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5.xml" ContentType="application/vnd.openxmlformats-officedocument.presentationml.tag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4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303" r:id="rId6"/>
    <p:sldId id="313" r:id="rId7"/>
    <p:sldId id="520" r:id="rId8"/>
    <p:sldId id="1362" r:id="rId9"/>
    <p:sldId id="2401" r:id="rId10"/>
    <p:sldId id="1367" r:id="rId11"/>
    <p:sldId id="1363" r:id="rId12"/>
    <p:sldId id="1368" r:id="rId13"/>
    <p:sldId id="1364" r:id="rId14"/>
    <p:sldId id="1366" r:id="rId15"/>
    <p:sldId id="517" r:id="rId16"/>
    <p:sldId id="1360" r:id="rId17"/>
    <p:sldId id="1365" r:id="rId18"/>
    <p:sldId id="1371" r:id="rId19"/>
    <p:sldId id="1373" r:id="rId20"/>
    <p:sldId id="1374" r:id="rId21"/>
    <p:sldId id="1375" r:id="rId22"/>
    <p:sldId id="1355" r:id="rId23"/>
    <p:sldId id="1372" r:id="rId24"/>
    <p:sldId id="1377" r:id="rId25"/>
    <p:sldId id="1378" r:id="rId26"/>
    <p:sldId id="1380" r:id="rId27"/>
    <p:sldId id="1382" r:id="rId28"/>
    <p:sldId id="1383" r:id="rId29"/>
    <p:sldId id="2399" r:id="rId30"/>
    <p:sldId id="2397" r:id="rId31"/>
    <p:sldId id="2398" r:id="rId32"/>
    <p:sldId id="2400" r:id="rId33"/>
    <p:sldId id="1384" r:id="rId34"/>
    <p:sldId id="616" r:id="rId35"/>
    <p:sldId id="2140" r:id="rId36"/>
    <p:sldId id="2143" r:id="rId37"/>
    <p:sldId id="2145" r:id="rId38"/>
    <p:sldId id="2362" r:id="rId39"/>
    <p:sldId id="619" r:id="rId40"/>
    <p:sldId id="308" r:id="rId41"/>
    <p:sldId id="1379" r:id="rId42"/>
    <p:sldId id="513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20"/>
            <p14:sldId id="1362"/>
            <p14:sldId id="2401"/>
            <p14:sldId id="1367"/>
            <p14:sldId id="1363"/>
            <p14:sldId id="1368"/>
            <p14:sldId id="1364"/>
            <p14:sldId id="1366"/>
            <p14:sldId id="517"/>
            <p14:sldId id="1360"/>
            <p14:sldId id="1365"/>
            <p14:sldId id="1371"/>
            <p14:sldId id="1373"/>
            <p14:sldId id="1374"/>
            <p14:sldId id="1375"/>
            <p14:sldId id="1355"/>
            <p14:sldId id="1372"/>
            <p14:sldId id="1377"/>
            <p14:sldId id="1378"/>
            <p14:sldId id="1380"/>
            <p14:sldId id="1382"/>
            <p14:sldId id="1383"/>
            <p14:sldId id="2399"/>
            <p14:sldId id="2397"/>
            <p14:sldId id="2398"/>
            <p14:sldId id="2400"/>
            <p14:sldId id="1384"/>
            <p14:sldId id="616"/>
            <p14:sldId id="2140"/>
            <p14:sldId id="2143"/>
            <p14:sldId id="2145"/>
            <p14:sldId id="2362"/>
            <p14:sldId id="619"/>
            <p14:sldId id="308"/>
            <p14:sldId id="1379"/>
            <p14:sldId id="513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6D2CFA-1093-574E-8D18-6BBAD8324388}" v="1" dt="2024-02-10T23:33:33.76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390"/>
    <p:restoredTop sz="91493" autoAdjust="0"/>
  </p:normalViewPr>
  <p:slideViewPr>
    <p:cSldViewPr snapToGrid="0">
      <p:cViewPr varScale="1">
        <p:scale>
          <a:sx n="75" d="100"/>
          <a:sy n="75" d="100"/>
        </p:scale>
        <p:origin x="72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19D257-65A9-6141-BFEB-6EE28EC02752}" type="doc">
      <dgm:prSet loTypeId="urn:microsoft.com/office/officeart/2005/8/layout/cycle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128288-9A87-0E46-B239-76C4706DE390}">
      <dgm:prSet phldrT="[Text]" custT="1"/>
      <dgm:spPr/>
      <dgm:t>
        <a:bodyPr/>
        <a:lstStyle/>
        <a:p>
          <a:pPr rtl="0"/>
          <a:r>
            <a:rPr lang="en-US" sz="2400" dirty="0"/>
            <a:t>Find faults</a:t>
          </a:r>
        </a:p>
      </dgm:t>
    </dgm:pt>
    <dgm:pt modelId="{3A823015-AA1F-EE45-9D49-BB0FEB8E4EB8}" type="parTrans" cxnId="{CCE7E1CB-1FEE-7E45-A94C-0F772580B330}">
      <dgm:prSet/>
      <dgm:spPr/>
      <dgm:t>
        <a:bodyPr/>
        <a:lstStyle/>
        <a:p>
          <a:endParaRPr lang="en-US" sz="2400"/>
        </a:p>
      </dgm:t>
    </dgm:pt>
    <dgm:pt modelId="{4B94D158-C225-A34D-A6AD-0596C0045FC5}" type="sibTrans" cxnId="{CCE7E1CB-1FEE-7E45-A94C-0F772580B330}">
      <dgm:prSet/>
      <dgm:spPr/>
      <dgm:t>
        <a:bodyPr/>
        <a:lstStyle/>
        <a:p>
          <a:endParaRPr lang="en-US" sz="2400"/>
        </a:p>
      </dgm:t>
    </dgm:pt>
    <dgm:pt modelId="{FE93EDF6-C589-7942-8E8C-4C460BC9880A}">
      <dgm:prSet phldrT="[Text]" custT="1"/>
      <dgm:spPr/>
      <dgm:t>
        <a:bodyPr/>
        <a:lstStyle/>
        <a:p>
          <a:pPr rtl="0"/>
          <a:r>
            <a:rPr lang="en-US" sz="2400" dirty="0"/>
            <a:t>Be overly controlling</a:t>
          </a:r>
        </a:p>
      </dgm:t>
    </dgm:pt>
    <dgm:pt modelId="{314D8B7B-08CD-DA4F-AAFD-0E56F56EBAA4}" type="parTrans" cxnId="{854B2109-5000-9441-B1A0-BE0505AC5551}">
      <dgm:prSet/>
      <dgm:spPr/>
      <dgm:t>
        <a:bodyPr/>
        <a:lstStyle/>
        <a:p>
          <a:endParaRPr lang="en-US" sz="2400"/>
        </a:p>
      </dgm:t>
    </dgm:pt>
    <dgm:pt modelId="{398BA6A7-1554-F84E-9D93-27703C8EEAC4}" type="sibTrans" cxnId="{854B2109-5000-9441-B1A0-BE0505AC5551}">
      <dgm:prSet/>
      <dgm:spPr/>
      <dgm:t>
        <a:bodyPr/>
        <a:lstStyle/>
        <a:p>
          <a:endParaRPr lang="en-US" sz="2400"/>
        </a:p>
      </dgm:t>
    </dgm:pt>
    <dgm:pt modelId="{7700B6E8-0184-EB48-9ED2-BBAA7921C71A}">
      <dgm:prSet phldrT="[Text]" custT="1"/>
      <dgm:spPr/>
      <dgm:t>
        <a:bodyPr/>
        <a:lstStyle/>
        <a:p>
          <a:pPr rtl="0"/>
          <a:r>
            <a:rPr lang="en-US" sz="2400" dirty="0"/>
            <a:t>Reassign resources</a:t>
          </a:r>
        </a:p>
      </dgm:t>
    </dgm:pt>
    <dgm:pt modelId="{43492FFE-796A-C245-B61E-AC1D9DF56699}" type="parTrans" cxnId="{AE76FAC5-E62D-0440-88CE-35BA06FDD47C}">
      <dgm:prSet/>
      <dgm:spPr/>
      <dgm:t>
        <a:bodyPr/>
        <a:lstStyle/>
        <a:p>
          <a:endParaRPr lang="en-US" sz="2400"/>
        </a:p>
      </dgm:t>
    </dgm:pt>
    <dgm:pt modelId="{7CE76D2F-C7C7-8745-98A9-0F4EA4E0935C}" type="sibTrans" cxnId="{AE76FAC5-E62D-0440-88CE-35BA06FDD47C}">
      <dgm:prSet/>
      <dgm:spPr/>
      <dgm:t>
        <a:bodyPr/>
        <a:lstStyle/>
        <a:p>
          <a:endParaRPr lang="en-US" sz="2400"/>
        </a:p>
      </dgm:t>
    </dgm:pt>
    <dgm:pt modelId="{86F108B6-0D21-5147-A7C6-42C2A96B655A}">
      <dgm:prSet phldrT="[Text]" custT="1"/>
      <dgm:spPr/>
      <dgm:t>
        <a:bodyPr/>
        <a:lstStyle/>
        <a:p>
          <a:pPr rtl="0"/>
          <a:r>
            <a:rPr lang="en-US" sz="2400" dirty="0"/>
            <a:t>Start a competing project</a:t>
          </a:r>
        </a:p>
      </dgm:t>
    </dgm:pt>
    <dgm:pt modelId="{18C74E6C-D75F-B74A-BF42-4AA10A5AF5CA}" type="parTrans" cxnId="{5688721B-CEE6-6F4A-AA10-BED4E405004A}">
      <dgm:prSet/>
      <dgm:spPr/>
      <dgm:t>
        <a:bodyPr/>
        <a:lstStyle/>
        <a:p>
          <a:endParaRPr lang="en-US" sz="2400"/>
        </a:p>
      </dgm:t>
    </dgm:pt>
    <dgm:pt modelId="{0CD1AED8-BB1B-EA4C-A6B9-16143D622874}" type="sibTrans" cxnId="{5688721B-CEE6-6F4A-AA10-BED4E405004A}">
      <dgm:prSet/>
      <dgm:spPr/>
      <dgm:t>
        <a:bodyPr/>
        <a:lstStyle/>
        <a:p>
          <a:endParaRPr lang="en-US" sz="2400"/>
        </a:p>
      </dgm:t>
    </dgm:pt>
    <dgm:pt modelId="{5BE1B3B7-4008-044D-A2EA-E543C9AD8EB4}">
      <dgm:prSet phldrT="[Text]" custT="1"/>
      <dgm:spPr/>
      <dgm:t>
        <a:bodyPr/>
        <a:lstStyle/>
        <a:p>
          <a:pPr rtl="0"/>
          <a:r>
            <a:rPr lang="en-US" sz="2400" dirty="0"/>
            <a:t>Spread negative rumors</a:t>
          </a:r>
        </a:p>
      </dgm:t>
    </dgm:pt>
    <dgm:pt modelId="{B0B0C32A-55AD-304C-9405-487FBA6B0D11}" type="parTrans" cxnId="{F8AB40EF-2816-F440-AC60-4AFCA7F426FD}">
      <dgm:prSet/>
      <dgm:spPr/>
      <dgm:t>
        <a:bodyPr/>
        <a:lstStyle/>
        <a:p>
          <a:endParaRPr lang="en-US" sz="2400"/>
        </a:p>
      </dgm:t>
    </dgm:pt>
    <dgm:pt modelId="{48E680EB-7D8B-1F4A-893F-489EA603EB06}" type="sibTrans" cxnId="{F8AB40EF-2816-F440-AC60-4AFCA7F426FD}">
      <dgm:prSet/>
      <dgm:spPr/>
      <dgm:t>
        <a:bodyPr/>
        <a:lstStyle/>
        <a:p>
          <a:endParaRPr lang="en-US" sz="2400"/>
        </a:p>
      </dgm:t>
    </dgm:pt>
    <dgm:pt modelId="{EA11BDB5-A360-2E4C-BD84-4945FE3FE1B6}">
      <dgm:prSet phldrT="[Text]" custT="1"/>
      <dgm:spPr/>
      <dgm:t>
        <a:bodyPr/>
        <a:lstStyle/>
        <a:p>
          <a:pPr rtl="0"/>
          <a:r>
            <a:rPr lang="en-US" sz="2400" dirty="0"/>
            <a:t>Delay approvals</a:t>
          </a:r>
        </a:p>
      </dgm:t>
    </dgm:pt>
    <dgm:pt modelId="{841A7420-B14E-0341-9F50-20E137BC08EE}" type="parTrans" cxnId="{B0317D5E-0B01-C948-A1CD-C05B93BD12F0}">
      <dgm:prSet/>
      <dgm:spPr/>
      <dgm:t>
        <a:bodyPr/>
        <a:lstStyle/>
        <a:p>
          <a:endParaRPr lang="en-US" sz="2400"/>
        </a:p>
      </dgm:t>
    </dgm:pt>
    <dgm:pt modelId="{A154AA52-7F66-664A-BCBD-4D993C0903D3}" type="sibTrans" cxnId="{B0317D5E-0B01-C948-A1CD-C05B93BD12F0}">
      <dgm:prSet/>
      <dgm:spPr/>
      <dgm:t>
        <a:bodyPr/>
        <a:lstStyle/>
        <a:p>
          <a:endParaRPr lang="en-US" sz="2400"/>
        </a:p>
      </dgm:t>
    </dgm:pt>
    <dgm:pt modelId="{5822AA55-3350-874C-8706-1DCB563471FD}">
      <dgm:prSet phldrT="[Text]" custT="1"/>
      <dgm:spPr/>
      <dgm:t>
        <a:bodyPr/>
        <a:lstStyle/>
        <a:p>
          <a:pPr rtl="0"/>
          <a:r>
            <a:rPr lang="en-US" sz="2400" dirty="0"/>
            <a:t>Provide little support</a:t>
          </a:r>
        </a:p>
      </dgm:t>
    </dgm:pt>
    <dgm:pt modelId="{D9D152DD-A9E1-024B-8916-C89BC5CBF0AD}" type="parTrans" cxnId="{936B9E69-7839-5B46-8FFF-B537A78B8250}">
      <dgm:prSet/>
      <dgm:spPr/>
      <dgm:t>
        <a:bodyPr/>
        <a:lstStyle/>
        <a:p>
          <a:endParaRPr lang="en-US" sz="2400"/>
        </a:p>
      </dgm:t>
    </dgm:pt>
    <dgm:pt modelId="{1786B0F7-86C7-CB40-97EF-A22D33A90FA2}" type="sibTrans" cxnId="{936B9E69-7839-5B46-8FFF-B537A78B8250}">
      <dgm:prSet/>
      <dgm:spPr/>
      <dgm:t>
        <a:bodyPr/>
        <a:lstStyle/>
        <a:p>
          <a:endParaRPr lang="en-US" sz="2400"/>
        </a:p>
      </dgm:t>
    </dgm:pt>
    <dgm:pt modelId="{B7EF095B-AE6C-B942-8077-5306207D07F2}">
      <dgm:prSet phldrT="[Text]" custT="1"/>
      <dgm:spPr/>
      <dgm:t>
        <a:bodyPr/>
        <a:lstStyle/>
        <a:p>
          <a:pPr rtl="0"/>
          <a:r>
            <a:rPr lang="en-US" sz="2400" dirty="0"/>
            <a:t>Terminate the project</a:t>
          </a:r>
        </a:p>
      </dgm:t>
    </dgm:pt>
    <dgm:pt modelId="{936AFF30-E395-654B-982D-59664D2F4656}" type="parTrans" cxnId="{C2FB76F2-296E-2442-A69D-DDAD584FF761}">
      <dgm:prSet/>
      <dgm:spPr/>
      <dgm:t>
        <a:bodyPr/>
        <a:lstStyle/>
        <a:p>
          <a:endParaRPr lang="en-US" sz="2400"/>
        </a:p>
      </dgm:t>
    </dgm:pt>
    <dgm:pt modelId="{1E5E9E54-D0E6-2D4B-8966-1A6E0E551606}" type="sibTrans" cxnId="{C2FB76F2-296E-2442-A69D-DDAD584FF761}">
      <dgm:prSet/>
      <dgm:spPr/>
      <dgm:t>
        <a:bodyPr/>
        <a:lstStyle/>
        <a:p>
          <a:endParaRPr lang="en-US" sz="2400"/>
        </a:p>
      </dgm:t>
    </dgm:pt>
    <dgm:pt modelId="{9F6EC745-5C5D-8D47-9E45-DDF200DF5812}" type="pres">
      <dgm:prSet presAssocID="{6F19D257-65A9-6141-BFEB-6EE28EC02752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9FAD2F9-2CC0-1A4A-A74B-E67A433AB334}" type="pres">
      <dgm:prSet presAssocID="{E7128288-9A87-0E46-B239-76C4706DE390}" presName="node" presStyleLbl="node1" presStyleIdx="0" presStyleCnt="8" custScaleX="371982" custScaleY="1640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2404B7-F519-5A4D-98B2-983D867C14E4}" type="pres">
      <dgm:prSet presAssocID="{E7128288-9A87-0E46-B239-76C4706DE390}" presName="spNode" presStyleCnt="0"/>
      <dgm:spPr/>
    </dgm:pt>
    <dgm:pt modelId="{EDCED0D6-B3E8-884A-8846-B226845F4F10}" type="pres">
      <dgm:prSet presAssocID="{4B94D158-C225-A34D-A6AD-0596C0045FC5}" presName="sibTrans" presStyleLbl="sibTrans1D1" presStyleIdx="0" presStyleCnt="8"/>
      <dgm:spPr/>
      <dgm:t>
        <a:bodyPr/>
        <a:lstStyle/>
        <a:p>
          <a:endParaRPr lang="en-US"/>
        </a:p>
      </dgm:t>
    </dgm:pt>
    <dgm:pt modelId="{7AAE2550-8C5F-BC44-817A-F39532BA24ED}" type="pres">
      <dgm:prSet presAssocID="{EA11BDB5-A360-2E4C-BD84-4945FE3FE1B6}" presName="node" presStyleLbl="node1" presStyleIdx="1" presStyleCnt="8" custScaleX="371982" custScaleY="164054" custRadScaleRad="157622" custRadScaleInc="1679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DE46638-28E2-7E42-BAD8-4CBCA8753C8C}" type="pres">
      <dgm:prSet presAssocID="{EA11BDB5-A360-2E4C-BD84-4945FE3FE1B6}" presName="spNode" presStyleCnt="0"/>
      <dgm:spPr/>
    </dgm:pt>
    <dgm:pt modelId="{C3D75612-78B1-1041-BD25-398EC97BBAD4}" type="pres">
      <dgm:prSet presAssocID="{A154AA52-7F66-664A-BCBD-4D993C0903D3}" presName="sibTrans" presStyleLbl="sibTrans1D1" presStyleIdx="1" presStyleCnt="8"/>
      <dgm:spPr/>
      <dgm:t>
        <a:bodyPr/>
        <a:lstStyle/>
        <a:p>
          <a:endParaRPr lang="en-US"/>
        </a:p>
      </dgm:t>
    </dgm:pt>
    <dgm:pt modelId="{E53D16AD-0651-0845-B44E-16FEB32D7485}" type="pres">
      <dgm:prSet presAssocID="{5822AA55-3350-874C-8706-1DCB563471FD}" presName="node" presStyleLbl="node1" presStyleIdx="2" presStyleCnt="8" custScaleX="371982" custScaleY="164054" custRadScaleRad="177593" custRadScaleInc="-18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581704E-0C1D-8846-9435-A8AB9E3AACA3}" type="pres">
      <dgm:prSet presAssocID="{5822AA55-3350-874C-8706-1DCB563471FD}" presName="spNode" presStyleCnt="0"/>
      <dgm:spPr/>
    </dgm:pt>
    <dgm:pt modelId="{275282AD-36CE-3A41-A0C9-DD0E1C8FBD7E}" type="pres">
      <dgm:prSet presAssocID="{1786B0F7-86C7-CB40-97EF-A22D33A90FA2}" presName="sibTrans" presStyleLbl="sibTrans1D1" presStyleIdx="2" presStyleCnt="8"/>
      <dgm:spPr/>
      <dgm:t>
        <a:bodyPr/>
        <a:lstStyle/>
        <a:p>
          <a:endParaRPr lang="en-US"/>
        </a:p>
      </dgm:t>
    </dgm:pt>
    <dgm:pt modelId="{10DE240C-62D4-3844-9179-943CCC9E9AE6}" type="pres">
      <dgm:prSet presAssocID="{FE93EDF6-C589-7942-8E8C-4C460BC9880A}" presName="node" presStyleLbl="node1" presStyleIdx="3" presStyleCnt="8" custScaleX="371982" custScaleY="164054" custRadScaleRad="157157" custRadScaleInc="-17115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128847-D2E4-1541-9909-1980A4842F30}" type="pres">
      <dgm:prSet presAssocID="{FE93EDF6-C589-7942-8E8C-4C460BC9880A}" presName="spNode" presStyleCnt="0"/>
      <dgm:spPr/>
    </dgm:pt>
    <dgm:pt modelId="{831A413F-CADA-F24D-A701-4CE3FE887AEC}" type="pres">
      <dgm:prSet presAssocID="{398BA6A7-1554-F84E-9D93-27703C8EEAC4}" presName="sibTrans" presStyleLbl="sibTrans1D1" presStyleIdx="3" presStyleCnt="8"/>
      <dgm:spPr/>
      <dgm:t>
        <a:bodyPr/>
        <a:lstStyle/>
        <a:p>
          <a:endParaRPr lang="en-US"/>
        </a:p>
      </dgm:t>
    </dgm:pt>
    <dgm:pt modelId="{D7B2E495-DCD3-3C48-98E8-17045451181A}" type="pres">
      <dgm:prSet presAssocID="{7700B6E8-0184-EB48-9ED2-BBAA7921C71A}" presName="node" presStyleLbl="node1" presStyleIdx="4" presStyleCnt="8" custScaleX="371982" custScaleY="1640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5573F9-AA38-C441-8B1E-9F8657133412}" type="pres">
      <dgm:prSet presAssocID="{7700B6E8-0184-EB48-9ED2-BBAA7921C71A}" presName="spNode" presStyleCnt="0"/>
      <dgm:spPr/>
    </dgm:pt>
    <dgm:pt modelId="{2F26B9F6-AEF2-1C4D-AA16-89473D25C969}" type="pres">
      <dgm:prSet presAssocID="{7CE76D2F-C7C7-8745-98A9-0F4EA4E0935C}" presName="sibTrans" presStyleLbl="sibTrans1D1" presStyleIdx="4" presStyleCnt="8"/>
      <dgm:spPr/>
      <dgm:t>
        <a:bodyPr/>
        <a:lstStyle/>
        <a:p>
          <a:endParaRPr lang="en-US"/>
        </a:p>
      </dgm:t>
    </dgm:pt>
    <dgm:pt modelId="{EF454EBE-8269-A740-B96F-4729A15E9BF4}" type="pres">
      <dgm:prSet presAssocID="{B7EF095B-AE6C-B942-8077-5306207D07F2}" presName="node" presStyleLbl="node1" presStyleIdx="5" presStyleCnt="8" custScaleX="371982" custScaleY="164054" custRadScaleRad="167948" custRadScaleInc="17768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FAE95B-3AF0-6D45-B1A3-6EA34171D21D}" type="pres">
      <dgm:prSet presAssocID="{B7EF095B-AE6C-B942-8077-5306207D07F2}" presName="spNode" presStyleCnt="0"/>
      <dgm:spPr/>
    </dgm:pt>
    <dgm:pt modelId="{312458F6-37C0-284B-9663-63BE007EC06B}" type="pres">
      <dgm:prSet presAssocID="{1E5E9E54-D0E6-2D4B-8966-1A6E0E551606}" presName="sibTrans" presStyleLbl="sibTrans1D1" presStyleIdx="5" presStyleCnt="8"/>
      <dgm:spPr/>
      <dgm:t>
        <a:bodyPr/>
        <a:lstStyle/>
        <a:p>
          <a:endParaRPr lang="en-US"/>
        </a:p>
      </dgm:t>
    </dgm:pt>
    <dgm:pt modelId="{43F8B280-D830-C149-8785-7C62038A5B52}" type="pres">
      <dgm:prSet presAssocID="{86F108B6-0D21-5147-A7C6-42C2A96B655A}" presName="node" presStyleLbl="node1" presStyleIdx="6" presStyleCnt="8" custScaleX="371982" custScaleY="164054" custRadScaleRad="18870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141A93-FD7C-8543-9711-46FDFA8E8686}" type="pres">
      <dgm:prSet presAssocID="{86F108B6-0D21-5147-A7C6-42C2A96B655A}" presName="spNode" presStyleCnt="0"/>
      <dgm:spPr/>
    </dgm:pt>
    <dgm:pt modelId="{B16C5DA7-D227-9A4D-AAC2-85FF21BBF6C5}" type="pres">
      <dgm:prSet presAssocID="{0CD1AED8-BB1B-EA4C-A6B9-16143D622874}" presName="sibTrans" presStyleLbl="sibTrans1D1" presStyleIdx="6" presStyleCnt="8"/>
      <dgm:spPr/>
      <dgm:t>
        <a:bodyPr/>
        <a:lstStyle/>
        <a:p>
          <a:endParaRPr lang="en-US"/>
        </a:p>
      </dgm:t>
    </dgm:pt>
    <dgm:pt modelId="{7E881D7B-C85C-B94A-86C6-F334EF3A42C8}" type="pres">
      <dgm:prSet presAssocID="{5BE1B3B7-4008-044D-A2EA-E543C9AD8EB4}" presName="node" presStyleLbl="node1" presStyleIdx="7" presStyleCnt="8" custScaleX="371982" custScaleY="164054" custRadScaleRad="167847" custRadScaleInc="-17837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D5AF0D-B537-F345-8FC1-1337E721ACCB}" type="pres">
      <dgm:prSet presAssocID="{5BE1B3B7-4008-044D-A2EA-E543C9AD8EB4}" presName="spNode" presStyleCnt="0"/>
      <dgm:spPr/>
    </dgm:pt>
    <dgm:pt modelId="{C6267DF4-D1AF-5A42-B91C-D10385436D10}" type="pres">
      <dgm:prSet presAssocID="{48E680EB-7D8B-1F4A-893F-489EA603EB06}" presName="sibTrans" presStyleLbl="sibTrans1D1" presStyleIdx="7" presStyleCnt="8"/>
      <dgm:spPr/>
      <dgm:t>
        <a:bodyPr/>
        <a:lstStyle/>
        <a:p>
          <a:endParaRPr lang="en-US"/>
        </a:p>
      </dgm:t>
    </dgm:pt>
  </dgm:ptLst>
  <dgm:cxnLst>
    <dgm:cxn modelId="{AE76FAC5-E62D-0440-88CE-35BA06FDD47C}" srcId="{6F19D257-65A9-6141-BFEB-6EE28EC02752}" destId="{7700B6E8-0184-EB48-9ED2-BBAA7921C71A}" srcOrd="4" destOrd="0" parTransId="{43492FFE-796A-C245-B61E-AC1D9DF56699}" sibTransId="{7CE76D2F-C7C7-8745-98A9-0F4EA4E0935C}"/>
    <dgm:cxn modelId="{C2FB76F2-296E-2442-A69D-DDAD584FF761}" srcId="{6F19D257-65A9-6141-BFEB-6EE28EC02752}" destId="{B7EF095B-AE6C-B942-8077-5306207D07F2}" srcOrd="5" destOrd="0" parTransId="{936AFF30-E395-654B-982D-59664D2F4656}" sibTransId="{1E5E9E54-D0E6-2D4B-8966-1A6E0E551606}"/>
    <dgm:cxn modelId="{1D63BD6B-F7E6-DA45-A1AA-EA827F86052A}" type="presOf" srcId="{86F108B6-0D21-5147-A7C6-42C2A96B655A}" destId="{43F8B280-D830-C149-8785-7C62038A5B52}" srcOrd="0" destOrd="0" presId="urn:microsoft.com/office/officeart/2005/8/layout/cycle6"/>
    <dgm:cxn modelId="{CCE7E1CB-1FEE-7E45-A94C-0F772580B330}" srcId="{6F19D257-65A9-6141-BFEB-6EE28EC02752}" destId="{E7128288-9A87-0E46-B239-76C4706DE390}" srcOrd="0" destOrd="0" parTransId="{3A823015-AA1F-EE45-9D49-BB0FEB8E4EB8}" sibTransId="{4B94D158-C225-A34D-A6AD-0596C0045FC5}"/>
    <dgm:cxn modelId="{D2DC1287-31AB-F645-9388-ED44A52F6AC9}" type="presOf" srcId="{B7EF095B-AE6C-B942-8077-5306207D07F2}" destId="{EF454EBE-8269-A740-B96F-4729A15E9BF4}" srcOrd="0" destOrd="0" presId="urn:microsoft.com/office/officeart/2005/8/layout/cycle6"/>
    <dgm:cxn modelId="{0E795FE6-5C3D-644C-97B8-8306EE8BB0DE}" type="presOf" srcId="{FE93EDF6-C589-7942-8E8C-4C460BC9880A}" destId="{10DE240C-62D4-3844-9179-943CCC9E9AE6}" srcOrd="0" destOrd="0" presId="urn:microsoft.com/office/officeart/2005/8/layout/cycle6"/>
    <dgm:cxn modelId="{854B2109-5000-9441-B1A0-BE0505AC5551}" srcId="{6F19D257-65A9-6141-BFEB-6EE28EC02752}" destId="{FE93EDF6-C589-7942-8E8C-4C460BC9880A}" srcOrd="3" destOrd="0" parTransId="{314D8B7B-08CD-DA4F-AAFD-0E56F56EBAA4}" sibTransId="{398BA6A7-1554-F84E-9D93-27703C8EEAC4}"/>
    <dgm:cxn modelId="{936B9E69-7839-5B46-8FFF-B537A78B8250}" srcId="{6F19D257-65A9-6141-BFEB-6EE28EC02752}" destId="{5822AA55-3350-874C-8706-1DCB563471FD}" srcOrd="2" destOrd="0" parTransId="{D9D152DD-A9E1-024B-8916-C89BC5CBF0AD}" sibTransId="{1786B0F7-86C7-CB40-97EF-A22D33A90FA2}"/>
    <dgm:cxn modelId="{E54D2F35-BE5C-1349-8421-DE0F00AAC86A}" type="presOf" srcId="{6F19D257-65A9-6141-BFEB-6EE28EC02752}" destId="{9F6EC745-5C5D-8D47-9E45-DDF200DF5812}" srcOrd="0" destOrd="0" presId="urn:microsoft.com/office/officeart/2005/8/layout/cycle6"/>
    <dgm:cxn modelId="{47C19CC6-9B4D-9C4C-ABD2-0A25E332DB94}" type="presOf" srcId="{5822AA55-3350-874C-8706-1DCB563471FD}" destId="{E53D16AD-0651-0845-B44E-16FEB32D7485}" srcOrd="0" destOrd="0" presId="urn:microsoft.com/office/officeart/2005/8/layout/cycle6"/>
    <dgm:cxn modelId="{3C9EF32F-12A3-7342-A3D3-F5782F3ABED2}" type="presOf" srcId="{A154AA52-7F66-664A-BCBD-4D993C0903D3}" destId="{C3D75612-78B1-1041-BD25-398EC97BBAD4}" srcOrd="0" destOrd="0" presId="urn:microsoft.com/office/officeart/2005/8/layout/cycle6"/>
    <dgm:cxn modelId="{89DA7F9E-721D-6447-9868-4D74B6F15B03}" type="presOf" srcId="{1786B0F7-86C7-CB40-97EF-A22D33A90FA2}" destId="{275282AD-36CE-3A41-A0C9-DD0E1C8FBD7E}" srcOrd="0" destOrd="0" presId="urn:microsoft.com/office/officeart/2005/8/layout/cycle6"/>
    <dgm:cxn modelId="{0F19C898-6A11-1A4A-A8AA-F794CC196284}" type="presOf" srcId="{398BA6A7-1554-F84E-9D93-27703C8EEAC4}" destId="{831A413F-CADA-F24D-A701-4CE3FE887AEC}" srcOrd="0" destOrd="0" presId="urn:microsoft.com/office/officeart/2005/8/layout/cycle6"/>
    <dgm:cxn modelId="{1DFDAC69-388A-A346-AB07-33BB884A12C0}" type="presOf" srcId="{4B94D158-C225-A34D-A6AD-0596C0045FC5}" destId="{EDCED0D6-B3E8-884A-8846-B226845F4F10}" srcOrd="0" destOrd="0" presId="urn:microsoft.com/office/officeart/2005/8/layout/cycle6"/>
    <dgm:cxn modelId="{2B3FC2DA-E742-154E-9F6E-A26006BDE6E5}" type="presOf" srcId="{EA11BDB5-A360-2E4C-BD84-4945FE3FE1B6}" destId="{7AAE2550-8C5F-BC44-817A-F39532BA24ED}" srcOrd="0" destOrd="0" presId="urn:microsoft.com/office/officeart/2005/8/layout/cycle6"/>
    <dgm:cxn modelId="{9AA53FE2-7D76-6340-BB69-076B3C96A917}" type="presOf" srcId="{5BE1B3B7-4008-044D-A2EA-E543C9AD8EB4}" destId="{7E881D7B-C85C-B94A-86C6-F334EF3A42C8}" srcOrd="0" destOrd="0" presId="urn:microsoft.com/office/officeart/2005/8/layout/cycle6"/>
    <dgm:cxn modelId="{81964C47-F65C-A843-BE06-FDFC88D86EF7}" type="presOf" srcId="{48E680EB-7D8B-1F4A-893F-489EA603EB06}" destId="{C6267DF4-D1AF-5A42-B91C-D10385436D10}" srcOrd="0" destOrd="0" presId="urn:microsoft.com/office/officeart/2005/8/layout/cycle6"/>
    <dgm:cxn modelId="{13A4DD2E-A718-5F45-AF60-DC95252133CC}" type="presOf" srcId="{7CE76D2F-C7C7-8745-98A9-0F4EA4E0935C}" destId="{2F26B9F6-AEF2-1C4D-AA16-89473D25C969}" srcOrd="0" destOrd="0" presId="urn:microsoft.com/office/officeart/2005/8/layout/cycle6"/>
    <dgm:cxn modelId="{78307355-75DC-2044-AED6-22124BB8717D}" type="presOf" srcId="{7700B6E8-0184-EB48-9ED2-BBAA7921C71A}" destId="{D7B2E495-DCD3-3C48-98E8-17045451181A}" srcOrd="0" destOrd="0" presId="urn:microsoft.com/office/officeart/2005/8/layout/cycle6"/>
    <dgm:cxn modelId="{F8AB40EF-2816-F440-AC60-4AFCA7F426FD}" srcId="{6F19D257-65A9-6141-BFEB-6EE28EC02752}" destId="{5BE1B3B7-4008-044D-A2EA-E543C9AD8EB4}" srcOrd="7" destOrd="0" parTransId="{B0B0C32A-55AD-304C-9405-487FBA6B0D11}" sibTransId="{48E680EB-7D8B-1F4A-893F-489EA603EB06}"/>
    <dgm:cxn modelId="{B243FC84-CD41-8040-8129-1F22D0ECA799}" type="presOf" srcId="{1E5E9E54-D0E6-2D4B-8966-1A6E0E551606}" destId="{312458F6-37C0-284B-9663-63BE007EC06B}" srcOrd="0" destOrd="0" presId="urn:microsoft.com/office/officeart/2005/8/layout/cycle6"/>
    <dgm:cxn modelId="{C5017CC1-66FF-B549-B06A-1FBA79281177}" type="presOf" srcId="{E7128288-9A87-0E46-B239-76C4706DE390}" destId="{79FAD2F9-2CC0-1A4A-A74B-E67A433AB334}" srcOrd="0" destOrd="0" presId="urn:microsoft.com/office/officeart/2005/8/layout/cycle6"/>
    <dgm:cxn modelId="{545913CA-0FF0-5540-BFC8-9EB0D8084ED6}" type="presOf" srcId="{0CD1AED8-BB1B-EA4C-A6B9-16143D622874}" destId="{B16C5DA7-D227-9A4D-AAC2-85FF21BBF6C5}" srcOrd="0" destOrd="0" presId="urn:microsoft.com/office/officeart/2005/8/layout/cycle6"/>
    <dgm:cxn modelId="{B0317D5E-0B01-C948-A1CD-C05B93BD12F0}" srcId="{6F19D257-65A9-6141-BFEB-6EE28EC02752}" destId="{EA11BDB5-A360-2E4C-BD84-4945FE3FE1B6}" srcOrd="1" destOrd="0" parTransId="{841A7420-B14E-0341-9F50-20E137BC08EE}" sibTransId="{A154AA52-7F66-664A-BCBD-4D993C0903D3}"/>
    <dgm:cxn modelId="{5688721B-CEE6-6F4A-AA10-BED4E405004A}" srcId="{6F19D257-65A9-6141-BFEB-6EE28EC02752}" destId="{86F108B6-0D21-5147-A7C6-42C2A96B655A}" srcOrd="6" destOrd="0" parTransId="{18C74E6C-D75F-B74A-BF42-4AA10A5AF5CA}" sibTransId="{0CD1AED8-BB1B-EA4C-A6B9-16143D622874}"/>
    <dgm:cxn modelId="{E526A395-F3B5-B84F-A1B9-8A2F4B494EE8}" type="presParOf" srcId="{9F6EC745-5C5D-8D47-9E45-DDF200DF5812}" destId="{79FAD2F9-2CC0-1A4A-A74B-E67A433AB334}" srcOrd="0" destOrd="0" presId="urn:microsoft.com/office/officeart/2005/8/layout/cycle6"/>
    <dgm:cxn modelId="{3D163C7F-0FD3-D241-91E7-76240832ECF5}" type="presParOf" srcId="{9F6EC745-5C5D-8D47-9E45-DDF200DF5812}" destId="{DB2404B7-F519-5A4D-98B2-983D867C14E4}" srcOrd="1" destOrd="0" presId="urn:microsoft.com/office/officeart/2005/8/layout/cycle6"/>
    <dgm:cxn modelId="{A9581A65-AD8B-5F41-8548-B075ADAA749B}" type="presParOf" srcId="{9F6EC745-5C5D-8D47-9E45-DDF200DF5812}" destId="{EDCED0D6-B3E8-884A-8846-B226845F4F10}" srcOrd="2" destOrd="0" presId="urn:microsoft.com/office/officeart/2005/8/layout/cycle6"/>
    <dgm:cxn modelId="{078CFE26-E17A-0A49-8CBE-8049FE571F47}" type="presParOf" srcId="{9F6EC745-5C5D-8D47-9E45-DDF200DF5812}" destId="{7AAE2550-8C5F-BC44-817A-F39532BA24ED}" srcOrd="3" destOrd="0" presId="urn:microsoft.com/office/officeart/2005/8/layout/cycle6"/>
    <dgm:cxn modelId="{A0F8DDC6-81AE-674E-91BA-3BE85E82B4EA}" type="presParOf" srcId="{9F6EC745-5C5D-8D47-9E45-DDF200DF5812}" destId="{9DE46638-28E2-7E42-BAD8-4CBCA8753C8C}" srcOrd="4" destOrd="0" presId="urn:microsoft.com/office/officeart/2005/8/layout/cycle6"/>
    <dgm:cxn modelId="{E276C06A-F30B-FB49-8CF3-AE18D12E2653}" type="presParOf" srcId="{9F6EC745-5C5D-8D47-9E45-DDF200DF5812}" destId="{C3D75612-78B1-1041-BD25-398EC97BBAD4}" srcOrd="5" destOrd="0" presId="urn:microsoft.com/office/officeart/2005/8/layout/cycle6"/>
    <dgm:cxn modelId="{5D562181-2180-1D43-BF8C-79A82D0D5493}" type="presParOf" srcId="{9F6EC745-5C5D-8D47-9E45-DDF200DF5812}" destId="{E53D16AD-0651-0845-B44E-16FEB32D7485}" srcOrd="6" destOrd="0" presId="urn:microsoft.com/office/officeart/2005/8/layout/cycle6"/>
    <dgm:cxn modelId="{4C5D549C-E0F8-9342-A0A8-33AE15EE9FAF}" type="presParOf" srcId="{9F6EC745-5C5D-8D47-9E45-DDF200DF5812}" destId="{1581704E-0C1D-8846-9435-A8AB9E3AACA3}" srcOrd="7" destOrd="0" presId="urn:microsoft.com/office/officeart/2005/8/layout/cycle6"/>
    <dgm:cxn modelId="{3EAB9D6B-8C9E-5744-9A78-0123109FFDDF}" type="presParOf" srcId="{9F6EC745-5C5D-8D47-9E45-DDF200DF5812}" destId="{275282AD-36CE-3A41-A0C9-DD0E1C8FBD7E}" srcOrd="8" destOrd="0" presId="urn:microsoft.com/office/officeart/2005/8/layout/cycle6"/>
    <dgm:cxn modelId="{48499711-37B9-7949-AF69-2F8776278CB2}" type="presParOf" srcId="{9F6EC745-5C5D-8D47-9E45-DDF200DF5812}" destId="{10DE240C-62D4-3844-9179-943CCC9E9AE6}" srcOrd="9" destOrd="0" presId="urn:microsoft.com/office/officeart/2005/8/layout/cycle6"/>
    <dgm:cxn modelId="{240C1787-C9D7-5F49-ABD7-233B30C5509F}" type="presParOf" srcId="{9F6EC745-5C5D-8D47-9E45-DDF200DF5812}" destId="{26128847-D2E4-1541-9909-1980A4842F30}" srcOrd="10" destOrd="0" presId="urn:microsoft.com/office/officeart/2005/8/layout/cycle6"/>
    <dgm:cxn modelId="{F12913B2-11B8-5D4F-A8DF-39A264074617}" type="presParOf" srcId="{9F6EC745-5C5D-8D47-9E45-DDF200DF5812}" destId="{831A413F-CADA-F24D-A701-4CE3FE887AEC}" srcOrd="11" destOrd="0" presId="urn:microsoft.com/office/officeart/2005/8/layout/cycle6"/>
    <dgm:cxn modelId="{4ABE058E-B31B-0D42-91D1-86E594964830}" type="presParOf" srcId="{9F6EC745-5C5D-8D47-9E45-DDF200DF5812}" destId="{D7B2E495-DCD3-3C48-98E8-17045451181A}" srcOrd="12" destOrd="0" presId="urn:microsoft.com/office/officeart/2005/8/layout/cycle6"/>
    <dgm:cxn modelId="{0A7BEB7F-EF7B-A842-ACBC-E7399097CB79}" type="presParOf" srcId="{9F6EC745-5C5D-8D47-9E45-DDF200DF5812}" destId="{975573F9-AA38-C441-8B1E-9F8657133412}" srcOrd="13" destOrd="0" presId="urn:microsoft.com/office/officeart/2005/8/layout/cycle6"/>
    <dgm:cxn modelId="{AB23D311-DBBE-3749-84CE-B08EA0283754}" type="presParOf" srcId="{9F6EC745-5C5D-8D47-9E45-DDF200DF5812}" destId="{2F26B9F6-AEF2-1C4D-AA16-89473D25C969}" srcOrd="14" destOrd="0" presId="urn:microsoft.com/office/officeart/2005/8/layout/cycle6"/>
    <dgm:cxn modelId="{406BBF1D-F6FC-2840-BE1C-3DB48ADC5AF1}" type="presParOf" srcId="{9F6EC745-5C5D-8D47-9E45-DDF200DF5812}" destId="{EF454EBE-8269-A740-B96F-4729A15E9BF4}" srcOrd="15" destOrd="0" presId="urn:microsoft.com/office/officeart/2005/8/layout/cycle6"/>
    <dgm:cxn modelId="{0FFD7C61-7B8E-4047-9773-E525ECC5B1A1}" type="presParOf" srcId="{9F6EC745-5C5D-8D47-9E45-DDF200DF5812}" destId="{CEFAE95B-3AF0-6D45-B1A3-6EA34171D21D}" srcOrd="16" destOrd="0" presId="urn:microsoft.com/office/officeart/2005/8/layout/cycle6"/>
    <dgm:cxn modelId="{04F0863C-128F-BB4C-9304-77D5F1438099}" type="presParOf" srcId="{9F6EC745-5C5D-8D47-9E45-DDF200DF5812}" destId="{312458F6-37C0-284B-9663-63BE007EC06B}" srcOrd="17" destOrd="0" presId="urn:microsoft.com/office/officeart/2005/8/layout/cycle6"/>
    <dgm:cxn modelId="{AEFFFF14-2120-9E41-83BF-C5413A749228}" type="presParOf" srcId="{9F6EC745-5C5D-8D47-9E45-DDF200DF5812}" destId="{43F8B280-D830-C149-8785-7C62038A5B52}" srcOrd="18" destOrd="0" presId="urn:microsoft.com/office/officeart/2005/8/layout/cycle6"/>
    <dgm:cxn modelId="{1BD3A35D-21E1-D843-B858-5748BB770533}" type="presParOf" srcId="{9F6EC745-5C5D-8D47-9E45-DDF200DF5812}" destId="{E3141A93-FD7C-8543-9711-46FDFA8E8686}" srcOrd="19" destOrd="0" presId="urn:microsoft.com/office/officeart/2005/8/layout/cycle6"/>
    <dgm:cxn modelId="{0168A4CD-7161-2B46-8AD4-86DF8CAD9AFA}" type="presParOf" srcId="{9F6EC745-5C5D-8D47-9E45-DDF200DF5812}" destId="{B16C5DA7-D227-9A4D-AAC2-85FF21BBF6C5}" srcOrd="20" destOrd="0" presId="urn:microsoft.com/office/officeart/2005/8/layout/cycle6"/>
    <dgm:cxn modelId="{9E829879-743E-B34F-9892-CFECECD6A902}" type="presParOf" srcId="{9F6EC745-5C5D-8D47-9E45-DDF200DF5812}" destId="{7E881D7B-C85C-B94A-86C6-F334EF3A42C8}" srcOrd="21" destOrd="0" presId="urn:microsoft.com/office/officeart/2005/8/layout/cycle6"/>
    <dgm:cxn modelId="{D0D7E55F-6193-ED49-9AE8-26053A862931}" type="presParOf" srcId="{9F6EC745-5C5D-8D47-9E45-DDF200DF5812}" destId="{67D5AF0D-B537-F345-8FC1-1337E721ACCB}" srcOrd="22" destOrd="0" presId="urn:microsoft.com/office/officeart/2005/8/layout/cycle6"/>
    <dgm:cxn modelId="{519C1BF0-640D-5D45-9FC7-4D39C66EA4E4}" type="presParOf" srcId="{9F6EC745-5C5D-8D47-9E45-DDF200DF5812}" destId="{C6267DF4-D1AF-5A42-B91C-D10385436D10}" srcOrd="23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FA15F4-7DB4-4246-AC01-449515815894}" type="doc">
      <dgm:prSet loTypeId="urn:microsoft.com/office/officeart/2005/8/layout/cycle6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3D6FDA7-3E30-6E4C-85B4-E63D3B2B6E70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Customers</a:t>
          </a:r>
        </a:p>
      </dgm:t>
    </dgm:pt>
    <dgm:pt modelId="{459BDC47-6CD0-6045-9F25-170F7921CAEB}" type="parTrans" cxnId="{F64E12A3-5663-C74E-BA3B-F23F97683A3B}">
      <dgm:prSet/>
      <dgm:spPr/>
      <dgm:t>
        <a:bodyPr/>
        <a:lstStyle/>
        <a:p>
          <a:endParaRPr lang="en-US"/>
        </a:p>
      </dgm:t>
    </dgm:pt>
    <dgm:pt modelId="{08D65E81-5CEE-2B4B-9E92-6FA64ED0E35E}" type="sibTrans" cxnId="{F64E12A3-5663-C74E-BA3B-F23F97683A3B}">
      <dgm:prSet/>
      <dgm:spPr/>
      <dgm:t>
        <a:bodyPr/>
        <a:lstStyle/>
        <a:p>
          <a:endParaRPr lang="en-US"/>
        </a:p>
      </dgm:t>
    </dgm:pt>
    <dgm:pt modelId="{34AB0549-D476-2A41-9A6B-BBD778F2D428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Partners</a:t>
          </a:r>
        </a:p>
      </dgm:t>
    </dgm:pt>
    <dgm:pt modelId="{E0C8D47F-BA13-1A45-8EF0-D97473F50450}" type="parTrans" cxnId="{D9F4BD10-D243-D34C-BC89-B17E31B0D860}">
      <dgm:prSet/>
      <dgm:spPr/>
      <dgm:t>
        <a:bodyPr/>
        <a:lstStyle/>
        <a:p>
          <a:endParaRPr lang="en-US"/>
        </a:p>
      </dgm:t>
    </dgm:pt>
    <dgm:pt modelId="{EC96CFD8-DC2A-4A42-B014-7C881B3DB165}" type="sibTrans" cxnId="{D9F4BD10-D243-D34C-BC89-B17E31B0D860}">
      <dgm:prSet/>
      <dgm:spPr/>
      <dgm:t>
        <a:bodyPr/>
        <a:lstStyle/>
        <a:p>
          <a:endParaRPr lang="en-US"/>
        </a:p>
      </dgm:t>
    </dgm:pt>
    <dgm:pt modelId="{476F6053-CCBE-6448-A981-15AF4F1FC0F4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Suppliers</a:t>
          </a:r>
        </a:p>
      </dgm:t>
    </dgm:pt>
    <dgm:pt modelId="{6BEC3454-6F53-284A-B4ED-AB6DCA4511CB}" type="parTrans" cxnId="{7F3A1FF0-A8AA-4E43-B3F2-EC58D6E6DE9A}">
      <dgm:prSet/>
      <dgm:spPr/>
      <dgm:t>
        <a:bodyPr/>
        <a:lstStyle/>
        <a:p>
          <a:endParaRPr lang="en-US"/>
        </a:p>
      </dgm:t>
    </dgm:pt>
    <dgm:pt modelId="{6E1AC97D-0B72-4743-9588-83F056494895}" type="sibTrans" cxnId="{7F3A1FF0-A8AA-4E43-B3F2-EC58D6E6DE9A}">
      <dgm:prSet/>
      <dgm:spPr/>
      <dgm:t>
        <a:bodyPr/>
        <a:lstStyle/>
        <a:p>
          <a:endParaRPr lang="en-US"/>
        </a:p>
      </dgm:t>
    </dgm:pt>
    <dgm:pt modelId="{2475923A-0F63-8F47-BE03-3C0F52247DAF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Regulators</a:t>
          </a:r>
        </a:p>
      </dgm:t>
    </dgm:pt>
    <dgm:pt modelId="{A002DC46-7076-5042-B350-C56E8DCA5594}" type="parTrans" cxnId="{83380D98-61AA-3848-9715-FF817B4C5727}">
      <dgm:prSet/>
      <dgm:spPr/>
      <dgm:t>
        <a:bodyPr/>
        <a:lstStyle/>
        <a:p>
          <a:endParaRPr lang="en-US"/>
        </a:p>
      </dgm:t>
    </dgm:pt>
    <dgm:pt modelId="{4E8208CD-1090-E742-8374-730A67A1B45D}" type="sibTrans" cxnId="{83380D98-61AA-3848-9715-FF817B4C5727}">
      <dgm:prSet/>
      <dgm:spPr/>
      <dgm:t>
        <a:bodyPr/>
        <a:lstStyle/>
        <a:p>
          <a:endParaRPr lang="en-US"/>
        </a:p>
      </dgm:t>
    </dgm:pt>
    <dgm:pt modelId="{0BEF0670-6B18-6F4B-AE31-4AD7ADB67787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Employees</a:t>
          </a:r>
        </a:p>
      </dgm:t>
    </dgm:pt>
    <dgm:pt modelId="{643C3C6B-F190-C64A-B85A-9F8A7104246D}" type="parTrans" cxnId="{33CBA1F9-195D-1943-AFF6-702ADF91EFED}">
      <dgm:prSet/>
      <dgm:spPr/>
      <dgm:t>
        <a:bodyPr/>
        <a:lstStyle/>
        <a:p>
          <a:endParaRPr lang="en-US"/>
        </a:p>
      </dgm:t>
    </dgm:pt>
    <dgm:pt modelId="{183EE11A-3C42-5247-9DCD-037873D39154}" type="sibTrans" cxnId="{33CBA1F9-195D-1943-AFF6-702ADF91EFED}">
      <dgm:prSet/>
      <dgm:spPr/>
      <dgm:t>
        <a:bodyPr/>
        <a:lstStyle/>
        <a:p>
          <a:endParaRPr lang="en-US"/>
        </a:p>
      </dgm:t>
    </dgm:pt>
    <dgm:pt modelId="{CAD6E2CB-0F06-DB4B-B07F-1B2666D3B571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Project Manager</a:t>
          </a:r>
        </a:p>
      </dgm:t>
    </dgm:pt>
    <dgm:pt modelId="{D7817A65-7ADC-3440-A2F0-A79CBA6E5A4E}" type="parTrans" cxnId="{4D537838-38BF-D84C-9396-3F509D1D3281}">
      <dgm:prSet/>
      <dgm:spPr/>
      <dgm:t>
        <a:bodyPr/>
        <a:lstStyle/>
        <a:p>
          <a:endParaRPr lang="en-US"/>
        </a:p>
      </dgm:t>
    </dgm:pt>
    <dgm:pt modelId="{83B0F195-DC7C-D442-ACF8-57426A5DE3DE}" type="sibTrans" cxnId="{4D537838-38BF-D84C-9396-3F509D1D3281}">
      <dgm:prSet/>
      <dgm:spPr/>
      <dgm:t>
        <a:bodyPr/>
        <a:lstStyle/>
        <a:p>
          <a:endParaRPr lang="en-US"/>
        </a:p>
      </dgm:t>
    </dgm:pt>
    <dgm:pt modelId="{67A53594-5B70-1443-9575-6073A40E58CE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Project Team</a:t>
          </a:r>
        </a:p>
      </dgm:t>
    </dgm:pt>
    <dgm:pt modelId="{D090E210-E248-0A4B-ABC2-5A93D013F290}" type="parTrans" cxnId="{24FF1395-DDBD-294A-9D50-419EC94C9F04}">
      <dgm:prSet/>
      <dgm:spPr/>
      <dgm:t>
        <a:bodyPr/>
        <a:lstStyle/>
        <a:p>
          <a:endParaRPr lang="en-US"/>
        </a:p>
      </dgm:t>
    </dgm:pt>
    <dgm:pt modelId="{5F4B488C-FE39-F843-986C-D35C2EE513D2}" type="sibTrans" cxnId="{24FF1395-DDBD-294A-9D50-419EC94C9F04}">
      <dgm:prSet/>
      <dgm:spPr/>
      <dgm:t>
        <a:bodyPr/>
        <a:lstStyle/>
        <a:p>
          <a:endParaRPr lang="en-US"/>
        </a:p>
      </dgm:t>
    </dgm:pt>
    <dgm:pt modelId="{F1D74AC9-848D-AC4E-8CFE-672EFC48F59B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Owners</a:t>
          </a:r>
        </a:p>
      </dgm:t>
    </dgm:pt>
    <dgm:pt modelId="{494FB2E1-D4C2-2E48-BC9C-AC697E65C3A7}" type="parTrans" cxnId="{3395A7A9-3F23-7F4A-B275-1158F6978B6B}">
      <dgm:prSet/>
      <dgm:spPr/>
      <dgm:t>
        <a:bodyPr/>
        <a:lstStyle/>
        <a:p>
          <a:endParaRPr lang="en-US"/>
        </a:p>
      </dgm:t>
    </dgm:pt>
    <dgm:pt modelId="{B9A70853-9CCE-5F4E-9AAB-A1DEE8341645}" type="sibTrans" cxnId="{3395A7A9-3F23-7F4A-B275-1158F6978B6B}">
      <dgm:prSet/>
      <dgm:spPr/>
      <dgm:t>
        <a:bodyPr/>
        <a:lstStyle/>
        <a:p>
          <a:endParaRPr lang="en-US"/>
        </a:p>
      </dgm:t>
    </dgm:pt>
    <dgm:pt modelId="{43172093-B9C2-844A-9881-E3FBEC5B0AAC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Competitors</a:t>
          </a:r>
        </a:p>
      </dgm:t>
    </dgm:pt>
    <dgm:pt modelId="{26800672-3A30-744A-BE35-66F4B34888D5}" type="parTrans" cxnId="{648E4A7A-4172-5E4F-B90E-7E1AFB880F8A}">
      <dgm:prSet/>
      <dgm:spPr/>
      <dgm:t>
        <a:bodyPr/>
        <a:lstStyle/>
        <a:p>
          <a:endParaRPr lang="en-US"/>
        </a:p>
      </dgm:t>
    </dgm:pt>
    <dgm:pt modelId="{A03632FF-E407-244F-8A5A-6B85C2E246AD}" type="sibTrans" cxnId="{648E4A7A-4172-5E4F-B90E-7E1AFB880F8A}">
      <dgm:prSet/>
      <dgm:spPr/>
      <dgm:t>
        <a:bodyPr/>
        <a:lstStyle/>
        <a:p>
          <a:endParaRPr lang="en-US"/>
        </a:p>
      </dgm:t>
    </dgm:pt>
    <dgm:pt modelId="{22C2A390-C565-E14F-87D2-9DC7FF9452F5}">
      <dgm:prSet phldrT="[Text]" custT="1"/>
      <dgm:spPr/>
      <dgm:t>
        <a:bodyPr/>
        <a:lstStyle/>
        <a:p>
          <a:r>
            <a:rPr lang="en-US" sz="1800" dirty="0">
              <a:latin typeface="Times New Roman" panose="02020603050405020304" pitchFamily="18" charset="0"/>
              <a:cs typeface="Times New Roman" panose="02020603050405020304" pitchFamily="18" charset="0"/>
            </a:rPr>
            <a:t>Managers</a:t>
          </a:r>
        </a:p>
      </dgm:t>
    </dgm:pt>
    <dgm:pt modelId="{442C4813-A9BF-5146-88A4-0F904A870A4E}" type="parTrans" cxnId="{6A7E818A-7E93-C04E-AC42-2F6D634C7002}">
      <dgm:prSet/>
      <dgm:spPr/>
      <dgm:t>
        <a:bodyPr/>
        <a:lstStyle/>
        <a:p>
          <a:endParaRPr lang="en-US"/>
        </a:p>
      </dgm:t>
    </dgm:pt>
    <dgm:pt modelId="{D6FC85EE-2C89-204E-8FAE-28E4CD21051A}" type="sibTrans" cxnId="{6A7E818A-7E93-C04E-AC42-2F6D634C7002}">
      <dgm:prSet/>
      <dgm:spPr/>
      <dgm:t>
        <a:bodyPr/>
        <a:lstStyle/>
        <a:p>
          <a:endParaRPr lang="en-US"/>
        </a:p>
      </dgm:t>
    </dgm:pt>
    <dgm:pt modelId="{7533B584-1C9B-9149-96C2-84BFE2DA0464}" type="pres">
      <dgm:prSet presAssocID="{55FA15F4-7DB4-4246-AC01-44951581589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E31577B-B9AF-814A-85B2-0C745B34127D}" type="pres">
      <dgm:prSet presAssocID="{A3D6FDA7-3E30-6E4C-85B4-E63D3B2B6E70}" presName="node" presStyleLbl="node1" presStyleIdx="0" presStyleCnt="10" custScaleX="220497" custScaleY="1486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E9520D-FEF7-2F47-8365-2155ADDCE113}" type="pres">
      <dgm:prSet presAssocID="{A3D6FDA7-3E30-6E4C-85B4-E63D3B2B6E70}" presName="spNode" presStyleCnt="0"/>
      <dgm:spPr/>
    </dgm:pt>
    <dgm:pt modelId="{7F612DA3-30E6-0245-97D7-406945A72084}" type="pres">
      <dgm:prSet presAssocID="{08D65E81-5CEE-2B4B-9E92-6FA64ED0E35E}" presName="sibTrans" presStyleLbl="sibTrans1D1" presStyleIdx="0" presStyleCnt="10"/>
      <dgm:spPr/>
      <dgm:t>
        <a:bodyPr/>
        <a:lstStyle/>
        <a:p>
          <a:endParaRPr lang="en-US"/>
        </a:p>
      </dgm:t>
    </dgm:pt>
    <dgm:pt modelId="{D421B33F-D124-4A4E-A478-86961740ABE9}" type="pres">
      <dgm:prSet presAssocID="{34AB0549-D476-2A41-9A6B-BBD778F2D428}" presName="node" presStyleLbl="node1" presStyleIdx="1" presStyleCnt="10" custScaleX="220497" custScaleY="148651" custRadScaleRad="84023" custRadScaleInc="699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FF1636F-5095-0747-82DF-80C23BFAF981}" type="pres">
      <dgm:prSet presAssocID="{34AB0549-D476-2A41-9A6B-BBD778F2D428}" presName="spNode" presStyleCnt="0"/>
      <dgm:spPr/>
    </dgm:pt>
    <dgm:pt modelId="{4257E3B9-AAB5-624A-82AB-084BE7F5C132}" type="pres">
      <dgm:prSet presAssocID="{EC96CFD8-DC2A-4A42-B014-7C881B3DB165}" presName="sibTrans" presStyleLbl="sibTrans1D1" presStyleIdx="1" presStyleCnt="10"/>
      <dgm:spPr/>
      <dgm:t>
        <a:bodyPr/>
        <a:lstStyle/>
        <a:p>
          <a:endParaRPr lang="en-US"/>
        </a:p>
      </dgm:t>
    </dgm:pt>
    <dgm:pt modelId="{68BEE20E-18CA-A44B-926F-9EDE2D66C59C}" type="pres">
      <dgm:prSet presAssocID="{476F6053-CCBE-6448-A981-15AF4F1FC0F4}" presName="node" presStyleLbl="node1" presStyleIdx="2" presStyleCnt="10" custScaleX="220497" custScaleY="148651" custRadScaleRad="97148" custRadScaleInc="518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BE06AB-F89A-2540-AC38-2F043E23976C}" type="pres">
      <dgm:prSet presAssocID="{476F6053-CCBE-6448-A981-15AF4F1FC0F4}" presName="spNode" presStyleCnt="0"/>
      <dgm:spPr/>
    </dgm:pt>
    <dgm:pt modelId="{11477150-4828-9649-9338-ACAC41D9669D}" type="pres">
      <dgm:prSet presAssocID="{6E1AC97D-0B72-4743-9588-83F056494895}" presName="sibTrans" presStyleLbl="sibTrans1D1" presStyleIdx="2" presStyleCnt="10"/>
      <dgm:spPr/>
      <dgm:t>
        <a:bodyPr/>
        <a:lstStyle/>
        <a:p>
          <a:endParaRPr lang="en-US"/>
        </a:p>
      </dgm:t>
    </dgm:pt>
    <dgm:pt modelId="{EEC6CBE5-5513-5D41-B0CD-BB903B7CFA6F}" type="pres">
      <dgm:prSet presAssocID="{2475923A-0F63-8F47-BE03-3C0F52247DAF}" presName="node" presStyleLbl="node1" presStyleIdx="3" presStyleCnt="10" custScaleX="220497" custScaleY="148651" custRadScaleRad="98021" custRadScaleInc="-332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672E20B-FA81-074B-BE9A-E113DF188ED6}" type="pres">
      <dgm:prSet presAssocID="{2475923A-0F63-8F47-BE03-3C0F52247DAF}" presName="spNode" presStyleCnt="0"/>
      <dgm:spPr/>
    </dgm:pt>
    <dgm:pt modelId="{A18DCBC5-7194-B446-AAC6-6EB4E6053357}" type="pres">
      <dgm:prSet presAssocID="{4E8208CD-1090-E742-8374-730A67A1B45D}" presName="sibTrans" presStyleLbl="sibTrans1D1" presStyleIdx="3" presStyleCnt="10"/>
      <dgm:spPr/>
      <dgm:t>
        <a:bodyPr/>
        <a:lstStyle/>
        <a:p>
          <a:endParaRPr lang="en-US"/>
        </a:p>
      </dgm:t>
    </dgm:pt>
    <dgm:pt modelId="{94B355C3-96E3-1143-B6BD-CFAB6313BC11}" type="pres">
      <dgm:prSet presAssocID="{0BEF0670-6B18-6F4B-AE31-4AD7ADB67787}" presName="node" presStyleLbl="node1" presStyleIdx="4" presStyleCnt="10" custScaleX="220497" custScaleY="148651" custRadScaleRad="84959" custRadScaleInc="-647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BEB6F14-FC8F-1344-B00B-FB46DFAA6F78}" type="pres">
      <dgm:prSet presAssocID="{0BEF0670-6B18-6F4B-AE31-4AD7ADB67787}" presName="spNode" presStyleCnt="0"/>
      <dgm:spPr/>
    </dgm:pt>
    <dgm:pt modelId="{BA26DC6B-810C-8A47-8B61-6A0CCA812F5B}" type="pres">
      <dgm:prSet presAssocID="{183EE11A-3C42-5247-9DCD-037873D39154}" presName="sibTrans" presStyleLbl="sibTrans1D1" presStyleIdx="4" presStyleCnt="10"/>
      <dgm:spPr/>
      <dgm:t>
        <a:bodyPr/>
        <a:lstStyle/>
        <a:p>
          <a:endParaRPr lang="en-US"/>
        </a:p>
      </dgm:t>
    </dgm:pt>
    <dgm:pt modelId="{784C02F3-5628-5C43-98DA-910758DC00BE}" type="pres">
      <dgm:prSet presAssocID="{22C2A390-C565-E14F-87D2-9DC7FF9452F5}" presName="node" presStyleLbl="node1" presStyleIdx="5" presStyleCnt="10" custScaleX="236689" custScaleY="1486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003E8D-1E78-1C49-BF81-14779F91DEBB}" type="pres">
      <dgm:prSet presAssocID="{22C2A390-C565-E14F-87D2-9DC7FF9452F5}" presName="spNode" presStyleCnt="0"/>
      <dgm:spPr/>
    </dgm:pt>
    <dgm:pt modelId="{2AFBC784-E903-C84C-B296-C2FD073C5C61}" type="pres">
      <dgm:prSet presAssocID="{D6FC85EE-2C89-204E-8FAE-28E4CD21051A}" presName="sibTrans" presStyleLbl="sibTrans1D1" presStyleIdx="5" presStyleCnt="10"/>
      <dgm:spPr/>
      <dgm:t>
        <a:bodyPr/>
        <a:lstStyle/>
        <a:p>
          <a:endParaRPr lang="en-US"/>
        </a:p>
      </dgm:t>
    </dgm:pt>
    <dgm:pt modelId="{37648737-8A50-3247-AC04-6E866295239B}" type="pres">
      <dgm:prSet presAssocID="{CAD6E2CB-0F06-DB4B-B07F-1B2666D3B571}" presName="node" presStyleLbl="node1" presStyleIdx="6" presStyleCnt="10" custScaleX="220497" custScaleY="148651" custRadScaleRad="84959" custRadScaleInc="647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94C06F-F073-BC41-B416-AD9A62EFC5A9}" type="pres">
      <dgm:prSet presAssocID="{CAD6E2CB-0F06-DB4B-B07F-1B2666D3B571}" presName="spNode" presStyleCnt="0"/>
      <dgm:spPr/>
    </dgm:pt>
    <dgm:pt modelId="{F59611C5-D028-0B44-8AD2-13CA50F32D7D}" type="pres">
      <dgm:prSet presAssocID="{83B0F195-DC7C-D442-ACF8-57426A5DE3DE}" presName="sibTrans" presStyleLbl="sibTrans1D1" presStyleIdx="6" presStyleCnt="10"/>
      <dgm:spPr/>
      <dgm:t>
        <a:bodyPr/>
        <a:lstStyle/>
        <a:p>
          <a:endParaRPr lang="en-US"/>
        </a:p>
      </dgm:t>
    </dgm:pt>
    <dgm:pt modelId="{6C060F34-3BD6-ED41-89AB-3B9CF6D07D0E}" type="pres">
      <dgm:prSet presAssocID="{67A53594-5B70-1443-9575-6073A40E58CE}" presName="node" presStyleLbl="node1" presStyleIdx="7" presStyleCnt="10" custScaleX="220497" custScaleY="148651" custRadScaleRad="98021" custRadScaleInc="332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AAC180-B208-CF4F-8C9F-A89CAEB19830}" type="pres">
      <dgm:prSet presAssocID="{67A53594-5B70-1443-9575-6073A40E58CE}" presName="spNode" presStyleCnt="0"/>
      <dgm:spPr/>
    </dgm:pt>
    <dgm:pt modelId="{5C97C83D-658E-3147-9262-A0F1380D4D55}" type="pres">
      <dgm:prSet presAssocID="{5F4B488C-FE39-F843-986C-D35C2EE513D2}" presName="sibTrans" presStyleLbl="sibTrans1D1" presStyleIdx="7" presStyleCnt="10"/>
      <dgm:spPr/>
      <dgm:t>
        <a:bodyPr/>
        <a:lstStyle/>
        <a:p>
          <a:endParaRPr lang="en-US"/>
        </a:p>
      </dgm:t>
    </dgm:pt>
    <dgm:pt modelId="{1F29859A-DA80-A741-A6A4-5FE83B435F0A}" type="pres">
      <dgm:prSet presAssocID="{F1D74AC9-848D-AC4E-8CFE-672EFC48F59B}" presName="node" presStyleLbl="node1" presStyleIdx="8" presStyleCnt="10" custScaleX="220497" custScaleY="148651" custRadScaleRad="97148" custRadScaleInc="-518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0BD69C-F539-6540-9B07-774913FB3411}" type="pres">
      <dgm:prSet presAssocID="{F1D74AC9-848D-AC4E-8CFE-672EFC48F59B}" presName="spNode" presStyleCnt="0"/>
      <dgm:spPr/>
    </dgm:pt>
    <dgm:pt modelId="{807B0278-B306-454F-AF1C-58EA58C18CE1}" type="pres">
      <dgm:prSet presAssocID="{B9A70853-9CCE-5F4E-9AAB-A1DEE8341645}" presName="sibTrans" presStyleLbl="sibTrans1D1" presStyleIdx="8" presStyleCnt="10"/>
      <dgm:spPr/>
      <dgm:t>
        <a:bodyPr/>
        <a:lstStyle/>
        <a:p>
          <a:endParaRPr lang="en-US"/>
        </a:p>
      </dgm:t>
    </dgm:pt>
    <dgm:pt modelId="{F6B9A2B1-A3CD-A24E-8674-D1EBB8DC4BB9}" type="pres">
      <dgm:prSet presAssocID="{43172093-B9C2-844A-9881-E3FBEC5B0AAC}" presName="node" presStyleLbl="node1" presStyleIdx="9" presStyleCnt="10" custScaleX="229770" custScaleY="148651" custRadScaleRad="84023" custRadScaleInc="-699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52C9A4-2697-EE42-800E-A59D7C3BAF72}" type="pres">
      <dgm:prSet presAssocID="{43172093-B9C2-844A-9881-E3FBEC5B0AAC}" presName="spNode" presStyleCnt="0"/>
      <dgm:spPr/>
    </dgm:pt>
    <dgm:pt modelId="{9677CCBF-C8BD-834A-9217-A342209F5D6B}" type="pres">
      <dgm:prSet presAssocID="{A03632FF-E407-244F-8A5A-6B85C2E246AD}" presName="sibTrans" presStyleLbl="sibTrans1D1" presStyleIdx="9" presStyleCnt="10"/>
      <dgm:spPr/>
      <dgm:t>
        <a:bodyPr/>
        <a:lstStyle/>
        <a:p>
          <a:endParaRPr lang="en-US"/>
        </a:p>
      </dgm:t>
    </dgm:pt>
  </dgm:ptLst>
  <dgm:cxnLst>
    <dgm:cxn modelId="{B01065B1-9314-BE48-A355-4FEDF477C670}" type="presOf" srcId="{EC96CFD8-DC2A-4A42-B014-7C881B3DB165}" destId="{4257E3B9-AAB5-624A-82AB-084BE7F5C132}" srcOrd="0" destOrd="0" presId="urn:microsoft.com/office/officeart/2005/8/layout/cycle6"/>
    <dgm:cxn modelId="{5C916414-CB36-2A46-9E0F-7D754FED7AD7}" type="presOf" srcId="{CAD6E2CB-0F06-DB4B-B07F-1B2666D3B571}" destId="{37648737-8A50-3247-AC04-6E866295239B}" srcOrd="0" destOrd="0" presId="urn:microsoft.com/office/officeart/2005/8/layout/cycle6"/>
    <dgm:cxn modelId="{BC7F639F-A875-2248-A4EB-7F335B800AB6}" type="presOf" srcId="{D6FC85EE-2C89-204E-8FAE-28E4CD21051A}" destId="{2AFBC784-E903-C84C-B296-C2FD073C5C61}" srcOrd="0" destOrd="0" presId="urn:microsoft.com/office/officeart/2005/8/layout/cycle6"/>
    <dgm:cxn modelId="{6A3EC3CB-ABDC-8E44-96BC-279469D0FCAF}" type="presOf" srcId="{08D65E81-5CEE-2B4B-9E92-6FA64ED0E35E}" destId="{7F612DA3-30E6-0245-97D7-406945A72084}" srcOrd="0" destOrd="0" presId="urn:microsoft.com/office/officeart/2005/8/layout/cycle6"/>
    <dgm:cxn modelId="{648E4A7A-4172-5E4F-B90E-7E1AFB880F8A}" srcId="{55FA15F4-7DB4-4246-AC01-449515815894}" destId="{43172093-B9C2-844A-9881-E3FBEC5B0AAC}" srcOrd="9" destOrd="0" parTransId="{26800672-3A30-744A-BE35-66F4B34888D5}" sibTransId="{A03632FF-E407-244F-8A5A-6B85C2E246AD}"/>
    <dgm:cxn modelId="{EAC76026-A871-124D-A4A7-2748DCF3593C}" type="presOf" srcId="{B9A70853-9CCE-5F4E-9AAB-A1DEE8341645}" destId="{807B0278-B306-454F-AF1C-58EA58C18CE1}" srcOrd="0" destOrd="0" presId="urn:microsoft.com/office/officeart/2005/8/layout/cycle6"/>
    <dgm:cxn modelId="{33CBA1F9-195D-1943-AFF6-702ADF91EFED}" srcId="{55FA15F4-7DB4-4246-AC01-449515815894}" destId="{0BEF0670-6B18-6F4B-AE31-4AD7ADB67787}" srcOrd="4" destOrd="0" parTransId="{643C3C6B-F190-C64A-B85A-9F8A7104246D}" sibTransId="{183EE11A-3C42-5247-9DCD-037873D39154}"/>
    <dgm:cxn modelId="{D9F4BD10-D243-D34C-BC89-B17E31B0D860}" srcId="{55FA15F4-7DB4-4246-AC01-449515815894}" destId="{34AB0549-D476-2A41-9A6B-BBD778F2D428}" srcOrd="1" destOrd="0" parTransId="{E0C8D47F-BA13-1A45-8EF0-D97473F50450}" sibTransId="{EC96CFD8-DC2A-4A42-B014-7C881B3DB165}"/>
    <dgm:cxn modelId="{11465735-298D-EA47-8DBF-97EA35B033B2}" type="presOf" srcId="{6E1AC97D-0B72-4743-9588-83F056494895}" destId="{11477150-4828-9649-9338-ACAC41D9669D}" srcOrd="0" destOrd="0" presId="urn:microsoft.com/office/officeart/2005/8/layout/cycle6"/>
    <dgm:cxn modelId="{D44E711C-747F-704E-97EC-B62986B4EF0B}" type="presOf" srcId="{43172093-B9C2-844A-9881-E3FBEC5B0AAC}" destId="{F6B9A2B1-A3CD-A24E-8674-D1EBB8DC4BB9}" srcOrd="0" destOrd="0" presId="urn:microsoft.com/office/officeart/2005/8/layout/cycle6"/>
    <dgm:cxn modelId="{DECACD5B-9586-1643-ABDB-85C76FD31BB3}" type="presOf" srcId="{2475923A-0F63-8F47-BE03-3C0F52247DAF}" destId="{EEC6CBE5-5513-5D41-B0CD-BB903B7CFA6F}" srcOrd="0" destOrd="0" presId="urn:microsoft.com/office/officeart/2005/8/layout/cycle6"/>
    <dgm:cxn modelId="{5AF12F53-B721-9F46-AEDD-8DB73BFFCE8C}" type="presOf" srcId="{83B0F195-DC7C-D442-ACF8-57426A5DE3DE}" destId="{F59611C5-D028-0B44-8AD2-13CA50F32D7D}" srcOrd="0" destOrd="0" presId="urn:microsoft.com/office/officeart/2005/8/layout/cycle6"/>
    <dgm:cxn modelId="{4184E1F2-8228-244A-85C7-CEACE9221927}" type="presOf" srcId="{34AB0549-D476-2A41-9A6B-BBD778F2D428}" destId="{D421B33F-D124-4A4E-A478-86961740ABE9}" srcOrd="0" destOrd="0" presId="urn:microsoft.com/office/officeart/2005/8/layout/cycle6"/>
    <dgm:cxn modelId="{7F3A1FF0-A8AA-4E43-B3F2-EC58D6E6DE9A}" srcId="{55FA15F4-7DB4-4246-AC01-449515815894}" destId="{476F6053-CCBE-6448-A981-15AF4F1FC0F4}" srcOrd="2" destOrd="0" parTransId="{6BEC3454-6F53-284A-B4ED-AB6DCA4511CB}" sibTransId="{6E1AC97D-0B72-4743-9588-83F056494895}"/>
    <dgm:cxn modelId="{83380D98-61AA-3848-9715-FF817B4C5727}" srcId="{55FA15F4-7DB4-4246-AC01-449515815894}" destId="{2475923A-0F63-8F47-BE03-3C0F52247DAF}" srcOrd="3" destOrd="0" parTransId="{A002DC46-7076-5042-B350-C56E8DCA5594}" sibTransId="{4E8208CD-1090-E742-8374-730A67A1B45D}"/>
    <dgm:cxn modelId="{F64E12A3-5663-C74E-BA3B-F23F97683A3B}" srcId="{55FA15F4-7DB4-4246-AC01-449515815894}" destId="{A3D6FDA7-3E30-6E4C-85B4-E63D3B2B6E70}" srcOrd="0" destOrd="0" parTransId="{459BDC47-6CD0-6045-9F25-170F7921CAEB}" sibTransId="{08D65E81-5CEE-2B4B-9E92-6FA64ED0E35E}"/>
    <dgm:cxn modelId="{3207E690-B547-6C45-B090-CDE06A7A41E8}" type="presOf" srcId="{183EE11A-3C42-5247-9DCD-037873D39154}" destId="{BA26DC6B-810C-8A47-8B61-6A0CCA812F5B}" srcOrd="0" destOrd="0" presId="urn:microsoft.com/office/officeart/2005/8/layout/cycle6"/>
    <dgm:cxn modelId="{84D2D60B-3976-6F40-9BB2-CB48810BC28C}" type="presOf" srcId="{0BEF0670-6B18-6F4B-AE31-4AD7ADB67787}" destId="{94B355C3-96E3-1143-B6BD-CFAB6313BC11}" srcOrd="0" destOrd="0" presId="urn:microsoft.com/office/officeart/2005/8/layout/cycle6"/>
    <dgm:cxn modelId="{3395A7A9-3F23-7F4A-B275-1158F6978B6B}" srcId="{55FA15F4-7DB4-4246-AC01-449515815894}" destId="{F1D74AC9-848D-AC4E-8CFE-672EFC48F59B}" srcOrd="8" destOrd="0" parTransId="{494FB2E1-D4C2-2E48-BC9C-AC697E65C3A7}" sibTransId="{B9A70853-9CCE-5F4E-9AAB-A1DEE8341645}"/>
    <dgm:cxn modelId="{DEB4DAB9-EAC2-D443-99F8-C7BC8DDF156D}" type="presOf" srcId="{22C2A390-C565-E14F-87D2-9DC7FF9452F5}" destId="{784C02F3-5628-5C43-98DA-910758DC00BE}" srcOrd="0" destOrd="0" presId="urn:microsoft.com/office/officeart/2005/8/layout/cycle6"/>
    <dgm:cxn modelId="{A5976AE6-4D2F-E24E-8063-718D9282FDC6}" type="presOf" srcId="{F1D74AC9-848D-AC4E-8CFE-672EFC48F59B}" destId="{1F29859A-DA80-A741-A6A4-5FE83B435F0A}" srcOrd="0" destOrd="0" presId="urn:microsoft.com/office/officeart/2005/8/layout/cycle6"/>
    <dgm:cxn modelId="{45A346D4-51AC-F248-B330-537ACA92DE79}" type="presOf" srcId="{476F6053-CCBE-6448-A981-15AF4F1FC0F4}" destId="{68BEE20E-18CA-A44B-926F-9EDE2D66C59C}" srcOrd="0" destOrd="0" presId="urn:microsoft.com/office/officeart/2005/8/layout/cycle6"/>
    <dgm:cxn modelId="{2F28823B-70CD-1F44-BBF6-FB4B292D7834}" type="presOf" srcId="{55FA15F4-7DB4-4246-AC01-449515815894}" destId="{7533B584-1C9B-9149-96C2-84BFE2DA0464}" srcOrd="0" destOrd="0" presId="urn:microsoft.com/office/officeart/2005/8/layout/cycle6"/>
    <dgm:cxn modelId="{59B520CF-BB6E-DB43-9222-5BF80BC52B26}" type="presOf" srcId="{5F4B488C-FE39-F843-986C-D35C2EE513D2}" destId="{5C97C83D-658E-3147-9262-A0F1380D4D55}" srcOrd="0" destOrd="0" presId="urn:microsoft.com/office/officeart/2005/8/layout/cycle6"/>
    <dgm:cxn modelId="{889E96DE-B6FF-514D-BD78-2487537642D5}" type="presOf" srcId="{A3D6FDA7-3E30-6E4C-85B4-E63D3B2B6E70}" destId="{1E31577B-B9AF-814A-85B2-0C745B34127D}" srcOrd="0" destOrd="0" presId="urn:microsoft.com/office/officeart/2005/8/layout/cycle6"/>
    <dgm:cxn modelId="{5CB0D8ED-F8C6-D049-9558-7EEE8E6DC03B}" type="presOf" srcId="{A03632FF-E407-244F-8A5A-6B85C2E246AD}" destId="{9677CCBF-C8BD-834A-9217-A342209F5D6B}" srcOrd="0" destOrd="0" presId="urn:microsoft.com/office/officeart/2005/8/layout/cycle6"/>
    <dgm:cxn modelId="{07998311-265A-2B4D-83C9-154E7233A20C}" type="presOf" srcId="{67A53594-5B70-1443-9575-6073A40E58CE}" destId="{6C060F34-3BD6-ED41-89AB-3B9CF6D07D0E}" srcOrd="0" destOrd="0" presId="urn:microsoft.com/office/officeart/2005/8/layout/cycle6"/>
    <dgm:cxn modelId="{24FF1395-DDBD-294A-9D50-419EC94C9F04}" srcId="{55FA15F4-7DB4-4246-AC01-449515815894}" destId="{67A53594-5B70-1443-9575-6073A40E58CE}" srcOrd="7" destOrd="0" parTransId="{D090E210-E248-0A4B-ABC2-5A93D013F290}" sibTransId="{5F4B488C-FE39-F843-986C-D35C2EE513D2}"/>
    <dgm:cxn modelId="{4D537838-38BF-D84C-9396-3F509D1D3281}" srcId="{55FA15F4-7DB4-4246-AC01-449515815894}" destId="{CAD6E2CB-0F06-DB4B-B07F-1B2666D3B571}" srcOrd="6" destOrd="0" parTransId="{D7817A65-7ADC-3440-A2F0-A79CBA6E5A4E}" sibTransId="{83B0F195-DC7C-D442-ACF8-57426A5DE3DE}"/>
    <dgm:cxn modelId="{86E9FBB5-FFF9-0B4D-9DF7-9289F2C5F92C}" type="presOf" srcId="{4E8208CD-1090-E742-8374-730A67A1B45D}" destId="{A18DCBC5-7194-B446-AAC6-6EB4E6053357}" srcOrd="0" destOrd="0" presId="urn:microsoft.com/office/officeart/2005/8/layout/cycle6"/>
    <dgm:cxn modelId="{6A7E818A-7E93-C04E-AC42-2F6D634C7002}" srcId="{55FA15F4-7DB4-4246-AC01-449515815894}" destId="{22C2A390-C565-E14F-87D2-9DC7FF9452F5}" srcOrd="5" destOrd="0" parTransId="{442C4813-A9BF-5146-88A4-0F904A870A4E}" sibTransId="{D6FC85EE-2C89-204E-8FAE-28E4CD21051A}"/>
    <dgm:cxn modelId="{29020653-7E7F-2A49-94BF-1F5EE853354A}" type="presParOf" srcId="{7533B584-1C9B-9149-96C2-84BFE2DA0464}" destId="{1E31577B-B9AF-814A-85B2-0C745B34127D}" srcOrd="0" destOrd="0" presId="urn:microsoft.com/office/officeart/2005/8/layout/cycle6"/>
    <dgm:cxn modelId="{7ADE976C-3AC5-6047-8E65-7CAF7EE8128C}" type="presParOf" srcId="{7533B584-1C9B-9149-96C2-84BFE2DA0464}" destId="{ADE9520D-FEF7-2F47-8365-2155ADDCE113}" srcOrd="1" destOrd="0" presId="urn:microsoft.com/office/officeart/2005/8/layout/cycle6"/>
    <dgm:cxn modelId="{4EAC93F9-4CED-B748-86DC-FE4387CAF6F2}" type="presParOf" srcId="{7533B584-1C9B-9149-96C2-84BFE2DA0464}" destId="{7F612DA3-30E6-0245-97D7-406945A72084}" srcOrd="2" destOrd="0" presId="urn:microsoft.com/office/officeart/2005/8/layout/cycle6"/>
    <dgm:cxn modelId="{FEA43D93-FB89-0D43-A6FD-37E61DE3874E}" type="presParOf" srcId="{7533B584-1C9B-9149-96C2-84BFE2DA0464}" destId="{D421B33F-D124-4A4E-A478-86961740ABE9}" srcOrd="3" destOrd="0" presId="urn:microsoft.com/office/officeart/2005/8/layout/cycle6"/>
    <dgm:cxn modelId="{0A7A5F83-A5A1-DB49-AA49-5D555290C44D}" type="presParOf" srcId="{7533B584-1C9B-9149-96C2-84BFE2DA0464}" destId="{4FF1636F-5095-0747-82DF-80C23BFAF981}" srcOrd="4" destOrd="0" presId="urn:microsoft.com/office/officeart/2005/8/layout/cycle6"/>
    <dgm:cxn modelId="{4D7666B2-A457-8F45-8F69-FCB7DE9E9FDA}" type="presParOf" srcId="{7533B584-1C9B-9149-96C2-84BFE2DA0464}" destId="{4257E3B9-AAB5-624A-82AB-084BE7F5C132}" srcOrd="5" destOrd="0" presId="urn:microsoft.com/office/officeart/2005/8/layout/cycle6"/>
    <dgm:cxn modelId="{6A5714B8-9586-534A-838E-AFAED6557805}" type="presParOf" srcId="{7533B584-1C9B-9149-96C2-84BFE2DA0464}" destId="{68BEE20E-18CA-A44B-926F-9EDE2D66C59C}" srcOrd="6" destOrd="0" presId="urn:microsoft.com/office/officeart/2005/8/layout/cycle6"/>
    <dgm:cxn modelId="{2A40410A-0988-FC44-8B6B-470F56F28678}" type="presParOf" srcId="{7533B584-1C9B-9149-96C2-84BFE2DA0464}" destId="{86BE06AB-F89A-2540-AC38-2F043E23976C}" srcOrd="7" destOrd="0" presId="urn:microsoft.com/office/officeart/2005/8/layout/cycle6"/>
    <dgm:cxn modelId="{E65F6CED-0D3A-3943-BFCB-0AC51BD326FF}" type="presParOf" srcId="{7533B584-1C9B-9149-96C2-84BFE2DA0464}" destId="{11477150-4828-9649-9338-ACAC41D9669D}" srcOrd="8" destOrd="0" presId="urn:microsoft.com/office/officeart/2005/8/layout/cycle6"/>
    <dgm:cxn modelId="{5DD75A55-08B2-D146-B7F2-1A4D3AEB3EE8}" type="presParOf" srcId="{7533B584-1C9B-9149-96C2-84BFE2DA0464}" destId="{EEC6CBE5-5513-5D41-B0CD-BB903B7CFA6F}" srcOrd="9" destOrd="0" presId="urn:microsoft.com/office/officeart/2005/8/layout/cycle6"/>
    <dgm:cxn modelId="{9EEF9F0E-35B6-C84A-A939-8483A1790AC8}" type="presParOf" srcId="{7533B584-1C9B-9149-96C2-84BFE2DA0464}" destId="{5672E20B-FA81-074B-BE9A-E113DF188ED6}" srcOrd="10" destOrd="0" presId="urn:microsoft.com/office/officeart/2005/8/layout/cycle6"/>
    <dgm:cxn modelId="{DD81C4DA-4582-E845-AE58-46751BDA8822}" type="presParOf" srcId="{7533B584-1C9B-9149-96C2-84BFE2DA0464}" destId="{A18DCBC5-7194-B446-AAC6-6EB4E6053357}" srcOrd="11" destOrd="0" presId="urn:microsoft.com/office/officeart/2005/8/layout/cycle6"/>
    <dgm:cxn modelId="{CCB30634-044F-F447-A62E-089626FC31B9}" type="presParOf" srcId="{7533B584-1C9B-9149-96C2-84BFE2DA0464}" destId="{94B355C3-96E3-1143-B6BD-CFAB6313BC11}" srcOrd="12" destOrd="0" presId="urn:microsoft.com/office/officeart/2005/8/layout/cycle6"/>
    <dgm:cxn modelId="{3E61F08F-ACEA-8E43-BC8A-471C03ACB5F7}" type="presParOf" srcId="{7533B584-1C9B-9149-96C2-84BFE2DA0464}" destId="{DBEB6F14-FC8F-1344-B00B-FB46DFAA6F78}" srcOrd="13" destOrd="0" presId="urn:microsoft.com/office/officeart/2005/8/layout/cycle6"/>
    <dgm:cxn modelId="{E418C0AD-DAE3-824D-A211-E5DB507E114D}" type="presParOf" srcId="{7533B584-1C9B-9149-96C2-84BFE2DA0464}" destId="{BA26DC6B-810C-8A47-8B61-6A0CCA812F5B}" srcOrd="14" destOrd="0" presId="urn:microsoft.com/office/officeart/2005/8/layout/cycle6"/>
    <dgm:cxn modelId="{DC9A59AD-D6E7-D447-A9FF-3B572C04552C}" type="presParOf" srcId="{7533B584-1C9B-9149-96C2-84BFE2DA0464}" destId="{784C02F3-5628-5C43-98DA-910758DC00BE}" srcOrd="15" destOrd="0" presId="urn:microsoft.com/office/officeart/2005/8/layout/cycle6"/>
    <dgm:cxn modelId="{87B05B99-66E6-4746-9F33-841A2B109EC9}" type="presParOf" srcId="{7533B584-1C9B-9149-96C2-84BFE2DA0464}" destId="{18003E8D-1E78-1C49-BF81-14779F91DEBB}" srcOrd="16" destOrd="0" presId="urn:microsoft.com/office/officeart/2005/8/layout/cycle6"/>
    <dgm:cxn modelId="{BFD756BE-949F-FC41-A26C-359331AC49D8}" type="presParOf" srcId="{7533B584-1C9B-9149-96C2-84BFE2DA0464}" destId="{2AFBC784-E903-C84C-B296-C2FD073C5C61}" srcOrd="17" destOrd="0" presId="urn:microsoft.com/office/officeart/2005/8/layout/cycle6"/>
    <dgm:cxn modelId="{0D3D4372-EF67-C54E-84C8-EE48F12034C3}" type="presParOf" srcId="{7533B584-1C9B-9149-96C2-84BFE2DA0464}" destId="{37648737-8A50-3247-AC04-6E866295239B}" srcOrd="18" destOrd="0" presId="urn:microsoft.com/office/officeart/2005/8/layout/cycle6"/>
    <dgm:cxn modelId="{47387D09-0298-E240-A001-8442EB79319F}" type="presParOf" srcId="{7533B584-1C9B-9149-96C2-84BFE2DA0464}" destId="{7B94C06F-F073-BC41-B416-AD9A62EFC5A9}" srcOrd="19" destOrd="0" presId="urn:microsoft.com/office/officeart/2005/8/layout/cycle6"/>
    <dgm:cxn modelId="{8C943D77-420A-E240-8FD3-BB6EFF53DD52}" type="presParOf" srcId="{7533B584-1C9B-9149-96C2-84BFE2DA0464}" destId="{F59611C5-D028-0B44-8AD2-13CA50F32D7D}" srcOrd="20" destOrd="0" presId="urn:microsoft.com/office/officeart/2005/8/layout/cycle6"/>
    <dgm:cxn modelId="{A37A6387-0663-1048-9CA3-93C6E9FACEBB}" type="presParOf" srcId="{7533B584-1C9B-9149-96C2-84BFE2DA0464}" destId="{6C060F34-3BD6-ED41-89AB-3B9CF6D07D0E}" srcOrd="21" destOrd="0" presId="urn:microsoft.com/office/officeart/2005/8/layout/cycle6"/>
    <dgm:cxn modelId="{C684A4CE-A36A-4F45-86D0-73B817AE929C}" type="presParOf" srcId="{7533B584-1C9B-9149-96C2-84BFE2DA0464}" destId="{EEAAC180-B208-CF4F-8C9F-A89CAEB19830}" srcOrd="22" destOrd="0" presId="urn:microsoft.com/office/officeart/2005/8/layout/cycle6"/>
    <dgm:cxn modelId="{88E8FBD1-DAB5-C348-B974-AA4EE538B0E8}" type="presParOf" srcId="{7533B584-1C9B-9149-96C2-84BFE2DA0464}" destId="{5C97C83D-658E-3147-9262-A0F1380D4D55}" srcOrd="23" destOrd="0" presId="urn:microsoft.com/office/officeart/2005/8/layout/cycle6"/>
    <dgm:cxn modelId="{BCE8FE4B-C0EF-3C4A-9786-42C159A6BE93}" type="presParOf" srcId="{7533B584-1C9B-9149-96C2-84BFE2DA0464}" destId="{1F29859A-DA80-A741-A6A4-5FE83B435F0A}" srcOrd="24" destOrd="0" presId="urn:microsoft.com/office/officeart/2005/8/layout/cycle6"/>
    <dgm:cxn modelId="{7FFBB6DF-74AB-6042-ACF6-A3536618FB9C}" type="presParOf" srcId="{7533B584-1C9B-9149-96C2-84BFE2DA0464}" destId="{E60BD69C-F539-6540-9B07-774913FB3411}" srcOrd="25" destOrd="0" presId="urn:microsoft.com/office/officeart/2005/8/layout/cycle6"/>
    <dgm:cxn modelId="{760C6200-8B9A-7740-B444-3BD0DFE8172B}" type="presParOf" srcId="{7533B584-1C9B-9149-96C2-84BFE2DA0464}" destId="{807B0278-B306-454F-AF1C-58EA58C18CE1}" srcOrd="26" destOrd="0" presId="urn:microsoft.com/office/officeart/2005/8/layout/cycle6"/>
    <dgm:cxn modelId="{044CA712-CDC0-004E-8685-9C039E80D1A6}" type="presParOf" srcId="{7533B584-1C9B-9149-96C2-84BFE2DA0464}" destId="{F6B9A2B1-A3CD-A24E-8674-D1EBB8DC4BB9}" srcOrd="27" destOrd="0" presId="urn:microsoft.com/office/officeart/2005/8/layout/cycle6"/>
    <dgm:cxn modelId="{EF1C628B-A8C3-624C-8630-82AB0FB53DA1}" type="presParOf" srcId="{7533B584-1C9B-9149-96C2-84BFE2DA0464}" destId="{0752C9A4-2697-EE42-800E-A59D7C3BAF72}" srcOrd="28" destOrd="0" presId="urn:microsoft.com/office/officeart/2005/8/layout/cycle6"/>
    <dgm:cxn modelId="{3E163583-9B52-414F-8D30-7011554DE9A5}" type="presParOf" srcId="{7533B584-1C9B-9149-96C2-84BFE2DA0464}" destId="{9677CCBF-C8BD-834A-9217-A342209F5D6B}" srcOrd="29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B19D60F-8FCE-B948-B14B-548EEEF3AF6F}" type="doc">
      <dgm:prSet loTypeId="urn:microsoft.com/office/officeart/2005/8/layout/StepDown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616D99F-2C2A-8440-B9A1-2801AB4492D4}">
      <dgm:prSet custT="1"/>
      <dgm:spPr/>
      <dgm:t>
        <a:bodyPr/>
        <a:lstStyle/>
        <a:p>
          <a:r>
            <a:rPr lang="en-US" sz="1900" b="0" dirty="0"/>
            <a:t>Determine roles, needs, expectations, interests, knowledge, expectations,  and influence for all potential stakeholders &amp;</a:t>
          </a:r>
          <a:endParaRPr lang="en-US" sz="1900" dirty="0"/>
        </a:p>
      </dgm:t>
    </dgm:pt>
    <dgm:pt modelId="{7B9F48AD-5BD8-874A-955B-DBC753CC2508}" type="parTrans" cxnId="{9E50C7C8-62AB-5642-8458-319B284A5E88}">
      <dgm:prSet/>
      <dgm:spPr/>
      <dgm:t>
        <a:bodyPr/>
        <a:lstStyle/>
        <a:p>
          <a:endParaRPr lang="en-US"/>
        </a:p>
      </dgm:t>
    </dgm:pt>
    <dgm:pt modelId="{58B703ED-B60A-6D44-8D6D-87E5A10A9A0E}" type="sibTrans" cxnId="{9E50C7C8-62AB-5642-8458-319B284A5E88}">
      <dgm:prSet/>
      <dgm:spPr/>
      <dgm:t>
        <a:bodyPr/>
        <a:lstStyle/>
        <a:p>
          <a:endParaRPr lang="en-US"/>
        </a:p>
      </dgm:t>
    </dgm:pt>
    <dgm:pt modelId="{56D2316E-340C-7E46-8296-B77E7A4351C8}">
      <dgm:prSet/>
      <dgm:spPr/>
      <dgm:t>
        <a:bodyPr/>
        <a:lstStyle/>
        <a:p>
          <a:r>
            <a:rPr lang="en-US" b="0"/>
            <a:t>Identify potential impact or support each stakeholder could generate (power-interest) </a:t>
          </a:r>
          <a:endParaRPr lang="en-US"/>
        </a:p>
      </dgm:t>
    </dgm:pt>
    <dgm:pt modelId="{52F3BBC9-E19C-A14D-9837-57B6655852AA}" type="parTrans" cxnId="{09214187-17D4-1245-89EC-DB105C468C2E}">
      <dgm:prSet/>
      <dgm:spPr/>
      <dgm:t>
        <a:bodyPr/>
        <a:lstStyle/>
        <a:p>
          <a:endParaRPr lang="en-US"/>
        </a:p>
      </dgm:t>
    </dgm:pt>
    <dgm:pt modelId="{706F097B-7BE9-E945-B2CE-1F8AC27EA83A}" type="sibTrans" cxnId="{09214187-17D4-1245-89EC-DB105C468C2E}">
      <dgm:prSet/>
      <dgm:spPr/>
      <dgm:t>
        <a:bodyPr/>
        <a:lstStyle/>
        <a:p>
          <a:endParaRPr lang="en-US"/>
        </a:p>
      </dgm:t>
    </dgm:pt>
    <dgm:pt modelId="{E9C5C067-F964-304E-B204-C5AB9CC85D10}">
      <dgm:prSet/>
      <dgm:spPr/>
      <dgm:t>
        <a:bodyPr/>
        <a:lstStyle/>
        <a:p>
          <a:r>
            <a:rPr lang="en-US" b="0" dirty="0"/>
            <a:t>Assess how key stakeholders are likely to react or respond to various situations. </a:t>
          </a:r>
          <a:endParaRPr lang="en-US" dirty="0"/>
        </a:p>
      </dgm:t>
    </dgm:pt>
    <dgm:pt modelId="{418542DF-0E94-4646-BAD5-57BB47313792}" type="parTrans" cxnId="{955A3DC4-D760-3843-A798-E4B55CB2AA17}">
      <dgm:prSet/>
      <dgm:spPr/>
      <dgm:t>
        <a:bodyPr/>
        <a:lstStyle/>
        <a:p>
          <a:endParaRPr lang="en-US"/>
        </a:p>
      </dgm:t>
    </dgm:pt>
    <dgm:pt modelId="{CF16E309-A2DD-FC48-A2BE-0C89FC3EC7BD}" type="sibTrans" cxnId="{955A3DC4-D760-3843-A798-E4B55CB2AA17}">
      <dgm:prSet/>
      <dgm:spPr/>
      <dgm:t>
        <a:bodyPr/>
        <a:lstStyle/>
        <a:p>
          <a:endParaRPr lang="en-US"/>
        </a:p>
      </dgm:t>
    </dgm:pt>
    <dgm:pt modelId="{AC24C059-8270-0C44-8710-03EE70FF8A52}" type="pres">
      <dgm:prSet presAssocID="{6B19D60F-8FCE-B948-B14B-548EEEF3AF6F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5D567D15-A446-C348-BF1D-8E4D5F9D13E3}" type="pres">
      <dgm:prSet presAssocID="{A616D99F-2C2A-8440-B9A1-2801AB4492D4}" presName="composite" presStyleCnt="0"/>
      <dgm:spPr/>
    </dgm:pt>
    <dgm:pt modelId="{960FA95D-2D90-6744-92D6-BBE2F4368938}" type="pres">
      <dgm:prSet presAssocID="{A616D99F-2C2A-8440-B9A1-2801AB4492D4}" presName="bentUpArrow1" presStyleLbl="alignImgPlace1" presStyleIdx="0" presStyleCnt="2"/>
      <dgm:spPr/>
    </dgm:pt>
    <dgm:pt modelId="{3E967DD9-99A4-2E43-A8E0-A31E40D35E24}" type="pres">
      <dgm:prSet presAssocID="{A616D99F-2C2A-8440-B9A1-2801AB4492D4}" presName="ParentText" presStyleLbl="node1" presStyleIdx="0" presStyleCnt="3" custScaleX="20171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9D45BB-F28A-9544-A7F4-64C120DD5C7E}" type="pres">
      <dgm:prSet presAssocID="{A616D99F-2C2A-8440-B9A1-2801AB4492D4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EF76FDDE-D226-624C-9A65-5F0DB9F963BA}" type="pres">
      <dgm:prSet presAssocID="{58B703ED-B60A-6D44-8D6D-87E5A10A9A0E}" presName="sibTrans" presStyleCnt="0"/>
      <dgm:spPr/>
    </dgm:pt>
    <dgm:pt modelId="{14953506-2826-C54E-BF7B-F8E9771BCAFB}" type="pres">
      <dgm:prSet presAssocID="{56D2316E-340C-7E46-8296-B77E7A4351C8}" presName="composite" presStyleCnt="0"/>
      <dgm:spPr/>
    </dgm:pt>
    <dgm:pt modelId="{1A10B9B1-034D-F546-9F09-2372EF296348}" type="pres">
      <dgm:prSet presAssocID="{56D2316E-340C-7E46-8296-B77E7A4351C8}" presName="bentUpArrow1" presStyleLbl="alignImgPlace1" presStyleIdx="1" presStyleCnt="2"/>
      <dgm:spPr/>
    </dgm:pt>
    <dgm:pt modelId="{4BA2ABF2-31D0-3643-857B-80ED140D6A6D}" type="pres">
      <dgm:prSet presAssocID="{56D2316E-340C-7E46-8296-B77E7A4351C8}" presName="ParentText" presStyleLbl="node1" presStyleIdx="1" presStyleCnt="3" custScaleX="20171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16755F9-2BFA-2042-B18B-E655231DCE43}" type="pres">
      <dgm:prSet presAssocID="{56D2316E-340C-7E46-8296-B77E7A4351C8}" presName="ChildText" presStyleLbl="revTx" presStyleIdx="1" presStyleCnt="2">
        <dgm:presLayoutVars>
          <dgm:chMax val="0"/>
          <dgm:chPref val="0"/>
          <dgm:bulletEnabled val="1"/>
        </dgm:presLayoutVars>
      </dgm:prSet>
      <dgm:spPr/>
    </dgm:pt>
    <dgm:pt modelId="{DE703DD9-B906-7749-A9F3-7834B6393D5B}" type="pres">
      <dgm:prSet presAssocID="{706F097B-7BE9-E945-B2CE-1F8AC27EA83A}" presName="sibTrans" presStyleCnt="0"/>
      <dgm:spPr/>
    </dgm:pt>
    <dgm:pt modelId="{C5B64F87-4D6E-3843-AA1F-FBBCA25DF4E1}" type="pres">
      <dgm:prSet presAssocID="{E9C5C067-F964-304E-B204-C5AB9CC85D10}" presName="composite" presStyleCnt="0"/>
      <dgm:spPr/>
    </dgm:pt>
    <dgm:pt modelId="{51B4DA66-D68A-2843-87C2-64DD11EF629D}" type="pres">
      <dgm:prSet presAssocID="{E9C5C067-F964-304E-B204-C5AB9CC85D10}" presName="ParentText" presStyleLbl="node1" presStyleIdx="2" presStyleCnt="3" custScaleX="20171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80D69AD-622F-6F47-A07B-073CD10F3306}" type="presOf" srcId="{6B19D60F-8FCE-B948-B14B-548EEEF3AF6F}" destId="{AC24C059-8270-0C44-8710-03EE70FF8A52}" srcOrd="0" destOrd="0" presId="urn:microsoft.com/office/officeart/2005/8/layout/StepDownProcess"/>
    <dgm:cxn modelId="{0DEA2093-8136-8441-A979-A78414934273}" type="presOf" srcId="{E9C5C067-F964-304E-B204-C5AB9CC85D10}" destId="{51B4DA66-D68A-2843-87C2-64DD11EF629D}" srcOrd="0" destOrd="0" presId="urn:microsoft.com/office/officeart/2005/8/layout/StepDownProcess"/>
    <dgm:cxn modelId="{955A3DC4-D760-3843-A798-E4B55CB2AA17}" srcId="{6B19D60F-8FCE-B948-B14B-548EEEF3AF6F}" destId="{E9C5C067-F964-304E-B204-C5AB9CC85D10}" srcOrd="2" destOrd="0" parTransId="{418542DF-0E94-4646-BAD5-57BB47313792}" sibTransId="{CF16E309-A2DD-FC48-A2BE-0C89FC3EC7BD}"/>
    <dgm:cxn modelId="{9E50C7C8-62AB-5642-8458-319B284A5E88}" srcId="{6B19D60F-8FCE-B948-B14B-548EEEF3AF6F}" destId="{A616D99F-2C2A-8440-B9A1-2801AB4492D4}" srcOrd="0" destOrd="0" parTransId="{7B9F48AD-5BD8-874A-955B-DBC753CC2508}" sibTransId="{58B703ED-B60A-6D44-8D6D-87E5A10A9A0E}"/>
    <dgm:cxn modelId="{09214187-17D4-1245-89EC-DB105C468C2E}" srcId="{6B19D60F-8FCE-B948-B14B-548EEEF3AF6F}" destId="{56D2316E-340C-7E46-8296-B77E7A4351C8}" srcOrd="1" destOrd="0" parTransId="{52F3BBC9-E19C-A14D-9837-57B6655852AA}" sibTransId="{706F097B-7BE9-E945-B2CE-1F8AC27EA83A}"/>
    <dgm:cxn modelId="{E0BAA13B-8323-6D44-879F-199401D962D4}" type="presOf" srcId="{56D2316E-340C-7E46-8296-B77E7A4351C8}" destId="{4BA2ABF2-31D0-3643-857B-80ED140D6A6D}" srcOrd="0" destOrd="0" presId="urn:microsoft.com/office/officeart/2005/8/layout/StepDownProcess"/>
    <dgm:cxn modelId="{7A5D4980-506F-794E-A1A7-F29DA575BF21}" type="presOf" srcId="{A616D99F-2C2A-8440-B9A1-2801AB4492D4}" destId="{3E967DD9-99A4-2E43-A8E0-A31E40D35E24}" srcOrd="0" destOrd="0" presId="urn:microsoft.com/office/officeart/2005/8/layout/StepDownProcess"/>
    <dgm:cxn modelId="{B8FB7CCE-2674-C944-AD09-678D48FE560D}" type="presParOf" srcId="{AC24C059-8270-0C44-8710-03EE70FF8A52}" destId="{5D567D15-A446-C348-BF1D-8E4D5F9D13E3}" srcOrd="0" destOrd="0" presId="urn:microsoft.com/office/officeart/2005/8/layout/StepDownProcess"/>
    <dgm:cxn modelId="{8064EE3C-4C0F-B941-A7F8-0A6EF3BC11BE}" type="presParOf" srcId="{5D567D15-A446-C348-BF1D-8E4D5F9D13E3}" destId="{960FA95D-2D90-6744-92D6-BBE2F4368938}" srcOrd="0" destOrd="0" presId="urn:microsoft.com/office/officeart/2005/8/layout/StepDownProcess"/>
    <dgm:cxn modelId="{5F58955E-4721-464E-BAE1-662A6A57B298}" type="presParOf" srcId="{5D567D15-A446-C348-BF1D-8E4D5F9D13E3}" destId="{3E967DD9-99A4-2E43-A8E0-A31E40D35E24}" srcOrd="1" destOrd="0" presId="urn:microsoft.com/office/officeart/2005/8/layout/StepDownProcess"/>
    <dgm:cxn modelId="{41F80907-7866-8A42-B877-AC0C172694D4}" type="presParOf" srcId="{5D567D15-A446-C348-BF1D-8E4D5F9D13E3}" destId="{279D45BB-F28A-9544-A7F4-64C120DD5C7E}" srcOrd="2" destOrd="0" presId="urn:microsoft.com/office/officeart/2005/8/layout/StepDownProcess"/>
    <dgm:cxn modelId="{342EA066-08C5-F74B-AA57-BB39966F20F7}" type="presParOf" srcId="{AC24C059-8270-0C44-8710-03EE70FF8A52}" destId="{EF76FDDE-D226-624C-9A65-5F0DB9F963BA}" srcOrd="1" destOrd="0" presId="urn:microsoft.com/office/officeart/2005/8/layout/StepDownProcess"/>
    <dgm:cxn modelId="{F912FFA6-639E-4840-81B1-B1BEDA7E7039}" type="presParOf" srcId="{AC24C059-8270-0C44-8710-03EE70FF8A52}" destId="{14953506-2826-C54E-BF7B-F8E9771BCAFB}" srcOrd="2" destOrd="0" presId="urn:microsoft.com/office/officeart/2005/8/layout/StepDownProcess"/>
    <dgm:cxn modelId="{616C907A-B435-9648-B8FC-E4A52B6769C9}" type="presParOf" srcId="{14953506-2826-C54E-BF7B-F8E9771BCAFB}" destId="{1A10B9B1-034D-F546-9F09-2372EF296348}" srcOrd="0" destOrd="0" presId="urn:microsoft.com/office/officeart/2005/8/layout/StepDownProcess"/>
    <dgm:cxn modelId="{B9772A13-1E40-2E41-B31F-3C45212035E4}" type="presParOf" srcId="{14953506-2826-C54E-BF7B-F8E9771BCAFB}" destId="{4BA2ABF2-31D0-3643-857B-80ED140D6A6D}" srcOrd="1" destOrd="0" presId="urn:microsoft.com/office/officeart/2005/8/layout/StepDownProcess"/>
    <dgm:cxn modelId="{6FE02075-908E-104D-8881-37268EA82731}" type="presParOf" srcId="{14953506-2826-C54E-BF7B-F8E9771BCAFB}" destId="{816755F9-2BFA-2042-B18B-E655231DCE43}" srcOrd="2" destOrd="0" presId="urn:microsoft.com/office/officeart/2005/8/layout/StepDownProcess"/>
    <dgm:cxn modelId="{C3B0C9C8-F490-2040-8F3D-388C94E67CD8}" type="presParOf" srcId="{AC24C059-8270-0C44-8710-03EE70FF8A52}" destId="{DE703DD9-B906-7749-A9F3-7834B6393D5B}" srcOrd="3" destOrd="0" presId="urn:microsoft.com/office/officeart/2005/8/layout/StepDownProcess"/>
    <dgm:cxn modelId="{12DDC449-3ED6-7B41-AB12-F6E40478A1AE}" type="presParOf" srcId="{AC24C059-8270-0C44-8710-03EE70FF8A52}" destId="{C5B64F87-4D6E-3843-AA1F-FBBCA25DF4E1}" srcOrd="4" destOrd="0" presId="urn:microsoft.com/office/officeart/2005/8/layout/StepDownProcess"/>
    <dgm:cxn modelId="{34B22DE2-58A1-B24D-8535-A7863845E9BE}" type="presParOf" srcId="{C5B64F87-4D6E-3843-AA1F-FBBCA25DF4E1}" destId="{51B4DA66-D68A-2843-87C2-64DD11EF629D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3F8B4C4-87DB-004B-B22C-7DCE334A45F1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3AAFAB9-836E-9141-B9C5-D3373487F799}">
      <dgm:prSet phldrT="[Text]"/>
      <dgm:spPr/>
      <dgm:t>
        <a:bodyPr/>
        <a:lstStyle/>
        <a:p>
          <a:r>
            <a:rPr lang="en-US" dirty="0"/>
            <a:t>Communicate</a:t>
          </a:r>
        </a:p>
      </dgm:t>
    </dgm:pt>
    <dgm:pt modelId="{7CA4B8BE-A09F-764D-9756-8B9D16202AA6}" type="parTrans" cxnId="{FB1A04FE-A299-E340-987B-9307CE05F1FD}">
      <dgm:prSet/>
      <dgm:spPr/>
      <dgm:t>
        <a:bodyPr/>
        <a:lstStyle/>
        <a:p>
          <a:endParaRPr lang="en-US"/>
        </a:p>
      </dgm:t>
    </dgm:pt>
    <dgm:pt modelId="{0D83E3EC-8829-7F4E-855A-D7D000293FA6}" type="sibTrans" cxnId="{FB1A04FE-A299-E340-987B-9307CE05F1FD}">
      <dgm:prSet/>
      <dgm:spPr/>
      <dgm:t>
        <a:bodyPr/>
        <a:lstStyle/>
        <a:p>
          <a:endParaRPr lang="en-US"/>
        </a:p>
      </dgm:t>
    </dgm:pt>
    <dgm:pt modelId="{F0BCE81F-4FA3-524E-ADC7-FC02EE4FED55}">
      <dgm:prSet phldrT="[Text]"/>
      <dgm:spPr/>
      <dgm:t>
        <a:bodyPr/>
        <a:lstStyle/>
        <a:p>
          <a:r>
            <a:rPr lang="en-US" dirty="0"/>
            <a:t>Consult, early and often</a:t>
          </a:r>
        </a:p>
      </dgm:t>
    </dgm:pt>
    <dgm:pt modelId="{ABB6869E-D75B-F54B-82EC-3F675370BFF1}" type="parTrans" cxnId="{53F14B64-DE38-CE44-A2F5-FF8B5D24E3B4}">
      <dgm:prSet/>
      <dgm:spPr/>
      <dgm:t>
        <a:bodyPr/>
        <a:lstStyle/>
        <a:p>
          <a:endParaRPr lang="en-US"/>
        </a:p>
      </dgm:t>
    </dgm:pt>
    <dgm:pt modelId="{BBCFE722-17ED-CD4F-9F93-8795F5E912C9}" type="sibTrans" cxnId="{53F14B64-DE38-CE44-A2F5-FF8B5D24E3B4}">
      <dgm:prSet/>
      <dgm:spPr/>
      <dgm:t>
        <a:bodyPr/>
        <a:lstStyle/>
        <a:p>
          <a:endParaRPr lang="en-US"/>
        </a:p>
      </dgm:t>
    </dgm:pt>
    <dgm:pt modelId="{B444F822-F9B2-2942-BF2A-BDE17C5BF734}">
      <dgm:prSet phldrT="[Text]"/>
      <dgm:spPr/>
      <dgm:t>
        <a:bodyPr/>
        <a:lstStyle/>
        <a:p>
          <a:r>
            <a:rPr lang="en-US" dirty="0"/>
            <a:t>Empathize with them </a:t>
          </a:r>
        </a:p>
      </dgm:t>
    </dgm:pt>
    <dgm:pt modelId="{6F0C6D6C-B968-F24F-B171-BC983F7220CD}" type="parTrans" cxnId="{13C56FB2-68BE-9749-94F7-ED773E4479FE}">
      <dgm:prSet/>
      <dgm:spPr/>
      <dgm:t>
        <a:bodyPr/>
        <a:lstStyle/>
        <a:p>
          <a:endParaRPr lang="en-US"/>
        </a:p>
      </dgm:t>
    </dgm:pt>
    <dgm:pt modelId="{E7B6E678-31EE-B44C-BBDF-B819A096EE49}" type="sibTrans" cxnId="{13C56FB2-68BE-9749-94F7-ED773E4479FE}">
      <dgm:prSet/>
      <dgm:spPr/>
      <dgm:t>
        <a:bodyPr/>
        <a:lstStyle/>
        <a:p>
          <a:endParaRPr lang="en-US"/>
        </a:p>
      </dgm:t>
    </dgm:pt>
    <dgm:pt modelId="{05BEDC96-CC67-D04A-8559-8A41E5EF70D4}">
      <dgm:prSet phldrT="[Text]"/>
      <dgm:spPr/>
      <dgm:t>
        <a:bodyPr/>
        <a:lstStyle/>
        <a:p>
          <a:r>
            <a:rPr lang="en-US" dirty="0"/>
            <a:t>Plan how you will engage them</a:t>
          </a:r>
        </a:p>
      </dgm:t>
    </dgm:pt>
    <dgm:pt modelId="{59994358-D2DE-F74B-862B-6DA15276C358}" type="parTrans" cxnId="{3FCA9DE8-96F8-4E43-9558-8D82CCAFF206}">
      <dgm:prSet/>
      <dgm:spPr/>
      <dgm:t>
        <a:bodyPr/>
        <a:lstStyle/>
        <a:p>
          <a:endParaRPr lang="en-US"/>
        </a:p>
      </dgm:t>
    </dgm:pt>
    <dgm:pt modelId="{8094D112-BD91-2441-B6AB-4E9ED3B4DA21}" type="sibTrans" cxnId="{3FCA9DE8-96F8-4E43-9558-8D82CCAFF206}">
      <dgm:prSet/>
      <dgm:spPr/>
      <dgm:t>
        <a:bodyPr/>
        <a:lstStyle/>
        <a:p>
          <a:endParaRPr lang="en-US"/>
        </a:p>
      </dgm:t>
    </dgm:pt>
    <dgm:pt modelId="{CEAB56B1-A668-3044-BBD6-A13BFD00FF27}">
      <dgm:prSet phldrT="[Text]"/>
      <dgm:spPr/>
      <dgm:t>
        <a:bodyPr/>
        <a:lstStyle/>
        <a:p>
          <a:r>
            <a:rPr lang="en-US" dirty="0"/>
            <a:t>Relationships are key</a:t>
          </a:r>
        </a:p>
      </dgm:t>
    </dgm:pt>
    <dgm:pt modelId="{F8C1B99D-FFD5-0B4A-84E4-461AF80DF9C9}" type="parTrans" cxnId="{891461BF-E9B4-ED4A-B649-975C3B0E3F79}">
      <dgm:prSet/>
      <dgm:spPr/>
      <dgm:t>
        <a:bodyPr/>
        <a:lstStyle/>
        <a:p>
          <a:endParaRPr lang="en-US"/>
        </a:p>
      </dgm:t>
    </dgm:pt>
    <dgm:pt modelId="{3C073708-217D-6F45-922E-55395DD0F6B1}" type="sibTrans" cxnId="{891461BF-E9B4-ED4A-B649-975C3B0E3F79}">
      <dgm:prSet/>
      <dgm:spPr/>
      <dgm:t>
        <a:bodyPr/>
        <a:lstStyle/>
        <a:p>
          <a:endParaRPr lang="en-US"/>
        </a:p>
      </dgm:t>
    </dgm:pt>
    <dgm:pt modelId="{0BD50F9F-D71A-7140-BA42-BF1D99E27294}">
      <dgm:prSet phldrT="[Text]"/>
      <dgm:spPr/>
      <dgm:t>
        <a:bodyPr/>
        <a:lstStyle/>
        <a:p>
          <a:r>
            <a:rPr lang="en-US" dirty="0"/>
            <a:t>Make it simple for them to understand</a:t>
          </a:r>
        </a:p>
      </dgm:t>
    </dgm:pt>
    <dgm:pt modelId="{8C593C1D-64FC-814B-A341-02705812B02F}" type="parTrans" cxnId="{A9537A75-EE5B-C04D-A593-5E91C8B01578}">
      <dgm:prSet/>
      <dgm:spPr/>
      <dgm:t>
        <a:bodyPr/>
        <a:lstStyle/>
        <a:p>
          <a:endParaRPr lang="en-US"/>
        </a:p>
      </dgm:t>
    </dgm:pt>
    <dgm:pt modelId="{D16AA616-A19C-8E44-9A70-175E2763C5DA}" type="sibTrans" cxnId="{A9537A75-EE5B-C04D-A593-5E91C8B01578}">
      <dgm:prSet/>
      <dgm:spPr/>
      <dgm:t>
        <a:bodyPr/>
        <a:lstStyle/>
        <a:p>
          <a:endParaRPr lang="en-US"/>
        </a:p>
      </dgm:t>
    </dgm:pt>
    <dgm:pt modelId="{E7DC220B-D8C6-BB48-9E6E-E9AE299B38A5}">
      <dgm:prSet phldrT="[Text]"/>
      <dgm:spPr/>
      <dgm:t>
        <a:bodyPr/>
        <a:lstStyle/>
        <a:p>
          <a:r>
            <a:rPr lang="en-US" dirty="0"/>
            <a:t>Consider it part of managing risks</a:t>
          </a:r>
        </a:p>
      </dgm:t>
    </dgm:pt>
    <dgm:pt modelId="{26A7BB1A-C37C-AE44-82FD-E19A4425FFB9}" type="parTrans" cxnId="{F54F67B5-CF9B-704D-94D9-7CF5468AC701}">
      <dgm:prSet/>
      <dgm:spPr/>
      <dgm:t>
        <a:bodyPr/>
        <a:lstStyle/>
        <a:p>
          <a:endParaRPr lang="en-US"/>
        </a:p>
      </dgm:t>
    </dgm:pt>
    <dgm:pt modelId="{E287E995-8C4E-614B-87DF-58A970063212}" type="sibTrans" cxnId="{F54F67B5-CF9B-704D-94D9-7CF5468AC701}">
      <dgm:prSet/>
      <dgm:spPr/>
      <dgm:t>
        <a:bodyPr/>
        <a:lstStyle/>
        <a:p>
          <a:endParaRPr lang="en-US"/>
        </a:p>
      </dgm:t>
    </dgm:pt>
    <dgm:pt modelId="{7E8C7C05-5486-A74B-9D1A-148F04A72B2E}">
      <dgm:prSet phldrT="[Text]"/>
      <dgm:spPr/>
      <dgm:t>
        <a:bodyPr/>
        <a:lstStyle/>
        <a:p>
          <a:r>
            <a:rPr lang="en-US" dirty="0"/>
            <a:t>Be willing to compromise</a:t>
          </a:r>
        </a:p>
      </dgm:t>
    </dgm:pt>
    <dgm:pt modelId="{EF708D42-C673-9848-8D29-62B88349A52A}" type="parTrans" cxnId="{6D8F318B-EA6E-804D-AC06-62A0778855EA}">
      <dgm:prSet/>
      <dgm:spPr/>
      <dgm:t>
        <a:bodyPr/>
        <a:lstStyle/>
        <a:p>
          <a:endParaRPr lang="en-US"/>
        </a:p>
      </dgm:t>
    </dgm:pt>
    <dgm:pt modelId="{979D8852-F079-B34E-9CE1-D05CEEC0CDCD}" type="sibTrans" cxnId="{6D8F318B-EA6E-804D-AC06-62A0778855EA}">
      <dgm:prSet/>
      <dgm:spPr/>
      <dgm:t>
        <a:bodyPr/>
        <a:lstStyle/>
        <a:p>
          <a:endParaRPr lang="en-US"/>
        </a:p>
      </dgm:t>
    </dgm:pt>
    <dgm:pt modelId="{F043BF7E-40FF-6947-A892-4517FB4F8E7B}">
      <dgm:prSet phldrT="[Text]"/>
      <dgm:spPr/>
      <dgm:t>
        <a:bodyPr/>
        <a:lstStyle/>
        <a:p>
          <a:r>
            <a:rPr lang="en-US" dirty="0"/>
            <a:t>Understand what are your objectives clearly</a:t>
          </a:r>
        </a:p>
      </dgm:t>
    </dgm:pt>
    <dgm:pt modelId="{54D4F4C5-1CF9-6440-8BC8-8793491E7349}" type="parTrans" cxnId="{D24E7548-87A2-6047-B24C-E4207FB3950C}">
      <dgm:prSet/>
      <dgm:spPr/>
      <dgm:t>
        <a:bodyPr/>
        <a:lstStyle/>
        <a:p>
          <a:endParaRPr lang="en-US"/>
        </a:p>
      </dgm:t>
    </dgm:pt>
    <dgm:pt modelId="{20F9ED78-45CB-B044-8294-A2212B52B33B}" type="sibTrans" cxnId="{D24E7548-87A2-6047-B24C-E4207FB3950C}">
      <dgm:prSet/>
      <dgm:spPr/>
      <dgm:t>
        <a:bodyPr/>
        <a:lstStyle/>
        <a:p>
          <a:endParaRPr lang="en-US"/>
        </a:p>
      </dgm:t>
    </dgm:pt>
    <dgm:pt modelId="{D51E21EB-C35D-7142-9B41-36FDCAD14105}">
      <dgm:prSet phldrT="[Text]"/>
      <dgm:spPr/>
      <dgm:t>
        <a:bodyPr/>
        <a:lstStyle/>
        <a:p>
          <a:pPr rtl="0"/>
          <a:r>
            <a:rPr lang="en-US" dirty="0"/>
            <a:t>Take Responsibility for engaging stakeholders</a:t>
          </a:r>
        </a:p>
      </dgm:t>
    </dgm:pt>
    <dgm:pt modelId="{DD2475B4-4B70-7045-BBE4-CC86CBE8073A}" type="parTrans" cxnId="{FDF60530-D3CB-4144-9303-EDED33D0D9FC}">
      <dgm:prSet/>
      <dgm:spPr/>
      <dgm:t>
        <a:bodyPr/>
        <a:lstStyle/>
        <a:p>
          <a:endParaRPr lang="en-US"/>
        </a:p>
      </dgm:t>
    </dgm:pt>
    <dgm:pt modelId="{9DA08255-725E-F842-A656-C71AE07FEE17}" type="sibTrans" cxnId="{FDF60530-D3CB-4144-9303-EDED33D0D9FC}">
      <dgm:prSet/>
      <dgm:spPr/>
      <dgm:t>
        <a:bodyPr/>
        <a:lstStyle/>
        <a:p>
          <a:endParaRPr lang="en-US"/>
        </a:p>
      </dgm:t>
    </dgm:pt>
    <dgm:pt modelId="{3E412484-854F-8149-BBCC-3D8BE26728E2}" type="pres">
      <dgm:prSet presAssocID="{73F8B4C4-87DB-004B-B22C-7DCE334A45F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51AA42C-A7DE-5547-A0BD-93A9EC46EA08}" type="pres">
      <dgm:prSet presAssocID="{93AAFAB9-836E-9141-B9C5-D3373487F799}" presName="parentText" presStyleLbl="node1" presStyleIdx="0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E56D84F-87C6-8D45-ACF3-A2C62828995D}" type="pres">
      <dgm:prSet presAssocID="{0D83E3EC-8829-7F4E-855A-D7D000293FA6}" presName="spacer" presStyleCnt="0"/>
      <dgm:spPr/>
    </dgm:pt>
    <dgm:pt modelId="{0D2A021F-7C06-E246-B765-B9F17F2E21EC}" type="pres">
      <dgm:prSet presAssocID="{F0BCE81F-4FA3-524E-ADC7-FC02EE4FED55}" presName="parentText" presStyleLbl="node1" presStyleIdx="1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E2D4716-F0F2-A24D-A63A-6CA712B0995F}" type="pres">
      <dgm:prSet presAssocID="{BBCFE722-17ED-CD4F-9F93-8795F5E912C9}" presName="spacer" presStyleCnt="0"/>
      <dgm:spPr/>
    </dgm:pt>
    <dgm:pt modelId="{439B0AAB-57B7-4C44-8251-6836C8850B0A}" type="pres">
      <dgm:prSet presAssocID="{B444F822-F9B2-2942-BF2A-BDE17C5BF734}" presName="parentText" presStyleLbl="node1" presStyleIdx="2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B884CD-BD43-254E-AD02-6C5CC85E1487}" type="pres">
      <dgm:prSet presAssocID="{E7B6E678-31EE-B44C-BBDF-B819A096EE49}" presName="spacer" presStyleCnt="0"/>
      <dgm:spPr/>
    </dgm:pt>
    <dgm:pt modelId="{A37CADDB-4CE2-C749-B02C-0521C76A96DD}" type="pres">
      <dgm:prSet presAssocID="{05BEDC96-CC67-D04A-8559-8A41E5EF70D4}" presName="parentText" presStyleLbl="node1" presStyleIdx="3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3B5AE3-2DDF-3F42-A785-9BBB213A0EEF}" type="pres">
      <dgm:prSet presAssocID="{8094D112-BD91-2441-B6AB-4E9ED3B4DA21}" presName="spacer" presStyleCnt="0"/>
      <dgm:spPr/>
    </dgm:pt>
    <dgm:pt modelId="{C87A985F-22C0-C242-93E3-5EB0F7850C92}" type="pres">
      <dgm:prSet presAssocID="{CEAB56B1-A668-3044-BBD6-A13BFD00FF27}" presName="parentText" presStyleLbl="node1" presStyleIdx="4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6EBA3A-D999-914B-B349-9503FCE76131}" type="pres">
      <dgm:prSet presAssocID="{3C073708-217D-6F45-922E-55395DD0F6B1}" presName="spacer" presStyleCnt="0"/>
      <dgm:spPr/>
    </dgm:pt>
    <dgm:pt modelId="{1512014F-F933-9B4E-A3D7-FBF42D4D2F59}" type="pres">
      <dgm:prSet presAssocID="{0BD50F9F-D71A-7140-BA42-BF1D99E27294}" presName="parentText" presStyleLbl="node1" presStyleIdx="5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D1C1A6-C3C6-A048-9834-AFFE2F39A158}" type="pres">
      <dgm:prSet presAssocID="{D16AA616-A19C-8E44-9A70-175E2763C5DA}" presName="spacer" presStyleCnt="0"/>
      <dgm:spPr/>
    </dgm:pt>
    <dgm:pt modelId="{290F2E29-ECBD-A44B-9B1C-455F7FD31A28}" type="pres">
      <dgm:prSet presAssocID="{E7DC220B-D8C6-BB48-9E6E-E9AE299B38A5}" presName="parentText" presStyleLbl="node1" presStyleIdx="6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A10EDF-F6A6-E64C-A7A1-2306D779B977}" type="pres">
      <dgm:prSet presAssocID="{E287E995-8C4E-614B-87DF-58A970063212}" presName="spacer" presStyleCnt="0"/>
      <dgm:spPr/>
    </dgm:pt>
    <dgm:pt modelId="{68A7AD1A-3C4D-1F42-B096-332F4FEC35C0}" type="pres">
      <dgm:prSet presAssocID="{7E8C7C05-5486-A74B-9D1A-148F04A72B2E}" presName="parentText" presStyleLbl="node1" presStyleIdx="7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8A26F8-4325-CD40-8F13-F16AB8240A6F}" type="pres">
      <dgm:prSet presAssocID="{979D8852-F079-B34E-9CE1-D05CEEC0CDCD}" presName="spacer" presStyleCnt="0"/>
      <dgm:spPr/>
    </dgm:pt>
    <dgm:pt modelId="{BF37FFB5-9EE0-E042-A4A1-CC89E341108A}" type="pres">
      <dgm:prSet presAssocID="{F043BF7E-40FF-6947-A892-4517FB4F8E7B}" presName="parentText" presStyleLbl="node1" presStyleIdx="8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1B2816-F8E9-874D-9962-BD0D6E7DE3FD}" type="pres">
      <dgm:prSet presAssocID="{20F9ED78-45CB-B044-8294-A2212B52B33B}" presName="spacer" presStyleCnt="0"/>
      <dgm:spPr/>
    </dgm:pt>
    <dgm:pt modelId="{F92B614C-80AD-2A49-9999-76E623F605DD}" type="pres">
      <dgm:prSet presAssocID="{D51E21EB-C35D-7142-9B41-36FDCAD14105}" presName="parentText" presStyleLbl="node1" presStyleIdx="9" presStyleCnt="1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B4590B4-4A10-454F-AE6E-C0891936E79B}" type="presOf" srcId="{CEAB56B1-A668-3044-BBD6-A13BFD00FF27}" destId="{C87A985F-22C0-C242-93E3-5EB0F7850C92}" srcOrd="0" destOrd="0" presId="urn:microsoft.com/office/officeart/2005/8/layout/vList2"/>
    <dgm:cxn modelId="{C5E2D217-F2EC-6A4A-816C-825569001BC6}" type="presOf" srcId="{7E8C7C05-5486-A74B-9D1A-148F04A72B2E}" destId="{68A7AD1A-3C4D-1F42-B096-332F4FEC35C0}" srcOrd="0" destOrd="0" presId="urn:microsoft.com/office/officeart/2005/8/layout/vList2"/>
    <dgm:cxn modelId="{3FCA9DE8-96F8-4E43-9558-8D82CCAFF206}" srcId="{73F8B4C4-87DB-004B-B22C-7DCE334A45F1}" destId="{05BEDC96-CC67-D04A-8559-8A41E5EF70D4}" srcOrd="3" destOrd="0" parTransId="{59994358-D2DE-F74B-862B-6DA15276C358}" sibTransId="{8094D112-BD91-2441-B6AB-4E9ED3B4DA21}"/>
    <dgm:cxn modelId="{F54F67B5-CF9B-704D-94D9-7CF5468AC701}" srcId="{73F8B4C4-87DB-004B-B22C-7DCE334A45F1}" destId="{E7DC220B-D8C6-BB48-9E6E-E9AE299B38A5}" srcOrd="6" destOrd="0" parTransId="{26A7BB1A-C37C-AE44-82FD-E19A4425FFB9}" sibTransId="{E287E995-8C4E-614B-87DF-58A970063212}"/>
    <dgm:cxn modelId="{891461BF-E9B4-ED4A-B649-975C3B0E3F79}" srcId="{73F8B4C4-87DB-004B-B22C-7DCE334A45F1}" destId="{CEAB56B1-A668-3044-BBD6-A13BFD00FF27}" srcOrd="4" destOrd="0" parTransId="{F8C1B99D-FFD5-0B4A-84E4-461AF80DF9C9}" sibTransId="{3C073708-217D-6F45-922E-55395DD0F6B1}"/>
    <dgm:cxn modelId="{EAEF7FED-A89B-4341-96D4-BA1261727C04}" type="presOf" srcId="{D51E21EB-C35D-7142-9B41-36FDCAD14105}" destId="{F92B614C-80AD-2A49-9999-76E623F605DD}" srcOrd="0" destOrd="0" presId="urn:microsoft.com/office/officeart/2005/8/layout/vList2"/>
    <dgm:cxn modelId="{A9537A75-EE5B-C04D-A593-5E91C8B01578}" srcId="{73F8B4C4-87DB-004B-B22C-7DCE334A45F1}" destId="{0BD50F9F-D71A-7140-BA42-BF1D99E27294}" srcOrd="5" destOrd="0" parTransId="{8C593C1D-64FC-814B-A341-02705812B02F}" sibTransId="{D16AA616-A19C-8E44-9A70-175E2763C5DA}"/>
    <dgm:cxn modelId="{D24E7548-87A2-6047-B24C-E4207FB3950C}" srcId="{73F8B4C4-87DB-004B-B22C-7DCE334A45F1}" destId="{F043BF7E-40FF-6947-A892-4517FB4F8E7B}" srcOrd="8" destOrd="0" parTransId="{54D4F4C5-1CF9-6440-8BC8-8793491E7349}" sibTransId="{20F9ED78-45CB-B044-8294-A2212B52B33B}"/>
    <dgm:cxn modelId="{FB1A04FE-A299-E340-987B-9307CE05F1FD}" srcId="{73F8B4C4-87DB-004B-B22C-7DCE334A45F1}" destId="{93AAFAB9-836E-9141-B9C5-D3373487F799}" srcOrd="0" destOrd="0" parTransId="{7CA4B8BE-A09F-764D-9756-8B9D16202AA6}" sibTransId="{0D83E3EC-8829-7F4E-855A-D7D000293FA6}"/>
    <dgm:cxn modelId="{4A731E07-F42D-324E-B1AD-6909A9062577}" type="presOf" srcId="{93AAFAB9-836E-9141-B9C5-D3373487F799}" destId="{B51AA42C-A7DE-5547-A0BD-93A9EC46EA08}" srcOrd="0" destOrd="0" presId="urn:microsoft.com/office/officeart/2005/8/layout/vList2"/>
    <dgm:cxn modelId="{FDF60530-D3CB-4144-9303-EDED33D0D9FC}" srcId="{73F8B4C4-87DB-004B-B22C-7DCE334A45F1}" destId="{D51E21EB-C35D-7142-9B41-36FDCAD14105}" srcOrd="9" destOrd="0" parTransId="{DD2475B4-4B70-7045-BBE4-CC86CBE8073A}" sibTransId="{9DA08255-725E-F842-A656-C71AE07FEE17}"/>
    <dgm:cxn modelId="{162ABC1C-2812-D947-AA09-A5B125485BC4}" type="presOf" srcId="{F0BCE81F-4FA3-524E-ADC7-FC02EE4FED55}" destId="{0D2A021F-7C06-E246-B765-B9F17F2E21EC}" srcOrd="0" destOrd="0" presId="urn:microsoft.com/office/officeart/2005/8/layout/vList2"/>
    <dgm:cxn modelId="{E89F2BDB-CB2F-5E42-987A-A588DDE60FD1}" type="presOf" srcId="{05BEDC96-CC67-D04A-8559-8A41E5EF70D4}" destId="{A37CADDB-4CE2-C749-B02C-0521C76A96DD}" srcOrd="0" destOrd="0" presId="urn:microsoft.com/office/officeart/2005/8/layout/vList2"/>
    <dgm:cxn modelId="{BCEC6239-1228-6143-86CC-D80BD705CA2D}" type="presOf" srcId="{F043BF7E-40FF-6947-A892-4517FB4F8E7B}" destId="{BF37FFB5-9EE0-E042-A4A1-CC89E341108A}" srcOrd="0" destOrd="0" presId="urn:microsoft.com/office/officeart/2005/8/layout/vList2"/>
    <dgm:cxn modelId="{EB297026-E5A1-EB4A-BD67-A4C646BDACA3}" type="presOf" srcId="{B444F822-F9B2-2942-BF2A-BDE17C5BF734}" destId="{439B0AAB-57B7-4C44-8251-6836C8850B0A}" srcOrd="0" destOrd="0" presId="urn:microsoft.com/office/officeart/2005/8/layout/vList2"/>
    <dgm:cxn modelId="{13C56FB2-68BE-9749-94F7-ED773E4479FE}" srcId="{73F8B4C4-87DB-004B-B22C-7DCE334A45F1}" destId="{B444F822-F9B2-2942-BF2A-BDE17C5BF734}" srcOrd="2" destOrd="0" parTransId="{6F0C6D6C-B968-F24F-B171-BC983F7220CD}" sibTransId="{E7B6E678-31EE-B44C-BBDF-B819A096EE49}"/>
    <dgm:cxn modelId="{534B3015-FA5A-C54A-9833-6E1A89D40FD0}" type="presOf" srcId="{73F8B4C4-87DB-004B-B22C-7DCE334A45F1}" destId="{3E412484-854F-8149-BBCC-3D8BE26728E2}" srcOrd="0" destOrd="0" presId="urn:microsoft.com/office/officeart/2005/8/layout/vList2"/>
    <dgm:cxn modelId="{53F14B64-DE38-CE44-A2F5-FF8B5D24E3B4}" srcId="{73F8B4C4-87DB-004B-B22C-7DCE334A45F1}" destId="{F0BCE81F-4FA3-524E-ADC7-FC02EE4FED55}" srcOrd="1" destOrd="0" parTransId="{ABB6869E-D75B-F54B-82EC-3F675370BFF1}" sibTransId="{BBCFE722-17ED-CD4F-9F93-8795F5E912C9}"/>
    <dgm:cxn modelId="{20CCD31C-69B1-6B4D-B245-810286B540E7}" type="presOf" srcId="{E7DC220B-D8C6-BB48-9E6E-E9AE299B38A5}" destId="{290F2E29-ECBD-A44B-9B1C-455F7FD31A28}" srcOrd="0" destOrd="0" presId="urn:microsoft.com/office/officeart/2005/8/layout/vList2"/>
    <dgm:cxn modelId="{34099D30-35CB-0249-A502-ADFC08922A29}" type="presOf" srcId="{0BD50F9F-D71A-7140-BA42-BF1D99E27294}" destId="{1512014F-F933-9B4E-A3D7-FBF42D4D2F59}" srcOrd="0" destOrd="0" presId="urn:microsoft.com/office/officeart/2005/8/layout/vList2"/>
    <dgm:cxn modelId="{6D8F318B-EA6E-804D-AC06-62A0778855EA}" srcId="{73F8B4C4-87DB-004B-B22C-7DCE334A45F1}" destId="{7E8C7C05-5486-A74B-9D1A-148F04A72B2E}" srcOrd="7" destOrd="0" parTransId="{EF708D42-C673-9848-8D29-62B88349A52A}" sibTransId="{979D8852-F079-B34E-9CE1-D05CEEC0CDCD}"/>
    <dgm:cxn modelId="{3F026206-31B9-0543-9419-97BD412E8BF0}" type="presParOf" srcId="{3E412484-854F-8149-BBCC-3D8BE26728E2}" destId="{B51AA42C-A7DE-5547-A0BD-93A9EC46EA08}" srcOrd="0" destOrd="0" presId="urn:microsoft.com/office/officeart/2005/8/layout/vList2"/>
    <dgm:cxn modelId="{D7C50CB6-0A32-224A-A7F0-C8CF1FD8BE93}" type="presParOf" srcId="{3E412484-854F-8149-BBCC-3D8BE26728E2}" destId="{2E56D84F-87C6-8D45-ACF3-A2C62828995D}" srcOrd="1" destOrd="0" presId="urn:microsoft.com/office/officeart/2005/8/layout/vList2"/>
    <dgm:cxn modelId="{565C49EA-EB81-4049-82D3-385F84C7BF4F}" type="presParOf" srcId="{3E412484-854F-8149-BBCC-3D8BE26728E2}" destId="{0D2A021F-7C06-E246-B765-B9F17F2E21EC}" srcOrd="2" destOrd="0" presId="urn:microsoft.com/office/officeart/2005/8/layout/vList2"/>
    <dgm:cxn modelId="{33A54454-7ECE-F449-86B9-DE14197D5132}" type="presParOf" srcId="{3E412484-854F-8149-BBCC-3D8BE26728E2}" destId="{CE2D4716-F0F2-A24D-A63A-6CA712B0995F}" srcOrd="3" destOrd="0" presId="urn:microsoft.com/office/officeart/2005/8/layout/vList2"/>
    <dgm:cxn modelId="{DA4EC548-3D92-DA4B-9A2B-4DD161B50C65}" type="presParOf" srcId="{3E412484-854F-8149-BBCC-3D8BE26728E2}" destId="{439B0AAB-57B7-4C44-8251-6836C8850B0A}" srcOrd="4" destOrd="0" presId="urn:microsoft.com/office/officeart/2005/8/layout/vList2"/>
    <dgm:cxn modelId="{341A2F17-97D6-FD4E-B166-C82CFB5D8ABE}" type="presParOf" srcId="{3E412484-854F-8149-BBCC-3D8BE26728E2}" destId="{AEB884CD-BD43-254E-AD02-6C5CC85E1487}" srcOrd="5" destOrd="0" presId="urn:microsoft.com/office/officeart/2005/8/layout/vList2"/>
    <dgm:cxn modelId="{306CD94E-50D0-024F-8C27-5673058A37F0}" type="presParOf" srcId="{3E412484-854F-8149-BBCC-3D8BE26728E2}" destId="{A37CADDB-4CE2-C749-B02C-0521C76A96DD}" srcOrd="6" destOrd="0" presId="urn:microsoft.com/office/officeart/2005/8/layout/vList2"/>
    <dgm:cxn modelId="{E4C1E0CD-AD28-0C47-A597-A28B8CD9EF8B}" type="presParOf" srcId="{3E412484-854F-8149-BBCC-3D8BE26728E2}" destId="{A83B5AE3-2DDF-3F42-A785-9BBB213A0EEF}" srcOrd="7" destOrd="0" presId="urn:microsoft.com/office/officeart/2005/8/layout/vList2"/>
    <dgm:cxn modelId="{6CB52B54-AFEA-2542-A50A-61100EEB240F}" type="presParOf" srcId="{3E412484-854F-8149-BBCC-3D8BE26728E2}" destId="{C87A985F-22C0-C242-93E3-5EB0F7850C92}" srcOrd="8" destOrd="0" presId="urn:microsoft.com/office/officeart/2005/8/layout/vList2"/>
    <dgm:cxn modelId="{422AE494-A99B-FF42-8DCA-30791797EA25}" type="presParOf" srcId="{3E412484-854F-8149-BBCC-3D8BE26728E2}" destId="{E86EBA3A-D999-914B-B349-9503FCE76131}" srcOrd="9" destOrd="0" presId="urn:microsoft.com/office/officeart/2005/8/layout/vList2"/>
    <dgm:cxn modelId="{9B3F2AEB-FB1E-B747-B54C-CD1F903891AE}" type="presParOf" srcId="{3E412484-854F-8149-BBCC-3D8BE26728E2}" destId="{1512014F-F933-9B4E-A3D7-FBF42D4D2F59}" srcOrd="10" destOrd="0" presId="urn:microsoft.com/office/officeart/2005/8/layout/vList2"/>
    <dgm:cxn modelId="{58A43AE6-64B4-C049-87D7-B313EB34EA97}" type="presParOf" srcId="{3E412484-854F-8149-BBCC-3D8BE26728E2}" destId="{E2D1C1A6-C3C6-A048-9834-AFFE2F39A158}" srcOrd="11" destOrd="0" presId="urn:microsoft.com/office/officeart/2005/8/layout/vList2"/>
    <dgm:cxn modelId="{6159BFB1-2595-3946-84CE-7A4B6DDF4DEB}" type="presParOf" srcId="{3E412484-854F-8149-BBCC-3D8BE26728E2}" destId="{290F2E29-ECBD-A44B-9B1C-455F7FD31A28}" srcOrd="12" destOrd="0" presId="urn:microsoft.com/office/officeart/2005/8/layout/vList2"/>
    <dgm:cxn modelId="{90C9CD7E-B95C-CE43-B458-C99975D53042}" type="presParOf" srcId="{3E412484-854F-8149-BBCC-3D8BE26728E2}" destId="{C6A10EDF-F6A6-E64C-A7A1-2306D779B977}" srcOrd="13" destOrd="0" presId="urn:microsoft.com/office/officeart/2005/8/layout/vList2"/>
    <dgm:cxn modelId="{F53B6755-BBD2-494B-AA94-772F16C90A6C}" type="presParOf" srcId="{3E412484-854F-8149-BBCC-3D8BE26728E2}" destId="{68A7AD1A-3C4D-1F42-B096-332F4FEC35C0}" srcOrd="14" destOrd="0" presId="urn:microsoft.com/office/officeart/2005/8/layout/vList2"/>
    <dgm:cxn modelId="{8CA31D71-C3CC-1A47-80F3-78D41CDC1472}" type="presParOf" srcId="{3E412484-854F-8149-BBCC-3D8BE26728E2}" destId="{A08A26F8-4325-CD40-8F13-F16AB8240A6F}" srcOrd="15" destOrd="0" presId="urn:microsoft.com/office/officeart/2005/8/layout/vList2"/>
    <dgm:cxn modelId="{AB31C7F9-CBBD-3443-B940-C6E7DB18B86F}" type="presParOf" srcId="{3E412484-854F-8149-BBCC-3D8BE26728E2}" destId="{BF37FFB5-9EE0-E042-A4A1-CC89E341108A}" srcOrd="16" destOrd="0" presId="urn:microsoft.com/office/officeart/2005/8/layout/vList2"/>
    <dgm:cxn modelId="{8B558D3D-C999-0A4C-97AB-835AA6A2C4CC}" type="presParOf" srcId="{3E412484-854F-8149-BBCC-3D8BE26728E2}" destId="{681B2816-F8E9-874D-9962-BD0D6E7DE3FD}" srcOrd="17" destOrd="0" presId="urn:microsoft.com/office/officeart/2005/8/layout/vList2"/>
    <dgm:cxn modelId="{387EF9FC-F2A0-4F4A-B24B-875E176A801A}" type="presParOf" srcId="{3E412484-854F-8149-BBCC-3D8BE26728E2}" destId="{F92B614C-80AD-2A49-9999-76E623F605DD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867A60C-BE03-2449-9969-00010B3F9DF0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1ECF3BE-B5E6-0D44-BF68-A2F5CDD6517C}">
      <dgm:prSet phldrT="[Text]" custT="1"/>
      <dgm:spPr/>
      <dgm:t>
        <a:bodyPr/>
        <a:lstStyle/>
        <a:p>
          <a:pPr rtl="0"/>
          <a:r>
            <a:rPr lang="en-US" sz="2000" dirty="0"/>
            <a:t>Inform</a:t>
          </a:r>
        </a:p>
      </dgm:t>
    </dgm:pt>
    <dgm:pt modelId="{C7A241B5-C9FC-1748-A01D-AE605C06EF65}" type="parTrans" cxnId="{C41E2BCE-E40A-DB4C-B5C7-D5415874EB70}">
      <dgm:prSet/>
      <dgm:spPr/>
      <dgm:t>
        <a:bodyPr/>
        <a:lstStyle/>
        <a:p>
          <a:endParaRPr lang="en-US" sz="2000"/>
        </a:p>
      </dgm:t>
    </dgm:pt>
    <dgm:pt modelId="{B4FA37CA-0571-C544-8044-9476B79A210F}" type="sibTrans" cxnId="{C41E2BCE-E40A-DB4C-B5C7-D5415874EB70}">
      <dgm:prSet/>
      <dgm:spPr/>
      <dgm:t>
        <a:bodyPr/>
        <a:lstStyle/>
        <a:p>
          <a:endParaRPr lang="en-US" sz="2000"/>
        </a:p>
      </dgm:t>
    </dgm:pt>
    <dgm:pt modelId="{0A202B2E-E77C-3548-B9AB-2A0E52D8EFDE}">
      <dgm:prSet phldrT="[Text]" custT="1"/>
      <dgm:spPr/>
      <dgm:t>
        <a:bodyPr/>
        <a:lstStyle/>
        <a:p>
          <a:pPr rtl="0"/>
          <a:r>
            <a:rPr lang="en-US" sz="2000" dirty="0"/>
            <a:t>Explain</a:t>
          </a:r>
        </a:p>
      </dgm:t>
    </dgm:pt>
    <dgm:pt modelId="{8F4211BE-9F50-6143-8438-C80193F1AEE4}" type="parTrans" cxnId="{36AE38A1-8467-8D4C-A0FC-23EA3387250A}">
      <dgm:prSet/>
      <dgm:spPr/>
      <dgm:t>
        <a:bodyPr/>
        <a:lstStyle/>
        <a:p>
          <a:endParaRPr lang="en-US" sz="2000"/>
        </a:p>
      </dgm:t>
    </dgm:pt>
    <dgm:pt modelId="{769EC4E8-18C3-6C44-B479-76EA68B7FDAC}" type="sibTrans" cxnId="{36AE38A1-8467-8D4C-A0FC-23EA3387250A}">
      <dgm:prSet/>
      <dgm:spPr/>
      <dgm:t>
        <a:bodyPr/>
        <a:lstStyle/>
        <a:p>
          <a:endParaRPr lang="en-US" sz="2000"/>
        </a:p>
      </dgm:t>
    </dgm:pt>
    <dgm:pt modelId="{1238EE16-698A-2A4D-B7A2-E3E10A8F1E8C}">
      <dgm:prSet phldrT="[Text]" custT="1"/>
      <dgm:spPr/>
      <dgm:t>
        <a:bodyPr/>
        <a:lstStyle/>
        <a:p>
          <a:pPr rtl="0"/>
          <a:r>
            <a:rPr lang="en-US" sz="2000" dirty="0"/>
            <a:t>Consult</a:t>
          </a:r>
        </a:p>
      </dgm:t>
    </dgm:pt>
    <dgm:pt modelId="{90C41313-ED46-C840-A279-45561BB71F67}" type="parTrans" cxnId="{BEF7897C-DF7D-C645-89D1-6704E68C652F}">
      <dgm:prSet/>
      <dgm:spPr/>
      <dgm:t>
        <a:bodyPr/>
        <a:lstStyle/>
        <a:p>
          <a:endParaRPr lang="en-US" sz="2000"/>
        </a:p>
      </dgm:t>
    </dgm:pt>
    <dgm:pt modelId="{F158D948-E939-B348-817D-EF3FDDA96BB9}" type="sibTrans" cxnId="{BEF7897C-DF7D-C645-89D1-6704E68C652F}">
      <dgm:prSet/>
      <dgm:spPr/>
      <dgm:t>
        <a:bodyPr/>
        <a:lstStyle/>
        <a:p>
          <a:endParaRPr lang="en-US" sz="2000"/>
        </a:p>
      </dgm:t>
    </dgm:pt>
    <dgm:pt modelId="{E0E77305-384F-1346-8A82-F885EF2F2BF1}">
      <dgm:prSet phldrT="[Text]" custT="1"/>
      <dgm:spPr/>
      <dgm:t>
        <a:bodyPr/>
        <a:lstStyle/>
        <a:p>
          <a:pPr rtl="0"/>
          <a:r>
            <a:rPr lang="en-US" sz="2000" dirty="0"/>
            <a:t>Involve</a:t>
          </a:r>
        </a:p>
      </dgm:t>
    </dgm:pt>
    <dgm:pt modelId="{742E3D9E-8D95-9946-9584-620885A9B9E6}" type="parTrans" cxnId="{1F0FE0EF-F25D-8745-BEEE-30D7685614FB}">
      <dgm:prSet/>
      <dgm:spPr/>
      <dgm:t>
        <a:bodyPr/>
        <a:lstStyle/>
        <a:p>
          <a:endParaRPr lang="en-US" sz="2000"/>
        </a:p>
      </dgm:t>
    </dgm:pt>
    <dgm:pt modelId="{A2BE0B2C-F184-E649-9041-D8CE25B482B9}" type="sibTrans" cxnId="{1F0FE0EF-F25D-8745-BEEE-30D7685614FB}">
      <dgm:prSet/>
      <dgm:spPr/>
      <dgm:t>
        <a:bodyPr/>
        <a:lstStyle/>
        <a:p>
          <a:endParaRPr lang="en-US" sz="2000"/>
        </a:p>
      </dgm:t>
    </dgm:pt>
    <dgm:pt modelId="{A87709AA-492F-CC4E-B73B-1ADFD70419F2}">
      <dgm:prSet phldrT="[Text]" custT="1"/>
      <dgm:spPr/>
      <dgm:t>
        <a:bodyPr/>
        <a:lstStyle/>
        <a:p>
          <a:pPr rtl="0"/>
          <a:r>
            <a:rPr lang="en-US" sz="2000" dirty="0"/>
            <a:t>Collaborate</a:t>
          </a:r>
        </a:p>
      </dgm:t>
    </dgm:pt>
    <dgm:pt modelId="{687C2101-AA72-594E-8D0F-CADFF08B17FB}" type="parTrans" cxnId="{1968A81D-5DBE-2943-B71B-9BA719BC7834}">
      <dgm:prSet/>
      <dgm:spPr/>
      <dgm:t>
        <a:bodyPr/>
        <a:lstStyle/>
        <a:p>
          <a:endParaRPr lang="en-US" sz="2000"/>
        </a:p>
      </dgm:t>
    </dgm:pt>
    <dgm:pt modelId="{1F5F2477-2960-2D49-9912-E678A6FD30A6}" type="sibTrans" cxnId="{1968A81D-5DBE-2943-B71B-9BA719BC7834}">
      <dgm:prSet/>
      <dgm:spPr/>
      <dgm:t>
        <a:bodyPr/>
        <a:lstStyle/>
        <a:p>
          <a:endParaRPr lang="en-US" sz="2000"/>
        </a:p>
      </dgm:t>
    </dgm:pt>
    <dgm:pt modelId="{F2070B04-9E35-974B-8ACF-18E6436D8775}">
      <dgm:prSet phldrT="[Text]" custT="1"/>
      <dgm:spPr/>
      <dgm:t>
        <a:bodyPr/>
        <a:lstStyle/>
        <a:p>
          <a:pPr rtl="0"/>
          <a:r>
            <a:rPr lang="en-US" sz="2000" dirty="0"/>
            <a:t>Partner</a:t>
          </a:r>
        </a:p>
      </dgm:t>
    </dgm:pt>
    <dgm:pt modelId="{46833819-2D7C-9243-BF67-E52D3ACE37B3}" type="parTrans" cxnId="{D53EDC51-CDD2-9746-AEDF-DA9552DF4BF5}">
      <dgm:prSet/>
      <dgm:spPr/>
      <dgm:t>
        <a:bodyPr/>
        <a:lstStyle/>
        <a:p>
          <a:endParaRPr lang="en-US" sz="2000"/>
        </a:p>
      </dgm:t>
    </dgm:pt>
    <dgm:pt modelId="{3350AFFA-CB3C-C142-8052-3B89C72A5061}" type="sibTrans" cxnId="{D53EDC51-CDD2-9746-AEDF-DA9552DF4BF5}">
      <dgm:prSet/>
      <dgm:spPr/>
      <dgm:t>
        <a:bodyPr/>
        <a:lstStyle/>
        <a:p>
          <a:endParaRPr lang="en-US" sz="2000"/>
        </a:p>
      </dgm:t>
    </dgm:pt>
    <dgm:pt modelId="{1B0C4A94-CDAB-BB4E-AB5E-0DDFDE6A3155}" type="pres">
      <dgm:prSet presAssocID="{F867A60C-BE03-2449-9969-00010B3F9DF0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2CBC36D-181B-2049-ACB2-B3746B8AEE5C}" type="pres">
      <dgm:prSet presAssocID="{71ECF3BE-B5E6-0D44-BF68-A2F5CDD6517C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B101BD-1329-3D43-AE45-9622DB60D566}" type="pres">
      <dgm:prSet presAssocID="{B4FA37CA-0571-C544-8044-9476B79A210F}" presName="sibTrans" presStyleCnt="0"/>
      <dgm:spPr/>
    </dgm:pt>
    <dgm:pt modelId="{EC0A3850-5424-514C-9300-9493BCDE153A}" type="pres">
      <dgm:prSet presAssocID="{0A202B2E-E77C-3548-B9AB-2A0E52D8EFDE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9A577F-003B-514C-8477-F245B70278B8}" type="pres">
      <dgm:prSet presAssocID="{769EC4E8-18C3-6C44-B479-76EA68B7FDAC}" presName="sibTrans" presStyleCnt="0"/>
      <dgm:spPr/>
    </dgm:pt>
    <dgm:pt modelId="{0DCD190D-2279-6049-82F8-E01C881D48CE}" type="pres">
      <dgm:prSet presAssocID="{1238EE16-698A-2A4D-B7A2-E3E10A8F1E8C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0DE0F6C-1B68-454F-A719-68851563E210}" type="pres">
      <dgm:prSet presAssocID="{F158D948-E939-B348-817D-EF3FDDA96BB9}" presName="sibTrans" presStyleCnt="0"/>
      <dgm:spPr/>
    </dgm:pt>
    <dgm:pt modelId="{2AC4F389-413C-5B40-B091-996728D504D3}" type="pres">
      <dgm:prSet presAssocID="{E0E77305-384F-1346-8A82-F885EF2F2BF1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C641FC-899B-444A-8CF3-ABC6CF3D96C2}" type="pres">
      <dgm:prSet presAssocID="{A2BE0B2C-F184-E649-9041-D8CE25B482B9}" presName="sibTrans" presStyleCnt="0"/>
      <dgm:spPr/>
    </dgm:pt>
    <dgm:pt modelId="{24849161-7528-BD47-B813-5FF1AD335D6A}" type="pres">
      <dgm:prSet presAssocID="{A87709AA-492F-CC4E-B73B-1ADFD70419F2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644A07B-2606-1A42-863F-78B07AA30425}" type="pres">
      <dgm:prSet presAssocID="{1F5F2477-2960-2D49-9912-E678A6FD30A6}" presName="sibTrans" presStyleCnt="0"/>
      <dgm:spPr/>
    </dgm:pt>
    <dgm:pt modelId="{F41FC876-98B0-7A43-89B9-B4B5BAECF45D}" type="pres">
      <dgm:prSet presAssocID="{F2070B04-9E35-974B-8ACF-18E6436D8775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5307AFE-AFC5-B34F-8585-F2BC7FB1D9D0}" type="presOf" srcId="{F2070B04-9E35-974B-8ACF-18E6436D8775}" destId="{F41FC876-98B0-7A43-89B9-B4B5BAECF45D}" srcOrd="0" destOrd="0" presId="urn:microsoft.com/office/officeart/2005/8/layout/default"/>
    <dgm:cxn modelId="{5DD419FB-EDA3-5146-BB06-82577796D7DF}" type="presOf" srcId="{F867A60C-BE03-2449-9969-00010B3F9DF0}" destId="{1B0C4A94-CDAB-BB4E-AB5E-0DDFDE6A3155}" srcOrd="0" destOrd="0" presId="urn:microsoft.com/office/officeart/2005/8/layout/default"/>
    <dgm:cxn modelId="{C41E2BCE-E40A-DB4C-B5C7-D5415874EB70}" srcId="{F867A60C-BE03-2449-9969-00010B3F9DF0}" destId="{71ECF3BE-B5E6-0D44-BF68-A2F5CDD6517C}" srcOrd="0" destOrd="0" parTransId="{C7A241B5-C9FC-1748-A01D-AE605C06EF65}" sibTransId="{B4FA37CA-0571-C544-8044-9476B79A210F}"/>
    <dgm:cxn modelId="{BEF7897C-DF7D-C645-89D1-6704E68C652F}" srcId="{F867A60C-BE03-2449-9969-00010B3F9DF0}" destId="{1238EE16-698A-2A4D-B7A2-E3E10A8F1E8C}" srcOrd="2" destOrd="0" parTransId="{90C41313-ED46-C840-A279-45561BB71F67}" sibTransId="{F158D948-E939-B348-817D-EF3FDDA96BB9}"/>
    <dgm:cxn modelId="{36AE38A1-8467-8D4C-A0FC-23EA3387250A}" srcId="{F867A60C-BE03-2449-9969-00010B3F9DF0}" destId="{0A202B2E-E77C-3548-B9AB-2A0E52D8EFDE}" srcOrd="1" destOrd="0" parTransId="{8F4211BE-9F50-6143-8438-C80193F1AEE4}" sibTransId="{769EC4E8-18C3-6C44-B479-76EA68B7FDAC}"/>
    <dgm:cxn modelId="{3D424AAC-7620-3641-9276-370004D182D2}" type="presOf" srcId="{A87709AA-492F-CC4E-B73B-1ADFD70419F2}" destId="{24849161-7528-BD47-B813-5FF1AD335D6A}" srcOrd="0" destOrd="0" presId="urn:microsoft.com/office/officeart/2005/8/layout/default"/>
    <dgm:cxn modelId="{C2827FE9-191A-1749-8197-14532ED29275}" type="presOf" srcId="{0A202B2E-E77C-3548-B9AB-2A0E52D8EFDE}" destId="{EC0A3850-5424-514C-9300-9493BCDE153A}" srcOrd="0" destOrd="0" presId="urn:microsoft.com/office/officeart/2005/8/layout/default"/>
    <dgm:cxn modelId="{27518290-AE50-7F44-BA46-828B44A14AE0}" type="presOf" srcId="{1238EE16-698A-2A4D-B7A2-E3E10A8F1E8C}" destId="{0DCD190D-2279-6049-82F8-E01C881D48CE}" srcOrd="0" destOrd="0" presId="urn:microsoft.com/office/officeart/2005/8/layout/default"/>
    <dgm:cxn modelId="{199C7867-3491-A742-B632-F3601B308974}" type="presOf" srcId="{E0E77305-384F-1346-8A82-F885EF2F2BF1}" destId="{2AC4F389-413C-5B40-B091-996728D504D3}" srcOrd="0" destOrd="0" presId="urn:microsoft.com/office/officeart/2005/8/layout/default"/>
    <dgm:cxn modelId="{1F0FE0EF-F25D-8745-BEEE-30D7685614FB}" srcId="{F867A60C-BE03-2449-9969-00010B3F9DF0}" destId="{E0E77305-384F-1346-8A82-F885EF2F2BF1}" srcOrd="3" destOrd="0" parTransId="{742E3D9E-8D95-9946-9584-620885A9B9E6}" sibTransId="{A2BE0B2C-F184-E649-9041-D8CE25B482B9}"/>
    <dgm:cxn modelId="{D53EDC51-CDD2-9746-AEDF-DA9552DF4BF5}" srcId="{F867A60C-BE03-2449-9969-00010B3F9DF0}" destId="{F2070B04-9E35-974B-8ACF-18E6436D8775}" srcOrd="5" destOrd="0" parTransId="{46833819-2D7C-9243-BF67-E52D3ACE37B3}" sibTransId="{3350AFFA-CB3C-C142-8052-3B89C72A5061}"/>
    <dgm:cxn modelId="{3E9DB736-B38E-CF4E-AE51-0E7131626B3C}" type="presOf" srcId="{71ECF3BE-B5E6-0D44-BF68-A2F5CDD6517C}" destId="{32CBC36D-181B-2049-ACB2-B3746B8AEE5C}" srcOrd="0" destOrd="0" presId="urn:microsoft.com/office/officeart/2005/8/layout/default"/>
    <dgm:cxn modelId="{1968A81D-5DBE-2943-B71B-9BA719BC7834}" srcId="{F867A60C-BE03-2449-9969-00010B3F9DF0}" destId="{A87709AA-492F-CC4E-B73B-1ADFD70419F2}" srcOrd="4" destOrd="0" parTransId="{687C2101-AA72-594E-8D0F-CADFF08B17FB}" sibTransId="{1F5F2477-2960-2D49-9912-E678A6FD30A6}"/>
    <dgm:cxn modelId="{B9263E88-2291-1043-97C5-38DD56B225E5}" type="presParOf" srcId="{1B0C4A94-CDAB-BB4E-AB5E-0DDFDE6A3155}" destId="{32CBC36D-181B-2049-ACB2-B3746B8AEE5C}" srcOrd="0" destOrd="0" presId="urn:microsoft.com/office/officeart/2005/8/layout/default"/>
    <dgm:cxn modelId="{420973E2-FC4F-C74E-AB32-7200F5A04F38}" type="presParOf" srcId="{1B0C4A94-CDAB-BB4E-AB5E-0DDFDE6A3155}" destId="{28B101BD-1329-3D43-AE45-9622DB60D566}" srcOrd="1" destOrd="0" presId="urn:microsoft.com/office/officeart/2005/8/layout/default"/>
    <dgm:cxn modelId="{BDC80D72-20C1-DF47-919C-CB73DBC190B7}" type="presParOf" srcId="{1B0C4A94-CDAB-BB4E-AB5E-0DDFDE6A3155}" destId="{EC0A3850-5424-514C-9300-9493BCDE153A}" srcOrd="2" destOrd="0" presId="urn:microsoft.com/office/officeart/2005/8/layout/default"/>
    <dgm:cxn modelId="{3225B6CD-1CC4-694D-859D-8C72D23124F2}" type="presParOf" srcId="{1B0C4A94-CDAB-BB4E-AB5E-0DDFDE6A3155}" destId="{B69A577F-003B-514C-8477-F245B70278B8}" srcOrd="3" destOrd="0" presId="urn:microsoft.com/office/officeart/2005/8/layout/default"/>
    <dgm:cxn modelId="{4C425977-02B5-E34A-8618-233853A3B1CD}" type="presParOf" srcId="{1B0C4A94-CDAB-BB4E-AB5E-0DDFDE6A3155}" destId="{0DCD190D-2279-6049-82F8-E01C881D48CE}" srcOrd="4" destOrd="0" presId="urn:microsoft.com/office/officeart/2005/8/layout/default"/>
    <dgm:cxn modelId="{F6C45C99-24D2-4E44-9CA3-6323D58CB6B1}" type="presParOf" srcId="{1B0C4A94-CDAB-BB4E-AB5E-0DDFDE6A3155}" destId="{80DE0F6C-1B68-454F-A719-68851563E210}" srcOrd="5" destOrd="0" presId="urn:microsoft.com/office/officeart/2005/8/layout/default"/>
    <dgm:cxn modelId="{E76C92A8-87FE-7540-AF44-39306525F854}" type="presParOf" srcId="{1B0C4A94-CDAB-BB4E-AB5E-0DDFDE6A3155}" destId="{2AC4F389-413C-5B40-B091-996728D504D3}" srcOrd="6" destOrd="0" presId="urn:microsoft.com/office/officeart/2005/8/layout/default"/>
    <dgm:cxn modelId="{73460CDA-59CB-6543-B83E-71E2B5A8B4EF}" type="presParOf" srcId="{1B0C4A94-CDAB-BB4E-AB5E-0DDFDE6A3155}" destId="{DCC641FC-899B-444A-8CF3-ABC6CF3D96C2}" srcOrd="7" destOrd="0" presId="urn:microsoft.com/office/officeart/2005/8/layout/default"/>
    <dgm:cxn modelId="{B7771E59-C8F4-C24C-A5A4-BFCB764C7C62}" type="presParOf" srcId="{1B0C4A94-CDAB-BB4E-AB5E-0DDFDE6A3155}" destId="{24849161-7528-BD47-B813-5FF1AD335D6A}" srcOrd="8" destOrd="0" presId="urn:microsoft.com/office/officeart/2005/8/layout/default"/>
    <dgm:cxn modelId="{4D9B7F95-A4A1-EF41-AFE2-17994DEB7BFD}" type="presParOf" srcId="{1B0C4A94-CDAB-BB4E-AB5E-0DDFDE6A3155}" destId="{1644A07B-2606-1A42-863F-78B07AA30425}" srcOrd="9" destOrd="0" presId="urn:microsoft.com/office/officeart/2005/8/layout/default"/>
    <dgm:cxn modelId="{D501AEA9-90CA-C44F-9952-F741EFD6CDF6}" type="presParOf" srcId="{1B0C4A94-CDAB-BB4E-AB5E-0DDFDE6A3155}" destId="{F41FC876-98B0-7A43-89B9-B4B5BAECF45D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1CCA9EA-1FA2-A04D-8995-F8E2345421EC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AA48C4C-5B4B-1641-9CF6-66CD40E35F2B}">
      <dgm:prSet phldrT="[Text]"/>
      <dgm:spPr/>
      <dgm:t>
        <a:bodyPr/>
        <a:lstStyle/>
        <a:p>
          <a:pPr rtl="0"/>
          <a:r>
            <a:rPr lang="en-US" dirty="0"/>
            <a:t>Level of attendance </a:t>
          </a:r>
        </a:p>
      </dgm:t>
    </dgm:pt>
    <dgm:pt modelId="{0EFA86A4-184B-8D41-ADA0-4E99567818D0}" type="parTrans" cxnId="{D14D78BF-13D6-4A44-8EED-049A7F224ABB}">
      <dgm:prSet/>
      <dgm:spPr/>
      <dgm:t>
        <a:bodyPr/>
        <a:lstStyle/>
        <a:p>
          <a:endParaRPr lang="en-US"/>
        </a:p>
      </dgm:t>
    </dgm:pt>
    <dgm:pt modelId="{88844C90-5DF0-4542-89C4-8266D7479631}" type="sibTrans" cxnId="{D14D78BF-13D6-4A44-8EED-049A7F224ABB}">
      <dgm:prSet/>
      <dgm:spPr/>
      <dgm:t>
        <a:bodyPr/>
        <a:lstStyle/>
        <a:p>
          <a:endParaRPr lang="en-US"/>
        </a:p>
      </dgm:t>
    </dgm:pt>
    <dgm:pt modelId="{878E9042-C414-7F41-A33A-1CF78EF283E7}">
      <dgm:prSet phldrT="[Text]"/>
      <dgm:spPr/>
      <dgm:t>
        <a:bodyPr/>
        <a:lstStyle/>
        <a:p>
          <a:pPr rtl="0"/>
          <a:r>
            <a:rPr lang="en-US" dirty="0"/>
            <a:t>meetings, training sessions, workshops</a:t>
          </a:r>
        </a:p>
      </dgm:t>
    </dgm:pt>
    <dgm:pt modelId="{5AAF1C20-A0D4-9949-B995-3F920700B3CA}" type="parTrans" cxnId="{92D6B5B2-F4B2-4D42-8873-5D9B215BD386}">
      <dgm:prSet/>
      <dgm:spPr/>
      <dgm:t>
        <a:bodyPr/>
        <a:lstStyle/>
        <a:p>
          <a:endParaRPr lang="en-US"/>
        </a:p>
      </dgm:t>
    </dgm:pt>
    <dgm:pt modelId="{DA233FAD-7B78-C642-BF60-96BBCD521D34}" type="sibTrans" cxnId="{92D6B5B2-F4B2-4D42-8873-5D9B215BD386}">
      <dgm:prSet/>
      <dgm:spPr/>
      <dgm:t>
        <a:bodyPr/>
        <a:lstStyle/>
        <a:p>
          <a:endParaRPr lang="en-US"/>
        </a:p>
      </dgm:t>
    </dgm:pt>
    <dgm:pt modelId="{AC241DA8-6746-734A-8F7F-638342BE60FA}">
      <dgm:prSet phldrT="[Text]"/>
      <dgm:spPr/>
      <dgm:t>
        <a:bodyPr/>
        <a:lstStyle/>
        <a:p>
          <a:pPr rtl="0"/>
          <a:r>
            <a:rPr lang="en-US" dirty="0"/>
            <a:t>Level Absenteeism</a:t>
          </a:r>
        </a:p>
      </dgm:t>
    </dgm:pt>
    <dgm:pt modelId="{9C20A7D9-3B2E-4642-BFE8-50ADDEB669E4}" type="parTrans" cxnId="{D69414F3-FC3F-F343-B07F-E2725F8C41FC}">
      <dgm:prSet/>
      <dgm:spPr/>
      <dgm:t>
        <a:bodyPr/>
        <a:lstStyle/>
        <a:p>
          <a:endParaRPr lang="en-US"/>
        </a:p>
      </dgm:t>
    </dgm:pt>
    <dgm:pt modelId="{ADAE84D4-36F5-AF4A-9389-86B6A14C35CF}" type="sibTrans" cxnId="{D69414F3-FC3F-F343-B07F-E2725F8C41FC}">
      <dgm:prSet/>
      <dgm:spPr/>
      <dgm:t>
        <a:bodyPr/>
        <a:lstStyle/>
        <a:p>
          <a:endParaRPr lang="en-US"/>
        </a:p>
      </dgm:t>
    </dgm:pt>
    <dgm:pt modelId="{4F7D3CBD-2DA5-894E-87EB-D04D3DBE06C0}">
      <dgm:prSet phldrT="[Text]"/>
      <dgm:spPr/>
      <dgm:t>
        <a:bodyPr/>
        <a:lstStyle/>
        <a:p>
          <a:pPr rtl="0"/>
          <a:r>
            <a:rPr lang="en-US" dirty="0"/>
            <a:t>for team members</a:t>
          </a:r>
        </a:p>
      </dgm:t>
    </dgm:pt>
    <dgm:pt modelId="{1434FEAB-0D50-464E-A504-2E9425AE84B7}" type="parTrans" cxnId="{8B727636-0FA8-B346-8E1A-69213E61A301}">
      <dgm:prSet/>
      <dgm:spPr/>
      <dgm:t>
        <a:bodyPr/>
        <a:lstStyle/>
        <a:p>
          <a:endParaRPr lang="en-US"/>
        </a:p>
      </dgm:t>
    </dgm:pt>
    <dgm:pt modelId="{3D71DCD2-D48A-C044-9E0D-82574CB7A56E}" type="sibTrans" cxnId="{8B727636-0FA8-B346-8E1A-69213E61A301}">
      <dgm:prSet/>
      <dgm:spPr/>
      <dgm:t>
        <a:bodyPr/>
        <a:lstStyle/>
        <a:p>
          <a:endParaRPr lang="en-US"/>
        </a:p>
      </dgm:t>
    </dgm:pt>
    <dgm:pt modelId="{96E9D3EB-B3DA-1443-BFA8-64025D015188}">
      <dgm:prSet phldrT="[Text]"/>
      <dgm:spPr/>
      <dgm:t>
        <a:bodyPr/>
        <a:lstStyle/>
        <a:p>
          <a:pPr rtl="0"/>
          <a:r>
            <a:rPr lang="en-US" dirty="0"/>
            <a:t>Level of participation</a:t>
          </a:r>
        </a:p>
      </dgm:t>
    </dgm:pt>
    <dgm:pt modelId="{7D87DCD0-F329-854C-92CD-3D27E5A511FF}" type="parTrans" cxnId="{DBC99B0C-11CC-274E-AFD3-9F40D4E28C1D}">
      <dgm:prSet/>
      <dgm:spPr/>
      <dgm:t>
        <a:bodyPr/>
        <a:lstStyle/>
        <a:p>
          <a:endParaRPr lang="en-US"/>
        </a:p>
      </dgm:t>
    </dgm:pt>
    <dgm:pt modelId="{7833797C-E2F0-624F-B244-617E47BE63F6}" type="sibTrans" cxnId="{DBC99B0C-11CC-274E-AFD3-9F40D4E28C1D}">
      <dgm:prSet/>
      <dgm:spPr/>
      <dgm:t>
        <a:bodyPr/>
        <a:lstStyle/>
        <a:p>
          <a:endParaRPr lang="en-US"/>
        </a:p>
      </dgm:t>
    </dgm:pt>
    <dgm:pt modelId="{421A53A3-CE9F-0245-8F04-B411B6707A1A}">
      <dgm:prSet phldrT="[Text]"/>
      <dgm:spPr/>
      <dgm:t>
        <a:bodyPr/>
        <a:lstStyle/>
        <a:p>
          <a:pPr rtl="0"/>
          <a:r>
            <a:rPr lang="en-US" dirty="0"/>
            <a:t>in meetings and workshops</a:t>
          </a:r>
        </a:p>
      </dgm:t>
    </dgm:pt>
    <dgm:pt modelId="{14B5507D-EC97-2B42-8D6A-DC6D74C5C23E}" type="parTrans" cxnId="{A6797666-3C2D-5D45-9A84-397E746CF06B}">
      <dgm:prSet/>
      <dgm:spPr/>
      <dgm:t>
        <a:bodyPr/>
        <a:lstStyle/>
        <a:p>
          <a:endParaRPr lang="en-US"/>
        </a:p>
      </dgm:t>
    </dgm:pt>
    <dgm:pt modelId="{43282284-764C-9741-AB50-58ED236E848E}" type="sibTrans" cxnId="{A6797666-3C2D-5D45-9A84-397E746CF06B}">
      <dgm:prSet/>
      <dgm:spPr/>
      <dgm:t>
        <a:bodyPr/>
        <a:lstStyle/>
        <a:p>
          <a:endParaRPr lang="en-US"/>
        </a:p>
      </dgm:t>
    </dgm:pt>
    <dgm:pt modelId="{2E3AB996-B8CF-DC49-BA6B-BD2E3B39AD09}">
      <dgm:prSet phldrT="[Text]"/>
      <dgm:spPr/>
      <dgm:t>
        <a:bodyPr/>
        <a:lstStyle/>
        <a:p>
          <a:pPr rtl="0"/>
          <a:r>
            <a:rPr lang="en-US" dirty="0"/>
            <a:t>On time delivery</a:t>
          </a:r>
        </a:p>
      </dgm:t>
    </dgm:pt>
    <dgm:pt modelId="{B6AA57D7-2E07-1942-B5C2-8E4F3E8F9B4D}" type="sibTrans" cxnId="{1CDA1306-3C14-BD47-A74B-E4DF0E47046B}">
      <dgm:prSet/>
      <dgm:spPr/>
      <dgm:t>
        <a:bodyPr/>
        <a:lstStyle/>
        <a:p>
          <a:endParaRPr lang="en-US"/>
        </a:p>
      </dgm:t>
    </dgm:pt>
    <dgm:pt modelId="{298CDBCA-771C-944E-9597-95BECD6A5F89}" type="parTrans" cxnId="{1CDA1306-3C14-BD47-A74B-E4DF0E47046B}">
      <dgm:prSet/>
      <dgm:spPr/>
      <dgm:t>
        <a:bodyPr/>
        <a:lstStyle/>
        <a:p>
          <a:endParaRPr lang="en-US"/>
        </a:p>
      </dgm:t>
    </dgm:pt>
    <dgm:pt modelId="{07A02110-1D83-514C-92C4-8DE86C7C120D}">
      <dgm:prSet phldrT="[Text]"/>
      <dgm:spPr/>
      <dgm:t>
        <a:bodyPr/>
        <a:lstStyle/>
        <a:p>
          <a:pPr rtl="0"/>
          <a:r>
            <a:rPr lang="en-US" dirty="0"/>
            <a:t>for inputs, feedback, tasks from stakeholders</a:t>
          </a:r>
        </a:p>
      </dgm:t>
    </dgm:pt>
    <dgm:pt modelId="{FB985C93-6C1B-BA49-ADEC-0D455F922CD3}" type="parTrans" cxnId="{CE613C2E-7019-4F44-B017-B2C7FE868D8B}">
      <dgm:prSet/>
      <dgm:spPr/>
      <dgm:t>
        <a:bodyPr/>
        <a:lstStyle/>
        <a:p>
          <a:endParaRPr lang="en-US"/>
        </a:p>
      </dgm:t>
    </dgm:pt>
    <dgm:pt modelId="{CA447CAA-8E36-1146-91C4-4B8E3B3C36E3}" type="sibTrans" cxnId="{CE613C2E-7019-4F44-B017-B2C7FE868D8B}">
      <dgm:prSet/>
      <dgm:spPr/>
      <dgm:t>
        <a:bodyPr/>
        <a:lstStyle/>
        <a:p>
          <a:endParaRPr lang="en-US"/>
        </a:p>
      </dgm:t>
    </dgm:pt>
    <dgm:pt modelId="{2C8556F9-3058-A548-A51E-286D291A14C4}" type="pres">
      <dgm:prSet presAssocID="{51CCA9EA-1FA2-A04D-8995-F8E2345421E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24D1E2F-E4CE-BF41-9559-A6E867ACE128}" type="pres">
      <dgm:prSet presAssocID="{EAA48C4C-5B4B-1641-9CF6-66CD40E35F2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0AC057-5EBC-8F43-A27D-551F8545ED6F}" type="pres">
      <dgm:prSet presAssocID="{EAA48C4C-5B4B-1641-9CF6-66CD40E35F2B}" presName="childTex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EB957C-47B7-744A-97FA-BD6E59F3B61A}" type="pres">
      <dgm:prSet presAssocID="{96E9D3EB-B3DA-1443-BFA8-64025D015188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01708E-CAFC-5D49-ABC9-BD61B7933E40}" type="pres">
      <dgm:prSet presAssocID="{96E9D3EB-B3DA-1443-BFA8-64025D015188}" presName="childTex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78FABC0-5094-3E49-BD63-B093F801DE29}" type="pres">
      <dgm:prSet presAssocID="{AC241DA8-6746-734A-8F7F-638342BE60F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915232-6923-9449-B8E8-D76C9F46BEAD}" type="pres">
      <dgm:prSet presAssocID="{AC241DA8-6746-734A-8F7F-638342BE60FA}" presName="childTex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FE7687-19AF-FF4C-A42C-27634D0478FD}" type="pres">
      <dgm:prSet presAssocID="{2E3AB996-B8CF-DC49-BA6B-BD2E3B39AD09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DB47BB3-B7D2-2C44-92B5-4EE570706A08}" type="pres">
      <dgm:prSet presAssocID="{2E3AB996-B8CF-DC49-BA6B-BD2E3B39AD09}" presName="childTex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BC99B0C-11CC-274E-AFD3-9F40D4E28C1D}" srcId="{51CCA9EA-1FA2-A04D-8995-F8E2345421EC}" destId="{96E9D3EB-B3DA-1443-BFA8-64025D015188}" srcOrd="1" destOrd="0" parTransId="{7D87DCD0-F329-854C-92CD-3D27E5A511FF}" sibTransId="{7833797C-E2F0-624F-B244-617E47BE63F6}"/>
    <dgm:cxn modelId="{628E09C0-81A8-5645-80EF-9E35292A6049}" type="presOf" srcId="{2E3AB996-B8CF-DC49-BA6B-BD2E3B39AD09}" destId="{67FE7687-19AF-FF4C-A42C-27634D0478FD}" srcOrd="0" destOrd="0" presId="urn:microsoft.com/office/officeart/2005/8/layout/vList2"/>
    <dgm:cxn modelId="{4AB2F7F9-9DD6-4F43-9D1C-D3682331FA8A}" type="presOf" srcId="{96E9D3EB-B3DA-1443-BFA8-64025D015188}" destId="{18EB957C-47B7-744A-97FA-BD6E59F3B61A}" srcOrd="0" destOrd="0" presId="urn:microsoft.com/office/officeart/2005/8/layout/vList2"/>
    <dgm:cxn modelId="{E23966F1-0ED5-CE48-A721-022979B60A88}" type="presOf" srcId="{07A02110-1D83-514C-92C4-8DE86C7C120D}" destId="{CDB47BB3-B7D2-2C44-92B5-4EE570706A08}" srcOrd="0" destOrd="0" presId="urn:microsoft.com/office/officeart/2005/8/layout/vList2"/>
    <dgm:cxn modelId="{D14D78BF-13D6-4A44-8EED-049A7F224ABB}" srcId="{51CCA9EA-1FA2-A04D-8995-F8E2345421EC}" destId="{EAA48C4C-5B4B-1641-9CF6-66CD40E35F2B}" srcOrd="0" destOrd="0" parTransId="{0EFA86A4-184B-8D41-ADA0-4E99567818D0}" sibTransId="{88844C90-5DF0-4542-89C4-8266D7479631}"/>
    <dgm:cxn modelId="{DE0E48EC-E32C-9B41-9839-32D9F264A710}" type="presOf" srcId="{878E9042-C414-7F41-A33A-1CF78EF283E7}" destId="{B20AC057-5EBC-8F43-A27D-551F8545ED6F}" srcOrd="0" destOrd="0" presId="urn:microsoft.com/office/officeart/2005/8/layout/vList2"/>
    <dgm:cxn modelId="{5C75105E-CBDC-4042-B24A-399B186AC377}" type="presOf" srcId="{421A53A3-CE9F-0245-8F04-B411B6707A1A}" destId="{FE01708E-CAFC-5D49-ABC9-BD61B7933E40}" srcOrd="0" destOrd="0" presId="urn:microsoft.com/office/officeart/2005/8/layout/vList2"/>
    <dgm:cxn modelId="{672B8774-3BD1-AA4A-9DE7-681B3B05F0D7}" type="presOf" srcId="{AC241DA8-6746-734A-8F7F-638342BE60FA}" destId="{778FABC0-5094-3E49-BD63-B093F801DE29}" srcOrd="0" destOrd="0" presId="urn:microsoft.com/office/officeart/2005/8/layout/vList2"/>
    <dgm:cxn modelId="{A6797666-3C2D-5D45-9A84-397E746CF06B}" srcId="{96E9D3EB-B3DA-1443-BFA8-64025D015188}" destId="{421A53A3-CE9F-0245-8F04-B411B6707A1A}" srcOrd="0" destOrd="0" parTransId="{14B5507D-EC97-2B42-8D6A-DC6D74C5C23E}" sibTransId="{43282284-764C-9741-AB50-58ED236E848E}"/>
    <dgm:cxn modelId="{1CDA1306-3C14-BD47-A74B-E4DF0E47046B}" srcId="{51CCA9EA-1FA2-A04D-8995-F8E2345421EC}" destId="{2E3AB996-B8CF-DC49-BA6B-BD2E3B39AD09}" srcOrd="3" destOrd="0" parTransId="{298CDBCA-771C-944E-9597-95BECD6A5F89}" sibTransId="{B6AA57D7-2E07-1942-B5C2-8E4F3E8F9B4D}"/>
    <dgm:cxn modelId="{C5CE1B2E-C9B6-7D42-AB1C-A5981F8F57A4}" type="presOf" srcId="{4F7D3CBD-2DA5-894E-87EB-D04D3DBE06C0}" destId="{12915232-6923-9449-B8E8-D76C9F46BEAD}" srcOrd="0" destOrd="0" presId="urn:microsoft.com/office/officeart/2005/8/layout/vList2"/>
    <dgm:cxn modelId="{92D6B5B2-F4B2-4D42-8873-5D9B215BD386}" srcId="{EAA48C4C-5B4B-1641-9CF6-66CD40E35F2B}" destId="{878E9042-C414-7F41-A33A-1CF78EF283E7}" srcOrd="0" destOrd="0" parTransId="{5AAF1C20-A0D4-9949-B995-3F920700B3CA}" sibTransId="{DA233FAD-7B78-C642-BF60-96BBCD521D34}"/>
    <dgm:cxn modelId="{8B727636-0FA8-B346-8E1A-69213E61A301}" srcId="{AC241DA8-6746-734A-8F7F-638342BE60FA}" destId="{4F7D3CBD-2DA5-894E-87EB-D04D3DBE06C0}" srcOrd="0" destOrd="0" parTransId="{1434FEAB-0D50-464E-A504-2E9425AE84B7}" sibTransId="{3D71DCD2-D48A-C044-9E0D-82574CB7A56E}"/>
    <dgm:cxn modelId="{487A9139-3509-BB45-B15F-066902A3C2C6}" type="presOf" srcId="{51CCA9EA-1FA2-A04D-8995-F8E2345421EC}" destId="{2C8556F9-3058-A548-A51E-286D291A14C4}" srcOrd="0" destOrd="0" presId="urn:microsoft.com/office/officeart/2005/8/layout/vList2"/>
    <dgm:cxn modelId="{2FDE45A8-FBBA-8B4D-A0CD-E4414A4174FF}" type="presOf" srcId="{EAA48C4C-5B4B-1641-9CF6-66CD40E35F2B}" destId="{824D1E2F-E4CE-BF41-9559-A6E867ACE128}" srcOrd="0" destOrd="0" presId="urn:microsoft.com/office/officeart/2005/8/layout/vList2"/>
    <dgm:cxn modelId="{D69414F3-FC3F-F343-B07F-E2725F8C41FC}" srcId="{51CCA9EA-1FA2-A04D-8995-F8E2345421EC}" destId="{AC241DA8-6746-734A-8F7F-638342BE60FA}" srcOrd="2" destOrd="0" parTransId="{9C20A7D9-3B2E-4642-BFE8-50ADDEB669E4}" sibTransId="{ADAE84D4-36F5-AF4A-9389-86B6A14C35CF}"/>
    <dgm:cxn modelId="{CE613C2E-7019-4F44-B017-B2C7FE868D8B}" srcId="{2E3AB996-B8CF-DC49-BA6B-BD2E3B39AD09}" destId="{07A02110-1D83-514C-92C4-8DE86C7C120D}" srcOrd="0" destOrd="0" parTransId="{FB985C93-6C1B-BA49-ADEC-0D455F922CD3}" sibTransId="{CA447CAA-8E36-1146-91C4-4B8E3B3C36E3}"/>
    <dgm:cxn modelId="{81751D8F-9F5F-9142-972F-5D177B85F97E}" type="presParOf" srcId="{2C8556F9-3058-A548-A51E-286D291A14C4}" destId="{824D1E2F-E4CE-BF41-9559-A6E867ACE128}" srcOrd="0" destOrd="0" presId="urn:microsoft.com/office/officeart/2005/8/layout/vList2"/>
    <dgm:cxn modelId="{6B90910C-65C4-5648-8ED7-F456B02EC278}" type="presParOf" srcId="{2C8556F9-3058-A548-A51E-286D291A14C4}" destId="{B20AC057-5EBC-8F43-A27D-551F8545ED6F}" srcOrd="1" destOrd="0" presId="urn:microsoft.com/office/officeart/2005/8/layout/vList2"/>
    <dgm:cxn modelId="{341B591D-EF07-084F-810A-CA701EDCA17A}" type="presParOf" srcId="{2C8556F9-3058-A548-A51E-286D291A14C4}" destId="{18EB957C-47B7-744A-97FA-BD6E59F3B61A}" srcOrd="2" destOrd="0" presId="urn:microsoft.com/office/officeart/2005/8/layout/vList2"/>
    <dgm:cxn modelId="{1EA75F31-2810-7B45-AFF7-6E6238243F8E}" type="presParOf" srcId="{2C8556F9-3058-A548-A51E-286D291A14C4}" destId="{FE01708E-CAFC-5D49-ABC9-BD61B7933E40}" srcOrd="3" destOrd="0" presId="urn:microsoft.com/office/officeart/2005/8/layout/vList2"/>
    <dgm:cxn modelId="{D1B8D9DA-AC94-964E-A69D-E170C029932C}" type="presParOf" srcId="{2C8556F9-3058-A548-A51E-286D291A14C4}" destId="{778FABC0-5094-3E49-BD63-B093F801DE29}" srcOrd="4" destOrd="0" presId="urn:microsoft.com/office/officeart/2005/8/layout/vList2"/>
    <dgm:cxn modelId="{B0040C85-7DD7-804D-98EA-36EDB2B54D4D}" type="presParOf" srcId="{2C8556F9-3058-A548-A51E-286D291A14C4}" destId="{12915232-6923-9449-B8E8-D76C9F46BEAD}" srcOrd="5" destOrd="0" presId="urn:microsoft.com/office/officeart/2005/8/layout/vList2"/>
    <dgm:cxn modelId="{DBC7102F-F547-B44F-83B7-D7E55755EAD6}" type="presParOf" srcId="{2C8556F9-3058-A548-A51E-286D291A14C4}" destId="{67FE7687-19AF-FF4C-A42C-27634D0478FD}" srcOrd="6" destOrd="0" presId="urn:microsoft.com/office/officeart/2005/8/layout/vList2"/>
    <dgm:cxn modelId="{5DE7D188-A500-2448-AECF-4209D9F7915F}" type="presParOf" srcId="{2C8556F9-3058-A548-A51E-286D291A14C4}" destId="{CDB47BB3-B7D2-2C44-92B5-4EE570706A08}" srcOrd="7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/>
      <dgm:spPr>
        <a:solidFill>
          <a:srgbClr val="4472C4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Business Analyst contributes to all activities in stakeholder management</a:t>
          </a:r>
          <a:endParaRPr lang="en-US" dirty="0"/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/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/>
        </a:p>
      </dgm:t>
    </dgm:pt>
    <dgm:pt modelId="{2C825ABE-DE0F-3C4F-864C-33773D1AC65F}">
      <dgm:prSet/>
      <dgm:spPr>
        <a:solidFill>
          <a:srgbClr val="4472C4"/>
        </a:solidFill>
      </dgm:spPr>
      <dgm:t>
        <a:bodyPr/>
        <a:lstStyle/>
        <a:p>
          <a:r>
            <a:rPr lang="en-US" altLang="ko-KR" b="1" dirty="0">
              <a:latin typeface="Times New Roman" panose="02020603050405020304" pitchFamily="18" charset="0"/>
              <a:cs typeface="Times New Roman" panose="02020603050405020304" pitchFamily="18" charset="0"/>
            </a:rPr>
            <a:t>A Stakeholder is anyone who has an interest in, or may be affected by, the project</a:t>
          </a:r>
        </a:p>
      </dgm:t>
    </dgm:pt>
    <dgm:pt modelId="{63DCD196-D9EE-BE45-943C-558545086905}" type="parTrans" cxnId="{F3F17945-E863-DE49-BC42-35E1C487BE97}">
      <dgm:prSet/>
      <dgm:spPr/>
      <dgm:t>
        <a:bodyPr/>
        <a:lstStyle/>
        <a:p>
          <a:endParaRPr lang="en-US"/>
        </a:p>
      </dgm:t>
    </dgm:pt>
    <dgm:pt modelId="{8835A38D-BEEA-8545-8678-AF03C9446722}" type="sibTrans" cxnId="{F3F17945-E863-DE49-BC42-35E1C487BE97}">
      <dgm:prSet/>
      <dgm:spPr/>
      <dgm:t>
        <a:bodyPr/>
        <a:lstStyle/>
        <a:p>
          <a:endParaRPr lang="en-US"/>
        </a:p>
      </dgm:t>
    </dgm:pt>
    <dgm:pt modelId="{83F9A072-BF21-3B4F-AF6A-3C82E3BF4D9A}">
      <dgm:prSet/>
      <dgm:spPr>
        <a:solidFill>
          <a:srgbClr val="4472C4"/>
        </a:solidFill>
      </dgm:spPr>
      <dgm:t>
        <a:bodyPr/>
        <a:lstStyle/>
        <a:p>
          <a:pPr rtl="0"/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develop a stakeholders management plan to engage stakeholders during different project phases</a:t>
          </a:r>
        </a:p>
      </dgm:t>
    </dgm:pt>
    <dgm:pt modelId="{32457702-B86E-454D-85CD-FFBCAA4C478A}" type="parTrans" cxnId="{D7E16C52-41A0-EB46-9F71-88B39FEE54F2}">
      <dgm:prSet/>
      <dgm:spPr/>
      <dgm:t>
        <a:bodyPr/>
        <a:lstStyle/>
        <a:p>
          <a:endParaRPr lang="en-US"/>
        </a:p>
      </dgm:t>
    </dgm:pt>
    <dgm:pt modelId="{E56CEDF3-BE27-6A41-9776-3B0ABD225E8A}" type="sibTrans" cxnId="{D7E16C52-41A0-EB46-9F71-88B39FEE54F2}">
      <dgm:prSet/>
      <dgm:spPr/>
      <dgm:t>
        <a:bodyPr/>
        <a:lstStyle/>
        <a:p>
          <a:endParaRPr lang="en-US"/>
        </a:p>
      </dgm:t>
    </dgm:pt>
    <dgm:pt modelId="{9C2B7078-AACB-D24D-89E9-12D130099386}">
      <dgm:prSet/>
      <dgm:spPr>
        <a:solidFill>
          <a:srgbClr val="4472C4"/>
        </a:solidFill>
      </dgm:spPr>
      <dgm:t>
        <a:bodyPr/>
        <a:lstStyle/>
        <a:p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We analyze stakeholders based on level of power/influence and level of interest on the project</a:t>
          </a:r>
        </a:p>
      </dgm:t>
    </dgm:pt>
    <dgm:pt modelId="{07C59E75-C98A-A64F-AAA1-E48A2FEBD376}" type="parTrans" cxnId="{F5BB545C-3BDF-FF41-A91E-C0534DDD2A94}">
      <dgm:prSet/>
      <dgm:spPr/>
      <dgm:t>
        <a:bodyPr/>
        <a:lstStyle/>
        <a:p>
          <a:endParaRPr lang="en-US"/>
        </a:p>
      </dgm:t>
    </dgm:pt>
    <dgm:pt modelId="{F765724B-DE6F-BE40-9A7F-715B91410C28}" type="sibTrans" cxnId="{F5BB545C-3BDF-FF41-A91E-C0534DDD2A94}">
      <dgm:prSet/>
      <dgm:spPr/>
      <dgm:t>
        <a:bodyPr/>
        <a:lstStyle/>
        <a:p>
          <a:endParaRPr lang="en-US"/>
        </a:p>
      </dgm:t>
    </dgm:pt>
    <dgm:pt modelId="{8A12AB39-9179-0C49-9315-120F4CA32EB1}">
      <dgm:prSet/>
      <dgm:spPr>
        <a:solidFill>
          <a:srgbClr val="4472C4"/>
        </a:solidFill>
      </dgm:spPr>
      <dgm:t>
        <a:bodyPr/>
        <a:lstStyle/>
        <a:p>
          <a:pPr rtl="0"/>
          <a:r>
            <a:rPr lang="en-US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Stakeholders engagement is done through communication channels that help build buy-in and commitment.</a:t>
          </a:r>
        </a:p>
      </dgm:t>
    </dgm:pt>
    <dgm:pt modelId="{ACA2CC48-453F-374D-B661-DC85C98FBDB8}" type="parTrans" cxnId="{80AC16E1-3C09-E248-9591-4F4AF886065D}">
      <dgm:prSet/>
      <dgm:spPr/>
      <dgm:t>
        <a:bodyPr/>
        <a:lstStyle/>
        <a:p>
          <a:endParaRPr lang="en-US"/>
        </a:p>
      </dgm:t>
    </dgm:pt>
    <dgm:pt modelId="{4724ABF7-03A2-BE46-9F66-681BF501E12E}" type="sibTrans" cxnId="{80AC16E1-3C09-E248-9591-4F4AF886065D}">
      <dgm:prSet/>
      <dgm:spPr/>
      <dgm:t>
        <a:bodyPr/>
        <a:lstStyle/>
        <a:p>
          <a:endParaRPr lang="en-US"/>
        </a:p>
      </dgm:t>
    </dgm:pt>
    <dgm:pt modelId="{EFB3DD3C-4A6B-9E47-BDD2-4195AD7845FD}">
      <dgm:prSet/>
      <dgm:spPr>
        <a:solidFill>
          <a:srgbClr val="4472C4"/>
        </a:solidFill>
      </dgm:spPr>
      <dgm:t>
        <a:bodyPr/>
        <a:lstStyle/>
        <a:p>
          <a:r>
            <a: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rPr>
            <a:t>Stakeholders  could be internal/external, individuals, groups, or organizations</a:t>
          </a:r>
          <a:endParaRPr lang="en-US" altLang="ko-KR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BE330BF-3353-744E-AF26-D7F0D28A02B5}" type="parTrans" cxnId="{81AD3B82-71F3-C548-945C-8A308A63FEEB}">
      <dgm:prSet/>
      <dgm:spPr/>
      <dgm:t>
        <a:bodyPr/>
        <a:lstStyle/>
        <a:p>
          <a:endParaRPr lang="en-US"/>
        </a:p>
      </dgm:t>
    </dgm:pt>
    <dgm:pt modelId="{EEA9ADBD-E011-F643-A60C-1446E47D0922}" type="sibTrans" cxnId="{81AD3B82-71F3-C548-945C-8A308A63FEEB}">
      <dgm:prSet/>
      <dgm:spPr/>
      <dgm:t>
        <a:bodyPr/>
        <a:lstStyle/>
        <a:p>
          <a:endParaRPr lang="en-US"/>
        </a:p>
      </dgm:t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E2E74E5-16AB-A84F-8AF0-27AF8F6D8599}" type="pres">
      <dgm:prSet presAssocID="{654E1FAB-E659-0644-A4E3-1F16F3B0BCF7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D8C1BC-233A-3040-B795-DCE97ACF459B}" type="pres">
      <dgm:prSet presAssocID="{D079DF24-8556-B346-90C4-B243A89C4F04}" presName="spacer" presStyleCnt="0"/>
      <dgm:spPr/>
    </dgm:pt>
    <dgm:pt modelId="{B14C813E-4D77-0749-AD3F-A45BCDC02E46}" type="pres">
      <dgm:prSet presAssocID="{2C825ABE-DE0F-3C4F-864C-33773D1AC65F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CD50C98-EDBD-854D-8744-07122B1D2524}" type="pres">
      <dgm:prSet presAssocID="{8835A38D-BEEA-8545-8678-AF03C9446722}" presName="spacer" presStyleCnt="0"/>
      <dgm:spPr/>
    </dgm:pt>
    <dgm:pt modelId="{E80F58D7-ADE0-3A48-B7CD-0D24CC606411}" type="pres">
      <dgm:prSet presAssocID="{EFB3DD3C-4A6B-9E47-BDD2-4195AD7845FD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0FFE57B-551C-3543-B3CF-5E15921C1C64}" type="pres">
      <dgm:prSet presAssocID="{EEA9ADBD-E011-F643-A60C-1446E47D0922}" presName="spacer" presStyleCnt="0"/>
      <dgm:spPr/>
    </dgm:pt>
    <dgm:pt modelId="{F0CB1D78-2353-4547-B837-E9387E03020E}" type="pres">
      <dgm:prSet presAssocID="{9C2B7078-AACB-D24D-89E9-12D130099386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E164CD4-4F1E-DC46-A99F-E8D29C8B3B7A}" type="pres">
      <dgm:prSet presAssocID="{F765724B-DE6F-BE40-9A7F-715B91410C28}" presName="spacer" presStyleCnt="0"/>
      <dgm:spPr/>
    </dgm:pt>
    <dgm:pt modelId="{E8F4ECC8-54C9-2B48-BD19-38CEA2E2AA21}" type="pres">
      <dgm:prSet presAssocID="{83F9A072-BF21-3B4F-AF6A-3C82E3BF4D9A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605E84-F2DC-2849-8AB9-7680CFF659BA}" type="pres">
      <dgm:prSet presAssocID="{E56CEDF3-BE27-6A41-9776-3B0ABD225E8A}" presName="spacer" presStyleCnt="0"/>
      <dgm:spPr/>
    </dgm:pt>
    <dgm:pt modelId="{A357A7B6-D016-E944-B6AB-670AB8ABA9BC}" type="pres">
      <dgm:prSet presAssocID="{8A12AB39-9179-0C49-9315-120F4CA32EB1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5BB545C-3BDF-FF41-A91E-C0534DDD2A94}" srcId="{86B1F3D8-D957-B14D-87E1-B0D1D6D72F90}" destId="{9C2B7078-AACB-D24D-89E9-12D130099386}" srcOrd="3" destOrd="0" parTransId="{07C59E75-C98A-A64F-AAA1-E48A2FEBD376}" sibTransId="{F765724B-DE6F-BE40-9A7F-715B91410C28}"/>
    <dgm:cxn modelId="{14DF901F-59A7-8948-A960-D0D9E975DE01}" type="presOf" srcId="{EFB3DD3C-4A6B-9E47-BDD2-4195AD7845FD}" destId="{E80F58D7-ADE0-3A48-B7CD-0D24CC606411}" srcOrd="0" destOrd="0" presId="urn:microsoft.com/office/officeart/2005/8/layout/vList2"/>
    <dgm:cxn modelId="{7359ABE1-D176-5E40-A683-582D78EE354E}" type="presOf" srcId="{2C825ABE-DE0F-3C4F-864C-33773D1AC65F}" destId="{B14C813E-4D77-0749-AD3F-A45BCDC02E46}" srcOrd="0" destOrd="0" presId="urn:microsoft.com/office/officeart/2005/8/layout/vList2"/>
    <dgm:cxn modelId="{DE9DD29C-EF36-924A-AD14-5D221DBE0311}" type="presOf" srcId="{83F9A072-BF21-3B4F-AF6A-3C82E3BF4D9A}" destId="{E8F4ECC8-54C9-2B48-BD19-38CEA2E2AA21}" srcOrd="0" destOrd="0" presId="urn:microsoft.com/office/officeart/2005/8/layout/vList2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F3F17945-E863-DE49-BC42-35E1C487BE97}" srcId="{86B1F3D8-D957-B14D-87E1-B0D1D6D72F90}" destId="{2C825ABE-DE0F-3C4F-864C-33773D1AC65F}" srcOrd="1" destOrd="0" parTransId="{63DCD196-D9EE-BE45-943C-558545086905}" sibTransId="{8835A38D-BEEA-8545-8678-AF03C9446722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81AD3B82-71F3-C548-945C-8A308A63FEEB}" srcId="{86B1F3D8-D957-B14D-87E1-B0D1D6D72F90}" destId="{EFB3DD3C-4A6B-9E47-BDD2-4195AD7845FD}" srcOrd="2" destOrd="0" parTransId="{9BE330BF-3353-744E-AF26-D7F0D28A02B5}" sibTransId="{EEA9ADBD-E011-F643-A60C-1446E47D0922}"/>
    <dgm:cxn modelId="{80AC16E1-3C09-E248-9591-4F4AF886065D}" srcId="{86B1F3D8-D957-B14D-87E1-B0D1D6D72F90}" destId="{8A12AB39-9179-0C49-9315-120F4CA32EB1}" srcOrd="5" destOrd="0" parTransId="{ACA2CC48-453F-374D-B661-DC85C98FBDB8}" sibTransId="{4724ABF7-03A2-BE46-9F66-681BF501E12E}"/>
    <dgm:cxn modelId="{EE2FCFAC-97D4-6A4C-B826-7659FFFAA37C}" type="presOf" srcId="{9C2B7078-AACB-D24D-89E9-12D130099386}" destId="{F0CB1D78-2353-4547-B837-E9387E03020E}" srcOrd="0" destOrd="0" presId="urn:microsoft.com/office/officeart/2005/8/layout/vList2"/>
    <dgm:cxn modelId="{D7E16C52-41A0-EB46-9F71-88B39FEE54F2}" srcId="{86B1F3D8-D957-B14D-87E1-B0D1D6D72F90}" destId="{83F9A072-BF21-3B4F-AF6A-3C82E3BF4D9A}" srcOrd="4" destOrd="0" parTransId="{32457702-B86E-454D-85CD-FFBCAA4C478A}" sibTransId="{E56CEDF3-BE27-6A41-9776-3B0ABD225E8A}"/>
    <dgm:cxn modelId="{40D6E81E-3E66-0E44-8034-DB5E7810DD7B}" type="presOf" srcId="{8A12AB39-9179-0C49-9315-120F4CA32EB1}" destId="{A357A7B6-D016-E944-B6AB-670AB8ABA9BC}" srcOrd="0" destOrd="0" presId="urn:microsoft.com/office/officeart/2005/8/layout/vList2"/>
    <dgm:cxn modelId="{88F1B710-0A38-D449-BA82-6ED7038BA087}" srcId="{86B1F3D8-D957-B14D-87E1-B0D1D6D72F90}" destId="{654E1FAB-E659-0644-A4E3-1F16F3B0BCF7}" srcOrd="0" destOrd="0" parTransId="{DB8A1B93-6ECA-6A42-BEC2-6583C323B8C8}" sibTransId="{D079DF24-8556-B346-90C4-B243A89C4F04}"/>
    <dgm:cxn modelId="{674ABEC2-538C-9E47-AE56-6BD18B8D256B}" type="presParOf" srcId="{D80DA091-FED0-1B4D-827F-FFA5C4DA7BE3}" destId="{9E2E74E5-16AB-A84F-8AF0-27AF8F6D8599}" srcOrd="0" destOrd="0" presId="urn:microsoft.com/office/officeart/2005/8/layout/vList2"/>
    <dgm:cxn modelId="{9651CF83-84C7-C444-9E30-CD7E08C07732}" type="presParOf" srcId="{D80DA091-FED0-1B4D-827F-FFA5C4DA7BE3}" destId="{26D8C1BC-233A-3040-B795-DCE97ACF459B}" srcOrd="1" destOrd="0" presId="urn:microsoft.com/office/officeart/2005/8/layout/vList2"/>
    <dgm:cxn modelId="{40AFAC0E-1251-1F4A-BA5C-D2BF5B425C83}" type="presParOf" srcId="{D80DA091-FED0-1B4D-827F-FFA5C4DA7BE3}" destId="{B14C813E-4D77-0749-AD3F-A45BCDC02E46}" srcOrd="2" destOrd="0" presId="urn:microsoft.com/office/officeart/2005/8/layout/vList2"/>
    <dgm:cxn modelId="{B961035C-4010-AC4D-A4C4-449E622ADF2C}" type="presParOf" srcId="{D80DA091-FED0-1B4D-827F-FFA5C4DA7BE3}" destId="{2CD50C98-EDBD-854D-8744-07122B1D2524}" srcOrd="3" destOrd="0" presId="urn:microsoft.com/office/officeart/2005/8/layout/vList2"/>
    <dgm:cxn modelId="{CA0D9AB2-9BBD-F646-8E35-C91771DF3A8F}" type="presParOf" srcId="{D80DA091-FED0-1B4D-827F-FFA5C4DA7BE3}" destId="{E80F58D7-ADE0-3A48-B7CD-0D24CC606411}" srcOrd="4" destOrd="0" presId="urn:microsoft.com/office/officeart/2005/8/layout/vList2"/>
    <dgm:cxn modelId="{D5D4DEB3-060B-7648-B99F-097FBEC733CB}" type="presParOf" srcId="{D80DA091-FED0-1B4D-827F-FFA5C4DA7BE3}" destId="{D0FFE57B-551C-3543-B3CF-5E15921C1C64}" srcOrd="5" destOrd="0" presId="urn:microsoft.com/office/officeart/2005/8/layout/vList2"/>
    <dgm:cxn modelId="{B4CB4180-C194-9844-B242-04D0C5F629DD}" type="presParOf" srcId="{D80DA091-FED0-1B4D-827F-FFA5C4DA7BE3}" destId="{F0CB1D78-2353-4547-B837-E9387E03020E}" srcOrd="6" destOrd="0" presId="urn:microsoft.com/office/officeart/2005/8/layout/vList2"/>
    <dgm:cxn modelId="{72A94A85-26D2-0741-9B09-C9013CEBE6D2}" type="presParOf" srcId="{D80DA091-FED0-1B4D-827F-FFA5C4DA7BE3}" destId="{DE164CD4-4F1E-DC46-A99F-E8D29C8B3B7A}" srcOrd="7" destOrd="0" presId="urn:microsoft.com/office/officeart/2005/8/layout/vList2"/>
    <dgm:cxn modelId="{E9B33067-24D7-474D-8B0D-39DD4986E321}" type="presParOf" srcId="{D80DA091-FED0-1B4D-827F-FFA5C4DA7BE3}" destId="{E8F4ECC8-54C9-2B48-BD19-38CEA2E2AA21}" srcOrd="8" destOrd="0" presId="urn:microsoft.com/office/officeart/2005/8/layout/vList2"/>
    <dgm:cxn modelId="{25AD0863-3303-A747-B77C-84BBB0F058AA}" type="presParOf" srcId="{D80DA091-FED0-1B4D-827F-FFA5C4DA7BE3}" destId="{46605E84-F2DC-2849-8AB9-7680CFF659BA}" srcOrd="9" destOrd="0" presId="urn:microsoft.com/office/officeart/2005/8/layout/vList2"/>
    <dgm:cxn modelId="{7CD8AE25-C135-A94E-8A35-007F7FE4D84A}" type="presParOf" srcId="{D80DA091-FED0-1B4D-827F-FFA5C4DA7BE3}" destId="{A357A7B6-D016-E944-B6AB-670AB8ABA9BC}" srcOrd="10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760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7432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6148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59" name="Google Shape;15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62189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90709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4216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5570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:a16="http://schemas.microsoft.com/office/drawing/2014/main" xmlns="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23530" y="339511"/>
            <a:ext cx="11573197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5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39328741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6/21/2024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5" r:id="rId14"/>
    <p:sldLayoutId id="2147483666" r:id="rId15"/>
    <p:sldLayoutId id="2147483667" r:id="rId16"/>
    <p:sldLayoutId id="2147483668" r:id="rId17"/>
    <p:sldLayoutId id="2147483669" r:id="rId18"/>
    <p:sldLayoutId id="2147483670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sv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1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openxmlformats.org/officeDocument/2006/relationships/image" Target="../media/image7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7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7.svg"/><Relationship Id="rId7" Type="http://schemas.openxmlformats.org/officeDocument/2006/relationships/image" Target="../media/image21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7.png"/><Relationship Id="rId5" Type="http://schemas.openxmlformats.org/officeDocument/2006/relationships/image" Target="../media/image19.svg"/><Relationship Id="rId10" Type="http://schemas.openxmlformats.org/officeDocument/2006/relationships/image" Target="../media/image7.png"/><Relationship Id="rId4" Type="http://schemas.openxmlformats.org/officeDocument/2006/relationships/image" Target="../media/image16.png"/><Relationship Id="rId9" Type="http://schemas.openxmlformats.org/officeDocument/2006/relationships/image" Target="../media/image23.sv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7" Type="http://schemas.openxmlformats.org/officeDocument/2006/relationships/image" Target="../media/image7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mi.org/-/media/pmi/documents/public/pdf/white-papers/business-analysis-outcomes.pdf?rev=702d20b862484f6bb49ebfc3ec82f560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2.png"/><Relationship Id="rId4" Type="http://schemas.openxmlformats.org/officeDocument/2006/relationships/image" Target="../media/image2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105196" y="3794396"/>
            <a:ext cx="48864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Eng. Ahmed Hussein, MBA,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108644" y="2424037"/>
            <a:ext cx="427976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Analysis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357207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57662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Bachelor of Project Management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4989" y="59789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25760A6C-566F-B7E3-1EEE-CB29F0CF0113}"/>
              </a:ext>
            </a:extLst>
          </p:cNvPr>
          <p:cNvSpPr txBox="1"/>
          <p:nvPr/>
        </p:nvSpPr>
        <p:spPr>
          <a:xfrm>
            <a:off x="5749447" y="2553604"/>
            <a:ext cx="629015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Eliciting Requirements from Stakeholders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620566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70224" y="5140754"/>
            <a:ext cx="28298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461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Business Analysis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072822"/>
            <a:ext cx="54766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Eng. Ahmed Hussein, MBA, </a:t>
            </a:r>
            <a:r>
              <a:rPr lang="en-US" sz="24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PfMP</a:t>
            </a: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©, PMP©, CMP APMG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78980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598250" y="2495028"/>
            <a:ext cx="8417320" cy="2795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are stakeholders, and the role of the business Analyst in Stakeholders Management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Analyzing Stakeholders needs, expectations, and level of interest/influence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Developing Stakeholders Engagement Approach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06CA5F6C-BBF4-EC19-9E89-DC75E2040A04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17AA5339-039D-9B51-7885-2B036351EE59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F3C6D1D-43B4-9C4C-BB2C-8CBD1339B4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CA6CAC91-A490-2180-DCE5-016F1B221D0F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E210B4F3-F36A-5D12-FCED-D425755A0E83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E5DAAFC4-B253-713D-268F-361C09D02CD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D795B7C-0A5D-0919-F8CE-782756EFAF31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CFAFA5D3-7687-9535-AE3A-462F69C5B54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2183BD52-3481-BCFB-4EFE-DCAD8CED1EA8}"/>
              </a:ext>
            </a:extLst>
          </p:cNvPr>
          <p:cNvSpPr txBox="1"/>
          <p:nvPr/>
        </p:nvSpPr>
        <p:spPr>
          <a:xfrm>
            <a:off x="6060591" y="500900"/>
            <a:ext cx="576144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are stakeholders, and the role of the business Analyst in Stakeholders Management</a:t>
            </a:r>
          </a:p>
          <a:p>
            <a:endParaRPr lang="en-US" sz="3200" b="1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B719D2D-C025-75EE-E88A-A87896B4F0C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/>
              <a:t>www.midocean.ae</a:t>
            </a:r>
            <a:endParaRPr lang="en-US" sz="2000" b="1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0F63F4F4-2EFE-72A8-78CB-B8C5AAC602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C104399-1114-D358-7374-8168796D8987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50ED0203-3DA8-3AB3-F239-2E425246473E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63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E86FFB2-D5D4-2361-250C-3360D3F2A8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Stakeholder Management?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B751DEE-1E49-17AC-808E-F49714EB2D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Stakeholders Management (Engagement) is one of the key knowledge areas within Project Management.</a:t>
            </a:r>
          </a:p>
          <a:p>
            <a:endParaRPr lang="en-US" dirty="0"/>
          </a:p>
          <a:p>
            <a:r>
              <a:rPr lang="en-US" dirty="0"/>
              <a:t>Stakeholder management( engagement) is forming and maintain relationships with stakeholders and influencing them in order to achieve an objective.” </a:t>
            </a:r>
          </a:p>
          <a:p>
            <a:endParaRPr lang="en-US" dirty="0"/>
          </a:p>
          <a:p>
            <a:r>
              <a:rPr lang="en-US" dirty="0"/>
              <a:t>Stakeholder management (engagement) requires two-way communication and incorporation of feedback to:</a:t>
            </a:r>
          </a:p>
          <a:p>
            <a:pPr lvl="1"/>
            <a:r>
              <a:rPr lang="en-US" dirty="0"/>
              <a:t>Build and sustain appropriate levels of commitment to the objective.</a:t>
            </a:r>
          </a:p>
          <a:p>
            <a:pPr lvl="1"/>
            <a:r>
              <a:rPr lang="en-US" dirty="0"/>
              <a:t>Identify and mitigate resistance.</a:t>
            </a:r>
          </a:p>
          <a:p>
            <a:endParaRPr lang="en-US" dirty="0"/>
          </a:p>
          <a:p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7707434F-D802-41B9-F218-FA9B7CC4CEEA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C00E0A35-6B17-DD77-5B51-9470114635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3074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E0DA158C-03D2-1BD4-413D-FA76BB8E0F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3E1C20-3C5C-04B6-D6AA-C9A3539634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430491" cy="1325563"/>
          </a:xfrm>
        </p:spPr>
        <p:txBody>
          <a:bodyPr/>
          <a:lstStyle/>
          <a:p>
            <a:r>
              <a:rPr lang="en-US" dirty="0"/>
              <a:t>Role of the Business Analyst in Stakeholder Management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5EA04CF-BC78-85CF-6AEF-BF1A9E118E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 Project Manager has the ultimate responsibility for stakeholder management in the project.</a:t>
            </a:r>
          </a:p>
          <a:p>
            <a:endParaRPr lang="en-US" dirty="0"/>
          </a:p>
          <a:p>
            <a:r>
              <a:rPr lang="en-US" dirty="0"/>
              <a:t>The Business Analyst plays a critical role in stakeholder managers as she/he are the ones who spend most of the time with stakeholders.</a:t>
            </a:r>
          </a:p>
          <a:p>
            <a:endParaRPr lang="en-US" dirty="0"/>
          </a:p>
          <a:p>
            <a:r>
              <a:rPr lang="en-US" dirty="0"/>
              <a:t>The Business Analyst contributes to:</a:t>
            </a:r>
          </a:p>
          <a:p>
            <a:pPr lvl="1"/>
            <a:r>
              <a:rPr lang="en-US" dirty="0"/>
              <a:t>Identifying Stakeholders and their needs</a:t>
            </a:r>
          </a:p>
          <a:p>
            <a:pPr lvl="1"/>
            <a:r>
              <a:rPr lang="en-US" dirty="0"/>
              <a:t>Analyzing Stakeholders</a:t>
            </a:r>
          </a:p>
          <a:p>
            <a:pPr lvl="1"/>
            <a:r>
              <a:rPr lang="en-US" dirty="0"/>
              <a:t>Recommending engagement approaches</a:t>
            </a:r>
          </a:p>
          <a:p>
            <a:pPr lvl="1"/>
            <a:r>
              <a:rPr lang="en-US" dirty="0"/>
              <a:t>Executing some activities in the engagement approach</a:t>
            </a:r>
          </a:p>
          <a:p>
            <a:pPr lvl="1"/>
            <a:r>
              <a:rPr lang="en-US" dirty="0"/>
              <a:t>Monitoring Stakeholders Engagement throughout the project</a:t>
            </a:r>
          </a:p>
          <a:p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626F287-A147-41E6-BBDA-876F6657E5C0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CE78C03F-5041-4BE9-9D89-CBB6184A5A8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4136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B57BC6F-2A96-12FD-24DA-8399DB62C7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330EC034-511F-2F3E-12C6-D9BD1454BE5B}"/>
              </a:ext>
            </a:extLst>
          </p:cNvPr>
          <p:cNvSpPr/>
          <p:nvPr/>
        </p:nvSpPr>
        <p:spPr>
          <a:xfrm>
            <a:off x="5943564" y="1953420"/>
            <a:ext cx="2650729" cy="3800882"/>
          </a:xfrm>
          <a:prstGeom prst="rect">
            <a:avLst/>
          </a:prstGeom>
          <a:solidFill>
            <a:schemeClr val="accent1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247F2065-D452-636C-1CB9-EA26C9B78C8D}"/>
              </a:ext>
            </a:extLst>
          </p:cNvPr>
          <p:cNvSpPr/>
          <p:nvPr/>
        </p:nvSpPr>
        <p:spPr>
          <a:xfrm>
            <a:off x="8625723" y="1953420"/>
            <a:ext cx="2650727" cy="3800882"/>
          </a:xfrm>
          <a:prstGeom prst="rect">
            <a:avLst/>
          </a:prstGeom>
          <a:solidFill>
            <a:schemeClr val="accent1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xmlns="" id="{EB211A31-9A45-1570-6A68-D3B2FEF44898}"/>
              </a:ext>
            </a:extLst>
          </p:cNvPr>
          <p:cNvSpPr/>
          <p:nvPr/>
        </p:nvSpPr>
        <p:spPr>
          <a:xfrm>
            <a:off x="3307091" y="1934775"/>
            <a:ext cx="2616200" cy="3804277"/>
          </a:xfrm>
          <a:prstGeom prst="rect">
            <a:avLst/>
          </a:prstGeom>
          <a:solidFill>
            <a:schemeClr val="accent1">
              <a:lumMod val="60000"/>
              <a:lumOff val="4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6C837725-DC86-930A-098C-F9540934CF67}"/>
              </a:ext>
            </a:extLst>
          </p:cNvPr>
          <p:cNvSpPr/>
          <p:nvPr/>
        </p:nvSpPr>
        <p:spPr>
          <a:xfrm>
            <a:off x="699046" y="1934775"/>
            <a:ext cx="2633360" cy="3819527"/>
          </a:xfrm>
          <a:prstGeom prst="rect">
            <a:avLst/>
          </a:prstGeom>
          <a:solidFill>
            <a:schemeClr val="accent5">
              <a:lumMod val="40000"/>
              <a:lumOff val="6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hevron 5">
            <a:extLst>
              <a:ext uri="{FF2B5EF4-FFF2-40B4-BE49-F238E27FC236}">
                <a16:creationId xmlns:a16="http://schemas.microsoft.com/office/drawing/2014/main" xmlns="" id="{B3E1915C-6B36-DC41-FFDC-6361BD0C6B9D}"/>
              </a:ext>
            </a:extLst>
          </p:cNvPr>
          <p:cNvSpPr/>
          <p:nvPr/>
        </p:nvSpPr>
        <p:spPr>
          <a:xfrm>
            <a:off x="5980036" y="1953420"/>
            <a:ext cx="2616200" cy="1239501"/>
          </a:xfrm>
          <a:prstGeom prst="chevron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1331EE9C-29E8-C48A-8DFD-D38D94078E15}"/>
              </a:ext>
            </a:extLst>
          </p:cNvPr>
          <p:cNvSpPr txBox="1"/>
          <p:nvPr/>
        </p:nvSpPr>
        <p:spPr>
          <a:xfrm>
            <a:off x="6211963" y="1904616"/>
            <a:ext cx="222570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 Stakeholder Management Strategies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6E59B3EC-3D83-1C37-0AEC-8326A3F67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Stakeholder Management Process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xmlns="" id="{8C9CCF6C-0ECA-411D-8E65-4F8649A609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xmlns="" id="{2A4F17EB-FE89-442A-E1A2-163EF55BD5F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4" name="Chevron 3">
            <a:extLst>
              <a:ext uri="{FF2B5EF4-FFF2-40B4-BE49-F238E27FC236}">
                <a16:creationId xmlns:a16="http://schemas.microsoft.com/office/drawing/2014/main" xmlns="" id="{3222DBD6-8D28-529C-5E40-30D6F1F818BE}"/>
              </a:ext>
            </a:extLst>
          </p:cNvPr>
          <p:cNvSpPr/>
          <p:nvPr/>
        </p:nvSpPr>
        <p:spPr>
          <a:xfrm>
            <a:off x="689122" y="1934775"/>
            <a:ext cx="2616200" cy="1258147"/>
          </a:xfrm>
          <a:prstGeom prst="chevron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Chevron 4">
            <a:extLst>
              <a:ext uri="{FF2B5EF4-FFF2-40B4-BE49-F238E27FC236}">
                <a16:creationId xmlns:a16="http://schemas.microsoft.com/office/drawing/2014/main" xmlns="" id="{936BA9B0-727F-1F4A-66CF-B5950FD1778F}"/>
              </a:ext>
            </a:extLst>
          </p:cNvPr>
          <p:cNvSpPr/>
          <p:nvPr/>
        </p:nvSpPr>
        <p:spPr>
          <a:xfrm>
            <a:off x="3363836" y="1953420"/>
            <a:ext cx="2576615" cy="1239502"/>
          </a:xfrm>
          <a:prstGeom prst="chevron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hevron 6">
            <a:extLst>
              <a:ext uri="{FF2B5EF4-FFF2-40B4-BE49-F238E27FC236}">
                <a16:creationId xmlns:a16="http://schemas.microsoft.com/office/drawing/2014/main" xmlns="" id="{6B7F3465-4F4D-272B-FF7C-8D082FA6B046}"/>
              </a:ext>
            </a:extLst>
          </p:cNvPr>
          <p:cNvSpPr/>
          <p:nvPr/>
        </p:nvSpPr>
        <p:spPr>
          <a:xfrm>
            <a:off x="8645937" y="1939750"/>
            <a:ext cx="2616200" cy="1253173"/>
          </a:xfrm>
          <a:prstGeom prst="chevr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47D68353-D6A4-BFE3-36D8-9A7E2023E14C}"/>
              </a:ext>
            </a:extLst>
          </p:cNvPr>
          <p:cNvSpPr txBox="1"/>
          <p:nvPr/>
        </p:nvSpPr>
        <p:spPr>
          <a:xfrm>
            <a:off x="1239220" y="2171001"/>
            <a:ext cx="18218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Identify Stakeholders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30DFA537-A00E-AA77-961B-F85E456F84B2}"/>
              </a:ext>
            </a:extLst>
          </p:cNvPr>
          <p:cNvSpPr txBox="1"/>
          <p:nvPr/>
        </p:nvSpPr>
        <p:spPr>
          <a:xfrm>
            <a:off x="3981219" y="2165159"/>
            <a:ext cx="16133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Analyze Stakeholders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98D2339C-9250-A245-A504-4F301715F64C}"/>
              </a:ext>
            </a:extLst>
          </p:cNvPr>
          <p:cNvSpPr txBox="1"/>
          <p:nvPr/>
        </p:nvSpPr>
        <p:spPr>
          <a:xfrm>
            <a:off x="8696958" y="1915172"/>
            <a:ext cx="2565180" cy="1323439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Review/Revise Stakeholder’s Management Strategies</a:t>
            </a:r>
            <a:endParaRPr lang="ko-KR" alt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0CE98EB5-A6D8-B0FD-6E0A-727F9BD6E2BE}"/>
              </a:ext>
            </a:extLst>
          </p:cNvPr>
          <p:cNvSpPr txBox="1"/>
          <p:nvPr/>
        </p:nvSpPr>
        <p:spPr>
          <a:xfrm>
            <a:off x="915549" y="3292089"/>
            <a:ext cx="214555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 Key Stakeholders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CF4281FE-C850-3055-0521-EE6F602A3E56}"/>
              </a:ext>
            </a:extLst>
          </p:cNvPr>
          <p:cNvSpPr txBox="1"/>
          <p:nvPr/>
        </p:nvSpPr>
        <p:spPr>
          <a:xfrm>
            <a:off x="3277610" y="3292089"/>
            <a:ext cx="268032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Define needs, requirements, concerns and issues, level of commitment, interests, power/influence, resistance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756535CD-BB10-CE39-06F2-3EB1B74B9804}"/>
              </a:ext>
            </a:extLst>
          </p:cNvPr>
          <p:cNvSpPr txBox="1"/>
          <p:nvPr/>
        </p:nvSpPr>
        <p:spPr>
          <a:xfrm>
            <a:off x="6034099" y="3292089"/>
            <a:ext cx="2460758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Decide Techniques to involve the stakeholders in requirements, design implementation, and acceptance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7215B5E1-3D5D-8D22-8E51-D995FF484712}"/>
              </a:ext>
            </a:extLst>
          </p:cNvPr>
          <p:cNvSpPr txBox="1"/>
          <p:nvPr/>
        </p:nvSpPr>
        <p:spPr>
          <a:xfrm>
            <a:off x="8739530" y="3292089"/>
            <a:ext cx="246075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Implement the strategies and monitor results, and if needed, adjust your strategies</a:t>
            </a:r>
          </a:p>
          <a:p>
            <a:pPr algn="ctr"/>
            <a:endParaRPr lang="en-US" altLang="ko-K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461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49F50AD-C10D-D5C0-2E68-9E8DE59CB4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F57E10A4-FD3E-C4A2-4810-DB26F6C45C82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78339" y="-97255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is Stakeholders Management done?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5395699B-2FA3-5BC7-F217-A8DCEFA5A93D}"/>
              </a:ext>
            </a:extLst>
          </p:cNvPr>
          <p:cNvSpPr/>
          <p:nvPr/>
        </p:nvSpPr>
        <p:spPr>
          <a:xfrm>
            <a:off x="513167" y="1162163"/>
            <a:ext cx="5837583" cy="17885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447675" indent="-447675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Stakeholder Management starts as soon as the objective is agreed and continues until the objective has been achieved.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47675" indent="-447675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xmlns="" id="{2FD25FCC-BAA6-3B3E-D298-AFF04029BAB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6" name="Round Same Side Corner Rectangle 8">
            <a:extLst>
              <a:ext uri="{FF2B5EF4-FFF2-40B4-BE49-F238E27FC236}">
                <a16:creationId xmlns:a16="http://schemas.microsoft.com/office/drawing/2014/main" xmlns="" id="{42D4FC01-38CD-1AB1-7159-76248A7EA93E}"/>
              </a:ext>
            </a:extLst>
          </p:cNvPr>
          <p:cNvSpPr/>
          <p:nvPr/>
        </p:nvSpPr>
        <p:spPr>
          <a:xfrm>
            <a:off x="7547818" y="1346816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8" name="Round Same Side Corner Rectangle 8">
            <a:extLst>
              <a:ext uri="{FF2B5EF4-FFF2-40B4-BE49-F238E27FC236}">
                <a16:creationId xmlns:a16="http://schemas.microsoft.com/office/drawing/2014/main" xmlns="" id="{E099081E-E877-C261-502C-8FA96B4CEA09}"/>
              </a:ext>
            </a:extLst>
          </p:cNvPr>
          <p:cNvSpPr/>
          <p:nvPr/>
        </p:nvSpPr>
        <p:spPr>
          <a:xfrm>
            <a:off x="8797608" y="1346816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9" name="Round Same Side Corner Rectangle 8">
            <a:extLst>
              <a:ext uri="{FF2B5EF4-FFF2-40B4-BE49-F238E27FC236}">
                <a16:creationId xmlns:a16="http://schemas.microsoft.com/office/drawing/2014/main" xmlns="" id="{6AC18EAB-58C6-FE24-8F25-10FF29249040}"/>
              </a:ext>
            </a:extLst>
          </p:cNvPr>
          <p:cNvSpPr/>
          <p:nvPr/>
        </p:nvSpPr>
        <p:spPr>
          <a:xfrm>
            <a:off x="10039933" y="1343664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10" name="Round Same Side Corner Rectangle 8">
            <a:extLst>
              <a:ext uri="{FF2B5EF4-FFF2-40B4-BE49-F238E27FC236}">
                <a16:creationId xmlns:a16="http://schemas.microsoft.com/office/drawing/2014/main" xmlns="" id="{5D8DC524-D248-A032-C547-E9A20986D217}"/>
              </a:ext>
            </a:extLst>
          </p:cNvPr>
          <p:cNvSpPr/>
          <p:nvPr/>
        </p:nvSpPr>
        <p:spPr>
          <a:xfrm>
            <a:off x="7547818" y="2751044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11" name="Round Same Side Corner Rectangle 8">
            <a:extLst>
              <a:ext uri="{FF2B5EF4-FFF2-40B4-BE49-F238E27FC236}">
                <a16:creationId xmlns:a16="http://schemas.microsoft.com/office/drawing/2014/main" xmlns="" id="{D16549DD-0587-E0F3-EBE3-E4736CBD9555}"/>
              </a:ext>
            </a:extLst>
          </p:cNvPr>
          <p:cNvSpPr/>
          <p:nvPr/>
        </p:nvSpPr>
        <p:spPr>
          <a:xfrm>
            <a:off x="8797608" y="2751044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12" name="Round Same Side Corner Rectangle 8">
            <a:extLst>
              <a:ext uri="{FF2B5EF4-FFF2-40B4-BE49-F238E27FC236}">
                <a16:creationId xmlns:a16="http://schemas.microsoft.com/office/drawing/2014/main" xmlns="" id="{DEE7AD14-F68E-4528-1A54-B69A3FD08659}"/>
              </a:ext>
            </a:extLst>
          </p:cNvPr>
          <p:cNvSpPr/>
          <p:nvPr/>
        </p:nvSpPr>
        <p:spPr>
          <a:xfrm>
            <a:off x="10039933" y="2747892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13" name="Round Same Side Corner Rectangle 8">
            <a:extLst>
              <a:ext uri="{FF2B5EF4-FFF2-40B4-BE49-F238E27FC236}">
                <a16:creationId xmlns:a16="http://schemas.microsoft.com/office/drawing/2014/main" xmlns="" id="{66586C99-520B-055D-1DCB-DFB533FF112B}"/>
              </a:ext>
            </a:extLst>
          </p:cNvPr>
          <p:cNvSpPr/>
          <p:nvPr/>
        </p:nvSpPr>
        <p:spPr>
          <a:xfrm>
            <a:off x="7547818" y="4156326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15" name="Round Same Side Corner Rectangle 8">
            <a:extLst>
              <a:ext uri="{FF2B5EF4-FFF2-40B4-BE49-F238E27FC236}">
                <a16:creationId xmlns:a16="http://schemas.microsoft.com/office/drawing/2014/main" xmlns="" id="{A3520510-6FEA-77F2-4F2E-7CE9185D934D}"/>
              </a:ext>
            </a:extLst>
          </p:cNvPr>
          <p:cNvSpPr/>
          <p:nvPr/>
        </p:nvSpPr>
        <p:spPr>
          <a:xfrm>
            <a:off x="8797608" y="4156326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16" name="Round Same Side Corner Rectangle 8">
            <a:extLst>
              <a:ext uri="{FF2B5EF4-FFF2-40B4-BE49-F238E27FC236}">
                <a16:creationId xmlns:a16="http://schemas.microsoft.com/office/drawing/2014/main" xmlns="" id="{93E73D35-C60B-B21B-E889-342D39F4AC4D}"/>
              </a:ext>
            </a:extLst>
          </p:cNvPr>
          <p:cNvSpPr/>
          <p:nvPr/>
        </p:nvSpPr>
        <p:spPr>
          <a:xfrm>
            <a:off x="10039933" y="4153174"/>
            <a:ext cx="951332" cy="974634"/>
          </a:xfrm>
          <a:custGeom>
            <a:avLst/>
            <a:gdLst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8887 w 1489775"/>
              <a:gd name="connsiteY10" fmla="*/ 2305078 h 3923699"/>
              <a:gd name="connsiteX11" fmla="*/ 1151853 w 1489775"/>
              <a:gd name="connsiteY11" fmla="*/ 3743699 h 3923699"/>
              <a:gd name="connsiteX12" fmla="*/ 971853 w 1489775"/>
              <a:gd name="connsiteY12" fmla="*/ 3923699 h 3923699"/>
              <a:gd name="connsiteX13" fmla="*/ 791853 w 1489775"/>
              <a:gd name="connsiteY13" fmla="*/ 3743699 h 3923699"/>
              <a:gd name="connsiteX14" fmla="*/ 791853 w 1489775"/>
              <a:gd name="connsiteY14" fmla="*/ 2305078 h 3923699"/>
              <a:gd name="connsiteX15" fmla="*/ 683854 w 1489775"/>
              <a:gd name="connsiteY15" fmla="*/ 2305078 h 3923699"/>
              <a:gd name="connsiteX16" fmla="*/ 683854 w 1489775"/>
              <a:gd name="connsiteY16" fmla="*/ 3743698 h 3923699"/>
              <a:gd name="connsiteX17" fmla="*/ 503854 w 1489775"/>
              <a:gd name="connsiteY17" fmla="*/ 3923698 h 3923699"/>
              <a:gd name="connsiteX18" fmla="*/ 323854 w 1489775"/>
              <a:gd name="connsiteY18" fmla="*/ 3743698 h 3923699"/>
              <a:gd name="connsiteX19" fmla="*/ 323854 w 1489775"/>
              <a:gd name="connsiteY19" fmla="*/ 2238914 h 3923699"/>
              <a:gd name="connsiteX20" fmla="*/ 330887 w 1489775"/>
              <a:gd name="connsiteY20" fmla="*/ 2238914 h 3923699"/>
              <a:gd name="connsiteX21" fmla="*/ 330887 w 1489775"/>
              <a:gd name="connsiteY21" fmla="*/ 1390678 h 3923699"/>
              <a:gd name="connsiteX22" fmla="*/ 288033 w 1489775"/>
              <a:gd name="connsiteY22" fmla="*/ 1390678 h 3923699"/>
              <a:gd name="connsiteX23" fmla="*/ 288033 w 1489775"/>
              <a:gd name="connsiteY23" fmla="*/ 2063902 h 3923699"/>
              <a:gd name="connsiteX24" fmla="*/ 144017 w 1489775"/>
              <a:gd name="connsiteY24" fmla="*/ 2207918 h 3923699"/>
              <a:gd name="connsiteX25" fmla="*/ 1 w 1489775"/>
              <a:gd name="connsiteY25" fmla="*/ 2063902 h 3923699"/>
              <a:gd name="connsiteX26" fmla="*/ 1 w 1489775"/>
              <a:gd name="connsiteY26" fmla="*/ 1390678 h 3923699"/>
              <a:gd name="connsiteX27" fmla="*/ 0 w 1489775"/>
              <a:gd name="connsiteY27" fmla="*/ 1390678 h 3923699"/>
              <a:gd name="connsiteX28" fmla="*/ 0 w 1489775"/>
              <a:gd name="connsiteY28" fmla="*/ 1030958 h 3923699"/>
              <a:gd name="connsiteX29" fmla="*/ 280204 w 1489775"/>
              <a:gd name="connsiteY29" fmla="*/ 750754 h 3923699"/>
              <a:gd name="connsiteX30" fmla="*/ 744888 w 1489775"/>
              <a:gd name="connsiteY30" fmla="*/ 0 h 3923699"/>
              <a:gd name="connsiteX31" fmla="*/ 1082199 w 1489775"/>
              <a:gd name="connsiteY31" fmla="*/ 337311 h 3923699"/>
              <a:gd name="connsiteX32" fmla="*/ 744888 w 1489775"/>
              <a:gd name="connsiteY32" fmla="*/ 674622 h 3923699"/>
              <a:gd name="connsiteX33" fmla="*/ 407577 w 1489775"/>
              <a:gd name="connsiteY33" fmla="*/ 337311 h 3923699"/>
              <a:gd name="connsiteX34" fmla="*/ 744888 w 1489775"/>
              <a:gd name="connsiteY34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2238914 h 3923699"/>
              <a:gd name="connsiteX20" fmla="*/ 330887 w 1489775"/>
              <a:gd name="connsiteY20" fmla="*/ 1390678 h 3923699"/>
              <a:gd name="connsiteX21" fmla="*/ 288033 w 1489775"/>
              <a:gd name="connsiteY21" fmla="*/ 1390678 h 3923699"/>
              <a:gd name="connsiteX22" fmla="*/ 288033 w 1489775"/>
              <a:gd name="connsiteY22" fmla="*/ 2063902 h 3923699"/>
              <a:gd name="connsiteX23" fmla="*/ 144017 w 1489775"/>
              <a:gd name="connsiteY23" fmla="*/ 2207918 h 3923699"/>
              <a:gd name="connsiteX24" fmla="*/ 1 w 1489775"/>
              <a:gd name="connsiteY24" fmla="*/ 2063902 h 3923699"/>
              <a:gd name="connsiteX25" fmla="*/ 1 w 1489775"/>
              <a:gd name="connsiteY25" fmla="*/ 1390678 h 3923699"/>
              <a:gd name="connsiteX26" fmla="*/ 0 w 1489775"/>
              <a:gd name="connsiteY26" fmla="*/ 1390678 h 3923699"/>
              <a:gd name="connsiteX27" fmla="*/ 0 w 1489775"/>
              <a:gd name="connsiteY27" fmla="*/ 1030958 h 3923699"/>
              <a:gd name="connsiteX28" fmla="*/ 280204 w 1489775"/>
              <a:gd name="connsiteY28" fmla="*/ 750754 h 3923699"/>
              <a:gd name="connsiteX29" fmla="*/ 744888 w 1489775"/>
              <a:gd name="connsiteY29" fmla="*/ 0 h 3923699"/>
              <a:gd name="connsiteX30" fmla="*/ 1082199 w 1489775"/>
              <a:gd name="connsiteY30" fmla="*/ 337311 h 3923699"/>
              <a:gd name="connsiteX31" fmla="*/ 744888 w 1489775"/>
              <a:gd name="connsiteY31" fmla="*/ 674622 h 3923699"/>
              <a:gd name="connsiteX32" fmla="*/ 407577 w 1489775"/>
              <a:gd name="connsiteY32" fmla="*/ 337311 h 3923699"/>
              <a:gd name="connsiteX33" fmla="*/ 744888 w 1489775"/>
              <a:gd name="connsiteY33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23854 w 1489775"/>
              <a:gd name="connsiteY18" fmla="*/ 2238914 h 3923699"/>
              <a:gd name="connsiteX19" fmla="*/ 330887 w 1489775"/>
              <a:gd name="connsiteY19" fmla="*/ 1390678 h 3923699"/>
              <a:gd name="connsiteX20" fmla="*/ 288033 w 1489775"/>
              <a:gd name="connsiteY20" fmla="*/ 1390678 h 3923699"/>
              <a:gd name="connsiteX21" fmla="*/ 288033 w 1489775"/>
              <a:gd name="connsiteY21" fmla="*/ 2063902 h 3923699"/>
              <a:gd name="connsiteX22" fmla="*/ 144017 w 1489775"/>
              <a:gd name="connsiteY22" fmla="*/ 2207918 h 3923699"/>
              <a:gd name="connsiteX23" fmla="*/ 1 w 1489775"/>
              <a:gd name="connsiteY23" fmla="*/ 2063902 h 3923699"/>
              <a:gd name="connsiteX24" fmla="*/ 1 w 1489775"/>
              <a:gd name="connsiteY24" fmla="*/ 1390678 h 3923699"/>
              <a:gd name="connsiteX25" fmla="*/ 0 w 1489775"/>
              <a:gd name="connsiteY25" fmla="*/ 1390678 h 3923699"/>
              <a:gd name="connsiteX26" fmla="*/ 0 w 1489775"/>
              <a:gd name="connsiteY26" fmla="*/ 1030958 h 3923699"/>
              <a:gd name="connsiteX27" fmla="*/ 280204 w 1489775"/>
              <a:gd name="connsiteY27" fmla="*/ 750754 h 3923699"/>
              <a:gd name="connsiteX28" fmla="*/ 744888 w 1489775"/>
              <a:gd name="connsiteY28" fmla="*/ 0 h 3923699"/>
              <a:gd name="connsiteX29" fmla="*/ 1082199 w 1489775"/>
              <a:gd name="connsiteY29" fmla="*/ 337311 h 3923699"/>
              <a:gd name="connsiteX30" fmla="*/ 744888 w 1489775"/>
              <a:gd name="connsiteY30" fmla="*/ 674622 h 3923699"/>
              <a:gd name="connsiteX31" fmla="*/ 407577 w 1489775"/>
              <a:gd name="connsiteY31" fmla="*/ 337311 h 3923699"/>
              <a:gd name="connsiteX32" fmla="*/ 744888 w 1489775"/>
              <a:gd name="connsiteY32" fmla="*/ 0 h 3923699"/>
              <a:gd name="connsiteX0" fmla="*/ 280204 w 1489775"/>
              <a:gd name="connsiteY0" fmla="*/ 750754 h 3923699"/>
              <a:gd name="connsiteX1" fmla="*/ 1209570 w 1489775"/>
              <a:gd name="connsiteY1" fmla="*/ 750754 h 3923699"/>
              <a:gd name="connsiteX2" fmla="*/ 1489774 w 1489775"/>
              <a:gd name="connsiteY2" fmla="*/ 1030958 h 3923699"/>
              <a:gd name="connsiteX3" fmla="*/ 1489774 w 1489775"/>
              <a:gd name="connsiteY3" fmla="*/ 1293518 h 3923699"/>
              <a:gd name="connsiteX4" fmla="*/ 1489775 w 1489775"/>
              <a:gd name="connsiteY4" fmla="*/ 1293518 h 3923699"/>
              <a:gd name="connsiteX5" fmla="*/ 1489775 w 1489775"/>
              <a:gd name="connsiteY5" fmla="*/ 2063902 h 3923699"/>
              <a:gd name="connsiteX6" fmla="*/ 1345759 w 1489775"/>
              <a:gd name="connsiteY6" fmla="*/ 2207918 h 3923699"/>
              <a:gd name="connsiteX7" fmla="*/ 1201743 w 1489775"/>
              <a:gd name="connsiteY7" fmla="*/ 2063902 h 3923699"/>
              <a:gd name="connsiteX8" fmla="*/ 1201743 w 1489775"/>
              <a:gd name="connsiteY8" fmla="*/ 1390678 h 3923699"/>
              <a:gd name="connsiteX9" fmla="*/ 1158887 w 1489775"/>
              <a:gd name="connsiteY9" fmla="*/ 1390678 h 3923699"/>
              <a:gd name="connsiteX10" fmla="*/ 1151853 w 1489775"/>
              <a:gd name="connsiteY10" fmla="*/ 3743699 h 3923699"/>
              <a:gd name="connsiteX11" fmla="*/ 971853 w 1489775"/>
              <a:gd name="connsiteY11" fmla="*/ 3923699 h 3923699"/>
              <a:gd name="connsiteX12" fmla="*/ 791853 w 1489775"/>
              <a:gd name="connsiteY12" fmla="*/ 3743699 h 3923699"/>
              <a:gd name="connsiteX13" fmla="*/ 791853 w 1489775"/>
              <a:gd name="connsiteY13" fmla="*/ 2305078 h 3923699"/>
              <a:gd name="connsiteX14" fmla="*/ 683854 w 1489775"/>
              <a:gd name="connsiteY14" fmla="*/ 2305078 h 3923699"/>
              <a:gd name="connsiteX15" fmla="*/ 683854 w 1489775"/>
              <a:gd name="connsiteY15" fmla="*/ 3743698 h 3923699"/>
              <a:gd name="connsiteX16" fmla="*/ 503854 w 1489775"/>
              <a:gd name="connsiteY16" fmla="*/ 3923698 h 3923699"/>
              <a:gd name="connsiteX17" fmla="*/ 323854 w 1489775"/>
              <a:gd name="connsiteY17" fmla="*/ 3743698 h 3923699"/>
              <a:gd name="connsiteX18" fmla="*/ 330887 w 1489775"/>
              <a:gd name="connsiteY18" fmla="*/ 1390678 h 3923699"/>
              <a:gd name="connsiteX19" fmla="*/ 288033 w 1489775"/>
              <a:gd name="connsiteY19" fmla="*/ 1390678 h 3923699"/>
              <a:gd name="connsiteX20" fmla="*/ 288033 w 1489775"/>
              <a:gd name="connsiteY20" fmla="*/ 2063902 h 3923699"/>
              <a:gd name="connsiteX21" fmla="*/ 144017 w 1489775"/>
              <a:gd name="connsiteY21" fmla="*/ 2207918 h 3923699"/>
              <a:gd name="connsiteX22" fmla="*/ 1 w 1489775"/>
              <a:gd name="connsiteY22" fmla="*/ 2063902 h 3923699"/>
              <a:gd name="connsiteX23" fmla="*/ 1 w 1489775"/>
              <a:gd name="connsiteY23" fmla="*/ 1390678 h 3923699"/>
              <a:gd name="connsiteX24" fmla="*/ 0 w 1489775"/>
              <a:gd name="connsiteY24" fmla="*/ 1390678 h 3923699"/>
              <a:gd name="connsiteX25" fmla="*/ 0 w 1489775"/>
              <a:gd name="connsiteY25" fmla="*/ 1030958 h 3923699"/>
              <a:gd name="connsiteX26" fmla="*/ 280204 w 1489775"/>
              <a:gd name="connsiteY26" fmla="*/ 750754 h 3923699"/>
              <a:gd name="connsiteX27" fmla="*/ 744888 w 1489775"/>
              <a:gd name="connsiteY27" fmla="*/ 0 h 3923699"/>
              <a:gd name="connsiteX28" fmla="*/ 1082199 w 1489775"/>
              <a:gd name="connsiteY28" fmla="*/ 337311 h 3923699"/>
              <a:gd name="connsiteX29" fmla="*/ 744888 w 1489775"/>
              <a:gd name="connsiteY29" fmla="*/ 674622 h 3923699"/>
              <a:gd name="connsiteX30" fmla="*/ 407577 w 1489775"/>
              <a:gd name="connsiteY30" fmla="*/ 337311 h 3923699"/>
              <a:gd name="connsiteX31" fmla="*/ 744888 w 1489775"/>
              <a:gd name="connsiteY31" fmla="*/ 0 h 3923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1489775" h="3923699">
                <a:moveTo>
                  <a:pt x="280204" y="750754"/>
                </a:moveTo>
                <a:lnTo>
                  <a:pt x="1209570" y="750754"/>
                </a:lnTo>
                <a:cubicBezTo>
                  <a:pt x="1364322" y="750754"/>
                  <a:pt x="1489774" y="876206"/>
                  <a:pt x="1489774" y="1030958"/>
                </a:cubicBezTo>
                <a:lnTo>
                  <a:pt x="1489774" y="1293518"/>
                </a:lnTo>
                <a:lnTo>
                  <a:pt x="1489775" y="1293518"/>
                </a:lnTo>
                <a:lnTo>
                  <a:pt x="1489775" y="2063902"/>
                </a:lnTo>
                <a:cubicBezTo>
                  <a:pt x="1489775" y="2143440"/>
                  <a:pt x="1425297" y="2207918"/>
                  <a:pt x="1345759" y="2207918"/>
                </a:cubicBezTo>
                <a:cubicBezTo>
                  <a:pt x="1266221" y="2207918"/>
                  <a:pt x="1201743" y="2143440"/>
                  <a:pt x="1201743" y="2063902"/>
                </a:cubicBezTo>
                <a:lnTo>
                  <a:pt x="1201743" y="1390678"/>
                </a:lnTo>
                <a:lnTo>
                  <a:pt x="1158887" y="1390678"/>
                </a:lnTo>
                <a:cubicBezTo>
                  <a:pt x="1156542" y="2175018"/>
                  <a:pt x="1154198" y="2959359"/>
                  <a:pt x="1151853" y="3743699"/>
                </a:cubicBezTo>
                <a:cubicBezTo>
                  <a:pt x="1151853" y="3843110"/>
                  <a:pt x="1071264" y="3923699"/>
                  <a:pt x="971853" y="3923699"/>
                </a:cubicBezTo>
                <a:cubicBezTo>
                  <a:pt x="872442" y="3923699"/>
                  <a:pt x="791853" y="3843110"/>
                  <a:pt x="791853" y="3743699"/>
                </a:cubicBezTo>
                <a:lnTo>
                  <a:pt x="791853" y="2305078"/>
                </a:lnTo>
                <a:lnTo>
                  <a:pt x="683854" y="2305078"/>
                </a:lnTo>
                <a:lnTo>
                  <a:pt x="683854" y="3743698"/>
                </a:lnTo>
                <a:cubicBezTo>
                  <a:pt x="683854" y="3843109"/>
                  <a:pt x="603265" y="3923698"/>
                  <a:pt x="503854" y="3923698"/>
                </a:cubicBezTo>
                <a:cubicBezTo>
                  <a:pt x="404443" y="3923698"/>
                  <a:pt x="323854" y="3843109"/>
                  <a:pt x="323854" y="3743698"/>
                </a:cubicBezTo>
                <a:cubicBezTo>
                  <a:pt x="326198" y="2959358"/>
                  <a:pt x="328543" y="2175018"/>
                  <a:pt x="330887" y="1390678"/>
                </a:cubicBezTo>
                <a:lnTo>
                  <a:pt x="288033" y="1390678"/>
                </a:lnTo>
                <a:lnTo>
                  <a:pt x="288033" y="2063902"/>
                </a:lnTo>
                <a:cubicBezTo>
                  <a:pt x="288033" y="2143440"/>
                  <a:pt x="223555" y="2207918"/>
                  <a:pt x="144017" y="2207918"/>
                </a:cubicBezTo>
                <a:cubicBezTo>
                  <a:pt x="64479" y="2207918"/>
                  <a:pt x="1" y="2143440"/>
                  <a:pt x="1" y="2063902"/>
                </a:cubicBezTo>
                <a:lnTo>
                  <a:pt x="1" y="1390678"/>
                </a:lnTo>
                <a:lnTo>
                  <a:pt x="0" y="1390678"/>
                </a:lnTo>
                <a:lnTo>
                  <a:pt x="0" y="1030958"/>
                </a:lnTo>
                <a:cubicBezTo>
                  <a:pt x="0" y="876206"/>
                  <a:pt x="125452" y="750754"/>
                  <a:pt x="280204" y="750754"/>
                </a:cubicBezTo>
                <a:close/>
                <a:moveTo>
                  <a:pt x="744888" y="0"/>
                </a:moveTo>
                <a:cubicBezTo>
                  <a:pt x="931180" y="0"/>
                  <a:pt x="1082199" y="151019"/>
                  <a:pt x="1082199" y="337311"/>
                </a:cubicBezTo>
                <a:cubicBezTo>
                  <a:pt x="1082199" y="523603"/>
                  <a:pt x="931180" y="674622"/>
                  <a:pt x="744888" y="674622"/>
                </a:cubicBezTo>
                <a:cubicBezTo>
                  <a:pt x="558596" y="674622"/>
                  <a:pt x="407577" y="523603"/>
                  <a:pt x="407577" y="337311"/>
                </a:cubicBezTo>
                <a:cubicBezTo>
                  <a:pt x="407577" y="151019"/>
                  <a:pt x="558596" y="0"/>
                  <a:pt x="74488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9B8490CA-5008-519B-FC60-8B91F4014FDB}"/>
              </a:ext>
            </a:extLst>
          </p:cNvPr>
          <p:cNvSpPr txBox="1"/>
          <p:nvPr/>
        </p:nvSpPr>
        <p:spPr>
          <a:xfrm>
            <a:off x="709782" y="3786527"/>
            <a:ext cx="5640968" cy="1015663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cs typeface="Arial" pitchFamily="34" charset="0"/>
              </a:rPr>
              <a:t>Identification, Analysis &amp; how to Monitoring, what we will do to support the project and deal with any issues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E1665F22-EB1E-8968-8A8F-2A36A20788DA}"/>
              </a:ext>
            </a:extLst>
          </p:cNvPr>
          <p:cNvSpPr txBox="1"/>
          <p:nvPr/>
        </p:nvSpPr>
        <p:spPr>
          <a:xfrm>
            <a:off x="709782" y="4965764"/>
            <a:ext cx="5640968" cy="707886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cs typeface="Arial" pitchFamily="34" charset="0"/>
              </a:rPr>
              <a:t>Key Messages to stakeholders around business rationale and benefits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82CCAA4B-01A8-A1CA-93F7-85024A97C620}"/>
              </a:ext>
            </a:extLst>
          </p:cNvPr>
          <p:cNvSpPr txBox="1"/>
          <p:nvPr/>
        </p:nvSpPr>
        <p:spPr>
          <a:xfrm>
            <a:off x="697791" y="5898630"/>
            <a:ext cx="5640968" cy="400110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ctr">
            <a:spAutoFit/>
          </a:bodyPr>
          <a:lstStyle/>
          <a:p>
            <a:r>
              <a:rPr lang="en-US" altLang="ko-KR" sz="2000" b="1" dirty="0">
                <a:solidFill>
                  <a:schemeClr val="bg1"/>
                </a:solidFill>
                <a:cs typeface="Arial" pitchFamily="34" charset="0"/>
              </a:rPr>
              <a:t>Roles and Responsibilities</a:t>
            </a:r>
            <a:endParaRPr lang="ko-KR" altLang="en-US" sz="20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C321F37B-4B1C-2497-52E8-C02CF7E2F7AE}"/>
              </a:ext>
            </a:extLst>
          </p:cNvPr>
          <p:cNvSpPr txBox="1"/>
          <p:nvPr/>
        </p:nvSpPr>
        <p:spPr>
          <a:xfrm>
            <a:off x="695304" y="3021776"/>
            <a:ext cx="612752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47675" indent="-447675">
              <a:buFont typeface="Arial" panose="020B0604020202020204" pitchFamily="34" charset="0"/>
              <a:buChar char="•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stakeholder engagement approach is developed during planning and should include:</a:t>
            </a:r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xmlns="" id="{F787C123-2F41-D2DC-AC4A-FC29F29367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7571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9D502AA-307C-B90D-7FBA-F06FEC1412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BE802758-6762-3880-EEB8-658F7018D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280299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Artifacts in Stakeholder Management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xmlns="" id="{4E43C55E-64DB-66BC-40E0-B6DAC74103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xmlns="" id="{7D6FCBF1-6314-20B6-381A-6A0264ADF4C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25" name="Hexagon 68">
            <a:extLst>
              <a:ext uri="{FF2B5EF4-FFF2-40B4-BE49-F238E27FC236}">
                <a16:creationId xmlns:a16="http://schemas.microsoft.com/office/drawing/2014/main" xmlns="" id="{6F1FA2AD-4679-C765-75D1-2A127C947EFB}"/>
              </a:ext>
            </a:extLst>
          </p:cNvPr>
          <p:cNvSpPr/>
          <p:nvPr/>
        </p:nvSpPr>
        <p:spPr>
          <a:xfrm rot="10800000">
            <a:off x="5066255" y="3234251"/>
            <a:ext cx="3093929" cy="1862275"/>
          </a:xfrm>
          <a:custGeom>
            <a:avLst/>
            <a:gdLst/>
            <a:ahLst/>
            <a:cxnLst/>
            <a:rect l="l" t="t" r="r" b="b"/>
            <a:pathLst>
              <a:path w="4125238" h="2483033">
                <a:moveTo>
                  <a:pt x="780492" y="242020"/>
                </a:moveTo>
                <a:lnTo>
                  <a:pt x="280743" y="1241517"/>
                </a:lnTo>
                <a:lnTo>
                  <a:pt x="780492" y="2241014"/>
                </a:lnTo>
                <a:lnTo>
                  <a:pt x="2099829" y="2241014"/>
                </a:lnTo>
                <a:lnTo>
                  <a:pt x="2599577" y="1241517"/>
                </a:lnTo>
                <a:lnTo>
                  <a:pt x="2099829" y="242020"/>
                </a:lnTo>
                <a:close/>
                <a:moveTo>
                  <a:pt x="2186212" y="0"/>
                </a:moveTo>
                <a:lnTo>
                  <a:pt x="3407726" y="0"/>
                </a:lnTo>
                <a:cubicBezTo>
                  <a:pt x="3699951" y="0"/>
                  <a:pt x="3936847" y="236897"/>
                  <a:pt x="3936847" y="529122"/>
                </a:cubicBezTo>
                <a:lnTo>
                  <a:pt x="3936847" y="907065"/>
                </a:lnTo>
                <a:lnTo>
                  <a:pt x="4125238" y="907065"/>
                </a:lnTo>
                <a:lnTo>
                  <a:pt x="3822883" y="1209420"/>
                </a:lnTo>
                <a:lnTo>
                  <a:pt x="3520528" y="907065"/>
                </a:lnTo>
                <a:lnTo>
                  <a:pt x="3708920" y="907065"/>
                </a:lnTo>
                <a:lnTo>
                  <a:pt x="3708920" y="529122"/>
                </a:lnTo>
                <a:cubicBezTo>
                  <a:pt x="3708920" y="362777"/>
                  <a:pt x="3574071" y="227928"/>
                  <a:pt x="3407726" y="227928"/>
                </a:cubicBezTo>
                <a:lnTo>
                  <a:pt x="2373526" y="227928"/>
                </a:lnTo>
                <a:lnTo>
                  <a:pt x="2880320" y="1241517"/>
                </a:lnTo>
                <a:lnTo>
                  <a:pt x="2259562" y="2483033"/>
                </a:lnTo>
                <a:lnTo>
                  <a:pt x="620759" y="2483033"/>
                </a:lnTo>
                <a:lnTo>
                  <a:pt x="0" y="1241517"/>
                </a:lnTo>
                <a:lnTo>
                  <a:pt x="620759" y="1"/>
                </a:lnTo>
                <a:lnTo>
                  <a:pt x="2186212" y="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 dirty="0"/>
          </a:p>
        </p:txBody>
      </p:sp>
      <p:sp>
        <p:nvSpPr>
          <p:cNvPr id="26" name="Hexagon 68">
            <a:extLst>
              <a:ext uri="{FF2B5EF4-FFF2-40B4-BE49-F238E27FC236}">
                <a16:creationId xmlns:a16="http://schemas.microsoft.com/office/drawing/2014/main" xmlns="" id="{4C96F86F-7FC3-6C3A-665D-41BFE41AE11D}"/>
              </a:ext>
            </a:extLst>
          </p:cNvPr>
          <p:cNvSpPr/>
          <p:nvPr/>
        </p:nvSpPr>
        <p:spPr>
          <a:xfrm>
            <a:off x="4310171" y="2304164"/>
            <a:ext cx="3093929" cy="1862275"/>
          </a:xfrm>
          <a:custGeom>
            <a:avLst/>
            <a:gdLst/>
            <a:ahLst/>
            <a:cxnLst/>
            <a:rect l="l" t="t" r="r" b="b"/>
            <a:pathLst>
              <a:path w="4125238" h="2483033">
                <a:moveTo>
                  <a:pt x="780492" y="242020"/>
                </a:moveTo>
                <a:lnTo>
                  <a:pt x="280743" y="1241517"/>
                </a:lnTo>
                <a:lnTo>
                  <a:pt x="780492" y="2241014"/>
                </a:lnTo>
                <a:lnTo>
                  <a:pt x="2099829" y="2241014"/>
                </a:lnTo>
                <a:lnTo>
                  <a:pt x="2599577" y="1241517"/>
                </a:lnTo>
                <a:lnTo>
                  <a:pt x="2099829" y="242020"/>
                </a:lnTo>
                <a:close/>
                <a:moveTo>
                  <a:pt x="2186212" y="0"/>
                </a:moveTo>
                <a:lnTo>
                  <a:pt x="3407726" y="0"/>
                </a:lnTo>
                <a:cubicBezTo>
                  <a:pt x="3699951" y="0"/>
                  <a:pt x="3936847" y="236897"/>
                  <a:pt x="3936847" y="529122"/>
                </a:cubicBezTo>
                <a:lnTo>
                  <a:pt x="3936847" y="907065"/>
                </a:lnTo>
                <a:lnTo>
                  <a:pt x="4125238" y="907065"/>
                </a:lnTo>
                <a:lnTo>
                  <a:pt x="3822883" y="1209420"/>
                </a:lnTo>
                <a:lnTo>
                  <a:pt x="3520528" y="907065"/>
                </a:lnTo>
                <a:lnTo>
                  <a:pt x="3708920" y="907065"/>
                </a:lnTo>
                <a:lnTo>
                  <a:pt x="3708920" y="529122"/>
                </a:lnTo>
                <a:cubicBezTo>
                  <a:pt x="3708920" y="362777"/>
                  <a:pt x="3574071" y="227928"/>
                  <a:pt x="3407726" y="227928"/>
                </a:cubicBezTo>
                <a:lnTo>
                  <a:pt x="2373526" y="227928"/>
                </a:lnTo>
                <a:lnTo>
                  <a:pt x="2880320" y="1241517"/>
                </a:lnTo>
                <a:lnTo>
                  <a:pt x="2259562" y="2483033"/>
                </a:lnTo>
                <a:lnTo>
                  <a:pt x="620759" y="2483033"/>
                </a:lnTo>
                <a:lnTo>
                  <a:pt x="0" y="1241517"/>
                </a:lnTo>
                <a:lnTo>
                  <a:pt x="620759" y="1"/>
                </a:lnTo>
                <a:lnTo>
                  <a:pt x="2186212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3CB0C275-3589-BB94-F726-8E57128DAB3F}"/>
              </a:ext>
            </a:extLst>
          </p:cNvPr>
          <p:cNvSpPr txBox="1"/>
          <p:nvPr/>
        </p:nvSpPr>
        <p:spPr>
          <a:xfrm>
            <a:off x="8153422" y="4350458"/>
            <a:ext cx="26855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Communication Plan</a:t>
            </a:r>
          </a:p>
          <a:p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Stakeholder Engagement Plan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D7A0B445-5343-4F1B-F5BD-CB9D1E283FF5}"/>
              </a:ext>
            </a:extLst>
          </p:cNvPr>
          <p:cNvSpPr txBox="1"/>
          <p:nvPr/>
        </p:nvSpPr>
        <p:spPr>
          <a:xfrm>
            <a:off x="1661507" y="3461377"/>
            <a:ext cx="27127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4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Identification, Analysis and Map</a:t>
            </a:r>
            <a:endParaRPr lang="ko-KR" altLang="en-US" sz="14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9" name="Text Placeholder 13">
            <a:extLst>
              <a:ext uri="{FF2B5EF4-FFF2-40B4-BE49-F238E27FC236}">
                <a16:creationId xmlns:a16="http://schemas.microsoft.com/office/drawing/2014/main" xmlns="" id="{36384331-7E6C-9FC3-CB4B-916C6F78FC63}"/>
              </a:ext>
            </a:extLst>
          </p:cNvPr>
          <p:cNvSpPr txBox="1">
            <a:spLocks/>
          </p:cNvSpPr>
          <p:nvPr/>
        </p:nvSpPr>
        <p:spPr>
          <a:xfrm>
            <a:off x="4752346" y="3257256"/>
            <a:ext cx="1355612" cy="22899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Stakeholder Register </a:t>
            </a:r>
          </a:p>
        </p:txBody>
      </p:sp>
      <p:sp>
        <p:nvSpPr>
          <p:cNvPr id="31" name="Text Placeholder 13">
            <a:extLst>
              <a:ext uri="{FF2B5EF4-FFF2-40B4-BE49-F238E27FC236}">
                <a16:creationId xmlns:a16="http://schemas.microsoft.com/office/drawing/2014/main" xmlns="" id="{DC64F5C9-EE3C-CF0E-1C48-B76A2566344E}"/>
              </a:ext>
            </a:extLst>
          </p:cNvPr>
          <p:cNvSpPr txBox="1">
            <a:spLocks/>
          </p:cNvSpPr>
          <p:nvPr/>
        </p:nvSpPr>
        <p:spPr>
          <a:xfrm>
            <a:off x="6323405" y="4029547"/>
            <a:ext cx="1562498" cy="305213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Stakeholder Management Plan</a:t>
            </a:r>
          </a:p>
        </p:txBody>
      </p:sp>
      <p:sp>
        <p:nvSpPr>
          <p:cNvPr id="32" name="Rectangle 3">
            <a:extLst>
              <a:ext uri="{FF2B5EF4-FFF2-40B4-BE49-F238E27FC236}">
                <a16:creationId xmlns:a16="http://schemas.microsoft.com/office/drawing/2014/main" xmlns="" id="{3FC4F831-202B-2A97-A810-D768969E1BAF}"/>
              </a:ext>
            </a:extLst>
          </p:cNvPr>
          <p:cNvSpPr/>
          <p:nvPr/>
        </p:nvSpPr>
        <p:spPr>
          <a:xfrm rot="18900000">
            <a:off x="6847778" y="3654426"/>
            <a:ext cx="522941" cy="420072"/>
          </a:xfrm>
          <a:custGeom>
            <a:avLst/>
            <a:gdLst/>
            <a:ahLst/>
            <a:cxnLst/>
            <a:rect l="l" t="t" r="r" b="b"/>
            <a:pathLst>
              <a:path w="5420988" h="4354613">
                <a:moveTo>
                  <a:pt x="1348767" y="746532"/>
                </a:moveTo>
                <a:lnTo>
                  <a:pt x="557008" y="1538292"/>
                </a:lnTo>
                <a:lnTo>
                  <a:pt x="242696" y="1223981"/>
                </a:lnTo>
                <a:lnTo>
                  <a:pt x="720144" y="746532"/>
                </a:lnTo>
                <a:close/>
                <a:moveTo>
                  <a:pt x="2953020" y="1710427"/>
                </a:moveTo>
                <a:lnTo>
                  <a:pt x="1841912" y="2821534"/>
                </a:lnTo>
                <a:lnTo>
                  <a:pt x="1527601" y="2507223"/>
                </a:lnTo>
                <a:lnTo>
                  <a:pt x="2507669" y="1527155"/>
                </a:lnTo>
                <a:lnTo>
                  <a:pt x="2507669" y="1710427"/>
                </a:lnTo>
                <a:close/>
                <a:moveTo>
                  <a:pt x="2204816" y="746532"/>
                </a:moveTo>
                <a:lnTo>
                  <a:pt x="984202" y="1967146"/>
                </a:lnTo>
                <a:lnTo>
                  <a:pt x="669891" y="1652835"/>
                </a:lnTo>
                <a:lnTo>
                  <a:pt x="1576193" y="746532"/>
                </a:lnTo>
                <a:close/>
                <a:moveTo>
                  <a:pt x="2507669" y="704276"/>
                </a:moveTo>
                <a:lnTo>
                  <a:pt x="2507669" y="1299728"/>
                </a:lnTo>
                <a:lnTo>
                  <a:pt x="1413057" y="2394340"/>
                </a:lnTo>
                <a:lnTo>
                  <a:pt x="1098746" y="2080028"/>
                </a:lnTo>
                <a:lnTo>
                  <a:pt x="2474499" y="704276"/>
                </a:lnTo>
                <a:close/>
                <a:moveTo>
                  <a:pt x="3783840" y="1735655"/>
                </a:moveTo>
                <a:lnTo>
                  <a:pt x="2270767" y="3248728"/>
                </a:lnTo>
                <a:lnTo>
                  <a:pt x="1956456" y="2934416"/>
                </a:lnTo>
                <a:lnTo>
                  <a:pt x="3136451" y="1754421"/>
                </a:lnTo>
                <a:close/>
                <a:moveTo>
                  <a:pt x="4496799" y="1714987"/>
                </a:moveTo>
                <a:lnTo>
                  <a:pt x="4496799" y="1878748"/>
                </a:lnTo>
                <a:lnTo>
                  <a:pt x="2696301" y="3679245"/>
                </a:lnTo>
                <a:lnTo>
                  <a:pt x="2381990" y="3364934"/>
                </a:lnTo>
                <a:lnTo>
                  <a:pt x="4018059" y="1728865"/>
                </a:lnTo>
                <a:close/>
                <a:moveTo>
                  <a:pt x="5188803" y="1234621"/>
                </a:moveTo>
                <a:lnTo>
                  <a:pt x="4712161" y="1707180"/>
                </a:lnTo>
                <a:lnTo>
                  <a:pt x="4712161" y="1499750"/>
                </a:lnTo>
                <a:lnTo>
                  <a:pt x="3254907" y="1499750"/>
                </a:lnTo>
                <a:lnTo>
                  <a:pt x="3254907" y="1501015"/>
                </a:lnTo>
                <a:lnTo>
                  <a:pt x="2718814" y="1501014"/>
                </a:lnTo>
                <a:lnTo>
                  <a:pt x="2718814" y="536093"/>
                </a:lnTo>
                <a:lnTo>
                  <a:pt x="931605" y="536093"/>
                </a:lnTo>
                <a:lnTo>
                  <a:pt x="931605" y="535070"/>
                </a:lnTo>
                <a:lnTo>
                  <a:pt x="1489071" y="0"/>
                </a:lnTo>
                <a:lnTo>
                  <a:pt x="3243560" y="0"/>
                </a:lnTo>
                <a:lnTo>
                  <a:pt x="3243560" y="11638"/>
                </a:lnTo>
                <a:lnTo>
                  <a:pt x="3254907" y="11638"/>
                </a:lnTo>
                <a:lnTo>
                  <a:pt x="3254907" y="969491"/>
                </a:lnTo>
                <a:lnTo>
                  <a:pt x="4712161" y="969491"/>
                </a:lnTo>
                <a:lnTo>
                  <a:pt x="4712161" y="762061"/>
                </a:lnTo>
                <a:close/>
                <a:moveTo>
                  <a:pt x="5420988" y="1433714"/>
                </a:moveTo>
                <a:cubicBezTo>
                  <a:pt x="5477229" y="1489956"/>
                  <a:pt x="5477229" y="1581142"/>
                  <a:pt x="5420988" y="1637384"/>
                </a:cubicBezTo>
                <a:lnTo>
                  <a:pt x="2907428" y="4150943"/>
                </a:lnTo>
                <a:lnTo>
                  <a:pt x="2703759" y="4354613"/>
                </a:lnTo>
                <a:lnTo>
                  <a:pt x="2500089" y="4150943"/>
                </a:lnTo>
                <a:lnTo>
                  <a:pt x="0" y="1650854"/>
                </a:lnTo>
                <a:cubicBezTo>
                  <a:pt x="-56242" y="1594612"/>
                  <a:pt x="-56242" y="1503426"/>
                  <a:pt x="0" y="1447185"/>
                </a:cubicBezTo>
                <a:cubicBezTo>
                  <a:pt x="56242" y="1390943"/>
                  <a:pt x="147427" y="1390943"/>
                  <a:pt x="203669" y="1447185"/>
                </a:cubicBezTo>
                <a:lnTo>
                  <a:pt x="2703759" y="3947274"/>
                </a:lnTo>
                <a:lnTo>
                  <a:pt x="5217318" y="1433714"/>
                </a:lnTo>
                <a:cubicBezTo>
                  <a:pt x="5273560" y="1377472"/>
                  <a:pt x="5364746" y="1377472"/>
                  <a:pt x="5420988" y="1433714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33" name="Rounded Rectangle 8">
            <a:extLst>
              <a:ext uri="{FF2B5EF4-FFF2-40B4-BE49-F238E27FC236}">
                <a16:creationId xmlns:a16="http://schemas.microsoft.com/office/drawing/2014/main" xmlns="" id="{3A758530-4270-4219-FFD3-F44D432CA0A9}"/>
              </a:ext>
            </a:extLst>
          </p:cNvPr>
          <p:cNvSpPr/>
          <p:nvPr/>
        </p:nvSpPr>
        <p:spPr>
          <a:xfrm>
            <a:off x="5218619" y="2651726"/>
            <a:ext cx="393881" cy="453186"/>
          </a:xfrm>
          <a:custGeom>
            <a:avLst/>
            <a:gdLst/>
            <a:ahLst/>
            <a:cxnLst/>
            <a:rect l="l" t="t" r="r" b="b"/>
            <a:pathLst>
              <a:path w="3442170" h="3960441">
                <a:moveTo>
                  <a:pt x="658867" y="3240361"/>
                </a:moveTo>
                <a:lnTo>
                  <a:pt x="2539193" y="3240361"/>
                </a:lnTo>
                <a:cubicBezTo>
                  <a:pt x="2596541" y="3240361"/>
                  <a:pt x="2643030" y="3286850"/>
                  <a:pt x="2643030" y="3344198"/>
                </a:cubicBezTo>
                <a:lnTo>
                  <a:pt x="2643030" y="3352549"/>
                </a:lnTo>
                <a:cubicBezTo>
                  <a:pt x="2643030" y="3409897"/>
                  <a:pt x="2596541" y="3456386"/>
                  <a:pt x="2539193" y="3456386"/>
                </a:cubicBezTo>
                <a:lnTo>
                  <a:pt x="658867" y="3456386"/>
                </a:lnTo>
                <a:cubicBezTo>
                  <a:pt x="601519" y="3456386"/>
                  <a:pt x="555030" y="3409897"/>
                  <a:pt x="555030" y="3352549"/>
                </a:cubicBezTo>
                <a:lnTo>
                  <a:pt x="555030" y="3344198"/>
                </a:lnTo>
                <a:cubicBezTo>
                  <a:pt x="555030" y="3286850"/>
                  <a:pt x="601519" y="3240361"/>
                  <a:pt x="658867" y="3240361"/>
                </a:cubicBezTo>
                <a:close/>
                <a:moveTo>
                  <a:pt x="658867" y="2833796"/>
                </a:moveTo>
                <a:lnTo>
                  <a:pt x="2539193" y="2833796"/>
                </a:lnTo>
                <a:cubicBezTo>
                  <a:pt x="2596541" y="2833796"/>
                  <a:pt x="2643030" y="2880285"/>
                  <a:pt x="2643030" y="2937633"/>
                </a:cubicBezTo>
                <a:lnTo>
                  <a:pt x="2643030" y="2945984"/>
                </a:lnTo>
                <a:cubicBezTo>
                  <a:pt x="2643030" y="3003332"/>
                  <a:pt x="2596541" y="3049821"/>
                  <a:pt x="2539193" y="3049821"/>
                </a:cubicBezTo>
                <a:lnTo>
                  <a:pt x="658867" y="3049821"/>
                </a:lnTo>
                <a:cubicBezTo>
                  <a:pt x="601519" y="3049821"/>
                  <a:pt x="555030" y="3003332"/>
                  <a:pt x="555030" y="2945984"/>
                </a:cubicBezTo>
                <a:lnTo>
                  <a:pt x="555030" y="2937633"/>
                </a:lnTo>
                <a:cubicBezTo>
                  <a:pt x="555030" y="2880285"/>
                  <a:pt x="601519" y="2833796"/>
                  <a:pt x="658867" y="2833796"/>
                </a:cubicBezTo>
                <a:close/>
                <a:moveTo>
                  <a:pt x="658867" y="2427229"/>
                </a:moveTo>
                <a:lnTo>
                  <a:pt x="2539193" y="2427229"/>
                </a:lnTo>
                <a:cubicBezTo>
                  <a:pt x="2596541" y="2427229"/>
                  <a:pt x="2643030" y="2473718"/>
                  <a:pt x="2643030" y="2531066"/>
                </a:cubicBezTo>
                <a:lnTo>
                  <a:pt x="2643030" y="2539417"/>
                </a:lnTo>
                <a:cubicBezTo>
                  <a:pt x="2643030" y="2596765"/>
                  <a:pt x="2596541" y="2643254"/>
                  <a:pt x="2539193" y="2643254"/>
                </a:cubicBezTo>
                <a:lnTo>
                  <a:pt x="658867" y="2643254"/>
                </a:lnTo>
                <a:cubicBezTo>
                  <a:pt x="601519" y="2643254"/>
                  <a:pt x="555030" y="2596765"/>
                  <a:pt x="555030" y="2539417"/>
                </a:cubicBezTo>
                <a:lnTo>
                  <a:pt x="555030" y="2531066"/>
                </a:lnTo>
                <a:cubicBezTo>
                  <a:pt x="555030" y="2473718"/>
                  <a:pt x="601519" y="2427229"/>
                  <a:pt x="658867" y="2427229"/>
                </a:cubicBezTo>
                <a:close/>
                <a:moveTo>
                  <a:pt x="658867" y="2020662"/>
                </a:moveTo>
                <a:lnTo>
                  <a:pt x="2539193" y="2020662"/>
                </a:lnTo>
                <a:cubicBezTo>
                  <a:pt x="2596541" y="2020662"/>
                  <a:pt x="2643030" y="2067151"/>
                  <a:pt x="2643030" y="2124499"/>
                </a:cubicBezTo>
                <a:lnTo>
                  <a:pt x="2643030" y="2132850"/>
                </a:lnTo>
                <a:cubicBezTo>
                  <a:pt x="2643030" y="2190198"/>
                  <a:pt x="2596541" y="2236687"/>
                  <a:pt x="2539193" y="2236687"/>
                </a:cubicBezTo>
                <a:lnTo>
                  <a:pt x="658867" y="2236687"/>
                </a:lnTo>
                <a:cubicBezTo>
                  <a:pt x="601519" y="2236687"/>
                  <a:pt x="555030" y="2190198"/>
                  <a:pt x="555030" y="2132850"/>
                </a:cubicBezTo>
                <a:lnTo>
                  <a:pt x="555030" y="2124499"/>
                </a:lnTo>
                <a:cubicBezTo>
                  <a:pt x="555030" y="2067151"/>
                  <a:pt x="601519" y="2020662"/>
                  <a:pt x="658867" y="2020662"/>
                </a:cubicBezTo>
                <a:close/>
                <a:moveTo>
                  <a:pt x="658867" y="1614095"/>
                </a:moveTo>
                <a:lnTo>
                  <a:pt x="1891193" y="1614095"/>
                </a:lnTo>
                <a:cubicBezTo>
                  <a:pt x="1948541" y="1614095"/>
                  <a:pt x="1995030" y="1660584"/>
                  <a:pt x="1995030" y="1717932"/>
                </a:cubicBezTo>
                <a:lnTo>
                  <a:pt x="1995030" y="1726283"/>
                </a:lnTo>
                <a:cubicBezTo>
                  <a:pt x="1995030" y="1783631"/>
                  <a:pt x="1948541" y="1830120"/>
                  <a:pt x="1891193" y="1830120"/>
                </a:cubicBezTo>
                <a:lnTo>
                  <a:pt x="658867" y="1830120"/>
                </a:lnTo>
                <a:cubicBezTo>
                  <a:pt x="601519" y="1830120"/>
                  <a:pt x="555030" y="1783631"/>
                  <a:pt x="555030" y="1726283"/>
                </a:cubicBezTo>
                <a:lnTo>
                  <a:pt x="555030" y="1717932"/>
                </a:lnTo>
                <a:cubicBezTo>
                  <a:pt x="555030" y="1660584"/>
                  <a:pt x="601519" y="1614095"/>
                  <a:pt x="658867" y="1614095"/>
                </a:cubicBezTo>
                <a:close/>
                <a:moveTo>
                  <a:pt x="658867" y="1207528"/>
                </a:moveTo>
                <a:lnTo>
                  <a:pt x="1423193" y="1207528"/>
                </a:lnTo>
                <a:cubicBezTo>
                  <a:pt x="1480541" y="1207528"/>
                  <a:pt x="1527030" y="1254017"/>
                  <a:pt x="1527030" y="1311365"/>
                </a:cubicBezTo>
                <a:lnTo>
                  <a:pt x="1527030" y="1319716"/>
                </a:lnTo>
                <a:cubicBezTo>
                  <a:pt x="1527030" y="1377064"/>
                  <a:pt x="1480541" y="1423553"/>
                  <a:pt x="1423193" y="1423553"/>
                </a:cubicBezTo>
                <a:lnTo>
                  <a:pt x="658867" y="1423553"/>
                </a:lnTo>
                <a:cubicBezTo>
                  <a:pt x="601519" y="1423553"/>
                  <a:pt x="555030" y="1377064"/>
                  <a:pt x="555030" y="1319716"/>
                </a:cubicBezTo>
                <a:lnTo>
                  <a:pt x="555030" y="1311365"/>
                </a:lnTo>
                <a:cubicBezTo>
                  <a:pt x="555030" y="1254017"/>
                  <a:pt x="601519" y="1207528"/>
                  <a:pt x="658867" y="1207528"/>
                </a:cubicBezTo>
                <a:close/>
                <a:moveTo>
                  <a:pt x="2554664" y="1037849"/>
                </a:moveTo>
                <a:lnTo>
                  <a:pt x="2603884" y="1221540"/>
                </a:lnTo>
                <a:lnTo>
                  <a:pt x="2505443" y="1221541"/>
                </a:lnTo>
                <a:close/>
                <a:moveTo>
                  <a:pt x="2" y="1007696"/>
                </a:moveTo>
                <a:lnTo>
                  <a:pt x="2" y="1007697"/>
                </a:lnTo>
                <a:lnTo>
                  <a:pt x="3" y="1007696"/>
                </a:lnTo>
                <a:close/>
                <a:moveTo>
                  <a:pt x="2535559" y="782523"/>
                </a:moveTo>
                <a:cubicBezTo>
                  <a:pt x="2512072" y="785793"/>
                  <a:pt x="2491672" y="802716"/>
                  <a:pt x="2485149" y="827062"/>
                </a:cubicBezTo>
                <a:lnTo>
                  <a:pt x="2304257" y="1502155"/>
                </a:lnTo>
                <a:lnTo>
                  <a:pt x="2430252" y="1502155"/>
                </a:lnTo>
                <a:lnTo>
                  <a:pt x="2472833" y="1343242"/>
                </a:lnTo>
                <a:lnTo>
                  <a:pt x="2632558" y="1343243"/>
                </a:lnTo>
                <a:cubicBezTo>
                  <a:pt x="2633824" y="1343243"/>
                  <a:pt x="2635083" y="1343204"/>
                  <a:pt x="2636292" y="1342489"/>
                </a:cubicBezTo>
                <a:lnTo>
                  <a:pt x="2679075" y="1502155"/>
                </a:lnTo>
                <a:lnTo>
                  <a:pt x="2805068" y="1502155"/>
                </a:lnTo>
                <a:lnTo>
                  <a:pt x="2624179" y="827062"/>
                </a:lnTo>
                <a:cubicBezTo>
                  <a:pt x="2617655" y="802716"/>
                  <a:pt x="2597255" y="785793"/>
                  <a:pt x="2573768" y="782523"/>
                </a:cubicBezTo>
                <a:cubicBezTo>
                  <a:pt x="2567504" y="781650"/>
                  <a:pt x="2561019" y="781749"/>
                  <a:pt x="2554663" y="783720"/>
                </a:cubicBezTo>
                <a:close/>
                <a:moveTo>
                  <a:pt x="2950357" y="752352"/>
                </a:moveTo>
                <a:lnTo>
                  <a:pt x="2950357" y="894396"/>
                </a:lnTo>
                <a:lnTo>
                  <a:pt x="2808313" y="894396"/>
                </a:lnTo>
                <a:lnTo>
                  <a:pt x="2808313" y="1053088"/>
                </a:lnTo>
                <a:lnTo>
                  <a:pt x="2950357" y="1053088"/>
                </a:lnTo>
                <a:lnTo>
                  <a:pt x="2950357" y="1195132"/>
                </a:lnTo>
                <a:lnTo>
                  <a:pt x="3109049" y="1195132"/>
                </a:lnTo>
                <a:lnTo>
                  <a:pt x="3109049" y="1053088"/>
                </a:lnTo>
                <a:lnTo>
                  <a:pt x="3251093" y="1053088"/>
                </a:lnTo>
                <a:lnTo>
                  <a:pt x="3251093" y="894396"/>
                </a:lnTo>
                <a:lnTo>
                  <a:pt x="3109049" y="894396"/>
                </a:lnTo>
                <a:lnTo>
                  <a:pt x="3109049" y="752352"/>
                </a:lnTo>
                <a:close/>
                <a:moveTo>
                  <a:pt x="2706685" y="459647"/>
                </a:moveTo>
                <a:cubicBezTo>
                  <a:pt x="3112882" y="459647"/>
                  <a:pt x="3442170" y="788935"/>
                  <a:pt x="3442170" y="1195132"/>
                </a:cubicBezTo>
                <a:cubicBezTo>
                  <a:pt x="3442170" y="1601329"/>
                  <a:pt x="3112882" y="1930617"/>
                  <a:pt x="2706685" y="1930617"/>
                </a:cubicBezTo>
                <a:cubicBezTo>
                  <a:pt x="2300488" y="1930617"/>
                  <a:pt x="1971200" y="1601329"/>
                  <a:pt x="1971200" y="1195132"/>
                </a:cubicBezTo>
                <a:cubicBezTo>
                  <a:pt x="1971200" y="788935"/>
                  <a:pt x="2300488" y="459647"/>
                  <a:pt x="2706685" y="459647"/>
                </a:cubicBezTo>
                <a:close/>
                <a:moveTo>
                  <a:pt x="998319" y="0"/>
                </a:moveTo>
                <a:lnTo>
                  <a:pt x="998319" y="3"/>
                </a:lnTo>
                <a:lnTo>
                  <a:pt x="998321" y="1"/>
                </a:lnTo>
                <a:lnTo>
                  <a:pt x="2969887" y="1"/>
                </a:lnTo>
                <a:cubicBezTo>
                  <a:pt x="3079497" y="1"/>
                  <a:pt x="3168353" y="88857"/>
                  <a:pt x="3168353" y="198467"/>
                </a:cubicBezTo>
                <a:lnTo>
                  <a:pt x="3168353" y="493185"/>
                </a:lnTo>
                <a:cubicBezTo>
                  <a:pt x="3085099" y="439990"/>
                  <a:pt x="2990228" y="404581"/>
                  <a:pt x="2888890" y="388838"/>
                </a:cubicBezTo>
                <a:cubicBezTo>
                  <a:pt x="2871295" y="319942"/>
                  <a:pt x="2808233" y="270221"/>
                  <a:pt x="2733559" y="270221"/>
                </a:cubicBezTo>
                <a:lnTo>
                  <a:pt x="998319" y="270221"/>
                </a:lnTo>
                <a:lnTo>
                  <a:pt x="998319" y="809230"/>
                </a:lnTo>
                <a:cubicBezTo>
                  <a:pt x="998319" y="918840"/>
                  <a:pt x="909463" y="1007696"/>
                  <a:pt x="799853" y="1007696"/>
                </a:cubicBezTo>
                <a:lnTo>
                  <a:pt x="270177" y="1007696"/>
                </a:lnTo>
                <a:lnTo>
                  <a:pt x="270177" y="3525603"/>
                </a:lnTo>
                <a:cubicBezTo>
                  <a:pt x="270177" y="3616519"/>
                  <a:pt x="343879" y="3690221"/>
                  <a:pt x="434795" y="3690221"/>
                </a:cubicBezTo>
                <a:lnTo>
                  <a:pt x="2733559" y="3690221"/>
                </a:lnTo>
                <a:cubicBezTo>
                  <a:pt x="2824475" y="3690221"/>
                  <a:pt x="2898177" y="3616519"/>
                  <a:pt x="2898177" y="3525603"/>
                </a:cubicBezTo>
                <a:lnTo>
                  <a:pt x="2898177" y="1987149"/>
                </a:lnTo>
                <a:cubicBezTo>
                  <a:pt x="2996024" y="1970642"/>
                  <a:pt x="3087696" y="1935870"/>
                  <a:pt x="3168353" y="1884219"/>
                </a:cubicBezTo>
                <a:lnTo>
                  <a:pt x="3168353" y="3761975"/>
                </a:lnTo>
                <a:cubicBezTo>
                  <a:pt x="3168353" y="3871585"/>
                  <a:pt x="3079497" y="3960441"/>
                  <a:pt x="2969887" y="3960441"/>
                </a:cubicBezTo>
                <a:lnTo>
                  <a:pt x="198467" y="3960441"/>
                </a:lnTo>
                <a:cubicBezTo>
                  <a:pt x="88857" y="3960441"/>
                  <a:pt x="1" y="3871585"/>
                  <a:pt x="1" y="3761975"/>
                </a:cubicBezTo>
                <a:lnTo>
                  <a:pt x="1" y="1007696"/>
                </a:lnTo>
                <a:lnTo>
                  <a:pt x="0" y="1007696"/>
                </a:lnTo>
                <a:lnTo>
                  <a:pt x="1" y="1007695"/>
                </a:lnTo>
                <a:lnTo>
                  <a:pt x="1" y="198467"/>
                </a:lnTo>
                <a:cubicBezTo>
                  <a:pt x="1" y="88857"/>
                  <a:pt x="88857" y="1"/>
                  <a:pt x="198467" y="1"/>
                </a:cubicBezTo>
                <a:lnTo>
                  <a:pt x="198468" y="1"/>
                </a:lnTo>
                <a:cubicBezTo>
                  <a:pt x="88858" y="1"/>
                  <a:pt x="2" y="88857"/>
                  <a:pt x="2" y="198467"/>
                </a:cubicBezTo>
                <a:lnTo>
                  <a:pt x="2" y="1007694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</p:spTree>
    <p:extLst>
      <p:ext uri="{BB962C8B-B14F-4D97-AF65-F5344CB8AC3E}">
        <p14:creationId xmlns:p14="http://schemas.microsoft.com/office/powerpoint/2010/main" val="1297533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F1E4732-10F5-5C5E-7F0A-F57E5C21FF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23FA4E7A-FED3-61EE-8824-5BDC6DCB422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78339" y="-97255"/>
            <a:ext cx="1013726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Why is Stakeholders Management Important?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Google Shape;168;p5">
            <a:extLst>
              <a:ext uri="{FF2B5EF4-FFF2-40B4-BE49-F238E27FC236}">
                <a16:creationId xmlns:a16="http://schemas.microsoft.com/office/drawing/2014/main" xmlns="" id="{0C882D54-5C9C-8D64-C569-27A5EF7BC41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pic>
        <p:nvPicPr>
          <p:cNvPr id="25" name="Graphic 21">
            <a:extLst>
              <a:ext uri="{FF2B5EF4-FFF2-40B4-BE49-F238E27FC236}">
                <a16:creationId xmlns:a16="http://schemas.microsoft.com/office/drawing/2014/main" xmlns="" id="{F546115E-E122-705E-4683-C00D1CB9A8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이등변 삼각형 1">
            <a:extLst>
              <a:ext uri="{FF2B5EF4-FFF2-40B4-BE49-F238E27FC236}">
                <a16:creationId xmlns:a16="http://schemas.microsoft.com/office/drawing/2014/main" xmlns="" id="{A992306B-03BA-D62A-C1B9-7E59358B278D}"/>
              </a:ext>
            </a:extLst>
          </p:cNvPr>
          <p:cNvSpPr/>
          <p:nvPr/>
        </p:nvSpPr>
        <p:spPr>
          <a:xfrm>
            <a:off x="9366037" y="1619438"/>
            <a:ext cx="2447624" cy="2110021"/>
          </a:xfrm>
          <a:prstGeom prst="triangl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4" name="Freeform: Shape 104">
            <a:extLst>
              <a:ext uri="{FF2B5EF4-FFF2-40B4-BE49-F238E27FC236}">
                <a16:creationId xmlns:a16="http://schemas.microsoft.com/office/drawing/2014/main" xmlns="" id="{DF1656E9-6792-B1D0-92E3-5E6DCD3DEDE9}"/>
              </a:ext>
            </a:extLst>
          </p:cNvPr>
          <p:cNvSpPr/>
          <p:nvPr/>
        </p:nvSpPr>
        <p:spPr>
          <a:xfrm>
            <a:off x="8341950" y="3739576"/>
            <a:ext cx="813808" cy="2702789"/>
          </a:xfrm>
          <a:custGeom>
            <a:avLst/>
            <a:gdLst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290800 w 3195530"/>
              <a:gd name="connsiteY3" fmla="*/ 0 h 10612860"/>
              <a:gd name="connsiteX4" fmla="*/ 1852755 w 3195530"/>
              <a:gd name="connsiteY4" fmla="*/ 556368 h 10612860"/>
              <a:gd name="connsiteX5" fmla="*/ 1880139 w 3195530"/>
              <a:gd name="connsiteY5" fmla="*/ 826219 h 10612860"/>
              <a:gd name="connsiteX6" fmla="*/ 1800885 w 3195530"/>
              <a:gd name="connsiteY6" fmla="*/ 889179 h 10612860"/>
              <a:gd name="connsiteX7" fmla="*/ 1665029 w 3195530"/>
              <a:gd name="connsiteY7" fmla="*/ 1234718 h 10612860"/>
              <a:gd name="connsiteX8" fmla="*/ 1649096 w 3195530"/>
              <a:gd name="connsiteY8" fmla="*/ 1339123 h 10612860"/>
              <a:gd name="connsiteX9" fmla="*/ 1534696 w 3195530"/>
              <a:gd name="connsiteY9" fmla="*/ 1530388 h 10612860"/>
              <a:gd name="connsiteX10" fmla="*/ 1721540 w 3195530"/>
              <a:gd name="connsiteY10" fmla="*/ 1740863 h 10612860"/>
              <a:gd name="connsiteX11" fmla="*/ 1724957 w 3195530"/>
              <a:gd name="connsiteY11" fmla="*/ 1755132 h 10612860"/>
              <a:gd name="connsiteX12" fmla="*/ 1652304 w 3195530"/>
              <a:gd name="connsiteY12" fmla="*/ 1750313 h 10612860"/>
              <a:gd name="connsiteX13" fmla="*/ 1751358 w 3195530"/>
              <a:gd name="connsiteY13" fmla="*/ 1930550 h 10612860"/>
              <a:gd name="connsiteX14" fmla="*/ 1724957 w 3195530"/>
              <a:gd name="connsiteY14" fmla="*/ 1755132 h 10612860"/>
              <a:gd name="connsiteX15" fmla="*/ 1736291 w 3195530"/>
              <a:gd name="connsiteY15" fmla="*/ 1755884 h 10612860"/>
              <a:gd name="connsiteX16" fmla="*/ 1721540 w 3195530"/>
              <a:gd name="connsiteY16" fmla="*/ 1740863 h 10612860"/>
              <a:gd name="connsiteX17" fmla="*/ 1667880 w 3195530"/>
              <a:gd name="connsiteY17" fmla="*/ 1609649 h 10612860"/>
              <a:gd name="connsiteX18" fmla="*/ 1658106 w 3195530"/>
              <a:gd name="connsiteY18" fmla="*/ 1372022 h 10612860"/>
              <a:gd name="connsiteX19" fmla="*/ 1734509 w 3195530"/>
              <a:gd name="connsiteY19" fmla="*/ 1541309 h 10612860"/>
              <a:gd name="connsiteX20" fmla="*/ 2326647 w 3195530"/>
              <a:gd name="connsiteY20" fmla="*/ 1715111 h 10612860"/>
              <a:gd name="connsiteX21" fmla="*/ 2509435 w 3195530"/>
              <a:gd name="connsiteY21" fmla="*/ 1794736 h 10612860"/>
              <a:gd name="connsiteX22" fmla="*/ 2606453 w 3195530"/>
              <a:gd name="connsiteY22" fmla="*/ 2095611 h 10612860"/>
              <a:gd name="connsiteX23" fmla="*/ 2672829 w 3195530"/>
              <a:gd name="connsiteY23" fmla="*/ 2178119 h 10612860"/>
              <a:gd name="connsiteX24" fmla="*/ 2670233 w 3195530"/>
              <a:gd name="connsiteY24" fmla="*/ 2302646 h 10612860"/>
              <a:gd name="connsiteX25" fmla="*/ 2712685 w 3195530"/>
              <a:gd name="connsiteY25" fmla="*/ 2352064 h 10612860"/>
              <a:gd name="connsiteX26" fmla="*/ 2702149 w 3195530"/>
              <a:gd name="connsiteY26" fmla="*/ 2404747 h 10612860"/>
              <a:gd name="connsiteX27" fmla="*/ 2763128 w 3195530"/>
              <a:gd name="connsiteY27" fmla="*/ 2436539 h 10612860"/>
              <a:gd name="connsiteX28" fmla="*/ 2757987 w 3195530"/>
              <a:gd name="connsiteY28" fmla="*/ 2539216 h 10612860"/>
              <a:gd name="connsiteX29" fmla="*/ 3024915 w 3195530"/>
              <a:gd name="connsiteY29" fmla="*/ 2938542 h 10612860"/>
              <a:gd name="connsiteX30" fmla="*/ 3138120 w 3195530"/>
              <a:gd name="connsiteY30" fmla="*/ 3005297 h 10612860"/>
              <a:gd name="connsiteX31" fmla="*/ 3194723 w 3195530"/>
              <a:gd name="connsiteY31" fmla="*/ 3333739 h 10612860"/>
              <a:gd name="connsiteX32" fmla="*/ 2857806 w 3195530"/>
              <a:gd name="connsiteY32" fmla="*/ 3656225 h 10612860"/>
              <a:gd name="connsiteX33" fmla="*/ 2542420 w 3195530"/>
              <a:gd name="connsiteY33" fmla="*/ 3660305 h 10612860"/>
              <a:gd name="connsiteX34" fmla="*/ 2461079 w 3195530"/>
              <a:gd name="connsiteY34" fmla="*/ 3610217 h 10612860"/>
              <a:gd name="connsiteX35" fmla="*/ 2503020 w 3195530"/>
              <a:gd name="connsiteY35" fmla="*/ 3730889 h 10612860"/>
              <a:gd name="connsiteX36" fmla="*/ 2445357 w 3195530"/>
              <a:gd name="connsiteY36" fmla="*/ 3730903 h 10612860"/>
              <a:gd name="connsiteX37" fmla="*/ 2445357 w 3195530"/>
              <a:gd name="connsiteY37" fmla="*/ 3964866 h 10612860"/>
              <a:gd name="connsiteX38" fmla="*/ 2459686 w 3195530"/>
              <a:gd name="connsiteY38" fmla="*/ 3964866 h 10612860"/>
              <a:gd name="connsiteX39" fmla="*/ 2469021 w 3195530"/>
              <a:gd name="connsiteY39" fmla="*/ 4013875 h 10612860"/>
              <a:gd name="connsiteX40" fmla="*/ 2974950 w 3195530"/>
              <a:gd name="connsiteY40" fmla="*/ 5593332 h 10612860"/>
              <a:gd name="connsiteX41" fmla="*/ 2708419 w 3195530"/>
              <a:gd name="connsiteY41" fmla="*/ 5730659 h 10612860"/>
              <a:gd name="connsiteX42" fmla="*/ 2736752 w 3195530"/>
              <a:gd name="connsiteY42" fmla="*/ 6385004 h 10612860"/>
              <a:gd name="connsiteX43" fmla="*/ 2718427 w 3195530"/>
              <a:gd name="connsiteY43" fmla="*/ 7009774 h 10612860"/>
              <a:gd name="connsiteX44" fmla="*/ 2690545 w 3195530"/>
              <a:gd name="connsiteY44" fmla="*/ 7429203 h 10612860"/>
              <a:gd name="connsiteX45" fmla="*/ 2595054 w 3195530"/>
              <a:gd name="connsiteY45" fmla="*/ 7760350 h 10612860"/>
              <a:gd name="connsiteX46" fmla="*/ 2500175 w 3195530"/>
              <a:gd name="connsiteY46" fmla="*/ 7873515 h 10612860"/>
              <a:gd name="connsiteX47" fmla="*/ 2483431 w 3195530"/>
              <a:gd name="connsiteY47" fmla="*/ 8113645 h 10612860"/>
              <a:gd name="connsiteX48" fmla="*/ 2412136 w 3195530"/>
              <a:gd name="connsiteY48" fmla="*/ 8776730 h 10612860"/>
              <a:gd name="connsiteX49" fmla="*/ 2380366 w 3195530"/>
              <a:gd name="connsiteY49" fmla="*/ 9173347 h 10612860"/>
              <a:gd name="connsiteX50" fmla="*/ 2396889 w 3195530"/>
              <a:gd name="connsiteY50" fmla="*/ 9467957 h 10612860"/>
              <a:gd name="connsiteX51" fmla="*/ 2454833 w 3195530"/>
              <a:gd name="connsiteY51" fmla="*/ 9613145 h 10612860"/>
              <a:gd name="connsiteX52" fmla="*/ 2424209 w 3195530"/>
              <a:gd name="connsiteY52" fmla="*/ 9804339 h 10612860"/>
              <a:gd name="connsiteX53" fmla="*/ 3134866 w 3195530"/>
              <a:gd name="connsiteY53" fmla="*/ 10341562 h 10612860"/>
              <a:gd name="connsiteX54" fmla="*/ 3160024 w 3195530"/>
              <a:gd name="connsiteY54" fmla="*/ 10564964 h 10612860"/>
              <a:gd name="connsiteX55" fmla="*/ 2531417 w 3195530"/>
              <a:gd name="connsiteY55" fmla="*/ 10550290 h 10612860"/>
              <a:gd name="connsiteX56" fmla="*/ 1876236 w 3195530"/>
              <a:gd name="connsiteY56" fmla="*/ 10303490 h 10612860"/>
              <a:gd name="connsiteX57" fmla="*/ 1861870 w 3195530"/>
              <a:gd name="connsiteY57" fmla="*/ 10020777 h 10612860"/>
              <a:gd name="connsiteX58" fmla="*/ 1835213 w 3195530"/>
              <a:gd name="connsiteY58" fmla="*/ 9894183 h 10612860"/>
              <a:gd name="connsiteX59" fmla="*/ 1882681 w 3195530"/>
              <a:gd name="connsiteY59" fmla="*/ 9589781 h 10612860"/>
              <a:gd name="connsiteX60" fmla="*/ 1802386 w 3195530"/>
              <a:gd name="connsiteY60" fmla="*/ 9334796 h 10612860"/>
              <a:gd name="connsiteX61" fmla="*/ 1800887 w 3195530"/>
              <a:gd name="connsiteY61" fmla="*/ 8152789 h 10612860"/>
              <a:gd name="connsiteX62" fmla="*/ 1935942 w 3195530"/>
              <a:gd name="connsiteY62" fmla="*/ 7506024 h 10612860"/>
              <a:gd name="connsiteX63" fmla="*/ 1876110 w 3195530"/>
              <a:gd name="connsiteY63" fmla="*/ 7319701 h 10612860"/>
              <a:gd name="connsiteX64" fmla="*/ 1916465 w 3195530"/>
              <a:gd name="connsiteY64" fmla="*/ 7164091 h 10612860"/>
              <a:gd name="connsiteX65" fmla="*/ 1910193 w 3195530"/>
              <a:gd name="connsiteY65" fmla="*/ 6839348 h 10612860"/>
              <a:gd name="connsiteX66" fmla="*/ 1707813 w 3195530"/>
              <a:gd name="connsiteY66" fmla="*/ 6238651 h 10612860"/>
              <a:gd name="connsiteX67" fmla="*/ 1377613 w 3195530"/>
              <a:gd name="connsiteY67" fmla="*/ 7441295 h 10612860"/>
              <a:gd name="connsiteX68" fmla="*/ 1374660 w 3195530"/>
              <a:gd name="connsiteY68" fmla="*/ 7650818 h 10612860"/>
              <a:gd name="connsiteX69" fmla="*/ 1267540 w 3195530"/>
              <a:gd name="connsiteY69" fmla="*/ 7793055 h 10612860"/>
              <a:gd name="connsiteX70" fmla="*/ 1278558 w 3195530"/>
              <a:gd name="connsiteY70" fmla="*/ 7897618 h 10612860"/>
              <a:gd name="connsiteX71" fmla="*/ 1205942 w 3195530"/>
              <a:gd name="connsiteY71" fmla="*/ 8057305 h 10612860"/>
              <a:gd name="connsiteX72" fmla="*/ 1033520 w 3195530"/>
              <a:gd name="connsiteY72" fmla="*/ 9173347 h 10612860"/>
              <a:gd name="connsiteX73" fmla="*/ 1054274 w 3195530"/>
              <a:gd name="connsiteY73" fmla="*/ 9656724 h 10612860"/>
              <a:gd name="connsiteX74" fmla="*/ 990267 w 3195530"/>
              <a:gd name="connsiteY74" fmla="*/ 10063276 h 10612860"/>
              <a:gd name="connsiteX75" fmla="*/ 1368683 w 3195530"/>
              <a:gd name="connsiteY75" fmla="*/ 10442252 h 10612860"/>
              <a:gd name="connsiteX76" fmla="*/ 918876 w 3195530"/>
              <a:gd name="connsiteY76" fmla="*/ 10600044 h 10612860"/>
              <a:gd name="connsiteX77" fmla="*/ 474779 w 3195530"/>
              <a:gd name="connsiteY77" fmla="*/ 10287718 h 10612860"/>
              <a:gd name="connsiteX78" fmla="*/ 566182 w 3195530"/>
              <a:gd name="connsiteY78" fmla="*/ 10019896 h 10612860"/>
              <a:gd name="connsiteX79" fmla="*/ 460825 w 3195530"/>
              <a:gd name="connsiteY79" fmla="*/ 9692724 h 10612860"/>
              <a:gd name="connsiteX80" fmla="*/ 511587 w 3195530"/>
              <a:gd name="connsiteY80" fmla="*/ 9032388 h 10612860"/>
              <a:gd name="connsiteX81" fmla="*/ 622935 w 3195530"/>
              <a:gd name="connsiteY81" fmla="*/ 7525502 h 10612860"/>
              <a:gd name="connsiteX82" fmla="*/ 669466 w 3195530"/>
              <a:gd name="connsiteY82" fmla="*/ 7311969 h 10612860"/>
              <a:gd name="connsiteX83" fmla="*/ 689870 w 3195530"/>
              <a:gd name="connsiteY83" fmla="*/ 7037851 h 10612860"/>
              <a:gd name="connsiteX84" fmla="*/ 677180 w 3195530"/>
              <a:gd name="connsiteY84" fmla="*/ 6796735 h 10612860"/>
              <a:gd name="connsiteX85" fmla="*/ 587421 w 3195530"/>
              <a:gd name="connsiteY85" fmla="*/ 6210025 h 10612860"/>
              <a:gd name="connsiteX86" fmla="*/ 503127 w 3195530"/>
              <a:gd name="connsiteY86" fmla="*/ 5850688 h 10612860"/>
              <a:gd name="connsiteX87" fmla="*/ 304621 w 3195530"/>
              <a:gd name="connsiteY87" fmla="*/ 5601332 h 10612860"/>
              <a:gd name="connsiteX88" fmla="*/ 461987 w 3195530"/>
              <a:gd name="connsiteY88" fmla="*/ 4201579 h 10612860"/>
              <a:gd name="connsiteX89" fmla="*/ 480370 w 3195530"/>
              <a:gd name="connsiteY89" fmla="*/ 4073429 h 10612860"/>
              <a:gd name="connsiteX90" fmla="*/ 480370 w 3195530"/>
              <a:gd name="connsiteY90" fmla="*/ 4037882 h 10612860"/>
              <a:gd name="connsiteX91" fmla="*/ 372115 w 3195530"/>
              <a:gd name="connsiteY91" fmla="*/ 3976393 h 10612860"/>
              <a:gd name="connsiteX92" fmla="*/ 348560 w 3195530"/>
              <a:gd name="connsiteY92" fmla="*/ 3964866 h 10612860"/>
              <a:gd name="connsiteX93" fmla="*/ 480370 w 3195530"/>
              <a:gd name="connsiteY93" fmla="*/ 3964866 h 10612860"/>
              <a:gd name="connsiteX94" fmla="*/ 480370 w 3195530"/>
              <a:gd name="connsiteY94" fmla="*/ 3731366 h 10612860"/>
              <a:gd name="connsiteX95" fmla="*/ 325501 w 3195530"/>
              <a:gd name="connsiteY95" fmla="*/ 3731402 h 10612860"/>
              <a:gd name="connsiteX96" fmla="*/ 357520 w 3195530"/>
              <a:gd name="connsiteY96" fmla="*/ 3489579 h 10612860"/>
              <a:gd name="connsiteX97" fmla="*/ 296032 w 3195530"/>
              <a:gd name="connsiteY97" fmla="*/ 3332537 h 10612860"/>
              <a:gd name="connsiteX98" fmla="*/ 312879 w 3195530"/>
              <a:gd name="connsiteY98" fmla="*/ 3170839 h 10612860"/>
              <a:gd name="connsiteX99" fmla="*/ 258721 w 3195530"/>
              <a:gd name="connsiteY99" fmla="*/ 3134915 h 10612860"/>
              <a:gd name="connsiteX100" fmla="*/ 207412 w 3195530"/>
              <a:gd name="connsiteY100" fmla="*/ 2897913 h 10612860"/>
              <a:gd name="connsiteX101" fmla="*/ 54452 w 3195530"/>
              <a:gd name="connsiteY101" fmla="*/ 2538400 h 10612860"/>
              <a:gd name="connsiteX102" fmla="*/ 9303 w 3195530"/>
              <a:gd name="connsiteY102" fmla="*/ 2186090 h 10612860"/>
              <a:gd name="connsiteX103" fmla="*/ 81583 w 3195530"/>
              <a:gd name="connsiteY103" fmla="*/ 1743638 h 10612860"/>
              <a:gd name="connsiteX104" fmla="*/ 649543 w 3195530"/>
              <a:gd name="connsiteY104" fmla="*/ 1494582 h 10612860"/>
              <a:gd name="connsiteX105" fmla="*/ 945925 w 3195530"/>
              <a:gd name="connsiteY105" fmla="*/ 1232699 h 10612860"/>
              <a:gd name="connsiteX106" fmla="*/ 952102 w 3195530"/>
              <a:gd name="connsiteY106" fmla="*/ 1238129 h 10612860"/>
              <a:gd name="connsiteX107" fmla="*/ 1453685 w 3195530"/>
              <a:gd name="connsiteY107" fmla="*/ 1885887 h 10612860"/>
              <a:gd name="connsiteX108" fmla="*/ 1302916 w 3195530"/>
              <a:gd name="connsiteY108" fmla="*/ 1712325 h 10612860"/>
              <a:gd name="connsiteX109" fmla="*/ 1505401 w 3195530"/>
              <a:gd name="connsiteY109" fmla="*/ 1530023 h 10612860"/>
              <a:gd name="connsiteX110" fmla="*/ 1518343 w 3195530"/>
              <a:gd name="connsiteY110" fmla="*/ 1530185 h 10612860"/>
              <a:gd name="connsiteX111" fmla="*/ 1411743 w 3195530"/>
              <a:gd name="connsiteY111" fmla="*/ 1476618 h 10612860"/>
              <a:gd name="connsiteX112" fmla="*/ 1132853 w 3195530"/>
              <a:gd name="connsiteY112" fmla="*/ 1356460 h 10612860"/>
              <a:gd name="connsiteX113" fmla="*/ 987224 w 3195530"/>
              <a:gd name="connsiteY113" fmla="*/ 1196250 h 10612860"/>
              <a:gd name="connsiteX114" fmla="*/ 888169 w 3195530"/>
              <a:gd name="connsiteY114" fmla="*/ 929232 h 10612860"/>
              <a:gd name="connsiteX115" fmla="*/ 827953 w 3195530"/>
              <a:gd name="connsiteY115" fmla="*/ 971350 h 10612860"/>
              <a:gd name="connsiteX116" fmla="*/ 713322 w 3195530"/>
              <a:gd name="connsiteY116" fmla="*/ 695928 h 10612860"/>
              <a:gd name="connsiteX117" fmla="*/ 783974 w 3195530"/>
              <a:gd name="connsiteY117" fmla="*/ 630038 h 10612860"/>
              <a:gd name="connsiteX118" fmla="*/ 1290800 w 3195530"/>
              <a:gd name="connsiteY118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348560 w 3195530"/>
              <a:gd name="connsiteY93" fmla="*/ 3964866 h 10612860"/>
              <a:gd name="connsiteX94" fmla="*/ 480370 w 3195530"/>
              <a:gd name="connsiteY94" fmla="*/ 3964866 h 10612860"/>
              <a:gd name="connsiteX95" fmla="*/ 480370 w 3195530"/>
              <a:gd name="connsiteY95" fmla="*/ 3731366 h 10612860"/>
              <a:gd name="connsiteX96" fmla="*/ 357520 w 3195530"/>
              <a:gd name="connsiteY96" fmla="*/ 3489579 h 10612860"/>
              <a:gd name="connsiteX97" fmla="*/ 296032 w 3195530"/>
              <a:gd name="connsiteY97" fmla="*/ 3332537 h 10612860"/>
              <a:gd name="connsiteX98" fmla="*/ 312879 w 3195530"/>
              <a:gd name="connsiteY98" fmla="*/ 3170839 h 10612860"/>
              <a:gd name="connsiteX99" fmla="*/ 258721 w 3195530"/>
              <a:gd name="connsiteY99" fmla="*/ 3134915 h 10612860"/>
              <a:gd name="connsiteX100" fmla="*/ 207412 w 3195530"/>
              <a:gd name="connsiteY100" fmla="*/ 2897913 h 10612860"/>
              <a:gd name="connsiteX101" fmla="*/ 54452 w 3195530"/>
              <a:gd name="connsiteY101" fmla="*/ 2538400 h 10612860"/>
              <a:gd name="connsiteX102" fmla="*/ 9303 w 3195530"/>
              <a:gd name="connsiteY102" fmla="*/ 2186090 h 10612860"/>
              <a:gd name="connsiteX103" fmla="*/ 81583 w 3195530"/>
              <a:gd name="connsiteY103" fmla="*/ 1743638 h 10612860"/>
              <a:gd name="connsiteX104" fmla="*/ 649543 w 3195530"/>
              <a:gd name="connsiteY104" fmla="*/ 1494582 h 10612860"/>
              <a:gd name="connsiteX105" fmla="*/ 945925 w 3195530"/>
              <a:gd name="connsiteY105" fmla="*/ 1232699 h 10612860"/>
              <a:gd name="connsiteX106" fmla="*/ 952102 w 3195530"/>
              <a:gd name="connsiteY106" fmla="*/ 1238129 h 10612860"/>
              <a:gd name="connsiteX107" fmla="*/ 1453685 w 3195530"/>
              <a:gd name="connsiteY107" fmla="*/ 1885887 h 10612860"/>
              <a:gd name="connsiteX108" fmla="*/ 1302916 w 3195530"/>
              <a:gd name="connsiteY108" fmla="*/ 1712325 h 10612860"/>
              <a:gd name="connsiteX109" fmla="*/ 1505401 w 3195530"/>
              <a:gd name="connsiteY109" fmla="*/ 1530023 h 10612860"/>
              <a:gd name="connsiteX110" fmla="*/ 1518343 w 3195530"/>
              <a:gd name="connsiteY110" fmla="*/ 1530185 h 10612860"/>
              <a:gd name="connsiteX111" fmla="*/ 1411743 w 3195530"/>
              <a:gd name="connsiteY111" fmla="*/ 1476618 h 10612860"/>
              <a:gd name="connsiteX112" fmla="*/ 1132853 w 3195530"/>
              <a:gd name="connsiteY112" fmla="*/ 1356460 h 10612860"/>
              <a:gd name="connsiteX113" fmla="*/ 987224 w 3195530"/>
              <a:gd name="connsiteY113" fmla="*/ 1196250 h 10612860"/>
              <a:gd name="connsiteX114" fmla="*/ 888169 w 3195530"/>
              <a:gd name="connsiteY114" fmla="*/ 929232 h 10612860"/>
              <a:gd name="connsiteX115" fmla="*/ 827953 w 3195530"/>
              <a:gd name="connsiteY115" fmla="*/ 971350 h 10612860"/>
              <a:gd name="connsiteX116" fmla="*/ 713322 w 3195530"/>
              <a:gd name="connsiteY116" fmla="*/ 695928 h 10612860"/>
              <a:gd name="connsiteX117" fmla="*/ 783974 w 3195530"/>
              <a:gd name="connsiteY117" fmla="*/ 630038 h 10612860"/>
              <a:gd name="connsiteX118" fmla="*/ 1290800 w 3195530"/>
              <a:gd name="connsiteY118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480370 w 3195530"/>
              <a:gd name="connsiteY93" fmla="*/ 3964866 h 10612860"/>
              <a:gd name="connsiteX94" fmla="*/ 480370 w 3195530"/>
              <a:gd name="connsiteY94" fmla="*/ 3731366 h 10612860"/>
              <a:gd name="connsiteX95" fmla="*/ 357520 w 3195530"/>
              <a:gd name="connsiteY95" fmla="*/ 3489579 h 10612860"/>
              <a:gd name="connsiteX96" fmla="*/ 296032 w 3195530"/>
              <a:gd name="connsiteY96" fmla="*/ 3332537 h 10612860"/>
              <a:gd name="connsiteX97" fmla="*/ 312879 w 3195530"/>
              <a:gd name="connsiteY97" fmla="*/ 3170839 h 10612860"/>
              <a:gd name="connsiteX98" fmla="*/ 258721 w 3195530"/>
              <a:gd name="connsiteY98" fmla="*/ 3134915 h 10612860"/>
              <a:gd name="connsiteX99" fmla="*/ 207412 w 3195530"/>
              <a:gd name="connsiteY99" fmla="*/ 2897913 h 10612860"/>
              <a:gd name="connsiteX100" fmla="*/ 54452 w 3195530"/>
              <a:gd name="connsiteY100" fmla="*/ 2538400 h 10612860"/>
              <a:gd name="connsiteX101" fmla="*/ 9303 w 3195530"/>
              <a:gd name="connsiteY101" fmla="*/ 2186090 h 10612860"/>
              <a:gd name="connsiteX102" fmla="*/ 81583 w 3195530"/>
              <a:gd name="connsiteY102" fmla="*/ 1743638 h 10612860"/>
              <a:gd name="connsiteX103" fmla="*/ 649543 w 3195530"/>
              <a:gd name="connsiteY103" fmla="*/ 1494582 h 10612860"/>
              <a:gd name="connsiteX104" fmla="*/ 945925 w 3195530"/>
              <a:gd name="connsiteY104" fmla="*/ 1232699 h 10612860"/>
              <a:gd name="connsiteX105" fmla="*/ 952102 w 3195530"/>
              <a:gd name="connsiteY105" fmla="*/ 1238129 h 10612860"/>
              <a:gd name="connsiteX106" fmla="*/ 1453685 w 3195530"/>
              <a:gd name="connsiteY106" fmla="*/ 1885887 h 10612860"/>
              <a:gd name="connsiteX107" fmla="*/ 1302916 w 3195530"/>
              <a:gd name="connsiteY107" fmla="*/ 1712325 h 10612860"/>
              <a:gd name="connsiteX108" fmla="*/ 1505401 w 3195530"/>
              <a:gd name="connsiteY108" fmla="*/ 1530023 h 10612860"/>
              <a:gd name="connsiteX109" fmla="*/ 1518343 w 3195530"/>
              <a:gd name="connsiteY109" fmla="*/ 1530185 h 10612860"/>
              <a:gd name="connsiteX110" fmla="*/ 1411743 w 3195530"/>
              <a:gd name="connsiteY110" fmla="*/ 1476618 h 10612860"/>
              <a:gd name="connsiteX111" fmla="*/ 1132853 w 3195530"/>
              <a:gd name="connsiteY111" fmla="*/ 1356460 h 10612860"/>
              <a:gd name="connsiteX112" fmla="*/ 987224 w 3195530"/>
              <a:gd name="connsiteY112" fmla="*/ 1196250 h 10612860"/>
              <a:gd name="connsiteX113" fmla="*/ 888169 w 3195530"/>
              <a:gd name="connsiteY113" fmla="*/ 929232 h 10612860"/>
              <a:gd name="connsiteX114" fmla="*/ 827953 w 3195530"/>
              <a:gd name="connsiteY114" fmla="*/ 971350 h 10612860"/>
              <a:gd name="connsiteX115" fmla="*/ 713322 w 3195530"/>
              <a:gd name="connsiteY115" fmla="*/ 695928 h 10612860"/>
              <a:gd name="connsiteX116" fmla="*/ 783974 w 3195530"/>
              <a:gd name="connsiteY116" fmla="*/ 630038 h 10612860"/>
              <a:gd name="connsiteX117" fmla="*/ 1290800 w 3195530"/>
              <a:gd name="connsiteY117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430481 w 3195530"/>
              <a:gd name="connsiteY92" fmla="*/ 3966665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45358 w 3195530"/>
              <a:gd name="connsiteY40" fmla="*/ 3916228 h 10612860"/>
              <a:gd name="connsiteX41" fmla="*/ 2469021 w 3195530"/>
              <a:gd name="connsiteY41" fmla="*/ 4013875 h 10612860"/>
              <a:gd name="connsiteX42" fmla="*/ 2974950 w 3195530"/>
              <a:gd name="connsiteY42" fmla="*/ 5593332 h 10612860"/>
              <a:gd name="connsiteX43" fmla="*/ 2708419 w 3195530"/>
              <a:gd name="connsiteY43" fmla="*/ 5730659 h 10612860"/>
              <a:gd name="connsiteX44" fmla="*/ 2736752 w 3195530"/>
              <a:gd name="connsiteY44" fmla="*/ 6385004 h 10612860"/>
              <a:gd name="connsiteX45" fmla="*/ 2718427 w 3195530"/>
              <a:gd name="connsiteY45" fmla="*/ 7009774 h 10612860"/>
              <a:gd name="connsiteX46" fmla="*/ 2690545 w 3195530"/>
              <a:gd name="connsiteY46" fmla="*/ 7429203 h 10612860"/>
              <a:gd name="connsiteX47" fmla="*/ 2595054 w 3195530"/>
              <a:gd name="connsiteY47" fmla="*/ 7760350 h 10612860"/>
              <a:gd name="connsiteX48" fmla="*/ 2500175 w 3195530"/>
              <a:gd name="connsiteY48" fmla="*/ 7873515 h 10612860"/>
              <a:gd name="connsiteX49" fmla="*/ 2483431 w 3195530"/>
              <a:gd name="connsiteY49" fmla="*/ 8113645 h 10612860"/>
              <a:gd name="connsiteX50" fmla="*/ 2412136 w 3195530"/>
              <a:gd name="connsiteY50" fmla="*/ 8776730 h 10612860"/>
              <a:gd name="connsiteX51" fmla="*/ 2380366 w 3195530"/>
              <a:gd name="connsiteY51" fmla="*/ 9173347 h 10612860"/>
              <a:gd name="connsiteX52" fmla="*/ 2396889 w 3195530"/>
              <a:gd name="connsiteY52" fmla="*/ 9467957 h 10612860"/>
              <a:gd name="connsiteX53" fmla="*/ 2454833 w 3195530"/>
              <a:gd name="connsiteY53" fmla="*/ 9613145 h 10612860"/>
              <a:gd name="connsiteX54" fmla="*/ 2424209 w 3195530"/>
              <a:gd name="connsiteY54" fmla="*/ 9804339 h 10612860"/>
              <a:gd name="connsiteX55" fmla="*/ 3134866 w 3195530"/>
              <a:gd name="connsiteY55" fmla="*/ 10341562 h 10612860"/>
              <a:gd name="connsiteX56" fmla="*/ 3160024 w 3195530"/>
              <a:gd name="connsiteY56" fmla="*/ 10564964 h 10612860"/>
              <a:gd name="connsiteX57" fmla="*/ 2531417 w 3195530"/>
              <a:gd name="connsiteY57" fmla="*/ 10550290 h 10612860"/>
              <a:gd name="connsiteX58" fmla="*/ 1876236 w 3195530"/>
              <a:gd name="connsiteY58" fmla="*/ 10303490 h 10612860"/>
              <a:gd name="connsiteX59" fmla="*/ 1861870 w 3195530"/>
              <a:gd name="connsiteY59" fmla="*/ 10020777 h 10612860"/>
              <a:gd name="connsiteX60" fmla="*/ 1835213 w 3195530"/>
              <a:gd name="connsiteY60" fmla="*/ 9894183 h 10612860"/>
              <a:gd name="connsiteX61" fmla="*/ 1882681 w 3195530"/>
              <a:gd name="connsiteY61" fmla="*/ 9589781 h 10612860"/>
              <a:gd name="connsiteX62" fmla="*/ 1802386 w 3195530"/>
              <a:gd name="connsiteY62" fmla="*/ 9334796 h 10612860"/>
              <a:gd name="connsiteX63" fmla="*/ 1800887 w 3195530"/>
              <a:gd name="connsiteY63" fmla="*/ 8152789 h 10612860"/>
              <a:gd name="connsiteX64" fmla="*/ 1935942 w 3195530"/>
              <a:gd name="connsiteY64" fmla="*/ 7506024 h 10612860"/>
              <a:gd name="connsiteX65" fmla="*/ 1876110 w 3195530"/>
              <a:gd name="connsiteY65" fmla="*/ 7319701 h 10612860"/>
              <a:gd name="connsiteX66" fmla="*/ 1916465 w 3195530"/>
              <a:gd name="connsiteY66" fmla="*/ 7164091 h 10612860"/>
              <a:gd name="connsiteX67" fmla="*/ 1910193 w 3195530"/>
              <a:gd name="connsiteY67" fmla="*/ 6839348 h 10612860"/>
              <a:gd name="connsiteX68" fmla="*/ 1707813 w 3195530"/>
              <a:gd name="connsiteY68" fmla="*/ 6238651 h 10612860"/>
              <a:gd name="connsiteX69" fmla="*/ 1377613 w 3195530"/>
              <a:gd name="connsiteY69" fmla="*/ 7441295 h 10612860"/>
              <a:gd name="connsiteX70" fmla="*/ 1374660 w 3195530"/>
              <a:gd name="connsiteY70" fmla="*/ 7650818 h 10612860"/>
              <a:gd name="connsiteX71" fmla="*/ 1267540 w 3195530"/>
              <a:gd name="connsiteY71" fmla="*/ 7793055 h 10612860"/>
              <a:gd name="connsiteX72" fmla="*/ 1278558 w 3195530"/>
              <a:gd name="connsiteY72" fmla="*/ 7897618 h 10612860"/>
              <a:gd name="connsiteX73" fmla="*/ 1205942 w 3195530"/>
              <a:gd name="connsiteY73" fmla="*/ 8057305 h 10612860"/>
              <a:gd name="connsiteX74" fmla="*/ 1033520 w 3195530"/>
              <a:gd name="connsiteY74" fmla="*/ 9173347 h 10612860"/>
              <a:gd name="connsiteX75" fmla="*/ 1054274 w 3195530"/>
              <a:gd name="connsiteY75" fmla="*/ 9656724 h 10612860"/>
              <a:gd name="connsiteX76" fmla="*/ 990267 w 3195530"/>
              <a:gd name="connsiteY76" fmla="*/ 10063276 h 10612860"/>
              <a:gd name="connsiteX77" fmla="*/ 1368683 w 3195530"/>
              <a:gd name="connsiteY77" fmla="*/ 10442252 h 10612860"/>
              <a:gd name="connsiteX78" fmla="*/ 918876 w 3195530"/>
              <a:gd name="connsiteY78" fmla="*/ 10600044 h 10612860"/>
              <a:gd name="connsiteX79" fmla="*/ 474779 w 3195530"/>
              <a:gd name="connsiteY79" fmla="*/ 10287718 h 10612860"/>
              <a:gd name="connsiteX80" fmla="*/ 566182 w 3195530"/>
              <a:gd name="connsiteY80" fmla="*/ 10019896 h 10612860"/>
              <a:gd name="connsiteX81" fmla="*/ 460825 w 3195530"/>
              <a:gd name="connsiteY81" fmla="*/ 9692724 h 10612860"/>
              <a:gd name="connsiteX82" fmla="*/ 511587 w 3195530"/>
              <a:gd name="connsiteY82" fmla="*/ 9032388 h 10612860"/>
              <a:gd name="connsiteX83" fmla="*/ 622935 w 3195530"/>
              <a:gd name="connsiteY83" fmla="*/ 7525502 h 10612860"/>
              <a:gd name="connsiteX84" fmla="*/ 669466 w 3195530"/>
              <a:gd name="connsiteY84" fmla="*/ 7311969 h 10612860"/>
              <a:gd name="connsiteX85" fmla="*/ 689870 w 3195530"/>
              <a:gd name="connsiteY85" fmla="*/ 7037851 h 10612860"/>
              <a:gd name="connsiteX86" fmla="*/ 677180 w 3195530"/>
              <a:gd name="connsiteY86" fmla="*/ 6796735 h 10612860"/>
              <a:gd name="connsiteX87" fmla="*/ 587421 w 3195530"/>
              <a:gd name="connsiteY87" fmla="*/ 6210025 h 10612860"/>
              <a:gd name="connsiteX88" fmla="*/ 503127 w 3195530"/>
              <a:gd name="connsiteY88" fmla="*/ 5850688 h 10612860"/>
              <a:gd name="connsiteX89" fmla="*/ 304621 w 3195530"/>
              <a:gd name="connsiteY89" fmla="*/ 5601332 h 10612860"/>
              <a:gd name="connsiteX90" fmla="*/ 461987 w 3195530"/>
              <a:gd name="connsiteY90" fmla="*/ 4201579 h 10612860"/>
              <a:gd name="connsiteX91" fmla="*/ 480370 w 3195530"/>
              <a:gd name="connsiteY91" fmla="*/ 4073429 h 10612860"/>
              <a:gd name="connsiteX92" fmla="*/ 480370 w 3195530"/>
              <a:gd name="connsiteY92" fmla="*/ 4037882 h 10612860"/>
              <a:gd name="connsiteX93" fmla="*/ 430481 w 3195530"/>
              <a:gd name="connsiteY93" fmla="*/ 3966665 h 10612860"/>
              <a:gd name="connsiteX94" fmla="*/ 480370 w 3195530"/>
              <a:gd name="connsiteY94" fmla="*/ 3731366 h 10612860"/>
              <a:gd name="connsiteX95" fmla="*/ 357520 w 3195530"/>
              <a:gd name="connsiteY95" fmla="*/ 3489579 h 10612860"/>
              <a:gd name="connsiteX96" fmla="*/ 296032 w 3195530"/>
              <a:gd name="connsiteY96" fmla="*/ 3332537 h 10612860"/>
              <a:gd name="connsiteX97" fmla="*/ 312879 w 3195530"/>
              <a:gd name="connsiteY97" fmla="*/ 3170839 h 10612860"/>
              <a:gd name="connsiteX98" fmla="*/ 258721 w 3195530"/>
              <a:gd name="connsiteY98" fmla="*/ 3134915 h 10612860"/>
              <a:gd name="connsiteX99" fmla="*/ 207412 w 3195530"/>
              <a:gd name="connsiteY99" fmla="*/ 2897913 h 10612860"/>
              <a:gd name="connsiteX100" fmla="*/ 54452 w 3195530"/>
              <a:gd name="connsiteY100" fmla="*/ 2538400 h 10612860"/>
              <a:gd name="connsiteX101" fmla="*/ 9303 w 3195530"/>
              <a:gd name="connsiteY101" fmla="*/ 2186090 h 10612860"/>
              <a:gd name="connsiteX102" fmla="*/ 81583 w 3195530"/>
              <a:gd name="connsiteY102" fmla="*/ 1743638 h 10612860"/>
              <a:gd name="connsiteX103" fmla="*/ 649543 w 3195530"/>
              <a:gd name="connsiteY103" fmla="*/ 1494582 h 10612860"/>
              <a:gd name="connsiteX104" fmla="*/ 945925 w 3195530"/>
              <a:gd name="connsiteY104" fmla="*/ 1232699 h 10612860"/>
              <a:gd name="connsiteX105" fmla="*/ 952102 w 3195530"/>
              <a:gd name="connsiteY105" fmla="*/ 1238129 h 10612860"/>
              <a:gd name="connsiteX106" fmla="*/ 1453685 w 3195530"/>
              <a:gd name="connsiteY106" fmla="*/ 1885887 h 10612860"/>
              <a:gd name="connsiteX107" fmla="*/ 1302916 w 3195530"/>
              <a:gd name="connsiteY107" fmla="*/ 1712325 h 10612860"/>
              <a:gd name="connsiteX108" fmla="*/ 1505401 w 3195530"/>
              <a:gd name="connsiteY108" fmla="*/ 1530023 h 10612860"/>
              <a:gd name="connsiteX109" fmla="*/ 1518343 w 3195530"/>
              <a:gd name="connsiteY109" fmla="*/ 1530185 h 10612860"/>
              <a:gd name="connsiteX110" fmla="*/ 1411743 w 3195530"/>
              <a:gd name="connsiteY110" fmla="*/ 1476618 h 10612860"/>
              <a:gd name="connsiteX111" fmla="*/ 1132853 w 3195530"/>
              <a:gd name="connsiteY111" fmla="*/ 1356460 h 10612860"/>
              <a:gd name="connsiteX112" fmla="*/ 987224 w 3195530"/>
              <a:gd name="connsiteY112" fmla="*/ 1196250 h 10612860"/>
              <a:gd name="connsiteX113" fmla="*/ 888169 w 3195530"/>
              <a:gd name="connsiteY113" fmla="*/ 929232 h 10612860"/>
              <a:gd name="connsiteX114" fmla="*/ 827953 w 3195530"/>
              <a:gd name="connsiteY114" fmla="*/ 971350 h 10612860"/>
              <a:gd name="connsiteX115" fmla="*/ 713322 w 3195530"/>
              <a:gd name="connsiteY115" fmla="*/ 695928 h 10612860"/>
              <a:gd name="connsiteX116" fmla="*/ 783974 w 3195530"/>
              <a:gd name="connsiteY116" fmla="*/ 630038 h 10612860"/>
              <a:gd name="connsiteX117" fmla="*/ 1290800 w 3195530"/>
              <a:gd name="connsiteY117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430481 w 3195530"/>
              <a:gd name="connsiteY92" fmla="*/ 3966665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69021 w 3195530"/>
              <a:gd name="connsiteY39" fmla="*/ 4013875 h 10612860"/>
              <a:gd name="connsiteX40" fmla="*/ 2974950 w 3195530"/>
              <a:gd name="connsiteY40" fmla="*/ 5593332 h 10612860"/>
              <a:gd name="connsiteX41" fmla="*/ 2708419 w 3195530"/>
              <a:gd name="connsiteY41" fmla="*/ 5730659 h 10612860"/>
              <a:gd name="connsiteX42" fmla="*/ 2736752 w 3195530"/>
              <a:gd name="connsiteY42" fmla="*/ 6385004 h 10612860"/>
              <a:gd name="connsiteX43" fmla="*/ 2718427 w 3195530"/>
              <a:gd name="connsiteY43" fmla="*/ 7009774 h 10612860"/>
              <a:gd name="connsiteX44" fmla="*/ 2690545 w 3195530"/>
              <a:gd name="connsiteY44" fmla="*/ 7429203 h 10612860"/>
              <a:gd name="connsiteX45" fmla="*/ 2595054 w 3195530"/>
              <a:gd name="connsiteY45" fmla="*/ 7760350 h 10612860"/>
              <a:gd name="connsiteX46" fmla="*/ 2500175 w 3195530"/>
              <a:gd name="connsiteY46" fmla="*/ 7873515 h 10612860"/>
              <a:gd name="connsiteX47" fmla="*/ 2483431 w 3195530"/>
              <a:gd name="connsiteY47" fmla="*/ 8113645 h 10612860"/>
              <a:gd name="connsiteX48" fmla="*/ 2412136 w 3195530"/>
              <a:gd name="connsiteY48" fmla="*/ 8776730 h 10612860"/>
              <a:gd name="connsiteX49" fmla="*/ 2380366 w 3195530"/>
              <a:gd name="connsiteY49" fmla="*/ 9173347 h 10612860"/>
              <a:gd name="connsiteX50" fmla="*/ 2396889 w 3195530"/>
              <a:gd name="connsiteY50" fmla="*/ 9467957 h 10612860"/>
              <a:gd name="connsiteX51" fmla="*/ 2454833 w 3195530"/>
              <a:gd name="connsiteY51" fmla="*/ 9613145 h 10612860"/>
              <a:gd name="connsiteX52" fmla="*/ 2424209 w 3195530"/>
              <a:gd name="connsiteY52" fmla="*/ 9804339 h 10612860"/>
              <a:gd name="connsiteX53" fmla="*/ 3134866 w 3195530"/>
              <a:gd name="connsiteY53" fmla="*/ 10341562 h 10612860"/>
              <a:gd name="connsiteX54" fmla="*/ 3160024 w 3195530"/>
              <a:gd name="connsiteY54" fmla="*/ 10564964 h 10612860"/>
              <a:gd name="connsiteX55" fmla="*/ 2531417 w 3195530"/>
              <a:gd name="connsiteY55" fmla="*/ 10550290 h 10612860"/>
              <a:gd name="connsiteX56" fmla="*/ 1876236 w 3195530"/>
              <a:gd name="connsiteY56" fmla="*/ 10303490 h 10612860"/>
              <a:gd name="connsiteX57" fmla="*/ 1861870 w 3195530"/>
              <a:gd name="connsiteY57" fmla="*/ 10020777 h 10612860"/>
              <a:gd name="connsiteX58" fmla="*/ 1835213 w 3195530"/>
              <a:gd name="connsiteY58" fmla="*/ 9894183 h 10612860"/>
              <a:gd name="connsiteX59" fmla="*/ 1882681 w 3195530"/>
              <a:gd name="connsiteY59" fmla="*/ 9589781 h 10612860"/>
              <a:gd name="connsiteX60" fmla="*/ 1802386 w 3195530"/>
              <a:gd name="connsiteY60" fmla="*/ 9334796 h 10612860"/>
              <a:gd name="connsiteX61" fmla="*/ 1800887 w 3195530"/>
              <a:gd name="connsiteY61" fmla="*/ 8152789 h 10612860"/>
              <a:gd name="connsiteX62" fmla="*/ 1935942 w 3195530"/>
              <a:gd name="connsiteY62" fmla="*/ 7506024 h 10612860"/>
              <a:gd name="connsiteX63" fmla="*/ 1876110 w 3195530"/>
              <a:gd name="connsiteY63" fmla="*/ 7319701 h 10612860"/>
              <a:gd name="connsiteX64" fmla="*/ 1916465 w 3195530"/>
              <a:gd name="connsiteY64" fmla="*/ 7164091 h 10612860"/>
              <a:gd name="connsiteX65" fmla="*/ 1910193 w 3195530"/>
              <a:gd name="connsiteY65" fmla="*/ 6839348 h 10612860"/>
              <a:gd name="connsiteX66" fmla="*/ 1707813 w 3195530"/>
              <a:gd name="connsiteY66" fmla="*/ 6238651 h 10612860"/>
              <a:gd name="connsiteX67" fmla="*/ 1377613 w 3195530"/>
              <a:gd name="connsiteY67" fmla="*/ 7441295 h 10612860"/>
              <a:gd name="connsiteX68" fmla="*/ 1374660 w 3195530"/>
              <a:gd name="connsiteY68" fmla="*/ 7650818 h 10612860"/>
              <a:gd name="connsiteX69" fmla="*/ 1267540 w 3195530"/>
              <a:gd name="connsiteY69" fmla="*/ 7793055 h 10612860"/>
              <a:gd name="connsiteX70" fmla="*/ 1278558 w 3195530"/>
              <a:gd name="connsiteY70" fmla="*/ 7897618 h 10612860"/>
              <a:gd name="connsiteX71" fmla="*/ 1205942 w 3195530"/>
              <a:gd name="connsiteY71" fmla="*/ 8057305 h 10612860"/>
              <a:gd name="connsiteX72" fmla="*/ 1033520 w 3195530"/>
              <a:gd name="connsiteY72" fmla="*/ 9173347 h 10612860"/>
              <a:gd name="connsiteX73" fmla="*/ 1054274 w 3195530"/>
              <a:gd name="connsiteY73" fmla="*/ 9656724 h 10612860"/>
              <a:gd name="connsiteX74" fmla="*/ 990267 w 3195530"/>
              <a:gd name="connsiteY74" fmla="*/ 10063276 h 10612860"/>
              <a:gd name="connsiteX75" fmla="*/ 1368683 w 3195530"/>
              <a:gd name="connsiteY75" fmla="*/ 10442252 h 10612860"/>
              <a:gd name="connsiteX76" fmla="*/ 918876 w 3195530"/>
              <a:gd name="connsiteY76" fmla="*/ 10600044 h 10612860"/>
              <a:gd name="connsiteX77" fmla="*/ 474779 w 3195530"/>
              <a:gd name="connsiteY77" fmla="*/ 10287718 h 10612860"/>
              <a:gd name="connsiteX78" fmla="*/ 566182 w 3195530"/>
              <a:gd name="connsiteY78" fmla="*/ 10019896 h 10612860"/>
              <a:gd name="connsiteX79" fmla="*/ 460825 w 3195530"/>
              <a:gd name="connsiteY79" fmla="*/ 9692724 h 10612860"/>
              <a:gd name="connsiteX80" fmla="*/ 511587 w 3195530"/>
              <a:gd name="connsiteY80" fmla="*/ 9032388 h 10612860"/>
              <a:gd name="connsiteX81" fmla="*/ 622935 w 3195530"/>
              <a:gd name="connsiteY81" fmla="*/ 7525502 h 10612860"/>
              <a:gd name="connsiteX82" fmla="*/ 669466 w 3195530"/>
              <a:gd name="connsiteY82" fmla="*/ 7311969 h 10612860"/>
              <a:gd name="connsiteX83" fmla="*/ 689870 w 3195530"/>
              <a:gd name="connsiteY83" fmla="*/ 7037851 h 10612860"/>
              <a:gd name="connsiteX84" fmla="*/ 677180 w 3195530"/>
              <a:gd name="connsiteY84" fmla="*/ 6796735 h 10612860"/>
              <a:gd name="connsiteX85" fmla="*/ 587421 w 3195530"/>
              <a:gd name="connsiteY85" fmla="*/ 6210025 h 10612860"/>
              <a:gd name="connsiteX86" fmla="*/ 503127 w 3195530"/>
              <a:gd name="connsiteY86" fmla="*/ 5850688 h 10612860"/>
              <a:gd name="connsiteX87" fmla="*/ 304621 w 3195530"/>
              <a:gd name="connsiteY87" fmla="*/ 5601332 h 10612860"/>
              <a:gd name="connsiteX88" fmla="*/ 461987 w 3195530"/>
              <a:gd name="connsiteY88" fmla="*/ 4201579 h 10612860"/>
              <a:gd name="connsiteX89" fmla="*/ 480370 w 3195530"/>
              <a:gd name="connsiteY89" fmla="*/ 4073429 h 10612860"/>
              <a:gd name="connsiteX90" fmla="*/ 480370 w 3195530"/>
              <a:gd name="connsiteY90" fmla="*/ 4037882 h 10612860"/>
              <a:gd name="connsiteX91" fmla="*/ 430481 w 3195530"/>
              <a:gd name="connsiteY91" fmla="*/ 3966665 h 10612860"/>
              <a:gd name="connsiteX92" fmla="*/ 480370 w 3195530"/>
              <a:gd name="connsiteY92" fmla="*/ 3731366 h 10612860"/>
              <a:gd name="connsiteX93" fmla="*/ 357520 w 3195530"/>
              <a:gd name="connsiteY93" fmla="*/ 3489579 h 10612860"/>
              <a:gd name="connsiteX94" fmla="*/ 296032 w 3195530"/>
              <a:gd name="connsiteY94" fmla="*/ 3332537 h 10612860"/>
              <a:gd name="connsiteX95" fmla="*/ 312879 w 3195530"/>
              <a:gd name="connsiteY95" fmla="*/ 3170839 h 10612860"/>
              <a:gd name="connsiteX96" fmla="*/ 258721 w 3195530"/>
              <a:gd name="connsiteY96" fmla="*/ 3134915 h 10612860"/>
              <a:gd name="connsiteX97" fmla="*/ 207412 w 3195530"/>
              <a:gd name="connsiteY97" fmla="*/ 2897913 h 10612860"/>
              <a:gd name="connsiteX98" fmla="*/ 54452 w 3195530"/>
              <a:gd name="connsiteY98" fmla="*/ 2538400 h 10612860"/>
              <a:gd name="connsiteX99" fmla="*/ 9303 w 3195530"/>
              <a:gd name="connsiteY99" fmla="*/ 2186090 h 10612860"/>
              <a:gd name="connsiteX100" fmla="*/ 81583 w 3195530"/>
              <a:gd name="connsiteY100" fmla="*/ 1743638 h 10612860"/>
              <a:gd name="connsiteX101" fmla="*/ 649543 w 3195530"/>
              <a:gd name="connsiteY101" fmla="*/ 1494582 h 10612860"/>
              <a:gd name="connsiteX102" fmla="*/ 945925 w 3195530"/>
              <a:gd name="connsiteY102" fmla="*/ 1232699 h 10612860"/>
              <a:gd name="connsiteX103" fmla="*/ 952102 w 3195530"/>
              <a:gd name="connsiteY103" fmla="*/ 1238129 h 10612860"/>
              <a:gd name="connsiteX104" fmla="*/ 1453685 w 3195530"/>
              <a:gd name="connsiteY104" fmla="*/ 1885887 h 10612860"/>
              <a:gd name="connsiteX105" fmla="*/ 1302916 w 3195530"/>
              <a:gd name="connsiteY105" fmla="*/ 1712325 h 10612860"/>
              <a:gd name="connsiteX106" fmla="*/ 1505401 w 3195530"/>
              <a:gd name="connsiteY106" fmla="*/ 1530023 h 10612860"/>
              <a:gd name="connsiteX107" fmla="*/ 1518343 w 3195530"/>
              <a:gd name="connsiteY107" fmla="*/ 1530185 h 10612860"/>
              <a:gd name="connsiteX108" fmla="*/ 1411743 w 3195530"/>
              <a:gd name="connsiteY108" fmla="*/ 1476618 h 10612860"/>
              <a:gd name="connsiteX109" fmla="*/ 1132853 w 3195530"/>
              <a:gd name="connsiteY109" fmla="*/ 1356460 h 10612860"/>
              <a:gd name="connsiteX110" fmla="*/ 987224 w 3195530"/>
              <a:gd name="connsiteY110" fmla="*/ 1196250 h 10612860"/>
              <a:gd name="connsiteX111" fmla="*/ 888169 w 3195530"/>
              <a:gd name="connsiteY111" fmla="*/ 929232 h 10612860"/>
              <a:gd name="connsiteX112" fmla="*/ 827953 w 3195530"/>
              <a:gd name="connsiteY112" fmla="*/ 971350 h 10612860"/>
              <a:gd name="connsiteX113" fmla="*/ 713322 w 3195530"/>
              <a:gd name="connsiteY113" fmla="*/ 695928 h 10612860"/>
              <a:gd name="connsiteX114" fmla="*/ 783974 w 3195530"/>
              <a:gd name="connsiteY114" fmla="*/ 630038 h 10612860"/>
              <a:gd name="connsiteX115" fmla="*/ 1290800 w 3195530"/>
              <a:gd name="connsiteY115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69021 w 3195530"/>
              <a:gd name="connsiteY38" fmla="*/ 4013875 h 10612860"/>
              <a:gd name="connsiteX39" fmla="*/ 2974950 w 3195530"/>
              <a:gd name="connsiteY39" fmla="*/ 5593332 h 10612860"/>
              <a:gd name="connsiteX40" fmla="*/ 2708419 w 3195530"/>
              <a:gd name="connsiteY40" fmla="*/ 5730659 h 10612860"/>
              <a:gd name="connsiteX41" fmla="*/ 2736752 w 3195530"/>
              <a:gd name="connsiteY41" fmla="*/ 6385004 h 10612860"/>
              <a:gd name="connsiteX42" fmla="*/ 2718427 w 3195530"/>
              <a:gd name="connsiteY42" fmla="*/ 7009774 h 10612860"/>
              <a:gd name="connsiteX43" fmla="*/ 2690545 w 3195530"/>
              <a:gd name="connsiteY43" fmla="*/ 7429203 h 10612860"/>
              <a:gd name="connsiteX44" fmla="*/ 2595054 w 3195530"/>
              <a:gd name="connsiteY44" fmla="*/ 7760350 h 10612860"/>
              <a:gd name="connsiteX45" fmla="*/ 2500175 w 3195530"/>
              <a:gd name="connsiteY45" fmla="*/ 7873515 h 10612860"/>
              <a:gd name="connsiteX46" fmla="*/ 2483431 w 3195530"/>
              <a:gd name="connsiteY46" fmla="*/ 8113645 h 10612860"/>
              <a:gd name="connsiteX47" fmla="*/ 2412136 w 3195530"/>
              <a:gd name="connsiteY47" fmla="*/ 8776730 h 10612860"/>
              <a:gd name="connsiteX48" fmla="*/ 2380366 w 3195530"/>
              <a:gd name="connsiteY48" fmla="*/ 9173347 h 10612860"/>
              <a:gd name="connsiteX49" fmla="*/ 2396889 w 3195530"/>
              <a:gd name="connsiteY49" fmla="*/ 9467957 h 10612860"/>
              <a:gd name="connsiteX50" fmla="*/ 2454833 w 3195530"/>
              <a:gd name="connsiteY50" fmla="*/ 9613145 h 10612860"/>
              <a:gd name="connsiteX51" fmla="*/ 2424209 w 3195530"/>
              <a:gd name="connsiteY51" fmla="*/ 9804339 h 10612860"/>
              <a:gd name="connsiteX52" fmla="*/ 3134866 w 3195530"/>
              <a:gd name="connsiteY52" fmla="*/ 10341562 h 10612860"/>
              <a:gd name="connsiteX53" fmla="*/ 3160024 w 3195530"/>
              <a:gd name="connsiteY53" fmla="*/ 10564964 h 10612860"/>
              <a:gd name="connsiteX54" fmla="*/ 2531417 w 3195530"/>
              <a:gd name="connsiteY54" fmla="*/ 10550290 h 10612860"/>
              <a:gd name="connsiteX55" fmla="*/ 1876236 w 3195530"/>
              <a:gd name="connsiteY55" fmla="*/ 10303490 h 10612860"/>
              <a:gd name="connsiteX56" fmla="*/ 1861870 w 3195530"/>
              <a:gd name="connsiteY56" fmla="*/ 10020777 h 10612860"/>
              <a:gd name="connsiteX57" fmla="*/ 1835213 w 3195530"/>
              <a:gd name="connsiteY57" fmla="*/ 9894183 h 10612860"/>
              <a:gd name="connsiteX58" fmla="*/ 1882681 w 3195530"/>
              <a:gd name="connsiteY58" fmla="*/ 9589781 h 10612860"/>
              <a:gd name="connsiteX59" fmla="*/ 1802386 w 3195530"/>
              <a:gd name="connsiteY59" fmla="*/ 9334796 h 10612860"/>
              <a:gd name="connsiteX60" fmla="*/ 1800887 w 3195530"/>
              <a:gd name="connsiteY60" fmla="*/ 8152789 h 10612860"/>
              <a:gd name="connsiteX61" fmla="*/ 1935942 w 3195530"/>
              <a:gd name="connsiteY61" fmla="*/ 7506024 h 10612860"/>
              <a:gd name="connsiteX62" fmla="*/ 1876110 w 3195530"/>
              <a:gd name="connsiteY62" fmla="*/ 7319701 h 10612860"/>
              <a:gd name="connsiteX63" fmla="*/ 1916465 w 3195530"/>
              <a:gd name="connsiteY63" fmla="*/ 7164091 h 10612860"/>
              <a:gd name="connsiteX64" fmla="*/ 1910193 w 3195530"/>
              <a:gd name="connsiteY64" fmla="*/ 6839348 h 10612860"/>
              <a:gd name="connsiteX65" fmla="*/ 1707813 w 3195530"/>
              <a:gd name="connsiteY65" fmla="*/ 6238651 h 10612860"/>
              <a:gd name="connsiteX66" fmla="*/ 1377613 w 3195530"/>
              <a:gd name="connsiteY66" fmla="*/ 7441295 h 10612860"/>
              <a:gd name="connsiteX67" fmla="*/ 1374660 w 3195530"/>
              <a:gd name="connsiteY67" fmla="*/ 7650818 h 10612860"/>
              <a:gd name="connsiteX68" fmla="*/ 1267540 w 3195530"/>
              <a:gd name="connsiteY68" fmla="*/ 7793055 h 10612860"/>
              <a:gd name="connsiteX69" fmla="*/ 1278558 w 3195530"/>
              <a:gd name="connsiteY69" fmla="*/ 7897618 h 10612860"/>
              <a:gd name="connsiteX70" fmla="*/ 1205942 w 3195530"/>
              <a:gd name="connsiteY70" fmla="*/ 8057305 h 10612860"/>
              <a:gd name="connsiteX71" fmla="*/ 1033520 w 3195530"/>
              <a:gd name="connsiteY71" fmla="*/ 9173347 h 10612860"/>
              <a:gd name="connsiteX72" fmla="*/ 1054274 w 3195530"/>
              <a:gd name="connsiteY72" fmla="*/ 9656724 h 10612860"/>
              <a:gd name="connsiteX73" fmla="*/ 990267 w 3195530"/>
              <a:gd name="connsiteY73" fmla="*/ 10063276 h 10612860"/>
              <a:gd name="connsiteX74" fmla="*/ 1368683 w 3195530"/>
              <a:gd name="connsiteY74" fmla="*/ 10442252 h 10612860"/>
              <a:gd name="connsiteX75" fmla="*/ 918876 w 3195530"/>
              <a:gd name="connsiteY75" fmla="*/ 10600044 h 10612860"/>
              <a:gd name="connsiteX76" fmla="*/ 474779 w 3195530"/>
              <a:gd name="connsiteY76" fmla="*/ 10287718 h 10612860"/>
              <a:gd name="connsiteX77" fmla="*/ 566182 w 3195530"/>
              <a:gd name="connsiteY77" fmla="*/ 10019896 h 10612860"/>
              <a:gd name="connsiteX78" fmla="*/ 460825 w 3195530"/>
              <a:gd name="connsiteY78" fmla="*/ 9692724 h 10612860"/>
              <a:gd name="connsiteX79" fmla="*/ 511587 w 3195530"/>
              <a:gd name="connsiteY79" fmla="*/ 9032388 h 10612860"/>
              <a:gd name="connsiteX80" fmla="*/ 622935 w 3195530"/>
              <a:gd name="connsiteY80" fmla="*/ 7525502 h 10612860"/>
              <a:gd name="connsiteX81" fmla="*/ 669466 w 3195530"/>
              <a:gd name="connsiteY81" fmla="*/ 7311969 h 10612860"/>
              <a:gd name="connsiteX82" fmla="*/ 689870 w 3195530"/>
              <a:gd name="connsiteY82" fmla="*/ 7037851 h 10612860"/>
              <a:gd name="connsiteX83" fmla="*/ 677180 w 3195530"/>
              <a:gd name="connsiteY83" fmla="*/ 6796735 h 10612860"/>
              <a:gd name="connsiteX84" fmla="*/ 587421 w 3195530"/>
              <a:gd name="connsiteY84" fmla="*/ 6210025 h 10612860"/>
              <a:gd name="connsiteX85" fmla="*/ 503127 w 3195530"/>
              <a:gd name="connsiteY85" fmla="*/ 5850688 h 10612860"/>
              <a:gd name="connsiteX86" fmla="*/ 304621 w 3195530"/>
              <a:gd name="connsiteY86" fmla="*/ 5601332 h 10612860"/>
              <a:gd name="connsiteX87" fmla="*/ 461987 w 3195530"/>
              <a:gd name="connsiteY87" fmla="*/ 4201579 h 10612860"/>
              <a:gd name="connsiteX88" fmla="*/ 480370 w 3195530"/>
              <a:gd name="connsiteY88" fmla="*/ 4073429 h 10612860"/>
              <a:gd name="connsiteX89" fmla="*/ 480370 w 3195530"/>
              <a:gd name="connsiteY89" fmla="*/ 4037882 h 10612860"/>
              <a:gd name="connsiteX90" fmla="*/ 430481 w 3195530"/>
              <a:gd name="connsiteY90" fmla="*/ 3966665 h 10612860"/>
              <a:gd name="connsiteX91" fmla="*/ 480370 w 3195530"/>
              <a:gd name="connsiteY91" fmla="*/ 3731366 h 10612860"/>
              <a:gd name="connsiteX92" fmla="*/ 357520 w 3195530"/>
              <a:gd name="connsiteY92" fmla="*/ 3489579 h 10612860"/>
              <a:gd name="connsiteX93" fmla="*/ 296032 w 3195530"/>
              <a:gd name="connsiteY93" fmla="*/ 3332537 h 10612860"/>
              <a:gd name="connsiteX94" fmla="*/ 312879 w 3195530"/>
              <a:gd name="connsiteY94" fmla="*/ 3170839 h 10612860"/>
              <a:gd name="connsiteX95" fmla="*/ 258721 w 3195530"/>
              <a:gd name="connsiteY95" fmla="*/ 3134915 h 10612860"/>
              <a:gd name="connsiteX96" fmla="*/ 207412 w 3195530"/>
              <a:gd name="connsiteY96" fmla="*/ 2897913 h 10612860"/>
              <a:gd name="connsiteX97" fmla="*/ 54452 w 3195530"/>
              <a:gd name="connsiteY97" fmla="*/ 2538400 h 10612860"/>
              <a:gd name="connsiteX98" fmla="*/ 9303 w 3195530"/>
              <a:gd name="connsiteY98" fmla="*/ 2186090 h 10612860"/>
              <a:gd name="connsiteX99" fmla="*/ 81583 w 3195530"/>
              <a:gd name="connsiteY99" fmla="*/ 1743638 h 10612860"/>
              <a:gd name="connsiteX100" fmla="*/ 649543 w 3195530"/>
              <a:gd name="connsiteY100" fmla="*/ 1494582 h 10612860"/>
              <a:gd name="connsiteX101" fmla="*/ 945925 w 3195530"/>
              <a:gd name="connsiteY101" fmla="*/ 1232699 h 10612860"/>
              <a:gd name="connsiteX102" fmla="*/ 952102 w 3195530"/>
              <a:gd name="connsiteY102" fmla="*/ 1238129 h 10612860"/>
              <a:gd name="connsiteX103" fmla="*/ 1453685 w 3195530"/>
              <a:gd name="connsiteY103" fmla="*/ 1885887 h 10612860"/>
              <a:gd name="connsiteX104" fmla="*/ 1302916 w 3195530"/>
              <a:gd name="connsiteY104" fmla="*/ 1712325 h 10612860"/>
              <a:gd name="connsiteX105" fmla="*/ 1505401 w 3195530"/>
              <a:gd name="connsiteY105" fmla="*/ 1530023 h 10612860"/>
              <a:gd name="connsiteX106" fmla="*/ 1518343 w 3195530"/>
              <a:gd name="connsiteY106" fmla="*/ 1530185 h 10612860"/>
              <a:gd name="connsiteX107" fmla="*/ 1411743 w 3195530"/>
              <a:gd name="connsiteY107" fmla="*/ 1476618 h 10612860"/>
              <a:gd name="connsiteX108" fmla="*/ 1132853 w 3195530"/>
              <a:gd name="connsiteY108" fmla="*/ 1356460 h 10612860"/>
              <a:gd name="connsiteX109" fmla="*/ 987224 w 3195530"/>
              <a:gd name="connsiteY109" fmla="*/ 1196250 h 10612860"/>
              <a:gd name="connsiteX110" fmla="*/ 888169 w 3195530"/>
              <a:gd name="connsiteY110" fmla="*/ 929232 h 10612860"/>
              <a:gd name="connsiteX111" fmla="*/ 827953 w 3195530"/>
              <a:gd name="connsiteY111" fmla="*/ 971350 h 10612860"/>
              <a:gd name="connsiteX112" fmla="*/ 713322 w 3195530"/>
              <a:gd name="connsiteY112" fmla="*/ 695928 h 10612860"/>
              <a:gd name="connsiteX113" fmla="*/ 783974 w 3195530"/>
              <a:gd name="connsiteY113" fmla="*/ 630038 h 10612860"/>
              <a:gd name="connsiteX114" fmla="*/ 1290800 w 3195530"/>
              <a:gd name="connsiteY114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445357 w 3195530"/>
              <a:gd name="connsiteY36" fmla="*/ 3730903 h 10612860"/>
              <a:gd name="connsiteX37" fmla="*/ 2469021 w 3195530"/>
              <a:gd name="connsiteY37" fmla="*/ 4013875 h 10612860"/>
              <a:gd name="connsiteX38" fmla="*/ 2974950 w 3195530"/>
              <a:gd name="connsiteY38" fmla="*/ 5593332 h 10612860"/>
              <a:gd name="connsiteX39" fmla="*/ 2708419 w 3195530"/>
              <a:gd name="connsiteY39" fmla="*/ 5730659 h 10612860"/>
              <a:gd name="connsiteX40" fmla="*/ 2736752 w 3195530"/>
              <a:gd name="connsiteY40" fmla="*/ 6385004 h 10612860"/>
              <a:gd name="connsiteX41" fmla="*/ 2718427 w 3195530"/>
              <a:gd name="connsiteY41" fmla="*/ 7009774 h 10612860"/>
              <a:gd name="connsiteX42" fmla="*/ 2690545 w 3195530"/>
              <a:gd name="connsiteY42" fmla="*/ 7429203 h 10612860"/>
              <a:gd name="connsiteX43" fmla="*/ 2595054 w 3195530"/>
              <a:gd name="connsiteY43" fmla="*/ 7760350 h 10612860"/>
              <a:gd name="connsiteX44" fmla="*/ 2500175 w 3195530"/>
              <a:gd name="connsiteY44" fmla="*/ 7873515 h 10612860"/>
              <a:gd name="connsiteX45" fmla="*/ 2483431 w 3195530"/>
              <a:gd name="connsiteY45" fmla="*/ 8113645 h 10612860"/>
              <a:gd name="connsiteX46" fmla="*/ 2412136 w 3195530"/>
              <a:gd name="connsiteY46" fmla="*/ 8776730 h 10612860"/>
              <a:gd name="connsiteX47" fmla="*/ 2380366 w 3195530"/>
              <a:gd name="connsiteY47" fmla="*/ 9173347 h 10612860"/>
              <a:gd name="connsiteX48" fmla="*/ 2396889 w 3195530"/>
              <a:gd name="connsiteY48" fmla="*/ 9467957 h 10612860"/>
              <a:gd name="connsiteX49" fmla="*/ 2454833 w 3195530"/>
              <a:gd name="connsiteY49" fmla="*/ 9613145 h 10612860"/>
              <a:gd name="connsiteX50" fmla="*/ 2424209 w 3195530"/>
              <a:gd name="connsiteY50" fmla="*/ 9804339 h 10612860"/>
              <a:gd name="connsiteX51" fmla="*/ 3134866 w 3195530"/>
              <a:gd name="connsiteY51" fmla="*/ 10341562 h 10612860"/>
              <a:gd name="connsiteX52" fmla="*/ 3160024 w 3195530"/>
              <a:gd name="connsiteY52" fmla="*/ 10564964 h 10612860"/>
              <a:gd name="connsiteX53" fmla="*/ 2531417 w 3195530"/>
              <a:gd name="connsiteY53" fmla="*/ 10550290 h 10612860"/>
              <a:gd name="connsiteX54" fmla="*/ 1876236 w 3195530"/>
              <a:gd name="connsiteY54" fmla="*/ 10303490 h 10612860"/>
              <a:gd name="connsiteX55" fmla="*/ 1861870 w 3195530"/>
              <a:gd name="connsiteY55" fmla="*/ 10020777 h 10612860"/>
              <a:gd name="connsiteX56" fmla="*/ 1835213 w 3195530"/>
              <a:gd name="connsiteY56" fmla="*/ 9894183 h 10612860"/>
              <a:gd name="connsiteX57" fmla="*/ 1882681 w 3195530"/>
              <a:gd name="connsiteY57" fmla="*/ 9589781 h 10612860"/>
              <a:gd name="connsiteX58" fmla="*/ 1802386 w 3195530"/>
              <a:gd name="connsiteY58" fmla="*/ 9334796 h 10612860"/>
              <a:gd name="connsiteX59" fmla="*/ 1800887 w 3195530"/>
              <a:gd name="connsiteY59" fmla="*/ 8152789 h 10612860"/>
              <a:gd name="connsiteX60" fmla="*/ 1935942 w 3195530"/>
              <a:gd name="connsiteY60" fmla="*/ 7506024 h 10612860"/>
              <a:gd name="connsiteX61" fmla="*/ 1876110 w 3195530"/>
              <a:gd name="connsiteY61" fmla="*/ 7319701 h 10612860"/>
              <a:gd name="connsiteX62" fmla="*/ 1916465 w 3195530"/>
              <a:gd name="connsiteY62" fmla="*/ 7164091 h 10612860"/>
              <a:gd name="connsiteX63" fmla="*/ 1910193 w 3195530"/>
              <a:gd name="connsiteY63" fmla="*/ 6839348 h 10612860"/>
              <a:gd name="connsiteX64" fmla="*/ 1707813 w 3195530"/>
              <a:gd name="connsiteY64" fmla="*/ 6238651 h 10612860"/>
              <a:gd name="connsiteX65" fmla="*/ 1377613 w 3195530"/>
              <a:gd name="connsiteY65" fmla="*/ 7441295 h 10612860"/>
              <a:gd name="connsiteX66" fmla="*/ 1374660 w 3195530"/>
              <a:gd name="connsiteY66" fmla="*/ 7650818 h 10612860"/>
              <a:gd name="connsiteX67" fmla="*/ 1267540 w 3195530"/>
              <a:gd name="connsiteY67" fmla="*/ 7793055 h 10612860"/>
              <a:gd name="connsiteX68" fmla="*/ 1278558 w 3195530"/>
              <a:gd name="connsiteY68" fmla="*/ 7897618 h 10612860"/>
              <a:gd name="connsiteX69" fmla="*/ 1205942 w 3195530"/>
              <a:gd name="connsiteY69" fmla="*/ 8057305 h 10612860"/>
              <a:gd name="connsiteX70" fmla="*/ 1033520 w 3195530"/>
              <a:gd name="connsiteY70" fmla="*/ 9173347 h 10612860"/>
              <a:gd name="connsiteX71" fmla="*/ 1054274 w 3195530"/>
              <a:gd name="connsiteY71" fmla="*/ 9656724 h 10612860"/>
              <a:gd name="connsiteX72" fmla="*/ 990267 w 3195530"/>
              <a:gd name="connsiteY72" fmla="*/ 10063276 h 10612860"/>
              <a:gd name="connsiteX73" fmla="*/ 1368683 w 3195530"/>
              <a:gd name="connsiteY73" fmla="*/ 10442252 h 10612860"/>
              <a:gd name="connsiteX74" fmla="*/ 918876 w 3195530"/>
              <a:gd name="connsiteY74" fmla="*/ 10600044 h 10612860"/>
              <a:gd name="connsiteX75" fmla="*/ 474779 w 3195530"/>
              <a:gd name="connsiteY75" fmla="*/ 10287718 h 10612860"/>
              <a:gd name="connsiteX76" fmla="*/ 566182 w 3195530"/>
              <a:gd name="connsiteY76" fmla="*/ 10019896 h 10612860"/>
              <a:gd name="connsiteX77" fmla="*/ 460825 w 3195530"/>
              <a:gd name="connsiteY77" fmla="*/ 9692724 h 10612860"/>
              <a:gd name="connsiteX78" fmla="*/ 511587 w 3195530"/>
              <a:gd name="connsiteY78" fmla="*/ 9032388 h 10612860"/>
              <a:gd name="connsiteX79" fmla="*/ 622935 w 3195530"/>
              <a:gd name="connsiteY79" fmla="*/ 7525502 h 10612860"/>
              <a:gd name="connsiteX80" fmla="*/ 669466 w 3195530"/>
              <a:gd name="connsiteY80" fmla="*/ 7311969 h 10612860"/>
              <a:gd name="connsiteX81" fmla="*/ 689870 w 3195530"/>
              <a:gd name="connsiteY81" fmla="*/ 7037851 h 10612860"/>
              <a:gd name="connsiteX82" fmla="*/ 677180 w 3195530"/>
              <a:gd name="connsiteY82" fmla="*/ 6796735 h 10612860"/>
              <a:gd name="connsiteX83" fmla="*/ 587421 w 3195530"/>
              <a:gd name="connsiteY83" fmla="*/ 6210025 h 10612860"/>
              <a:gd name="connsiteX84" fmla="*/ 503127 w 3195530"/>
              <a:gd name="connsiteY84" fmla="*/ 5850688 h 10612860"/>
              <a:gd name="connsiteX85" fmla="*/ 304621 w 3195530"/>
              <a:gd name="connsiteY85" fmla="*/ 5601332 h 10612860"/>
              <a:gd name="connsiteX86" fmla="*/ 461987 w 3195530"/>
              <a:gd name="connsiteY86" fmla="*/ 4201579 h 10612860"/>
              <a:gd name="connsiteX87" fmla="*/ 480370 w 3195530"/>
              <a:gd name="connsiteY87" fmla="*/ 4073429 h 10612860"/>
              <a:gd name="connsiteX88" fmla="*/ 480370 w 3195530"/>
              <a:gd name="connsiteY88" fmla="*/ 4037882 h 10612860"/>
              <a:gd name="connsiteX89" fmla="*/ 430481 w 3195530"/>
              <a:gd name="connsiteY89" fmla="*/ 3966665 h 10612860"/>
              <a:gd name="connsiteX90" fmla="*/ 480370 w 3195530"/>
              <a:gd name="connsiteY90" fmla="*/ 3731366 h 10612860"/>
              <a:gd name="connsiteX91" fmla="*/ 357520 w 3195530"/>
              <a:gd name="connsiteY91" fmla="*/ 3489579 h 10612860"/>
              <a:gd name="connsiteX92" fmla="*/ 296032 w 3195530"/>
              <a:gd name="connsiteY92" fmla="*/ 3332537 h 10612860"/>
              <a:gd name="connsiteX93" fmla="*/ 312879 w 3195530"/>
              <a:gd name="connsiteY93" fmla="*/ 3170839 h 10612860"/>
              <a:gd name="connsiteX94" fmla="*/ 258721 w 3195530"/>
              <a:gd name="connsiteY94" fmla="*/ 3134915 h 10612860"/>
              <a:gd name="connsiteX95" fmla="*/ 207412 w 3195530"/>
              <a:gd name="connsiteY95" fmla="*/ 2897913 h 10612860"/>
              <a:gd name="connsiteX96" fmla="*/ 54452 w 3195530"/>
              <a:gd name="connsiteY96" fmla="*/ 2538400 h 10612860"/>
              <a:gd name="connsiteX97" fmla="*/ 9303 w 3195530"/>
              <a:gd name="connsiteY97" fmla="*/ 2186090 h 10612860"/>
              <a:gd name="connsiteX98" fmla="*/ 81583 w 3195530"/>
              <a:gd name="connsiteY98" fmla="*/ 1743638 h 10612860"/>
              <a:gd name="connsiteX99" fmla="*/ 649543 w 3195530"/>
              <a:gd name="connsiteY99" fmla="*/ 1494582 h 10612860"/>
              <a:gd name="connsiteX100" fmla="*/ 945925 w 3195530"/>
              <a:gd name="connsiteY100" fmla="*/ 1232699 h 10612860"/>
              <a:gd name="connsiteX101" fmla="*/ 952102 w 3195530"/>
              <a:gd name="connsiteY101" fmla="*/ 1238129 h 10612860"/>
              <a:gd name="connsiteX102" fmla="*/ 1453685 w 3195530"/>
              <a:gd name="connsiteY102" fmla="*/ 1885887 h 10612860"/>
              <a:gd name="connsiteX103" fmla="*/ 1302916 w 3195530"/>
              <a:gd name="connsiteY103" fmla="*/ 1712325 h 10612860"/>
              <a:gd name="connsiteX104" fmla="*/ 1505401 w 3195530"/>
              <a:gd name="connsiteY104" fmla="*/ 1530023 h 10612860"/>
              <a:gd name="connsiteX105" fmla="*/ 1518343 w 3195530"/>
              <a:gd name="connsiteY105" fmla="*/ 1530185 h 10612860"/>
              <a:gd name="connsiteX106" fmla="*/ 1411743 w 3195530"/>
              <a:gd name="connsiteY106" fmla="*/ 1476618 h 10612860"/>
              <a:gd name="connsiteX107" fmla="*/ 1132853 w 3195530"/>
              <a:gd name="connsiteY107" fmla="*/ 1356460 h 10612860"/>
              <a:gd name="connsiteX108" fmla="*/ 987224 w 3195530"/>
              <a:gd name="connsiteY108" fmla="*/ 1196250 h 10612860"/>
              <a:gd name="connsiteX109" fmla="*/ 888169 w 3195530"/>
              <a:gd name="connsiteY109" fmla="*/ 929232 h 10612860"/>
              <a:gd name="connsiteX110" fmla="*/ 827953 w 3195530"/>
              <a:gd name="connsiteY110" fmla="*/ 971350 h 10612860"/>
              <a:gd name="connsiteX111" fmla="*/ 713322 w 3195530"/>
              <a:gd name="connsiteY111" fmla="*/ 695928 h 10612860"/>
              <a:gd name="connsiteX112" fmla="*/ 783974 w 3195530"/>
              <a:gd name="connsiteY112" fmla="*/ 630038 h 10612860"/>
              <a:gd name="connsiteX113" fmla="*/ 1290800 w 3195530"/>
              <a:gd name="connsiteY113" fmla="*/ 0 h 10612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3195530" h="10612860">
                <a:moveTo>
                  <a:pt x="1763037" y="2903008"/>
                </a:moveTo>
                <a:cubicBezTo>
                  <a:pt x="1885202" y="3033635"/>
                  <a:pt x="1872984" y="3065139"/>
                  <a:pt x="1850995" y="3156579"/>
                </a:cubicBezTo>
                <a:cubicBezTo>
                  <a:pt x="1916962" y="3145053"/>
                  <a:pt x="1941396" y="3013657"/>
                  <a:pt x="1868097" y="2960638"/>
                </a:cubicBezTo>
                <a:lnTo>
                  <a:pt x="1763037" y="2903008"/>
                </a:lnTo>
                <a:close/>
                <a:moveTo>
                  <a:pt x="1290800" y="0"/>
                </a:moveTo>
                <a:cubicBezTo>
                  <a:pt x="1801445" y="7956"/>
                  <a:pt x="1808775" y="336334"/>
                  <a:pt x="1852755" y="556368"/>
                </a:cubicBezTo>
                <a:cubicBezTo>
                  <a:pt x="1963687" y="508007"/>
                  <a:pt x="1888928" y="775456"/>
                  <a:pt x="1880139" y="826219"/>
                </a:cubicBezTo>
                <a:cubicBezTo>
                  <a:pt x="1853721" y="920973"/>
                  <a:pt x="1832190" y="902771"/>
                  <a:pt x="1800885" y="889179"/>
                </a:cubicBezTo>
                <a:cubicBezTo>
                  <a:pt x="1794692" y="1052768"/>
                  <a:pt x="1749407" y="1133370"/>
                  <a:pt x="1665029" y="1234718"/>
                </a:cubicBezTo>
                <a:cubicBezTo>
                  <a:pt x="1652388" y="1274130"/>
                  <a:pt x="1654407" y="1304321"/>
                  <a:pt x="1649096" y="1339123"/>
                </a:cubicBezTo>
                <a:cubicBezTo>
                  <a:pt x="1649324" y="1430088"/>
                  <a:pt x="1591182" y="1487163"/>
                  <a:pt x="1534696" y="1530388"/>
                </a:cubicBezTo>
                <a:cubicBezTo>
                  <a:pt x="1631138" y="1537326"/>
                  <a:pt x="1656218" y="1674523"/>
                  <a:pt x="1721540" y="1740863"/>
                </a:cubicBezTo>
                <a:cubicBezTo>
                  <a:pt x="1723080" y="1745641"/>
                  <a:pt x="1724169" y="1750405"/>
                  <a:pt x="1724957" y="1755132"/>
                </a:cubicBezTo>
                <a:lnTo>
                  <a:pt x="1652304" y="1750313"/>
                </a:lnTo>
                <a:lnTo>
                  <a:pt x="1751358" y="1930550"/>
                </a:lnTo>
                <a:cubicBezTo>
                  <a:pt x="1734495" y="1865727"/>
                  <a:pt x="1738270" y="1816989"/>
                  <a:pt x="1724957" y="1755132"/>
                </a:cubicBezTo>
                <a:lnTo>
                  <a:pt x="1736291" y="1755884"/>
                </a:lnTo>
                <a:lnTo>
                  <a:pt x="1721540" y="1740863"/>
                </a:lnTo>
                <a:cubicBezTo>
                  <a:pt x="1712755" y="1703995"/>
                  <a:pt x="1697127" y="1662129"/>
                  <a:pt x="1667880" y="1609649"/>
                </a:cubicBezTo>
                <a:lnTo>
                  <a:pt x="1658106" y="1372022"/>
                </a:lnTo>
                <a:cubicBezTo>
                  <a:pt x="1691718" y="1475323"/>
                  <a:pt x="1705784" y="1525605"/>
                  <a:pt x="1734509" y="1541309"/>
                </a:cubicBezTo>
                <a:cubicBezTo>
                  <a:pt x="1938405" y="1625368"/>
                  <a:pt x="2120309" y="1644883"/>
                  <a:pt x="2326647" y="1715111"/>
                </a:cubicBezTo>
                <a:cubicBezTo>
                  <a:pt x="2387577" y="1741653"/>
                  <a:pt x="2468052" y="1735922"/>
                  <a:pt x="2509435" y="1794736"/>
                </a:cubicBezTo>
                <a:cubicBezTo>
                  <a:pt x="2578423" y="1861987"/>
                  <a:pt x="2583886" y="2028360"/>
                  <a:pt x="2606453" y="2095611"/>
                </a:cubicBezTo>
                <a:cubicBezTo>
                  <a:pt x="2645682" y="2153081"/>
                  <a:pt x="2650703" y="2150616"/>
                  <a:pt x="2672829" y="2178119"/>
                </a:cubicBezTo>
                <a:cubicBezTo>
                  <a:pt x="2671964" y="2219628"/>
                  <a:pt x="2671098" y="2261137"/>
                  <a:pt x="2670233" y="2302646"/>
                </a:cubicBezTo>
                <a:cubicBezTo>
                  <a:pt x="2698229" y="2345244"/>
                  <a:pt x="2677359" y="2320992"/>
                  <a:pt x="2712685" y="2352064"/>
                </a:cubicBezTo>
                <a:lnTo>
                  <a:pt x="2702149" y="2404747"/>
                </a:lnTo>
                <a:cubicBezTo>
                  <a:pt x="2725733" y="2417650"/>
                  <a:pt x="2734657" y="2405196"/>
                  <a:pt x="2763128" y="2436539"/>
                </a:cubicBezTo>
                <a:cubicBezTo>
                  <a:pt x="2783404" y="2468460"/>
                  <a:pt x="2759701" y="2504990"/>
                  <a:pt x="2757987" y="2539216"/>
                </a:cubicBezTo>
                <a:cubicBezTo>
                  <a:pt x="2830675" y="2570897"/>
                  <a:pt x="2952228" y="2786992"/>
                  <a:pt x="3024915" y="2938542"/>
                </a:cubicBezTo>
                <a:lnTo>
                  <a:pt x="3138120" y="3005297"/>
                </a:lnTo>
                <a:cubicBezTo>
                  <a:pt x="3176534" y="3119388"/>
                  <a:pt x="3200288" y="3168933"/>
                  <a:pt x="3194723" y="3333739"/>
                </a:cubicBezTo>
                <a:cubicBezTo>
                  <a:pt x="3121510" y="3499632"/>
                  <a:pt x="3109378" y="3603286"/>
                  <a:pt x="2857806" y="3656225"/>
                </a:cubicBezTo>
                <a:lnTo>
                  <a:pt x="2542420" y="3660305"/>
                </a:lnTo>
                <a:cubicBezTo>
                  <a:pt x="2487616" y="3649756"/>
                  <a:pt x="2506110" y="3650733"/>
                  <a:pt x="2461079" y="3610217"/>
                </a:cubicBezTo>
                <a:lnTo>
                  <a:pt x="2445357" y="3730903"/>
                </a:lnTo>
                <a:lnTo>
                  <a:pt x="2469021" y="4013875"/>
                </a:lnTo>
                <a:cubicBezTo>
                  <a:pt x="2533134" y="4303569"/>
                  <a:pt x="2824378" y="5106399"/>
                  <a:pt x="2974950" y="5593332"/>
                </a:cubicBezTo>
                <a:cubicBezTo>
                  <a:pt x="3011367" y="5707926"/>
                  <a:pt x="2843607" y="5642497"/>
                  <a:pt x="2708419" y="5730659"/>
                </a:cubicBezTo>
                <a:cubicBezTo>
                  <a:pt x="2757344" y="5999535"/>
                  <a:pt x="2737509" y="6102898"/>
                  <a:pt x="2736752" y="6385004"/>
                </a:cubicBezTo>
                <a:cubicBezTo>
                  <a:pt x="2736620" y="6633185"/>
                  <a:pt x="2747845" y="6839701"/>
                  <a:pt x="2718427" y="7009774"/>
                </a:cubicBezTo>
                <a:cubicBezTo>
                  <a:pt x="2666595" y="7086786"/>
                  <a:pt x="2735962" y="7280136"/>
                  <a:pt x="2690545" y="7429203"/>
                </a:cubicBezTo>
                <a:cubicBezTo>
                  <a:pt x="2634529" y="7582454"/>
                  <a:pt x="2615963" y="7594947"/>
                  <a:pt x="2595054" y="7760350"/>
                </a:cubicBezTo>
                <a:cubicBezTo>
                  <a:pt x="2588928" y="7805572"/>
                  <a:pt x="2483805" y="7828293"/>
                  <a:pt x="2500175" y="7873515"/>
                </a:cubicBezTo>
                <a:cubicBezTo>
                  <a:pt x="2579762" y="8026219"/>
                  <a:pt x="2466379" y="8049122"/>
                  <a:pt x="2483431" y="8113645"/>
                </a:cubicBezTo>
                <a:cubicBezTo>
                  <a:pt x="2517403" y="8288153"/>
                  <a:pt x="2436363" y="8606939"/>
                  <a:pt x="2412136" y="8776730"/>
                </a:cubicBezTo>
                <a:cubicBezTo>
                  <a:pt x="2369240" y="8959967"/>
                  <a:pt x="2353609" y="9066251"/>
                  <a:pt x="2380366" y="9173347"/>
                </a:cubicBezTo>
                <a:cubicBezTo>
                  <a:pt x="2432405" y="9284240"/>
                  <a:pt x="2442141" y="9369753"/>
                  <a:pt x="2396889" y="9467957"/>
                </a:cubicBezTo>
                <a:cubicBezTo>
                  <a:pt x="2363285" y="9537774"/>
                  <a:pt x="2376298" y="9577438"/>
                  <a:pt x="2454833" y="9613145"/>
                </a:cubicBezTo>
                <a:cubicBezTo>
                  <a:pt x="2491303" y="9642018"/>
                  <a:pt x="2530300" y="9658824"/>
                  <a:pt x="2424209" y="9804339"/>
                </a:cubicBezTo>
                <a:cubicBezTo>
                  <a:pt x="2356358" y="9899657"/>
                  <a:pt x="2771113" y="10115384"/>
                  <a:pt x="3134866" y="10341562"/>
                </a:cubicBezTo>
                <a:cubicBezTo>
                  <a:pt x="3198279" y="10390076"/>
                  <a:pt x="3220414" y="10515372"/>
                  <a:pt x="3160024" y="10564964"/>
                </a:cubicBezTo>
                <a:cubicBezTo>
                  <a:pt x="3063292" y="10600964"/>
                  <a:pt x="2776202" y="10577739"/>
                  <a:pt x="2531417" y="10550290"/>
                </a:cubicBezTo>
                <a:cubicBezTo>
                  <a:pt x="2270722" y="10510324"/>
                  <a:pt x="2132699" y="10411138"/>
                  <a:pt x="1876236" y="10303490"/>
                </a:cubicBezTo>
                <a:cubicBezTo>
                  <a:pt x="1796716" y="10260760"/>
                  <a:pt x="1856789" y="10099505"/>
                  <a:pt x="1861870" y="10020777"/>
                </a:cubicBezTo>
                <a:cubicBezTo>
                  <a:pt x="1875485" y="9978580"/>
                  <a:pt x="1808100" y="9931880"/>
                  <a:pt x="1835213" y="9894183"/>
                </a:cubicBezTo>
                <a:cubicBezTo>
                  <a:pt x="1921808" y="9780870"/>
                  <a:pt x="1753517" y="9679787"/>
                  <a:pt x="1882681" y="9589781"/>
                </a:cubicBezTo>
                <a:cubicBezTo>
                  <a:pt x="1923556" y="9549469"/>
                  <a:pt x="1807828" y="9495425"/>
                  <a:pt x="1802386" y="9334796"/>
                </a:cubicBezTo>
                <a:cubicBezTo>
                  <a:pt x="1822325" y="9064188"/>
                  <a:pt x="1759591" y="8373565"/>
                  <a:pt x="1800887" y="8152789"/>
                </a:cubicBezTo>
                <a:cubicBezTo>
                  <a:pt x="1845905" y="7937201"/>
                  <a:pt x="1869773" y="7666622"/>
                  <a:pt x="1935942" y="7506024"/>
                </a:cubicBezTo>
                <a:cubicBezTo>
                  <a:pt x="1956496" y="7425915"/>
                  <a:pt x="1882555" y="7399809"/>
                  <a:pt x="1876110" y="7319701"/>
                </a:cubicBezTo>
                <a:cubicBezTo>
                  <a:pt x="1873064" y="7251333"/>
                  <a:pt x="1978010" y="7223460"/>
                  <a:pt x="1916465" y="7164091"/>
                </a:cubicBezTo>
                <a:cubicBezTo>
                  <a:pt x="1851017" y="7064316"/>
                  <a:pt x="1962768" y="6911047"/>
                  <a:pt x="1910193" y="6839348"/>
                </a:cubicBezTo>
                <a:cubicBezTo>
                  <a:pt x="1788088" y="6651715"/>
                  <a:pt x="1879283" y="6224771"/>
                  <a:pt x="1707813" y="6238651"/>
                </a:cubicBezTo>
                <a:cubicBezTo>
                  <a:pt x="1596229" y="6246332"/>
                  <a:pt x="1573799" y="6862550"/>
                  <a:pt x="1377613" y="7441295"/>
                </a:cubicBezTo>
                <a:cubicBezTo>
                  <a:pt x="1339968" y="7523826"/>
                  <a:pt x="1391155" y="7574319"/>
                  <a:pt x="1374660" y="7650818"/>
                </a:cubicBezTo>
                <a:cubicBezTo>
                  <a:pt x="1338208" y="7728919"/>
                  <a:pt x="1281496" y="7732414"/>
                  <a:pt x="1267540" y="7793055"/>
                </a:cubicBezTo>
                <a:cubicBezTo>
                  <a:pt x="1244423" y="7826500"/>
                  <a:pt x="1255144" y="7847253"/>
                  <a:pt x="1278558" y="7897618"/>
                </a:cubicBezTo>
                <a:cubicBezTo>
                  <a:pt x="1292967" y="7951528"/>
                  <a:pt x="1192496" y="7984277"/>
                  <a:pt x="1205942" y="8057305"/>
                </a:cubicBezTo>
                <a:cubicBezTo>
                  <a:pt x="1236310" y="8316457"/>
                  <a:pt x="1126150" y="8888629"/>
                  <a:pt x="1033520" y="9173347"/>
                </a:cubicBezTo>
                <a:cubicBezTo>
                  <a:pt x="1002075" y="9250656"/>
                  <a:pt x="1090137" y="9496528"/>
                  <a:pt x="1054274" y="9656724"/>
                </a:cubicBezTo>
                <a:cubicBezTo>
                  <a:pt x="981217" y="9804572"/>
                  <a:pt x="969453" y="9963578"/>
                  <a:pt x="990267" y="10063276"/>
                </a:cubicBezTo>
                <a:cubicBezTo>
                  <a:pt x="1143347" y="10247861"/>
                  <a:pt x="1168717" y="10274048"/>
                  <a:pt x="1368683" y="10442252"/>
                </a:cubicBezTo>
                <a:cubicBezTo>
                  <a:pt x="1524599" y="10561929"/>
                  <a:pt x="1338067" y="10646149"/>
                  <a:pt x="918876" y="10600044"/>
                </a:cubicBezTo>
                <a:cubicBezTo>
                  <a:pt x="716747" y="10529872"/>
                  <a:pt x="523630" y="10469407"/>
                  <a:pt x="474779" y="10287718"/>
                </a:cubicBezTo>
                <a:cubicBezTo>
                  <a:pt x="460994" y="10214163"/>
                  <a:pt x="590583" y="10089490"/>
                  <a:pt x="566182" y="10019896"/>
                </a:cubicBezTo>
                <a:cubicBezTo>
                  <a:pt x="514350" y="9901569"/>
                  <a:pt x="513736" y="9833548"/>
                  <a:pt x="460825" y="9692724"/>
                </a:cubicBezTo>
                <a:cubicBezTo>
                  <a:pt x="428186" y="9545332"/>
                  <a:pt x="547918" y="9172668"/>
                  <a:pt x="511587" y="9032388"/>
                </a:cubicBezTo>
                <a:cubicBezTo>
                  <a:pt x="417570" y="8647125"/>
                  <a:pt x="441994" y="7931915"/>
                  <a:pt x="622935" y="7525502"/>
                </a:cubicBezTo>
                <a:cubicBezTo>
                  <a:pt x="660944" y="7463322"/>
                  <a:pt x="586275" y="7374687"/>
                  <a:pt x="669466" y="7311969"/>
                </a:cubicBezTo>
                <a:cubicBezTo>
                  <a:pt x="731364" y="7273515"/>
                  <a:pt x="604138" y="7146071"/>
                  <a:pt x="689870" y="7037851"/>
                </a:cubicBezTo>
                <a:cubicBezTo>
                  <a:pt x="719938" y="7010042"/>
                  <a:pt x="607537" y="6942878"/>
                  <a:pt x="677180" y="6796735"/>
                </a:cubicBezTo>
                <a:cubicBezTo>
                  <a:pt x="694258" y="6708282"/>
                  <a:pt x="529714" y="6543249"/>
                  <a:pt x="587421" y="6210025"/>
                </a:cubicBezTo>
                <a:cubicBezTo>
                  <a:pt x="599552" y="6134828"/>
                  <a:pt x="413486" y="6131917"/>
                  <a:pt x="503127" y="5850688"/>
                </a:cubicBezTo>
                <a:cubicBezTo>
                  <a:pt x="536354" y="5706433"/>
                  <a:pt x="319271" y="5761965"/>
                  <a:pt x="304621" y="5601332"/>
                </a:cubicBezTo>
                <a:cubicBezTo>
                  <a:pt x="320313" y="5340683"/>
                  <a:pt x="403834" y="4624329"/>
                  <a:pt x="461987" y="4201579"/>
                </a:cubicBezTo>
                <a:lnTo>
                  <a:pt x="480370" y="4073429"/>
                </a:lnTo>
                <a:lnTo>
                  <a:pt x="480370" y="4037882"/>
                </a:lnTo>
                <a:lnTo>
                  <a:pt x="430481" y="3966665"/>
                </a:lnTo>
                <a:lnTo>
                  <a:pt x="480370" y="3731366"/>
                </a:lnTo>
                <a:lnTo>
                  <a:pt x="357520" y="3489579"/>
                </a:lnTo>
                <a:cubicBezTo>
                  <a:pt x="337024" y="3429548"/>
                  <a:pt x="331188" y="3411010"/>
                  <a:pt x="296032" y="3332537"/>
                </a:cubicBezTo>
                <a:cubicBezTo>
                  <a:pt x="300019" y="3258660"/>
                  <a:pt x="289345" y="3260853"/>
                  <a:pt x="312879" y="3170839"/>
                </a:cubicBezTo>
                <a:lnTo>
                  <a:pt x="258721" y="3134915"/>
                </a:lnTo>
                <a:cubicBezTo>
                  <a:pt x="244061" y="3061294"/>
                  <a:pt x="263608" y="3033775"/>
                  <a:pt x="207412" y="2897913"/>
                </a:cubicBezTo>
                <a:cubicBezTo>
                  <a:pt x="161312" y="2801896"/>
                  <a:pt x="102996" y="2715099"/>
                  <a:pt x="54452" y="2538400"/>
                </a:cubicBezTo>
                <a:cubicBezTo>
                  <a:pt x="18227" y="2400985"/>
                  <a:pt x="52858" y="2339642"/>
                  <a:pt x="9303" y="2186090"/>
                </a:cubicBezTo>
                <a:cubicBezTo>
                  <a:pt x="8963" y="1985587"/>
                  <a:pt x="-37798" y="1978719"/>
                  <a:pt x="81583" y="1743638"/>
                </a:cubicBezTo>
                <a:cubicBezTo>
                  <a:pt x="192719" y="1639872"/>
                  <a:pt x="438234" y="1552243"/>
                  <a:pt x="649543" y="1494582"/>
                </a:cubicBezTo>
                <a:cubicBezTo>
                  <a:pt x="811283" y="1452620"/>
                  <a:pt x="910748" y="1222236"/>
                  <a:pt x="945925" y="1232699"/>
                </a:cubicBezTo>
                <a:cubicBezTo>
                  <a:pt x="948270" y="1233396"/>
                  <a:pt x="950329" y="1235164"/>
                  <a:pt x="952102" y="1238129"/>
                </a:cubicBezTo>
                <a:cubicBezTo>
                  <a:pt x="927905" y="1306516"/>
                  <a:pt x="1245770" y="1656136"/>
                  <a:pt x="1453685" y="1885887"/>
                </a:cubicBezTo>
                <a:cubicBezTo>
                  <a:pt x="1429491" y="1820348"/>
                  <a:pt x="1429728" y="1805525"/>
                  <a:pt x="1302916" y="1712325"/>
                </a:cubicBezTo>
                <a:lnTo>
                  <a:pt x="1505401" y="1530023"/>
                </a:lnTo>
                <a:lnTo>
                  <a:pt x="1518343" y="1530185"/>
                </a:lnTo>
                <a:cubicBezTo>
                  <a:pt x="1483021" y="1505424"/>
                  <a:pt x="1447382" y="1494945"/>
                  <a:pt x="1411743" y="1476618"/>
                </a:cubicBezTo>
                <a:cubicBezTo>
                  <a:pt x="1330996" y="1480364"/>
                  <a:pt x="1291785" y="1520994"/>
                  <a:pt x="1132853" y="1356460"/>
                </a:cubicBezTo>
                <a:cubicBezTo>
                  <a:pt x="1078609" y="1303057"/>
                  <a:pt x="1031695" y="1265790"/>
                  <a:pt x="987224" y="1196250"/>
                </a:cubicBezTo>
                <a:cubicBezTo>
                  <a:pt x="929773" y="1116465"/>
                  <a:pt x="921187" y="1018238"/>
                  <a:pt x="888169" y="929232"/>
                </a:cubicBezTo>
                <a:cubicBezTo>
                  <a:pt x="868097" y="943271"/>
                  <a:pt x="852911" y="966532"/>
                  <a:pt x="827953" y="971350"/>
                </a:cubicBezTo>
                <a:cubicBezTo>
                  <a:pt x="788114" y="976360"/>
                  <a:pt x="721398" y="813092"/>
                  <a:pt x="713322" y="695928"/>
                </a:cubicBezTo>
                <a:cubicBezTo>
                  <a:pt x="710811" y="610956"/>
                  <a:pt x="744950" y="629718"/>
                  <a:pt x="783974" y="630038"/>
                </a:cubicBezTo>
                <a:cubicBezTo>
                  <a:pt x="714289" y="279409"/>
                  <a:pt x="896262" y="16377"/>
                  <a:pt x="129080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26"/>
          </a:p>
        </p:txBody>
      </p:sp>
      <p:sp>
        <p:nvSpPr>
          <p:cNvPr id="7" name="Graphic 11">
            <a:extLst>
              <a:ext uri="{FF2B5EF4-FFF2-40B4-BE49-F238E27FC236}">
                <a16:creationId xmlns:a16="http://schemas.microsoft.com/office/drawing/2014/main" xmlns="" id="{1667F602-A42E-46AE-F353-F0C7F6959216}"/>
              </a:ext>
            </a:extLst>
          </p:cNvPr>
          <p:cNvSpPr/>
          <p:nvPr/>
        </p:nvSpPr>
        <p:spPr>
          <a:xfrm>
            <a:off x="9935946" y="3739576"/>
            <a:ext cx="1047904" cy="2702789"/>
          </a:xfrm>
          <a:custGeom>
            <a:avLst/>
            <a:gdLst>
              <a:gd name="connsiteX0" fmla="*/ 1732970 w 1743075"/>
              <a:gd name="connsiteY0" fmla="*/ 1329937 h 4495800"/>
              <a:gd name="connsiteX1" fmla="*/ 1726302 w 1743075"/>
              <a:gd name="connsiteY1" fmla="*/ 1291837 h 4495800"/>
              <a:gd name="connsiteX2" fmla="*/ 1698680 w 1743075"/>
              <a:gd name="connsiteY2" fmla="*/ 1230877 h 4495800"/>
              <a:gd name="connsiteX3" fmla="*/ 1666295 w 1743075"/>
              <a:gd name="connsiteY3" fmla="*/ 1177537 h 4495800"/>
              <a:gd name="connsiteX4" fmla="*/ 1643435 w 1743075"/>
              <a:gd name="connsiteY4" fmla="*/ 1128959 h 4495800"/>
              <a:gd name="connsiteX5" fmla="*/ 1636767 w 1743075"/>
              <a:gd name="connsiteY5" fmla="*/ 1117529 h 4495800"/>
              <a:gd name="connsiteX6" fmla="*/ 1595810 w 1743075"/>
              <a:gd name="connsiteY6" fmla="*/ 1023232 h 4495800"/>
              <a:gd name="connsiteX7" fmla="*/ 1586285 w 1743075"/>
              <a:gd name="connsiteY7" fmla="*/ 1007039 h 4495800"/>
              <a:gd name="connsiteX8" fmla="*/ 1573902 w 1743075"/>
              <a:gd name="connsiteY8" fmla="*/ 972749 h 4495800"/>
              <a:gd name="connsiteX9" fmla="*/ 1560567 w 1743075"/>
              <a:gd name="connsiteY9" fmla="*/ 923219 h 4495800"/>
              <a:gd name="connsiteX10" fmla="*/ 1550090 w 1743075"/>
              <a:gd name="connsiteY10" fmla="*/ 880357 h 4495800"/>
              <a:gd name="connsiteX11" fmla="*/ 1547232 w 1743075"/>
              <a:gd name="connsiteY11" fmla="*/ 863212 h 4495800"/>
              <a:gd name="connsiteX12" fmla="*/ 1508180 w 1743075"/>
              <a:gd name="connsiteY12" fmla="*/ 747959 h 4495800"/>
              <a:gd name="connsiteX13" fmla="*/ 1468175 w 1743075"/>
              <a:gd name="connsiteY13" fmla="*/ 705097 h 4495800"/>
              <a:gd name="connsiteX14" fmla="*/ 1428170 w 1743075"/>
              <a:gd name="connsiteY14" fmla="*/ 685094 h 4495800"/>
              <a:gd name="connsiteX15" fmla="*/ 1380545 w 1743075"/>
              <a:gd name="connsiteY15" fmla="*/ 669854 h 4495800"/>
              <a:gd name="connsiteX16" fmla="*/ 1303392 w 1743075"/>
              <a:gd name="connsiteY16" fmla="*/ 650804 h 4495800"/>
              <a:gd name="connsiteX17" fmla="*/ 1301487 w 1743075"/>
              <a:gd name="connsiteY17" fmla="*/ 649852 h 4495800"/>
              <a:gd name="connsiteX18" fmla="*/ 1223382 w 1743075"/>
              <a:gd name="connsiteY18" fmla="*/ 629849 h 4495800"/>
              <a:gd name="connsiteX19" fmla="*/ 1160517 w 1743075"/>
              <a:gd name="connsiteY19" fmla="*/ 610799 h 4495800"/>
              <a:gd name="connsiteX20" fmla="*/ 1101462 w 1743075"/>
              <a:gd name="connsiteY20" fmla="*/ 511739 h 4495800"/>
              <a:gd name="connsiteX21" fmla="*/ 1106225 w 1743075"/>
              <a:gd name="connsiteY21" fmla="*/ 422204 h 4495800"/>
              <a:gd name="connsiteX22" fmla="*/ 1119560 w 1743075"/>
              <a:gd name="connsiteY22" fmla="*/ 398392 h 4495800"/>
              <a:gd name="connsiteX23" fmla="*/ 1150040 w 1743075"/>
              <a:gd name="connsiteY23" fmla="*/ 352672 h 4495800"/>
              <a:gd name="connsiteX24" fmla="*/ 1155755 w 1743075"/>
              <a:gd name="connsiteY24" fmla="*/ 326002 h 4495800"/>
              <a:gd name="connsiteX25" fmla="*/ 1153850 w 1743075"/>
              <a:gd name="connsiteY25" fmla="*/ 263137 h 4495800"/>
              <a:gd name="connsiteX26" fmla="*/ 1135752 w 1743075"/>
              <a:gd name="connsiteY26" fmla="*/ 252659 h 4495800"/>
              <a:gd name="connsiteX27" fmla="*/ 1124322 w 1743075"/>
              <a:gd name="connsiteY27" fmla="*/ 241229 h 4495800"/>
              <a:gd name="connsiteX28" fmla="*/ 1125275 w 1743075"/>
              <a:gd name="connsiteY28" fmla="*/ 203129 h 4495800"/>
              <a:gd name="connsiteX29" fmla="*/ 1124322 w 1743075"/>
              <a:gd name="connsiteY29" fmla="*/ 182174 h 4495800"/>
              <a:gd name="connsiteX30" fmla="*/ 1074792 w 1743075"/>
              <a:gd name="connsiteY30" fmla="*/ 56444 h 4495800"/>
              <a:gd name="connsiteX31" fmla="*/ 1048122 w 1743075"/>
              <a:gd name="connsiteY31" fmla="*/ 37394 h 4495800"/>
              <a:gd name="connsiteX32" fmla="*/ 1005260 w 1743075"/>
              <a:gd name="connsiteY32" fmla="*/ 20249 h 4495800"/>
              <a:gd name="connsiteX33" fmla="*/ 873815 w 1743075"/>
              <a:gd name="connsiteY33" fmla="*/ 24059 h 4495800"/>
              <a:gd name="connsiteX34" fmla="*/ 782375 w 1743075"/>
              <a:gd name="connsiteY34" fmla="*/ 104069 h 4495800"/>
              <a:gd name="connsiteX35" fmla="*/ 775707 w 1743075"/>
              <a:gd name="connsiteY35" fmla="*/ 117404 h 4495800"/>
              <a:gd name="connsiteX36" fmla="*/ 769040 w 1743075"/>
              <a:gd name="connsiteY36" fmla="*/ 159314 h 4495800"/>
              <a:gd name="connsiteX37" fmla="*/ 759515 w 1743075"/>
              <a:gd name="connsiteY37" fmla="*/ 293617 h 4495800"/>
              <a:gd name="connsiteX38" fmla="*/ 759515 w 1743075"/>
              <a:gd name="connsiteY38" fmla="*/ 297427 h 4495800"/>
              <a:gd name="connsiteX39" fmla="*/ 762372 w 1743075"/>
              <a:gd name="connsiteY39" fmla="*/ 370769 h 4495800"/>
              <a:gd name="connsiteX40" fmla="*/ 786185 w 1743075"/>
              <a:gd name="connsiteY40" fmla="*/ 424109 h 4495800"/>
              <a:gd name="connsiteX41" fmla="*/ 799520 w 1743075"/>
              <a:gd name="connsiteY41" fmla="*/ 446969 h 4495800"/>
              <a:gd name="connsiteX42" fmla="*/ 811902 w 1743075"/>
              <a:gd name="connsiteY42" fmla="*/ 517454 h 4495800"/>
              <a:gd name="connsiteX43" fmla="*/ 806187 w 1743075"/>
              <a:gd name="connsiteY43" fmla="*/ 540314 h 4495800"/>
              <a:gd name="connsiteX44" fmla="*/ 729035 w 1743075"/>
              <a:gd name="connsiteY44" fmla="*/ 576509 h 4495800"/>
              <a:gd name="connsiteX45" fmla="*/ 717605 w 1743075"/>
              <a:gd name="connsiteY45" fmla="*/ 579367 h 4495800"/>
              <a:gd name="connsiteX46" fmla="*/ 546155 w 1743075"/>
              <a:gd name="connsiteY46" fmla="*/ 617467 h 4495800"/>
              <a:gd name="connsiteX47" fmla="*/ 469955 w 1743075"/>
              <a:gd name="connsiteY47" fmla="*/ 627944 h 4495800"/>
              <a:gd name="connsiteX48" fmla="*/ 396612 w 1743075"/>
              <a:gd name="connsiteY48" fmla="*/ 646994 h 4495800"/>
              <a:gd name="connsiteX49" fmla="*/ 348035 w 1743075"/>
              <a:gd name="connsiteY49" fmla="*/ 688904 h 4495800"/>
              <a:gd name="connsiteX50" fmla="*/ 311840 w 1743075"/>
              <a:gd name="connsiteY50" fmla="*/ 807014 h 4495800"/>
              <a:gd name="connsiteX51" fmla="*/ 287075 w 1743075"/>
              <a:gd name="connsiteY51" fmla="*/ 848924 h 4495800"/>
              <a:gd name="connsiteX52" fmla="*/ 246117 w 1743075"/>
              <a:gd name="connsiteY52" fmla="*/ 896549 h 4495800"/>
              <a:gd name="connsiteX53" fmla="*/ 233735 w 1743075"/>
              <a:gd name="connsiteY53" fmla="*/ 922267 h 4495800"/>
              <a:gd name="connsiteX54" fmla="*/ 164202 w 1743075"/>
              <a:gd name="connsiteY54" fmla="*/ 1008944 h 4495800"/>
              <a:gd name="connsiteX55" fmla="*/ 152772 w 1743075"/>
              <a:gd name="connsiteY55" fmla="*/ 1024184 h 4495800"/>
              <a:gd name="connsiteX56" fmla="*/ 81335 w 1743075"/>
              <a:gd name="connsiteY56" fmla="*/ 1130864 h 4495800"/>
              <a:gd name="connsiteX57" fmla="*/ 10850 w 1743075"/>
              <a:gd name="connsiteY57" fmla="*/ 1280407 h 4495800"/>
              <a:gd name="connsiteX58" fmla="*/ 27042 w 1743075"/>
              <a:gd name="connsiteY58" fmla="*/ 1395659 h 4495800"/>
              <a:gd name="connsiteX59" fmla="*/ 61332 w 1743075"/>
              <a:gd name="connsiteY59" fmla="*/ 1453762 h 4495800"/>
              <a:gd name="connsiteX60" fmla="*/ 74667 w 1743075"/>
              <a:gd name="connsiteY60" fmla="*/ 1474717 h 4495800"/>
              <a:gd name="connsiteX61" fmla="*/ 97527 w 1743075"/>
              <a:gd name="connsiteY61" fmla="*/ 1509007 h 4495800"/>
              <a:gd name="connsiteX62" fmla="*/ 108005 w 1743075"/>
              <a:gd name="connsiteY62" fmla="*/ 1522342 h 4495800"/>
              <a:gd name="connsiteX63" fmla="*/ 162297 w 1743075"/>
              <a:gd name="connsiteY63" fmla="*/ 1602352 h 4495800"/>
              <a:gd name="connsiteX64" fmla="*/ 201350 w 1743075"/>
              <a:gd name="connsiteY64" fmla="*/ 1654739 h 4495800"/>
              <a:gd name="connsiteX65" fmla="*/ 288980 w 1743075"/>
              <a:gd name="connsiteY65" fmla="*/ 1768087 h 4495800"/>
              <a:gd name="connsiteX66" fmla="*/ 300410 w 1743075"/>
              <a:gd name="connsiteY66" fmla="*/ 1810949 h 4495800"/>
              <a:gd name="connsiteX67" fmla="*/ 288027 w 1743075"/>
              <a:gd name="connsiteY67" fmla="*/ 1909057 h 4495800"/>
              <a:gd name="connsiteX68" fmla="*/ 279455 w 1743075"/>
              <a:gd name="connsiteY68" fmla="*/ 2064314 h 4495800"/>
              <a:gd name="connsiteX69" fmla="*/ 277550 w 1743075"/>
              <a:gd name="connsiteY69" fmla="*/ 2079554 h 4495800"/>
              <a:gd name="connsiteX70" fmla="*/ 266120 w 1743075"/>
              <a:gd name="connsiteY70" fmla="*/ 2192902 h 4495800"/>
              <a:gd name="connsiteX71" fmla="*/ 265167 w 1743075"/>
              <a:gd name="connsiteY71" fmla="*/ 2338634 h 4495800"/>
              <a:gd name="connsiteX72" fmla="*/ 251832 w 1743075"/>
              <a:gd name="connsiteY72" fmla="*/ 2463412 h 4495800"/>
              <a:gd name="connsiteX73" fmla="*/ 268025 w 1743075"/>
              <a:gd name="connsiteY73" fmla="*/ 2496749 h 4495800"/>
              <a:gd name="connsiteX74" fmla="*/ 358512 w 1743075"/>
              <a:gd name="connsiteY74" fmla="*/ 2521514 h 4495800"/>
              <a:gd name="connsiteX75" fmla="*/ 377562 w 1743075"/>
              <a:gd name="connsiteY75" fmla="*/ 2525324 h 4495800"/>
              <a:gd name="connsiteX76" fmla="*/ 467097 w 1743075"/>
              <a:gd name="connsiteY76" fmla="*/ 2499607 h 4495800"/>
              <a:gd name="connsiteX77" fmla="*/ 496625 w 1743075"/>
              <a:gd name="connsiteY77" fmla="*/ 2472937 h 4495800"/>
              <a:gd name="connsiteX78" fmla="*/ 498530 w 1743075"/>
              <a:gd name="connsiteY78" fmla="*/ 2500559 h 4495800"/>
              <a:gd name="connsiteX79" fmla="*/ 497577 w 1743075"/>
              <a:gd name="connsiteY79" fmla="*/ 2653912 h 4495800"/>
              <a:gd name="connsiteX80" fmla="*/ 491862 w 1743075"/>
              <a:gd name="connsiteY80" fmla="*/ 2752972 h 4495800"/>
              <a:gd name="connsiteX81" fmla="*/ 489957 w 1743075"/>
              <a:gd name="connsiteY81" fmla="*/ 2915849 h 4495800"/>
              <a:gd name="connsiteX82" fmla="*/ 483290 w 1743075"/>
              <a:gd name="connsiteY82" fmla="*/ 3303517 h 4495800"/>
              <a:gd name="connsiteX83" fmla="*/ 483290 w 1743075"/>
              <a:gd name="connsiteY83" fmla="*/ 3423532 h 4495800"/>
              <a:gd name="connsiteX84" fmla="*/ 489005 w 1743075"/>
              <a:gd name="connsiteY84" fmla="*/ 3666419 h 4495800"/>
              <a:gd name="connsiteX85" fmla="*/ 497577 w 1743075"/>
              <a:gd name="connsiteY85" fmla="*/ 3953122 h 4495800"/>
              <a:gd name="connsiteX86" fmla="*/ 498530 w 1743075"/>
              <a:gd name="connsiteY86" fmla="*/ 3964552 h 4495800"/>
              <a:gd name="connsiteX87" fmla="*/ 505197 w 1743075"/>
              <a:gd name="connsiteY87" fmla="*/ 4019797 h 4495800"/>
              <a:gd name="connsiteX88" fmla="*/ 507102 w 1743075"/>
              <a:gd name="connsiteY88" fmla="*/ 4083614 h 4495800"/>
              <a:gd name="connsiteX89" fmla="*/ 513770 w 1743075"/>
              <a:gd name="connsiteY89" fmla="*/ 4111237 h 4495800"/>
              <a:gd name="connsiteX90" fmla="*/ 539487 w 1743075"/>
              <a:gd name="connsiteY90" fmla="*/ 4176959 h 4495800"/>
              <a:gd name="connsiteX91" fmla="*/ 562347 w 1743075"/>
              <a:gd name="connsiteY91" fmla="*/ 4278877 h 4495800"/>
              <a:gd name="connsiteX92" fmla="*/ 561395 w 1743075"/>
              <a:gd name="connsiteY92" fmla="*/ 4299832 h 4495800"/>
              <a:gd name="connsiteX93" fmla="*/ 551870 w 1743075"/>
              <a:gd name="connsiteY93" fmla="*/ 4354124 h 4495800"/>
              <a:gd name="connsiteX94" fmla="*/ 583302 w 1743075"/>
              <a:gd name="connsiteY94" fmla="*/ 4404607 h 4495800"/>
              <a:gd name="connsiteX95" fmla="*/ 600447 w 1743075"/>
              <a:gd name="connsiteY95" fmla="*/ 4423657 h 4495800"/>
              <a:gd name="connsiteX96" fmla="*/ 628070 w 1743075"/>
              <a:gd name="connsiteY96" fmla="*/ 4459852 h 4495800"/>
              <a:gd name="connsiteX97" fmla="*/ 690935 w 1743075"/>
              <a:gd name="connsiteY97" fmla="*/ 4483664 h 4495800"/>
              <a:gd name="connsiteX98" fmla="*/ 762372 w 1743075"/>
              <a:gd name="connsiteY98" fmla="*/ 4492237 h 4495800"/>
              <a:gd name="connsiteX99" fmla="*/ 898580 w 1743075"/>
              <a:gd name="connsiteY99" fmla="*/ 4493189 h 4495800"/>
              <a:gd name="connsiteX100" fmla="*/ 913820 w 1743075"/>
              <a:gd name="connsiteY100" fmla="*/ 4464614 h 4495800"/>
              <a:gd name="connsiteX101" fmla="*/ 901437 w 1743075"/>
              <a:gd name="connsiteY101" fmla="*/ 4434134 h 4495800"/>
              <a:gd name="connsiteX102" fmla="*/ 869052 w 1743075"/>
              <a:gd name="connsiteY102" fmla="*/ 4351267 h 4495800"/>
              <a:gd name="connsiteX103" fmla="*/ 859527 w 1743075"/>
              <a:gd name="connsiteY103" fmla="*/ 4338884 h 4495800"/>
              <a:gd name="connsiteX104" fmla="*/ 811902 w 1743075"/>
              <a:gd name="connsiteY104" fmla="*/ 4263637 h 4495800"/>
              <a:gd name="connsiteX105" fmla="*/ 812855 w 1743075"/>
              <a:gd name="connsiteY105" fmla="*/ 4206487 h 4495800"/>
              <a:gd name="connsiteX106" fmla="*/ 823332 w 1743075"/>
              <a:gd name="connsiteY106" fmla="*/ 4165529 h 4495800"/>
              <a:gd name="connsiteX107" fmla="*/ 841430 w 1743075"/>
              <a:gd name="connsiteY107" fmla="*/ 4050277 h 4495800"/>
              <a:gd name="connsiteX108" fmla="*/ 849050 w 1743075"/>
              <a:gd name="connsiteY108" fmla="*/ 3982649 h 4495800"/>
              <a:gd name="connsiteX109" fmla="*/ 837620 w 1743075"/>
              <a:gd name="connsiteY109" fmla="*/ 3734999 h 4495800"/>
              <a:gd name="connsiteX110" fmla="*/ 826190 w 1743075"/>
              <a:gd name="connsiteY110" fmla="*/ 3662609 h 4495800"/>
              <a:gd name="connsiteX111" fmla="*/ 807140 w 1743075"/>
              <a:gd name="connsiteY111" fmla="*/ 3601649 h 4495800"/>
              <a:gd name="connsiteX112" fmla="*/ 789995 w 1743075"/>
              <a:gd name="connsiteY112" fmla="*/ 3537832 h 4495800"/>
              <a:gd name="connsiteX113" fmla="*/ 786185 w 1743075"/>
              <a:gd name="connsiteY113" fmla="*/ 3494017 h 4495800"/>
              <a:gd name="connsiteX114" fmla="*/ 790947 w 1743075"/>
              <a:gd name="connsiteY114" fmla="*/ 3454012 h 4495800"/>
              <a:gd name="connsiteX115" fmla="*/ 798567 w 1743075"/>
              <a:gd name="connsiteY115" fmla="*/ 3393052 h 4495800"/>
              <a:gd name="connsiteX116" fmla="*/ 799520 w 1743075"/>
              <a:gd name="connsiteY116" fmla="*/ 3274942 h 4495800"/>
              <a:gd name="connsiteX117" fmla="*/ 803330 w 1743075"/>
              <a:gd name="connsiteY117" fmla="*/ 3260654 h 4495800"/>
              <a:gd name="connsiteX118" fmla="*/ 819522 w 1743075"/>
              <a:gd name="connsiteY118" fmla="*/ 3223507 h 4495800"/>
              <a:gd name="connsiteX119" fmla="*/ 825237 w 1743075"/>
              <a:gd name="connsiteY119" fmla="*/ 3178739 h 4495800"/>
              <a:gd name="connsiteX120" fmla="*/ 903342 w 1743075"/>
              <a:gd name="connsiteY120" fmla="*/ 2818694 h 4495800"/>
              <a:gd name="connsiteX121" fmla="*/ 921440 w 1743075"/>
              <a:gd name="connsiteY121" fmla="*/ 2752019 h 4495800"/>
              <a:gd name="connsiteX122" fmla="*/ 927155 w 1743075"/>
              <a:gd name="connsiteY122" fmla="*/ 2753924 h 4495800"/>
              <a:gd name="connsiteX123" fmla="*/ 917630 w 1743075"/>
              <a:gd name="connsiteY123" fmla="*/ 2838697 h 4495800"/>
              <a:gd name="connsiteX124" fmla="*/ 899532 w 1743075"/>
              <a:gd name="connsiteY124" fmla="*/ 3093967 h 4495800"/>
              <a:gd name="connsiteX125" fmla="*/ 902390 w 1743075"/>
              <a:gd name="connsiteY125" fmla="*/ 3124447 h 4495800"/>
              <a:gd name="connsiteX126" fmla="*/ 893817 w 1743075"/>
              <a:gd name="connsiteY126" fmla="*/ 3190169 h 4495800"/>
              <a:gd name="connsiteX127" fmla="*/ 894770 w 1743075"/>
              <a:gd name="connsiteY127" fmla="*/ 3224459 h 4495800"/>
              <a:gd name="connsiteX128" fmla="*/ 905247 w 1743075"/>
              <a:gd name="connsiteY128" fmla="*/ 3328282 h 4495800"/>
              <a:gd name="connsiteX129" fmla="*/ 905247 w 1743075"/>
              <a:gd name="connsiteY129" fmla="*/ 3412102 h 4495800"/>
              <a:gd name="connsiteX130" fmla="*/ 913820 w 1743075"/>
              <a:gd name="connsiteY130" fmla="*/ 3633082 h 4495800"/>
              <a:gd name="connsiteX131" fmla="*/ 919535 w 1743075"/>
              <a:gd name="connsiteY131" fmla="*/ 3730237 h 4495800"/>
              <a:gd name="connsiteX132" fmla="*/ 916677 w 1743075"/>
              <a:gd name="connsiteY132" fmla="*/ 3760717 h 4495800"/>
              <a:gd name="connsiteX133" fmla="*/ 896675 w 1743075"/>
              <a:gd name="connsiteY133" fmla="*/ 3862634 h 4495800"/>
              <a:gd name="connsiteX134" fmla="*/ 883340 w 1743075"/>
              <a:gd name="connsiteY134" fmla="*/ 4033132 h 4495800"/>
              <a:gd name="connsiteX135" fmla="*/ 855717 w 1743075"/>
              <a:gd name="connsiteY135" fmla="*/ 4201724 h 4495800"/>
              <a:gd name="connsiteX136" fmla="*/ 880482 w 1743075"/>
              <a:gd name="connsiteY136" fmla="*/ 4262684 h 4495800"/>
              <a:gd name="connsiteX137" fmla="*/ 936680 w 1743075"/>
              <a:gd name="connsiteY137" fmla="*/ 4289354 h 4495800"/>
              <a:gd name="connsiteX138" fmla="*/ 979542 w 1743075"/>
              <a:gd name="connsiteY138" fmla="*/ 4295069 h 4495800"/>
              <a:gd name="connsiteX139" fmla="*/ 1015737 w 1743075"/>
              <a:gd name="connsiteY139" fmla="*/ 4306499 h 4495800"/>
              <a:gd name="connsiteX140" fmla="*/ 1038597 w 1743075"/>
              <a:gd name="connsiteY140" fmla="*/ 4339837 h 4495800"/>
              <a:gd name="connsiteX141" fmla="*/ 1059552 w 1743075"/>
              <a:gd name="connsiteY141" fmla="*/ 4361744 h 4495800"/>
              <a:gd name="connsiteX142" fmla="*/ 1170995 w 1743075"/>
              <a:gd name="connsiteY142" fmla="*/ 4391272 h 4495800"/>
              <a:gd name="connsiteX143" fmla="*/ 1283390 w 1743075"/>
              <a:gd name="connsiteY143" fmla="*/ 4390319 h 4495800"/>
              <a:gd name="connsiteX144" fmla="*/ 1321490 w 1743075"/>
              <a:gd name="connsiteY144" fmla="*/ 4385557 h 4495800"/>
              <a:gd name="connsiteX145" fmla="*/ 1333872 w 1743075"/>
              <a:gd name="connsiteY145" fmla="*/ 4358887 h 4495800"/>
              <a:gd name="connsiteX146" fmla="*/ 1317680 w 1743075"/>
              <a:gd name="connsiteY146" fmla="*/ 4324597 h 4495800"/>
              <a:gd name="connsiteX147" fmla="*/ 1297677 w 1743075"/>
              <a:gd name="connsiteY147" fmla="*/ 4296974 h 4495800"/>
              <a:gd name="connsiteX148" fmla="*/ 1258625 w 1743075"/>
              <a:gd name="connsiteY148" fmla="*/ 4268399 h 4495800"/>
              <a:gd name="connsiteX149" fmla="*/ 1196712 w 1743075"/>
              <a:gd name="connsiteY149" fmla="*/ 4203629 h 4495800"/>
              <a:gd name="connsiteX150" fmla="*/ 1195760 w 1743075"/>
              <a:gd name="connsiteY150" fmla="*/ 4201724 h 4495800"/>
              <a:gd name="connsiteX151" fmla="*/ 1173852 w 1743075"/>
              <a:gd name="connsiteY151" fmla="*/ 4137907 h 4495800"/>
              <a:gd name="connsiteX152" fmla="*/ 1159565 w 1743075"/>
              <a:gd name="connsiteY152" fmla="*/ 4061707 h 4495800"/>
              <a:gd name="connsiteX153" fmla="*/ 1165280 w 1743075"/>
              <a:gd name="connsiteY153" fmla="*/ 4002652 h 4495800"/>
              <a:gd name="connsiteX154" fmla="*/ 1172900 w 1743075"/>
              <a:gd name="connsiteY154" fmla="*/ 3971219 h 4495800"/>
              <a:gd name="connsiteX155" fmla="*/ 1185282 w 1743075"/>
              <a:gd name="connsiteY155" fmla="*/ 3875017 h 4495800"/>
              <a:gd name="connsiteX156" fmla="*/ 1194807 w 1743075"/>
              <a:gd name="connsiteY156" fmla="*/ 3808342 h 4495800"/>
              <a:gd name="connsiteX157" fmla="*/ 1204332 w 1743075"/>
              <a:gd name="connsiteY157" fmla="*/ 3674992 h 4495800"/>
              <a:gd name="connsiteX158" fmla="*/ 1206237 w 1743075"/>
              <a:gd name="connsiteY158" fmla="*/ 3661657 h 4495800"/>
              <a:gd name="connsiteX159" fmla="*/ 1226240 w 1743075"/>
              <a:gd name="connsiteY159" fmla="*/ 3498779 h 4495800"/>
              <a:gd name="connsiteX160" fmla="*/ 1231002 w 1743075"/>
              <a:gd name="connsiteY160" fmla="*/ 3436867 h 4495800"/>
              <a:gd name="connsiteX161" fmla="*/ 1230050 w 1743075"/>
              <a:gd name="connsiteY161" fmla="*/ 3412102 h 4495800"/>
              <a:gd name="connsiteX162" fmla="*/ 1225287 w 1743075"/>
              <a:gd name="connsiteY162" fmla="*/ 3374002 h 4495800"/>
              <a:gd name="connsiteX163" fmla="*/ 1225287 w 1743075"/>
              <a:gd name="connsiteY163" fmla="*/ 3293992 h 4495800"/>
              <a:gd name="connsiteX164" fmla="*/ 1231955 w 1743075"/>
              <a:gd name="connsiteY164" fmla="*/ 3253987 h 4495800"/>
              <a:gd name="connsiteX165" fmla="*/ 1239575 w 1743075"/>
              <a:gd name="connsiteY165" fmla="*/ 3222554 h 4495800"/>
              <a:gd name="connsiteX166" fmla="*/ 1248147 w 1743075"/>
              <a:gd name="connsiteY166" fmla="*/ 3120637 h 4495800"/>
              <a:gd name="connsiteX167" fmla="*/ 1250052 w 1743075"/>
              <a:gd name="connsiteY167" fmla="*/ 3109207 h 4495800"/>
              <a:gd name="connsiteX168" fmla="*/ 1263387 w 1743075"/>
              <a:gd name="connsiteY168" fmla="*/ 3019672 h 4495800"/>
              <a:gd name="connsiteX169" fmla="*/ 1274817 w 1743075"/>
              <a:gd name="connsiteY169" fmla="*/ 2951092 h 4495800"/>
              <a:gd name="connsiteX170" fmla="*/ 1287200 w 1743075"/>
              <a:gd name="connsiteY170" fmla="*/ 2882512 h 4495800"/>
              <a:gd name="connsiteX171" fmla="*/ 1289105 w 1743075"/>
              <a:gd name="connsiteY171" fmla="*/ 2861557 h 4495800"/>
              <a:gd name="connsiteX172" fmla="*/ 1302440 w 1743075"/>
              <a:gd name="connsiteY172" fmla="*/ 2764402 h 4495800"/>
              <a:gd name="connsiteX173" fmla="*/ 1308155 w 1743075"/>
              <a:gd name="connsiteY173" fmla="*/ 2728207 h 4495800"/>
              <a:gd name="connsiteX174" fmla="*/ 1317680 w 1743075"/>
              <a:gd name="connsiteY174" fmla="*/ 2672962 h 4495800"/>
              <a:gd name="connsiteX175" fmla="*/ 1328157 w 1743075"/>
              <a:gd name="connsiteY175" fmla="*/ 2557709 h 4495800"/>
              <a:gd name="connsiteX176" fmla="*/ 1329110 w 1743075"/>
              <a:gd name="connsiteY176" fmla="*/ 2553899 h 4495800"/>
              <a:gd name="connsiteX177" fmla="*/ 1348160 w 1743075"/>
              <a:gd name="connsiteY177" fmla="*/ 2535802 h 4495800"/>
              <a:gd name="connsiteX178" fmla="*/ 1445315 w 1743075"/>
              <a:gd name="connsiteY178" fmla="*/ 2494844 h 4495800"/>
              <a:gd name="connsiteX179" fmla="*/ 1474842 w 1743075"/>
              <a:gd name="connsiteY179" fmla="*/ 2438647 h 4495800"/>
              <a:gd name="connsiteX180" fmla="*/ 1470080 w 1743075"/>
              <a:gd name="connsiteY180" fmla="*/ 2388164 h 4495800"/>
              <a:gd name="connsiteX181" fmla="*/ 1468175 w 1743075"/>
              <a:gd name="connsiteY181" fmla="*/ 2351017 h 4495800"/>
              <a:gd name="connsiteX182" fmla="*/ 1460555 w 1743075"/>
              <a:gd name="connsiteY182" fmla="*/ 1997639 h 4495800"/>
              <a:gd name="connsiteX183" fmla="*/ 1460555 w 1743075"/>
              <a:gd name="connsiteY183" fmla="*/ 1976684 h 4495800"/>
              <a:gd name="connsiteX184" fmla="*/ 1471985 w 1743075"/>
              <a:gd name="connsiteY184" fmla="*/ 1951919 h 4495800"/>
              <a:gd name="connsiteX185" fmla="*/ 1495797 w 1743075"/>
              <a:gd name="connsiteY185" fmla="*/ 1918582 h 4495800"/>
              <a:gd name="connsiteX186" fmla="*/ 1513895 w 1743075"/>
              <a:gd name="connsiteY186" fmla="*/ 1884292 h 4495800"/>
              <a:gd name="connsiteX187" fmla="*/ 1573902 w 1743075"/>
              <a:gd name="connsiteY187" fmla="*/ 1793804 h 4495800"/>
              <a:gd name="connsiteX188" fmla="*/ 1599620 w 1743075"/>
              <a:gd name="connsiteY188" fmla="*/ 1739512 h 4495800"/>
              <a:gd name="connsiteX189" fmla="*/ 1692965 w 1743075"/>
              <a:gd name="connsiteY189" fmla="*/ 1561394 h 4495800"/>
              <a:gd name="connsiteX190" fmla="*/ 1714872 w 1743075"/>
              <a:gd name="connsiteY190" fmla="*/ 1491862 h 4495800"/>
              <a:gd name="connsiteX191" fmla="*/ 1729160 w 1743075"/>
              <a:gd name="connsiteY191" fmla="*/ 1408042 h 4495800"/>
              <a:gd name="connsiteX192" fmla="*/ 1732970 w 1743075"/>
              <a:gd name="connsiteY192" fmla="*/ 1329937 h 4495800"/>
              <a:gd name="connsiteX193" fmla="*/ 373752 w 1743075"/>
              <a:gd name="connsiteY193" fmla="*/ 1452809 h 4495800"/>
              <a:gd name="connsiteX194" fmla="*/ 367085 w 1743075"/>
              <a:gd name="connsiteY194" fmla="*/ 1460429 h 4495800"/>
              <a:gd name="connsiteX195" fmla="*/ 361370 w 1743075"/>
              <a:gd name="connsiteY195" fmla="*/ 1453762 h 4495800"/>
              <a:gd name="connsiteX196" fmla="*/ 319460 w 1743075"/>
              <a:gd name="connsiteY196" fmla="*/ 1365179 h 4495800"/>
              <a:gd name="connsiteX197" fmla="*/ 310887 w 1743075"/>
              <a:gd name="connsiteY197" fmla="*/ 1351844 h 4495800"/>
              <a:gd name="connsiteX198" fmla="*/ 311840 w 1743075"/>
              <a:gd name="connsiteY198" fmla="*/ 1334699 h 4495800"/>
              <a:gd name="connsiteX199" fmla="*/ 343272 w 1743075"/>
              <a:gd name="connsiteY199" fmla="*/ 1297552 h 4495800"/>
              <a:gd name="connsiteX200" fmla="*/ 367085 w 1743075"/>
              <a:gd name="connsiteY200" fmla="*/ 1301362 h 4495800"/>
              <a:gd name="connsiteX201" fmla="*/ 377562 w 1743075"/>
              <a:gd name="connsiteY201" fmla="*/ 1348034 h 4495800"/>
              <a:gd name="connsiteX202" fmla="*/ 377562 w 1743075"/>
              <a:gd name="connsiteY202" fmla="*/ 1381372 h 4495800"/>
              <a:gd name="connsiteX203" fmla="*/ 381372 w 1743075"/>
              <a:gd name="connsiteY203" fmla="*/ 1381372 h 4495800"/>
              <a:gd name="connsiteX204" fmla="*/ 373752 w 1743075"/>
              <a:gd name="connsiteY204" fmla="*/ 1452809 h 4495800"/>
              <a:gd name="connsiteX205" fmla="*/ 575682 w 1743075"/>
              <a:gd name="connsiteY205" fmla="*/ 1686172 h 4495800"/>
              <a:gd name="connsiteX206" fmla="*/ 559490 w 1743075"/>
              <a:gd name="connsiteY206" fmla="*/ 1708079 h 4495800"/>
              <a:gd name="connsiteX207" fmla="*/ 480432 w 1743075"/>
              <a:gd name="connsiteY207" fmla="*/ 1817617 h 4495800"/>
              <a:gd name="connsiteX208" fmla="*/ 476622 w 1743075"/>
              <a:gd name="connsiteY208" fmla="*/ 1834762 h 4495800"/>
              <a:gd name="connsiteX209" fmla="*/ 437570 w 1743075"/>
              <a:gd name="connsiteY209" fmla="*/ 1828094 h 4495800"/>
              <a:gd name="connsiteX210" fmla="*/ 466145 w 1743075"/>
              <a:gd name="connsiteY210" fmla="*/ 1792852 h 4495800"/>
              <a:gd name="connsiteX211" fmla="*/ 557585 w 1743075"/>
              <a:gd name="connsiteY211" fmla="*/ 1688077 h 4495800"/>
              <a:gd name="connsiteX212" fmla="*/ 567110 w 1743075"/>
              <a:gd name="connsiteY212" fmla="*/ 1678552 h 4495800"/>
              <a:gd name="connsiteX213" fmla="*/ 573777 w 1743075"/>
              <a:gd name="connsiteY213" fmla="*/ 1678552 h 4495800"/>
              <a:gd name="connsiteX214" fmla="*/ 575682 w 1743075"/>
              <a:gd name="connsiteY214" fmla="*/ 1686172 h 4495800"/>
              <a:gd name="connsiteX215" fmla="*/ 889055 w 1743075"/>
              <a:gd name="connsiteY215" fmla="*/ 1877624 h 4495800"/>
              <a:gd name="connsiteX216" fmla="*/ 890007 w 1743075"/>
              <a:gd name="connsiteY216" fmla="*/ 1871909 h 4495800"/>
              <a:gd name="connsiteX217" fmla="*/ 887150 w 1743075"/>
              <a:gd name="connsiteY217" fmla="*/ 1834762 h 4495800"/>
              <a:gd name="connsiteX218" fmla="*/ 789995 w 1743075"/>
              <a:gd name="connsiteY218" fmla="*/ 1769992 h 4495800"/>
              <a:gd name="connsiteX219" fmla="*/ 689030 w 1743075"/>
              <a:gd name="connsiteY219" fmla="*/ 1727129 h 4495800"/>
              <a:gd name="connsiteX220" fmla="*/ 655692 w 1743075"/>
              <a:gd name="connsiteY220" fmla="*/ 1712842 h 4495800"/>
              <a:gd name="connsiteX221" fmla="*/ 604257 w 1743075"/>
              <a:gd name="connsiteY221" fmla="*/ 1685219 h 4495800"/>
              <a:gd name="connsiteX222" fmla="*/ 602352 w 1743075"/>
              <a:gd name="connsiteY222" fmla="*/ 1636642 h 4495800"/>
              <a:gd name="connsiteX223" fmla="*/ 618545 w 1743075"/>
              <a:gd name="connsiteY223" fmla="*/ 1626164 h 4495800"/>
              <a:gd name="connsiteX224" fmla="*/ 628070 w 1743075"/>
              <a:gd name="connsiteY224" fmla="*/ 1608067 h 4495800"/>
              <a:gd name="connsiteX225" fmla="*/ 637595 w 1743075"/>
              <a:gd name="connsiteY225" fmla="*/ 1581397 h 4495800"/>
              <a:gd name="connsiteX226" fmla="*/ 711890 w 1743075"/>
              <a:gd name="connsiteY226" fmla="*/ 1492814 h 4495800"/>
              <a:gd name="connsiteX227" fmla="*/ 788090 w 1743075"/>
              <a:gd name="connsiteY227" fmla="*/ 1357559 h 4495800"/>
              <a:gd name="connsiteX228" fmla="*/ 821427 w 1743075"/>
              <a:gd name="connsiteY228" fmla="*/ 1114672 h 4495800"/>
              <a:gd name="connsiteX229" fmla="*/ 819522 w 1743075"/>
              <a:gd name="connsiteY229" fmla="*/ 889882 h 4495800"/>
              <a:gd name="connsiteX230" fmla="*/ 813807 w 1743075"/>
              <a:gd name="connsiteY230" fmla="*/ 738434 h 4495800"/>
              <a:gd name="connsiteX231" fmla="*/ 813807 w 1743075"/>
              <a:gd name="connsiteY231" fmla="*/ 720337 h 4495800"/>
              <a:gd name="connsiteX232" fmla="*/ 818570 w 1743075"/>
              <a:gd name="connsiteY232" fmla="*/ 718432 h 4495800"/>
              <a:gd name="connsiteX233" fmla="*/ 863337 w 1743075"/>
              <a:gd name="connsiteY233" fmla="*/ 815587 h 4495800"/>
              <a:gd name="connsiteX234" fmla="*/ 866195 w 1743075"/>
              <a:gd name="connsiteY234" fmla="*/ 814634 h 4495800"/>
              <a:gd name="connsiteX235" fmla="*/ 848097 w 1743075"/>
              <a:gd name="connsiteY235" fmla="*/ 771772 h 4495800"/>
              <a:gd name="connsiteX236" fmla="*/ 828095 w 1743075"/>
              <a:gd name="connsiteY236" fmla="*/ 727004 h 4495800"/>
              <a:gd name="connsiteX237" fmla="*/ 810950 w 1743075"/>
              <a:gd name="connsiteY237" fmla="*/ 617467 h 4495800"/>
              <a:gd name="connsiteX238" fmla="*/ 812855 w 1743075"/>
              <a:gd name="connsiteY238" fmla="*/ 580319 h 4495800"/>
              <a:gd name="connsiteX239" fmla="*/ 816665 w 1743075"/>
              <a:gd name="connsiteY239" fmla="*/ 556507 h 4495800"/>
              <a:gd name="connsiteX240" fmla="*/ 821427 w 1743075"/>
              <a:gd name="connsiteY240" fmla="*/ 554602 h 4495800"/>
              <a:gd name="connsiteX241" fmla="*/ 856670 w 1743075"/>
              <a:gd name="connsiteY241" fmla="*/ 594607 h 4495800"/>
              <a:gd name="connsiteX242" fmla="*/ 913820 w 1743075"/>
              <a:gd name="connsiteY242" fmla="*/ 638422 h 4495800"/>
              <a:gd name="connsiteX243" fmla="*/ 974780 w 1743075"/>
              <a:gd name="connsiteY243" fmla="*/ 679379 h 4495800"/>
              <a:gd name="connsiteX244" fmla="*/ 973827 w 1743075"/>
              <a:gd name="connsiteY244" fmla="*/ 696524 h 4495800"/>
              <a:gd name="connsiteX245" fmla="*/ 950015 w 1743075"/>
              <a:gd name="connsiteY245" fmla="*/ 721289 h 4495800"/>
              <a:gd name="connsiteX246" fmla="*/ 899532 w 1743075"/>
              <a:gd name="connsiteY246" fmla="*/ 797489 h 4495800"/>
              <a:gd name="connsiteX247" fmla="*/ 930012 w 1743075"/>
              <a:gd name="connsiteY247" fmla="*/ 759389 h 4495800"/>
              <a:gd name="connsiteX248" fmla="*/ 945252 w 1743075"/>
              <a:gd name="connsiteY248" fmla="*/ 759389 h 4495800"/>
              <a:gd name="connsiteX249" fmla="*/ 954777 w 1743075"/>
              <a:gd name="connsiteY249" fmla="*/ 800347 h 4495800"/>
              <a:gd name="connsiteX250" fmla="*/ 910962 w 1743075"/>
              <a:gd name="connsiteY250" fmla="*/ 1142294 h 4495800"/>
              <a:gd name="connsiteX251" fmla="*/ 917630 w 1743075"/>
              <a:gd name="connsiteY251" fmla="*/ 1495672 h 4495800"/>
              <a:gd name="connsiteX252" fmla="*/ 929060 w 1743075"/>
              <a:gd name="connsiteY252" fmla="*/ 1776659 h 4495800"/>
              <a:gd name="connsiteX253" fmla="*/ 938585 w 1743075"/>
              <a:gd name="connsiteY253" fmla="*/ 1802377 h 4495800"/>
              <a:gd name="connsiteX254" fmla="*/ 1026215 w 1743075"/>
              <a:gd name="connsiteY254" fmla="*/ 1895722 h 4495800"/>
              <a:gd name="connsiteX255" fmla="*/ 1036692 w 1743075"/>
              <a:gd name="connsiteY255" fmla="*/ 1909057 h 4495800"/>
              <a:gd name="connsiteX256" fmla="*/ 889055 w 1743075"/>
              <a:gd name="connsiteY256" fmla="*/ 1877624 h 4495800"/>
              <a:gd name="connsiteX257" fmla="*/ 1279580 w 1743075"/>
              <a:gd name="connsiteY257" fmla="*/ 1673789 h 4495800"/>
              <a:gd name="connsiteX258" fmla="*/ 1275770 w 1743075"/>
              <a:gd name="connsiteY258" fmla="*/ 1747132 h 4495800"/>
              <a:gd name="connsiteX259" fmla="*/ 1250052 w 1743075"/>
              <a:gd name="connsiteY259" fmla="*/ 1809044 h 4495800"/>
              <a:gd name="connsiteX260" fmla="*/ 1188140 w 1743075"/>
              <a:gd name="connsiteY260" fmla="*/ 1870004 h 4495800"/>
              <a:gd name="connsiteX261" fmla="*/ 1170042 w 1743075"/>
              <a:gd name="connsiteY261" fmla="*/ 1907152 h 4495800"/>
              <a:gd name="connsiteX262" fmla="*/ 1160517 w 1743075"/>
              <a:gd name="connsiteY262" fmla="*/ 1919534 h 4495800"/>
              <a:gd name="connsiteX263" fmla="*/ 1142420 w 1743075"/>
              <a:gd name="connsiteY263" fmla="*/ 1924297 h 4495800"/>
              <a:gd name="connsiteX264" fmla="*/ 1045265 w 1743075"/>
              <a:gd name="connsiteY264" fmla="*/ 1916677 h 4495800"/>
              <a:gd name="connsiteX265" fmla="*/ 1053837 w 1743075"/>
              <a:gd name="connsiteY265" fmla="*/ 1901437 h 4495800"/>
              <a:gd name="connsiteX266" fmla="*/ 1132895 w 1743075"/>
              <a:gd name="connsiteY266" fmla="*/ 1803329 h 4495800"/>
              <a:gd name="connsiteX267" fmla="*/ 1143372 w 1743075"/>
              <a:gd name="connsiteY267" fmla="*/ 1770944 h 4495800"/>
              <a:gd name="connsiteX268" fmla="*/ 1137657 w 1743075"/>
              <a:gd name="connsiteY268" fmla="*/ 1666169 h 4495800"/>
              <a:gd name="connsiteX269" fmla="*/ 1130037 w 1743075"/>
              <a:gd name="connsiteY269" fmla="*/ 1505197 h 4495800"/>
              <a:gd name="connsiteX270" fmla="*/ 1115750 w 1743075"/>
              <a:gd name="connsiteY270" fmla="*/ 1296599 h 4495800"/>
              <a:gd name="connsiteX271" fmla="*/ 1094795 w 1743075"/>
              <a:gd name="connsiteY271" fmla="*/ 1091812 h 4495800"/>
              <a:gd name="connsiteX272" fmla="*/ 1037645 w 1743075"/>
              <a:gd name="connsiteY272" fmla="*/ 839399 h 4495800"/>
              <a:gd name="connsiteX273" fmla="*/ 1019547 w 1743075"/>
              <a:gd name="connsiteY273" fmla="*/ 780344 h 4495800"/>
              <a:gd name="connsiteX274" fmla="*/ 1024310 w 1743075"/>
              <a:gd name="connsiteY274" fmla="*/ 761294 h 4495800"/>
              <a:gd name="connsiteX275" fmla="*/ 1042407 w 1743075"/>
              <a:gd name="connsiteY275" fmla="*/ 744149 h 4495800"/>
              <a:gd name="connsiteX276" fmla="*/ 1069077 w 1743075"/>
              <a:gd name="connsiteY276" fmla="*/ 806062 h 4495800"/>
              <a:gd name="connsiteX277" fmla="*/ 1014785 w 1743075"/>
              <a:gd name="connsiteY277" fmla="*/ 699382 h 4495800"/>
              <a:gd name="connsiteX278" fmla="*/ 1015737 w 1743075"/>
              <a:gd name="connsiteY278" fmla="*/ 677474 h 4495800"/>
              <a:gd name="connsiteX279" fmla="*/ 1068125 w 1743075"/>
              <a:gd name="connsiteY279" fmla="*/ 631754 h 4495800"/>
              <a:gd name="connsiteX280" fmla="*/ 1096700 w 1743075"/>
              <a:gd name="connsiteY280" fmla="*/ 571747 h 4495800"/>
              <a:gd name="connsiteX281" fmla="*/ 1102415 w 1743075"/>
              <a:gd name="connsiteY281" fmla="*/ 552697 h 4495800"/>
              <a:gd name="connsiteX282" fmla="*/ 1120512 w 1743075"/>
              <a:gd name="connsiteY282" fmla="*/ 606989 h 4495800"/>
              <a:gd name="connsiteX283" fmla="*/ 1107177 w 1743075"/>
              <a:gd name="connsiteY283" fmla="*/ 742244 h 4495800"/>
              <a:gd name="connsiteX284" fmla="*/ 1108130 w 1743075"/>
              <a:gd name="connsiteY284" fmla="*/ 761294 h 4495800"/>
              <a:gd name="connsiteX285" fmla="*/ 1127180 w 1743075"/>
              <a:gd name="connsiteY285" fmla="*/ 621277 h 4495800"/>
              <a:gd name="connsiteX286" fmla="*/ 1187187 w 1743075"/>
              <a:gd name="connsiteY286" fmla="*/ 829874 h 4495800"/>
              <a:gd name="connsiteX287" fmla="*/ 1228145 w 1743075"/>
              <a:gd name="connsiteY287" fmla="*/ 993704 h 4495800"/>
              <a:gd name="connsiteX288" fmla="*/ 1246242 w 1743075"/>
              <a:gd name="connsiteY288" fmla="*/ 1128007 h 4495800"/>
              <a:gd name="connsiteX289" fmla="*/ 1270055 w 1743075"/>
              <a:gd name="connsiteY289" fmla="*/ 1363274 h 4495800"/>
              <a:gd name="connsiteX290" fmla="*/ 1276722 w 1743075"/>
              <a:gd name="connsiteY290" fmla="*/ 1427092 h 4495800"/>
              <a:gd name="connsiteX291" fmla="*/ 1284342 w 1743075"/>
              <a:gd name="connsiteY291" fmla="*/ 1534724 h 4495800"/>
              <a:gd name="connsiteX292" fmla="*/ 1279580 w 1743075"/>
              <a:gd name="connsiteY292" fmla="*/ 1673789 h 4495800"/>
              <a:gd name="connsiteX293" fmla="*/ 1437695 w 1743075"/>
              <a:gd name="connsiteY293" fmla="*/ 1289932 h 4495800"/>
              <a:gd name="connsiteX294" fmla="*/ 1442457 w 1743075"/>
              <a:gd name="connsiteY294" fmla="*/ 1288979 h 4495800"/>
              <a:gd name="connsiteX295" fmla="*/ 1447220 w 1743075"/>
              <a:gd name="connsiteY295" fmla="*/ 1300409 h 4495800"/>
              <a:gd name="connsiteX296" fmla="*/ 1448172 w 1743075"/>
              <a:gd name="connsiteY296" fmla="*/ 1327079 h 4495800"/>
              <a:gd name="connsiteX297" fmla="*/ 1470080 w 1743075"/>
              <a:gd name="connsiteY297" fmla="*/ 1394707 h 4495800"/>
              <a:gd name="connsiteX298" fmla="*/ 1476747 w 1743075"/>
              <a:gd name="connsiteY298" fmla="*/ 1433759 h 4495800"/>
              <a:gd name="connsiteX299" fmla="*/ 1439600 w 1743075"/>
              <a:gd name="connsiteY299" fmla="*/ 1497577 h 4495800"/>
              <a:gd name="connsiteX300" fmla="*/ 1437695 w 1743075"/>
              <a:gd name="connsiteY300" fmla="*/ 1289932 h 4495800"/>
              <a:gd name="connsiteX301" fmla="*/ 1475795 w 1743075"/>
              <a:gd name="connsiteY301" fmla="*/ 1882387 h 4495800"/>
              <a:gd name="connsiteX302" fmla="*/ 1462460 w 1743075"/>
              <a:gd name="connsiteY302" fmla="*/ 1874767 h 4495800"/>
              <a:gd name="connsiteX303" fmla="*/ 1371972 w 1743075"/>
              <a:gd name="connsiteY303" fmla="*/ 1769992 h 4495800"/>
              <a:gd name="connsiteX304" fmla="*/ 1336730 w 1743075"/>
              <a:gd name="connsiteY304" fmla="*/ 1750942 h 4495800"/>
              <a:gd name="connsiteX305" fmla="*/ 1319585 w 1743075"/>
              <a:gd name="connsiteY305" fmla="*/ 1744274 h 4495800"/>
              <a:gd name="connsiteX306" fmla="*/ 1320537 w 1743075"/>
              <a:gd name="connsiteY306" fmla="*/ 1738559 h 4495800"/>
              <a:gd name="connsiteX307" fmla="*/ 1337682 w 1743075"/>
              <a:gd name="connsiteY307" fmla="*/ 1740464 h 4495800"/>
              <a:gd name="connsiteX308" fmla="*/ 1416740 w 1743075"/>
              <a:gd name="connsiteY308" fmla="*/ 1788089 h 4495800"/>
              <a:gd name="connsiteX309" fmla="*/ 1473890 w 1743075"/>
              <a:gd name="connsiteY309" fmla="*/ 1853812 h 4495800"/>
              <a:gd name="connsiteX310" fmla="*/ 1480557 w 1743075"/>
              <a:gd name="connsiteY310" fmla="*/ 1865242 h 4495800"/>
              <a:gd name="connsiteX311" fmla="*/ 1475795 w 1743075"/>
              <a:gd name="connsiteY311" fmla="*/ 1882387 h 449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</a:cxnLst>
            <a:rect l="l" t="t" r="r" b="b"/>
            <a:pathLst>
              <a:path w="1743075" h="4495800">
                <a:moveTo>
                  <a:pt x="1732970" y="1329937"/>
                </a:moveTo>
                <a:cubicBezTo>
                  <a:pt x="1728207" y="1318507"/>
                  <a:pt x="1726302" y="1304219"/>
                  <a:pt x="1726302" y="1291837"/>
                </a:cubicBezTo>
                <a:cubicBezTo>
                  <a:pt x="1728207" y="1266119"/>
                  <a:pt x="1718682" y="1246117"/>
                  <a:pt x="1698680" y="1230877"/>
                </a:cubicBezTo>
                <a:cubicBezTo>
                  <a:pt x="1680582" y="1216589"/>
                  <a:pt x="1672962" y="1197539"/>
                  <a:pt x="1666295" y="1177537"/>
                </a:cubicBezTo>
                <a:cubicBezTo>
                  <a:pt x="1660580" y="1160392"/>
                  <a:pt x="1651055" y="1145152"/>
                  <a:pt x="1643435" y="1128959"/>
                </a:cubicBezTo>
                <a:cubicBezTo>
                  <a:pt x="1641530" y="1125149"/>
                  <a:pt x="1638672" y="1121339"/>
                  <a:pt x="1636767" y="1117529"/>
                </a:cubicBezTo>
                <a:cubicBezTo>
                  <a:pt x="1623432" y="1086097"/>
                  <a:pt x="1610097" y="1054664"/>
                  <a:pt x="1595810" y="1023232"/>
                </a:cubicBezTo>
                <a:cubicBezTo>
                  <a:pt x="1592952" y="1017517"/>
                  <a:pt x="1588190" y="1012754"/>
                  <a:pt x="1586285" y="1007039"/>
                </a:cubicBezTo>
                <a:cubicBezTo>
                  <a:pt x="1581522" y="995609"/>
                  <a:pt x="1574855" y="984179"/>
                  <a:pt x="1573902" y="972749"/>
                </a:cubicBezTo>
                <a:cubicBezTo>
                  <a:pt x="1571997" y="955604"/>
                  <a:pt x="1569140" y="939412"/>
                  <a:pt x="1560567" y="923219"/>
                </a:cubicBezTo>
                <a:cubicBezTo>
                  <a:pt x="1553900" y="910837"/>
                  <a:pt x="1552947" y="894644"/>
                  <a:pt x="1550090" y="880357"/>
                </a:cubicBezTo>
                <a:cubicBezTo>
                  <a:pt x="1549137" y="874642"/>
                  <a:pt x="1549137" y="868927"/>
                  <a:pt x="1547232" y="863212"/>
                </a:cubicBezTo>
                <a:cubicBezTo>
                  <a:pt x="1534850" y="824159"/>
                  <a:pt x="1521515" y="786059"/>
                  <a:pt x="1508180" y="747959"/>
                </a:cubicBezTo>
                <a:cubicBezTo>
                  <a:pt x="1501512" y="727957"/>
                  <a:pt x="1488177" y="713669"/>
                  <a:pt x="1468175" y="705097"/>
                </a:cubicBezTo>
                <a:cubicBezTo>
                  <a:pt x="1454840" y="699382"/>
                  <a:pt x="1442457" y="690809"/>
                  <a:pt x="1428170" y="685094"/>
                </a:cubicBezTo>
                <a:cubicBezTo>
                  <a:pt x="1412930" y="678427"/>
                  <a:pt x="1396737" y="673664"/>
                  <a:pt x="1380545" y="669854"/>
                </a:cubicBezTo>
                <a:cubicBezTo>
                  <a:pt x="1354827" y="663187"/>
                  <a:pt x="1329110" y="657472"/>
                  <a:pt x="1303392" y="650804"/>
                </a:cubicBezTo>
                <a:cubicBezTo>
                  <a:pt x="1302440" y="650804"/>
                  <a:pt x="1302440" y="649852"/>
                  <a:pt x="1301487" y="649852"/>
                </a:cubicBezTo>
                <a:cubicBezTo>
                  <a:pt x="1275770" y="643184"/>
                  <a:pt x="1249100" y="636517"/>
                  <a:pt x="1223382" y="629849"/>
                </a:cubicBezTo>
                <a:cubicBezTo>
                  <a:pt x="1202427" y="624134"/>
                  <a:pt x="1180520" y="619372"/>
                  <a:pt x="1160517" y="610799"/>
                </a:cubicBezTo>
                <a:cubicBezTo>
                  <a:pt x="1118607" y="591749"/>
                  <a:pt x="1104320" y="552697"/>
                  <a:pt x="1101462" y="511739"/>
                </a:cubicBezTo>
                <a:cubicBezTo>
                  <a:pt x="1098605" y="482212"/>
                  <a:pt x="1104320" y="452684"/>
                  <a:pt x="1106225" y="422204"/>
                </a:cubicBezTo>
                <a:cubicBezTo>
                  <a:pt x="1107177" y="411727"/>
                  <a:pt x="1110987" y="404107"/>
                  <a:pt x="1119560" y="398392"/>
                </a:cubicBezTo>
                <a:cubicBezTo>
                  <a:pt x="1136705" y="387914"/>
                  <a:pt x="1146230" y="371722"/>
                  <a:pt x="1150040" y="352672"/>
                </a:cubicBezTo>
                <a:cubicBezTo>
                  <a:pt x="1151945" y="344099"/>
                  <a:pt x="1155755" y="335527"/>
                  <a:pt x="1155755" y="326002"/>
                </a:cubicBezTo>
                <a:cubicBezTo>
                  <a:pt x="1155755" y="305047"/>
                  <a:pt x="1155755" y="284092"/>
                  <a:pt x="1153850" y="263137"/>
                </a:cubicBezTo>
                <a:cubicBezTo>
                  <a:pt x="1152897" y="254564"/>
                  <a:pt x="1148135" y="247897"/>
                  <a:pt x="1135752" y="252659"/>
                </a:cubicBezTo>
                <a:cubicBezTo>
                  <a:pt x="1125275" y="256469"/>
                  <a:pt x="1123370" y="252659"/>
                  <a:pt x="1124322" y="241229"/>
                </a:cubicBezTo>
                <a:cubicBezTo>
                  <a:pt x="1125275" y="228847"/>
                  <a:pt x="1125275" y="215512"/>
                  <a:pt x="1125275" y="203129"/>
                </a:cubicBezTo>
                <a:cubicBezTo>
                  <a:pt x="1125275" y="196462"/>
                  <a:pt x="1123370" y="188842"/>
                  <a:pt x="1124322" y="182174"/>
                </a:cubicBezTo>
                <a:cubicBezTo>
                  <a:pt x="1125275" y="133597"/>
                  <a:pt x="1102415" y="93592"/>
                  <a:pt x="1074792" y="56444"/>
                </a:cubicBezTo>
                <a:cubicBezTo>
                  <a:pt x="1069077" y="47872"/>
                  <a:pt x="1057647" y="42157"/>
                  <a:pt x="1048122" y="37394"/>
                </a:cubicBezTo>
                <a:cubicBezTo>
                  <a:pt x="1033835" y="30727"/>
                  <a:pt x="1019547" y="24059"/>
                  <a:pt x="1005260" y="20249"/>
                </a:cubicBezTo>
                <a:cubicBezTo>
                  <a:pt x="959540" y="5009"/>
                  <a:pt x="914772" y="-706"/>
                  <a:pt x="873815" y="24059"/>
                </a:cubicBezTo>
                <a:cubicBezTo>
                  <a:pt x="839525" y="45967"/>
                  <a:pt x="808092" y="71684"/>
                  <a:pt x="782375" y="104069"/>
                </a:cubicBezTo>
                <a:cubicBezTo>
                  <a:pt x="779517" y="107879"/>
                  <a:pt x="776660" y="112642"/>
                  <a:pt x="775707" y="117404"/>
                </a:cubicBezTo>
                <a:cubicBezTo>
                  <a:pt x="772850" y="131692"/>
                  <a:pt x="770945" y="145027"/>
                  <a:pt x="769040" y="159314"/>
                </a:cubicBezTo>
                <a:cubicBezTo>
                  <a:pt x="765230" y="204082"/>
                  <a:pt x="777612" y="249802"/>
                  <a:pt x="759515" y="293617"/>
                </a:cubicBezTo>
                <a:cubicBezTo>
                  <a:pt x="759515" y="294569"/>
                  <a:pt x="759515" y="296474"/>
                  <a:pt x="759515" y="297427"/>
                </a:cubicBezTo>
                <a:cubicBezTo>
                  <a:pt x="760467" y="322192"/>
                  <a:pt x="760467" y="346957"/>
                  <a:pt x="762372" y="370769"/>
                </a:cubicBezTo>
                <a:cubicBezTo>
                  <a:pt x="763325" y="390772"/>
                  <a:pt x="769040" y="409822"/>
                  <a:pt x="786185" y="424109"/>
                </a:cubicBezTo>
                <a:cubicBezTo>
                  <a:pt x="792852" y="429824"/>
                  <a:pt x="797615" y="438397"/>
                  <a:pt x="799520" y="446969"/>
                </a:cubicBezTo>
                <a:cubicBezTo>
                  <a:pt x="805235" y="469829"/>
                  <a:pt x="809045" y="493642"/>
                  <a:pt x="811902" y="517454"/>
                </a:cubicBezTo>
                <a:cubicBezTo>
                  <a:pt x="812855" y="525074"/>
                  <a:pt x="810950" y="536504"/>
                  <a:pt x="806187" y="540314"/>
                </a:cubicBezTo>
                <a:cubicBezTo>
                  <a:pt x="783327" y="557459"/>
                  <a:pt x="761420" y="578414"/>
                  <a:pt x="729035" y="576509"/>
                </a:cubicBezTo>
                <a:cubicBezTo>
                  <a:pt x="725225" y="576509"/>
                  <a:pt x="721415" y="578414"/>
                  <a:pt x="717605" y="579367"/>
                </a:cubicBezTo>
                <a:cubicBezTo>
                  <a:pt x="660455" y="592702"/>
                  <a:pt x="603305" y="606037"/>
                  <a:pt x="546155" y="617467"/>
                </a:cubicBezTo>
                <a:cubicBezTo>
                  <a:pt x="521390" y="622229"/>
                  <a:pt x="494720" y="623182"/>
                  <a:pt x="469955" y="627944"/>
                </a:cubicBezTo>
                <a:cubicBezTo>
                  <a:pt x="445190" y="632707"/>
                  <a:pt x="421377" y="639374"/>
                  <a:pt x="396612" y="646994"/>
                </a:cubicBezTo>
                <a:cubicBezTo>
                  <a:pt x="374705" y="653662"/>
                  <a:pt x="357560" y="668902"/>
                  <a:pt x="348035" y="688904"/>
                </a:cubicBezTo>
                <a:cubicBezTo>
                  <a:pt x="329937" y="727004"/>
                  <a:pt x="321365" y="767009"/>
                  <a:pt x="311840" y="807014"/>
                </a:cubicBezTo>
                <a:cubicBezTo>
                  <a:pt x="308030" y="824159"/>
                  <a:pt x="302315" y="838447"/>
                  <a:pt x="287075" y="848924"/>
                </a:cubicBezTo>
                <a:cubicBezTo>
                  <a:pt x="269930" y="861307"/>
                  <a:pt x="253737" y="875594"/>
                  <a:pt x="246117" y="896549"/>
                </a:cubicBezTo>
                <a:cubicBezTo>
                  <a:pt x="243260" y="905122"/>
                  <a:pt x="239450" y="914647"/>
                  <a:pt x="233735" y="922267"/>
                </a:cubicBezTo>
                <a:cubicBezTo>
                  <a:pt x="209922" y="950842"/>
                  <a:pt x="195635" y="987037"/>
                  <a:pt x="164202" y="1008944"/>
                </a:cubicBezTo>
                <a:cubicBezTo>
                  <a:pt x="159440" y="1012754"/>
                  <a:pt x="155630" y="1018469"/>
                  <a:pt x="152772" y="1024184"/>
                </a:cubicBezTo>
                <a:cubicBezTo>
                  <a:pt x="128960" y="1059427"/>
                  <a:pt x="105147" y="1094669"/>
                  <a:pt x="81335" y="1130864"/>
                </a:cubicBezTo>
                <a:cubicBezTo>
                  <a:pt x="50855" y="1177537"/>
                  <a:pt x="22280" y="1225162"/>
                  <a:pt x="10850" y="1280407"/>
                </a:cubicBezTo>
                <a:cubicBezTo>
                  <a:pt x="2277" y="1320412"/>
                  <a:pt x="8945" y="1359464"/>
                  <a:pt x="27042" y="1395659"/>
                </a:cubicBezTo>
                <a:cubicBezTo>
                  <a:pt x="36567" y="1415662"/>
                  <a:pt x="49902" y="1434712"/>
                  <a:pt x="61332" y="1453762"/>
                </a:cubicBezTo>
                <a:cubicBezTo>
                  <a:pt x="66095" y="1460429"/>
                  <a:pt x="71810" y="1467097"/>
                  <a:pt x="74667" y="1474717"/>
                </a:cubicBezTo>
                <a:cubicBezTo>
                  <a:pt x="78477" y="1489004"/>
                  <a:pt x="83240" y="1501387"/>
                  <a:pt x="97527" y="1509007"/>
                </a:cubicBezTo>
                <a:cubicBezTo>
                  <a:pt x="102290" y="1510912"/>
                  <a:pt x="104195" y="1517579"/>
                  <a:pt x="108005" y="1522342"/>
                </a:cubicBezTo>
                <a:cubicBezTo>
                  <a:pt x="126102" y="1549012"/>
                  <a:pt x="143247" y="1575682"/>
                  <a:pt x="162297" y="1602352"/>
                </a:cubicBezTo>
                <a:cubicBezTo>
                  <a:pt x="174680" y="1620449"/>
                  <a:pt x="189920" y="1636642"/>
                  <a:pt x="201350" y="1654739"/>
                </a:cubicBezTo>
                <a:cubicBezTo>
                  <a:pt x="228020" y="1694744"/>
                  <a:pt x="257547" y="1731892"/>
                  <a:pt x="288980" y="1768087"/>
                </a:cubicBezTo>
                <a:cubicBezTo>
                  <a:pt x="300410" y="1781422"/>
                  <a:pt x="303267" y="1794757"/>
                  <a:pt x="300410" y="1810949"/>
                </a:cubicBezTo>
                <a:cubicBezTo>
                  <a:pt x="295647" y="1843334"/>
                  <a:pt x="290885" y="1875719"/>
                  <a:pt x="288027" y="1909057"/>
                </a:cubicBezTo>
                <a:cubicBezTo>
                  <a:pt x="284217" y="1960492"/>
                  <a:pt x="282312" y="2012879"/>
                  <a:pt x="279455" y="2064314"/>
                </a:cubicBezTo>
                <a:cubicBezTo>
                  <a:pt x="279455" y="2069077"/>
                  <a:pt x="278502" y="2074792"/>
                  <a:pt x="277550" y="2079554"/>
                </a:cubicBezTo>
                <a:cubicBezTo>
                  <a:pt x="273740" y="2117654"/>
                  <a:pt x="268025" y="2154802"/>
                  <a:pt x="266120" y="2192902"/>
                </a:cubicBezTo>
                <a:cubicBezTo>
                  <a:pt x="264215" y="2241479"/>
                  <a:pt x="263262" y="2290057"/>
                  <a:pt x="265167" y="2338634"/>
                </a:cubicBezTo>
                <a:cubicBezTo>
                  <a:pt x="266120" y="2381497"/>
                  <a:pt x="259452" y="2422454"/>
                  <a:pt x="251832" y="2463412"/>
                </a:cubicBezTo>
                <a:cubicBezTo>
                  <a:pt x="248975" y="2479604"/>
                  <a:pt x="253737" y="2490082"/>
                  <a:pt x="268025" y="2496749"/>
                </a:cubicBezTo>
                <a:cubicBezTo>
                  <a:pt x="297552" y="2508179"/>
                  <a:pt x="326127" y="2523419"/>
                  <a:pt x="358512" y="2521514"/>
                </a:cubicBezTo>
                <a:cubicBezTo>
                  <a:pt x="365180" y="2521514"/>
                  <a:pt x="370895" y="2523419"/>
                  <a:pt x="377562" y="2525324"/>
                </a:cubicBezTo>
                <a:cubicBezTo>
                  <a:pt x="411852" y="2531039"/>
                  <a:pt x="443285" y="2530087"/>
                  <a:pt x="467097" y="2499607"/>
                </a:cubicBezTo>
                <a:cubicBezTo>
                  <a:pt x="474717" y="2490082"/>
                  <a:pt x="485195" y="2483414"/>
                  <a:pt x="496625" y="2472937"/>
                </a:cubicBezTo>
                <a:cubicBezTo>
                  <a:pt x="497577" y="2485319"/>
                  <a:pt x="498530" y="2492939"/>
                  <a:pt x="498530" y="2500559"/>
                </a:cubicBezTo>
                <a:cubicBezTo>
                  <a:pt x="498530" y="2551994"/>
                  <a:pt x="498530" y="2602477"/>
                  <a:pt x="497577" y="2653912"/>
                </a:cubicBezTo>
                <a:cubicBezTo>
                  <a:pt x="496625" y="2687249"/>
                  <a:pt x="492815" y="2719634"/>
                  <a:pt x="491862" y="2752972"/>
                </a:cubicBezTo>
                <a:cubicBezTo>
                  <a:pt x="490910" y="2807264"/>
                  <a:pt x="491862" y="2861557"/>
                  <a:pt x="489957" y="2915849"/>
                </a:cubicBezTo>
                <a:cubicBezTo>
                  <a:pt x="486147" y="3045389"/>
                  <a:pt x="496625" y="3174929"/>
                  <a:pt x="483290" y="3303517"/>
                </a:cubicBezTo>
                <a:cubicBezTo>
                  <a:pt x="479480" y="3343522"/>
                  <a:pt x="482337" y="3383527"/>
                  <a:pt x="483290" y="3423532"/>
                </a:cubicBezTo>
                <a:cubicBezTo>
                  <a:pt x="484242" y="3504494"/>
                  <a:pt x="483290" y="3585457"/>
                  <a:pt x="489005" y="3666419"/>
                </a:cubicBezTo>
                <a:cubicBezTo>
                  <a:pt x="495672" y="3761669"/>
                  <a:pt x="495672" y="3857872"/>
                  <a:pt x="497577" y="3953122"/>
                </a:cubicBezTo>
                <a:cubicBezTo>
                  <a:pt x="497577" y="3956932"/>
                  <a:pt x="498530" y="3960742"/>
                  <a:pt x="498530" y="3964552"/>
                </a:cubicBezTo>
                <a:cubicBezTo>
                  <a:pt x="500435" y="3982649"/>
                  <a:pt x="503292" y="4001699"/>
                  <a:pt x="505197" y="4019797"/>
                </a:cubicBezTo>
                <a:cubicBezTo>
                  <a:pt x="506150" y="4040752"/>
                  <a:pt x="506150" y="4062659"/>
                  <a:pt x="507102" y="4083614"/>
                </a:cubicBezTo>
                <a:cubicBezTo>
                  <a:pt x="508055" y="4093139"/>
                  <a:pt x="509007" y="4104569"/>
                  <a:pt x="513770" y="4111237"/>
                </a:cubicBezTo>
                <a:cubicBezTo>
                  <a:pt x="528057" y="4131239"/>
                  <a:pt x="534725" y="4153147"/>
                  <a:pt x="539487" y="4176959"/>
                </a:cubicBezTo>
                <a:cubicBezTo>
                  <a:pt x="546155" y="4211249"/>
                  <a:pt x="554727" y="4244587"/>
                  <a:pt x="562347" y="4278877"/>
                </a:cubicBezTo>
                <a:cubicBezTo>
                  <a:pt x="563300" y="4285544"/>
                  <a:pt x="565205" y="4295069"/>
                  <a:pt x="561395" y="4299832"/>
                </a:cubicBezTo>
                <a:cubicBezTo>
                  <a:pt x="549965" y="4316977"/>
                  <a:pt x="553775" y="4336027"/>
                  <a:pt x="551870" y="4354124"/>
                </a:cubicBezTo>
                <a:cubicBezTo>
                  <a:pt x="549965" y="4379842"/>
                  <a:pt x="563300" y="4395082"/>
                  <a:pt x="583302" y="4404607"/>
                </a:cubicBezTo>
                <a:cubicBezTo>
                  <a:pt x="591875" y="4409369"/>
                  <a:pt x="597590" y="4414132"/>
                  <a:pt x="600447" y="4423657"/>
                </a:cubicBezTo>
                <a:cubicBezTo>
                  <a:pt x="605210" y="4438897"/>
                  <a:pt x="614735" y="4452232"/>
                  <a:pt x="628070" y="4459852"/>
                </a:cubicBezTo>
                <a:cubicBezTo>
                  <a:pt x="648072" y="4469377"/>
                  <a:pt x="669027" y="4478902"/>
                  <a:pt x="690935" y="4483664"/>
                </a:cubicBezTo>
                <a:cubicBezTo>
                  <a:pt x="713795" y="4489379"/>
                  <a:pt x="738560" y="4491284"/>
                  <a:pt x="762372" y="4492237"/>
                </a:cubicBezTo>
                <a:cubicBezTo>
                  <a:pt x="808092" y="4493189"/>
                  <a:pt x="852860" y="4493189"/>
                  <a:pt x="898580" y="4493189"/>
                </a:cubicBezTo>
                <a:cubicBezTo>
                  <a:pt x="917630" y="4493189"/>
                  <a:pt x="922392" y="4482712"/>
                  <a:pt x="913820" y="4464614"/>
                </a:cubicBezTo>
                <a:cubicBezTo>
                  <a:pt x="909057" y="4455089"/>
                  <a:pt x="906200" y="4444612"/>
                  <a:pt x="901437" y="4434134"/>
                </a:cubicBezTo>
                <a:cubicBezTo>
                  <a:pt x="890960" y="4406512"/>
                  <a:pt x="880482" y="4378889"/>
                  <a:pt x="869052" y="4351267"/>
                </a:cubicBezTo>
                <a:cubicBezTo>
                  <a:pt x="867147" y="4346504"/>
                  <a:pt x="863337" y="4342694"/>
                  <a:pt x="859527" y="4338884"/>
                </a:cubicBezTo>
                <a:cubicBezTo>
                  <a:pt x="837620" y="4317929"/>
                  <a:pt x="818570" y="4295069"/>
                  <a:pt x="811902" y="4263637"/>
                </a:cubicBezTo>
                <a:cubicBezTo>
                  <a:pt x="808092" y="4244587"/>
                  <a:pt x="806187" y="4225537"/>
                  <a:pt x="812855" y="4206487"/>
                </a:cubicBezTo>
                <a:cubicBezTo>
                  <a:pt x="817617" y="4193152"/>
                  <a:pt x="820475" y="4178864"/>
                  <a:pt x="823332" y="4165529"/>
                </a:cubicBezTo>
                <a:cubicBezTo>
                  <a:pt x="830000" y="4127429"/>
                  <a:pt x="835715" y="4089329"/>
                  <a:pt x="841430" y="4050277"/>
                </a:cubicBezTo>
                <a:cubicBezTo>
                  <a:pt x="845240" y="4028369"/>
                  <a:pt x="850955" y="4005509"/>
                  <a:pt x="849050" y="3982649"/>
                </a:cubicBezTo>
                <a:cubicBezTo>
                  <a:pt x="843335" y="3899782"/>
                  <a:pt x="839525" y="3817867"/>
                  <a:pt x="837620" y="3734999"/>
                </a:cubicBezTo>
                <a:cubicBezTo>
                  <a:pt x="836667" y="3711187"/>
                  <a:pt x="831905" y="3686422"/>
                  <a:pt x="826190" y="3662609"/>
                </a:cubicBezTo>
                <a:cubicBezTo>
                  <a:pt x="821427" y="3641654"/>
                  <a:pt x="813807" y="3622604"/>
                  <a:pt x="807140" y="3601649"/>
                </a:cubicBezTo>
                <a:cubicBezTo>
                  <a:pt x="801425" y="3580694"/>
                  <a:pt x="794757" y="3559739"/>
                  <a:pt x="789995" y="3537832"/>
                </a:cubicBezTo>
                <a:cubicBezTo>
                  <a:pt x="787137" y="3523544"/>
                  <a:pt x="785232" y="3508304"/>
                  <a:pt x="786185" y="3494017"/>
                </a:cubicBezTo>
                <a:cubicBezTo>
                  <a:pt x="786185" y="3480682"/>
                  <a:pt x="789995" y="3467347"/>
                  <a:pt x="790947" y="3454012"/>
                </a:cubicBezTo>
                <a:cubicBezTo>
                  <a:pt x="793805" y="3434009"/>
                  <a:pt x="797615" y="3413054"/>
                  <a:pt x="798567" y="3393052"/>
                </a:cubicBezTo>
                <a:cubicBezTo>
                  <a:pt x="799520" y="3353999"/>
                  <a:pt x="799520" y="3313994"/>
                  <a:pt x="799520" y="3274942"/>
                </a:cubicBezTo>
                <a:cubicBezTo>
                  <a:pt x="799520" y="3270179"/>
                  <a:pt x="800472" y="3262559"/>
                  <a:pt x="803330" y="3260654"/>
                </a:cubicBezTo>
                <a:cubicBezTo>
                  <a:pt x="818570" y="3252082"/>
                  <a:pt x="817617" y="3237794"/>
                  <a:pt x="819522" y="3223507"/>
                </a:cubicBezTo>
                <a:cubicBezTo>
                  <a:pt x="820475" y="3208267"/>
                  <a:pt x="822380" y="3193979"/>
                  <a:pt x="825237" y="3178739"/>
                </a:cubicBezTo>
                <a:cubicBezTo>
                  <a:pt x="847145" y="3057772"/>
                  <a:pt x="868100" y="2936804"/>
                  <a:pt x="903342" y="2818694"/>
                </a:cubicBezTo>
                <a:cubicBezTo>
                  <a:pt x="910010" y="2796787"/>
                  <a:pt x="915725" y="2773927"/>
                  <a:pt x="921440" y="2752019"/>
                </a:cubicBezTo>
                <a:cubicBezTo>
                  <a:pt x="923345" y="2752972"/>
                  <a:pt x="925250" y="2752972"/>
                  <a:pt x="927155" y="2753924"/>
                </a:cubicBezTo>
                <a:cubicBezTo>
                  <a:pt x="924297" y="2782499"/>
                  <a:pt x="921440" y="2810122"/>
                  <a:pt x="917630" y="2838697"/>
                </a:cubicBezTo>
                <a:cubicBezTo>
                  <a:pt x="906200" y="2923469"/>
                  <a:pt x="895722" y="3008242"/>
                  <a:pt x="899532" y="3093967"/>
                </a:cubicBezTo>
                <a:cubicBezTo>
                  <a:pt x="900485" y="3104444"/>
                  <a:pt x="903342" y="3113969"/>
                  <a:pt x="902390" y="3124447"/>
                </a:cubicBezTo>
                <a:cubicBezTo>
                  <a:pt x="900485" y="3146354"/>
                  <a:pt x="895722" y="3168262"/>
                  <a:pt x="893817" y="3190169"/>
                </a:cubicBezTo>
                <a:cubicBezTo>
                  <a:pt x="892865" y="3201599"/>
                  <a:pt x="893817" y="3213029"/>
                  <a:pt x="894770" y="3224459"/>
                </a:cubicBezTo>
                <a:cubicBezTo>
                  <a:pt x="898580" y="3258749"/>
                  <a:pt x="903342" y="3293039"/>
                  <a:pt x="905247" y="3328282"/>
                </a:cubicBezTo>
                <a:cubicBezTo>
                  <a:pt x="907152" y="3355904"/>
                  <a:pt x="904295" y="3383527"/>
                  <a:pt x="905247" y="3412102"/>
                </a:cubicBezTo>
                <a:cubicBezTo>
                  <a:pt x="908105" y="3485444"/>
                  <a:pt x="910962" y="3559739"/>
                  <a:pt x="913820" y="3633082"/>
                </a:cubicBezTo>
                <a:cubicBezTo>
                  <a:pt x="914772" y="3665467"/>
                  <a:pt x="917630" y="3697852"/>
                  <a:pt x="919535" y="3730237"/>
                </a:cubicBezTo>
                <a:cubicBezTo>
                  <a:pt x="919535" y="3740714"/>
                  <a:pt x="919535" y="3751192"/>
                  <a:pt x="916677" y="3760717"/>
                </a:cubicBezTo>
                <a:cubicBezTo>
                  <a:pt x="907152" y="3794054"/>
                  <a:pt x="897627" y="3827392"/>
                  <a:pt x="896675" y="3862634"/>
                </a:cubicBezTo>
                <a:cubicBezTo>
                  <a:pt x="894770" y="3919784"/>
                  <a:pt x="887150" y="3975982"/>
                  <a:pt x="883340" y="4033132"/>
                </a:cubicBezTo>
                <a:cubicBezTo>
                  <a:pt x="879530" y="4090282"/>
                  <a:pt x="874767" y="4147432"/>
                  <a:pt x="855717" y="4201724"/>
                </a:cubicBezTo>
                <a:cubicBezTo>
                  <a:pt x="845240" y="4233157"/>
                  <a:pt x="850955" y="4246492"/>
                  <a:pt x="880482" y="4262684"/>
                </a:cubicBezTo>
                <a:cubicBezTo>
                  <a:pt x="898580" y="4272209"/>
                  <a:pt x="917630" y="4279829"/>
                  <a:pt x="936680" y="4289354"/>
                </a:cubicBezTo>
                <a:cubicBezTo>
                  <a:pt x="950015" y="4296022"/>
                  <a:pt x="964302" y="4299832"/>
                  <a:pt x="979542" y="4295069"/>
                </a:cubicBezTo>
                <a:cubicBezTo>
                  <a:pt x="993830" y="4290307"/>
                  <a:pt x="1007165" y="4294117"/>
                  <a:pt x="1015737" y="4306499"/>
                </a:cubicBezTo>
                <a:cubicBezTo>
                  <a:pt x="1023357" y="4316977"/>
                  <a:pt x="1030977" y="4329359"/>
                  <a:pt x="1038597" y="4339837"/>
                </a:cubicBezTo>
                <a:cubicBezTo>
                  <a:pt x="1044312" y="4347457"/>
                  <a:pt x="1050980" y="4357934"/>
                  <a:pt x="1059552" y="4361744"/>
                </a:cubicBezTo>
                <a:cubicBezTo>
                  <a:pt x="1093842" y="4379842"/>
                  <a:pt x="1131942" y="4389367"/>
                  <a:pt x="1170995" y="4391272"/>
                </a:cubicBezTo>
                <a:cubicBezTo>
                  <a:pt x="1208142" y="4393177"/>
                  <a:pt x="1246242" y="4391272"/>
                  <a:pt x="1283390" y="4390319"/>
                </a:cubicBezTo>
                <a:cubicBezTo>
                  <a:pt x="1295772" y="4390319"/>
                  <a:pt x="1309107" y="4387462"/>
                  <a:pt x="1321490" y="4385557"/>
                </a:cubicBezTo>
                <a:cubicBezTo>
                  <a:pt x="1336730" y="4382699"/>
                  <a:pt x="1342445" y="4370317"/>
                  <a:pt x="1333872" y="4358887"/>
                </a:cubicBezTo>
                <a:cubicBezTo>
                  <a:pt x="1325300" y="4348409"/>
                  <a:pt x="1323395" y="4336027"/>
                  <a:pt x="1317680" y="4324597"/>
                </a:cubicBezTo>
                <a:cubicBezTo>
                  <a:pt x="1312917" y="4314119"/>
                  <a:pt x="1306250" y="4304594"/>
                  <a:pt x="1297677" y="4296974"/>
                </a:cubicBezTo>
                <a:cubicBezTo>
                  <a:pt x="1286247" y="4286497"/>
                  <a:pt x="1273865" y="4274114"/>
                  <a:pt x="1258625" y="4268399"/>
                </a:cubicBezTo>
                <a:cubicBezTo>
                  <a:pt x="1228145" y="4256017"/>
                  <a:pt x="1207190" y="4235062"/>
                  <a:pt x="1196712" y="4203629"/>
                </a:cubicBezTo>
                <a:cubicBezTo>
                  <a:pt x="1196712" y="4202677"/>
                  <a:pt x="1195760" y="4202677"/>
                  <a:pt x="1195760" y="4201724"/>
                </a:cubicBezTo>
                <a:cubicBezTo>
                  <a:pt x="1188140" y="4180769"/>
                  <a:pt x="1179567" y="4159814"/>
                  <a:pt x="1173852" y="4137907"/>
                </a:cubicBezTo>
                <a:cubicBezTo>
                  <a:pt x="1167185" y="4113142"/>
                  <a:pt x="1165280" y="4087424"/>
                  <a:pt x="1159565" y="4061707"/>
                </a:cubicBezTo>
                <a:cubicBezTo>
                  <a:pt x="1154802" y="4041704"/>
                  <a:pt x="1151945" y="4021702"/>
                  <a:pt x="1165280" y="4002652"/>
                </a:cubicBezTo>
                <a:cubicBezTo>
                  <a:pt x="1170995" y="3994079"/>
                  <a:pt x="1170995" y="3981697"/>
                  <a:pt x="1172900" y="3971219"/>
                </a:cubicBezTo>
                <a:cubicBezTo>
                  <a:pt x="1177662" y="3938834"/>
                  <a:pt x="1181472" y="3907402"/>
                  <a:pt x="1185282" y="3875017"/>
                </a:cubicBezTo>
                <a:cubicBezTo>
                  <a:pt x="1188140" y="3853109"/>
                  <a:pt x="1192902" y="3830249"/>
                  <a:pt x="1194807" y="3808342"/>
                </a:cubicBezTo>
                <a:cubicBezTo>
                  <a:pt x="1198617" y="3763574"/>
                  <a:pt x="1201475" y="3719759"/>
                  <a:pt x="1204332" y="3674992"/>
                </a:cubicBezTo>
                <a:cubicBezTo>
                  <a:pt x="1204332" y="3670229"/>
                  <a:pt x="1205285" y="3666419"/>
                  <a:pt x="1206237" y="3661657"/>
                </a:cubicBezTo>
                <a:cubicBezTo>
                  <a:pt x="1216715" y="3607364"/>
                  <a:pt x="1222430" y="3553072"/>
                  <a:pt x="1226240" y="3498779"/>
                </a:cubicBezTo>
                <a:cubicBezTo>
                  <a:pt x="1227192" y="3477824"/>
                  <a:pt x="1230050" y="3457822"/>
                  <a:pt x="1231002" y="3436867"/>
                </a:cubicBezTo>
                <a:cubicBezTo>
                  <a:pt x="1231955" y="3428294"/>
                  <a:pt x="1231002" y="3419722"/>
                  <a:pt x="1230050" y="3412102"/>
                </a:cubicBezTo>
                <a:cubicBezTo>
                  <a:pt x="1229097" y="3399719"/>
                  <a:pt x="1225287" y="3386384"/>
                  <a:pt x="1225287" y="3374002"/>
                </a:cubicBezTo>
                <a:cubicBezTo>
                  <a:pt x="1224335" y="3347332"/>
                  <a:pt x="1224335" y="3320662"/>
                  <a:pt x="1225287" y="3293992"/>
                </a:cubicBezTo>
                <a:cubicBezTo>
                  <a:pt x="1226240" y="3280657"/>
                  <a:pt x="1229097" y="3267322"/>
                  <a:pt x="1231955" y="3253987"/>
                </a:cubicBezTo>
                <a:cubicBezTo>
                  <a:pt x="1233860" y="3243509"/>
                  <a:pt x="1238622" y="3233032"/>
                  <a:pt x="1239575" y="3222554"/>
                </a:cubicBezTo>
                <a:cubicBezTo>
                  <a:pt x="1243385" y="3188264"/>
                  <a:pt x="1245290" y="3154927"/>
                  <a:pt x="1248147" y="3120637"/>
                </a:cubicBezTo>
                <a:cubicBezTo>
                  <a:pt x="1248147" y="3116827"/>
                  <a:pt x="1249100" y="3113017"/>
                  <a:pt x="1250052" y="3109207"/>
                </a:cubicBezTo>
                <a:cubicBezTo>
                  <a:pt x="1254815" y="3079679"/>
                  <a:pt x="1258625" y="3049199"/>
                  <a:pt x="1263387" y="3019672"/>
                </a:cubicBezTo>
                <a:cubicBezTo>
                  <a:pt x="1267197" y="2996812"/>
                  <a:pt x="1270055" y="2973952"/>
                  <a:pt x="1274817" y="2951092"/>
                </a:cubicBezTo>
                <a:cubicBezTo>
                  <a:pt x="1279580" y="2928232"/>
                  <a:pt x="1288152" y="2906324"/>
                  <a:pt x="1287200" y="2882512"/>
                </a:cubicBezTo>
                <a:cubicBezTo>
                  <a:pt x="1287200" y="2875844"/>
                  <a:pt x="1288152" y="2868224"/>
                  <a:pt x="1289105" y="2861557"/>
                </a:cubicBezTo>
                <a:cubicBezTo>
                  <a:pt x="1293867" y="2829172"/>
                  <a:pt x="1297677" y="2796787"/>
                  <a:pt x="1302440" y="2764402"/>
                </a:cubicBezTo>
                <a:cubicBezTo>
                  <a:pt x="1304345" y="2752019"/>
                  <a:pt x="1306250" y="2740589"/>
                  <a:pt x="1308155" y="2728207"/>
                </a:cubicBezTo>
                <a:cubicBezTo>
                  <a:pt x="1311012" y="2710109"/>
                  <a:pt x="1315775" y="2692012"/>
                  <a:pt x="1317680" y="2672962"/>
                </a:cubicBezTo>
                <a:cubicBezTo>
                  <a:pt x="1322442" y="2634862"/>
                  <a:pt x="1332920" y="2596762"/>
                  <a:pt x="1328157" y="2557709"/>
                </a:cubicBezTo>
                <a:cubicBezTo>
                  <a:pt x="1328157" y="2556757"/>
                  <a:pt x="1328157" y="2554852"/>
                  <a:pt x="1329110" y="2553899"/>
                </a:cubicBezTo>
                <a:cubicBezTo>
                  <a:pt x="1330062" y="2542469"/>
                  <a:pt x="1336730" y="2536754"/>
                  <a:pt x="1348160" y="2535802"/>
                </a:cubicBezTo>
                <a:cubicBezTo>
                  <a:pt x="1384355" y="2531992"/>
                  <a:pt x="1416740" y="2517704"/>
                  <a:pt x="1445315" y="2494844"/>
                </a:cubicBezTo>
                <a:cubicBezTo>
                  <a:pt x="1463412" y="2480557"/>
                  <a:pt x="1479605" y="2465317"/>
                  <a:pt x="1474842" y="2438647"/>
                </a:cubicBezTo>
                <a:cubicBezTo>
                  <a:pt x="1471985" y="2422454"/>
                  <a:pt x="1471985" y="2405309"/>
                  <a:pt x="1470080" y="2388164"/>
                </a:cubicBezTo>
                <a:cubicBezTo>
                  <a:pt x="1469127" y="2375782"/>
                  <a:pt x="1468175" y="2363399"/>
                  <a:pt x="1468175" y="2351017"/>
                </a:cubicBezTo>
                <a:cubicBezTo>
                  <a:pt x="1465317" y="2232907"/>
                  <a:pt x="1472937" y="2115749"/>
                  <a:pt x="1460555" y="1997639"/>
                </a:cubicBezTo>
                <a:cubicBezTo>
                  <a:pt x="1459602" y="1990972"/>
                  <a:pt x="1460555" y="1983352"/>
                  <a:pt x="1460555" y="1976684"/>
                </a:cubicBezTo>
                <a:cubicBezTo>
                  <a:pt x="1460555" y="1966207"/>
                  <a:pt x="1463412" y="1957634"/>
                  <a:pt x="1471985" y="1951919"/>
                </a:cubicBezTo>
                <a:cubicBezTo>
                  <a:pt x="1483415" y="1943347"/>
                  <a:pt x="1491987" y="1932869"/>
                  <a:pt x="1495797" y="1918582"/>
                </a:cubicBezTo>
                <a:cubicBezTo>
                  <a:pt x="1499607" y="1906199"/>
                  <a:pt x="1507227" y="1895722"/>
                  <a:pt x="1513895" y="1884292"/>
                </a:cubicBezTo>
                <a:cubicBezTo>
                  <a:pt x="1533897" y="1853812"/>
                  <a:pt x="1554852" y="1825237"/>
                  <a:pt x="1573902" y="1793804"/>
                </a:cubicBezTo>
                <a:cubicBezTo>
                  <a:pt x="1584380" y="1776659"/>
                  <a:pt x="1590095" y="1757609"/>
                  <a:pt x="1599620" y="1739512"/>
                </a:cubicBezTo>
                <a:cubicBezTo>
                  <a:pt x="1631052" y="1679504"/>
                  <a:pt x="1663437" y="1621402"/>
                  <a:pt x="1692965" y="1561394"/>
                </a:cubicBezTo>
                <a:cubicBezTo>
                  <a:pt x="1703442" y="1539487"/>
                  <a:pt x="1712967" y="1515674"/>
                  <a:pt x="1714872" y="1491862"/>
                </a:cubicBezTo>
                <a:cubicBezTo>
                  <a:pt x="1716777" y="1463287"/>
                  <a:pt x="1723445" y="1435664"/>
                  <a:pt x="1729160" y="1408042"/>
                </a:cubicBezTo>
                <a:cubicBezTo>
                  <a:pt x="1737732" y="1383277"/>
                  <a:pt x="1743447" y="1357559"/>
                  <a:pt x="1732970" y="1329937"/>
                </a:cubicBezTo>
                <a:close/>
                <a:moveTo>
                  <a:pt x="373752" y="1452809"/>
                </a:moveTo>
                <a:cubicBezTo>
                  <a:pt x="373752" y="1455667"/>
                  <a:pt x="368990" y="1457572"/>
                  <a:pt x="367085" y="1460429"/>
                </a:cubicBezTo>
                <a:cubicBezTo>
                  <a:pt x="365180" y="1458524"/>
                  <a:pt x="361370" y="1455667"/>
                  <a:pt x="361370" y="1453762"/>
                </a:cubicBezTo>
                <a:cubicBezTo>
                  <a:pt x="358512" y="1418519"/>
                  <a:pt x="334700" y="1394707"/>
                  <a:pt x="319460" y="1365179"/>
                </a:cubicBezTo>
                <a:cubicBezTo>
                  <a:pt x="317555" y="1360417"/>
                  <a:pt x="313745" y="1356607"/>
                  <a:pt x="310887" y="1351844"/>
                </a:cubicBezTo>
                <a:cubicBezTo>
                  <a:pt x="307077" y="1346129"/>
                  <a:pt x="307077" y="1340414"/>
                  <a:pt x="311840" y="1334699"/>
                </a:cubicBezTo>
                <a:cubicBezTo>
                  <a:pt x="322317" y="1322317"/>
                  <a:pt x="331842" y="1309934"/>
                  <a:pt x="343272" y="1297552"/>
                </a:cubicBezTo>
                <a:cubicBezTo>
                  <a:pt x="354702" y="1285169"/>
                  <a:pt x="360417" y="1285169"/>
                  <a:pt x="367085" y="1301362"/>
                </a:cubicBezTo>
                <a:cubicBezTo>
                  <a:pt x="372800" y="1315649"/>
                  <a:pt x="375657" y="1331842"/>
                  <a:pt x="377562" y="1348034"/>
                </a:cubicBezTo>
                <a:cubicBezTo>
                  <a:pt x="379467" y="1358512"/>
                  <a:pt x="377562" y="1369942"/>
                  <a:pt x="377562" y="1381372"/>
                </a:cubicBezTo>
                <a:cubicBezTo>
                  <a:pt x="378515" y="1381372"/>
                  <a:pt x="379467" y="1381372"/>
                  <a:pt x="381372" y="1381372"/>
                </a:cubicBezTo>
                <a:cubicBezTo>
                  <a:pt x="378515" y="1404232"/>
                  <a:pt x="376610" y="1428044"/>
                  <a:pt x="373752" y="1452809"/>
                </a:cubicBezTo>
                <a:close/>
                <a:moveTo>
                  <a:pt x="575682" y="1686172"/>
                </a:moveTo>
                <a:cubicBezTo>
                  <a:pt x="570920" y="1693792"/>
                  <a:pt x="565205" y="1700459"/>
                  <a:pt x="559490" y="1708079"/>
                </a:cubicBezTo>
                <a:cubicBezTo>
                  <a:pt x="532820" y="1744274"/>
                  <a:pt x="506150" y="1781422"/>
                  <a:pt x="480432" y="1817617"/>
                </a:cubicBezTo>
                <a:cubicBezTo>
                  <a:pt x="477575" y="1821427"/>
                  <a:pt x="477575" y="1828094"/>
                  <a:pt x="476622" y="1834762"/>
                </a:cubicBezTo>
                <a:cubicBezTo>
                  <a:pt x="465192" y="1832857"/>
                  <a:pt x="453762" y="1830952"/>
                  <a:pt x="437570" y="1828094"/>
                </a:cubicBezTo>
                <a:cubicBezTo>
                  <a:pt x="449000" y="1814759"/>
                  <a:pt x="457572" y="1803329"/>
                  <a:pt x="466145" y="1792852"/>
                </a:cubicBezTo>
                <a:cubicBezTo>
                  <a:pt x="496625" y="1757609"/>
                  <a:pt x="527105" y="1723319"/>
                  <a:pt x="557585" y="1688077"/>
                </a:cubicBezTo>
                <a:cubicBezTo>
                  <a:pt x="560442" y="1684267"/>
                  <a:pt x="564252" y="1681409"/>
                  <a:pt x="567110" y="1678552"/>
                </a:cubicBezTo>
                <a:cubicBezTo>
                  <a:pt x="569015" y="1677599"/>
                  <a:pt x="572825" y="1677599"/>
                  <a:pt x="573777" y="1678552"/>
                </a:cubicBezTo>
                <a:cubicBezTo>
                  <a:pt x="575682" y="1680457"/>
                  <a:pt x="576635" y="1685219"/>
                  <a:pt x="575682" y="1686172"/>
                </a:cubicBezTo>
                <a:close/>
                <a:moveTo>
                  <a:pt x="889055" y="1877624"/>
                </a:moveTo>
                <a:cubicBezTo>
                  <a:pt x="889055" y="1874767"/>
                  <a:pt x="889055" y="1872862"/>
                  <a:pt x="890007" y="1871909"/>
                </a:cubicBezTo>
                <a:cubicBezTo>
                  <a:pt x="907152" y="1852859"/>
                  <a:pt x="907152" y="1849049"/>
                  <a:pt x="887150" y="1834762"/>
                </a:cubicBezTo>
                <a:cubicBezTo>
                  <a:pt x="854765" y="1812854"/>
                  <a:pt x="824285" y="1789042"/>
                  <a:pt x="789995" y="1769992"/>
                </a:cubicBezTo>
                <a:cubicBezTo>
                  <a:pt x="757610" y="1752847"/>
                  <a:pt x="722367" y="1741417"/>
                  <a:pt x="689030" y="1727129"/>
                </a:cubicBezTo>
                <a:cubicBezTo>
                  <a:pt x="677600" y="1722367"/>
                  <a:pt x="666170" y="1718557"/>
                  <a:pt x="655692" y="1712842"/>
                </a:cubicBezTo>
                <a:cubicBezTo>
                  <a:pt x="638547" y="1704269"/>
                  <a:pt x="621402" y="1693792"/>
                  <a:pt x="604257" y="1685219"/>
                </a:cubicBezTo>
                <a:cubicBezTo>
                  <a:pt x="586160" y="1675694"/>
                  <a:pt x="585207" y="1648072"/>
                  <a:pt x="602352" y="1636642"/>
                </a:cubicBezTo>
                <a:cubicBezTo>
                  <a:pt x="608067" y="1632832"/>
                  <a:pt x="614735" y="1630927"/>
                  <a:pt x="618545" y="1626164"/>
                </a:cubicBezTo>
                <a:cubicBezTo>
                  <a:pt x="623307" y="1621402"/>
                  <a:pt x="625212" y="1614734"/>
                  <a:pt x="628070" y="1608067"/>
                </a:cubicBezTo>
                <a:cubicBezTo>
                  <a:pt x="631880" y="1599494"/>
                  <a:pt x="632832" y="1589017"/>
                  <a:pt x="637595" y="1581397"/>
                </a:cubicBezTo>
                <a:cubicBezTo>
                  <a:pt x="658550" y="1549012"/>
                  <a:pt x="683315" y="1519484"/>
                  <a:pt x="711890" y="1492814"/>
                </a:cubicBezTo>
                <a:cubicBezTo>
                  <a:pt x="749990" y="1455667"/>
                  <a:pt x="771897" y="1408042"/>
                  <a:pt x="788090" y="1357559"/>
                </a:cubicBezTo>
                <a:cubicBezTo>
                  <a:pt x="812855" y="1278502"/>
                  <a:pt x="823332" y="1197539"/>
                  <a:pt x="821427" y="1114672"/>
                </a:cubicBezTo>
                <a:cubicBezTo>
                  <a:pt x="819522" y="1039424"/>
                  <a:pt x="820475" y="964177"/>
                  <a:pt x="819522" y="889882"/>
                </a:cubicBezTo>
                <a:cubicBezTo>
                  <a:pt x="818570" y="839399"/>
                  <a:pt x="815712" y="788917"/>
                  <a:pt x="813807" y="738434"/>
                </a:cubicBezTo>
                <a:cubicBezTo>
                  <a:pt x="813807" y="732719"/>
                  <a:pt x="813807" y="726052"/>
                  <a:pt x="813807" y="720337"/>
                </a:cubicBezTo>
                <a:cubicBezTo>
                  <a:pt x="815712" y="719384"/>
                  <a:pt x="817617" y="719384"/>
                  <a:pt x="818570" y="718432"/>
                </a:cubicBezTo>
                <a:cubicBezTo>
                  <a:pt x="833810" y="750817"/>
                  <a:pt x="848097" y="783202"/>
                  <a:pt x="863337" y="815587"/>
                </a:cubicBezTo>
                <a:cubicBezTo>
                  <a:pt x="864290" y="815587"/>
                  <a:pt x="865242" y="814634"/>
                  <a:pt x="866195" y="814634"/>
                </a:cubicBezTo>
                <a:cubicBezTo>
                  <a:pt x="860480" y="800347"/>
                  <a:pt x="853812" y="786059"/>
                  <a:pt x="848097" y="771772"/>
                </a:cubicBezTo>
                <a:cubicBezTo>
                  <a:pt x="841430" y="756532"/>
                  <a:pt x="836667" y="741292"/>
                  <a:pt x="828095" y="727004"/>
                </a:cubicBezTo>
                <a:cubicBezTo>
                  <a:pt x="809045" y="692714"/>
                  <a:pt x="809997" y="654614"/>
                  <a:pt x="810950" y="617467"/>
                </a:cubicBezTo>
                <a:cubicBezTo>
                  <a:pt x="810950" y="605084"/>
                  <a:pt x="811902" y="592702"/>
                  <a:pt x="812855" y="580319"/>
                </a:cubicBezTo>
                <a:cubicBezTo>
                  <a:pt x="813807" y="571747"/>
                  <a:pt x="815712" y="564127"/>
                  <a:pt x="816665" y="556507"/>
                </a:cubicBezTo>
                <a:cubicBezTo>
                  <a:pt x="818570" y="555554"/>
                  <a:pt x="819522" y="555554"/>
                  <a:pt x="821427" y="554602"/>
                </a:cubicBezTo>
                <a:cubicBezTo>
                  <a:pt x="832857" y="567937"/>
                  <a:pt x="844287" y="581272"/>
                  <a:pt x="856670" y="594607"/>
                </a:cubicBezTo>
                <a:cubicBezTo>
                  <a:pt x="872862" y="613657"/>
                  <a:pt x="887150" y="635564"/>
                  <a:pt x="913820" y="638422"/>
                </a:cubicBezTo>
                <a:cubicBezTo>
                  <a:pt x="942395" y="642232"/>
                  <a:pt x="956682" y="661282"/>
                  <a:pt x="974780" y="679379"/>
                </a:cubicBezTo>
                <a:cubicBezTo>
                  <a:pt x="981447" y="686047"/>
                  <a:pt x="984305" y="689857"/>
                  <a:pt x="973827" y="696524"/>
                </a:cubicBezTo>
                <a:cubicBezTo>
                  <a:pt x="964302" y="702239"/>
                  <a:pt x="956682" y="711764"/>
                  <a:pt x="950015" y="721289"/>
                </a:cubicBezTo>
                <a:cubicBezTo>
                  <a:pt x="931917" y="746054"/>
                  <a:pt x="914772" y="770819"/>
                  <a:pt x="899532" y="797489"/>
                </a:cubicBezTo>
                <a:cubicBezTo>
                  <a:pt x="910010" y="785107"/>
                  <a:pt x="920487" y="772724"/>
                  <a:pt x="930012" y="759389"/>
                </a:cubicBezTo>
                <a:cubicBezTo>
                  <a:pt x="935727" y="751769"/>
                  <a:pt x="939537" y="749864"/>
                  <a:pt x="945252" y="759389"/>
                </a:cubicBezTo>
                <a:cubicBezTo>
                  <a:pt x="952872" y="771772"/>
                  <a:pt x="961445" y="784154"/>
                  <a:pt x="954777" y="800347"/>
                </a:cubicBezTo>
                <a:cubicBezTo>
                  <a:pt x="913820" y="910837"/>
                  <a:pt x="909057" y="1026089"/>
                  <a:pt x="910962" y="1142294"/>
                </a:cubicBezTo>
                <a:cubicBezTo>
                  <a:pt x="913820" y="1260404"/>
                  <a:pt x="913820" y="1377562"/>
                  <a:pt x="917630" y="1495672"/>
                </a:cubicBezTo>
                <a:cubicBezTo>
                  <a:pt x="920487" y="1589017"/>
                  <a:pt x="924297" y="1683314"/>
                  <a:pt x="929060" y="1776659"/>
                </a:cubicBezTo>
                <a:cubicBezTo>
                  <a:pt x="929060" y="1785232"/>
                  <a:pt x="932870" y="1796662"/>
                  <a:pt x="938585" y="1802377"/>
                </a:cubicBezTo>
                <a:cubicBezTo>
                  <a:pt x="967160" y="1833809"/>
                  <a:pt x="996687" y="1865242"/>
                  <a:pt x="1026215" y="1895722"/>
                </a:cubicBezTo>
                <a:cubicBezTo>
                  <a:pt x="1030025" y="1899532"/>
                  <a:pt x="1033835" y="1903342"/>
                  <a:pt x="1036692" y="1909057"/>
                </a:cubicBezTo>
                <a:cubicBezTo>
                  <a:pt x="983352" y="1909057"/>
                  <a:pt x="935727" y="1897627"/>
                  <a:pt x="889055" y="1877624"/>
                </a:cubicBezTo>
                <a:close/>
                <a:moveTo>
                  <a:pt x="1279580" y="1673789"/>
                </a:moveTo>
                <a:cubicBezTo>
                  <a:pt x="1278627" y="1698554"/>
                  <a:pt x="1274817" y="1723319"/>
                  <a:pt x="1275770" y="1747132"/>
                </a:cubicBezTo>
                <a:cubicBezTo>
                  <a:pt x="1275770" y="1771897"/>
                  <a:pt x="1267197" y="1791899"/>
                  <a:pt x="1250052" y="1809044"/>
                </a:cubicBezTo>
                <a:cubicBezTo>
                  <a:pt x="1229097" y="1829047"/>
                  <a:pt x="1208142" y="1850002"/>
                  <a:pt x="1188140" y="1870004"/>
                </a:cubicBezTo>
                <a:cubicBezTo>
                  <a:pt x="1177662" y="1880482"/>
                  <a:pt x="1170042" y="1891912"/>
                  <a:pt x="1170042" y="1907152"/>
                </a:cubicBezTo>
                <a:cubicBezTo>
                  <a:pt x="1170042" y="1911914"/>
                  <a:pt x="1165280" y="1917629"/>
                  <a:pt x="1160517" y="1919534"/>
                </a:cubicBezTo>
                <a:cubicBezTo>
                  <a:pt x="1154802" y="1922392"/>
                  <a:pt x="1148135" y="1925249"/>
                  <a:pt x="1142420" y="1924297"/>
                </a:cubicBezTo>
                <a:cubicBezTo>
                  <a:pt x="1110987" y="1922392"/>
                  <a:pt x="1079555" y="1919534"/>
                  <a:pt x="1045265" y="1916677"/>
                </a:cubicBezTo>
                <a:cubicBezTo>
                  <a:pt x="1049075" y="1910009"/>
                  <a:pt x="1050980" y="1905247"/>
                  <a:pt x="1053837" y="1901437"/>
                </a:cubicBezTo>
                <a:cubicBezTo>
                  <a:pt x="1079555" y="1868099"/>
                  <a:pt x="1106225" y="1835714"/>
                  <a:pt x="1132895" y="1803329"/>
                </a:cubicBezTo>
                <a:cubicBezTo>
                  <a:pt x="1140515" y="1793804"/>
                  <a:pt x="1144325" y="1784279"/>
                  <a:pt x="1143372" y="1770944"/>
                </a:cubicBezTo>
                <a:cubicBezTo>
                  <a:pt x="1141467" y="1735702"/>
                  <a:pt x="1139562" y="1701412"/>
                  <a:pt x="1137657" y="1666169"/>
                </a:cubicBezTo>
                <a:cubicBezTo>
                  <a:pt x="1134800" y="1612829"/>
                  <a:pt x="1133847" y="1558537"/>
                  <a:pt x="1130037" y="1505197"/>
                </a:cubicBezTo>
                <a:cubicBezTo>
                  <a:pt x="1126227" y="1435664"/>
                  <a:pt x="1121465" y="1366132"/>
                  <a:pt x="1115750" y="1296599"/>
                </a:cubicBezTo>
                <a:cubicBezTo>
                  <a:pt x="1110035" y="1228019"/>
                  <a:pt x="1103367" y="1160392"/>
                  <a:pt x="1094795" y="1091812"/>
                </a:cubicBezTo>
                <a:cubicBezTo>
                  <a:pt x="1084317" y="1006087"/>
                  <a:pt x="1071935" y="920362"/>
                  <a:pt x="1037645" y="839399"/>
                </a:cubicBezTo>
                <a:cubicBezTo>
                  <a:pt x="1029072" y="820349"/>
                  <a:pt x="1024310" y="800347"/>
                  <a:pt x="1019547" y="780344"/>
                </a:cubicBezTo>
                <a:cubicBezTo>
                  <a:pt x="1018595" y="774629"/>
                  <a:pt x="1020500" y="767009"/>
                  <a:pt x="1024310" y="761294"/>
                </a:cubicBezTo>
                <a:cubicBezTo>
                  <a:pt x="1028120" y="755579"/>
                  <a:pt x="1034787" y="751769"/>
                  <a:pt x="1042407" y="744149"/>
                </a:cubicBezTo>
                <a:cubicBezTo>
                  <a:pt x="1051932" y="766057"/>
                  <a:pt x="1060505" y="785107"/>
                  <a:pt x="1069077" y="806062"/>
                </a:cubicBezTo>
                <a:cubicBezTo>
                  <a:pt x="1065267" y="773677"/>
                  <a:pt x="1037645" y="721289"/>
                  <a:pt x="1014785" y="699382"/>
                </a:cubicBezTo>
                <a:cubicBezTo>
                  <a:pt x="1003355" y="688904"/>
                  <a:pt x="1003355" y="687952"/>
                  <a:pt x="1015737" y="677474"/>
                </a:cubicBezTo>
                <a:cubicBezTo>
                  <a:pt x="1033835" y="662234"/>
                  <a:pt x="1051932" y="647947"/>
                  <a:pt x="1068125" y="631754"/>
                </a:cubicBezTo>
                <a:cubicBezTo>
                  <a:pt x="1084317" y="615562"/>
                  <a:pt x="1095747" y="596512"/>
                  <a:pt x="1096700" y="571747"/>
                </a:cubicBezTo>
                <a:cubicBezTo>
                  <a:pt x="1096700" y="565079"/>
                  <a:pt x="1099557" y="559364"/>
                  <a:pt x="1102415" y="552697"/>
                </a:cubicBezTo>
                <a:cubicBezTo>
                  <a:pt x="1111940" y="569842"/>
                  <a:pt x="1122417" y="586987"/>
                  <a:pt x="1120512" y="606989"/>
                </a:cubicBezTo>
                <a:cubicBezTo>
                  <a:pt x="1116702" y="651757"/>
                  <a:pt x="1111940" y="697477"/>
                  <a:pt x="1107177" y="742244"/>
                </a:cubicBezTo>
                <a:cubicBezTo>
                  <a:pt x="1106225" y="748912"/>
                  <a:pt x="1105272" y="754627"/>
                  <a:pt x="1108130" y="761294"/>
                </a:cubicBezTo>
                <a:cubicBezTo>
                  <a:pt x="1114797" y="714622"/>
                  <a:pt x="1120512" y="667949"/>
                  <a:pt x="1127180" y="621277"/>
                </a:cubicBezTo>
                <a:cubicBezTo>
                  <a:pt x="1150992" y="690809"/>
                  <a:pt x="1176710" y="758437"/>
                  <a:pt x="1187187" y="829874"/>
                </a:cubicBezTo>
                <a:cubicBezTo>
                  <a:pt x="1194807" y="886072"/>
                  <a:pt x="1212905" y="939412"/>
                  <a:pt x="1228145" y="993704"/>
                </a:cubicBezTo>
                <a:cubicBezTo>
                  <a:pt x="1240527" y="1037519"/>
                  <a:pt x="1247195" y="1082287"/>
                  <a:pt x="1246242" y="1128007"/>
                </a:cubicBezTo>
                <a:cubicBezTo>
                  <a:pt x="1244337" y="1207064"/>
                  <a:pt x="1252910" y="1285169"/>
                  <a:pt x="1270055" y="1363274"/>
                </a:cubicBezTo>
                <a:cubicBezTo>
                  <a:pt x="1274817" y="1384229"/>
                  <a:pt x="1274817" y="1405184"/>
                  <a:pt x="1276722" y="1427092"/>
                </a:cubicBezTo>
                <a:cubicBezTo>
                  <a:pt x="1279580" y="1463287"/>
                  <a:pt x="1284342" y="1499482"/>
                  <a:pt x="1284342" y="1534724"/>
                </a:cubicBezTo>
                <a:cubicBezTo>
                  <a:pt x="1284342" y="1581397"/>
                  <a:pt x="1281485" y="1628069"/>
                  <a:pt x="1279580" y="1673789"/>
                </a:cubicBezTo>
                <a:close/>
                <a:moveTo>
                  <a:pt x="1437695" y="1289932"/>
                </a:moveTo>
                <a:cubicBezTo>
                  <a:pt x="1439600" y="1289932"/>
                  <a:pt x="1440552" y="1288979"/>
                  <a:pt x="1442457" y="1288979"/>
                </a:cubicBezTo>
                <a:cubicBezTo>
                  <a:pt x="1444362" y="1292789"/>
                  <a:pt x="1446267" y="1296599"/>
                  <a:pt x="1447220" y="1300409"/>
                </a:cubicBezTo>
                <a:cubicBezTo>
                  <a:pt x="1448172" y="1308982"/>
                  <a:pt x="1448172" y="1318507"/>
                  <a:pt x="1448172" y="1327079"/>
                </a:cubicBezTo>
                <a:cubicBezTo>
                  <a:pt x="1446267" y="1352797"/>
                  <a:pt x="1451030" y="1375657"/>
                  <a:pt x="1470080" y="1394707"/>
                </a:cubicBezTo>
                <a:cubicBezTo>
                  <a:pt x="1481510" y="1406137"/>
                  <a:pt x="1481510" y="1418519"/>
                  <a:pt x="1476747" y="1433759"/>
                </a:cubicBezTo>
                <a:cubicBezTo>
                  <a:pt x="1469127" y="1457572"/>
                  <a:pt x="1453887" y="1476622"/>
                  <a:pt x="1439600" y="1497577"/>
                </a:cubicBezTo>
                <a:cubicBezTo>
                  <a:pt x="1431980" y="1428044"/>
                  <a:pt x="1431027" y="1359464"/>
                  <a:pt x="1437695" y="1289932"/>
                </a:cubicBezTo>
                <a:close/>
                <a:moveTo>
                  <a:pt x="1475795" y="1882387"/>
                </a:moveTo>
                <a:cubicBezTo>
                  <a:pt x="1468175" y="1887149"/>
                  <a:pt x="1465317" y="1880482"/>
                  <a:pt x="1462460" y="1874767"/>
                </a:cubicBezTo>
                <a:cubicBezTo>
                  <a:pt x="1438647" y="1833809"/>
                  <a:pt x="1411977" y="1796662"/>
                  <a:pt x="1371972" y="1769992"/>
                </a:cubicBezTo>
                <a:cubicBezTo>
                  <a:pt x="1360542" y="1762372"/>
                  <a:pt x="1348160" y="1756657"/>
                  <a:pt x="1336730" y="1750942"/>
                </a:cubicBezTo>
                <a:cubicBezTo>
                  <a:pt x="1331015" y="1748084"/>
                  <a:pt x="1325300" y="1746179"/>
                  <a:pt x="1319585" y="1744274"/>
                </a:cubicBezTo>
                <a:cubicBezTo>
                  <a:pt x="1319585" y="1742369"/>
                  <a:pt x="1320537" y="1740464"/>
                  <a:pt x="1320537" y="1738559"/>
                </a:cubicBezTo>
                <a:cubicBezTo>
                  <a:pt x="1326252" y="1739512"/>
                  <a:pt x="1331967" y="1738559"/>
                  <a:pt x="1337682" y="1740464"/>
                </a:cubicBezTo>
                <a:cubicBezTo>
                  <a:pt x="1367210" y="1749989"/>
                  <a:pt x="1395785" y="1762372"/>
                  <a:pt x="1416740" y="1788089"/>
                </a:cubicBezTo>
                <a:cubicBezTo>
                  <a:pt x="1434837" y="1809997"/>
                  <a:pt x="1454840" y="1831904"/>
                  <a:pt x="1473890" y="1853812"/>
                </a:cubicBezTo>
                <a:cubicBezTo>
                  <a:pt x="1476747" y="1857622"/>
                  <a:pt x="1478652" y="1861432"/>
                  <a:pt x="1480557" y="1865242"/>
                </a:cubicBezTo>
                <a:cubicBezTo>
                  <a:pt x="1483415" y="1872862"/>
                  <a:pt x="1482462" y="1878577"/>
                  <a:pt x="1475795" y="1882387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/>
          </a:p>
        </p:txBody>
      </p:sp>
      <p:sp>
        <p:nvSpPr>
          <p:cNvPr id="17" name="Graphic 12">
            <a:extLst>
              <a:ext uri="{FF2B5EF4-FFF2-40B4-BE49-F238E27FC236}">
                <a16:creationId xmlns:a16="http://schemas.microsoft.com/office/drawing/2014/main" xmlns="" id="{B06DB62D-DF59-998D-0283-2FD8224E8DEA}"/>
              </a:ext>
            </a:extLst>
          </p:cNvPr>
          <p:cNvSpPr/>
          <p:nvPr/>
        </p:nvSpPr>
        <p:spPr>
          <a:xfrm>
            <a:off x="9045083" y="3749928"/>
            <a:ext cx="1087987" cy="2685611"/>
          </a:xfrm>
          <a:custGeom>
            <a:avLst/>
            <a:gdLst>
              <a:gd name="connsiteX0" fmla="*/ 10001 w 1809750"/>
              <a:gd name="connsiteY0" fmla="*/ 4380249 h 4467225"/>
              <a:gd name="connsiteX1" fmla="*/ 33814 w 1809750"/>
              <a:gd name="connsiteY1" fmla="*/ 4357389 h 4467225"/>
              <a:gd name="connsiteX2" fmla="*/ 68104 w 1809750"/>
              <a:gd name="connsiteY2" fmla="*/ 4343101 h 4467225"/>
              <a:gd name="connsiteX3" fmla="*/ 128111 w 1809750"/>
              <a:gd name="connsiteY3" fmla="*/ 4262139 h 4467225"/>
              <a:gd name="connsiteX4" fmla="*/ 157639 w 1809750"/>
              <a:gd name="connsiteY4" fmla="*/ 4100214 h 4467225"/>
              <a:gd name="connsiteX5" fmla="*/ 220504 w 1809750"/>
              <a:gd name="connsiteY5" fmla="*/ 3863994 h 4467225"/>
              <a:gd name="connsiteX6" fmla="*/ 242411 w 1809750"/>
              <a:gd name="connsiteY6" fmla="*/ 3805891 h 4467225"/>
              <a:gd name="connsiteX7" fmla="*/ 268129 w 1809750"/>
              <a:gd name="connsiteY7" fmla="*/ 3699211 h 4467225"/>
              <a:gd name="connsiteX8" fmla="*/ 328136 w 1809750"/>
              <a:gd name="connsiteY8" fmla="*/ 3422034 h 4467225"/>
              <a:gd name="connsiteX9" fmla="*/ 327184 w 1809750"/>
              <a:gd name="connsiteY9" fmla="*/ 3396316 h 4467225"/>
              <a:gd name="connsiteX10" fmla="*/ 328136 w 1809750"/>
              <a:gd name="connsiteY10" fmla="*/ 3382029 h 4467225"/>
              <a:gd name="connsiteX11" fmla="*/ 370999 w 1809750"/>
              <a:gd name="connsiteY11" fmla="*/ 3260109 h 4467225"/>
              <a:gd name="connsiteX12" fmla="*/ 386239 w 1809750"/>
              <a:gd name="connsiteY12" fmla="*/ 3223914 h 4467225"/>
              <a:gd name="connsiteX13" fmla="*/ 406241 w 1809750"/>
              <a:gd name="connsiteY13" fmla="*/ 3121996 h 4467225"/>
              <a:gd name="connsiteX14" fmla="*/ 423386 w 1809750"/>
              <a:gd name="connsiteY14" fmla="*/ 3035319 h 4467225"/>
              <a:gd name="connsiteX15" fmla="*/ 434816 w 1809750"/>
              <a:gd name="connsiteY15" fmla="*/ 2983884 h 4467225"/>
              <a:gd name="connsiteX16" fmla="*/ 461486 w 1809750"/>
              <a:gd name="connsiteY16" fmla="*/ 2818149 h 4467225"/>
              <a:gd name="connsiteX17" fmla="*/ 471011 w 1809750"/>
              <a:gd name="connsiteY17" fmla="*/ 2784811 h 4467225"/>
              <a:gd name="connsiteX18" fmla="*/ 476726 w 1809750"/>
              <a:gd name="connsiteY18" fmla="*/ 2732424 h 4467225"/>
              <a:gd name="connsiteX19" fmla="*/ 495776 w 1809750"/>
              <a:gd name="connsiteY19" fmla="*/ 2643841 h 4467225"/>
              <a:gd name="connsiteX20" fmla="*/ 503396 w 1809750"/>
              <a:gd name="connsiteY20" fmla="*/ 2624791 h 4467225"/>
              <a:gd name="connsiteX21" fmla="*/ 504349 w 1809750"/>
              <a:gd name="connsiteY21" fmla="*/ 2537161 h 4467225"/>
              <a:gd name="connsiteX22" fmla="*/ 511016 w 1809750"/>
              <a:gd name="connsiteY22" fmla="*/ 2502871 h 4467225"/>
              <a:gd name="connsiteX23" fmla="*/ 538639 w 1809750"/>
              <a:gd name="connsiteY23" fmla="*/ 2290464 h 4467225"/>
              <a:gd name="connsiteX24" fmla="*/ 539591 w 1809750"/>
              <a:gd name="connsiteY24" fmla="*/ 2259984 h 4467225"/>
              <a:gd name="connsiteX25" fmla="*/ 559594 w 1809750"/>
              <a:gd name="connsiteY25" fmla="*/ 2226646 h 4467225"/>
              <a:gd name="connsiteX26" fmla="*/ 558641 w 1809750"/>
              <a:gd name="connsiteY26" fmla="*/ 2183784 h 4467225"/>
              <a:gd name="connsiteX27" fmla="*/ 561499 w 1809750"/>
              <a:gd name="connsiteY27" fmla="*/ 2168544 h 4467225"/>
              <a:gd name="connsiteX28" fmla="*/ 554831 w 1809750"/>
              <a:gd name="connsiteY28" fmla="*/ 2102821 h 4467225"/>
              <a:gd name="connsiteX29" fmla="*/ 529114 w 1809750"/>
              <a:gd name="connsiteY29" fmla="*/ 2085676 h 4467225"/>
              <a:gd name="connsiteX30" fmla="*/ 493871 w 1809750"/>
              <a:gd name="connsiteY30" fmla="*/ 2092344 h 4467225"/>
              <a:gd name="connsiteX31" fmla="*/ 492919 w 1809750"/>
              <a:gd name="connsiteY31" fmla="*/ 2084724 h 4467225"/>
              <a:gd name="connsiteX32" fmla="*/ 520541 w 1809750"/>
              <a:gd name="connsiteY32" fmla="*/ 2079961 h 4467225"/>
              <a:gd name="connsiteX33" fmla="*/ 520541 w 1809750"/>
              <a:gd name="connsiteY33" fmla="*/ 2075199 h 4467225"/>
              <a:gd name="connsiteX34" fmla="*/ 474821 w 1809750"/>
              <a:gd name="connsiteY34" fmla="*/ 2063769 h 4467225"/>
              <a:gd name="connsiteX35" fmla="*/ 488156 w 1809750"/>
              <a:gd name="connsiteY35" fmla="*/ 2009476 h 4467225"/>
              <a:gd name="connsiteX36" fmla="*/ 579596 w 1809750"/>
              <a:gd name="connsiteY36" fmla="*/ 1892319 h 4467225"/>
              <a:gd name="connsiteX37" fmla="*/ 533876 w 1809750"/>
              <a:gd name="connsiteY37" fmla="*/ 1886604 h 4467225"/>
              <a:gd name="connsiteX38" fmla="*/ 513874 w 1809750"/>
              <a:gd name="connsiteY38" fmla="*/ 1897081 h 4467225"/>
              <a:gd name="connsiteX39" fmla="*/ 461486 w 1809750"/>
              <a:gd name="connsiteY39" fmla="*/ 1948516 h 4467225"/>
              <a:gd name="connsiteX40" fmla="*/ 420529 w 1809750"/>
              <a:gd name="connsiteY40" fmla="*/ 2017096 h 4467225"/>
              <a:gd name="connsiteX41" fmla="*/ 432911 w 1809750"/>
              <a:gd name="connsiteY41" fmla="*/ 2049481 h 4467225"/>
              <a:gd name="connsiteX42" fmla="*/ 444341 w 1809750"/>
              <a:gd name="connsiteY42" fmla="*/ 2054244 h 4467225"/>
              <a:gd name="connsiteX43" fmla="*/ 410051 w 1809750"/>
              <a:gd name="connsiteY43" fmla="*/ 2059959 h 4467225"/>
              <a:gd name="connsiteX44" fmla="*/ 412909 w 1809750"/>
              <a:gd name="connsiteY44" fmla="*/ 2079961 h 4467225"/>
              <a:gd name="connsiteX45" fmla="*/ 409099 w 1809750"/>
              <a:gd name="connsiteY45" fmla="*/ 2084724 h 4467225"/>
              <a:gd name="connsiteX46" fmla="*/ 387191 w 1809750"/>
              <a:gd name="connsiteY46" fmla="*/ 2069484 h 4467225"/>
              <a:gd name="connsiteX47" fmla="*/ 366236 w 1809750"/>
              <a:gd name="connsiteY47" fmla="*/ 2029479 h 4467225"/>
              <a:gd name="connsiteX48" fmla="*/ 348139 w 1809750"/>
              <a:gd name="connsiteY48" fmla="*/ 2004714 h 4467225"/>
              <a:gd name="connsiteX49" fmla="*/ 322421 w 1809750"/>
              <a:gd name="connsiteY49" fmla="*/ 1957089 h 4467225"/>
              <a:gd name="connsiteX50" fmla="*/ 289084 w 1809750"/>
              <a:gd name="connsiteY50" fmla="*/ 1910416 h 4467225"/>
              <a:gd name="connsiteX51" fmla="*/ 259556 w 1809750"/>
              <a:gd name="connsiteY51" fmla="*/ 1877079 h 4467225"/>
              <a:gd name="connsiteX52" fmla="*/ 264319 w 1809750"/>
              <a:gd name="connsiteY52" fmla="*/ 1872316 h 4467225"/>
              <a:gd name="connsiteX53" fmla="*/ 278606 w 1809750"/>
              <a:gd name="connsiteY53" fmla="*/ 1881841 h 4467225"/>
              <a:gd name="connsiteX54" fmla="*/ 149066 w 1809750"/>
              <a:gd name="connsiteY54" fmla="*/ 1581804 h 4467225"/>
              <a:gd name="connsiteX55" fmla="*/ 109061 w 1809750"/>
              <a:gd name="connsiteY55" fmla="*/ 1461789 h 4467225"/>
              <a:gd name="connsiteX56" fmla="*/ 106204 w 1809750"/>
              <a:gd name="connsiteY56" fmla="*/ 1429404 h 4467225"/>
              <a:gd name="connsiteX57" fmla="*/ 111919 w 1809750"/>
              <a:gd name="connsiteY57" fmla="*/ 1353204 h 4467225"/>
              <a:gd name="connsiteX58" fmla="*/ 133826 w 1809750"/>
              <a:gd name="connsiteY58" fmla="*/ 1303674 h 4467225"/>
              <a:gd name="connsiteX59" fmla="*/ 206216 w 1809750"/>
              <a:gd name="connsiteY59" fmla="*/ 1160799 h 4467225"/>
              <a:gd name="connsiteX60" fmla="*/ 220504 w 1809750"/>
              <a:gd name="connsiteY60" fmla="*/ 1133176 h 4467225"/>
              <a:gd name="connsiteX61" fmla="*/ 246221 w 1809750"/>
              <a:gd name="connsiteY61" fmla="*/ 1089361 h 4467225"/>
              <a:gd name="connsiteX62" fmla="*/ 299561 w 1809750"/>
              <a:gd name="connsiteY62" fmla="*/ 986491 h 4467225"/>
              <a:gd name="connsiteX63" fmla="*/ 347186 w 1809750"/>
              <a:gd name="connsiteY63" fmla="*/ 891241 h 4467225"/>
              <a:gd name="connsiteX64" fmla="*/ 365284 w 1809750"/>
              <a:gd name="connsiteY64" fmla="*/ 840759 h 4467225"/>
              <a:gd name="connsiteX65" fmla="*/ 372904 w 1809750"/>
              <a:gd name="connsiteY65" fmla="*/ 817899 h 4467225"/>
              <a:gd name="connsiteX66" fmla="*/ 407194 w 1809750"/>
              <a:gd name="connsiteY66" fmla="*/ 750271 h 4467225"/>
              <a:gd name="connsiteX67" fmla="*/ 456724 w 1809750"/>
              <a:gd name="connsiteY67" fmla="*/ 719791 h 4467225"/>
              <a:gd name="connsiteX68" fmla="*/ 571024 w 1809750"/>
              <a:gd name="connsiteY68" fmla="*/ 684549 h 4467225"/>
              <a:gd name="connsiteX69" fmla="*/ 671036 w 1809750"/>
              <a:gd name="connsiteY69" fmla="*/ 632161 h 4467225"/>
              <a:gd name="connsiteX70" fmla="*/ 683419 w 1809750"/>
              <a:gd name="connsiteY70" fmla="*/ 614064 h 4467225"/>
              <a:gd name="connsiteX71" fmla="*/ 693896 w 1809750"/>
              <a:gd name="connsiteY71" fmla="*/ 548341 h 4467225"/>
              <a:gd name="connsiteX72" fmla="*/ 699611 w 1809750"/>
              <a:gd name="connsiteY72" fmla="*/ 438804 h 4467225"/>
              <a:gd name="connsiteX73" fmla="*/ 694849 w 1809750"/>
              <a:gd name="connsiteY73" fmla="*/ 383559 h 4467225"/>
              <a:gd name="connsiteX74" fmla="*/ 717709 w 1809750"/>
              <a:gd name="connsiteY74" fmla="*/ 281641 h 4467225"/>
              <a:gd name="connsiteX75" fmla="*/ 747236 w 1809750"/>
              <a:gd name="connsiteY75" fmla="*/ 187344 h 4467225"/>
              <a:gd name="connsiteX76" fmla="*/ 762476 w 1809750"/>
              <a:gd name="connsiteY76" fmla="*/ 163531 h 4467225"/>
              <a:gd name="connsiteX77" fmla="*/ 824389 w 1809750"/>
              <a:gd name="connsiteY77" fmla="*/ 91141 h 4467225"/>
              <a:gd name="connsiteX78" fmla="*/ 857726 w 1809750"/>
              <a:gd name="connsiteY78" fmla="*/ 42564 h 4467225"/>
              <a:gd name="connsiteX79" fmla="*/ 879634 w 1809750"/>
              <a:gd name="connsiteY79" fmla="*/ 35896 h 4467225"/>
              <a:gd name="connsiteX80" fmla="*/ 904399 w 1809750"/>
              <a:gd name="connsiteY80" fmla="*/ 30181 h 4467225"/>
              <a:gd name="connsiteX81" fmla="*/ 982504 w 1809750"/>
              <a:gd name="connsiteY81" fmla="*/ 11131 h 4467225"/>
              <a:gd name="connsiteX82" fmla="*/ 1059656 w 1809750"/>
              <a:gd name="connsiteY82" fmla="*/ 31134 h 4467225"/>
              <a:gd name="connsiteX83" fmla="*/ 1208246 w 1809750"/>
              <a:gd name="connsiteY83" fmla="*/ 231159 h 4467225"/>
              <a:gd name="connsiteX84" fmla="*/ 1225391 w 1809750"/>
              <a:gd name="connsiteY84" fmla="*/ 466426 h 4467225"/>
              <a:gd name="connsiteX85" fmla="*/ 1224439 w 1809750"/>
              <a:gd name="connsiteY85" fmla="*/ 476904 h 4467225"/>
              <a:gd name="connsiteX86" fmla="*/ 1233011 w 1809750"/>
              <a:gd name="connsiteY86" fmla="*/ 670261 h 4467225"/>
              <a:gd name="connsiteX87" fmla="*/ 1278731 w 1809750"/>
              <a:gd name="connsiteY87" fmla="*/ 721696 h 4467225"/>
              <a:gd name="connsiteX88" fmla="*/ 1348264 w 1809750"/>
              <a:gd name="connsiteY88" fmla="*/ 732174 h 4467225"/>
              <a:gd name="connsiteX89" fmla="*/ 1381601 w 1809750"/>
              <a:gd name="connsiteY89" fmla="*/ 755986 h 4467225"/>
              <a:gd name="connsiteX90" fmla="*/ 1409224 w 1809750"/>
              <a:gd name="connsiteY90" fmla="*/ 801706 h 4467225"/>
              <a:gd name="connsiteX91" fmla="*/ 1417796 w 1809750"/>
              <a:gd name="connsiteY91" fmla="*/ 820756 h 4467225"/>
              <a:gd name="connsiteX92" fmla="*/ 1447324 w 1809750"/>
              <a:gd name="connsiteY92" fmla="*/ 879811 h 4467225"/>
              <a:gd name="connsiteX93" fmla="*/ 1549241 w 1809750"/>
              <a:gd name="connsiteY93" fmla="*/ 1010304 h 4467225"/>
              <a:gd name="connsiteX94" fmla="*/ 1579721 w 1809750"/>
              <a:gd name="connsiteY94" fmla="*/ 1043641 h 4467225"/>
              <a:gd name="connsiteX95" fmla="*/ 1634014 w 1809750"/>
              <a:gd name="connsiteY95" fmla="*/ 1114126 h 4467225"/>
              <a:gd name="connsiteX96" fmla="*/ 1742599 w 1809750"/>
              <a:gd name="connsiteY96" fmla="*/ 1255096 h 4467225"/>
              <a:gd name="connsiteX97" fmla="*/ 1774031 w 1809750"/>
              <a:gd name="connsiteY97" fmla="*/ 1312246 h 4467225"/>
              <a:gd name="connsiteX98" fmla="*/ 1797844 w 1809750"/>
              <a:gd name="connsiteY98" fmla="*/ 1354156 h 4467225"/>
              <a:gd name="connsiteX99" fmla="*/ 1806416 w 1809750"/>
              <a:gd name="connsiteY99" fmla="*/ 1372254 h 4467225"/>
              <a:gd name="connsiteX100" fmla="*/ 1801654 w 1809750"/>
              <a:gd name="connsiteY100" fmla="*/ 1457026 h 4467225"/>
              <a:gd name="connsiteX101" fmla="*/ 1762601 w 1809750"/>
              <a:gd name="connsiteY101" fmla="*/ 1607521 h 4467225"/>
              <a:gd name="connsiteX102" fmla="*/ 1740694 w 1809750"/>
              <a:gd name="connsiteY102" fmla="*/ 1665624 h 4467225"/>
              <a:gd name="connsiteX103" fmla="*/ 1700689 w 1809750"/>
              <a:gd name="connsiteY103" fmla="*/ 1787544 h 4467225"/>
              <a:gd name="connsiteX104" fmla="*/ 1698784 w 1809750"/>
              <a:gd name="connsiteY104" fmla="*/ 1793259 h 4467225"/>
              <a:gd name="connsiteX105" fmla="*/ 1686401 w 1809750"/>
              <a:gd name="connsiteY105" fmla="*/ 1869459 h 4467225"/>
              <a:gd name="connsiteX106" fmla="*/ 1653064 w 1809750"/>
              <a:gd name="connsiteY106" fmla="*/ 1898034 h 4467225"/>
              <a:gd name="connsiteX107" fmla="*/ 1609249 w 1809750"/>
              <a:gd name="connsiteY107" fmla="*/ 2004714 h 4467225"/>
              <a:gd name="connsiteX108" fmla="*/ 1568291 w 1809750"/>
              <a:gd name="connsiteY108" fmla="*/ 2011381 h 4467225"/>
              <a:gd name="connsiteX109" fmla="*/ 1535906 w 1809750"/>
              <a:gd name="connsiteY109" fmla="*/ 1998046 h 4467225"/>
              <a:gd name="connsiteX110" fmla="*/ 1582579 w 1809750"/>
              <a:gd name="connsiteY110" fmla="*/ 1964709 h 4467225"/>
              <a:gd name="connsiteX111" fmla="*/ 1499711 w 1809750"/>
              <a:gd name="connsiteY111" fmla="*/ 1878984 h 4467225"/>
              <a:gd name="connsiteX112" fmla="*/ 1486376 w 1809750"/>
              <a:gd name="connsiteY112" fmla="*/ 1865649 h 4467225"/>
              <a:gd name="connsiteX113" fmla="*/ 1426369 w 1809750"/>
              <a:gd name="connsiteY113" fmla="*/ 1834216 h 4467225"/>
              <a:gd name="connsiteX114" fmla="*/ 1479709 w 1809750"/>
              <a:gd name="connsiteY114" fmla="*/ 1908511 h 4467225"/>
              <a:gd name="connsiteX115" fmla="*/ 1511141 w 1809750"/>
              <a:gd name="connsiteY115" fmla="*/ 1983759 h 4467225"/>
              <a:gd name="connsiteX116" fmla="*/ 1507331 w 1809750"/>
              <a:gd name="connsiteY116" fmla="*/ 2011381 h 4467225"/>
              <a:gd name="connsiteX117" fmla="*/ 1484471 w 1809750"/>
              <a:gd name="connsiteY117" fmla="*/ 2006619 h 4467225"/>
              <a:gd name="connsiteX118" fmla="*/ 1446371 w 1809750"/>
              <a:gd name="connsiteY118" fmla="*/ 2034241 h 4467225"/>
              <a:gd name="connsiteX119" fmla="*/ 1463516 w 1809750"/>
              <a:gd name="connsiteY119" fmla="*/ 2120919 h 4467225"/>
              <a:gd name="connsiteX120" fmla="*/ 1468279 w 1809750"/>
              <a:gd name="connsiteY120" fmla="*/ 2202834 h 4467225"/>
              <a:gd name="connsiteX121" fmla="*/ 1472089 w 1809750"/>
              <a:gd name="connsiteY121" fmla="*/ 2251411 h 4467225"/>
              <a:gd name="connsiteX122" fmla="*/ 1468279 w 1809750"/>
              <a:gd name="connsiteY122" fmla="*/ 2393334 h 4467225"/>
              <a:gd name="connsiteX123" fmla="*/ 1453991 w 1809750"/>
              <a:gd name="connsiteY123" fmla="*/ 2605741 h 4467225"/>
              <a:gd name="connsiteX124" fmla="*/ 1438751 w 1809750"/>
              <a:gd name="connsiteY124" fmla="*/ 2816244 h 4467225"/>
              <a:gd name="connsiteX125" fmla="*/ 1432084 w 1809750"/>
              <a:gd name="connsiteY125" fmla="*/ 2962929 h 4467225"/>
              <a:gd name="connsiteX126" fmla="*/ 1424464 w 1809750"/>
              <a:gd name="connsiteY126" fmla="*/ 3218199 h 4467225"/>
              <a:gd name="connsiteX127" fmla="*/ 1418749 w 1809750"/>
              <a:gd name="connsiteY127" fmla="*/ 3379171 h 4467225"/>
              <a:gd name="connsiteX128" fmla="*/ 1428274 w 1809750"/>
              <a:gd name="connsiteY128" fmla="*/ 3838276 h 4467225"/>
              <a:gd name="connsiteX129" fmla="*/ 1414939 w 1809750"/>
              <a:gd name="connsiteY129" fmla="*/ 4017346 h 4467225"/>
              <a:gd name="connsiteX130" fmla="*/ 1406366 w 1809750"/>
              <a:gd name="connsiteY130" fmla="*/ 4130694 h 4467225"/>
              <a:gd name="connsiteX131" fmla="*/ 1394936 w 1809750"/>
              <a:gd name="connsiteY131" fmla="*/ 4244041 h 4467225"/>
              <a:gd name="connsiteX132" fmla="*/ 1393031 w 1809750"/>
              <a:gd name="connsiteY132" fmla="*/ 4272616 h 4467225"/>
              <a:gd name="connsiteX133" fmla="*/ 1384459 w 1809750"/>
              <a:gd name="connsiteY133" fmla="*/ 4389774 h 4467225"/>
              <a:gd name="connsiteX134" fmla="*/ 1368266 w 1809750"/>
              <a:gd name="connsiteY134" fmla="*/ 4402156 h 4467225"/>
              <a:gd name="connsiteX135" fmla="*/ 1309211 w 1809750"/>
              <a:gd name="connsiteY135" fmla="*/ 4403109 h 4467225"/>
              <a:gd name="connsiteX136" fmla="*/ 1240631 w 1809750"/>
              <a:gd name="connsiteY136" fmla="*/ 4461211 h 4467225"/>
              <a:gd name="connsiteX137" fmla="*/ 1121569 w 1809750"/>
              <a:gd name="connsiteY137" fmla="*/ 4468831 h 4467225"/>
              <a:gd name="connsiteX138" fmla="*/ 1091089 w 1809750"/>
              <a:gd name="connsiteY138" fmla="*/ 4445971 h 4467225"/>
              <a:gd name="connsiteX139" fmla="*/ 1068229 w 1809750"/>
              <a:gd name="connsiteY139" fmla="*/ 4360246 h 4467225"/>
              <a:gd name="connsiteX140" fmla="*/ 1052989 w 1809750"/>
              <a:gd name="connsiteY140" fmla="*/ 4259281 h 4467225"/>
              <a:gd name="connsiteX141" fmla="*/ 1070134 w 1809750"/>
              <a:gd name="connsiteY141" fmla="*/ 4195464 h 4467225"/>
              <a:gd name="connsiteX142" fmla="*/ 1084421 w 1809750"/>
              <a:gd name="connsiteY142" fmla="*/ 4105929 h 4467225"/>
              <a:gd name="connsiteX143" fmla="*/ 1085374 w 1809750"/>
              <a:gd name="connsiteY143" fmla="*/ 3964959 h 4467225"/>
              <a:gd name="connsiteX144" fmla="*/ 1090136 w 1809750"/>
              <a:gd name="connsiteY144" fmla="*/ 3763981 h 4467225"/>
              <a:gd name="connsiteX145" fmla="*/ 1090136 w 1809750"/>
              <a:gd name="connsiteY145" fmla="*/ 3575386 h 4467225"/>
              <a:gd name="connsiteX146" fmla="*/ 1091089 w 1809750"/>
              <a:gd name="connsiteY146" fmla="*/ 3440131 h 4467225"/>
              <a:gd name="connsiteX147" fmla="*/ 1084421 w 1809750"/>
              <a:gd name="connsiteY147" fmla="*/ 3398221 h 4467225"/>
              <a:gd name="connsiteX148" fmla="*/ 1083469 w 1809750"/>
              <a:gd name="connsiteY148" fmla="*/ 3383934 h 4467225"/>
              <a:gd name="connsiteX149" fmla="*/ 1088231 w 1809750"/>
              <a:gd name="connsiteY149" fmla="*/ 3122949 h 4467225"/>
              <a:gd name="connsiteX150" fmla="*/ 1075849 w 1809750"/>
              <a:gd name="connsiteY150" fmla="*/ 2908636 h 4467225"/>
              <a:gd name="connsiteX151" fmla="*/ 1047274 w 1809750"/>
              <a:gd name="connsiteY151" fmla="*/ 2654319 h 4467225"/>
              <a:gd name="connsiteX152" fmla="*/ 1026319 w 1809750"/>
              <a:gd name="connsiteY152" fmla="*/ 2539066 h 4467225"/>
              <a:gd name="connsiteX153" fmla="*/ 1023461 w 1809750"/>
              <a:gd name="connsiteY153" fmla="*/ 2510491 h 4467225"/>
              <a:gd name="connsiteX154" fmla="*/ 1015841 w 1809750"/>
              <a:gd name="connsiteY154" fmla="*/ 2488584 h 4467225"/>
              <a:gd name="connsiteX155" fmla="*/ 1009174 w 1809750"/>
              <a:gd name="connsiteY155" fmla="*/ 2457151 h 4467225"/>
              <a:gd name="connsiteX156" fmla="*/ 1002506 w 1809750"/>
              <a:gd name="connsiteY156" fmla="*/ 2400001 h 4467225"/>
              <a:gd name="connsiteX157" fmla="*/ 977741 w 1809750"/>
              <a:gd name="connsiteY157" fmla="*/ 2420956 h 4467225"/>
              <a:gd name="connsiteX158" fmla="*/ 898684 w 1809750"/>
              <a:gd name="connsiteY158" fmla="*/ 2683846 h 4467225"/>
              <a:gd name="connsiteX159" fmla="*/ 799624 w 1809750"/>
              <a:gd name="connsiteY159" fmla="*/ 3000076 h 4467225"/>
              <a:gd name="connsiteX160" fmla="*/ 741521 w 1809750"/>
              <a:gd name="connsiteY160" fmla="*/ 3304876 h 4467225"/>
              <a:gd name="connsiteX161" fmla="*/ 736759 w 1809750"/>
              <a:gd name="connsiteY161" fmla="*/ 3384886 h 4467225"/>
              <a:gd name="connsiteX162" fmla="*/ 725329 w 1809750"/>
              <a:gd name="connsiteY162" fmla="*/ 3419176 h 4467225"/>
              <a:gd name="connsiteX163" fmla="*/ 705326 w 1809750"/>
              <a:gd name="connsiteY163" fmla="*/ 3529666 h 4467225"/>
              <a:gd name="connsiteX164" fmla="*/ 679609 w 1809750"/>
              <a:gd name="connsiteY164" fmla="*/ 3662064 h 4467225"/>
              <a:gd name="connsiteX165" fmla="*/ 654844 w 1809750"/>
              <a:gd name="connsiteY165" fmla="*/ 3813511 h 4467225"/>
              <a:gd name="connsiteX166" fmla="*/ 628174 w 1809750"/>
              <a:gd name="connsiteY166" fmla="*/ 3989724 h 4467225"/>
              <a:gd name="connsiteX167" fmla="*/ 611981 w 1809750"/>
              <a:gd name="connsiteY167" fmla="*/ 4096404 h 4467225"/>
              <a:gd name="connsiteX168" fmla="*/ 595789 w 1809750"/>
              <a:gd name="connsiteY168" fmla="*/ 4204989 h 4467225"/>
              <a:gd name="connsiteX169" fmla="*/ 572929 w 1809750"/>
              <a:gd name="connsiteY169" fmla="*/ 4360246 h 4467225"/>
              <a:gd name="connsiteX170" fmla="*/ 571976 w 1809750"/>
              <a:gd name="connsiteY170" fmla="*/ 4365961 h 4467225"/>
              <a:gd name="connsiteX171" fmla="*/ 536734 w 1809750"/>
              <a:gd name="connsiteY171" fmla="*/ 4398346 h 4467225"/>
              <a:gd name="connsiteX172" fmla="*/ 410051 w 1809750"/>
              <a:gd name="connsiteY172" fmla="*/ 4390726 h 4467225"/>
              <a:gd name="connsiteX173" fmla="*/ 377666 w 1809750"/>
              <a:gd name="connsiteY173" fmla="*/ 4404061 h 4467225"/>
              <a:gd name="connsiteX174" fmla="*/ 359569 w 1809750"/>
              <a:gd name="connsiteY174" fmla="*/ 4412634 h 4467225"/>
              <a:gd name="connsiteX175" fmla="*/ 343376 w 1809750"/>
              <a:gd name="connsiteY175" fmla="*/ 4397394 h 4467225"/>
              <a:gd name="connsiteX176" fmla="*/ 319564 w 1809750"/>
              <a:gd name="connsiteY176" fmla="*/ 4374534 h 4467225"/>
              <a:gd name="connsiteX177" fmla="*/ 301466 w 1809750"/>
              <a:gd name="connsiteY177" fmla="*/ 4369771 h 4467225"/>
              <a:gd name="connsiteX178" fmla="*/ 276701 w 1809750"/>
              <a:gd name="connsiteY178" fmla="*/ 4385011 h 4467225"/>
              <a:gd name="connsiteX179" fmla="*/ 198596 w 1809750"/>
              <a:gd name="connsiteY179" fmla="*/ 4448829 h 4467225"/>
              <a:gd name="connsiteX180" fmla="*/ 78581 w 1809750"/>
              <a:gd name="connsiteY180" fmla="*/ 4447876 h 4467225"/>
              <a:gd name="connsiteX181" fmla="*/ 7144 w 1809750"/>
              <a:gd name="connsiteY181" fmla="*/ 4419301 h 4467225"/>
              <a:gd name="connsiteX182" fmla="*/ 10001 w 1809750"/>
              <a:gd name="connsiteY182" fmla="*/ 4380249 h 4467225"/>
              <a:gd name="connsiteX183" fmla="*/ 705326 w 1809750"/>
              <a:gd name="connsiteY183" fmla="*/ 762654 h 4467225"/>
              <a:gd name="connsiteX184" fmla="*/ 719614 w 1809750"/>
              <a:gd name="connsiteY184" fmla="*/ 792181 h 4467225"/>
              <a:gd name="connsiteX185" fmla="*/ 739616 w 1809750"/>
              <a:gd name="connsiteY185" fmla="*/ 840759 h 4467225"/>
              <a:gd name="connsiteX186" fmla="*/ 752951 w 1809750"/>
              <a:gd name="connsiteY186" fmla="*/ 867429 h 4467225"/>
              <a:gd name="connsiteX187" fmla="*/ 760571 w 1809750"/>
              <a:gd name="connsiteY187" fmla="*/ 945534 h 4467225"/>
              <a:gd name="connsiteX188" fmla="*/ 775811 w 1809750"/>
              <a:gd name="connsiteY188" fmla="*/ 1109364 h 4467225"/>
              <a:gd name="connsiteX189" fmla="*/ 866299 w 1809750"/>
              <a:gd name="connsiteY189" fmla="*/ 1383684 h 4467225"/>
              <a:gd name="connsiteX190" fmla="*/ 890111 w 1809750"/>
              <a:gd name="connsiteY190" fmla="*/ 1427499 h 4467225"/>
              <a:gd name="connsiteX191" fmla="*/ 914876 w 1809750"/>
              <a:gd name="connsiteY191" fmla="*/ 1369396 h 4467225"/>
              <a:gd name="connsiteX192" fmla="*/ 1006316 w 1809750"/>
              <a:gd name="connsiteY192" fmla="*/ 1135081 h 4467225"/>
              <a:gd name="connsiteX193" fmla="*/ 1058704 w 1809750"/>
              <a:gd name="connsiteY193" fmla="*/ 1014114 h 4467225"/>
              <a:gd name="connsiteX194" fmla="*/ 1060609 w 1809750"/>
              <a:gd name="connsiteY194" fmla="*/ 974109 h 4467225"/>
              <a:gd name="connsiteX195" fmla="*/ 1052989 w 1809750"/>
              <a:gd name="connsiteY195" fmla="*/ 881716 h 4467225"/>
              <a:gd name="connsiteX196" fmla="*/ 1063466 w 1809750"/>
              <a:gd name="connsiteY196" fmla="*/ 863619 h 4467225"/>
              <a:gd name="connsiteX197" fmla="*/ 1126331 w 1809750"/>
              <a:gd name="connsiteY197" fmla="*/ 804564 h 4467225"/>
              <a:gd name="connsiteX198" fmla="*/ 1206341 w 1809750"/>
              <a:gd name="connsiteY198" fmla="*/ 850284 h 4467225"/>
              <a:gd name="connsiteX199" fmla="*/ 1067276 w 1809750"/>
              <a:gd name="connsiteY199" fmla="*/ 633114 h 4467225"/>
              <a:gd name="connsiteX200" fmla="*/ 1049179 w 1809750"/>
              <a:gd name="connsiteY200" fmla="*/ 710266 h 4467225"/>
              <a:gd name="connsiteX201" fmla="*/ 1040606 w 1809750"/>
              <a:gd name="connsiteY201" fmla="*/ 776941 h 4467225"/>
              <a:gd name="connsiteX202" fmla="*/ 1030129 w 1809750"/>
              <a:gd name="connsiteY202" fmla="*/ 814089 h 4467225"/>
              <a:gd name="connsiteX203" fmla="*/ 997744 w 1809750"/>
              <a:gd name="connsiteY203" fmla="*/ 848379 h 4467225"/>
              <a:gd name="connsiteX204" fmla="*/ 904399 w 1809750"/>
              <a:gd name="connsiteY204" fmla="*/ 990301 h 4467225"/>
              <a:gd name="connsiteX205" fmla="*/ 897731 w 1809750"/>
              <a:gd name="connsiteY205" fmla="*/ 993159 h 4467225"/>
              <a:gd name="connsiteX206" fmla="*/ 878681 w 1809750"/>
              <a:gd name="connsiteY206" fmla="*/ 936009 h 4467225"/>
              <a:gd name="connsiteX207" fmla="*/ 818674 w 1809750"/>
              <a:gd name="connsiteY207" fmla="*/ 856951 h 4467225"/>
              <a:gd name="connsiteX208" fmla="*/ 780574 w 1809750"/>
              <a:gd name="connsiteY208" fmla="*/ 843616 h 4467225"/>
              <a:gd name="connsiteX209" fmla="*/ 797719 w 1809750"/>
              <a:gd name="connsiteY209" fmla="*/ 592156 h 4467225"/>
              <a:gd name="connsiteX210" fmla="*/ 634841 w 1809750"/>
              <a:gd name="connsiteY210" fmla="*/ 825519 h 4467225"/>
              <a:gd name="connsiteX211" fmla="*/ 705326 w 1809750"/>
              <a:gd name="connsiteY211" fmla="*/ 762654 h 4467225"/>
              <a:gd name="connsiteX212" fmla="*/ 1273969 w 1809750"/>
              <a:gd name="connsiteY212" fmla="*/ 1329391 h 4467225"/>
              <a:gd name="connsiteX213" fmla="*/ 1280636 w 1809750"/>
              <a:gd name="connsiteY213" fmla="*/ 1357014 h 4467225"/>
              <a:gd name="connsiteX214" fmla="*/ 1294924 w 1809750"/>
              <a:gd name="connsiteY214" fmla="*/ 1423689 h 4467225"/>
              <a:gd name="connsiteX215" fmla="*/ 1315879 w 1809750"/>
              <a:gd name="connsiteY215" fmla="*/ 1556086 h 4467225"/>
              <a:gd name="connsiteX216" fmla="*/ 1337786 w 1809750"/>
              <a:gd name="connsiteY216" fmla="*/ 1669434 h 4467225"/>
              <a:gd name="connsiteX217" fmla="*/ 1370171 w 1809750"/>
              <a:gd name="connsiteY217" fmla="*/ 1777066 h 4467225"/>
              <a:gd name="connsiteX218" fmla="*/ 1441609 w 1809750"/>
              <a:gd name="connsiteY218" fmla="*/ 1820881 h 4467225"/>
              <a:gd name="connsiteX219" fmla="*/ 1473041 w 1809750"/>
              <a:gd name="connsiteY219" fmla="*/ 1796116 h 4467225"/>
              <a:gd name="connsiteX220" fmla="*/ 1516856 w 1809750"/>
              <a:gd name="connsiteY220" fmla="*/ 1700866 h 4467225"/>
              <a:gd name="connsiteX221" fmla="*/ 1537811 w 1809750"/>
              <a:gd name="connsiteY221" fmla="*/ 1671339 h 4467225"/>
              <a:gd name="connsiteX222" fmla="*/ 1547336 w 1809750"/>
              <a:gd name="connsiteY222" fmla="*/ 1614189 h 4467225"/>
              <a:gd name="connsiteX223" fmla="*/ 1568291 w 1809750"/>
              <a:gd name="connsiteY223" fmla="*/ 1573231 h 4467225"/>
              <a:gd name="connsiteX224" fmla="*/ 1575911 w 1809750"/>
              <a:gd name="connsiteY224" fmla="*/ 1558944 h 4467225"/>
              <a:gd name="connsiteX225" fmla="*/ 1582579 w 1809750"/>
              <a:gd name="connsiteY225" fmla="*/ 1450359 h 4467225"/>
              <a:gd name="connsiteX226" fmla="*/ 1577816 w 1809750"/>
              <a:gd name="connsiteY226" fmla="*/ 1436071 h 4467225"/>
              <a:gd name="connsiteX227" fmla="*/ 1470184 w 1809750"/>
              <a:gd name="connsiteY227" fmla="*/ 1317009 h 4467225"/>
              <a:gd name="connsiteX228" fmla="*/ 1383506 w 1809750"/>
              <a:gd name="connsiteY228" fmla="*/ 1220806 h 4467225"/>
              <a:gd name="connsiteX229" fmla="*/ 1353026 w 1809750"/>
              <a:gd name="connsiteY229" fmla="*/ 1221759 h 4467225"/>
              <a:gd name="connsiteX230" fmla="*/ 1280636 w 1809750"/>
              <a:gd name="connsiteY230" fmla="*/ 1315104 h 4467225"/>
              <a:gd name="connsiteX231" fmla="*/ 1273969 w 1809750"/>
              <a:gd name="connsiteY231" fmla="*/ 1329391 h 4467225"/>
              <a:gd name="connsiteX232" fmla="*/ 599599 w 1809750"/>
              <a:gd name="connsiteY232" fmla="*/ 1884699 h 4467225"/>
              <a:gd name="connsiteX233" fmla="*/ 604361 w 1809750"/>
              <a:gd name="connsiteY233" fmla="*/ 1880889 h 4467225"/>
              <a:gd name="connsiteX234" fmla="*/ 596741 w 1809750"/>
              <a:gd name="connsiteY234" fmla="*/ 1858029 h 4467225"/>
              <a:gd name="connsiteX235" fmla="*/ 581501 w 1809750"/>
              <a:gd name="connsiteY235" fmla="*/ 1721821 h 4467225"/>
              <a:gd name="connsiteX236" fmla="*/ 583406 w 1809750"/>
              <a:gd name="connsiteY236" fmla="*/ 1673244 h 4467225"/>
              <a:gd name="connsiteX237" fmla="*/ 558641 w 1809750"/>
              <a:gd name="connsiteY237" fmla="*/ 1591329 h 4467225"/>
              <a:gd name="connsiteX238" fmla="*/ 555784 w 1809750"/>
              <a:gd name="connsiteY238" fmla="*/ 1568469 h 4467225"/>
              <a:gd name="connsiteX239" fmla="*/ 531019 w 1809750"/>
              <a:gd name="connsiteY239" fmla="*/ 1421784 h 4467225"/>
              <a:gd name="connsiteX240" fmla="*/ 503396 w 1809750"/>
              <a:gd name="connsiteY240" fmla="*/ 1333201 h 4467225"/>
              <a:gd name="connsiteX241" fmla="*/ 484346 w 1809750"/>
              <a:gd name="connsiteY241" fmla="*/ 1236046 h 4467225"/>
              <a:gd name="connsiteX242" fmla="*/ 472916 w 1809750"/>
              <a:gd name="connsiteY242" fmla="*/ 1215091 h 4467225"/>
              <a:gd name="connsiteX243" fmla="*/ 451009 w 1809750"/>
              <a:gd name="connsiteY243" fmla="*/ 1228426 h 4467225"/>
              <a:gd name="connsiteX244" fmla="*/ 431959 w 1809750"/>
              <a:gd name="connsiteY244" fmla="*/ 1271289 h 4467225"/>
              <a:gd name="connsiteX245" fmla="*/ 375761 w 1809750"/>
              <a:gd name="connsiteY245" fmla="*/ 1361776 h 4467225"/>
              <a:gd name="connsiteX246" fmla="*/ 330994 w 1809750"/>
              <a:gd name="connsiteY246" fmla="*/ 1464646 h 4467225"/>
              <a:gd name="connsiteX247" fmla="*/ 333851 w 1809750"/>
              <a:gd name="connsiteY247" fmla="*/ 1471314 h 4467225"/>
              <a:gd name="connsiteX248" fmla="*/ 353854 w 1809750"/>
              <a:gd name="connsiteY248" fmla="*/ 1544656 h 4467225"/>
              <a:gd name="connsiteX249" fmla="*/ 361474 w 1809750"/>
              <a:gd name="connsiteY249" fmla="*/ 1568469 h 4467225"/>
              <a:gd name="connsiteX250" fmla="*/ 390049 w 1809750"/>
              <a:gd name="connsiteY250" fmla="*/ 1656099 h 4467225"/>
              <a:gd name="connsiteX251" fmla="*/ 395764 w 1809750"/>
              <a:gd name="connsiteY251" fmla="*/ 1677054 h 4467225"/>
              <a:gd name="connsiteX252" fmla="*/ 474821 w 1809750"/>
              <a:gd name="connsiteY252" fmla="*/ 1826596 h 4467225"/>
              <a:gd name="connsiteX253" fmla="*/ 507206 w 1809750"/>
              <a:gd name="connsiteY253" fmla="*/ 1858029 h 4467225"/>
              <a:gd name="connsiteX254" fmla="*/ 558641 w 1809750"/>
              <a:gd name="connsiteY254" fmla="*/ 1866601 h 4467225"/>
              <a:gd name="connsiteX255" fmla="*/ 573881 w 1809750"/>
              <a:gd name="connsiteY255" fmla="*/ 1872316 h 4467225"/>
              <a:gd name="connsiteX256" fmla="*/ 599599 w 1809750"/>
              <a:gd name="connsiteY256" fmla="*/ 1884699 h 4467225"/>
              <a:gd name="connsiteX257" fmla="*/ 930116 w 1809750"/>
              <a:gd name="connsiteY257" fmla="*/ 1638954 h 4467225"/>
              <a:gd name="connsiteX258" fmla="*/ 905351 w 1809750"/>
              <a:gd name="connsiteY258" fmla="*/ 1617046 h 4467225"/>
              <a:gd name="connsiteX259" fmla="*/ 880586 w 1809750"/>
              <a:gd name="connsiteY259" fmla="*/ 1644669 h 4467225"/>
              <a:gd name="connsiteX260" fmla="*/ 903446 w 1809750"/>
              <a:gd name="connsiteY260" fmla="*/ 1670386 h 4467225"/>
              <a:gd name="connsiteX261" fmla="*/ 930116 w 1809750"/>
              <a:gd name="connsiteY261" fmla="*/ 1638954 h 4467225"/>
              <a:gd name="connsiteX262" fmla="*/ 912019 w 1809750"/>
              <a:gd name="connsiteY262" fmla="*/ 1539894 h 4467225"/>
              <a:gd name="connsiteX263" fmla="*/ 889159 w 1809750"/>
              <a:gd name="connsiteY263" fmla="*/ 1510366 h 4467225"/>
              <a:gd name="connsiteX264" fmla="*/ 871061 w 1809750"/>
              <a:gd name="connsiteY264" fmla="*/ 1535131 h 4467225"/>
              <a:gd name="connsiteX265" fmla="*/ 892969 w 1809750"/>
              <a:gd name="connsiteY265" fmla="*/ 1563706 h 4467225"/>
              <a:gd name="connsiteX266" fmla="*/ 912019 w 1809750"/>
              <a:gd name="connsiteY266" fmla="*/ 1539894 h 4467225"/>
              <a:gd name="connsiteX267" fmla="*/ 918686 w 1809750"/>
              <a:gd name="connsiteY267" fmla="*/ 1769446 h 4467225"/>
              <a:gd name="connsiteX268" fmla="*/ 946309 w 1809750"/>
              <a:gd name="connsiteY268" fmla="*/ 1741824 h 4467225"/>
              <a:gd name="connsiteX269" fmla="*/ 926306 w 1809750"/>
              <a:gd name="connsiteY269" fmla="*/ 1718964 h 4467225"/>
              <a:gd name="connsiteX270" fmla="*/ 897731 w 1809750"/>
              <a:gd name="connsiteY270" fmla="*/ 1738014 h 4467225"/>
              <a:gd name="connsiteX271" fmla="*/ 918686 w 1809750"/>
              <a:gd name="connsiteY271" fmla="*/ 1769446 h 446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</a:cxnLst>
            <a:rect l="l" t="t" r="r" b="b"/>
            <a:pathLst>
              <a:path w="1809750" h="4467225">
                <a:moveTo>
                  <a:pt x="10001" y="4380249"/>
                </a:moveTo>
                <a:cubicBezTo>
                  <a:pt x="17621" y="4372629"/>
                  <a:pt x="25241" y="4363104"/>
                  <a:pt x="33814" y="4357389"/>
                </a:cubicBezTo>
                <a:cubicBezTo>
                  <a:pt x="44291" y="4350721"/>
                  <a:pt x="56674" y="4345959"/>
                  <a:pt x="68104" y="4343101"/>
                </a:cubicBezTo>
                <a:cubicBezTo>
                  <a:pt x="112871" y="4333576"/>
                  <a:pt x="125254" y="4304049"/>
                  <a:pt x="128111" y="4262139"/>
                </a:cubicBezTo>
                <a:cubicBezTo>
                  <a:pt x="131921" y="4206894"/>
                  <a:pt x="141446" y="4153554"/>
                  <a:pt x="157639" y="4100214"/>
                </a:cubicBezTo>
                <a:cubicBezTo>
                  <a:pt x="181451" y="4022109"/>
                  <a:pt x="199549" y="3943051"/>
                  <a:pt x="220504" y="3863994"/>
                </a:cubicBezTo>
                <a:cubicBezTo>
                  <a:pt x="226219" y="3843991"/>
                  <a:pt x="236696" y="3825894"/>
                  <a:pt x="242411" y="3805891"/>
                </a:cubicBezTo>
                <a:cubicBezTo>
                  <a:pt x="251936" y="3770649"/>
                  <a:pt x="260509" y="3735406"/>
                  <a:pt x="268129" y="3699211"/>
                </a:cubicBezTo>
                <a:cubicBezTo>
                  <a:pt x="288131" y="3606819"/>
                  <a:pt x="308134" y="3514426"/>
                  <a:pt x="328136" y="3422034"/>
                </a:cubicBezTo>
                <a:cubicBezTo>
                  <a:pt x="330041" y="3413461"/>
                  <a:pt x="328136" y="3404889"/>
                  <a:pt x="327184" y="3396316"/>
                </a:cubicBezTo>
                <a:cubicBezTo>
                  <a:pt x="327184" y="3391554"/>
                  <a:pt x="326231" y="3386791"/>
                  <a:pt x="328136" y="3382029"/>
                </a:cubicBezTo>
                <a:cubicBezTo>
                  <a:pt x="342424" y="3341071"/>
                  <a:pt x="356711" y="3300114"/>
                  <a:pt x="370999" y="3260109"/>
                </a:cubicBezTo>
                <a:cubicBezTo>
                  <a:pt x="375761" y="3247726"/>
                  <a:pt x="379571" y="3235344"/>
                  <a:pt x="386239" y="3223914"/>
                </a:cubicBezTo>
                <a:cubicBezTo>
                  <a:pt x="405289" y="3191529"/>
                  <a:pt x="408146" y="3157239"/>
                  <a:pt x="406241" y="3121996"/>
                </a:cubicBezTo>
                <a:cubicBezTo>
                  <a:pt x="404336" y="3091516"/>
                  <a:pt x="411956" y="3063894"/>
                  <a:pt x="423386" y="3035319"/>
                </a:cubicBezTo>
                <a:cubicBezTo>
                  <a:pt x="430054" y="3019126"/>
                  <a:pt x="431959" y="3001029"/>
                  <a:pt x="434816" y="2983884"/>
                </a:cubicBezTo>
                <a:cubicBezTo>
                  <a:pt x="444341" y="2928639"/>
                  <a:pt x="452914" y="2873394"/>
                  <a:pt x="461486" y="2818149"/>
                </a:cubicBezTo>
                <a:cubicBezTo>
                  <a:pt x="463391" y="2806719"/>
                  <a:pt x="469106" y="2796241"/>
                  <a:pt x="471011" y="2784811"/>
                </a:cubicBezTo>
                <a:cubicBezTo>
                  <a:pt x="473869" y="2767666"/>
                  <a:pt x="476726" y="2749569"/>
                  <a:pt x="476726" y="2732424"/>
                </a:cubicBezTo>
                <a:cubicBezTo>
                  <a:pt x="476726" y="2700991"/>
                  <a:pt x="472916" y="2670511"/>
                  <a:pt x="495776" y="2643841"/>
                </a:cubicBezTo>
                <a:cubicBezTo>
                  <a:pt x="500539" y="2639079"/>
                  <a:pt x="503396" y="2631459"/>
                  <a:pt x="503396" y="2624791"/>
                </a:cubicBezTo>
                <a:cubicBezTo>
                  <a:pt x="504349" y="2595264"/>
                  <a:pt x="503396" y="2566689"/>
                  <a:pt x="504349" y="2537161"/>
                </a:cubicBezTo>
                <a:cubicBezTo>
                  <a:pt x="504349" y="2525731"/>
                  <a:pt x="509111" y="2514301"/>
                  <a:pt x="511016" y="2502871"/>
                </a:cubicBezTo>
                <a:cubicBezTo>
                  <a:pt x="520541" y="2432386"/>
                  <a:pt x="530066" y="2360949"/>
                  <a:pt x="538639" y="2290464"/>
                </a:cubicBezTo>
                <a:cubicBezTo>
                  <a:pt x="539591" y="2279986"/>
                  <a:pt x="539591" y="2269509"/>
                  <a:pt x="539591" y="2259984"/>
                </a:cubicBezTo>
                <a:cubicBezTo>
                  <a:pt x="538639" y="2244744"/>
                  <a:pt x="540544" y="2232361"/>
                  <a:pt x="559594" y="2226646"/>
                </a:cubicBezTo>
                <a:cubicBezTo>
                  <a:pt x="547211" y="2211406"/>
                  <a:pt x="545306" y="2198071"/>
                  <a:pt x="558641" y="2183784"/>
                </a:cubicBezTo>
                <a:cubicBezTo>
                  <a:pt x="561499" y="2180926"/>
                  <a:pt x="562451" y="2173306"/>
                  <a:pt x="561499" y="2168544"/>
                </a:cubicBezTo>
                <a:cubicBezTo>
                  <a:pt x="559594" y="2146636"/>
                  <a:pt x="556736" y="2124729"/>
                  <a:pt x="554831" y="2102821"/>
                </a:cubicBezTo>
                <a:cubicBezTo>
                  <a:pt x="553879" y="2085676"/>
                  <a:pt x="546259" y="2080914"/>
                  <a:pt x="529114" y="2085676"/>
                </a:cubicBezTo>
                <a:cubicBezTo>
                  <a:pt x="517684" y="2088534"/>
                  <a:pt x="505301" y="2089486"/>
                  <a:pt x="493871" y="2092344"/>
                </a:cubicBezTo>
                <a:cubicBezTo>
                  <a:pt x="493871" y="2089486"/>
                  <a:pt x="492919" y="2086629"/>
                  <a:pt x="492919" y="2084724"/>
                </a:cubicBezTo>
                <a:cubicBezTo>
                  <a:pt x="502444" y="2082819"/>
                  <a:pt x="511016" y="2081866"/>
                  <a:pt x="520541" y="2079961"/>
                </a:cubicBezTo>
                <a:cubicBezTo>
                  <a:pt x="520541" y="2078056"/>
                  <a:pt x="520541" y="2077104"/>
                  <a:pt x="520541" y="2075199"/>
                </a:cubicBezTo>
                <a:cubicBezTo>
                  <a:pt x="507206" y="2072341"/>
                  <a:pt x="493871" y="2068531"/>
                  <a:pt x="474821" y="2063769"/>
                </a:cubicBezTo>
                <a:cubicBezTo>
                  <a:pt x="478631" y="2045671"/>
                  <a:pt x="479584" y="2025669"/>
                  <a:pt x="488156" y="2009476"/>
                </a:cubicBezTo>
                <a:cubicBezTo>
                  <a:pt x="511016" y="1964709"/>
                  <a:pt x="541496" y="1926609"/>
                  <a:pt x="579596" y="1892319"/>
                </a:cubicBezTo>
                <a:cubicBezTo>
                  <a:pt x="568166" y="1875174"/>
                  <a:pt x="551974" y="1874221"/>
                  <a:pt x="533876" y="1886604"/>
                </a:cubicBezTo>
                <a:cubicBezTo>
                  <a:pt x="527209" y="1890414"/>
                  <a:pt x="520541" y="1894224"/>
                  <a:pt x="513874" y="1897081"/>
                </a:cubicBezTo>
                <a:cubicBezTo>
                  <a:pt x="489109" y="1906606"/>
                  <a:pt x="471964" y="1922799"/>
                  <a:pt x="461486" y="1948516"/>
                </a:cubicBezTo>
                <a:cubicBezTo>
                  <a:pt x="451961" y="1973281"/>
                  <a:pt x="435769" y="1995189"/>
                  <a:pt x="420529" y="2017096"/>
                </a:cubicBezTo>
                <a:cubicBezTo>
                  <a:pt x="409099" y="2035194"/>
                  <a:pt x="413861" y="2044719"/>
                  <a:pt x="432911" y="2049481"/>
                </a:cubicBezTo>
                <a:cubicBezTo>
                  <a:pt x="434816" y="2050434"/>
                  <a:pt x="437674" y="2051386"/>
                  <a:pt x="444341" y="2054244"/>
                </a:cubicBezTo>
                <a:cubicBezTo>
                  <a:pt x="430054" y="2056149"/>
                  <a:pt x="420529" y="2058054"/>
                  <a:pt x="410051" y="2059959"/>
                </a:cubicBezTo>
                <a:cubicBezTo>
                  <a:pt x="411004" y="2067579"/>
                  <a:pt x="411956" y="2074246"/>
                  <a:pt x="412909" y="2079961"/>
                </a:cubicBezTo>
                <a:cubicBezTo>
                  <a:pt x="411956" y="2081866"/>
                  <a:pt x="410051" y="2082819"/>
                  <a:pt x="409099" y="2084724"/>
                </a:cubicBezTo>
                <a:cubicBezTo>
                  <a:pt x="401479" y="2079961"/>
                  <a:pt x="391954" y="2076151"/>
                  <a:pt x="387191" y="2069484"/>
                </a:cubicBezTo>
                <a:cubicBezTo>
                  <a:pt x="378619" y="2057101"/>
                  <a:pt x="373856" y="2042814"/>
                  <a:pt x="366236" y="2029479"/>
                </a:cubicBezTo>
                <a:cubicBezTo>
                  <a:pt x="361474" y="2020906"/>
                  <a:pt x="355759" y="2011381"/>
                  <a:pt x="348139" y="2004714"/>
                </a:cubicBezTo>
                <a:cubicBezTo>
                  <a:pt x="333851" y="1991379"/>
                  <a:pt x="322421" y="1980901"/>
                  <a:pt x="322421" y="1957089"/>
                </a:cubicBezTo>
                <a:cubicBezTo>
                  <a:pt x="322421" y="1940896"/>
                  <a:pt x="301466" y="1925656"/>
                  <a:pt x="289084" y="1910416"/>
                </a:cubicBezTo>
                <a:cubicBezTo>
                  <a:pt x="279559" y="1898986"/>
                  <a:pt x="270034" y="1887556"/>
                  <a:pt x="259556" y="1877079"/>
                </a:cubicBezTo>
                <a:cubicBezTo>
                  <a:pt x="261461" y="1875174"/>
                  <a:pt x="262414" y="1874221"/>
                  <a:pt x="264319" y="1872316"/>
                </a:cubicBezTo>
                <a:cubicBezTo>
                  <a:pt x="267176" y="1874221"/>
                  <a:pt x="270986" y="1877079"/>
                  <a:pt x="278606" y="1881841"/>
                </a:cubicBezTo>
                <a:cubicBezTo>
                  <a:pt x="219551" y="1784686"/>
                  <a:pt x="189071" y="1680864"/>
                  <a:pt x="149066" y="1581804"/>
                </a:cubicBezTo>
                <a:cubicBezTo>
                  <a:pt x="132874" y="1542751"/>
                  <a:pt x="121444" y="1502746"/>
                  <a:pt x="109061" y="1461789"/>
                </a:cubicBezTo>
                <a:cubicBezTo>
                  <a:pt x="106204" y="1451311"/>
                  <a:pt x="105251" y="1439881"/>
                  <a:pt x="106204" y="1429404"/>
                </a:cubicBezTo>
                <a:cubicBezTo>
                  <a:pt x="107156" y="1403686"/>
                  <a:pt x="107156" y="1377969"/>
                  <a:pt x="111919" y="1353204"/>
                </a:cubicBezTo>
                <a:cubicBezTo>
                  <a:pt x="115729" y="1336059"/>
                  <a:pt x="123349" y="1317009"/>
                  <a:pt x="133826" y="1303674"/>
                </a:cubicBezTo>
                <a:cubicBezTo>
                  <a:pt x="167164" y="1260811"/>
                  <a:pt x="190024" y="1213186"/>
                  <a:pt x="206216" y="1160799"/>
                </a:cubicBezTo>
                <a:cubicBezTo>
                  <a:pt x="209074" y="1151274"/>
                  <a:pt x="214789" y="1141749"/>
                  <a:pt x="220504" y="1133176"/>
                </a:cubicBezTo>
                <a:cubicBezTo>
                  <a:pt x="229076" y="1117936"/>
                  <a:pt x="238601" y="1104601"/>
                  <a:pt x="246221" y="1089361"/>
                </a:cubicBezTo>
                <a:cubicBezTo>
                  <a:pt x="264319" y="1055071"/>
                  <a:pt x="282416" y="1020781"/>
                  <a:pt x="299561" y="986491"/>
                </a:cubicBezTo>
                <a:cubicBezTo>
                  <a:pt x="315754" y="955059"/>
                  <a:pt x="330994" y="922674"/>
                  <a:pt x="347186" y="891241"/>
                </a:cubicBezTo>
                <a:cubicBezTo>
                  <a:pt x="355759" y="875049"/>
                  <a:pt x="368141" y="861714"/>
                  <a:pt x="365284" y="840759"/>
                </a:cubicBezTo>
                <a:cubicBezTo>
                  <a:pt x="364331" y="834091"/>
                  <a:pt x="369094" y="824566"/>
                  <a:pt x="372904" y="817899"/>
                </a:cubicBezTo>
                <a:cubicBezTo>
                  <a:pt x="384334" y="795039"/>
                  <a:pt x="396716" y="773131"/>
                  <a:pt x="407194" y="750271"/>
                </a:cubicBezTo>
                <a:cubicBezTo>
                  <a:pt x="416719" y="728364"/>
                  <a:pt x="437674" y="725506"/>
                  <a:pt x="456724" y="719791"/>
                </a:cubicBezTo>
                <a:cubicBezTo>
                  <a:pt x="494824" y="708361"/>
                  <a:pt x="534829" y="699789"/>
                  <a:pt x="571024" y="684549"/>
                </a:cubicBezTo>
                <a:cubicBezTo>
                  <a:pt x="606266" y="670261"/>
                  <a:pt x="638651" y="650259"/>
                  <a:pt x="671036" y="632161"/>
                </a:cubicBezTo>
                <a:cubicBezTo>
                  <a:pt x="676751" y="629304"/>
                  <a:pt x="681514" y="620731"/>
                  <a:pt x="683419" y="614064"/>
                </a:cubicBezTo>
                <a:cubicBezTo>
                  <a:pt x="688181" y="592156"/>
                  <a:pt x="691991" y="570249"/>
                  <a:pt x="693896" y="548341"/>
                </a:cubicBezTo>
                <a:cubicBezTo>
                  <a:pt x="696754" y="512146"/>
                  <a:pt x="698659" y="474999"/>
                  <a:pt x="699611" y="438804"/>
                </a:cubicBezTo>
                <a:cubicBezTo>
                  <a:pt x="699611" y="420706"/>
                  <a:pt x="691991" y="401656"/>
                  <a:pt x="694849" y="383559"/>
                </a:cubicBezTo>
                <a:cubicBezTo>
                  <a:pt x="699611" y="349269"/>
                  <a:pt x="708184" y="314979"/>
                  <a:pt x="717709" y="281641"/>
                </a:cubicBezTo>
                <a:cubicBezTo>
                  <a:pt x="726281" y="250209"/>
                  <a:pt x="736759" y="218776"/>
                  <a:pt x="747236" y="187344"/>
                </a:cubicBezTo>
                <a:cubicBezTo>
                  <a:pt x="750094" y="178771"/>
                  <a:pt x="756761" y="170198"/>
                  <a:pt x="762476" y="163531"/>
                </a:cubicBezTo>
                <a:cubicBezTo>
                  <a:pt x="783431" y="138766"/>
                  <a:pt x="804386" y="115906"/>
                  <a:pt x="824389" y="91141"/>
                </a:cubicBezTo>
                <a:cubicBezTo>
                  <a:pt x="836771" y="75901"/>
                  <a:pt x="845344" y="57804"/>
                  <a:pt x="857726" y="42564"/>
                </a:cubicBezTo>
                <a:cubicBezTo>
                  <a:pt x="861536" y="37801"/>
                  <a:pt x="872014" y="37801"/>
                  <a:pt x="879634" y="35896"/>
                </a:cubicBezTo>
                <a:cubicBezTo>
                  <a:pt x="888206" y="33991"/>
                  <a:pt x="899636" y="34943"/>
                  <a:pt x="904399" y="30181"/>
                </a:cubicBezTo>
                <a:cubicBezTo>
                  <a:pt x="927259" y="7321"/>
                  <a:pt x="952024" y="2558"/>
                  <a:pt x="982504" y="11131"/>
                </a:cubicBezTo>
                <a:cubicBezTo>
                  <a:pt x="1008221" y="18751"/>
                  <a:pt x="1033939" y="16846"/>
                  <a:pt x="1059656" y="31134"/>
                </a:cubicBezTo>
                <a:cubicBezTo>
                  <a:pt x="1139666" y="75901"/>
                  <a:pt x="1187291" y="146386"/>
                  <a:pt x="1208246" y="231159"/>
                </a:cubicBezTo>
                <a:cubicBezTo>
                  <a:pt x="1227296" y="307359"/>
                  <a:pt x="1229201" y="387369"/>
                  <a:pt x="1225391" y="466426"/>
                </a:cubicBezTo>
                <a:cubicBezTo>
                  <a:pt x="1225391" y="470236"/>
                  <a:pt x="1224439" y="473094"/>
                  <a:pt x="1224439" y="476904"/>
                </a:cubicBezTo>
                <a:cubicBezTo>
                  <a:pt x="1239679" y="540721"/>
                  <a:pt x="1229201" y="605491"/>
                  <a:pt x="1233011" y="670261"/>
                </a:cubicBezTo>
                <a:cubicBezTo>
                  <a:pt x="1234916" y="715029"/>
                  <a:pt x="1238726" y="713124"/>
                  <a:pt x="1278731" y="721696"/>
                </a:cubicBezTo>
                <a:cubicBezTo>
                  <a:pt x="1301591" y="726459"/>
                  <a:pt x="1325404" y="725506"/>
                  <a:pt x="1348264" y="732174"/>
                </a:cubicBezTo>
                <a:cubicBezTo>
                  <a:pt x="1360646" y="735031"/>
                  <a:pt x="1373029" y="745509"/>
                  <a:pt x="1381601" y="755986"/>
                </a:cubicBezTo>
                <a:cubicBezTo>
                  <a:pt x="1393031" y="769321"/>
                  <a:pt x="1400651" y="786466"/>
                  <a:pt x="1409224" y="801706"/>
                </a:cubicBezTo>
                <a:cubicBezTo>
                  <a:pt x="1413034" y="807421"/>
                  <a:pt x="1417796" y="814089"/>
                  <a:pt x="1417796" y="820756"/>
                </a:cubicBezTo>
                <a:cubicBezTo>
                  <a:pt x="1414939" y="847426"/>
                  <a:pt x="1433036" y="861714"/>
                  <a:pt x="1447324" y="879811"/>
                </a:cubicBezTo>
                <a:cubicBezTo>
                  <a:pt x="1481614" y="923626"/>
                  <a:pt x="1514951" y="967441"/>
                  <a:pt x="1549241" y="1010304"/>
                </a:cubicBezTo>
                <a:cubicBezTo>
                  <a:pt x="1558766" y="1021734"/>
                  <a:pt x="1570196" y="1032211"/>
                  <a:pt x="1579721" y="1043641"/>
                </a:cubicBezTo>
                <a:cubicBezTo>
                  <a:pt x="1598771" y="1066501"/>
                  <a:pt x="1615916" y="1090314"/>
                  <a:pt x="1634014" y="1114126"/>
                </a:cubicBezTo>
                <a:cubicBezTo>
                  <a:pt x="1670209" y="1160799"/>
                  <a:pt x="1707356" y="1207471"/>
                  <a:pt x="1742599" y="1255096"/>
                </a:cubicBezTo>
                <a:cubicBezTo>
                  <a:pt x="1754981" y="1272241"/>
                  <a:pt x="1763554" y="1293196"/>
                  <a:pt x="1774031" y="1312246"/>
                </a:cubicBezTo>
                <a:cubicBezTo>
                  <a:pt x="1781651" y="1326534"/>
                  <a:pt x="1790224" y="1340821"/>
                  <a:pt x="1797844" y="1354156"/>
                </a:cubicBezTo>
                <a:cubicBezTo>
                  <a:pt x="1800701" y="1359871"/>
                  <a:pt x="1806416" y="1366539"/>
                  <a:pt x="1806416" y="1372254"/>
                </a:cubicBezTo>
                <a:cubicBezTo>
                  <a:pt x="1805464" y="1400829"/>
                  <a:pt x="1807369" y="1429404"/>
                  <a:pt x="1801654" y="1457026"/>
                </a:cubicBezTo>
                <a:cubicBezTo>
                  <a:pt x="1791176" y="1507509"/>
                  <a:pt x="1776889" y="1557991"/>
                  <a:pt x="1762601" y="1607521"/>
                </a:cubicBezTo>
                <a:cubicBezTo>
                  <a:pt x="1756886" y="1627524"/>
                  <a:pt x="1747361" y="1645621"/>
                  <a:pt x="1740694" y="1665624"/>
                </a:cubicBezTo>
                <a:cubicBezTo>
                  <a:pt x="1727359" y="1705629"/>
                  <a:pt x="1714024" y="1746586"/>
                  <a:pt x="1700689" y="1787544"/>
                </a:cubicBezTo>
                <a:cubicBezTo>
                  <a:pt x="1699736" y="1789449"/>
                  <a:pt x="1697831" y="1792306"/>
                  <a:pt x="1698784" y="1793259"/>
                </a:cubicBezTo>
                <a:cubicBezTo>
                  <a:pt x="1713071" y="1820881"/>
                  <a:pt x="1687354" y="1842789"/>
                  <a:pt x="1686401" y="1869459"/>
                </a:cubicBezTo>
                <a:cubicBezTo>
                  <a:pt x="1666399" y="1868506"/>
                  <a:pt x="1658779" y="1881841"/>
                  <a:pt x="1653064" y="1898034"/>
                </a:cubicBezTo>
                <a:cubicBezTo>
                  <a:pt x="1639729" y="1934229"/>
                  <a:pt x="1624489" y="1969471"/>
                  <a:pt x="1609249" y="2004714"/>
                </a:cubicBezTo>
                <a:cubicBezTo>
                  <a:pt x="1601629" y="2023764"/>
                  <a:pt x="1583531" y="2024716"/>
                  <a:pt x="1568291" y="2011381"/>
                </a:cubicBezTo>
                <a:cubicBezTo>
                  <a:pt x="1560671" y="2004714"/>
                  <a:pt x="1548289" y="2002809"/>
                  <a:pt x="1535906" y="1998046"/>
                </a:cubicBezTo>
                <a:cubicBezTo>
                  <a:pt x="1550194" y="1987569"/>
                  <a:pt x="1565434" y="1977091"/>
                  <a:pt x="1582579" y="1964709"/>
                </a:cubicBezTo>
                <a:cubicBezTo>
                  <a:pt x="1554004" y="1935181"/>
                  <a:pt x="1526381" y="1907559"/>
                  <a:pt x="1499711" y="1878984"/>
                </a:cubicBezTo>
                <a:cubicBezTo>
                  <a:pt x="1494949" y="1874221"/>
                  <a:pt x="1491139" y="1870411"/>
                  <a:pt x="1486376" y="1865649"/>
                </a:cubicBezTo>
                <a:cubicBezTo>
                  <a:pt x="1463516" y="1838979"/>
                  <a:pt x="1461611" y="1838026"/>
                  <a:pt x="1426369" y="1834216"/>
                </a:cubicBezTo>
                <a:cubicBezTo>
                  <a:pt x="1443514" y="1858029"/>
                  <a:pt x="1464469" y="1881841"/>
                  <a:pt x="1479709" y="1908511"/>
                </a:cubicBezTo>
                <a:cubicBezTo>
                  <a:pt x="1493044" y="1932324"/>
                  <a:pt x="1502569" y="1958041"/>
                  <a:pt x="1511141" y="1983759"/>
                </a:cubicBezTo>
                <a:cubicBezTo>
                  <a:pt x="1513999" y="1991379"/>
                  <a:pt x="1509236" y="2001856"/>
                  <a:pt x="1507331" y="2011381"/>
                </a:cubicBezTo>
                <a:cubicBezTo>
                  <a:pt x="1499711" y="2009476"/>
                  <a:pt x="1492091" y="2009476"/>
                  <a:pt x="1484471" y="2006619"/>
                </a:cubicBezTo>
                <a:cubicBezTo>
                  <a:pt x="1446371" y="1991379"/>
                  <a:pt x="1442561" y="1993284"/>
                  <a:pt x="1446371" y="2034241"/>
                </a:cubicBezTo>
                <a:cubicBezTo>
                  <a:pt x="1449229" y="2063769"/>
                  <a:pt x="1458754" y="2092344"/>
                  <a:pt x="1463516" y="2120919"/>
                </a:cubicBezTo>
                <a:cubicBezTo>
                  <a:pt x="1468279" y="2147589"/>
                  <a:pt x="1475899" y="2174259"/>
                  <a:pt x="1468279" y="2202834"/>
                </a:cubicBezTo>
                <a:cubicBezTo>
                  <a:pt x="1464469" y="2217121"/>
                  <a:pt x="1473041" y="2235219"/>
                  <a:pt x="1472089" y="2251411"/>
                </a:cubicBezTo>
                <a:cubicBezTo>
                  <a:pt x="1472089" y="2299036"/>
                  <a:pt x="1471136" y="2346661"/>
                  <a:pt x="1468279" y="2393334"/>
                </a:cubicBezTo>
                <a:cubicBezTo>
                  <a:pt x="1464469" y="2463819"/>
                  <a:pt x="1458754" y="2535256"/>
                  <a:pt x="1453991" y="2605741"/>
                </a:cubicBezTo>
                <a:cubicBezTo>
                  <a:pt x="1449229" y="2676226"/>
                  <a:pt x="1443514" y="2745759"/>
                  <a:pt x="1438751" y="2816244"/>
                </a:cubicBezTo>
                <a:cubicBezTo>
                  <a:pt x="1435894" y="2864821"/>
                  <a:pt x="1433989" y="2914351"/>
                  <a:pt x="1432084" y="2962929"/>
                </a:cubicBezTo>
                <a:cubicBezTo>
                  <a:pt x="1429226" y="3047701"/>
                  <a:pt x="1427321" y="3132474"/>
                  <a:pt x="1424464" y="3218199"/>
                </a:cubicBezTo>
                <a:cubicBezTo>
                  <a:pt x="1422559" y="3271539"/>
                  <a:pt x="1416844" y="3325831"/>
                  <a:pt x="1418749" y="3379171"/>
                </a:cubicBezTo>
                <a:cubicBezTo>
                  <a:pt x="1426369" y="3532524"/>
                  <a:pt x="1432084" y="3684924"/>
                  <a:pt x="1428274" y="3838276"/>
                </a:cubicBezTo>
                <a:cubicBezTo>
                  <a:pt x="1426369" y="3898284"/>
                  <a:pt x="1419701" y="3957339"/>
                  <a:pt x="1414939" y="4017346"/>
                </a:cubicBezTo>
                <a:cubicBezTo>
                  <a:pt x="1412081" y="4055446"/>
                  <a:pt x="1410176" y="4092594"/>
                  <a:pt x="1406366" y="4130694"/>
                </a:cubicBezTo>
                <a:cubicBezTo>
                  <a:pt x="1402556" y="4168794"/>
                  <a:pt x="1398746" y="4205941"/>
                  <a:pt x="1394936" y="4244041"/>
                </a:cubicBezTo>
                <a:cubicBezTo>
                  <a:pt x="1393984" y="4253566"/>
                  <a:pt x="1393031" y="4263091"/>
                  <a:pt x="1393031" y="4272616"/>
                </a:cubicBezTo>
                <a:cubicBezTo>
                  <a:pt x="1390174" y="4311669"/>
                  <a:pt x="1388269" y="4350721"/>
                  <a:pt x="1384459" y="4389774"/>
                </a:cubicBezTo>
                <a:cubicBezTo>
                  <a:pt x="1384459" y="4394536"/>
                  <a:pt x="1373981" y="4402156"/>
                  <a:pt x="1368266" y="4402156"/>
                </a:cubicBezTo>
                <a:cubicBezTo>
                  <a:pt x="1348264" y="4404061"/>
                  <a:pt x="1328261" y="4403109"/>
                  <a:pt x="1309211" y="4403109"/>
                </a:cubicBezTo>
                <a:cubicBezTo>
                  <a:pt x="1299686" y="4448829"/>
                  <a:pt x="1286351" y="4459306"/>
                  <a:pt x="1240631" y="4461211"/>
                </a:cubicBezTo>
                <a:cubicBezTo>
                  <a:pt x="1200626" y="4463116"/>
                  <a:pt x="1161574" y="4465974"/>
                  <a:pt x="1121569" y="4468831"/>
                </a:cubicBezTo>
                <a:cubicBezTo>
                  <a:pt x="1104424" y="4469784"/>
                  <a:pt x="1094899" y="4465021"/>
                  <a:pt x="1091089" y="4445971"/>
                </a:cubicBezTo>
                <a:cubicBezTo>
                  <a:pt x="1084421" y="4417396"/>
                  <a:pt x="1073944" y="4388821"/>
                  <a:pt x="1068229" y="4360246"/>
                </a:cubicBezTo>
                <a:cubicBezTo>
                  <a:pt x="1061561" y="4326909"/>
                  <a:pt x="1053941" y="4292619"/>
                  <a:pt x="1052989" y="4259281"/>
                </a:cubicBezTo>
                <a:cubicBezTo>
                  <a:pt x="1052989" y="4238326"/>
                  <a:pt x="1065371" y="4217371"/>
                  <a:pt x="1070134" y="4195464"/>
                </a:cubicBezTo>
                <a:cubicBezTo>
                  <a:pt x="1075849" y="4165936"/>
                  <a:pt x="1082516" y="4136409"/>
                  <a:pt x="1084421" y="4105929"/>
                </a:cubicBezTo>
                <a:cubicBezTo>
                  <a:pt x="1086326" y="4059256"/>
                  <a:pt x="1084421" y="4011631"/>
                  <a:pt x="1085374" y="3964959"/>
                </a:cubicBezTo>
                <a:cubicBezTo>
                  <a:pt x="1086326" y="3898284"/>
                  <a:pt x="1089184" y="3830656"/>
                  <a:pt x="1090136" y="3763981"/>
                </a:cubicBezTo>
                <a:cubicBezTo>
                  <a:pt x="1091089" y="3701116"/>
                  <a:pt x="1090136" y="3638251"/>
                  <a:pt x="1090136" y="3575386"/>
                </a:cubicBezTo>
                <a:cubicBezTo>
                  <a:pt x="1090136" y="3530619"/>
                  <a:pt x="1091089" y="3485851"/>
                  <a:pt x="1091089" y="3440131"/>
                </a:cubicBezTo>
                <a:cubicBezTo>
                  <a:pt x="1091089" y="3425844"/>
                  <a:pt x="1086326" y="3412509"/>
                  <a:pt x="1084421" y="3398221"/>
                </a:cubicBezTo>
                <a:cubicBezTo>
                  <a:pt x="1083469" y="3393459"/>
                  <a:pt x="1083469" y="3388696"/>
                  <a:pt x="1083469" y="3383934"/>
                </a:cubicBezTo>
                <a:cubicBezTo>
                  <a:pt x="1085374" y="3297256"/>
                  <a:pt x="1089184" y="3209626"/>
                  <a:pt x="1088231" y="3122949"/>
                </a:cubicBezTo>
                <a:cubicBezTo>
                  <a:pt x="1087279" y="3051511"/>
                  <a:pt x="1082516" y="2980074"/>
                  <a:pt x="1075849" y="2908636"/>
                </a:cubicBezTo>
                <a:cubicBezTo>
                  <a:pt x="1068229" y="2823864"/>
                  <a:pt x="1058704" y="2739091"/>
                  <a:pt x="1047274" y="2654319"/>
                </a:cubicBezTo>
                <a:cubicBezTo>
                  <a:pt x="1042511" y="2615266"/>
                  <a:pt x="1032986" y="2577166"/>
                  <a:pt x="1026319" y="2539066"/>
                </a:cubicBezTo>
                <a:cubicBezTo>
                  <a:pt x="1024414" y="2529541"/>
                  <a:pt x="1025366" y="2520016"/>
                  <a:pt x="1023461" y="2510491"/>
                </a:cubicBezTo>
                <a:cubicBezTo>
                  <a:pt x="1022509" y="2502871"/>
                  <a:pt x="1017746" y="2496204"/>
                  <a:pt x="1015841" y="2488584"/>
                </a:cubicBezTo>
                <a:cubicBezTo>
                  <a:pt x="1012984" y="2478106"/>
                  <a:pt x="1008221" y="2466676"/>
                  <a:pt x="1009174" y="2457151"/>
                </a:cubicBezTo>
                <a:cubicBezTo>
                  <a:pt x="1013936" y="2425719"/>
                  <a:pt x="1014889" y="2425719"/>
                  <a:pt x="1002506" y="2400001"/>
                </a:cubicBezTo>
                <a:cubicBezTo>
                  <a:pt x="989171" y="2401906"/>
                  <a:pt x="982504" y="2405716"/>
                  <a:pt x="977741" y="2420956"/>
                </a:cubicBezTo>
                <a:cubicBezTo>
                  <a:pt x="952976" y="2509539"/>
                  <a:pt x="930116" y="2598121"/>
                  <a:pt x="898684" y="2683846"/>
                </a:cubicBezTo>
                <a:cubicBezTo>
                  <a:pt x="859631" y="2787669"/>
                  <a:pt x="824389" y="2892444"/>
                  <a:pt x="799624" y="3000076"/>
                </a:cubicBezTo>
                <a:cubicBezTo>
                  <a:pt x="776764" y="3101041"/>
                  <a:pt x="759619" y="3202959"/>
                  <a:pt x="741521" y="3304876"/>
                </a:cubicBezTo>
                <a:cubicBezTo>
                  <a:pt x="736759" y="3330594"/>
                  <a:pt x="739616" y="3358216"/>
                  <a:pt x="736759" y="3384886"/>
                </a:cubicBezTo>
                <a:cubicBezTo>
                  <a:pt x="735806" y="3396316"/>
                  <a:pt x="727234" y="3407746"/>
                  <a:pt x="725329" y="3419176"/>
                </a:cubicBezTo>
                <a:cubicBezTo>
                  <a:pt x="717709" y="3455371"/>
                  <a:pt x="711994" y="3492519"/>
                  <a:pt x="705326" y="3529666"/>
                </a:cubicBezTo>
                <a:cubicBezTo>
                  <a:pt x="696754" y="3573481"/>
                  <a:pt x="687229" y="3617296"/>
                  <a:pt x="679609" y="3662064"/>
                </a:cubicBezTo>
                <a:cubicBezTo>
                  <a:pt x="671036" y="3712546"/>
                  <a:pt x="662464" y="3763029"/>
                  <a:pt x="654844" y="3813511"/>
                </a:cubicBezTo>
                <a:cubicBezTo>
                  <a:pt x="645319" y="3871614"/>
                  <a:pt x="636746" y="3930669"/>
                  <a:pt x="628174" y="3989724"/>
                </a:cubicBezTo>
                <a:cubicBezTo>
                  <a:pt x="622459" y="4024966"/>
                  <a:pt x="617696" y="4060209"/>
                  <a:pt x="611981" y="4096404"/>
                </a:cubicBezTo>
                <a:cubicBezTo>
                  <a:pt x="606266" y="4132599"/>
                  <a:pt x="601504" y="4168794"/>
                  <a:pt x="595789" y="4204989"/>
                </a:cubicBezTo>
                <a:cubicBezTo>
                  <a:pt x="588169" y="4256424"/>
                  <a:pt x="580549" y="4308811"/>
                  <a:pt x="572929" y="4360246"/>
                </a:cubicBezTo>
                <a:cubicBezTo>
                  <a:pt x="572929" y="4362151"/>
                  <a:pt x="571976" y="4364056"/>
                  <a:pt x="571976" y="4365961"/>
                </a:cubicBezTo>
                <a:cubicBezTo>
                  <a:pt x="567214" y="4396441"/>
                  <a:pt x="567214" y="4396441"/>
                  <a:pt x="536734" y="4398346"/>
                </a:cubicBezTo>
                <a:cubicBezTo>
                  <a:pt x="493871" y="4401204"/>
                  <a:pt x="451961" y="4402156"/>
                  <a:pt x="410051" y="4390726"/>
                </a:cubicBezTo>
                <a:cubicBezTo>
                  <a:pt x="397669" y="4386916"/>
                  <a:pt x="384334" y="4386916"/>
                  <a:pt x="377666" y="4404061"/>
                </a:cubicBezTo>
                <a:cubicBezTo>
                  <a:pt x="375761" y="4408824"/>
                  <a:pt x="364331" y="4413586"/>
                  <a:pt x="359569" y="4412634"/>
                </a:cubicBezTo>
                <a:cubicBezTo>
                  <a:pt x="352901" y="4410729"/>
                  <a:pt x="343376" y="4403109"/>
                  <a:pt x="343376" y="4397394"/>
                </a:cubicBezTo>
                <a:cubicBezTo>
                  <a:pt x="343376" y="4379296"/>
                  <a:pt x="331946" y="4377391"/>
                  <a:pt x="319564" y="4374534"/>
                </a:cubicBezTo>
                <a:cubicBezTo>
                  <a:pt x="313849" y="4372629"/>
                  <a:pt x="307181" y="4371676"/>
                  <a:pt x="301466" y="4369771"/>
                </a:cubicBezTo>
                <a:cubicBezTo>
                  <a:pt x="286226" y="4364056"/>
                  <a:pt x="279559" y="4370724"/>
                  <a:pt x="276701" y="4385011"/>
                </a:cubicBezTo>
                <a:cubicBezTo>
                  <a:pt x="266224" y="4432636"/>
                  <a:pt x="249079" y="4446924"/>
                  <a:pt x="198596" y="4448829"/>
                </a:cubicBezTo>
                <a:cubicBezTo>
                  <a:pt x="158591" y="4449781"/>
                  <a:pt x="117634" y="4452639"/>
                  <a:pt x="78581" y="4447876"/>
                </a:cubicBezTo>
                <a:cubicBezTo>
                  <a:pt x="53816" y="4445019"/>
                  <a:pt x="23336" y="4448829"/>
                  <a:pt x="7144" y="4419301"/>
                </a:cubicBezTo>
                <a:cubicBezTo>
                  <a:pt x="10001" y="4402156"/>
                  <a:pt x="10001" y="4390726"/>
                  <a:pt x="10001" y="4380249"/>
                </a:cubicBezTo>
                <a:close/>
                <a:moveTo>
                  <a:pt x="705326" y="762654"/>
                </a:moveTo>
                <a:cubicBezTo>
                  <a:pt x="711041" y="774084"/>
                  <a:pt x="719614" y="783609"/>
                  <a:pt x="719614" y="792181"/>
                </a:cubicBezTo>
                <a:cubicBezTo>
                  <a:pt x="718661" y="812184"/>
                  <a:pt x="727234" y="826471"/>
                  <a:pt x="739616" y="840759"/>
                </a:cubicBezTo>
                <a:cubicBezTo>
                  <a:pt x="746284" y="848379"/>
                  <a:pt x="751046" y="857904"/>
                  <a:pt x="752951" y="867429"/>
                </a:cubicBezTo>
                <a:cubicBezTo>
                  <a:pt x="756761" y="893146"/>
                  <a:pt x="758666" y="919816"/>
                  <a:pt x="760571" y="945534"/>
                </a:cubicBezTo>
                <a:cubicBezTo>
                  <a:pt x="765334" y="999826"/>
                  <a:pt x="768191" y="1055071"/>
                  <a:pt x="775811" y="1109364"/>
                </a:cubicBezTo>
                <a:cubicBezTo>
                  <a:pt x="789146" y="1206519"/>
                  <a:pt x="821531" y="1297006"/>
                  <a:pt x="866299" y="1383684"/>
                </a:cubicBezTo>
                <a:cubicBezTo>
                  <a:pt x="872966" y="1397019"/>
                  <a:pt x="880586" y="1410354"/>
                  <a:pt x="890111" y="1427499"/>
                </a:cubicBezTo>
                <a:cubicBezTo>
                  <a:pt x="899636" y="1404639"/>
                  <a:pt x="907256" y="1387494"/>
                  <a:pt x="914876" y="1369396"/>
                </a:cubicBezTo>
                <a:cubicBezTo>
                  <a:pt x="945356" y="1291291"/>
                  <a:pt x="974884" y="1213186"/>
                  <a:pt x="1006316" y="1135081"/>
                </a:cubicBezTo>
                <a:cubicBezTo>
                  <a:pt x="1022509" y="1094124"/>
                  <a:pt x="1042511" y="1055071"/>
                  <a:pt x="1058704" y="1014114"/>
                </a:cubicBezTo>
                <a:cubicBezTo>
                  <a:pt x="1063466" y="1002684"/>
                  <a:pt x="1061561" y="987444"/>
                  <a:pt x="1060609" y="974109"/>
                </a:cubicBezTo>
                <a:cubicBezTo>
                  <a:pt x="1058704" y="943629"/>
                  <a:pt x="1054894" y="912196"/>
                  <a:pt x="1052989" y="881716"/>
                </a:cubicBezTo>
                <a:cubicBezTo>
                  <a:pt x="1052989" y="876001"/>
                  <a:pt x="1058704" y="865524"/>
                  <a:pt x="1063466" y="863619"/>
                </a:cubicBezTo>
                <a:cubicBezTo>
                  <a:pt x="1091089" y="852189"/>
                  <a:pt x="1113949" y="835996"/>
                  <a:pt x="1126331" y="804564"/>
                </a:cubicBezTo>
                <a:cubicBezTo>
                  <a:pt x="1145381" y="835996"/>
                  <a:pt x="1173956" y="844569"/>
                  <a:pt x="1206341" y="850284"/>
                </a:cubicBezTo>
                <a:cubicBezTo>
                  <a:pt x="1192054" y="790276"/>
                  <a:pt x="1109186" y="661689"/>
                  <a:pt x="1067276" y="633114"/>
                </a:cubicBezTo>
                <a:cubicBezTo>
                  <a:pt x="1054894" y="656926"/>
                  <a:pt x="1046321" y="680739"/>
                  <a:pt x="1049179" y="710266"/>
                </a:cubicBezTo>
                <a:cubicBezTo>
                  <a:pt x="1051084" y="732174"/>
                  <a:pt x="1044416" y="755034"/>
                  <a:pt x="1040606" y="776941"/>
                </a:cubicBezTo>
                <a:cubicBezTo>
                  <a:pt x="1038701" y="789324"/>
                  <a:pt x="1033939" y="800754"/>
                  <a:pt x="1030129" y="814089"/>
                </a:cubicBezTo>
                <a:cubicBezTo>
                  <a:pt x="1008221" y="813136"/>
                  <a:pt x="1000601" y="831234"/>
                  <a:pt x="997744" y="848379"/>
                </a:cubicBezTo>
                <a:cubicBezTo>
                  <a:pt x="986314" y="908386"/>
                  <a:pt x="935831" y="942676"/>
                  <a:pt x="904399" y="990301"/>
                </a:cubicBezTo>
                <a:cubicBezTo>
                  <a:pt x="903446" y="992206"/>
                  <a:pt x="899636" y="992206"/>
                  <a:pt x="897731" y="993159"/>
                </a:cubicBezTo>
                <a:cubicBezTo>
                  <a:pt x="891064" y="973156"/>
                  <a:pt x="888206" y="952201"/>
                  <a:pt x="878681" y="936009"/>
                </a:cubicBezTo>
                <a:cubicBezTo>
                  <a:pt x="861536" y="908386"/>
                  <a:pt x="838676" y="883621"/>
                  <a:pt x="818674" y="856951"/>
                </a:cubicBezTo>
                <a:cubicBezTo>
                  <a:pt x="809149" y="844569"/>
                  <a:pt x="797719" y="835044"/>
                  <a:pt x="780574" y="843616"/>
                </a:cubicBezTo>
                <a:cubicBezTo>
                  <a:pt x="735806" y="768369"/>
                  <a:pt x="741521" y="683596"/>
                  <a:pt x="797719" y="592156"/>
                </a:cubicBezTo>
                <a:cubicBezTo>
                  <a:pt x="740569" y="601681"/>
                  <a:pt x="645319" y="736936"/>
                  <a:pt x="634841" y="825519"/>
                </a:cubicBezTo>
                <a:cubicBezTo>
                  <a:pt x="658654" y="805516"/>
                  <a:pt x="680561" y="786466"/>
                  <a:pt x="705326" y="762654"/>
                </a:cubicBezTo>
                <a:close/>
                <a:moveTo>
                  <a:pt x="1273969" y="1329391"/>
                </a:moveTo>
                <a:cubicBezTo>
                  <a:pt x="1276826" y="1338916"/>
                  <a:pt x="1278731" y="1347489"/>
                  <a:pt x="1280636" y="1357014"/>
                </a:cubicBezTo>
                <a:cubicBezTo>
                  <a:pt x="1285399" y="1378921"/>
                  <a:pt x="1291114" y="1401781"/>
                  <a:pt x="1294924" y="1423689"/>
                </a:cubicBezTo>
                <a:cubicBezTo>
                  <a:pt x="1302544" y="1467504"/>
                  <a:pt x="1308259" y="1512271"/>
                  <a:pt x="1315879" y="1556086"/>
                </a:cubicBezTo>
                <a:cubicBezTo>
                  <a:pt x="1322546" y="1594186"/>
                  <a:pt x="1334929" y="1631334"/>
                  <a:pt x="1337786" y="1669434"/>
                </a:cubicBezTo>
                <a:cubicBezTo>
                  <a:pt x="1340644" y="1708486"/>
                  <a:pt x="1354931" y="1741824"/>
                  <a:pt x="1370171" y="1777066"/>
                </a:cubicBezTo>
                <a:cubicBezTo>
                  <a:pt x="1385411" y="1810404"/>
                  <a:pt x="1405414" y="1822786"/>
                  <a:pt x="1441609" y="1820881"/>
                </a:cubicBezTo>
                <a:cubicBezTo>
                  <a:pt x="1461611" y="1819929"/>
                  <a:pt x="1470184" y="1813261"/>
                  <a:pt x="1473041" y="1796116"/>
                </a:cubicBezTo>
                <a:cubicBezTo>
                  <a:pt x="1477804" y="1759921"/>
                  <a:pt x="1494949" y="1729441"/>
                  <a:pt x="1516856" y="1700866"/>
                </a:cubicBezTo>
                <a:cubicBezTo>
                  <a:pt x="1524476" y="1691341"/>
                  <a:pt x="1534954" y="1682769"/>
                  <a:pt x="1537811" y="1671339"/>
                </a:cubicBezTo>
                <a:cubicBezTo>
                  <a:pt x="1543526" y="1653241"/>
                  <a:pt x="1541621" y="1633239"/>
                  <a:pt x="1547336" y="1614189"/>
                </a:cubicBezTo>
                <a:cubicBezTo>
                  <a:pt x="1551146" y="1599901"/>
                  <a:pt x="1560671" y="1586566"/>
                  <a:pt x="1568291" y="1573231"/>
                </a:cubicBezTo>
                <a:cubicBezTo>
                  <a:pt x="1571149" y="1568469"/>
                  <a:pt x="1576864" y="1562754"/>
                  <a:pt x="1575911" y="1558944"/>
                </a:cubicBezTo>
                <a:cubicBezTo>
                  <a:pt x="1570196" y="1522749"/>
                  <a:pt x="1572101" y="1486554"/>
                  <a:pt x="1582579" y="1450359"/>
                </a:cubicBezTo>
                <a:cubicBezTo>
                  <a:pt x="1583531" y="1446549"/>
                  <a:pt x="1581626" y="1438929"/>
                  <a:pt x="1577816" y="1436071"/>
                </a:cubicBezTo>
                <a:cubicBezTo>
                  <a:pt x="1541621" y="1396066"/>
                  <a:pt x="1504474" y="1357966"/>
                  <a:pt x="1470184" y="1317009"/>
                </a:cubicBezTo>
                <a:cubicBezTo>
                  <a:pt x="1442561" y="1283671"/>
                  <a:pt x="1419701" y="1247476"/>
                  <a:pt x="1383506" y="1220806"/>
                </a:cubicBezTo>
                <a:cubicBezTo>
                  <a:pt x="1371124" y="1212234"/>
                  <a:pt x="1363504" y="1207471"/>
                  <a:pt x="1353026" y="1221759"/>
                </a:cubicBezTo>
                <a:cubicBezTo>
                  <a:pt x="1329214" y="1253191"/>
                  <a:pt x="1304449" y="1283671"/>
                  <a:pt x="1280636" y="1315104"/>
                </a:cubicBezTo>
                <a:cubicBezTo>
                  <a:pt x="1276826" y="1318914"/>
                  <a:pt x="1275874" y="1324629"/>
                  <a:pt x="1273969" y="1329391"/>
                </a:cubicBezTo>
                <a:close/>
                <a:moveTo>
                  <a:pt x="599599" y="1884699"/>
                </a:moveTo>
                <a:cubicBezTo>
                  <a:pt x="601504" y="1883746"/>
                  <a:pt x="602456" y="1882794"/>
                  <a:pt x="604361" y="1880889"/>
                </a:cubicBezTo>
                <a:cubicBezTo>
                  <a:pt x="601504" y="1873269"/>
                  <a:pt x="599599" y="1865649"/>
                  <a:pt x="596741" y="1858029"/>
                </a:cubicBezTo>
                <a:cubicBezTo>
                  <a:pt x="581501" y="1814214"/>
                  <a:pt x="580549" y="1767541"/>
                  <a:pt x="581501" y="1721821"/>
                </a:cubicBezTo>
                <a:cubicBezTo>
                  <a:pt x="582454" y="1705629"/>
                  <a:pt x="586264" y="1688484"/>
                  <a:pt x="583406" y="1673244"/>
                </a:cubicBezTo>
                <a:cubicBezTo>
                  <a:pt x="577691" y="1645621"/>
                  <a:pt x="567214" y="1618951"/>
                  <a:pt x="558641" y="1591329"/>
                </a:cubicBezTo>
                <a:cubicBezTo>
                  <a:pt x="556736" y="1583709"/>
                  <a:pt x="554831" y="1576089"/>
                  <a:pt x="555784" y="1568469"/>
                </a:cubicBezTo>
                <a:cubicBezTo>
                  <a:pt x="561499" y="1517034"/>
                  <a:pt x="547211" y="1469409"/>
                  <a:pt x="531019" y="1421784"/>
                </a:cubicBezTo>
                <a:cubicBezTo>
                  <a:pt x="521494" y="1392256"/>
                  <a:pt x="511016" y="1362729"/>
                  <a:pt x="503396" y="1333201"/>
                </a:cubicBezTo>
                <a:cubicBezTo>
                  <a:pt x="495776" y="1300816"/>
                  <a:pt x="491014" y="1268431"/>
                  <a:pt x="484346" y="1236046"/>
                </a:cubicBezTo>
                <a:cubicBezTo>
                  <a:pt x="482441" y="1228426"/>
                  <a:pt x="476726" y="1222711"/>
                  <a:pt x="472916" y="1215091"/>
                </a:cubicBezTo>
                <a:cubicBezTo>
                  <a:pt x="465296" y="1218901"/>
                  <a:pt x="454819" y="1221759"/>
                  <a:pt x="451009" y="1228426"/>
                </a:cubicBezTo>
                <a:cubicBezTo>
                  <a:pt x="443389" y="1241761"/>
                  <a:pt x="439579" y="1257954"/>
                  <a:pt x="431959" y="1271289"/>
                </a:cubicBezTo>
                <a:cubicBezTo>
                  <a:pt x="414814" y="1302721"/>
                  <a:pt x="402431" y="1339869"/>
                  <a:pt x="375761" y="1361776"/>
                </a:cubicBezTo>
                <a:cubicBezTo>
                  <a:pt x="339566" y="1390351"/>
                  <a:pt x="345281" y="1431309"/>
                  <a:pt x="330994" y="1464646"/>
                </a:cubicBezTo>
                <a:cubicBezTo>
                  <a:pt x="330041" y="1466551"/>
                  <a:pt x="332899" y="1470361"/>
                  <a:pt x="333851" y="1471314"/>
                </a:cubicBezTo>
                <a:cubicBezTo>
                  <a:pt x="354806" y="1492269"/>
                  <a:pt x="355759" y="1517986"/>
                  <a:pt x="353854" y="1544656"/>
                </a:cubicBezTo>
                <a:cubicBezTo>
                  <a:pt x="353854" y="1552276"/>
                  <a:pt x="356711" y="1563706"/>
                  <a:pt x="361474" y="1568469"/>
                </a:cubicBezTo>
                <a:cubicBezTo>
                  <a:pt x="385286" y="1593234"/>
                  <a:pt x="392906" y="1622761"/>
                  <a:pt x="390049" y="1656099"/>
                </a:cubicBezTo>
                <a:cubicBezTo>
                  <a:pt x="389096" y="1662766"/>
                  <a:pt x="391001" y="1671339"/>
                  <a:pt x="395764" y="1677054"/>
                </a:cubicBezTo>
                <a:cubicBezTo>
                  <a:pt x="431006" y="1721821"/>
                  <a:pt x="456724" y="1772304"/>
                  <a:pt x="474821" y="1826596"/>
                </a:cubicBezTo>
                <a:cubicBezTo>
                  <a:pt x="479584" y="1842789"/>
                  <a:pt x="489109" y="1853266"/>
                  <a:pt x="507206" y="1858029"/>
                </a:cubicBezTo>
                <a:cubicBezTo>
                  <a:pt x="524351" y="1861839"/>
                  <a:pt x="539591" y="1874221"/>
                  <a:pt x="558641" y="1866601"/>
                </a:cubicBezTo>
                <a:cubicBezTo>
                  <a:pt x="562451" y="1865649"/>
                  <a:pt x="568166" y="1870411"/>
                  <a:pt x="573881" y="1872316"/>
                </a:cubicBezTo>
                <a:cubicBezTo>
                  <a:pt x="584359" y="1877079"/>
                  <a:pt x="591979" y="1880889"/>
                  <a:pt x="599599" y="1884699"/>
                </a:cubicBezTo>
                <a:close/>
                <a:moveTo>
                  <a:pt x="930116" y="1638954"/>
                </a:moveTo>
                <a:cubicBezTo>
                  <a:pt x="932974" y="1620856"/>
                  <a:pt x="914876" y="1615141"/>
                  <a:pt x="905351" y="1617046"/>
                </a:cubicBezTo>
                <a:cubicBezTo>
                  <a:pt x="894874" y="1619904"/>
                  <a:pt x="883444" y="1634191"/>
                  <a:pt x="880586" y="1644669"/>
                </a:cubicBezTo>
                <a:cubicBezTo>
                  <a:pt x="877729" y="1657051"/>
                  <a:pt x="887254" y="1669434"/>
                  <a:pt x="903446" y="1670386"/>
                </a:cubicBezTo>
                <a:cubicBezTo>
                  <a:pt x="917734" y="1671339"/>
                  <a:pt x="930116" y="1657051"/>
                  <a:pt x="930116" y="1638954"/>
                </a:cubicBezTo>
                <a:close/>
                <a:moveTo>
                  <a:pt x="912019" y="1539894"/>
                </a:moveTo>
                <a:cubicBezTo>
                  <a:pt x="911066" y="1525606"/>
                  <a:pt x="909161" y="1509414"/>
                  <a:pt x="889159" y="1510366"/>
                </a:cubicBezTo>
                <a:cubicBezTo>
                  <a:pt x="873919" y="1510366"/>
                  <a:pt x="871061" y="1522749"/>
                  <a:pt x="871061" y="1535131"/>
                </a:cubicBezTo>
                <a:cubicBezTo>
                  <a:pt x="871061" y="1549419"/>
                  <a:pt x="875824" y="1563706"/>
                  <a:pt x="892969" y="1563706"/>
                </a:cubicBezTo>
                <a:cubicBezTo>
                  <a:pt x="908209" y="1563706"/>
                  <a:pt x="912971" y="1553229"/>
                  <a:pt x="912019" y="1539894"/>
                </a:cubicBezTo>
                <a:close/>
                <a:moveTo>
                  <a:pt x="918686" y="1769446"/>
                </a:moveTo>
                <a:cubicBezTo>
                  <a:pt x="931069" y="1758016"/>
                  <a:pt x="943451" y="1751349"/>
                  <a:pt x="946309" y="1741824"/>
                </a:cubicBezTo>
                <a:cubicBezTo>
                  <a:pt x="947261" y="1736109"/>
                  <a:pt x="934879" y="1723726"/>
                  <a:pt x="926306" y="1718964"/>
                </a:cubicBezTo>
                <a:cubicBezTo>
                  <a:pt x="914876" y="1713249"/>
                  <a:pt x="895826" y="1726584"/>
                  <a:pt x="897731" y="1738014"/>
                </a:cubicBezTo>
                <a:cubicBezTo>
                  <a:pt x="899636" y="1747539"/>
                  <a:pt x="908209" y="1756111"/>
                  <a:pt x="918686" y="1769446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 dirty="0"/>
          </a:p>
        </p:txBody>
      </p:sp>
      <p:sp>
        <p:nvSpPr>
          <p:cNvPr id="18" name="Freeform: Shape 104">
            <a:extLst>
              <a:ext uri="{FF2B5EF4-FFF2-40B4-BE49-F238E27FC236}">
                <a16:creationId xmlns:a16="http://schemas.microsoft.com/office/drawing/2014/main" xmlns="" id="{E9F5627C-D684-3F88-E3C4-4629F2C97B38}"/>
              </a:ext>
            </a:extLst>
          </p:cNvPr>
          <p:cNvSpPr/>
          <p:nvPr/>
        </p:nvSpPr>
        <p:spPr>
          <a:xfrm>
            <a:off x="8354599" y="1087823"/>
            <a:ext cx="813808" cy="2702789"/>
          </a:xfrm>
          <a:custGeom>
            <a:avLst/>
            <a:gdLst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290800 w 3195530"/>
              <a:gd name="connsiteY3" fmla="*/ 0 h 10612860"/>
              <a:gd name="connsiteX4" fmla="*/ 1852755 w 3195530"/>
              <a:gd name="connsiteY4" fmla="*/ 556368 h 10612860"/>
              <a:gd name="connsiteX5" fmla="*/ 1880139 w 3195530"/>
              <a:gd name="connsiteY5" fmla="*/ 826219 h 10612860"/>
              <a:gd name="connsiteX6" fmla="*/ 1800885 w 3195530"/>
              <a:gd name="connsiteY6" fmla="*/ 889179 h 10612860"/>
              <a:gd name="connsiteX7" fmla="*/ 1665029 w 3195530"/>
              <a:gd name="connsiteY7" fmla="*/ 1234718 h 10612860"/>
              <a:gd name="connsiteX8" fmla="*/ 1649096 w 3195530"/>
              <a:gd name="connsiteY8" fmla="*/ 1339123 h 10612860"/>
              <a:gd name="connsiteX9" fmla="*/ 1534696 w 3195530"/>
              <a:gd name="connsiteY9" fmla="*/ 1530388 h 10612860"/>
              <a:gd name="connsiteX10" fmla="*/ 1721540 w 3195530"/>
              <a:gd name="connsiteY10" fmla="*/ 1740863 h 10612860"/>
              <a:gd name="connsiteX11" fmla="*/ 1724957 w 3195530"/>
              <a:gd name="connsiteY11" fmla="*/ 1755132 h 10612860"/>
              <a:gd name="connsiteX12" fmla="*/ 1652304 w 3195530"/>
              <a:gd name="connsiteY12" fmla="*/ 1750313 h 10612860"/>
              <a:gd name="connsiteX13" fmla="*/ 1751358 w 3195530"/>
              <a:gd name="connsiteY13" fmla="*/ 1930550 h 10612860"/>
              <a:gd name="connsiteX14" fmla="*/ 1724957 w 3195530"/>
              <a:gd name="connsiteY14" fmla="*/ 1755132 h 10612860"/>
              <a:gd name="connsiteX15" fmla="*/ 1736291 w 3195530"/>
              <a:gd name="connsiteY15" fmla="*/ 1755884 h 10612860"/>
              <a:gd name="connsiteX16" fmla="*/ 1721540 w 3195530"/>
              <a:gd name="connsiteY16" fmla="*/ 1740863 h 10612860"/>
              <a:gd name="connsiteX17" fmla="*/ 1667880 w 3195530"/>
              <a:gd name="connsiteY17" fmla="*/ 1609649 h 10612860"/>
              <a:gd name="connsiteX18" fmla="*/ 1658106 w 3195530"/>
              <a:gd name="connsiteY18" fmla="*/ 1372022 h 10612860"/>
              <a:gd name="connsiteX19" fmla="*/ 1734509 w 3195530"/>
              <a:gd name="connsiteY19" fmla="*/ 1541309 h 10612860"/>
              <a:gd name="connsiteX20" fmla="*/ 2326647 w 3195530"/>
              <a:gd name="connsiteY20" fmla="*/ 1715111 h 10612860"/>
              <a:gd name="connsiteX21" fmla="*/ 2509435 w 3195530"/>
              <a:gd name="connsiteY21" fmla="*/ 1794736 h 10612860"/>
              <a:gd name="connsiteX22" fmla="*/ 2606453 w 3195530"/>
              <a:gd name="connsiteY22" fmla="*/ 2095611 h 10612860"/>
              <a:gd name="connsiteX23" fmla="*/ 2672829 w 3195530"/>
              <a:gd name="connsiteY23" fmla="*/ 2178119 h 10612860"/>
              <a:gd name="connsiteX24" fmla="*/ 2670233 w 3195530"/>
              <a:gd name="connsiteY24" fmla="*/ 2302646 h 10612860"/>
              <a:gd name="connsiteX25" fmla="*/ 2712685 w 3195530"/>
              <a:gd name="connsiteY25" fmla="*/ 2352064 h 10612860"/>
              <a:gd name="connsiteX26" fmla="*/ 2702149 w 3195530"/>
              <a:gd name="connsiteY26" fmla="*/ 2404747 h 10612860"/>
              <a:gd name="connsiteX27" fmla="*/ 2763128 w 3195530"/>
              <a:gd name="connsiteY27" fmla="*/ 2436539 h 10612860"/>
              <a:gd name="connsiteX28" fmla="*/ 2757987 w 3195530"/>
              <a:gd name="connsiteY28" fmla="*/ 2539216 h 10612860"/>
              <a:gd name="connsiteX29" fmla="*/ 3024915 w 3195530"/>
              <a:gd name="connsiteY29" fmla="*/ 2938542 h 10612860"/>
              <a:gd name="connsiteX30" fmla="*/ 3138120 w 3195530"/>
              <a:gd name="connsiteY30" fmla="*/ 3005297 h 10612860"/>
              <a:gd name="connsiteX31" fmla="*/ 3194723 w 3195530"/>
              <a:gd name="connsiteY31" fmla="*/ 3333739 h 10612860"/>
              <a:gd name="connsiteX32" fmla="*/ 2857806 w 3195530"/>
              <a:gd name="connsiteY32" fmla="*/ 3656225 h 10612860"/>
              <a:gd name="connsiteX33" fmla="*/ 2542420 w 3195530"/>
              <a:gd name="connsiteY33" fmla="*/ 3660305 h 10612860"/>
              <a:gd name="connsiteX34" fmla="*/ 2461079 w 3195530"/>
              <a:gd name="connsiteY34" fmla="*/ 3610217 h 10612860"/>
              <a:gd name="connsiteX35" fmla="*/ 2503020 w 3195530"/>
              <a:gd name="connsiteY35" fmla="*/ 3730889 h 10612860"/>
              <a:gd name="connsiteX36" fmla="*/ 2445357 w 3195530"/>
              <a:gd name="connsiteY36" fmla="*/ 3730903 h 10612860"/>
              <a:gd name="connsiteX37" fmla="*/ 2445357 w 3195530"/>
              <a:gd name="connsiteY37" fmla="*/ 3964866 h 10612860"/>
              <a:gd name="connsiteX38" fmla="*/ 2459686 w 3195530"/>
              <a:gd name="connsiteY38" fmla="*/ 3964866 h 10612860"/>
              <a:gd name="connsiteX39" fmla="*/ 2469021 w 3195530"/>
              <a:gd name="connsiteY39" fmla="*/ 4013875 h 10612860"/>
              <a:gd name="connsiteX40" fmla="*/ 2974950 w 3195530"/>
              <a:gd name="connsiteY40" fmla="*/ 5593332 h 10612860"/>
              <a:gd name="connsiteX41" fmla="*/ 2708419 w 3195530"/>
              <a:gd name="connsiteY41" fmla="*/ 5730659 h 10612860"/>
              <a:gd name="connsiteX42" fmla="*/ 2736752 w 3195530"/>
              <a:gd name="connsiteY42" fmla="*/ 6385004 h 10612860"/>
              <a:gd name="connsiteX43" fmla="*/ 2718427 w 3195530"/>
              <a:gd name="connsiteY43" fmla="*/ 7009774 h 10612860"/>
              <a:gd name="connsiteX44" fmla="*/ 2690545 w 3195530"/>
              <a:gd name="connsiteY44" fmla="*/ 7429203 h 10612860"/>
              <a:gd name="connsiteX45" fmla="*/ 2595054 w 3195530"/>
              <a:gd name="connsiteY45" fmla="*/ 7760350 h 10612860"/>
              <a:gd name="connsiteX46" fmla="*/ 2500175 w 3195530"/>
              <a:gd name="connsiteY46" fmla="*/ 7873515 h 10612860"/>
              <a:gd name="connsiteX47" fmla="*/ 2483431 w 3195530"/>
              <a:gd name="connsiteY47" fmla="*/ 8113645 h 10612860"/>
              <a:gd name="connsiteX48" fmla="*/ 2412136 w 3195530"/>
              <a:gd name="connsiteY48" fmla="*/ 8776730 h 10612860"/>
              <a:gd name="connsiteX49" fmla="*/ 2380366 w 3195530"/>
              <a:gd name="connsiteY49" fmla="*/ 9173347 h 10612860"/>
              <a:gd name="connsiteX50" fmla="*/ 2396889 w 3195530"/>
              <a:gd name="connsiteY50" fmla="*/ 9467957 h 10612860"/>
              <a:gd name="connsiteX51" fmla="*/ 2454833 w 3195530"/>
              <a:gd name="connsiteY51" fmla="*/ 9613145 h 10612860"/>
              <a:gd name="connsiteX52" fmla="*/ 2424209 w 3195530"/>
              <a:gd name="connsiteY52" fmla="*/ 9804339 h 10612860"/>
              <a:gd name="connsiteX53" fmla="*/ 3134866 w 3195530"/>
              <a:gd name="connsiteY53" fmla="*/ 10341562 h 10612860"/>
              <a:gd name="connsiteX54" fmla="*/ 3160024 w 3195530"/>
              <a:gd name="connsiteY54" fmla="*/ 10564964 h 10612860"/>
              <a:gd name="connsiteX55" fmla="*/ 2531417 w 3195530"/>
              <a:gd name="connsiteY55" fmla="*/ 10550290 h 10612860"/>
              <a:gd name="connsiteX56" fmla="*/ 1876236 w 3195530"/>
              <a:gd name="connsiteY56" fmla="*/ 10303490 h 10612860"/>
              <a:gd name="connsiteX57" fmla="*/ 1861870 w 3195530"/>
              <a:gd name="connsiteY57" fmla="*/ 10020777 h 10612860"/>
              <a:gd name="connsiteX58" fmla="*/ 1835213 w 3195530"/>
              <a:gd name="connsiteY58" fmla="*/ 9894183 h 10612860"/>
              <a:gd name="connsiteX59" fmla="*/ 1882681 w 3195530"/>
              <a:gd name="connsiteY59" fmla="*/ 9589781 h 10612860"/>
              <a:gd name="connsiteX60" fmla="*/ 1802386 w 3195530"/>
              <a:gd name="connsiteY60" fmla="*/ 9334796 h 10612860"/>
              <a:gd name="connsiteX61" fmla="*/ 1800887 w 3195530"/>
              <a:gd name="connsiteY61" fmla="*/ 8152789 h 10612860"/>
              <a:gd name="connsiteX62" fmla="*/ 1935942 w 3195530"/>
              <a:gd name="connsiteY62" fmla="*/ 7506024 h 10612860"/>
              <a:gd name="connsiteX63" fmla="*/ 1876110 w 3195530"/>
              <a:gd name="connsiteY63" fmla="*/ 7319701 h 10612860"/>
              <a:gd name="connsiteX64" fmla="*/ 1916465 w 3195530"/>
              <a:gd name="connsiteY64" fmla="*/ 7164091 h 10612860"/>
              <a:gd name="connsiteX65" fmla="*/ 1910193 w 3195530"/>
              <a:gd name="connsiteY65" fmla="*/ 6839348 h 10612860"/>
              <a:gd name="connsiteX66" fmla="*/ 1707813 w 3195530"/>
              <a:gd name="connsiteY66" fmla="*/ 6238651 h 10612860"/>
              <a:gd name="connsiteX67" fmla="*/ 1377613 w 3195530"/>
              <a:gd name="connsiteY67" fmla="*/ 7441295 h 10612860"/>
              <a:gd name="connsiteX68" fmla="*/ 1374660 w 3195530"/>
              <a:gd name="connsiteY68" fmla="*/ 7650818 h 10612860"/>
              <a:gd name="connsiteX69" fmla="*/ 1267540 w 3195530"/>
              <a:gd name="connsiteY69" fmla="*/ 7793055 h 10612860"/>
              <a:gd name="connsiteX70" fmla="*/ 1278558 w 3195530"/>
              <a:gd name="connsiteY70" fmla="*/ 7897618 h 10612860"/>
              <a:gd name="connsiteX71" fmla="*/ 1205942 w 3195530"/>
              <a:gd name="connsiteY71" fmla="*/ 8057305 h 10612860"/>
              <a:gd name="connsiteX72" fmla="*/ 1033520 w 3195530"/>
              <a:gd name="connsiteY72" fmla="*/ 9173347 h 10612860"/>
              <a:gd name="connsiteX73" fmla="*/ 1054274 w 3195530"/>
              <a:gd name="connsiteY73" fmla="*/ 9656724 h 10612860"/>
              <a:gd name="connsiteX74" fmla="*/ 990267 w 3195530"/>
              <a:gd name="connsiteY74" fmla="*/ 10063276 h 10612860"/>
              <a:gd name="connsiteX75" fmla="*/ 1368683 w 3195530"/>
              <a:gd name="connsiteY75" fmla="*/ 10442252 h 10612860"/>
              <a:gd name="connsiteX76" fmla="*/ 918876 w 3195530"/>
              <a:gd name="connsiteY76" fmla="*/ 10600044 h 10612860"/>
              <a:gd name="connsiteX77" fmla="*/ 474779 w 3195530"/>
              <a:gd name="connsiteY77" fmla="*/ 10287718 h 10612860"/>
              <a:gd name="connsiteX78" fmla="*/ 566182 w 3195530"/>
              <a:gd name="connsiteY78" fmla="*/ 10019896 h 10612860"/>
              <a:gd name="connsiteX79" fmla="*/ 460825 w 3195530"/>
              <a:gd name="connsiteY79" fmla="*/ 9692724 h 10612860"/>
              <a:gd name="connsiteX80" fmla="*/ 511587 w 3195530"/>
              <a:gd name="connsiteY80" fmla="*/ 9032388 h 10612860"/>
              <a:gd name="connsiteX81" fmla="*/ 622935 w 3195530"/>
              <a:gd name="connsiteY81" fmla="*/ 7525502 h 10612860"/>
              <a:gd name="connsiteX82" fmla="*/ 669466 w 3195530"/>
              <a:gd name="connsiteY82" fmla="*/ 7311969 h 10612860"/>
              <a:gd name="connsiteX83" fmla="*/ 689870 w 3195530"/>
              <a:gd name="connsiteY83" fmla="*/ 7037851 h 10612860"/>
              <a:gd name="connsiteX84" fmla="*/ 677180 w 3195530"/>
              <a:gd name="connsiteY84" fmla="*/ 6796735 h 10612860"/>
              <a:gd name="connsiteX85" fmla="*/ 587421 w 3195530"/>
              <a:gd name="connsiteY85" fmla="*/ 6210025 h 10612860"/>
              <a:gd name="connsiteX86" fmla="*/ 503127 w 3195530"/>
              <a:gd name="connsiteY86" fmla="*/ 5850688 h 10612860"/>
              <a:gd name="connsiteX87" fmla="*/ 304621 w 3195530"/>
              <a:gd name="connsiteY87" fmla="*/ 5601332 h 10612860"/>
              <a:gd name="connsiteX88" fmla="*/ 461987 w 3195530"/>
              <a:gd name="connsiteY88" fmla="*/ 4201579 h 10612860"/>
              <a:gd name="connsiteX89" fmla="*/ 480370 w 3195530"/>
              <a:gd name="connsiteY89" fmla="*/ 4073429 h 10612860"/>
              <a:gd name="connsiteX90" fmla="*/ 480370 w 3195530"/>
              <a:gd name="connsiteY90" fmla="*/ 4037882 h 10612860"/>
              <a:gd name="connsiteX91" fmla="*/ 372115 w 3195530"/>
              <a:gd name="connsiteY91" fmla="*/ 3976393 h 10612860"/>
              <a:gd name="connsiteX92" fmla="*/ 348560 w 3195530"/>
              <a:gd name="connsiteY92" fmla="*/ 3964866 h 10612860"/>
              <a:gd name="connsiteX93" fmla="*/ 480370 w 3195530"/>
              <a:gd name="connsiteY93" fmla="*/ 3964866 h 10612860"/>
              <a:gd name="connsiteX94" fmla="*/ 480370 w 3195530"/>
              <a:gd name="connsiteY94" fmla="*/ 3731366 h 10612860"/>
              <a:gd name="connsiteX95" fmla="*/ 325501 w 3195530"/>
              <a:gd name="connsiteY95" fmla="*/ 3731402 h 10612860"/>
              <a:gd name="connsiteX96" fmla="*/ 357520 w 3195530"/>
              <a:gd name="connsiteY96" fmla="*/ 3489579 h 10612860"/>
              <a:gd name="connsiteX97" fmla="*/ 296032 w 3195530"/>
              <a:gd name="connsiteY97" fmla="*/ 3332537 h 10612860"/>
              <a:gd name="connsiteX98" fmla="*/ 312879 w 3195530"/>
              <a:gd name="connsiteY98" fmla="*/ 3170839 h 10612860"/>
              <a:gd name="connsiteX99" fmla="*/ 258721 w 3195530"/>
              <a:gd name="connsiteY99" fmla="*/ 3134915 h 10612860"/>
              <a:gd name="connsiteX100" fmla="*/ 207412 w 3195530"/>
              <a:gd name="connsiteY100" fmla="*/ 2897913 h 10612860"/>
              <a:gd name="connsiteX101" fmla="*/ 54452 w 3195530"/>
              <a:gd name="connsiteY101" fmla="*/ 2538400 h 10612860"/>
              <a:gd name="connsiteX102" fmla="*/ 9303 w 3195530"/>
              <a:gd name="connsiteY102" fmla="*/ 2186090 h 10612860"/>
              <a:gd name="connsiteX103" fmla="*/ 81583 w 3195530"/>
              <a:gd name="connsiteY103" fmla="*/ 1743638 h 10612860"/>
              <a:gd name="connsiteX104" fmla="*/ 649543 w 3195530"/>
              <a:gd name="connsiteY104" fmla="*/ 1494582 h 10612860"/>
              <a:gd name="connsiteX105" fmla="*/ 945925 w 3195530"/>
              <a:gd name="connsiteY105" fmla="*/ 1232699 h 10612860"/>
              <a:gd name="connsiteX106" fmla="*/ 952102 w 3195530"/>
              <a:gd name="connsiteY106" fmla="*/ 1238129 h 10612860"/>
              <a:gd name="connsiteX107" fmla="*/ 1453685 w 3195530"/>
              <a:gd name="connsiteY107" fmla="*/ 1885887 h 10612860"/>
              <a:gd name="connsiteX108" fmla="*/ 1302916 w 3195530"/>
              <a:gd name="connsiteY108" fmla="*/ 1712325 h 10612860"/>
              <a:gd name="connsiteX109" fmla="*/ 1505401 w 3195530"/>
              <a:gd name="connsiteY109" fmla="*/ 1530023 h 10612860"/>
              <a:gd name="connsiteX110" fmla="*/ 1518343 w 3195530"/>
              <a:gd name="connsiteY110" fmla="*/ 1530185 h 10612860"/>
              <a:gd name="connsiteX111" fmla="*/ 1411743 w 3195530"/>
              <a:gd name="connsiteY111" fmla="*/ 1476618 h 10612860"/>
              <a:gd name="connsiteX112" fmla="*/ 1132853 w 3195530"/>
              <a:gd name="connsiteY112" fmla="*/ 1356460 h 10612860"/>
              <a:gd name="connsiteX113" fmla="*/ 987224 w 3195530"/>
              <a:gd name="connsiteY113" fmla="*/ 1196250 h 10612860"/>
              <a:gd name="connsiteX114" fmla="*/ 888169 w 3195530"/>
              <a:gd name="connsiteY114" fmla="*/ 929232 h 10612860"/>
              <a:gd name="connsiteX115" fmla="*/ 827953 w 3195530"/>
              <a:gd name="connsiteY115" fmla="*/ 971350 h 10612860"/>
              <a:gd name="connsiteX116" fmla="*/ 713322 w 3195530"/>
              <a:gd name="connsiteY116" fmla="*/ 695928 h 10612860"/>
              <a:gd name="connsiteX117" fmla="*/ 783974 w 3195530"/>
              <a:gd name="connsiteY117" fmla="*/ 630038 h 10612860"/>
              <a:gd name="connsiteX118" fmla="*/ 1290800 w 3195530"/>
              <a:gd name="connsiteY118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348560 w 3195530"/>
              <a:gd name="connsiteY93" fmla="*/ 3964866 h 10612860"/>
              <a:gd name="connsiteX94" fmla="*/ 480370 w 3195530"/>
              <a:gd name="connsiteY94" fmla="*/ 3964866 h 10612860"/>
              <a:gd name="connsiteX95" fmla="*/ 480370 w 3195530"/>
              <a:gd name="connsiteY95" fmla="*/ 3731366 h 10612860"/>
              <a:gd name="connsiteX96" fmla="*/ 357520 w 3195530"/>
              <a:gd name="connsiteY96" fmla="*/ 3489579 h 10612860"/>
              <a:gd name="connsiteX97" fmla="*/ 296032 w 3195530"/>
              <a:gd name="connsiteY97" fmla="*/ 3332537 h 10612860"/>
              <a:gd name="connsiteX98" fmla="*/ 312879 w 3195530"/>
              <a:gd name="connsiteY98" fmla="*/ 3170839 h 10612860"/>
              <a:gd name="connsiteX99" fmla="*/ 258721 w 3195530"/>
              <a:gd name="connsiteY99" fmla="*/ 3134915 h 10612860"/>
              <a:gd name="connsiteX100" fmla="*/ 207412 w 3195530"/>
              <a:gd name="connsiteY100" fmla="*/ 2897913 h 10612860"/>
              <a:gd name="connsiteX101" fmla="*/ 54452 w 3195530"/>
              <a:gd name="connsiteY101" fmla="*/ 2538400 h 10612860"/>
              <a:gd name="connsiteX102" fmla="*/ 9303 w 3195530"/>
              <a:gd name="connsiteY102" fmla="*/ 2186090 h 10612860"/>
              <a:gd name="connsiteX103" fmla="*/ 81583 w 3195530"/>
              <a:gd name="connsiteY103" fmla="*/ 1743638 h 10612860"/>
              <a:gd name="connsiteX104" fmla="*/ 649543 w 3195530"/>
              <a:gd name="connsiteY104" fmla="*/ 1494582 h 10612860"/>
              <a:gd name="connsiteX105" fmla="*/ 945925 w 3195530"/>
              <a:gd name="connsiteY105" fmla="*/ 1232699 h 10612860"/>
              <a:gd name="connsiteX106" fmla="*/ 952102 w 3195530"/>
              <a:gd name="connsiteY106" fmla="*/ 1238129 h 10612860"/>
              <a:gd name="connsiteX107" fmla="*/ 1453685 w 3195530"/>
              <a:gd name="connsiteY107" fmla="*/ 1885887 h 10612860"/>
              <a:gd name="connsiteX108" fmla="*/ 1302916 w 3195530"/>
              <a:gd name="connsiteY108" fmla="*/ 1712325 h 10612860"/>
              <a:gd name="connsiteX109" fmla="*/ 1505401 w 3195530"/>
              <a:gd name="connsiteY109" fmla="*/ 1530023 h 10612860"/>
              <a:gd name="connsiteX110" fmla="*/ 1518343 w 3195530"/>
              <a:gd name="connsiteY110" fmla="*/ 1530185 h 10612860"/>
              <a:gd name="connsiteX111" fmla="*/ 1411743 w 3195530"/>
              <a:gd name="connsiteY111" fmla="*/ 1476618 h 10612860"/>
              <a:gd name="connsiteX112" fmla="*/ 1132853 w 3195530"/>
              <a:gd name="connsiteY112" fmla="*/ 1356460 h 10612860"/>
              <a:gd name="connsiteX113" fmla="*/ 987224 w 3195530"/>
              <a:gd name="connsiteY113" fmla="*/ 1196250 h 10612860"/>
              <a:gd name="connsiteX114" fmla="*/ 888169 w 3195530"/>
              <a:gd name="connsiteY114" fmla="*/ 929232 h 10612860"/>
              <a:gd name="connsiteX115" fmla="*/ 827953 w 3195530"/>
              <a:gd name="connsiteY115" fmla="*/ 971350 h 10612860"/>
              <a:gd name="connsiteX116" fmla="*/ 713322 w 3195530"/>
              <a:gd name="connsiteY116" fmla="*/ 695928 h 10612860"/>
              <a:gd name="connsiteX117" fmla="*/ 783974 w 3195530"/>
              <a:gd name="connsiteY117" fmla="*/ 630038 h 10612860"/>
              <a:gd name="connsiteX118" fmla="*/ 1290800 w 3195530"/>
              <a:gd name="connsiteY118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480370 w 3195530"/>
              <a:gd name="connsiteY93" fmla="*/ 3964866 h 10612860"/>
              <a:gd name="connsiteX94" fmla="*/ 480370 w 3195530"/>
              <a:gd name="connsiteY94" fmla="*/ 3731366 h 10612860"/>
              <a:gd name="connsiteX95" fmla="*/ 357520 w 3195530"/>
              <a:gd name="connsiteY95" fmla="*/ 3489579 h 10612860"/>
              <a:gd name="connsiteX96" fmla="*/ 296032 w 3195530"/>
              <a:gd name="connsiteY96" fmla="*/ 3332537 h 10612860"/>
              <a:gd name="connsiteX97" fmla="*/ 312879 w 3195530"/>
              <a:gd name="connsiteY97" fmla="*/ 3170839 h 10612860"/>
              <a:gd name="connsiteX98" fmla="*/ 258721 w 3195530"/>
              <a:gd name="connsiteY98" fmla="*/ 3134915 h 10612860"/>
              <a:gd name="connsiteX99" fmla="*/ 207412 w 3195530"/>
              <a:gd name="connsiteY99" fmla="*/ 2897913 h 10612860"/>
              <a:gd name="connsiteX100" fmla="*/ 54452 w 3195530"/>
              <a:gd name="connsiteY100" fmla="*/ 2538400 h 10612860"/>
              <a:gd name="connsiteX101" fmla="*/ 9303 w 3195530"/>
              <a:gd name="connsiteY101" fmla="*/ 2186090 h 10612860"/>
              <a:gd name="connsiteX102" fmla="*/ 81583 w 3195530"/>
              <a:gd name="connsiteY102" fmla="*/ 1743638 h 10612860"/>
              <a:gd name="connsiteX103" fmla="*/ 649543 w 3195530"/>
              <a:gd name="connsiteY103" fmla="*/ 1494582 h 10612860"/>
              <a:gd name="connsiteX104" fmla="*/ 945925 w 3195530"/>
              <a:gd name="connsiteY104" fmla="*/ 1232699 h 10612860"/>
              <a:gd name="connsiteX105" fmla="*/ 952102 w 3195530"/>
              <a:gd name="connsiteY105" fmla="*/ 1238129 h 10612860"/>
              <a:gd name="connsiteX106" fmla="*/ 1453685 w 3195530"/>
              <a:gd name="connsiteY106" fmla="*/ 1885887 h 10612860"/>
              <a:gd name="connsiteX107" fmla="*/ 1302916 w 3195530"/>
              <a:gd name="connsiteY107" fmla="*/ 1712325 h 10612860"/>
              <a:gd name="connsiteX108" fmla="*/ 1505401 w 3195530"/>
              <a:gd name="connsiteY108" fmla="*/ 1530023 h 10612860"/>
              <a:gd name="connsiteX109" fmla="*/ 1518343 w 3195530"/>
              <a:gd name="connsiteY109" fmla="*/ 1530185 h 10612860"/>
              <a:gd name="connsiteX110" fmla="*/ 1411743 w 3195530"/>
              <a:gd name="connsiteY110" fmla="*/ 1476618 h 10612860"/>
              <a:gd name="connsiteX111" fmla="*/ 1132853 w 3195530"/>
              <a:gd name="connsiteY111" fmla="*/ 1356460 h 10612860"/>
              <a:gd name="connsiteX112" fmla="*/ 987224 w 3195530"/>
              <a:gd name="connsiteY112" fmla="*/ 1196250 h 10612860"/>
              <a:gd name="connsiteX113" fmla="*/ 888169 w 3195530"/>
              <a:gd name="connsiteY113" fmla="*/ 929232 h 10612860"/>
              <a:gd name="connsiteX114" fmla="*/ 827953 w 3195530"/>
              <a:gd name="connsiteY114" fmla="*/ 971350 h 10612860"/>
              <a:gd name="connsiteX115" fmla="*/ 713322 w 3195530"/>
              <a:gd name="connsiteY115" fmla="*/ 695928 h 10612860"/>
              <a:gd name="connsiteX116" fmla="*/ 783974 w 3195530"/>
              <a:gd name="connsiteY116" fmla="*/ 630038 h 10612860"/>
              <a:gd name="connsiteX117" fmla="*/ 1290800 w 3195530"/>
              <a:gd name="connsiteY117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430481 w 3195530"/>
              <a:gd name="connsiteY92" fmla="*/ 3966665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45358 w 3195530"/>
              <a:gd name="connsiteY40" fmla="*/ 3916228 h 10612860"/>
              <a:gd name="connsiteX41" fmla="*/ 2469021 w 3195530"/>
              <a:gd name="connsiteY41" fmla="*/ 4013875 h 10612860"/>
              <a:gd name="connsiteX42" fmla="*/ 2974950 w 3195530"/>
              <a:gd name="connsiteY42" fmla="*/ 5593332 h 10612860"/>
              <a:gd name="connsiteX43" fmla="*/ 2708419 w 3195530"/>
              <a:gd name="connsiteY43" fmla="*/ 5730659 h 10612860"/>
              <a:gd name="connsiteX44" fmla="*/ 2736752 w 3195530"/>
              <a:gd name="connsiteY44" fmla="*/ 6385004 h 10612860"/>
              <a:gd name="connsiteX45" fmla="*/ 2718427 w 3195530"/>
              <a:gd name="connsiteY45" fmla="*/ 7009774 h 10612860"/>
              <a:gd name="connsiteX46" fmla="*/ 2690545 w 3195530"/>
              <a:gd name="connsiteY46" fmla="*/ 7429203 h 10612860"/>
              <a:gd name="connsiteX47" fmla="*/ 2595054 w 3195530"/>
              <a:gd name="connsiteY47" fmla="*/ 7760350 h 10612860"/>
              <a:gd name="connsiteX48" fmla="*/ 2500175 w 3195530"/>
              <a:gd name="connsiteY48" fmla="*/ 7873515 h 10612860"/>
              <a:gd name="connsiteX49" fmla="*/ 2483431 w 3195530"/>
              <a:gd name="connsiteY49" fmla="*/ 8113645 h 10612860"/>
              <a:gd name="connsiteX50" fmla="*/ 2412136 w 3195530"/>
              <a:gd name="connsiteY50" fmla="*/ 8776730 h 10612860"/>
              <a:gd name="connsiteX51" fmla="*/ 2380366 w 3195530"/>
              <a:gd name="connsiteY51" fmla="*/ 9173347 h 10612860"/>
              <a:gd name="connsiteX52" fmla="*/ 2396889 w 3195530"/>
              <a:gd name="connsiteY52" fmla="*/ 9467957 h 10612860"/>
              <a:gd name="connsiteX53" fmla="*/ 2454833 w 3195530"/>
              <a:gd name="connsiteY53" fmla="*/ 9613145 h 10612860"/>
              <a:gd name="connsiteX54" fmla="*/ 2424209 w 3195530"/>
              <a:gd name="connsiteY54" fmla="*/ 9804339 h 10612860"/>
              <a:gd name="connsiteX55" fmla="*/ 3134866 w 3195530"/>
              <a:gd name="connsiteY55" fmla="*/ 10341562 h 10612860"/>
              <a:gd name="connsiteX56" fmla="*/ 3160024 w 3195530"/>
              <a:gd name="connsiteY56" fmla="*/ 10564964 h 10612860"/>
              <a:gd name="connsiteX57" fmla="*/ 2531417 w 3195530"/>
              <a:gd name="connsiteY57" fmla="*/ 10550290 h 10612860"/>
              <a:gd name="connsiteX58" fmla="*/ 1876236 w 3195530"/>
              <a:gd name="connsiteY58" fmla="*/ 10303490 h 10612860"/>
              <a:gd name="connsiteX59" fmla="*/ 1861870 w 3195530"/>
              <a:gd name="connsiteY59" fmla="*/ 10020777 h 10612860"/>
              <a:gd name="connsiteX60" fmla="*/ 1835213 w 3195530"/>
              <a:gd name="connsiteY60" fmla="*/ 9894183 h 10612860"/>
              <a:gd name="connsiteX61" fmla="*/ 1882681 w 3195530"/>
              <a:gd name="connsiteY61" fmla="*/ 9589781 h 10612860"/>
              <a:gd name="connsiteX62" fmla="*/ 1802386 w 3195530"/>
              <a:gd name="connsiteY62" fmla="*/ 9334796 h 10612860"/>
              <a:gd name="connsiteX63" fmla="*/ 1800887 w 3195530"/>
              <a:gd name="connsiteY63" fmla="*/ 8152789 h 10612860"/>
              <a:gd name="connsiteX64" fmla="*/ 1935942 w 3195530"/>
              <a:gd name="connsiteY64" fmla="*/ 7506024 h 10612860"/>
              <a:gd name="connsiteX65" fmla="*/ 1876110 w 3195530"/>
              <a:gd name="connsiteY65" fmla="*/ 7319701 h 10612860"/>
              <a:gd name="connsiteX66" fmla="*/ 1916465 w 3195530"/>
              <a:gd name="connsiteY66" fmla="*/ 7164091 h 10612860"/>
              <a:gd name="connsiteX67" fmla="*/ 1910193 w 3195530"/>
              <a:gd name="connsiteY67" fmla="*/ 6839348 h 10612860"/>
              <a:gd name="connsiteX68" fmla="*/ 1707813 w 3195530"/>
              <a:gd name="connsiteY68" fmla="*/ 6238651 h 10612860"/>
              <a:gd name="connsiteX69" fmla="*/ 1377613 w 3195530"/>
              <a:gd name="connsiteY69" fmla="*/ 7441295 h 10612860"/>
              <a:gd name="connsiteX70" fmla="*/ 1374660 w 3195530"/>
              <a:gd name="connsiteY70" fmla="*/ 7650818 h 10612860"/>
              <a:gd name="connsiteX71" fmla="*/ 1267540 w 3195530"/>
              <a:gd name="connsiteY71" fmla="*/ 7793055 h 10612860"/>
              <a:gd name="connsiteX72" fmla="*/ 1278558 w 3195530"/>
              <a:gd name="connsiteY72" fmla="*/ 7897618 h 10612860"/>
              <a:gd name="connsiteX73" fmla="*/ 1205942 w 3195530"/>
              <a:gd name="connsiteY73" fmla="*/ 8057305 h 10612860"/>
              <a:gd name="connsiteX74" fmla="*/ 1033520 w 3195530"/>
              <a:gd name="connsiteY74" fmla="*/ 9173347 h 10612860"/>
              <a:gd name="connsiteX75" fmla="*/ 1054274 w 3195530"/>
              <a:gd name="connsiteY75" fmla="*/ 9656724 h 10612860"/>
              <a:gd name="connsiteX76" fmla="*/ 990267 w 3195530"/>
              <a:gd name="connsiteY76" fmla="*/ 10063276 h 10612860"/>
              <a:gd name="connsiteX77" fmla="*/ 1368683 w 3195530"/>
              <a:gd name="connsiteY77" fmla="*/ 10442252 h 10612860"/>
              <a:gd name="connsiteX78" fmla="*/ 918876 w 3195530"/>
              <a:gd name="connsiteY78" fmla="*/ 10600044 h 10612860"/>
              <a:gd name="connsiteX79" fmla="*/ 474779 w 3195530"/>
              <a:gd name="connsiteY79" fmla="*/ 10287718 h 10612860"/>
              <a:gd name="connsiteX80" fmla="*/ 566182 w 3195530"/>
              <a:gd name="connsiteY80" fmla="*/ 10019896 h 10612860"/>
              <a:gd name="connsiteX81" fmla="*/ 460825 w 3195530"/>
              <a:gd name="connsiteY81" fmla="*/ 9692724 h 10612860"/>
              <a:gd name="connsiteX82" fmla="*/ 511587 w 3195530"/>
              <a:gd name="connsiteY82" fmla="*/ 9032388 h 10612860"/>
              <a:gd name="connsiteX83" fmla="*/ 622935 w 3195530"/>
              <a:gd name="connsiteY83" fmla="*/ 7525502 h 10612860"/>
              <a:gd name="connsiteX84" fmla="*/ 669466 w 3195530"/>
              <a:gd name="connsiteY84" fmla="*/ 7311969 h 10612860"/>
              <a:gd name="connsiteX85" fmla="*/ 689870 w 3195530"/>
              <a:gd name="connsiteY85" fmla="*/ 7037851 h 10612860"/>
              <a:gd name="connsiteX86" fmla="*/ 677180 w 3195530"/>
              <a:gd name="connsiteY86" fmla="*/ 6796735 h 10612860"/>
              <a:gd name="connsiteX87" fmla="*/ 587421 w 3195530"/>
              <a:gd name="connsiteY87" fmla="*/ 6210025 h 10612860"/>
              <a:gd name="connsiteX88" fmla="*/ 503127 w 3195530"/>
              <a:gd name="connsiteY88" fmla="*/ 5850688 h 10612860"/>
              <a:gd name="connsiteX89" fmla="*/ 304621 w 3195530"/>
              <a:gd name="connsiteY89" fmla="*/ 5601332 h 10612860"/>
              <a:gd name="connsiteX90" fmla="*/ 461987 w 3195530"/>
              <a:gd name="connsiteY90" fmla="*/ 4201579 h 10612860"/>
              <a:gd name="connsiteX91" fmla="*/ 480370 w 3195530"/>
              <a:gd name="connsiteY91" fmla="*/ 4073429 h 10612860"/>
              <a:gd name="connsiteX92" fmla="*/ 480370 w 3195530"/>
              <a:gd name="connsiteY92" fmla="*/ 4037882 h 10612860"/>
              <a:gd name="connsiteX93" fmla="*/ 430481 w 3195530"/>
              <a:gd name="connsiteY93" fmla="*/ 3966665 h 10612860"/>
              <a:gd name="connsiteX94" fmla="*/ 480370 w 3195530"/>
              <a:gd name="connsiteY94" fmla="*/ 3731366 h 10612860"/>
              <a:gd name="connsiteX95" fmla="*/ 357520 w 3195530"/>
              <a:gd name="connsiteY95" fmla="*/ 3489579 h 10612860"/>
              <a:gd name="connsiteX96" fmla="*/ 296032 w 3195530"/>
              <a:gd name="connsiteY96" fmla="*/ 3332537 h 10612860"/>
              <a:gd name="connsiteX97" fmla="*/ 312879 w 3195530"/>
              <a:gd name="connsiteY97" fmla="*/ 3170839 h 10612860"/>
              <a:gd name="connsiteX98" fmla="*/ 258721 w 3195530"/>
              <a:gd name="connsiteY98" fmla="*/ 3134915 h 10612860"/>
              <a:gd name="connsiteX99" fmla="*/ 207412 w 3195530"/>
              <a:gd name="connsiteY99" fmla="*/ 2897913 h 10612860"/>
              <a:gd name="connsiteX100" fmla="*/ 54452 w 3195530"/>
              <a:gd name="connsiteY100" fmla="*/ 2538400 h 10612860"/>
              <a:gd name="connsiteX101" fmla="*/ 9303 w 3195530"/>
              <a:gd name="connsiteY101" fmla="*/ 2186090 h 10612860"/>
              <a:gd name="connsiteX102" fmla="*/ 81583 w 3195530"/>
              <a:gd name="connsiteY102" fmla="*/ 1743638 h 10612860"/>
              <a:gd name="connsiteX103" fmla="*/ 649543 w 3195530"/>
              <a:gd name="connsiteY103" fmla="*/ 1494582 h 10612860"/>
              <a:gd name="connsiteX104" fmla="*/ 945925 w 3195530"/>
              <a:gd name="connsiteY104" fmla="*/ 1232699 h 10612860"/>
              <a:gd name="connsiteX105" fmla="*/ 952102 w 3195530"/>
              <a:gd name="connsiteY105" fmla="*/ 1238129 h 10612860"/>
              <a:gd name="connsiteX106" fmla="*/ 1453685 w 3195530"/>
              <a:gd name="connsiteY106" fmla="*/ 1885887 h 10612860"/>
              <a:gd name="connsiteX107" fmla="*/ 1302916 w 3195530"/>
              <a:gd name="connsiteY107" fmla="*/ 1712325 h 10612860"/>
              <a:gd name="connsiteX108" fmla="*/ 1505401 w 3195530"/>
              <a:gd name="connsiteY108" fmla="*/ 1530023 h 10612860"/>
              <a:gd name="connsiteX109" fmla="*/ 1518343 w 3195530"/>
              <a:gd name="connsiteY109" fmla="*/ 1530185 h 10612860"/>
              <a:gd name="connsiteX110" fmla="*/ 1411743 w 3195530"/>
              <a:gd name="connsiteY110" fmla="*/ 1476618 h 10612860"/>
              <a:gd name="connsiteX111" fmla="*/ 1132853 w 3195530"/>
              <a:gd name="connsiteY111" fmla="*/ 1356460 h 10612860"/>
              <a:gd name="connsiteX112" fmla="*/ 987224 w 3195530"/>
              <a:gd name="connsiteY112" fmla="*/ 1196250 h 10612860"/>
              <a:gd name="connsiteX113" fmla="*/ 888169 w 3195530"/>
              <a:gd name="connsiteY113" fmla="*/ 929232 h 10612860"/>
              <a:gd name="connsiteX114" fmla="*/ 827953 w 3195530"/>
              <a:gd name="connsiteY114" fmla="*/ 971350 h 10612860"/>
              <a:gd name="connsiteX115" fmla="*/ 713322 w 3195530"/>
              <a:gd name="connsiteY115" fmla="*/ 695928 h 10612860"/>
              <a:gd name="connsiteX116" fmla="*/ 783974 w 3195530"/>
              <a:gd name="connsiteY116" fmla="*/ 630038 h 10612860"/>
              <a:gd name="connsiteX117" fmla="*/ 1290800 w 3195530"/>
              <a:gd name="connsiteY117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430481 w 3195530"/>
              <a:gd name="connsiteY92" fmla="*/ 3966665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69021 w 3195530"/>
              <a:gd name="connsiteY39" fmla="*/ 4013875 h 10612860"/>
              <a:gd name="connsiteX40" fmla="*/ 2974950 w 3195530"/>
              <a:gd name="connsiteY40" fmla="*/ 5593332 h 10612860"/>
              <a:gd name="connsiteX41" fmla="*/ 2708419 w 3195530"/>
              <a:gd name="connsiteY41" fmla="*/ 5730659 h 10612860"/>
              <a:gd name="connsiteX42" fmla="*/ 2736752 w 3195530"/>
              <a:gd name="connsiteY42" fmla="*/ 6385004 h 10612860"/>
              <a:gd name="connsiteX43" fmla="*/ 2718427 w 3195530"/>
              <a:gd name="connsiteY43" fmla="*/ 7009774 h 10612860"/>
              <a:gd name="connsiteX44" fmla="*/ 2690545 w 3195530"/>
              <a:gd name="connsiteY44" fmla="*/ 7429203 h 10612860"/>
              <a:gd name="connsiteX45" fmla="*/ 2595054 w 3195530"/>
              <a:gd name="connsiteY45" fmla="*/ 7760350 h 10612860"/>
              <a:gd name="connsiteX46" fmla="*/ 2500175 w 3195530"/>
              <a:gd name="connsiteY46" fmla="*/ 7873515 h 10612860"/>
              <a:gd name="connsiteX47" fmla="*/ 2483431 w 3195530"/>
              <a:gd name="connsiteY47" fmla="*/ 8113645 h 10612860"/>
              <a:gd name="connsiteX48" fmla="*/ 2412136 w 3195530"/>
              <a:gd name="connsiteY48" fmla="*/ 8776730 h 10612860"/>
              <a:gd name="connsiteX49" fmla="*/ 2380366 w 3195530"/>
              <a:gd name="connsiteY49" fmla="*/ 9173347 h 10612860"/>
              <a:gd name="connsiteX50" fmla="*/ 2396889 w 3195530"/>
              <a:gd name="connsiteY50" fmla="*/ 9467957 h 10612860"/>
              <a:gd name="connsiteX51" fmla="*/ 2454833 w 3195530"/>
              <a:gd name="connsiteY51" fmla="*/ 9613145 h 10612860"/>
              <a:gd name="connsiteX52" fmla="*/ 2424209 w 3195530"/>
              <a:gd name="connsiteY52" fmla="*/ 9804339 h 10612860"/>
              <a:gd name="connsiteX53" fmla="*/ 3134866 w 3195530"/>
              <a:gd name="connsiteY53" fmla="*/ 10341562 h 10612860"/>
              <a:gd name="connsiteX54" fmla="*/ 3160024 w 3195530"/>
              <a:gd name="connsiteY54" fmla="*/ 10564964 h 10612860"/>
              <a:gd name="connsiteX55" fmla="*/ 2531417 w 3195530"/>
              <a:gd name="connsiteY55" fmla="*/ 10550290 h 10612860"/>
              <a:gd name="connsiteX56" fmla="*/ 1876236 w 3195530"/>
              <a:gd name="connsiteY56" fmla="*/ 10303490 h 10612860"/>
              <a:gd name="connsiteX57" fmla="*/ 1861870 w 3195530"/>
              <a:gd name="connsiteY57" fmla="*/ 10020777 h 10612860"/>
              <a:gd name="connsiteX58" fmla="*/ 1835213 w 3195530"/>
              <a:gd name="connsiteY58" fmla="*/ 9894183 h 10612860"/>
              <a:gd name="connsiteX59" fmla="*/ 1882681 w 3195530"/>
              <a:gd name="connsiteY59" fmla="*/ 9589781 h 10612860"/>
              <a:gd name="connsiteX60" fmla="*/ 1802386 w 3195530"/>
              <a:gd name="connsiteY60" fmla="*/ 9334796 h 10612860"/>
              <a:gd name="connsiteX61" fmla="*/ 1800887 w 3195530"/>
              <a:gd name="connsiteY61" fmla="*/ 8152789 h 10612860"/>
              <a:gd name="connsiteX62" fmla="*/ 1935942 w 3195530"/>
              <a:gd name="connsiteY62" fmla="*/ 7506024 h 10612860"/>
              <a:gd name="connsiteX63" fmla="*/ 1876110 w 3195530"/>
              <a:gd name="connsiteY63" fmla="*/ 7319701 h 10612860"/>
              <a:gd name="connsiteX64" fmla="*/ 1916465 w 3195530"/>
              <a:gd name="connsiteY64" fmla="*/ 7164091 h 10612860"/>
              <a:gd name="connsiteX65" fmla="*/ 1910193 w 3195530"/>
              <a:gd name="connsiteY65" fmla="*/ 6839348 h 10612860"/>
              <a:gd name="connsiteX66" fmla="*/ 1707813 w 3195530"/>
              <a:gd name="connsiteY66" fmla="*/ 6238651 h 10612860"/>
              <a:gd name="connsiteX67" fmla="*/ 1377613 w 3195530"/>
              <a:gd name="connsiteY67" fmla="*/ 7441295 h 10612860"/>
              <a:gd name="connsiteX68" fmla="*/ 1374660 w 3195530"/>
              <a:gd name="connsiteY68" fmla="*/ 7650818 h 10612860"/>
              <a:gd name="connsiteX69" fmla="*/ 1267540 w 3195530"/>
              <a:gd name="connsiteY69" fmla="*/ 7793055 h 10612860"/>
              <a:gd name="connsiteX70" fmla="*/ 1278558 w 3195530"/>
              <a:gd name="connsiteY70" fmla="*/ 7897618 h 10612860"/>
              <a:gd name="connsiteX71" fmla="*/ 1205942 w 3195530"/>
              <a:gd name="connsiteY71" fmla="*/ 8057305 h 10612860"/>
              <a:gd name="connsiteX72" fmla="*/ 1033520 w 3195530"/>
              <a:gd name="connsiteY72" fmla="*/ 9173347 h 10612860"/>
              <a:gd name="connsiteX73" fmla="*/ 1054274 w 3195530"/>
              <a:gd name="connsiteY73" fmla="*/ 9656724 h 10612860"/>
              <a:gd name="connsiteX74" fmla="*/ 990267 w 3195530"/>
              <a:gd name="connsiteY74" fmla="*/ 10063276 h 10612860"/>
              <a:gd name="connsiteX75" fmla="*/ 1368683 w 3195530"/>
              <a:gd name="connsiteY75" fmla="*/ 10442252 h 10612860"/>
              <a:gd name="connsiteX76" fmla="*/ 918876 w 3195530"/>
              <a:gd name="connsiteY76" fmla="*/ 10600044 h 10612860"/>
              <a:gd name="connsiteX77" fmla="*/ 474779 w 3195530"/>
              <a:gd name="connsiteY77" fmla="*/ 10287718 h 10612860"/>
              <a:gd name="connsiteX78" fmla="*/ 566182 w 3195530"/>
              <a:gd name="connsiteY78" fmla="*/ 10019896 h 10612860"/>
              <a:gd name="connsiteX79" fmla="*/ 460825 w 3195530"/>
              <a:gd name="connsiteY79" fmla="*/ 9692724 h 10612860"/>
              <a:gd name="connsiteX80" fmla="*/ 511587 w 3195530"/>
              <a:gd name="connsiteY80" fmla="*/ 9032388 h 10612860"/>
              <a:gd name="connsiteX81" fmla="*/ 622935 w 3195530"/>
              <a:gd name="connsiteY81" fmla="*/ 7525502 h 10612860"/>
              <a:gd name="connsiteX82" fmla="*/ 669466 w 3195530"/>
              <a:gd name="connsiteY82" fmla="*/ 7311969 h 10612860"/>
              <a:gd name="connsiteX83" fmla="*/ 689870 w 3195530"/>
              <a:gd name="connsiteY83" fmla="*/ 7037851 h 10612860"/>
              <a:gd name="connsiteX84" fmla="*/ 677180 w 3195530"/>
              <a:gd name="connsiteY84" fmla="*/ 6796735 h 10612860"/>
              <a:gd name="connsiteX85" fmla="*/ 587421 w 3195530"/>
              <a:gd name="connsiteY85" fmla="*/ 6210025 h 10612860"/>
              <a:gd name="connsiteX86" fmla="*/ 503127 w 3195530"/>
              <a:gd name="connsiteY86" fmla="*/ 5850688 h 10612860"/>
              <a:gd name="connsiteX87" fmla="*/ 304621 w 3195530"/>
              <a:gd name="connsiteY87" fmla="*/ 5601332 h 10612860"/>
              <a:gd name="connsiteX88" fmla="*/ 461987 w 3195530"/>
              <a:gd name="connsiteY88" fmla="*/ 4201579 h 10612860"/>
              <a:gd name="connsiteX89" fmla="*/ 480370 w 3195530"/>
              <a:gd name="connsiteY89" fmla="*/ 4073429 h 10612860"/>
              <a:gd name="connsiteX90" fmla="*/ 480370 w 3195530"/>
              <a:gd name="connsiteY90" fmla="*/ 4037882 h 10612860"/>
              <a:gd name="connsiteX91" fmla="*/ 430481 w 3195530"/>
              <a:gd name="connsiteY91" fmla="*/ 3966665 h 10612860"/>
              <a:gd name="connsiteX92" fmla="*/ 480370 w 3195530"/>
              <a:gd name="connsiteY92" fmla="*/ 3731366 h 10612860"/>
              <a:gd name="connsiteX93" fmla="*/ 357520 w 3195530"/>
              <a:gd name="connsiteY93" fmla="*/ 3489579 h 10612860"/>
              <a:gd name="connsiteX94" fmla="*/ 296032 w 3195530"/>
              <a:gd name="connsiteY94" fmla="*/ 3332537 h 10612860"/>
              <a:gd name="connsiteX95" fmla="*/ 312879 w 3195530"/>
              <a:gd name="connsiteY95" fmla="*/ 3170839 h 10612860"/>
              <a:gd name="connsiteX96" fmla="*/ 258721 w 3195530"/>
              <a:gd name="connsiteY96" fmla="*/ 3134915 h 10612860"/>
              <a:gd name="connsiteX97" fmla="*/ 207412 w 3195530"/>
              <a:gd name="connsiteY97" fmla="*/ 2897913 h 10612860"/>
              <a:gd name="connsiteX98" fmla="*/ 54452 w 3195530"/>
              <a:gd name="connsiteY98" fmla="*/ 2538400 h 10612860"/>
              <a:gd name="connsiteX99" fmla="*/ 9303 w 3195530"/>
              <a:gd name="connsiteY99" fmla="*/ 2186090 h 10612860"/>
              <a:gd name="connsiteX100" fmla="*/ 81583 w 3195530"/>
              <a:gd name="connsiteY100" fmla="*/ 1743638 h 10612860"/>
              <a:gd name="connsiteX101" fmla="*/ 649543 w 3195530"/>
              <a:gd name="connsiteY101" fmla="*/ 1494582 h 10612860"/>
              <a:gd name="connsiteX102" fmla="*/ 945925 w 3195530"/>
              <a:gd name="connsiteY102" fmla="*/ 1232699 h 10612860"/>
              <a:gd name="connsiteX103" fmla="*/ 952102 w 3195530"/>
              <a:gd name="connsiteY103" fmla="*/ 1238129 h 10612860"/>
              <a:gd name="connsiteX104" fmla="*/ 1453685 w 3195530"/>
              <a:gd name="connsiteY104" fmla="*/ 1885887 h 10612860"/>
              <a:gd name="connsiteX105" fmla="*/ 1302916 w 3195530"/>
              <a:gd name="connsiteY105" fmla="*/ 1712325 h 10612860"/>
              <a:gd name="connsiteX106" fmla="*/ 1505401 w 3195530"/>
              <a:gd name="connsiteY106" fmla="*/ 1530023 h 10612860"/>
              <a:gd name="connsiteX107" fmla="*/ 1518343 w 3195530"/>
              <a:gd name="connsiteY107" fmla="*/ 1530185 h 10612860"/>
              <a:gd name="connsiteX108" fmla="*/ 1411743 w 3195530"/>
              <a:gd name="connsiteY108" fmla="*/ 1476618 h 10612860"/>
              <a:gd name="connsiteX109" fmla="*/ 1132853 w 3195530"/>
              <a:gd name="connsiteY109" fmla="*/ 1356460 h 10612860"/>
              <a:gd name="connsiteX110" fmla="*/ 987224 w 3195530"/>
              <a:gd name="connsiteY110" fmla="*/ 1196250 h 10612860"/>
              <a:gd name="connsiteX111" fmla="*/ 888169 w 3195530"/>
              <a:gd name="connsiteY111" fmla="*/ 929232 h 10612860"/>
              <a:gd name="connsiteX112" fmla="*/ 827953 w 3195530"/>
              <a:gd name="connsiteY112" fmla="*/ 971350 h 10612860"/>
              <a:gd name="connsiteX113" fmla="*/ 713322 w 3195530"/>
              <a:gd name="connsiteY113" fmla="*/ 695928 h 10612860"/>
              <a:gd name="connsiteX114" fmla="*/ 783974 w 3195530"/>
              <a:gd name="connsiteY114" fmla="*/ 630038 h 10612860"/>
              <a:gd name="connsiteX115" fmla="*/ 1290800 w 3195530"/>
              <a:gd name="connsiteY115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69021 w 3195530"/>
              <a:gd name="connsiteY38" fmla="*/ 4013875 h 10612860"/>
              <a:gd name="connsiteX39" fmla="*/ 2974950 w 3195530"/>
              <a:gd name="connsiteY39" fmla="*/ 5593332 h 10612860"/>
              <a:gd name="connsiteX40" fmla="*/ 2708419 w 3195530"/>
              <a:gd name="connsiteY40" fmla="*/ 5730659 h 10612860"/>
              <a:gd name="connsiteX41" fmla="*/ 2736752 w 3195530"/>
              <a:gd name="connsiteY41" fmla="*/ 6385004 h 10612860"/>
              <a:gd name="connsiteX42" fmla="*/ 2718427 w 3195530"/>
              <a:gd name="connsiteY42" fmla="*/ 7009774 h 10612860"/>
              <a:gd name="connsiteX43" fmla="*/ 2690545 w 3195530"/>
              <a:gd name="connsiteY43" fmla="*/ 7429203 h 10612860"/>
              <a:gd name="connsiteX44" fmla="*/ 2595054 w 3195530"/>
              <a:gd name="connsiteY44" fmla="*/ 7760350 h 10612860"/>
              <a:gd name="connsiteX45" fmla="*/ 2500175 w 3195530"/>
              <a:gd name="connsiteY45" fmla="*/ 7873515 h 10612860"/>
              <a:gd name="connsiteX46" fmla="*/ 2483431 w 3195530"/>
              <a:gd name="connsiteY46" fmla="*/ 8113645 h 10612860"/>
              <a:gd name="connsiteX47" fmla="*/ 2412136 w 3195530"/>
              <a:gd name="connsiteY47" fmla="*/ 8776730 h 10612860"/>
              <a:gd name="connsiteX48" fmla="*/ 2380366 w 3195530"/>
              <a:gd name="connsiteY48" fmla="*/ 9173347 h 10612860"/>
              <a:gd name="connsiteX49" fmla="*/ 2396889 w 3195530"/>
              <a:gd name="connsiteY49" fmla="*/ 9467957 h 10612860"/>
              <a:gd name="connsiteX50" fmla="*/ 2454833 w 3195530"/>
              <a:gd name="connsiteY50" fmla="*/ 9613145 h 10612860"/>
              <a:gd name="connsiteX51" fmla="*/ 2424209 w 3195530"/>
              <a:gd name="connsiteY51" fmla="*/ 9804339 h 10612860"/>
              <a:gd name="connsiteX52" fmla="*/ 3134866 w 3195530"/>
              <a:gd name="connsiteY52" fmla="*/ 10341562 h 10612860"/>
              <a:gd name="connsiteX53" fmla="*/ 3160024 w 3195530"/>
              <a:gd name="connsiteY53" fmla="*/ 10564964 h 10612860"/>
              <a:gd name="connsiteX54" fmla="*/ 2531417 w 3195530"/>
              <a:gd name="connsiteY54" fmla="*/ 10550290 h 10612860"/>
              <a:gd name="connsiteX55" fmla="*/ 1876236 w 3195530"/>
              <a:gd name="connsiteY55" fmla="*/ 10303490 h 10612860"/>
              <a:gd name="connsiteX56" fmla="*/ 1861870 w 3195530"/>
              <a:gd name="connsiteY56" fmla="*/ 10020777 h 10612860"/>
              <a:gd name="connsiteX57" fmla="*/ 1835213 w 3195530"/>
              <a:gd name="connsiteY57" fmla="*/ 9894183 h 10612860"/>
              <a:gd name="connsiteX58" fmla="*/ 1882681 w 3195530"/>
              <a:gd name="connsiteY58" fmla="*/ 9589781 h 10612860"/>
              <a:gd name="connsiteX59" fmla="*/ 1802386 w 3195530"/>
              <a:gd name="connsiteY59" fmla="*/ 9334796 h 10612860"/>
              <a:gd name="connsiteX60" fmla="*/ 1800887 w 3195530"/>
              <a:gd name="connsiteY60" fmla="*/ 8152789 h 10612860"/>
              <a:gd name="connsiteX61" fmla="*/ 1935942 w 3195530"/>
              <a:gd name="connsiteY61" fmla="*/ 7506024 h 10612860"/>
              <a:gd name="connsiteX62" fmla="*/ 1876110 w 3195530"/>
              <a:gd name="connsiteY62" fmla="*/ 7319701 h 10612860"/>
              <a:gd name="connsiteX63" fmla="*/ 1916465 w 3195530"/>
              <a:gd name="connsiteY63" fmla="*/ 7164091 h 10612860"/>
              <a:gd name="connsiteX64" fmla="*/ 1910193 w 3195530"/>
              <a:gd name="connsiteY64" fmla="*/ 6839348 h 10612860"/>
              <a:gd name="connsiteX65" fmla="*/ 1707813 w 3195530"/>
              <a:gd name="connsiteY65" fmla="*/ 6238651 h 10612860"/>
              <a:gd name="connsiteX66" fmla="*/ 1377613 w 3195530"/>
              <a:gd name="connsiteY66" fmla="*/ 7441295 h 10612860"/>
              <a:gd name="connsiteX67" fmla="*/ 1374660 w 3195530"/>
              <a:gd name="connsiteY67" fmla="*/ 7650818 h 10612860"/>
              <a:gd name="connsiteX68" fmla="*/ 1267540 w 3195530"/>
              <a:gd name="connsiteY68" fmla="*/ 7793055 h 10612860"/>
              <a:gd name="connsiteX69" fmla="*/ 1278558 w 3195530"/>
              <a:gd name="connsiteY69" fmla="*/ 7897618 h 10612860"/>
              <a:gd name="connsiteX70" fmla="*/ 1205942 w 3195530"/>
              <a:gd name="connsiteY70" fmla="*/ 8057305 h 10612860"/>
              <a:gd name="connsiteX71" fmla="*/ 1033520 w 3195530"/>
              <a:gd name="connsiteY71" fmla="*/ 9173347 h 10612860"/>
              <a:gd name="connsiteX72" fmla="*/ 1054274 w 3195530"/>
              <a:gd name="connsiteY72" fmla="*/ 9656724 h 10612860"/>
              <a:gd name="connsiteX73" fmla="*/ 990267 w 3195530"/>
              <a:gd name="connsiteY73" fmla="*/ 10063276 h 10612860"/>
              <a:gd name="connsiteX74" fmla="*/ 1368683 w 3195530"/>
              <a:gd name="connsiteY74" fmla="*/ 10442252 h 10612860"/>
              <a:gd name="connsiteX75" fmla="*/ 918876 w 3195530"/>
              <a:gd name="connsiteY75" fmla="*/ 10600044 h 10612860"/>
              <a:gd name="connsiteX76" fmla="*/ 474779 w 3195530"/>
              <a:gd name="connsiteY76" fmla="*/ 10287718 h 10612860"/>
              <a:gd name="connsiteX77" fmla="*/ 566182 w 3195530"/>
              <a:gd name="connsiteY77" fmla="*/ 10019896 h 10612860"/>
              <a:gd name="connsiteX78" fmla="*/ 460825 w 3195530"/>
              <a:gd name="connsiteY78" fmla="*/ 9692724 h 10612860"/>
              <a:gd name="connsiteX79" fmla="*/ 511587 w 3195530"/>
              <a:gd name="connsiteY79" fmla="*/ 9032388 h 10612860"/>
              <a:gd name="connsiteX80" fmla="*/ 622935 w 3195530"/>
              <a:gd name="connsiteY80" fmla="*/ 7525502 h 10612860"/>
              <a:gd name="connsiteX81" fmla="*/ 669466 w 3195530"/>
              <a:gd name="connsiteY81" fmla="*/ 7311969 h 10612860"/>
              <a:gd name="connsiteX82" fmla="*/ 689870 w 3195530"/>
              <a:gd name="connsiteY82" fmla="*/ 7037851 h 10612860"/>
              <a:gd name="connsiteX83" fmla="*/ 677180 w 3195530"/>
              <a:gd name="connsiteY83" fmla="*/ 6796735 h 10612860"/>
              <a:gd name="connsiteX84" fmla="*/ 587421 w 3195530"/>
              <a:gd name="connsiteY84" fmla="*/ 6210025 h 10612860"/>
              <a:gd name="connsiteX85" fmla="*/ 503127 w 3195530"/>
              <a:gd name="connsiteY85" fmla="*/ 5850688 h 10612860"/>
              <a:gd name="connsiteX86" fmla="*/ 304621 w 3195530"/>
              <a:gd name="connsiteY86" fmla="*/ 5601332 h 10612860"/>
              <a:gd name="connsiteX87" fmla="*/ 461987 w 3195530"/>
              <a:gd name="connsiteY87" fmla="*/ 4201579 h 10612860"/>
              <a:gd name="connsiteX88" fmla="*/ 480370 w 3195530"/>
              <a:gd name="connsiteY88" fmla="*/ 4073429 h 10612860"/>
              <a:gd name="connsiteX89" fmla="*/ 480370 w 3195530"/>
              <a:gd name="connsiteY89" fmla="*/ 4037882 h 10612860"/>
              <a:gd name="connsiteX90" fmla="*/ 430481 w 3195530"/>
              <a:gd name="connsiteY90" fmla="*/ 3966665 h 10612860"/>
              <a:gd name="connsiteX91" fmla="*/ 480370 w 3195530"/>
              <a:gd name="connsiteY91" fmla="*/ 3731366 h 10612860"/>
              <a:gd name="connsiteX92" fmla="*/ 357520 w 3195530"/>
              <a:gd name="connsiteY92" fmla="*/ 3489579 h 10612860"/>
              <a:gd name="connsiteX93" fmla="*/ 296032 w 3195530"/>
              <a:gd name="connsiteY93" fmla="*/ 3332537 h 10612860"/>
              <a:gd name="connsiteX94" fmla="*/ 312879 w 3195530"/>
              <a:gd name="connsiteY94" fmla="*/ 3170839 h 10612860"/>
              <a:gd name="connsiteX95" fmla="*/ 258721 w 3195530"/>
              <a:gd name="connsiteY95" fmla="*/ 3134915 h 10612860"/>
              <a:gd name="connsiteX96" fmla="*/ 207412 w 3195530"/>
              <a:gd name="connsiteY96" fmla="*/ 2897913 h 10612860"/>
              <a:gd name="connsiteX97" fmla="*/ 54452 w 3195530"/>
              <a:gd name="connsiteY97" fmla="*/ 2538400 h 10612860"/>
              <a:gd name="connsiteX98" fmla="*/ 9303 w 3195530"/>
              <a:gd name="connsiteY98" fmla="*/ 2186090 h 10612860"/>
              <a:gd name="connsiteX99" fmla="*/ 81583 w 3195530"/>
              <a:gd name="connsiteY99" fmla="*/ 1743638 h 10612860"/>
              <a:gd name="connsiteX100" fmla="*/ 649543 w 3195530"/>
              <a:gd name="connsiteY100" fmla="*/ 1494582 h 10612860"/>
              <a:gd name="connsiteX101" fmla="*/ 945925 w 3195530"/>
              <a:gd name="connsiteY101" fmla="*/ 1232699 h 10612860"/>
              <a:gd name="connsiteX102" fmla="*/ 952102 w 3195530"/>
              <a:gd name="connsiteY102" fmla="*/ 1238129 h 10612860"/>
              <a:gd name="connsiteX103" fmla="*/ 1453685 w 3195530"/>
              <a:gd name="connsiteY103" fmla="*/ 1885887 h 10612860"/>
              <a:gd name="connsiteX104" fmla="*/ 1302916 w 3195530"/>
              <a:gd name="connsiteY104" fmla="*/ 1712325 h 10612860"/>
              <a:gd name="connsiteX105" fmla="*/ 1505401 w 3195530"/>
              <a:gd name="connsiteY105" fmla="*/ 1530023 h 10612860"/>
              <a:gd name="connsiteX106" fmla="*/ 1518343 w 3195530"/>
              <a:gd name="connsiteY106" fmla="*/ 1530185 h 10612860"/>
              <a:gd name="connsiteX107" fmla="*/ 1411743 w 3195530"/>
              <a:gd name="connsiteY107" fmla="*/ 1476618 h 10612860"/>
              <a:gd name="connsiteX108" fmla="*/ 1132853 w 3195530"/>
              <a:gd name="connsiteY108" fmla="*/ 1356460 h 10612860"/>
              <a:gd name="connsiteX109" fmla="*/ 987224 w 3195530"/>
              <a:gd name="connsiteY109" fmla="*/ 1196250 h 10612860"/>
              <a:gd name="connsiteX110" fmla="*/ 888169 w 3195530"/>
              <a:gd name="connsiteY110" fmla="*/ 929232 h 10612860"/>
              <a:gd name="connsiteX111" fmla="*/ 827953 w 3195530"/>
              <a:gd name="connsiteY111" fmla="*/ 971350 h 10612860"/>
              <a:gd name="connsiteX112" fmla="*/ 713322 w 3195530"/>
              <a:gd name="connsiteY112" fmla="*/ 695928 h 10612860"/>
              <a:gd name="connsiteX113" fmla="*/ 783974 w 3195530"/>
              <a:gd name="connsiteY113" fmla="*/ 630038 h 10612860"/>
              <a:gd name="connsiteX114" fmla="*/ 1290800 w 3195530"/>
              <a:gd name="connsiteY114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445357 w 3195530"/>
              <a:gd name="connsiteY36" fmla="*/ 3730903 h 10612860"/>
              <a:gd name="connsiteX37" fmla="*/ 2469021 w 3195530"/>
              <a:gd name="connsiteY37" fmla="*/ 4013875 h 10612860"/>
              <a:gd name="connsiteX38" fmla="*/ 2974950 w 3195530"/>
              <a:gd name="connsiteY38" fmla="*/ 5593332 h 10612860"/>
              <a:gd name="connsiteX39" fmla="*/ 2708419 w 3195530"/>
              <a:gd name="connsiteY39" fmla="*/ 5730659 h 10612860"/>
              <a:gd name="connsiteX40" fmla="*/ 2736752 w 3195530"/>
              <a:gd name="connsiteY40" fmla="*/ 6385004 h 10612860"/>
              <a:gd name="connsiteX41" fmla="*/ 2718427 w 3195530"/>
              <a:gd name="connsiteY41" fmla="*/ 7009774 h 10612860"/>
              <a:gd name="connsiteX42" fmla="*/ 2690545 w 3195530"/>
              <a:gd name="connsiteY42" fmla="*/ 7429203 h 10612860"/>
              <a:gd name="connsiteX43" fmla="*/ 2595054 w 3195530"/>
              <a:gd name="connsiteY43" fmla="*/ 7760350 h 10612860"/>
              <a:gd name="connsiteX44" fmla="*/ 2500175 w 3195530"/>
              <a:gd name="connsiteY44" fmla="*/ 7873515 h 10612860"/>
              <a:gd name="connsiteX45" fmla="*/ 2483431 w 3195530"/>
              <a:gd name="connsiteY45" fmla="*/ 8113645 h 10612860"/>
              <a:gd name="connsiteX46" fmla="*/ 2412136 w 3195530"/>
              <a:gd name="connsiteY46" fmla="*/ 8776730 h 10612860"/>
              <a:gd name="connsiteX47" fmla="*/ 2380366 w 3195530"/>
              <a:gd name="connsiteY47" fmla="*/ 9173347 h 10612860"/>
              <a:gd name="connsiteX48" fmla="*/ 2396889 w 3195530"/>
              <a:gd name="connsiteY48" fmla="*/ 9467957 h 10612860"/>
              <a:gd name="connsiteX49" fmla="*/ 2454833 w 3195530"/>
              <a:gd name="connsiteY49" fmla="*/ 9613145 h 10612860"/>
              <a:gd name="connsiteX50" fmla="*/ 2424209 w 3195530"/>
              <a:gd name="connsiteY50" fmla="*/ 9804339 h 10612860"/>
              <a:gd name="connsiteX51" fmla="*/ 3134866 w 3195530"/>
              <a:gd name="connsiteY51" fmla="*/ 10341562 h 10612860"/>
              <a:gd name="connsiteX52" fmla="*/ 3160024 w 3195530"/>
              <a:gd name="connsiteY52" fmla="*/ 10564964 h 10612860"/>
              <a:gd name="connsiteX53" fmla="*/ 2531417 w 3195530"/>
              <a:gd name="connsiteY53" fmla="*/ 10550290 h 10612860"/>
              <a:gd name="connsiteX54" fmla="*/ 1876236 w 3195530"/>
              <a:gd name="connsiteY54" fmla="*/ 10303490 h 10612860"/>
              <a:gd name="connsiteX55" fmla="*/ 1861870 w 3195530"/>
              <a:gd name="connsiteY55" fmla="*/ 10020777 h 10612860"/>
              <a:gd name="connsiteX56" fmla="*/ 1835213 w 3195530"/>
              <a:gd name="connsiteY56" fmla="*/ 9894183 h 10612860"/>
              <a:gd name="connsiteX57" fmla="*/ 1882681 w 3195530"/>
              <a:gd name="connsiteY57" fmla="*/ 9589781 h 10612860"/>
              <a:gd name="connsiteX58" fmla="*/ 1802386 w 3195530"/>
              <a:gd name="connsiteY58" fmla="*/ 9334796 h 10612860"/>
              <a:gd name="connsiteX59" fmla="*/ 1800887 w 3195530"/>
              <a:gd name="connsiteY59" fmla="*/ 8152789 h 10612860"/>
              <a:gd name="connsiteX60" fmla="*/ 1935942 w 3195530"/>
              <a:gd name="connsiteY60" fmla="*/ 7506024 h 10612860"/>
              <a:gd name="connsiteX61" fmla="*/ 1876110 w 3195530"/>
              <a:gd name="connsiteY61" fmla="*/ 7319701 h 10612860"/>
              <a:gd name="connsiteX62" fmla="*/ 1916465 w 3195530"/>
              <a:gd name="connsiteY62" fmla="*/ 7164091 h 10612860"/>
              <a:gd name="connsiteX63" fmla="*/ 1910193 w 3195530"/>
              <a:gd name="connsiteY63" fmla="*/ 6839348 h 10612860"/>
              <a:gd name="connsiteX64" fmla="*/ 1707813 w 3195530"/>
              <a:gd name="connsiteY64" fmla="*/ 6238651 h 10612860"/>
              <a:gd name="connsiteX65" fmla="*/ 1377613 w 3195530"/>
              <a:gd name="connsiteY65" fmla="*/ 7441295 h 10612860"/>
              <a:gd name="connsiteX66" fmla="*/ 1374660 w 3195530"/>
              <a:gd name="connsiteY66" fmla="*/ 7650818 h 10612860"/>
              <a:gd name="connsiteX67" fmla="*/ 1267540 w 3195530"/>
              <a:gd name="connsiteY67" fmla="*/ 7793055 h 10612860"/>
              <a:gd name="connsiteX68" fmla="*/ 1278558 w 3195530"/>
              <a:gd name="connsiteY68" fmla="*/ 7897618 h 10612860"/>
              <a:gd name="connsiteX69" fmla="*/ 1205942 w 3195530"/>
              <a:gd name="connsiteY69" fmla="*/ 8057305 h 10612860"/>
              <a:gd name="connsiteX70" fmla="*/ 1033520 w 3195530"/>
              <a:gd name="connsiteY70" fmla="*/ 9173347 h 10612860"/>
              <a:gd name="connsiteX71" fmla="*/ 1054274 w 3195530"/>
              <a:gd name="connsiteY71" fmla="*/ 9656724 h 10612860"/>
              <a:gd name="connsiteX72" fmla="*/ 990267 w 3195530"/>
              <a:gd name="connsiteY72" fmla="*/ 10063276 h 10612860"/>
              <a:gd name="connsiteX73" fmla="*/ 1368683 w 3195530"/>
              <a:gd name="connsiteY73" fmla="*/ 10442252 h 10612860"/>
              <a:gd name="connsiteX74" fmla="*/ 918876 w 3195530"/>
              <a:gd name="connsiteY74" fmla="*/ 10600044 h 10612860"/>
              <a:gd name="connsiteX75" fmla="*/ 474779 w 3195530"/>
              <a:gd name="connsiteY75" fmla="*/ 10287718 h 10612860"/>
              <a:gd name="connsiteX76" fmla="*/ 566182 w 3195530"/>
              <a:gd name="connsiteY76" fmla="*/ 10019896 h 10612860"/>
              <a:gd name="connsiteX77" fmla="*/ 460825 w 3195530"/>
              <a:gd name="connsiteY77" fmla="*/ 9692724 h 10612860"/>
              <a:gd name="connsiteX78" fmla="*/ 511587 w 3195530"/>
              <a:gd name="connsiteY78" fmla="*/ 9032388 h 10612860"/>
              <a:gd name="connsiteX79" fmla="*/ 622935 w 3195530"/>
              <a:gd name="connsiteY79" fmla="*/ 7525502 h 10612860"/>
              <a:gd name="connsiteX80" fmla="*/ 669466 w 3195530"/>
              <a:gd name="connsiteY80" fmla="*/ 7311969 h 10612860"/>
              <a:gd name="connsiteX81" fmla="*/ 689870 w 3195530"/>
              <a:gd name="connsiteY81" fmla="*/ 7037851 h 10612860"/>
              <a:gd name="connsiteX82" fmla="*/ 677180 w 3195530"/>
              <a:gd name="connsiteY82" fmla="*/ 6796735 h 10612860"/>
              <a:gd name="connsiteX83" fmla="*/ 587421 w 3195530"/>
              <a:gd name="connsiteY83" fmla="*/ 6210025 h 10612860"/>
              <a:gd name="connsiteX84" fmla="*/ 503127 w 3195530"/>
              <a:gd name="connsiteY84" fmla="*/ 5850688 h 10612860"/>
              <a:gd name="connsiteX85" fmla="*/ 304621 w 3195530"/>
              <a:gd name="connsiteY85" fmla="*/ 5601332 h 10612860"/>
              <a:gd name="connsiteX86" fmla="*/ 461987 w 3195530"/>
              <a:gd name="connsiteY86" fmla="*/ 4201579 h 10612860"/>
              <a:gd name="connsiteX87" fmla="*/ 480370 w 3195530"/>
              <a:gd name="connsiteY87" fmla="*/ 4073429 h 10612860"/>
              <a:gd name="connsiteX88" fmla="*/ 480370 w 3195530"/>
              <a:gd name="connsiteY88" fmla="*/ 4037882 h 10612860"/>
              <a:gd name="connsiteX89" fmla="*/ 430481 w 3195530"/>
              <a:gd name="connsiteY89" fmla="*/ 3966665 h 10612860"/>
              <a:gd name="connsiteX90" fmla="*/ 480370 w 3195530"/>
              <a:gd name="connsiteY90" fmla="*/ 3731366 h 10612860"/>
              <a:gd name="connsiteX91" fmla="*/ 357520 w 3195530"/>
              <a:gd name="connsiteY91" fmla="*/ 3489579 h 10612860"/>
              <a:gd name="connsiteX92" fmla="*/ 296032 w 3195530"/>
              <a:gd name="connsiteY92" fmla="*/ 3332537 h 10612860"/>
              <a:gd name="connsiteX93" fmla="*/ 312879 w 3195530"/>
              <a:gd name="connsiteY93" fmla="*/ 3170839 h 10612860"/>
              <a:gd name="connsiteX94" fmla="*/ 258721 w 3195530"/>
              <a:gd name="connsiteY94" fmla="*/ 3134915 h 10612860"/>
              <a:gd name="connsiteX95" fmla="*/ 207412 w 3195530"/>
              <a:gd name="connsiteY95" fmla="*/ 2897913 h 10612860"/>
              <a:gd name="connsiteX96" fmla="*/ 54452 w 3195530"/>
              <a:gd name="connsiteY96" fmla="*/ 2538400 h 10612860"/>
              <a:gd name="connsiteX97" fmla="*/ 9303 w 3195530"/>
              <a:gd name="connsiteY97" fmla="*/ 2186090 h 10612860"/>
              <a:gd name="connsiteX98" fmla="*/ 81583 w 3195530"/>
              <a:gd name="connsiteY98" fmla="*/ 1743638 h 10612860"/>
              <a:gd name="connsiteX99" fmla="*/ 649543 w 3195530"/>
              <a:gd name="connsiteY99" fmla="*/ 1494582 h 10612860"/>
              <a:gd name="connsiteX100" fmla="*/ 945925 w 3195530"/>
              <a:gd name="connsiteY100" fmla="*/ 1232699 h 10612860"/>
              <a:gd name="connsiteX101" fmla="*/ 952102 w 3195530"/>
              <a:gd name="connsiteY101" fmla="*/ 1238129 h 10612860"/>
              <a:gd name="connsiteX102" fmla="*/ 1453685 w 3195530"/>
              <a:gd name="connsiteY102" fmla="*/ 1885887 h 10612860"/>
              <a:gd name="connsiteX103" fmla="*/ 1302916 w 3195530"/>
              <a:gd name="connsiteY103" fmla="*/ 1712325 h 10612860"/>
              <a:gd name="connsiteX104" fmla="*/ 1505401 w 3195530"/>
              <a:gd name="connsiteY104" fmla="*/ 1530023 h 10612860"/>
              <a:gd name="connsiteX105" fmla="*/ 1518343 w 3195530"/>
              <a:gd name="connsiteY105" fmla="*/ 1530185 h 10612860"/>
              <a:gd name="connsiteX106" fmla="*/ 1411743 w 3195530"/>
              <a:gd name="connsiteY106" fmla="*/ 1476618 h 10612860"/>
              <a:gd name="connsiteX107" fmla="*/ 1132853 w 3195530"/>
              <a:gd name="connsiteY107" fmla="*/ 1356460 h 10612860"/>
              <a:gd name="connsiteX108" fmla="*/ 987224 w 3195530"/>
              <a:gd name="connsiteY108" fmla="*/ 1196250 h 10612860"/>
              <a:gd name="connsiteX109" fmla="*/ 888169 w 3195530"/>
              <a:gd name="connsiteY109" fmla="*/ 929232 h 10612860"/>
              <a:gd name="connsiteX110" fmla="*/ 827953 w 3195530"/>
              <a:gd name="connsiteY110" fmla="*/ 971350 h 10612860"/>
              <a:gd name="connsiteX111" fmla="*/ 713322 w 3195530"/>
              <a:gd name="connsiteY111" fmla="*/ 695928 h 10612860"/>
              <a:gd name="connsiteX112" fmla="*/ 783974 w 3195530"/>
              <a:gd name="connsiteY112" fmla="*/ 630038 h 10612860"/>
              <a:gd name="connsiteX113" fmla="*/ 1290800 w 3195530"/>
              <a:gd name="connsiteY113" fmla="*/ 0 h 10612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3195530" h="10612860">
                <a:moveTo>
                  <a:pt x="1763037" y="2903008"/>
                </a:moveTo>
                <a:cubicBezTo>
                  <a:pt x="1885202" y="3033635"/>
                  <a:pt x="1872984" y="3065139"/>
                  <a:pt x="1850995" y="3156579"/>
                </a:cubicBezTo>
                <a:cubicBezTo>
                  <a:pt x="1916962" y="3145053"/>
                  <a:pt x="1941396" y="3013657"/>
                  <a:pt x="1868097" y="2960638"/>
                </a:cubicBezTo>
                <a:lnTo>
                  <a:pt x="1763037" y="2903008"/>
                </a:lnTo>
                <a:close/>
                <a:moveTo>
                  <a:pt x="1290800" y="0"/>
                </a:moveTo>
                <a:cubicBezTo>
                  <a:pt x="1801445" y="7956"/>
                  <a:pt x="1808775" y="336334"/>
                  <a:pt x="1852755" y="556368"/>
                </a:cubicBezTo>
                <a:cubicBezTo>
                  <a:pt x="1963687" y="508007"/>
                  <a:pt x="1888928" y="775456"/>
                  <a:pt x="1880139" y="826219"/>
                </a:cubicBezTo>
                <a:cubicBezTo>
                  <a:pt x="1853721" y="920973"/>
                  <a:pt x="1832190" y="902771"/>
                  <a:pt x="1800885" y="889179"/>
                </a:cubicBezTo>
                <a:cubicBezTo>
                  <a:pt x="1794692" y="1052768"/>
                  <a:pt x="1749407" y="1133370"/>
                  <a:pt x="1665029" y="1234718"/>
                </a:cubicBezTo>
                <a:cubicBezTo>
                  <a:pt x="1652388" y="1274130"/>
                  <a:pt x="1654407" y="1304321"/>
                  <a:pt x="1649096" y="1339123"/>
                </a:cubicBezTo>
                <a:cubicBezTo>
                  <a:pt x="1649324" y="1430088"/>
                  <a:pt x="1591182" y="1487163"/>
                  <a:pt x="1534696" y="1530388"/>
                </a:cubicBezTo>
                <a:cubicBezTo>
                  <a:pt x="1631138" y="1537326"/>
                  <a:pt x="1656218" y="1674523"/>
                  <a:pt x="1721540" y="1740863"/>
                </a:cubicBezTo>
                <a:cubicBezTo>
                  <a:pt x="1723080" y="1745641"/>
                  <a:pt x="1724169" y="1750405"/>
                  <a:pt x="1724957" y="1755132"/>
                </a:cubicBezTo>
                <a:lnTo>
                  <a:pt x="1652304" y="1750313"/>
                </a:lnTo>
                <a:lnTo>
                  <a:pt x="1751358" y="1930550"/>
                </a:lnTo>
                <a:cubicBezTo>
                  <a:pt x="1734495" y="1865727"/>
                  <a:pt x="1738270" y="1816989"/>
                  <a:pt x="1724957" y="1755132"/>
                </a:cubicBezTo>
                <a:lnTo>
                  <a:pt x="1736291" y="1755884"/>
                </a:lnTo>
                <a:lnTo>
                  <a:pt x="1721540" y="1740863"/>
                </a:lnTo>
                <a:cubicBezTo>
                  <a:pt x="1712755" y="1703995"/>
                  <a:pt x="1697127" y="1662129"/>
                  <a:pt x="1667880" y="1609649"/>
                </a:cubicBezTo>
                <a:lnTo>
                  <a:pt x="1658106" y="1372022"/>
                </a:lnTo>
                <a:cubicBezTo>
                  <a:pt x="1691718" y="1475323"/>
                  <a:pt x="1705784" y="1525605"/>
                  <a:pt x="1734509" y="1541309"/>
                </a:cubicBezTo>
                <a:cubicBezTo>
                  <a:pt x="1938405" y="1625368"/>
                  <a:pt x="2120309" y="1644883"/>
                  <a:pt x="2326647" y="1715111"/>
                </a:cubicBezTo>
                <a:cubicBezTo>
                  <a:pt x="2387577" y="1741653"/>
                  <a:pt x="2468052" y="1735922"/>
                  <a:pt x="2509435" y="1794736"/>
                </a:cubicBezTo>
                <a:cubicBezTo>
                  <a:pt x="2578423" y="1861987"/>
                  <a:pt x="2583886" y="2028360"/>
                  <a:pt x="2606453" y="2095611"/>
                </a:cubicBezTo>
                <a:cubicBezTo>
                  <a:pt x="2645682" y="2153081"/>
                  <a:pt x="2650703" y="2150616"/>
                  <a:pt x="2672829" y="2178119"/>
                </a:cubicBezTo>
                <a:cubicBezTo>
                  <a:pt x="2671964" y="2219628"/>
                  <a:pt x="2671098" y="2261137"/>
                  <a:pt x="2670233" y="2302646"/>
                </a:cubicBezTo>
                <a:cubicBezTo>
                  <a:pt x="2698229" y="2345244"/>
                  <a:pt x="2677359" y="2320992"/>
                  <a:pt x="2712685" y="2352064"/>
                </a:cubicBezTo>
                <a:lnTo>
                  <a:pt x="2702149" y="2404747"/>
                </a:lnTo>
                <a:cubicBezTo>
                  <a:pt x="2725733" y="2417650"/>
                  <a:pt x="2734657" y="2405196"/>
                  <a:pt x="2763128" y="2436539"/>
                </a:cubicBezTo>
                <a:cubicBezTo>
                  <a:pt x="2783404" y="2468460"/>
                  <a:pt x="2759701" y="2504990"/>
                  <a:pt x="2757987" y="2539216"/>
                </a:cubicBezTo>
                <a:cubicBezTo>
                  <a:pt x="2830675" y="2570897"/>
                  <a:pt x="2952228" y="2786992"/>
                  <a:pt x="3024915" y="2938542"/>
                </a:cubicBezTo>
                <a:lnTo>
                  <a:pt x="3138120" y="3005297"/>
                </a:lnTo>
                <a:cubicBezTo>
                  <a:pt x="3176534" y="3119388"/>
                  <a:pt x="3200288" y="3168933"/>
                  <a:pt x="3194723" y="3333739"/>
                </a:cubicBezTo>
                <a:cubicBezTo>
                  <a:pt x="3121510" y="3499632"/>
                  <a:pt x="3109378" y="3603286"/>
                  <a:pt x="2857806" y="3656225"/>
                </a:cubicBezTo>
                <a:lnTo>
                  <a:pt x="2542420" y="3660305"/>
                </a:lnTo>
                <a:cubicBezTo>
                  <a:pt x="2487616" y="3649756"/>
                  <a:pt x="2506110" y="3650733"/>
                  <a:pt x="2461079" y="3610217"/>
                </a:cubicBezTo>
                <a:lnTo>
                  <a:pt x="2445357" y="3730903"/>
                </a:lnTo>
                <a:lnTo>
                  <a:pt x="2469021" y="4013875"/>
                </a:lnTo>
                <a:cubicBezTo>
                  <a:pt x="2533134" y="4303569"/>
                  <a:pt x="2824378" y="5106399"/>
                  <a:pt x="2974950" y="5593332"/>
                </a:cubicBezTo>
                <a:cubicBezTo>
                  <a:pt x="3011367" y="5707926"/>
                  <a:pt x="2843607" y="5642497"/>
                  <a:pt x="2708419" y="5730659"/>
                </a:cubicBezTo>
                <a:cubicBezTo>
                  <a:pt x="2757344" y="5999535"/>
                  <a:pt x="2737509" y="6102898"/>
                  <a:pt x="2736752" y="6385004"/>
                </a:cubicBezTo>
                <a:cubicBezTo>
                  <a:pt x="2736620" y="6633185"/>
                  <a:pt x="2747845" y="6839701"/>
                  <a:pt x="2718427" y="7009774"/>
                </a:cubicBezTo>
                <a:cubicBezTo>
                  <a:pt x="2666595" y="7086786"/>
                  <a:pt x="2735962" y="7280136"/>
                  <a:pt x="2690545" y="7429203"/>
                </a:cubicBezTo>
                <a:cubicBezTo>
                  <a:pt x="2634529" y="7582454"/>
                  <a:pt x="2615963" y="7594947"/>
                  <a:pt x="2595054" y="7760350"/>
                </a:cubicBezTo>
                <a:cubicBezTo>
                  <a:pt x="2588928" y="7805572"/>
                  <a:pt x="2483805" y="7828293"/>
                  <a:pt x="2500175" y="7873515"/>
                </a:cubicBezTo>
                <a:cubicBezTo>
                  <a:pt x="2579762" y="8026219"/>
                  <a:pt x="2466379" y="8049122"/>
                  <a:pt x="2483431" y="8113645"/>
                </a:cubicBezTo>
                <a:cubicBezTo>
                  <a:pt x="2517403" y="8288153"/>
                  <a:pt x="2436363" y="8606939"/>
                  <a:pt x="2412136" y="8776730"/>
                </a:cubicBezTo>
                <a:cubicBezTo>
                  <a:pt x="2369240" y="8959967"/>
                  <a:pt x="2353609" y="9066251"/>
                  <a:pt x="2380366" y="9173347"/>
                </a:cubicBezTo>
                <a:cubicBezTo>
                  <a:pt x="2432405" y="9284240"/>
                  <a:pt x="2442141" y="9369753"/>
                  <a:pt x="2396889" y="9467957"/>
                </a:cubicBezTo>
                <a:cubicBezTo>
                  <a:pt x="2363285" y="9537774"/>
                  <a:pt x="2376298" y="9577438"/>
                  <a:pt x="2454833" y="9613145"/>
                </a:cubicBezTo>
                <a:cubicBezTo>
                  <a:pt x="2491303" y="9642018"/>
                  <a:pt x="2530300" y="9658824"/>
                  <a:pt x="2424209" y="9804339"/>
                </a:cubicBezTo>
                <a:cubicBezTo>
                  <a:pt x="2356358" y="9899657"/>
                  <a:pt x="2771113" y="10115384"/>
                  <a:pt x="3134866" y="10341562"/>
                </a:cubicBezTo>
                <a:cubicBezTo>
                  <a:pt x="3198279" y="10390076"/>
                  <a:pt x="3220414" y="10515372"/>
                  <a:pt x="3160024" y="10564964"/>
                </a:cubicBezTo>
                <a:cubicBezTo>
                  <a:pt x="3063292" y="10600964"/>
                  <a:pt x="2776202" y="10577739"/>
                  <a:pt x="2531417" y="10550290"/>
                </a:cubicBezTo>
                <a:cubicBezTo>
                  <a:pt x="2270722" y="10510324"/>
                  <a:pt x="2132699" y="10411138"/>
                  <a:pt x="1876236" y="10303490"/>
                </a:cubicBezTo>
                <a:cubicBezTo>
                  <a:pt x="1796716" y="10260760"/>
                  <a:pt x="1856789" y="10099505"/>
                  <a:pt x="1861870" y="10020777"/>
                </a:cubicBezTo>
                <a:cubicBezTo>
                  <a:pt x="1875485" y="9978580"/>
                  <a:pt x="1808100" y="9931880"/>
                  <a:pt x="1835213" y="9894183"/>
                </a:cubicBezTo>
                <a:cubicBezTo>
                  <a:pt x="1921808" y="9780870"/>
                  <a:pt x="1753517" y="9679787"/>
                  <a:pt x="1882681" y="9589781"/>
                </a:cubicBezTo>
                <a:cubicBezTo>
                  <a:pt x="1923556" y="9549469"/>
                  <a:pt x="1807828" y="9495425"/>
                  <a:pt x="1802386" y="9334796"/>
                </a:cubicBezTo>
                <a:cubicBezTo>
                  <a:pt x="1822325" y="9064188"/>
                  <a:pt x="1759591" y="8373565"/>
                  <a:pt x="1800887" y="8152789"/>
                </a:cubicBezTo>
                <a:cubicBezTo>
                  <a:pt x="1845905" y="7937201"/>
                  <a:pt x="1869773" y="7666622"/>
                  <a:pt x="1935942" y="7506024"/>
                </a:cubicBezTo>
                <a:cubicBezTo>
                  <a:pt x="1956496" y="7425915"/>
                  <a:pt x="1882555" y="7399809"/>
                  <a:pt x="1876110" y="7319701"/>
                </a:cubicBezTo>
                <a:cubicBezTo>
                  <a:pt x="1873064" y="7251333"/>
                  <a:pt x="1978010" y="7223460"/>
                  <a:pt x="1916465" y="7164091"/>
                </a:cubicBezTo>
                <a:cubicBezTo>
                  <a:pt x="1851017" y="7064316"/>
                  <a:pt x="1962768" y="6911047"/>
                  <a:pt x="1910193" y="6839348"/>
                </a:cubicBezTo>
                <a:cubicBezTo>
                  <a:pt x="1788088" y="6651715"/>
                  <a:pt x="1879283" y="6224771"/>
                  <a:pt x="1707813" y="6238651"/>
                </a:cubicBezTo>
                <a:cubicBezTo>
                  <a:pt x="1596229" y="6246332"/>
                  <a:pt x="1573799" y="6862550"/>
                  <a:pt x="1377613" y="7441295"/>
                </a:cubicBezTo>
                <a:cubicBezTo>
                  <a:pt x="1339968" y="7523826"/>
                  <a:pt x="1391155" y="7574319"/>
                  <a:pt x="1374660" y="7650818"/>
                </a:cubicBezTo>
                <a:cubicBezTo>
                  <a:pt x="1338208" y="7728919"/>
                  <a:pt x="1281496" y="7732414"/>
                  <a:pt x="1267540" y="7793055"/>
                </a:cubicBezTo>
                <a:cubicBezTo>
                  <a:pt x="1244423" y="7826500"/>
                  <a:pt x="1255144" y="7847253"/>
                  <a:pt x="1278558" y="7897618"/>
                </a:cubicBezTo>
                <a:cubicBezTo>
                  <a:pt x="1292967" y="7951528"/>
                  <a:pt x="1192496" y="7984277"/>
                  <a:pt x="1205942" y="8057305"/>
                </a:cubicBezTo>
                <a:cubicBezTo>
                  <a:pt x="1236310" y="8316457"/>
                  <a:pt x="1126150" y="8888629"/>
                  <a:pt x="1033520" y="9173347"/>
                </a:cubicBezTo>
                <a:cubicBezTo>
                  <a:pt x="1002075" y="9250656"/>
                  <a:pt x="1090137" y="9496528"/>
                  <a:pt x="1054274" y="9656724"/>
                </a:cubicBezTo>
                <a:cubicBezTo>
                  <a:pt x="981217" y="9804572"/>
                  <a:pt x="969453" y="9963578"/>
                  <a:pt x="990267" y="10063276"/>
                </a:cubicBezTo>
                <a:cubicBezTo>
                  <a:pt x="1143347" y="10247861"/>
                  <a:pt x="1168717" y="10274048"/>
                  <a:pt x="1368683" y="10442252"/>
                </a:cubicBezTo>
                <a:cubicBezTo>
                  <a:pt x="1524599" y="10561929"/>
                  <a:pt x="1338067" y="10646149"/>
                  <a:pt x="918876" y="10600044"/>
                </a:cubicBezTo>
                <a:cubicBezTo>
                  <a:pt x="716747" y="10529872"/>
                  <a:pt x="523630" y="10469407"/>
                  <a:pt x="474779" y="10287718"/>
                </a:cubicBezTo>
                <a:cubicBezTo>
                  <a:pt x="460994" y="10214163"/>
                  <a:pt x="590583" y="10089490"/>
                  <a:pt x="566182" y="10019896"/>
                </a:cubicBezTo>
                <a:cubicBezTo>
                  <a:pt x="514350" y="9901569"/>
                  <a:pt x="513736" y="9833548"/>
                  <a:pt x="460825" y="9692724"/>
                </a:cubicBezTo>
                <a:cubicBezTo>
                  <a:pt x="428186" y="9545332"/>
                  <a:pt x="547918" y="9172668"/>
                  <a:pt x="511587" y="9032388"/>
                </a:cubicBezTo>
                <a:cubicBezTo>
                  <a:pt x="417570" y="8647125"/>
                  <a:pt x="441994" y="7931915"/>
                  <a:pt x="622935" y="7525502"/>
                </a:cubicBezTo>
                <a:cubicBezTo>
                  <a:pt x="660944" y="7463322"/>
                  <a:pt x="586275" y="7374687"/>
                  <a:pt x="669466" y="7311969"/>
                </a:cubicBezTo>
                <a:cubicBezTo>
                  <a:pt x="731364" y="7273515"/>
                  <a:pt x="604138" y="7146071"/>
                  <a:pt x="689870" y="7037851"/>
                </a:cubicBezTo>
                <a:cubicBezTo>
                  <a:pt x="719938" y="7010042"/>
                  <a:pt x="607537" y="6942878"/>
                  <a:pt x="677180" y="6796735"/>
                </a:cubicBezTo>
                <a:cubicBezTo>
                  <a:pt x="694258" y="6708282"/>
                  <a:pt x="529714" y="6543249"/>
                  <a:pt x="587421" y="6210025"/>
                </a:cubicBezTo>
                <a:cubicBezTo>
                  <a:pt x="599552" y="6134828"/>
                  <a:pt x="413486" y="6131917"/>
                  <a:pt x="503127" y="5850688"/>
                </a:cubicBezTo>
                <a:cubicBezTo>
                  <a:pt x="536354" y="5706433"/>
                  <a:pt x="319271" y="5761965"/>
                  <a:pt x="304621" y="5601332"/>
                </a:cubicBezTo>
                <a:cubicBezTo>
                  <a:pt x="320313" y="5340683"/>
                  <a:pt x="403834" y="4624329"/>
                  <a:pt x="461987" y="4201579"/>
                </a:cubicBezTo>
                <a:lnTo>
                  <a:pt x="480370" y="4073429"/>
                </a:lnTo>
                <a:lnTo>
                  <a:pt x="480370" y="4037882"/>
                </a:lnTo>
                <a:lnTo>
                  <a:pt x="430481" y="3966665"/>
                </a:lnTo>
                <a:lnTo>
                  <a:pt x="480370" y="3731366"/>
                </a:lnTo>
                <a:lnTo>
                  <a:pt x="357520" y="3489579"/>
                </a:lnTo>
                <a:cubicBezTo>
                  <a:pt x="337024" y="3429548"/>
                  <a:pt x="331188" y="3411010"/>
                  <a:pt x="296032" y="3332537"/>
                </a:cubicBezTo>
                <a:cubicBezTo>
                  <a:pt x="300019" y="3258660"/>
                  <a:pt x="289345" y="3260853"/>
                  <a:pt x="312879" y="3170839"/>
                </a:cubicBezTo>
                <a:lnTo>
                  <a:pt x="258721" y="3134915"/>
                </a:lnTo>
                <a:cubicBezTo>
                  <a:pt x="244061" y="3061294"/>
                  <a:pt x="263608" y="3033775"/>
                  <a:pt x="207412" y="2897913"/>
                </a:cubicBezTo>
                <a:cubicBezTo>
                  <a:pt x="161312" y="2801896"/>
                  <a:pt x="102996" y="2715099"/>
                  <a:pt x="54452" y="2538400"/>
                </a:cubicBezTo>
                <a:cubicBezTo>
                  <a:pt x="18227" y="2400985"/>
                  <a:pt x="52858" y="2339642"/>
                  <a:pt x="9303" y="2186090"/>
                </a:cubicBezTo>
                <a:cubicBezTo>
                  <a:pt x="8963" y="1985587"/>
                  <a:pt x="-37798" y="1978719"/>
                  <a:pt x="81583" y="1743638"/>
                </a:cubicBezTo>
                <a:cubicBezTo>
                  <a:pt x="192719" y="1639872"/>
                  <a:pt x="438234" y="1552243"/>
                  <a:pt x="649543" y="1494582"/>
                </a:cubicBezTo>
                <a:cubicBezTo>
                  <a:pt x="811283" y="1452620"/>
                  <a:pt x="910748" y="1222236"/>
                  <a:pt x="945925" y="1232699"/>
                </a:cubicBezTo>
                <a:cubicBezTo>
                  <a:pt x="948270" y="1233396"/>
                  <a:pt x="950329" y="1235164"/>
                  <a:pt x="952102" y="1238129"/>
                </a:cubicBezTo>
                <a:cubicBezTo>
                  <a:pt x="927905" y="1306516"/>
                  <a:pt x="1245770" y="1656136"/>
                  <a:pt x="1453685" y="1885887"/>
                </a:cubicBezTo>
                <a:cubicBezTo>
                  <a:pt x="1429491" y="1820348"/>
                  <a:pt x="1429728" y="1805525"/>
                  <a:pt x="1302916" y="1712325"/>
                </a:cubicBezTo>
                <a:lnTo>
                  <a:pt x="1505401" y="1530023"/>
                </a:lnTo>
                <a:lnTo>
                  <a:pt x="1518343" y="1530185"/>
                </a:lnTo>
                <a:cubicBezTo>
                  <a:pt x="1483021" y="1505424"/>
                  <a:pt x="1447382" y="1494945"/>
                  <a:pt x="1411743" y="1476618"/>
                </a:cubicBezTo>
                <a:cubicBezTo>
                  <a:pt x="1330996" y="1480364"/>
                  <a:pt x="1291785" y="1520994"/>
                  <a:pt x="1132853" y="1356460"/>
                </a:cubicBezTo>
                <a:cubicBezTo>
                  <a:pt x="1078609" y="1303057"/>
                  <a:pt x="1031695" y="1265790"/>
                  <a:pt x="987224" y="1196250"/>
                </a:cubicBezTo>
                <a:cubicBezTo>
                  <a:pt x="929773" y="1116465"/>
                  <a:pt x="921187" y="1018238"/>
                  <a:pt x="888169" y="929232"/>
                </a:cubicBezTo>
                <a:cubicBezTo>
                  <a:pt x="868097" y="943271"/>
                  <a:pt x="852911" y="966532"/>
                  <a:pt x="827953" y="971350"/>
                </a:cubicBezTo>
                <a:cubicBezTo>
                  <a:pt x="788114" y="976360"/>
                  <a:pt x="721398" y="813092"/>
                  <a:pt x="713322" y="695928"/>
                </a:cubicBezTo>
                <a:cubicBezTo>
                  <a:pt x="710811" y="610956"/>
                  <a:pt x="744950" y="629718"/>
                  <a:pt x="783974" y="630038"/>
                </a:cubicBezTo>
                <a:cubicBezTo>
                  <a:pt x="714289" y="279409"/>
                  <a:pt x="896262" y="16377"/>
                  <a:pt x="129080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26"/>
          </a:p>
        </p:txBody>
      </p:sp>
      <p:sp>
        <p:nvSpPr>
          <p:cNvPr id="19" name="Graphic 11">
            <a:extLst>
              <a:ext uri="{FF2B5EF4-FFF2-40B4-BE49-F238E27FC236}">
                <a16:creationId xmlns:a16="http://schemas.microsoft.com/office/drawing/2014/main" xmlns="" id="{20C6FBEB-31E6-D523-4602-E059BCE58678}"/>
              </a:ext>
            </a:extLst>
          </p:cNvPr>
          <p:cNvSpPr/>
          <p:nvPr/>
        </p:nvSpPr>
        <p:spPr>
          <a:xfrm>
            <a:off x="9948595" y="1087823"/>
            <a:ext cx="1047904" cy="2702789"/>
          </a:xfrm>
          <a:custGeom>
            <a:avLst/>
            <a:gdLst>
              <a:gd name="connsiteX0" fmla="*/ 1732970 w 1743075"/>
              <a:gd name="connsiteY0" fmla="*/ 1329937 h 4495800"/>
              <a:gd name="connsiteX1" fmla="*/ 1726302 w 1743075"/>
              <a:gd name="connsiteY1" fmla="*/ 1291837 h 4495800"/>
              <a:gd name="connsiteX2" fmla="*/ 1698680 w 1743075"/>
              <a:gd name="connsiteY2" fmla="*/ 1230877 h 4495800"/>
              <a:gd name="connsiteX3" fmla="*/ 1666295 w 1743075"/>
              <a:gd name="connsiteY3" fmla="*/ 1177537 h 4495800"/>
              <a:gd name="connsiteX4" fmla="*/ 1643435 w 1743075"/>
              <a:gd name="connsiteY4" fmla="*/ 1128959 h 4495800"/>
              <a:gd name="connsiteX5" fmla="*/ 1636767 w 1743075"/>
              <a:gd name="connsiteY5" fmla="*/ 1117529 h 4495800"/>
              <a:gd name="connsiteX6" fmla="*/ 1595810 w 1743075"/>
              <a:gd name="connsiteY6" fmla="*/ 1023232 h 4495800"/>
              <a:gd name="connsiteX7" fmla="*/ 1586285 w 1743075"/>
              <a:gd name="connsiteY7" fmla="*/ 1007039 h 4495800"/>
              <a:gd name="connsiteX8" fmla="*/ 1573902 w 1743075"/>
              <a:gd name="connsiteY8" fmla="*/ 972749 h 4495800"/>
              <a:gd name="connsiteX9" fmla="*/ 1560567 w 1743075"/>
              <a:gd name="connsiteY9" fmla="*/ 923219 h 4495800"/>
              <a:gd name="connsiteX10" fmla="*/ 1550090 w 1743075"/>
              <a:gd name="connsiteY10" fmla="*/ 880357 h 4495800"/>
              <a:gd name="connsiteX11" fmla="*/ 1547232 w 1743075"/>
              <a:gd name="connsiteY11" fmla="*/ 863212 h 4495800"/>
              <a:gd name="connsiteX12" fmla="*/ 1508180 w 1743075"/>
              <a:gd name="connsiteY12" fmla="*/ 747959 h 4495800"/>
              <a:gd name="connsiteX13" fmla="*/ 1468175 w 1743075"/>
              <a:gd name="connsiteY13" fmla="*/ 705097 h 4495800"/>
              <a:gd name="connsiteX14" fmla="*/ 1428170 w 1743075"/>
              <a:gd name="connsiteY14" fmla="*/ 685094 h 4495800"/>
              <a:gd name="connsiteX15" fmla="*/ 1380545 w 1743075"/>
              <a:gd name="connsiteY15" fmla="*/ 669854 h 4495800"/>
              <a:gd name="connsiteX16" fmla="*/ 1303392 w 1743075"/>
              <a:gd name="connsiteY16" fmla="*/ 650804 h 4495800"/>
              <a:gd name="connsiteX17" fmla="*/ 1301487 w 1743075"/>
              <a:gd name="connsiteY17" fmla="*/ 649852 h 4495800"/>
              <a:gd name="connsiteX18" fmla="*/ 1223382 w 1743075"/>
              <a:gd name="connsiteY18" fmla="*/ 629849 h 4495800"/>
              <a:gd name="connsiteX19" fmla="*/ 1160517 w 1743075"/>
              <a:gd name="connsiteY19" fmla="*/ 610799 h 4495800"/>
              <a:gd name="connsiteX20" fmla="*/ 1101462 w 1743075"/>
              <a:gd name="connsiteY20" fmla="*/ 511739 h 4495800"/>
              <a:gd name="connsiteX21" fmla="*/ 1106225 w 1743075"/>
              <a:gd name="connsiteY21" fmla="*/ 422204 h 4495800"/>
              <a:gd name="connsiteX22" fmla="*/ 1119560 w 1743075"/>
              <a:gd name="connsiteY22" fmla="*/ 398392 h 4495800"/>
              <a:gd name="connsiteX23" fmla="*/ 1150040 w 1743075"/>
              <a:gd name="connsiteY23" fmla="*/ 352672 h 4495800"/>
              <a:gd name="connsiteX24" fmla="*/ 1155755 w 1743075"/>
              <a:gd name="connsiteY24" fmla="*/ 326002 h 4495800"/>
              <a:gd name="connsiteX25" fmla="*/ 1153850 w 1743075"/>
              <a:gd name="connsiteY25" fmla="*/ 263137 h 4495800"/>
              <a:gd name="connsiteX26" fmla="*/ 1135752 w 1743075"/>
              <a:gd name="connsiteY26" fmla="*/ 252659 h 4495800"/>
              <a:gd name="connsiteX27" fmla="*/ 1124322 w 1743075"/>
              <a:gd name="connsiteY27" fmla="*/ 241229 h 4495800"/>
              <a:gd name="connsiteX28" fmla="*/ 1125275 w 1743075"/>
              <a:gd name="connsiteY28" fmla="*/ 203129 h 4495800"/>
              <a:gd name="connsiteX29" fmla="*/ 1124322 w 1743075"/>
              <a:gd name="connsiteY29" fmla="*/ 182174 h 4495800"/>
              <a:gd name="connsiteX30" fmla="*/ 1074792 w 1743075"/>
              <a:gd name="connsiteY30" fmla="*/ 56444 h 4495800"/>
              <a:gd name="connsiteX31" fmla="*/ 1048122 w 1743075"/>
              <a:gd name="connsiteY31" fmla="*/ 37394 h 4495800"/>
              <a:gd name="connsiteX32" fmla="*/ 1005260 w 1743075"/>
              <a:gd name="connsiteY32" fmla="*/ 20249 h 4495800"/>
              <a:gd name="connsiteX33" fmla="*/ 873815 w 1743075"/>
              <a:gd name="connsiteY33" fmla="*/ 24059 h 4495800"/>
              <a:gd name="connsiteX34" fmla="*/ 782375 w 1743075"/>
              <a:gd name="connsiteY34" fmla="*/ 104069 h 4495800"/>
              <a:gd name="connsiteX35" fmla="*/ 775707 w 1743075"/>
              <a:gd name="connsiteY35" fmla="*/ 117404 h 4495800"/>
              <a:gd name="connsiteX36" fmla="*/ 769040 w 1743075"/>
              <a:gd name="connsiteY36" fmla="*/ 159314 h 4495800"/>
              <a:gd name="connsiteX37" fmla="*/ 759515 w 1743075"/>
              <a:gd name="connsiteY37" fmla="*/ 293617 h 4495800"/>
              <a:gd name="connsiteX38" fmla="*/ 759515 w 1743075"/>
              <a:gd name="connsiteY38" fmla="*/ 297427 h 4495800"/>
              <a:gd name="connsiteX39" fmla="*/ 762372 w 1743075"/>
              <a:gd name="connsiteY39" fmla="*/ 370769 h 4495800"/>
              <a:gd name="connsiteX40" fmla="*/ 786185 w 1743075"/>
              <a:gd name="connsiteY40" fmla="*/ 424109 h 4495800"/>
              <a:gd name="connsiteX41" fmla="*/ 799520 w 1743075"/>
              <a:gd name="connsiteY41" fmla="*/ 446969 h 4495800"/>
              <a:gd name="connsiteX42" fmla="*/ 811902 w 1743075"/>
              <a:gd name="connsiteY42" fmla="*/ 517454 h 4495800"/>
              <a:gd name="connsiteX43" fmla="*/ 806187 w 1743075"/>
              <a:gd name="connsiteY43" fmla="*/ 540314 h 4495800"/>
              <a:gd name="connsiteX44" fmla="*/ 729035 w 1743075"/>
              <a:gd name="connsiteY44" fmla="*/ 576509 h 4495800"/>
              <a:gd name="connsiteX45" fmla="*/ 717605 w 1743075"/>
              <a:gd name="connsiteY45" fmla="*/ 579367 h 4495800"/>
              <a:gd name="connsiteX46" fmla="*/ 546155 w 1743075"/>
              <a:gd name="connsiteY46" fmla="*/ 617467 h 4495800"/>
              <a:gd name="connsiteX47" fmla="*/ 469955 w 1743075"/>
              <a:gd name="connsiteY47" fmla="*/ 627944 h 4495800"/>
              <a:gd name="connsiteX48" fmla="*/ 396612 w 1743075"/>
              <a:gd name="connsiteY48" fmla="*/ 646994 h 4495800"/>
              <a:gd name="connsiteX49" fmla="*/ 348035 w 1743075"/>
              <a:gd name="connsiteY49" fmla="*/ 688904 h 4495800"/>
              <a:gd name="connsiteX50" fmla="*/ 311840 w 1743075"/>
              <a:gd name="connsiteY50" fmla="*/ 807014 h 4495800"/>
              <a:gd name="connsiteX51" fmla="*/ 287075 w 1743075"/>
              <a:gd name="connsiteY51" fmla="*/ 848924 h 4495800"/>
              <a:gd name="connsiteX52" fmla="*/ 246117 w 1743075"/>
              <a:gd name="connsiteY52" fmla="*/ 896549 h 4495800"/>
              <a:gd name="connsiteX53" fmla="*/ 233735 w 1743075"/>
              <a:gd name="connsiteY53" fmla="*/ 922267 h 4495800"/>
              <a:gd name="connsiteX54" fmla="*/ 164202 w 1743075"/>
              <a:gd name="connsiteY54" fmla="*/ 1008944 h 4495800"/>
              <a:gd name="connsiteX55" fmla="*/ 152772 w 1743075"/>
              <a:gd name="connsiteY55" fmla="*/ 1024184 h 4495800"/>
              <a:gd name="connsiteX56" fmla="*/ 81335 w 1743075"/>
              <a:gd name="connsiteY56" fmla="*/ 1130864 h 4495800"/>
              <a:gd name="connsiteX57" fmla="*/ 10850 w 1743075"/>
              <a:gd name="connsiteY57" fmla="*/ 1280407 h 4495800"/>
              <a:gd name="connsiteX58" fmla="*/ 27042 w 1743075"/>
              <a:gd name="connsiteY58" fmla="*/ 1395659 h 4495800"/>
              <a:gd name="connsiteX59" fmla="*/ 61332 w 1743075"/>
              <a:gd name="connsiteY59" fmla="*/ 1453762 h 4495800"/>
              <a:gd name="connsiteX60" fmla="*/ 74667 w 1743075"/>
              <a:gd name="connsiteY60" fmla="*/ 1474717 h 4495800"/>
              <a:gd name="connsiteX61" fmla="*/ 97527 w 1743075"/>
              <a:gd name="connsiteY61" fmla="*/ 1509007 h 4495800"/>
              <a:gd name="connsiteX62" fmla="*/ 108005 w 1743075"/>
              <a:gd name="connsiteY62" fmla="*/ 1522342 h 4495800"/>
              <a:gd name="connsiteX63" fmla="*/ 162297 w 1743075"/>
              <a:gd name="connsiteY63" fmla="*/ 1602352 h 4495800"/>
              <a:gd name="connsiteX64" fmla="*/ 201350 w 1743075"/>
              <a:gd name="connsiteY64" fmla="*/ 1654739 h 4495800"/>
              <a:gd name="connsiteX65" fmla="*/ 288980 w 1743075"/>
              <a:gd name="connsiteY65" fmla="*/ 1768087 h 4495800"/>
              <a:gd name="connsiteX66" fmla="*/ 300410 w 1743075"/>
              <a:gd name="connsiteY66" fmla="*/ 1810949 h 4495800"/>
              <a:gd name="connsiteX67" fmla="*/ 288027 w 1743075"/>
              <a:gd name="connsiteY67" fmla="*/ 1909057 h 4495800"/>
              <a:gd name="connsiteX68" fmla="*/ 279455 w 1743075"/>
              <a:gd name="connsiteY68" fmla="*/ 2064314 h 4495800"/>
              <a:gd name="connsiteX69" fmla="*/ 277550 w 1743075"/>
              <a:gd name="connsiteY69" fmla="*/ 2079554 h 4495800"/>
              <a:gd name="connsiteX70" fmla="*/ 266120 w 1743075"/>
              <a:gd name="connsiteY70" fmla="*/ 2192902 h 4495800"/>
              <a:gd name="connsiteX71" fmla="*/ 265167 w 1743075"/>
              <a:gd name="connsiteY71" fmla="*/ 2338634 h 4495800"/>
              <a:gd name="connsiteX72" fmla="*/ 251832 w 1743075"/>
              <a:gd name="connsiteY72" fmla="*/ 2463412 h 4495800"/>
              <a:gd name="connsiteX73" fmla="*/ 268025 w 1743075"/>
              <a:gd name="connsiteY73" fmla="*/ 2496749 h 4495800"/>
              <a:gd name="connsiteX74" fmla="*/ 358512 w 1743075"/>
              <a:gd name="connsiteY74" fmla="*/ 2521514 h 4495800"/>
              <a:gd name="connsiteX75" fmla="*/ 377562 w 1743075"/>
              <a:gd name="connsiteY75" fmla="*/ 2525324 h 4495800"/>
              <a:gd name="connsiteX76" fmla="*/ 467097 w 1743075"/>
              <a:gd name="connsiteY76" fmla="*/ 2499607 h 4495800"/>
              <a:gd name="connsiteX77" fmla="*/ 496625 w 1743075"/>
              <a:gd name="connsiteY77" fmla="*/ 2472937 h 4495800"/>
              <a:gd name="connsiteX78" fmla="*/ 498530 w 1743075"/>
              <a:gd name="connsiteY78" fmla="*/ 2500559 h 4495800"/>
              <a:gd name="connsiteX79" fmla="*/ 497577 w 1743075"/>
              <a:gd name="connsiteY79" fmla="*/ 2653912 h 4495800"/>
              <a:gd name="connsiteX80" fmla="*/ 491862 w 1743075"/>
              <a:gd name="connsiteY80" fmla="*/ 2752972 h 4495800"/>
              <a:gd name="connsiteX81" fmla="*/ 489957 w 1743075"/>
              <a:gd name="connsiteY81" fmla="*/ 2915849 h 4495800"/>
              <a:gd name="connsiteX82" fmla="*/ 483290 w 1743075"/>
              <a:gd name="connsiteY82" fmla="*/ 3303517 h 4495800"/>
              <a:gd name="connsiteX83" fmla="*/ 483290 w 1743075"/>
              <a:gd name="connsiteY83" fmla="*/ 3423532 h 4495800"/>
              <a:gd name="connsiteX84" fmla="*/ 489005 w 1743075"/>
              <a:gd name="connsiteY84" fmla="*/ 3666419 h 4495800"/>
              <a:gd name="connsiteX85" fmla="*/ 497577 w 1743075"/>
              <a:gd name="connsiteY85" fmla="*/ 3953122 h 4495800"/>
              <a:gd name="connsiteX86" fmla="*/ 498530 w 1743075"/>
              <a:gd name="connsiteY86" fmla="*/ 3964552 h 4495800"/>
              <a:gd name="connsiteX87" fmla="*/ 505197 w 1743075"/>
              <a:gd name="connsiteY87" fmla="*/ 4019797 h 4495800"/>
              <a:gd name="connsiteX88" fmla="*/ 507102 w 1743075"/>
              <a:gd name="connsiteY88" fmla="*/ 4083614 h 4495800"/>
              <a:gd name="connsiteX89" fmla="*/ 513770 w 1743075"/>
              <a:gd name="connsiteY89" fmla="*/ 4111237 h 4495800"/>
              <a:gd name="connsiteX90" fmla="*/ 539487 w 1743075"/>
              <a:gd name="connsiteY90" fmla="*/ 4176959 h 4495800"/>
              <a:gd name="connsiteX91" fmla="*/ 562347 w 1743075"/>
              <a:gd name="connsiteY91" fmla="*/ 4278877 h 4495800"/>
              <a:gd name="connsiteX92" fmla="*/ 561395 w 1743075"/>
              <a:gd name="connsiteY92" fmla="*/ 4299832 h 4495800"/>
              <a:gd name="connsiteX93" fmla="*/ 551870 w 1743075"/>
              <a:gd name="connsiteY93" fmla="*/ 4354124 h 4495800"/>
              <a:gd name="connsiteX94" fmla="*/ 583302 w 1743075"/>
              <a:gd name="connsiteY94" fmla="*/ 4404607 h 4495800"/>
              <a:gd name="connsiteX95" fmla="*/ 600447 w 1743075"/>
              <a:gd name="connsiteY95" fmla="*/ 4423657 h 4495800"/>
              <a:gd name="connsiteX96" fmla="*/ 628070 w 1743075"/>
              <a:gd name="connsiteY96" fmla="*/ 4459852 h 4495800"/>
              <a:gd name="connsiteX97" fmla="*/ 690935 w 1743075"/>
              <a:gd name="connsiteY97" fmla="*/ 4483664 h 4495800"/>
              <a:gd name="connsiteX98" fmla="*/ 762372 w 1743075"/>
              <a:gd name="connsiteY98" fmla="*/ 4492237 h 4495800"/>
              <a:gd name="connsiteX99" fmla="*/ 898580 w 1743075"/>
              <a:gd name="connsiteY99" fmla="*/ 4493189 h 4495800"/>
              <a:gd name="connsiteX100" fmla="*/ 913820 w 1743075"/>
              <a:gd name="connsiteY100" fmla="*/ 4464614 h 4495800"/>
              <a:gd name="connsiteX101" fmla="*/ 901437 w 1743075"/>
              <a:gd name="connsiteY101" fmla="*/ 4434134 h 4495800"/>
              <a:gd name="connsiteX102" fmla="*/ 869052 w 1743075"/>
              <a:gd name="connsiteY102" fmla="*/ 4351267 h 4495800"/>
              <a:gd name="connsiteX103" fmla="*/ 859527 w 1743075"/>
              <a:gd name="connsiteY103" fmla="*/ 4338884 h 4495800"/>
              <a:gd name="connsiteX104" fmla="*/ 811902 w 1743075"/>
              <a:gd name="connsiteY104" fmla="*/ 4263637 h 4495800"/>
              <a:gd name="connsiteX105" fmla="*/ 812855 w 1743075"/>
              <a:gd name="connsiteY105" fmla="*/ 4206487 h 4495800"/>
              <a:gd name="connsiteX106" fmla="*/ 823332 w 1743075"/>
              <a:gd name="connsiteY106" fmla="*/ 4165529 h 4495800"/>
              <a:gd name="connsiteX107" fmla="*/ 841430 w 1743075"/>
              <a:gd name="connsiteY107" fmla="*/ 4050277 h 4495800"/>
              <a:gd name="connsiteX108" fmla="*/ 849050 w 1743075"/>
              <a:gd name="connsiteY108" fmla="*/ 3982649 h 4495800"/>
              <a:gd name="connsiteX109" fmla="*/ 837620 w 1743075"/>
              <a:gd name="connsiteY109" fmla="*/ 3734999 h 4495800"/>
              <a:gd name="connsiteX110" fmla="*/ 826190 w 1743075"/>
              <a:gd name="connsiteY110" fmla="*/ 3662609 h 4495800"/>
              <a:gd name="connsiteX111" fmla="*/ 807140 w 1743075"/>
              <a:gd name="connsiteY111" fmla="*/ 3601649 h 4495800"/>
              <a:gd name="connsiteX112" fmla="*/ 789995 w 1743075"/>
              <a:gd name="connsiteY112" fmla="*/ 3537832 h 4495800"/>
              <a:gd name="connsiteX113" fmla="*/ 786185 w 1743075"/>
              <a:gd name="connsiteY113" fmla="*/ 3494017 h 4495800"/>
              <a:gd name="connsiteX114" fmla="*/ 790947 w 1743075"/>
              <a:gd name="connsiteY114" fmla="*/ 3454012 h 4495800"/>
              <a:gd name="connsiteX115" fmla="*/ 798567 w 1743075"/>
              <a:gd name="connsiteY115" fmla="*/ 3393052 h 4495800"/>
              <a:gd name="connsiteX116" fmla="*/ 799520 w 1743075"/>
              <a:gd name="connsiteY116" fmla="*/ 3274942 h 4495800"/>
              <a:gd name="connsiteX117" fmla="*/ 803330 w 1743075"/>
              <a:gd name="connsiteY117" fmla="*/ 3260654 h 4495800"/>
              <a:gd name="connsiteX118" fmla="*/ 819522 w 1743075"/>
              <a:gd name="connsiteY118" fmla="*/ 3223507 h 4495800"/>
              <a:gd name="connsiteX119" fmla="*/ 825237 w 1743075"/>
              <a:gd name="connsiteY119" fmla="*/ 3178739 h 4495800"/>
              <a:gd name="connsiteX120" fmla="*/ 903342 w 1743075"/>
              <a:gd name="connsiteY120" fmla="*/ 2818694 h 4495800"/>
              <a:gd name="connsiteX121" fmla="*/ 921440 w 1743075"/>
              <a:gd name="connsiteY121" fmla="*/ 2752019 h 4495800"/>
              <a:gd name="connsiteX122" fmla="*/ 927155 w 1743075"/>
              <a:gd name="connsiteY122" fmla="*/ 2753924 h 4495800"/>
              <a:gd name="connsiteX123" fmla="*/ 917630 w 1743075"/>
              <a:gd name="connsiteY123" fmla="*/ 2838697 h 4495800"/>
              <a:gd name="connsiteX124" fmla="*/ 899532 w 1743075"/>
              <a:gd name="connsiteY124" fmla="*/ 3093967 h 4495800"/>
              <a:gd name="connsiteX125" fmla="*/ 902390 w 1743075"/>
              <a:gd name="connsiteY125" fmla="*/ 3124447 h 4495800"/>
              <a:gd name="connsiteX126" fmla="*/ 893817 w 1743075"/>
              <a:gd name="connsiteY126" fmla="*/ 3190169 h 4495800"/>
              <a:gd name="connsiteX127" fmla="*/ 894770 w 1743075"/>
              <a:gd name="connsiteY127" fmla="*/ 3224459 h 4495800"/>
              <a:gd name="connsiteX128" fmla="*/ 905247 w 1743075"/>
              <a:gd name="connsiteY128" fmla="*/ 3328282 h 4495800"/>
              <a:gd name="connsiteX129" fmla="*/ 905247 w 1743075"/>
              <a:gd name="connsiteY129" fmla="*/ 3412102 h 4495800"/>
              <a:gd name="connsiteX130" fmla="*/ 913820 w 1743075"/>
              <a:gd name="connsiteY130" fmla="*/ 3633082 h 4495800"/>
              <a:gd name="connsiteX131" fmla="*/ 919535 w 1743075"/>
              <a:gd name="connsiteY131" fmla="*/ 3730237 h 4495800"/>
              <a:gd name="connsiteX132" fmla="*/ 916677 w 1743075"/>
              <a:gd name="connsiteY132" fmla="*/ 3760717 h 4495800"/>
              <a:gd name="connsiteX133" fmla="*/ 896675 w 1743075"/>
              <a:gd name="connsiteY133" fmla="*/ 3862634 h 4495800"/>
              <a:gd name="connsiteX134" fmla="*/ 883340 w 1743075"/>
              <a:gd name="connsiteY134" fmla="*/ 4033132 h 4495800"/>
              <a:gd name="connsiteX135" fmla="*/ 855717 w 1743075"/>
              <a:gd name="connsiteY135" fmla="*/ 4201724 h 4495800"/>
              <a:gd name="connsiteX136" fmla="*/ 880482 w 1743075"/>
              <a:gd name="connsiteY136" fmla="*/ 4262684 h 4495800"/>
              <a:gd name="connsiteX137" fmla="*/ 936680 w 1743075"/>
              <a:gd name="connsiteY137" fmla="*/ 4289354 h 4495800"/>
              <a:gd name="connsiteX138" fmla="*/ 979542 w 1743075"/>
              <a:gd name="connsiteY138" fmla="*/ 4295069 h 4495800"/>
              <a:gd name="connsiteX139" fmla="*/ 1015737 w 1743075"/>
              <a:gd name="connsiteY139" fmla="*/ 4306499 h 4495800"/>
              <a:gd name="connsiteX140" fmla="*/ 1038597 w 1743075"/>
              <a:gd name="connsiteY140" fmla="*/ 4339837 h 4495800"/>
              <a:gd name="connsiteX141" fmla="*/ 1059552 w 1743075"/>
              <a:gd name="connsiteY141" fmla="*/ 4361744 h 4495800"/>
              <a:gd name="connsiteX142" fmla="*/ 1170995 w 1743075"/>
              <a:gd name="connsiteY142" fmla="*/ 4391272 h 4495800"/>
              <a:gd name="connsiteX143" fmla="*/ 1283390 w 1743075"/>
              <a:gd name="connsiteY143" fmla="*/ 4390319 h 4495800"/>
              <a:gd name="connsiteX144" fmla="*/ 1321490 w 1743075"/>
              <a:gd name="connsiteY144" fmla="*/ 4385557 h 4495800"/>
              <a:gd name="connsiteX145" fmla="*/ 1333872 w 1743075"/>
              <a:gd name="connsiteY145" fmla="*/ 4358887 h 4495800"/>
              <a:gd name="connsiteX146" fmla="*/ 1317680 w 1743075"/>
              <a:gd name="connsiteY146" fmla="*/ 4324597 h 4495800"/>
              <a:gd name="connsiteX147" fmla="*/ 1297677 w 1743075"/>
              <a:gd name="connsiteY147" fmla="*/ 4296974 h 4495800"/>
              <a:gd name="connsiteX148" fmla="*/ 1258625 w 1743075"/>
              <a:gd name="connsiteY148" fmla="*/ 4268399 h 4495800"/>
              <a:gd name="connsiteX149" fmla="*/ 1196712 w 1743075"/>
              <a:gd name="connsiteY149" fmla="*/ 4203629 h 4495800"/>
              <a:gd name="connsiteX150" fmla="*/ 1195760 w 1743075"/>
              <a:gd name="connsiteY150" fmla="*/ 4201724 h 4495800"/>
              <a:gd name="connsiteX151" fmla="*/ 1173852 w 1743075"/>
              <a:gd name="connsiteY151" fmla="*/ 4137907 h 4495800"/>
              <a:gd name="connsiteX152" fmla="*/ 1159565 w 1743075"/>
              <a:gd name="connsiteY152" fmla="*/ 4061707 h 4495800"/>
              <a:gd name="connsiteX153" fmla="*/ 1165280 w 1743075"/>
              <a:gd name="connsiteY153" fmla="*/ 4002652 h 4495800"/>
              <a:gd name="connsiteX154" fmla="*/ 1172900 w 1743075"/>
              <a:gd name="connsiteY154" fmla="*/ 3971219 h 4495800"/>
              <a:gd name="connsiteX155" fmla="*/ 1185282 w 1743075"/>
              <a:gd name="connsiteY155" fmla="*/ 3875017 h 4495800"/>
              <a:gd name="connsiteX156" fmla="*/ 1194807 w 1743075"/>
              <a:gd name="connsiteY156" fmla="*/ 3808342 h 4495800"/>
              <a:gd name="connsiteX157" fmla="*/ 1204332 w 1743075"/>
              <a:gd name="connsiteY157" fmla="*/ 3674992 h 4495800"/>
              <a:gd name="connsiteX158" fmla="*/ 1206237 w 1743075"/>
              <a:gd name="connsiteY158" fmla="*/ 3661657 h 4495800"/>
              <a:gd name="connsiteX159" fmla="*/ 1226240 w 1743075"/>
              <a:gd name="connsiteY159" fmla="*/ 3498779 h 4495800"/>
              <a:gd name="connsiteX160" fmla="*/ 1231002 w 1743075"/>
              <a:gd name="connsiteY160" fmla="*/ 3436867 h 4495800"/>
              <a:gd name="connsiteX161" fmla="*/ 1230050 w 1743075"/>
              <a:gd name="connsiteY161" fmla="*/ 3412102 h 4495800"/>
              <a:gd name="connsiteX162" fmla="*/ 1225287 w 1743075"/>
              <a:gd name="connsiteY162" fmla="*/ 3374002 h 4495800"/>
              <a:gd name="connsiteX163" fmla="*/ 1225287 w 1743075"/>
              <a:gd name="connsiteY163" fmla="*/ 3293992 h 4495800"/>
              <a:gd name="connsiteX164" fmla="*/ 1231955 w 1743075"/>
              <a:gd name="connsiteY164" fmla="*/ 3253987 h 4495800"/>
              <a:gd name="connsiteX165" fmla="*/ 1239575 w 1743075"/>
              <a:gd name="connsiteY165" fmla="*/ 3222554 h 4495800"/>
              <a:gd name="connsiteX166" fmla="*/ 1248147 w 1743075"/>
              <a:gd name="connsiteY166" fmla="*/ 3120637 h 4495800"/>
              <a:gd name="connsiteX167" fmla="*/ 1250052 w 1743075"/>
              <a:gd name="connsiteY167" fmla="*/ 3109207 h 4495800"/>
              <a:gd name="connsiteX168" fmla="*/ 1263387 w 1743075"/>
              <a:gd name="connsiteY168" fmla="*/ 3019672 h 4495800"/>
              <a:gd name="connsiteX169" fmla="*/ 1274817 w 1743075"/>
              <a:gd name="connsiteY169" fmla="*/ 2951092 h 4495800"/>
              <a:gd name="connsiteX170" fmla="*/ 1287200 w 1743075"/>
              <a:gd name="connsiteY170" fmla="*/ 2882512 h 4495800"/>
              <a:gd name="connsiteX171" fmla="*/ 1289105 w 1743075"/>
              <a:gd name="connsiteY171" fmla="*/ 2861557 h 4495800"/>
              <a:gd name="connsiteX172" fmla="*/ 1302440 w 1743075"/>
              <a:gd name="connsiteY172" fmla="*/ 2764402 h 4495800"/>
              <a:gd name="connsiteX173" fmla="*/ 1308155 w 1743075"/>
              <a:gd name="connsiteY173" fmla="*/ 2728207 h 4495800"/>
              <a:gd name="connsiteX174" fmla="*/ 1317680 w 1743075"/>
              <a:gd name="connsiteY174" fmla="*/ 2672962 h 4495800"/>
              <a:gd name="connsiteX175" fmla="*/ 1328157 w 1743075"/>
              <a:gd name="connsiteY175" fmla="*/ 2557709 h 4495800"/>
              <a:gd name="connsiteX176" fmla="*/ 1329110 w 1743075"/>
              <a:gd name="connsiteY176" fmla="*/ 2553899 h 4495800"/>
              <a:gd name="connsiteX177" fmla="*/ 1348160 w 1743075"/>
              <a:gd name="connsiteY177" fmla="*/ 2535802 h 4495800"/>
              <a:gd name="connsiteX178" fmla="*/ 1445315 w 1743075"/>
              <a:gd name="connsiteY178" fmla="*/ 2494844 h 4495800"/>
              <a:gd name="connsiteX179" fmla="*/ 1474842 w 1743075"/>
              <a:gd name="connsiteY179" fmla="*/ 2438647 h 4495800"/>
              <a:gd name="connsiteX180" fmla="*/ 1470080 w 1743075"/>
              <a:gd name="connsiteY180" fmla="*/ 2388164 h 4495800"/>
              <a:gd name="connsiteX181" fmla="*/ 1468175 w 1743075"/>
              <a:gd name="connsiteY181" fmla="*/ 2351017 h 4495800"/>
              <a:gd name="connsiteX182" fmla="*/ 1460555 w 1743075"/>
              <a:gd name="connsiteY182" fmla="*/ 1997639 h 4495800"/>
              <a:gd name="connsiteX183" fmla="*/ 1460555 w 1743075"/>
              <a:gd name="connsiteY183" fmla="*/ 1976684 h 4495800"/>
              <a:gd name="connsiteX184" fmla="*/ 1471985 w 1743075"/>
              <a:gd name="connsiteY184" fmla="*/ 1951919 h 4495800"/>
              <a:gd name="connsiteX185" fmla="*/ 1495797 w 1743075"/>
              <a:gd name="connsiteY185" fmla="*/ 1918582 h 4495800"/>
              <a:gd name="connsiteX186" fmla="*/ 1513895 w 1743075"/>
              <a:gd name="connsiteY186" fmla="*/ 1884292 h 4495800"/>
              <a:gd name="connsiteX187" fmla="*/ 1573902 w 1743075"/>
              <a:gd name="connsiteY187" fmla="*/ 1793804 h 4495800"/>
              <a:gd name="connsiteX188" fmla="*/ 1599620 w 1743075"/>
              <a:gd name="connsiteY188" fmla="*/ 1739512 h 4495800"/>
              <a:gd name="connsiteX189" fmla="*/ 1692965 w 1743075"/>
              <a:gd name="connsiteY189" fmla="*/ 1561394 h 4495800"/>
              <a:gd name="connsiteX190" fmla="*/ 1714872 w 1743075"/>
              <a:gd name="connsiteY190" fmla="*/ 1491862 h 4495800"/>
              <a:gd name="connsiteX191" fmla="*/ 1729160 w 1743075"/>
              <a:gd name="connsiteY191" fmla="*/ 1408042 h 4495800"/>
              <a:gd name="connsiteX192" fmla="*/ 1732970 w 1743075"/>
              <a:gd name="connsiteY192" fmla="*/ 1329937 h 4495800"/>
              <a:gd name="connsiteX193" fmla="*/ 373752 w 1743075"/>
              <a:gd name="connsiteY193" fmla="*/ 1452809 h 4495800"/>
              <a:gd name="connsiteX194" fmla="*/ 367085 w 1743075"/>
              <a:gd name="connsiteY194" fmla="*/ 1460429 h 4495800"/>
              <a:gd name="connsiteX195" fmla="*/ 361370 w 1743075"/>
              <a:gd name="connsiteY195" fmla="*/ 1453762 h 4495800"/>
              <a:gd name="connsiteX196" fmla="*/ 319460 w 1743075"/>
              <a:gd name="connsiteY196" fmla="*/ 1365179 h 4495800"/>
              <a:gd name="connsiteX197" fmla="*/ 310887 w 1743075"/>
              <a:gd name="connsiteY197" fmla="*/ 1351844 h 4495800"/>
              <a:gd name="connsiteX198" fmla="*/ 311840 w 1743075"/>
              <a:gd name="connsiteY198" fmla="*/ 1334699 h 4495800"/>
              <a:gd name="connsiteX199" fmla="*/ 343272 w 1743075"/>
              <a:gd name="connsiteY199" fmla="*/ 1297552 h 4495800"/>
              <a:gd name="connsiteX200" fmla="*/ 367085 w 1743075"/>
              <a:gd name="connsiteY200" fmla="*/ 1301362 h 4495800"/>
              <a:gd name="connsiteX201" fmla="*/ 377562 w 1743075"/>
              <a:gd name="connsiteY201" fmla="*/ 1348034 h 4495800"/>
              <a:gd name="connsiteX202" fmla="*/ 377562 w 1743075"/>
              <a:gd name="connsiteY202" fmla="*/ 1381372 h 4495800"/>
              <a:gd name="connsiteX203" fmla="*/ 381372 w 1743075"/>
              <a:gd name="connsiteY203" fmla="*/ 1381372 h 4495800"/>
              <a:gd name="connsiteX204" fmla="*/ 373752 w 1743075"/>
              <a:gd name="connsiteY204" fmla="*/ 1452809 h 4495800"/>
              <a:gd name="connsiteX205" fmla="*/ 575682 w 1743075"/>
              <a:gd name="connsiteY205" fmla="*/ 1686172 h 4495800"/>
              <a:gd name="connsiteX206" fmla="*/ 559490 w 1743075"/>
              <a:gd name="connsiteY206" fmla="*/ 1708079 h 4495800"/>
              <a:gd name="connsiteX207" fmla="*/ 480432 w 1743075"/>
              <a:gd name="connsiteY207" fmla="*/ 1817617 h 4495800"/>
              <a:gd name="connsiteX208" fmla="*/ 476622 w 1743075"/>
              <a:gd name="connsiteY208" fmla="*/ 1834762 h 4495800"/>
              <a:gd name="connsiteX209" fmla="*/ 437570 w 1743075"/>
              <a:gd name="connsiteY209" fmla="*/ 1828094 h 4495800"/>
              <a:gd name="connsiteX210" fmla="*/ 466145 w 1743075"/>
              <a:gd name="connsiteY210" fmla="*/ 1792852 h 4495800"/>
              <a:gd name="connsiteX211" fmla="*/ 557585 w 1743075"/>
              <a:gd name="connsiteY211" fmla="*/ 1688077 h 4495800"/>
              <a:gd name="connsiteX212" fmla="*/ 567110 w 1743075"/>
              <a:gd name="connsiteY212" fmla="*/ 1678552 h 4495800"/>
              <a:gd name="connsiteX213" fmla="*/ 573777 w 1743075"/>
              <a:gd name="connsiteY213" fmla="*/ 1678552 h 4495800"/>
              <a:gd name="connsiteX214" fmla="*/ 575682 w 1743075"/>
              <a:gd name="connsiteY214" fmla="*/ 1686172 h 4495800"/>
              <a:gd name="connsiteX215" fmla="*/ 889055 w 1743075"/>
              <a:gd name="connsiteY215" fmla="*/ 1877624 h 4495800"/>
              <a:gd name="connsiteX216" fmla="*/ 890007 w 1743075"/>
              <a:gd name="connsiteY216" fmla="*/ 1871909 h 4495800"/>
              <a:gd name="connsiteX217" fmla="*/ 887150 w 1743075"/>
              <a:gd name="connsiteY217" fmla="*/ 1834762 h 4495800"/>
              <a:gd name="connsiteX218" fmla="*/ 789995 w 1743075"/>
              <a:gd name="connsiteY218" fmla="*/ 1769992 h 4495800"/>
              <a:gd name="connsiteX219" fmla="*/ 689030 w 1743075"/>
              <a:gd name="connsiteY219" fmla="*/ 1727129 h 4495800"/>
              <a:gd name="connsiteX220" fmla="*/ 655692 w 1743075"/>
              <a:gd name="connsiteY220" fmla="*/ 1712842 h 4495800"/>
              <a:gd name="connsiteX221" fmla="*/ 604257 w 1743075"/>
              <a:gd name="connsiteY221" fmla="*/ 1685219 h 4495800"/>
              <a:gd name="connsiteX222" fmla="*/ 602352 w 1743075"/>
              <a:gd name="connsiteY222" fmla="*/ 1636642 h 4495800"/>
              <a:gd name="connsiteX223" fmla="*/ 618545 w 1743075"/>
              <a:gd name="connsiteY223" fmla="*/ 1626164 h 4495800"/>
              <a:gd name="connsiteX224" fmla="*/ 628070 w 1743075"/>
              <a:gd name="connsiteY224" fmla="*/ 1608067 h 4495800"/>
              <a:gd name="connsiteX225" fmla="*/ 637595 w 1743075"/>
              <a:gd name="connsiteY225" fmla="*/ 1581397 h 4495800"/>
              <a:gd name="connsiteX226" fmla="*/ 711890 w 1743075"/>
              <a:gd name="connsiteY226" fmla="*/ 1492814 h 4495800"/>
              <a:gd name="connsiteX227" fmla="*/ 788090 w 1743075"/>
              <a:gd name="connsiteY227" fmla="*/ 1357559 h 4495800"/>
              <a:gd name="connsiteX228" fmla="*/ 821427 w 1743075"/>
              <a:gd name="connsiteY228" fmla="*/ 1114672 h 4495800"/>
              <a:gd name="connsiteX229" fmla="*/ 819522 w 1743075"/>
              <a:gd name="connsiteY229" fmla="*/ 889882 h 4495800"/>
              <a:gd name="connsiteX230" fmla="*/ 813807 w 1743075"/>
              <a:gd name="connsiteY230" fmla="*/ 738434 h 4495800"/>
              <a:gd name="connsiteX231" fmla="*/ 813807 w 1743075"/>
              <a:gd name="connsiteY231" fmla="*/ 720337 h 4495800"/>
              <a:gd name="connsiteX232" fmla="*/ 818570 w 1743075"/>
              <a:gd name="connsiteY232" fmla="*/ 718432 h 4495800"/>
              <a:gd name="connsiteX233" fmla="*/ 863337 w 1743075"/>
              <a:gd name="connsiteY233" fmla="*/ 815587 h 4495800"/>
              <a:gd name="connsiteX234" fmla="*/ 866195 w 1743075"/>
              <a:gd name="connsiteY234" fmla="*/ 814634 h 4495800"/>
              <a:gd name="connsiteX235" fmla="*/ 848097 w 1743075"/>
              <a:gd name="connsiteY235" fmla="*/ 771772 h 4495800"/>
              <a:gd name="connsiteX236" fmla="*/ 828095 w 1743075"/>
              <a:gd name="connsiteY236" fmla="*/ 727004 h 4495800"/>
              <a:gd name="connsiteX237" fmla="*/ 810950 w 1743075"/>
              <a:gd name="connsiteY237" fmla="*/ 617467 h 4495800"/>
              <a:gd name="connsiteX238" fmla="*/ 812855 w 1743075"/>
              <a:gd name="connsiteY238" fmla="*/ 580319 h 4495800"/>
              <a:gd name="connsiteX239" fmla="*/ 816665 w 1743075"/>
              <a:gd name="connsiteY239" fmla="*/ 556507 h 4495800"/>
              <a:gd name="connsiteX240" fmla="*/ 821427 w 1743075"/>
              <a:gd name="connsiteY240" fmla="*/ 554602 h 4495800"/>
              <a:gd name="connsiteX241" fmla="*/ 856670 w 1743075"/>
              <a:gd name="connsiteY241" fmla="*/ 594607 h 4495800"/>
              <a:gd name="connsiteX242" fmla="*/ 913820 w 1743075"/>
              <a:gd name="connsiteY242" fmla="*/ 638422 h 4495800"/>
              <a:gd name="connsiteX243" fmla="*/ 974780 w 1743075"/>
              <a:gd name="connsiteY243" fmla="*/ 679379 h 4495800"/>
              <a:gd name="connsiteX244" fmla="*/ 973827 w 1743075"/>
              <a:gd name="connsiteY244" fmla="*/ 696524 h 4495800"/>
              <a:gd name="connsiteX245" fmla="*/ 950015 w 1743075"/>
              <a:gd name="connsiteY245" fmla="*/ 721289 h 4495800"/>
              <a:gd name="connsiteX246" fmla="*/ 899532 w 1743075"/>
              <a:gd name="connsiteY246" fmla="*/ 797489 h 4495800"/>
              <a:gd name="connsiteX247" fmla="*/ 930012 w 1743075"/>
              <a:gd name="connsiteY247" fmla="*/ 759389 h 4495800"/>
              <a:gd name="connsiteX248" fmla="*/ 945252 w 1743075"/>
              <a:gd name="connsiteY248" fmla="*/ 759389 h 4495800"/>
              <a:gd name="connsiteX249" fmla="*/ 954777 w 1743075"/>
              <a:gd name="connsiteY249" fmla="*/ 800347 h 4495800"/>
              <a:gd name="connsiteX250" fmla="*/ 910962 w 1743075"/>
              <a:gd name="connsiteY250" fmla="*/ 1142294 h 4495800"/>
              <a:gd name="connsiteX251" fmla="*/ 917630 w 1743075"/>
              <a:gd name="connsiteY251" fmla="*/ 1495672 h 4495800"/>
              <a:gd name="connsiteX252" fmla="*/ 929060 w 1743075"/>
              <a:gd name="connsiteY252" fmla="*/ 1776659 h 4495800"/>
              <a:gd name="connsiteX253" fmla="*/ 938585 w 1743075"/>
              <a:gd name="connsiteY253" fmla="*/ 1802377 h 4495800"/>
              <a:gd name="connsiteX254" fmla="*/ 1026215 w 1743075"/>
              <a:gd name="connsiteY254" fmla="*/ 1895722 h 4495800"/>
              <a:gd name="connsiteX255" fmla="*/ 1036692 w 1743075"/>
              <a:gd name="connsiteY255" fmla="*/ 1909057 h 4495800"/>
              <a:gd name="connsiteX256" fmla="*/ 889055 w 1743075"/>
              <a:gd name="connsiteY256" fmla="*/ 1877624 h 4495800"/>
              <a:gd name="connsiteX257" fmla="*/ 1279580 w 1743075"/>
              <a:gd name="connsiteY257" fmla="*/ 1673789 h 4495800"/>
              <a:gd name="connsiteX258" fmla="*/ 1275770 w 1743075"/>
              <a:gd name="connsiteY258" fmla="*/ 1747132 h 4495800"/>
              <a:gd name="connsiteX259" fmla="*/ 1250052 w 1743075"/>
              <a:gd name="connsiteY259" fmla="*/ 1809044 h 4495800"/>
              <a:gd name="connsiteX260" fmla="*/ 1188140 w 1743075"/>
              <a:gd name="connsiteY260" fmla="*/ 1870004 h 4495800"/>
              <a:gd name="connsiteX261" fmla="*/ 1170042 w 1743075"/>
              <a:gd name="connsiteY261" fmla="*/ 1907152 h 4495800"/>
              <a:gd name="connsiteX262" fmla="*/ 1160517 w 1743075"/>
              <a:gd name="connsiteY262" fmla="*/ 1919534 h 4495800"/>
              <a:gd name="connsiteX263" fmla="*/ 1142420 w 1743075"/>
              <a:gd name="connsiteY263" fmla="*/ 1924297 h 4495800"/>
              <a:gd name="connsiteX264" fmla="*/ 1045265 w 1743075"/>
              <a:gd name="connsiteY264" fmla="*/ 1916677 h 4495800"/>
              <a:gd name="connsiteX265" fmla="*/ 1053837 w 1743075"/>
              <a:gd name="connsiteY265" fmla="*/ 1901437 h 4495800"/>
              <a:gd name="connsiteX266" fmla="*/ 1132895 w 1743075"/>
              <a:gd name="connsiteY266" fmla="*/ 1803329 h 4495800"/>
              <a:gd name="connsiteX267" fmla="*/ 1143372 w 1743075"/>
              <a:gd name="connsiteY267" fmla="*/ 1770944 h 4495800"/>
              <a:gd name="connsiteX268" fmla="*/ 1137657 w 1743075"/>
              <a:gd name="connsiteY268" fmla="*/ 1666169 h 4495800"/>
              <a:gd name="connsiteX269" fmla="*/ 1130037 w 1743075"/>
              <a:gd name="connsiteY269" fmla="*/ 1505197 h 4495800"/>
              <a:gd name="connsiteX270" fmla="*/ 1115750 w 1743075"/>
              <a:gd name="connsiteY270" fmla="*/ 1296599 h 4495800"/>
              <a:gd name="connsiteX271" fmla="*/ 1094795 w 1743075"/>
              <a:gd name="connsiteY271" fmla="*/ 1091812 h 4495800"/>
              <a:gd name="connsiteX272" fmla="*/ 1037645 w 1743075"/>
              <a:gd name="connsiteY272" fmla="*/ 839399 h 4495800"/>
              <a:gd name="connsiteX273" fmla="*/ 1019547 w 1743075"/>
              <a:gd name="connsiteY273" fmla="*/ 780344 h 4495800"/>
              <a:gd name="connsiteX274" fmla="*/ 1024310 w 1743075"/>
              <a:gd name="connsiteY274" fmla="*/ 761294 h 4495800"/>
              <a:gd name="connsiteX275" fmla="*/ 1042407 w 1743075"/>
              <a:gd name="connsiteY275" fmla="*/ 744149 h 4495800"/>
              <a:gd name="connsiteX276" fmla="*/ 1069077 w 1743075"/>
              <a:gd name="connsiteY276" fmla="*/ 806062 h 4495800"/>
              <a:gd name="connsiteX277" fmla="*/ 1014785 w 1743075"/>
              <a:gd name="connsiteY277" fmla="*/ 699382 h 4495800"/>
              <a:gd name="connsiteX278" fmla="*/ 1015737 w 1743075"/>
              <a:gd name="connsiteY278" fmla="*/ 677474 h 4495800"/>
              <a:gd name="connsiteX279" fmla="*/ 1068125 w 1743075"/>
              <a:gd name="connsiteY279" fmla="*/ 631754 h 4495800"/>
              <a:gd name="connsiteX280" fmla="*/ 1096700 w 1743075"/>
              <a:gd name="connsiteY280" fmla="*/ 571747 h 4495800"/>
              <a:gd name="connsiteX281" fmla="*/ 1102415 w 1743075"/>
              <a:gd name="connsiteY281" fmla="*/ 552697 h 4495800"/>
              <a:gd name="connsiteX282" fmla="*/ 1120512 w 1743075"/>
              <a:gd name="connsiteY282" fmla="*/ 606989 h 4495800"/>
              <a:gd name="connsiteX283" fmla="*/ 1107177 w 1743075"/>
              <a:gd name="connsiteY283" fmla="*/ 742244 h 4495800"/>
              <a:gd name="connsiteX284" fmla="*/ 1108130 w 1743075"/>
              <a:gd name="connsiteY284" fmla="*/ 761294 h 4495800"/>
              <a:gd name="connsiteX285" fmla="*/ 1127180 w 1743075"/>
              <a:gd name="connsiteY285" fmla="*/ 621277 h 4495800"/>
              <a:gd name="connsiteX286" fmla="*/ 1187187 w 1743075"/>
              <a:gd name="connsiteY286" fmla="*/ 829874 h 4495800"/>
              <a:gd name="connsiteX287" fmla="*/ 1228145 w 1743075"/>
              <a:gd name="connsiteY287" fmla="*/ 993704 h 4495800"/>
              <a:gd name="connsiteX288" fmla="*/ 1246242 w 1743075"/>
              <a:gd name="connsiteY288" fmla="*/ 1128007 h 4495800"/>
              <a:gd name="connsiteX289" fmla="*/ 1270055 w 1743075"/>
              <a:gd name="connsiteY289" fmla="*/ 1363274 h 4495800"/>
              <a:gd name="connsiteX290" fmla="*/ 1276722 w 1743075"/>
              <a:gd name="connsiteY290" fmla="*/ 1427092 h 4495800"/>
              <a:gd name="connsiteX291" fmla="*/ 1284342 w 1743075"/>
              <a:gd name="connsiteY291" fmla="*/ 1534724 h 4495800"/>
              <a:gd name="connsiteX292" fmla="*/ 1279580 w 1743075"/>
              <a:gd name="connsiteY292" fmla="*/ 1673789 h 4495800"/>
              <a:gd name="connsiteX293" fmla="*/ 1437695 w 1743075"/>
              <a:gd name="connsiteY293" fmla="*/ 1289932 h 4495800"/>
              <a:gd name="connsiteX294" fmla="*/ 1442457 w 1743075"/>
              <a:gd name="connsiteY294" fmla="*/ 1288979 h 4495800"/>
              <a:gd name="connsiteX295" fmla="*/ 1447220 w 1743075"/>
              <a:gd name="connsiteY295" fmla="*/ 1300409 h 4495800"/>
              <a:gd name="connsiteX296" fmla="*/ 1448172 w 1743075"/>
              <a:gd name="connsiteY296" fmla="*/ 1327079 h 4495800"/>
              <a:gd name="connsiteX297" fmla="*/ 1470080 w 1743075"/>
              <a:gd name="connsiteY297" fmla="*/ 1394707 h 4495800"/>
              <a:gd name="connsiteX298" fmla="*/ 1476747 w 1743075"/>
              <a:gd name="connsiteY298" fmla="*/ 1433759 h 4495800"/>
              <a:gd name="connsiteX299" fmla="*/ 1439600 w 1743075"/>
              <a:gd name="connsiteY299" fmla="*/ 1497577 h 4495800"/>
              <a:gd name="connsiteX300" fmla="*/ 1437695 w 1743075"/>
              <a:gd name="connsiteY300" fmla="*/ 1289932 h 4495800"/>
              <a:gd name="connsiteX301" fmla="*/ 1475795 w 1743075"/>
              <a:gd name="connsiteY301" fmla="*/ 1882387 h 4495800"/>
              <a:gd name="connsiteX302" fmla="*/ 1462460 w 1743075"/>
              <a:gd name="connsiteY302" fmla="*/ 1874767 h 4495800"/>
              <a:gd name="connsiteX303" fmla="*/ 1371972 w 1743075"/>
              <a:gd name="connsiteY303" fmla="*/ 1769992 h 4495800"/>
              <a:gd name="connsiteX304" fmla="*/ 1336730 w 1743075"/>
              <a:gd name="connsiteY304" fmla="*/ 1750942 h 4495800"/>
              <a:gd name="connsiteX305" fmla="*/ 1319585 w 1743075"/>
              <a:gd name="connsiteY305" fmla="*/ 1744274 h 4495800"/>
              <a:gd name="connsiteX306" fmla="*/ 1320537 w 1743075"/>
              <a:gd name="connsiteY306" fmla="*/ 1738559 h 4495800"/>
              <a:gd name="connsiteX307" fmla="*/ 1337682 w 1743075"/>
              <a:gd name="connsiteY307" fmla="*/ 1740464 h 4495800"/>
              <a:gd name="connsiteX308" fmla="*/ 1416740 w 1743075"/>
              <a:gd name="connsiteY308" fmla="*/ 1788089 h 4495800"/>
              <a:gd name="connsiteX309" fmla="*/ 1473890 w 1743075"/>
              <a:gd name="connsiteY309" fmla="*/ 1853812 h 4495800"/>
              <a:gd name="connsiteX310" fmla="*/ 1480557 w 1743075"/>
              <a:gd name="connsiteY310" fmla="*/ 1865242 h 4495800"/>
              <a:gd name="connsiteX311" fmla="*/ 1475795 w 1743075"/>
              <a:gd name="connsiteY311" fmla="*/ 1882387 h 449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</a:cxnLst>
            <a:rect l="l" t="t" r="r" b="b"/>
            <a:pathLst>
              <a:path w="1743075" h="4495800">
                <a:moveTo>
                  <a:pt x="1732970" y="1329937"/>
                </a:moveTo>
                <a:cubicBezTo>
                  <a:pt x="1728207" y="1318507"/>
                  <a:pt x="1726302" y="1304219"/>
                  <a:pt x="1726302" y="1291837"/>
                </a:cubicBezTo>
                <a:cubicBezTo>
                  <a:pt x="1728207" y="1266119"/>
                  <a:pt x="1718682" y="1246117"/>
                  <a:pt x="1698680" y="1230877"/>
                </a:cubicBezTo>
                <a:cubicBezTo>
                  <a:pt x="1680582" y="1216589"/>
                  <a:pt x="1672962" y="1197539"/>
                  <a:pt x="1666295" y="1177537"/>
                </a:cubicBezTo>
                <a:cubicBezTo>
                  <a:pt x="1660580" y="1160392"/>
                  <a:pt x="1651055" y="1145152"/>
                  <a:pt x="1643435" y="1128959"/>
                </a:cubicBezTo>
                <a:cubicBezTo>
                  <a:pt x="1641530" y="1125149"/>
                  <a:pt x="1638672" y="1121339"/>
                  <a:pt x="1636767" y="1117529"/>
                </a:cubicBezTo>
                <a:cubicBezTo>
                  <a:pt x="1623432" y="1086097"/>
                  <a:pt x="1610097" y="1054664"/>
                  <a:pt x="1595810" y="1023232"/>
                </a:cubicBezTo>
                <a:cubicBezTo>
                  <a:pt x="1592952" y="1017517"/>
                  <a:pt x="1588190" y="1012754"/>
                  <a:pt x="1586285" y="1007039"/>
                </a:cubicBezTo>
                <a:cubicBezTo>
                  <a:pt x="1581522" y="995609"/>
                  <a:pt x="1574855" y="984179"/>
                  <a:pt x="1573902" y="972749"/>
                </a:cubicBezTo>
                <a:cubicBezTo>
                  <a:pt x="1571997" y="955604"/>
                  <a:pt x="1569140" y="939412"/>
                  <a:pt x="1560567" y="923219"/>
                </a:cubicBezTo>
                <a:cubicBezTo>
                  <a:pt x="1553900" y="910837"/>
                  <a:pt x="1552947" y="894644"/>
                  <a:pt x="1550090" y="880357"/>
                </a:cubicBezTo>
                <a:cubicBezTo>
                  <a:pt x="1549137" y="874642"/>
                  <a:pt x="1549137" y="868927"/>
                  <a:pt x="1547232" y="863212"/>
                </a:cubicBezTo>
                <a:cubicBezTo>
                  <a:pt x="1534850" y="824159"/>
                  <a:pt x="1521515" y="786059"/>
                  <a:pt x="1508180" y="747959"/>
                </a:cubicBezTo>
                <a:cubicBezTo>
                  <a:pt x="1501512" y="727957"/>
                  <a:pt x="1488177" y="713669"/>
                  <a:pt x="1468175" y="705097"/>
                </a:cubicBezTo>
                <a:cubicBezTo>
                  <a:pt x="1454840" y="699382"/>
                  <a:pt x="1442457" y="690809"/>
                  <a:pt x="1428170" y="685094"/>
                </a:cubicBezTo>
                <a:cubicBezTo>
                  <a:pt x="1412930" y="678427"/>
                  <a:pt x="1396737" y="673664"/>
                  <a:pt x="1380545" y="669854"/>
                </a:cubicBezTo>
                <a:cubicBezTo>
                  <a:pt x="1354827" y="663187"/>
                  <a:pt x="1329110" y="657472"/>
                  <a:pt x="1303392" y="650804"/>
                </a:cubicBezTo>
                <a:cubicBezTo>
                  <a:pt x="1302440" y="650804"/>
                  <a:pt x="1302440" y="649852"/>
                  <a:pt x="1301487" y="649852"/>
                </a:cubicBezTo>
                <a:cubicBezTo>
                  <a:pt x="1275770" y="643184"/>
                  <a:pt x="1249100" y="636517"/>
                  <a:pt x="1223382" y="629849"/>
                </a:cubicBezTo>
                <a:cubicBezTo>
                  <a:pt x="1202427" y="624134"/>
                  <a:pt x="1180520" y="619372"/>
                  <a:pt x="1160517" y="610799"/>
                </a:cubicBezTo>
                <a:cubicBezTo>
                  <a:pt x="1118607" y="591749"/>
                  <a:pt x="1104320" y="552697"/>
                  <a:pt x="1101462" y="511739"/>
                </a:cubicBezTo>
                <a:cubicBezTo>
                  <a:pt x="1098605" y="482212"/>
                  <a:pt x="1104320" y="452684"/>
                  <a:pt x="1106225" y="422204"/>
                </a:cubicBezTo>
                <a:cubicBezTo>
                  <a:pt x="1107177" y="411727"/>
                  <a:pt x="1110987" y="404107"/>
                  <a:pt x="1119560" y="398392"/>
                </a:cubicBezTo>
                <a:cubicBezTo>
                  <a:pt x="1136705" y="387914"/>
                  <a:pt x="1146230" y="371722"/>
                  <a:pt x="1150040" y="352672"/>
                </a:cubicBezTo>
                <a:cubicBezTo>
                  <a:pt x="1151945" y="344099"/>
                  <a:pt x="1155755" y="335527"/>
                  <a:pt x="1155755" y="326002"/>
                </a:cubicBezTo>
                <a:cubicBezTo>
                  <a:pt x="1155755" y="305047"/>
                  <a:pt x="1155755" y="284092"/>
                  <a:pt x="1153850" y="263137"/>
                </a:cubicBezTo>
                <a:cubicBezTo>
                  <a:pt x="1152897" y="254564"/>
                  <a:pt x="1148135" y="247897"/>
                  <a:pt x="1135752" y="252659"/>
                </a:cubicBezTo>
                <a:cubicBezTo>
                  <a:pt x="1125275" y="256469"/>
                  <a:pt x="1123370" y="252659"/>
                  <a:pt x="1124322" y="241229"/>
                </a:cubicBezTo>
                <a:cubicBezTo>
                  <a:pt x="1125275" y="228847"/>
                  <a:pt x="1125275" y="215512"/>
                  <a:pt x="1125275" y="203129"/>
                </a:cubicBezTo>
                <a:cubicBezTo>
                  <a:pt x="1125275" y="196462"/>
                  <a:pt x="1123370" y="188842"/>
                  <a:pt x="1124322" y="182174"/>
                </a:cubicBezTo>
                <a:cubicBezTo>
                  <a:pt x="1125275" y="133597"/>
                  <a:pt x="1102415" y="93592"/>
                  <a:pt x="1074792" y="56444"/>
                </a:cubicBezTo>
                <a:cubicBezTo>
                  <a:pt x="1069077" y="47872"/>
                  <a:pt x="1057647" y="42157"/>
                  <a:pt x="1048122" y="37394"/>
                </a:cubicBezTo>
                <a:cubicBezTo>
                  <a:pt x="1033835" y="30727"/>
                  <a:pt x="1019547" y="24059"/>
                  <a:pt x="1005260" y="20249"/>
                </a:cubicBezTo>
                <a:cubicBezTo>
                  <a:pt x="959540" y="5009"/>
                  <a:pt x="914772" y="-706"/>
                  <a:pt x="873815" y="24059"/>
                </a:cubicBezTo>
                <a:cubicBezTo>
                  <a:pt x="839525" y="45967"/>
                  <a:pt x="808092" y="71684"/>
                  <a:pt x="782375" y="104069"/>
                </a:cubicBezTo>
                <a:cubicBezTo>
                  <a:pt x="779517" y="107879"/>
                  <a:pt x="776660" y="112642"/>
                  <a:pt x="775707" y="117404"/>
                </a:cubicBezTo>
                <a:cubicBezTo>
                  <a:pt x="772850" y="131692"/>
                  <a:pt x="770945" y="145027"/>
                  <a:pt x="769040" y="159314"/>
                </a:cubicBezTo>
                <a:cubicBezTo>
                  <a:pt x="765230" y="204082"/>
                  <a:pt x="777612" y="249802"/>
                  <a:pt x="759515" y="293617"/>
                </a:cubicBezTo>
                <a:cubicBezTo>
                  <a:pt x="759515" y="294569"/>
                  <a:pt x="759515" y="296474"/>
                  <a:pt x="759515" y="297427"/>
                </a:cubicBezTo>
                <a:cubicBezTo>
                  <a:pt x="760467" y="322192"/>
                  <a:pt x="760467" y="346957"/>
                  <a:pt x="762372" y="370769"/>
                </a:cubicBezTo>
                <a:cubicBezTo>
                  <a:pt x="763325" y="390772"/>
                  <a:pt x="769040" y="409822"/>
                  <a:pt x="786185" y="424109"/>
                </a:cubicBezTo>
                <a:cubicBezTo>
                  <a:pt x="792852" y="429824"/>
                  <a:pt x="797615" y="438397"/>
                  <a:pt x="799520" y="446969"/>
                </a:cubicBezTo>
                <a:cubicBezTo>
                  <a:pt x="805235" y="469829"/>
                  <a:pt x="809045" y="493642"/>
                  <a:pt x="811902" y="517454"/>
                </a:cubicBezTo>
                <a:cubicBezTo>
                  <a:pt x="812855" y="525074"/>
                  <a:pt x="810950" y="536504"/>
                  <a:pt x="806187" y="540314"/>
                </a:cubicBezTo>
                <a:cubicBezTo>
                  <a:pt x="783327" y="557459"/>
                  <a:pt x="761420" y="578414"/>
                  <a:pt x="729035" y="576509"/>
                </a:cubicBezTo>
                <a:cubicBezTo>
                  <a:pt x="725225" y="576509"/>
                  <a:pt x="721415" y="578414"/>
                  <a:pt x="717605" y="579367"/>
                </a:cubicBezTo>
                <a:cubicBezTo>
                  <a:pt x="660455" y="592702"/>
                  <a:pt x="603305" y="606037"/>
                  <a:pt x="546155" y="617467"/>
                </a:cubicBezTo>
                <a:cubicBezTo>
                  <a:pt x="521390" y="622229"/>
                  <a:pt x="494720" y="623182"/>
                  <a:pt x="469955" y="627944"/>
                </a:cubicBezTo>
                <a:cubicBezTo>
                  <a:pt x="445190" y="632707"/>
                  <a:pt x="421377" y="639374"/>
                  <a:pt x="396612" y="646994"/>
                </a:cubicBezTo>
                <a:cubicBezTo>
                  <a:pt x="374705" y="653662"/>
                  <a:pt x="357560" y="668902"/>
                  <a:pt x="348035" y="688904"/>
                </a:cubicBezTo>
                <a:cubicBezTo>
                  <a:pt x="329937" y="727004"/>
                  <a:pt x="321365" y="767009"/>
                  <a:pt x="311840" y="807014"/>
                </a:cubicBezTo>
                <a:cubicBezTo>
                  <a:pt x="308030" y="824159"/>
                  <a:pt x="302315" y="838447"/>
                  <a:pt x="287075" y="848924"/>
                </a:cubicBezTo>
                <a:cubicBezTo>
                  <a:pt x="269930" y="861307"/>
                  <a:pt x="253737" y="875594"/>
                  <a:pt x="246117" y="896549"/>
                </a:cubicBezTo>
                <a:cubicBezTo>
                  <a:pt x="243260" y="905122"/>
                  <a:pt x="239450" y="914647"/>
                  <a:pt x="233735" y="922267"/>
                </a:cubicBezTo>
                <a:cubicBezTo>
                  <a:pt x="209922" y="950842"/>
                  <a:pt x="195635" y="987037"/>
                  <a:pt x="164202" y="1008944"/>
                </a:cubicBezTo>
                <a:cubicBezTo>
                  <a:pt x="159440" y="1012754"/>
                  <a:pt x="155630" y="1018469"/>
                  <a:pt x="152772" y="1024184"/>
                </a:cubicBezTo>
                <a:cubicBezTo>
                  <a:pt x="128960" y="1059427"/>
                  <a:pt x="105147" y="1094669"/>
                  <a:pt x="81335" y="1130864"/>
                </a:cubicBezTo>
                <a:cubicBezTo>
                  <a:pt x="50855" y="1177537"/>
                  <a:pt x="22280" y="1225162"/>
                  <a:pt x="10850" y="1280407"/>
                </a:cubicBezTo>
                <a:cubicBezTo>
                  <a:pt x="2277" y="1320412"/>
                  <a:pt x="8945" y="1359464"/>
                  <a:pt x="27042" y="1395659"/>
                </a:cubicBezTo>
                <a:cubicBezTo>
                  <a:pt x="36567" y="1415662"/>
                  <a:pt x="49902" y="1434712"/>
                  <a:pt x="61332" y="1453762"/>
                </a:cubicBezTo>
                <a:cubicBezTo>
                  <a:pt x="66095" y="1460429"/>
                  <a:pt x="71810" y="1467097"/>
                  <a:pt x="74667" y="1474717"/>
                </a:cubicBezTo>
                <a:cubicBezTo>
                  <a:pt x="78477" y="1489004"/>
                  <a:pt x="83240" y="1501387"/>
                  <a:pt x="97527" y="1509007"/>
                </a:cubicBezTo>
                <a:cubicBezTo>
                  <a:pt x="102290" y="1510912"/>
                  <a:pt x="104195" y="1517579"/>
                  <a:pt x="108005" y="1522342"/>
                </a:cubicBezTo>
                <a:cubicBezTo>
                  <a:pt x="126102" y="1549012"/>
                  <a:pt x="143247" y="1575682"/>
                  <a:pt x="162297" y="1602352"/>
                </a:cubicBezTo>
                <a:cubicBezTo>
                  <a:pt x="174680" y="1620449"/>
                  <a:pt x="189920" y="1636642"/>
                  <a:pt x="201350" y="1654739"/>
                </a:cubicBezTo>
                <a:cubicBezTo>
                  <a:pt x="228020" y="1694744"/>
                  <a:pt x="257547" y="1731892"/>
                  <a:pt x="288980" y="1768087"/>
                </a:cubicBezTo>
                <a:cubicBezTo>
                  <a:pt x="300410" y="1781422"/>
                  <a:pt x="303267" y="1794757"/>
                  <a:pt x="300410" y="1810949"/>
                </a:cubicBezTo>
                <a:cubicBezTo>
                  <a:pt x="295647" y="1843334"/>
                  <a:pt x="290885" y="1875719"/>
                  <a:pt x="288027" y="1909057"/>
                </a:cubicBezTo>
                <a:cubicBezTo>
                  <a:pt x="284217" y="1960492"/>
                  <a:pt x="282312" y="2012879"/>
                  <a:pt x="279455" y="2064314"/>
                </a:cubicBezTo>
                <a:cubicBezTo>
                  <a:pt x="279455" y="2069077"/>
                  <a:pt x="278502" y="2074792"/>
                  <a:pt x="277550" y="2079554"/>
                </a:cubicBezTo>
                <a:cubicBezTo>
                  <a:pt x="273740" y="2117654"/>
                  <a:pt x="268025" y="2154802"/>
                  <a:pt x="266120" y="2192902"/>
                </a:cubicBezTo>
                <a:cubicBezTo>
                  <a:pt x="264215" y="2241479"/>
                  <a:pt x="263262" y="2290057"/>
                  <a:pt x="265167" y="2338634"/>
                </a:cubicBezTo>
                <a:cubicBezTo>
                  <a:pt x="266120" y="2381497"/>
                  <a:pt x="259452" y="2422454"/>
                  <a:pt x="251832" y="2463412"/>
                </a:cubicBezTo>
                <a:cubicBezTo>
                  <a:pt x="248975" y="2479604"/>
                  <a:pt x="253737" y="2490082"/>
                  <a:pt x="268025" y="2496749"/>
                </a:cubicBezTo>
                <a:cubicBezTo>
                  <a:pt x="297552" y="2508179"/>
                  <a:pt x="326127" y="2523419"/>
                  <a:pt x="358512" y="2521514"/>
                </a:cubicBezTo>
                <a:cubicBezTo>
                  <a:pt x="365180" y="2521514"/>
                  <a:pt x="370895" y="2523419"/>
                  <a:pt x="377562" y="2525324"/>
                </a:cubicBezTo>
                <a:cubicBezTo>
                  <a:pt x="411852" y="2531039"/>
                  <a:pt x="443285" y="2530087"/>
                  <a:pt x="467097" y="2499607"/>
                </a:cubicBezTo>
                <a:cubicBezTo>
                  <a:pt x="474717" y="2490082"/>
                  <a:pt x="485195" y="2483414"/>
                  <a:pt x="496625" y="2472937"/>
                </a:cubicBezTo>
                <a:cubicBezTo>
                  <a:pt x="497577" y="2485319"/>
                  <a:pt x="498530" y="2492939"/>
                  <a:pt x="498530" y="2500559"/>
                </a:cubicBezTo>
                <a:cubicBezTo>
                  <a:pt x="498530" y="2551994"/>
                  <a:pt x="498530" y="2602477"/>
                  <a:pt x="497577" y="2653912"/>
                </a:cubicBezTo>
                <a:cubicBezTo>
                  <a:pt x="496625" y="2687249"/>
                  <a:pt x="492815" y="2719634"/>
                  <a:pt x="491862" y="2752972"/>
                </a:cubicBezTo>
                <a:cubicBezTo>
                  <a:pt x="490910" y="2807264"/>
                  <a:pt x="491862" y="2861557"/>
                  <a:pt x="489957" y="2915849"/>
                </a:cubicBezTo>
                <a:cubicBezTo>
                  <a:pt x="486147" y="3045389"/>
                  <a:pt x="496625" y="3174929"/>
                  <a:pt x="483290" y="3303517"/>
                </a:cubicBezTo>
                <a:cubicBezTo>
                  <a:pt x="479480" y="3343522"/>
                  <a:pt x="482337" y="3383527"/>
                  <a:pt x="483290" y="3423532"/>
                </a:cubicBezTo>
                <a:cubicBezTo>
                  <a:pt x="484242" y="3504494"/>
                  <a:pt x="483290" y="3585457"/>
                  <a:pt x="489005" y="3666419"/>
                </a:cubicBezTo>
                <a:cubicBezTo>
                  <a:pt x="495672" y="3761669"/>
                  <a:pt x="495672" y="3857872"/>
                  <a:pt x="497577" y="3953122"/>
                </a:cubicBezTo>
                <a:cubicBezTo>
                  <a:pt x="497577" y="3956932"/>
                  <a:pt x="498530" y="3960742"/>
                  <a:pt x="498530" y="3964552"/>
                </a:cubicBezTo>
                <a:cubicBezTo>
                  <a:pt x="500435" y="3982649"/>
                  <a:pt x="503292" y="4001699"/>
                  <a:pt x="505197" y="4019797"/>
                </a:cubicBezTo>
                <a:cubicBezTo>
                  <a:pt x="506150" y="4040752"/>
                  <a:pt x="506150" y="4062659"/>
                  <a:pt x="507102" y="4083614"/>
                </a:cubicBezTo>
                <a:cubicBezTo>
                  <a:pt x="508055" y="4093139"/>
                  <a:pt x="509007" y="4104569"/>
                  <a:pt x="513770" y="4111237"/>
                </a:cubicBezTo>
                <a:cubicBezTo>
                  <a:pt x="528057" y="4131239"/>
                  <a:pt x="534725" y="4153147"/>
                  <a:pt x="539487" y="4176959"/>
                </a:cubicBezTo>
                <a:cubicBezTo>
                  <a:pt x="546155" y="4211249"/>
                  <a:pt x="554727" y="4244587"/>
                  <a:pt x="562347" y="4278877"/>
                </a:cubicBezTo>
                <a:cubicBezTo>
                  <a:pt x="563300" y="4285544"/>
                  <a:pt x="565205" y="4295069"/>
                  <a:pt x="561395" y="4299832"/>
                </a:cubicBezTo>
                <a:cubicBezTo>
                  <a:pt x="549965" y="4316977"/>
                  <a:pt x="553775" y="4336027"/>
                  <a:pt x="551870" y="4354124"/>
                </a:cubicBezTo>
                <a:cubicBezTo>
                  <a:pt x="549965" y="4379842"/>
                  <a:pt x="563300" y="4395082"/>
                  <a:pt x="583302" y="4404607"/>
                </a:cubicBezTo>
                <a:cubicBezTo>
                  <a:pt x="591875" y="4409369"/>
                  <a:pt x="597590" y="4414132"/>
                  <a:pt x="600447" y="4423657"/>
                </a:cubicBezTo>
                <a:cubicBezTo>
                  <a:pt x="605210" y="4438897"/>
                  <a:pt x="614735" y="4452232"/>
                  <a:pt x="628070" y="4459852"/>
                </a:cubicBezTo>
                <a:cubicBezTo>
                  <a:pt x="648072" y="4469377"/>
                  <a:pt x="669027" y="4478902"/>
                  <a:pt x="690935" y="4483664"/>
                </a:cubicBezTo>
                <a:cubicBezTo>
                  <a:pt x="713795" y="4489379"/>
                  <a:pt x="738560" y="4491284"/>
                  <a:pt x="762372" y="4492237"/>
                </a:cubicBezTo>
                <a:cubicBezTo>
                  <a:pt x="808092" y="4493189"/>
                  <a:pt x="852860" y="4493189"/>
                  <a:pt x="898580" y="4493189"/>
                </a:cubicBezTo>
                <a:cubicBezTo>
                  <a:pt x="917630" y="4493189"/>
                  <a:pt x="922392" y="4482712"/>
                  <a:pt x="913820" y="4464614"/>
                </a:cubicBezTo>
                <a:cubicBezTo>
                  <a:pt x="909057" y="4455089"/>
                  <a:pt x="906200" y="4444612"/>
                  <a:pt x="901437" y="4434134"/>
                </a:cubicBezTo>
                <a:cubicBezTo>
                  <a:pt x="890960" y="4406512"/>
                  <a:pt x="880482" y="4378889"/>
                  <a:pt x="869052" y="4351267"/>
                </a:cubicBezTo>
                <a:cubicBezTo>
                  <a:pt x="867147" y="4346504"/>
                  <a:pt x="863337" y="4342694"/>
                  <a:pt x="859527" y="4338884"/>
                </a:cubicBezTo>
                <a:cubicBezTo>
                  <a:pt x="837620" y="4317929"/>
                  <a:pt x="818570" y="4295069"/>
                  <a:pt x="811902" y="4263637"/>
                </a:cubicBezTo>
                <a:cubicBezTo>
                  <a:pt x="808092" y="4244587"/>
                  <a:pt x="806187" y="4225537"/>
                  <a:pt x="812855" y="4206487"/>
                </a:cubicBezTo>
                <a:cubicBezTo>
                  <a:pt x="817617" y="4193152"/>
                  <a:pt x="820475" y="4178864"/>
                  <a:pt x="823332" y="4165529"/>
                </a:cubicBezTo>
                <a:cubicBezTo>
                  <a:pt x="830000" y="4127429"/>
                  <a:pt x="835715" y="4089329"/>
                  <a:pt x="841430" y="4050277"/>
                </a:cubicBezTo>
                <a:cubicBezTo>
                  <a:pt x="845240" y="4028369"/>
                  <a:pt x="850955" y="4005509"/>
                  <a:pt x="849050" y="3982649"/>
                </a:cubicBezTo>
                <a:cubicBezTo>
                  <a:pt x="843335" y="3899782"/>
                  <a:pt x="839525" y="3817867"/>
                  <a:pt x="837620" y="3734999"/>
                </a:cubicBezTo>
                <a:cubicBezTo>
                  <a:pt x="836667" y="3711187"/>
                  <a:pt x="831905" y="3686422"/>
                  <a:pt x="826190" y="3662609"/>
                </a:cubicBezTo>
                <a:cubicBezTo>
                  <a:pt x="821427" y="3641654"/>
                  <a:pt x="813807" y="3622604"/>
                  <a:pt x="807140" y="3601649"/>
                </a:cubicBezTo>
                <a:cubicBezTo>
                  <a:pt x="801425" y="3580694"/>
                  <a:pt x="794757" y="3559739"/>
                  <a:pt x="789995" y="3537832"/>
                </a:cubicBezTo>
                <a:cubicBezTo>
                  <a:pt x="787137" y="3523544"/>
                  <a:pt x="785232" y="3508304"/>
                  <a:pt x="786185" y="3494017"/>
                </a:cubicBezTo>
                <a:cubicBezTo>
                  <a:pt x="786185" y="3480682"/>
                  <a:pt x="789995" y="3467347"/>
                  <a:pt x="790947" y="3454012"/>
                </a:cubicBezTo>
                <a:cubicBezTo>
                  <a:pt x="793805" y="3434009"/>
                  <a:pt x="797615" y="3413054"/>
                  <a:pt x="798567" y="3393052"/>
                </a:cubicBezTo>
                <a:cubicBezTo>
                  <a:pt x="799520" y="3353999"/>
                  <a:pt x="799520" y="3313994"/>
                  <a:pt x="799520" y="3274942"/>
                </a:cubicBezTo>
                <a:cubicBezTo>
                  <a:pt x="799520" y="3270179"/>
                  <a:pt x="800472" y="3262559"/>
                  <a:pt x="803330" y="3260654"/>
                </a:cubicBezTo>
                <a:cubicBezTo>
                  <a:pt x="818570" y="3252082"/>
                  <a:pt x="817617" y="3237794"/>
                  <a:pt x="819522" y="3223507"/>
                </a:cubicBezTo>
                <a:cubicBezTo>
                  <a:pt x="820475" y="3208267"/>
                  <a:pt x="822380" y="3193979"/>
                  <a:pt x="825237" y="3178739"/>
                </a:cubicBezTo>
                <a:cubicBezTo>
                  <a:pt x="847145" y="3057772"/>
                  <a:pt x="868100" y="2936804"/>
                  <a:pt x="903342" y="2818694"/>
                </a:cubicBezTo>
                <a:cubicBezTo>
                  <a:pt x="910010" y="2796787"/>
                  <a:pt x="915725" y="2773927"/>
                  <a:pt x="921440" y="2752019"/>
                </a:cubicBezTo>
                <a:cubicBezTo>
                  <a:pt x="923345" y="2752972"/>
                  <a:pt x="925250" y="2752972"/>
                  <a:pt x="927155" y="2753924"/>
                </a:cubicBezTo>
                <a:cubicBezTo>
                  <a:pt x="924297" y="2782499"/>
                  <a:pt x="921440" y="2810122"/>
                  <a:pt x="917630" y="2838697"/>
                </a:cubicBezTo>
                <a:cubicBezTo>
                  <a:pt x="906200" y="2923469"/>
                  <a:pt x="895722" y="3008242"/>
                  <a:pt x="899532" y="3093967"/>
                </a:cubicBezTo>
                <a:cubicBezTo>
                  <a:pt x="900485" y="3104444"/>
                  <a:pt x="903342" y="3113969"/>
                  <a:pt x="902390" y="3124447"/>
                </a:cubicBezTo>
                <a:cubicBezTo>
                  <a:pt x="900485" y="3146354"/>
                  <a:pt x="895722" y="3168262"/>
                  <a:pt x="893817" y="3190169"/>
                </a:cubicBezTo>
                <a:cubicBezTo>
                  <a:pt x="892865" y="3201599"/>
                  <a:pt x="893817" y="3213029"/>
                  <a:pt x="894770" y="3224459"/>
                </a:cubicBezTo>
                <a:cubicBezTo>
                  <a:pt x="898580" y="3258749"/>
                  <a:pt x="903342" y="3293039"/>
                  <a:pt x="905247" y="3328282"/>
                </a:cubicBezTo>
                <a:cubicBezTo>
                  <a:pt x="907152" y="3355904"/>
                  <a:pt x="904295" y="3383527"/>
                  <a:pt x="905247" y="3412102"/>
                </a:cubicBezTo>
                <a:cubicBezTo>
                  <a:pt x="908105" y="3485444"/>
                  <a:pt x="910962" y="3559739"/>
                  <a:pt x="913820" y="3633082"/>
                </a:cubicBezTo>
                <a:cubicBezTo>
                  <a:pt x="914772" y="3665467"/>
                  <a:pt x="917630" y="3697852"/>
                  <a:pt x="919535" y="3730237"/>
                </a:cubicBezTo>
                <a:cubicBezTo>
                  <a:pt x="919535" y="3740714"/>
                  <a:pt x="919535" y="3751192"/>
                  <a:pt x="916677" y="3760717"/>
                </a:cubicBezTo>
                <a:cubicBezTo>
                  <a:pt x="907152" y="3794054"/>
                  <a:pt x="897627" y="3827392"/>
                  <a:pt x="896675" y="3862634"/>
                </a:cubicBezTo>
                <a:cubicBezTo>
                  <a:pt x="894770" y="3919784"/>
                  <a:pt x="887150" y="3975982"/>
                  <a:pt x="883340" y="4033132"/>
                </a:cubicBezTo>
                <a:cubicBezTo>
                  <a:pt x="879530" y="4090282"/>
                  <a:pt x="874767" y="4147432"/>
                  <a:pt x="855717" y="4201724"/>
                </a:cubicBezTo>
                <a:cubicBezTo>
                  <a:pt x="845240" y="4233157"/>
                  <a:pt x="850955" y="4246492"/>
                  <a:pt x="880482" y="4262684"/>
                </a:cubicBezTo>
                <a:cubicBezTo>
                  <a:pt x="898580" y="4272209"/>
                  <a:pt x="917630" y="4279829"/>
                  <a:pt x="936680" y="4289354"/>
                </a:cubicBezTo>
                <a:cubicBezTo>
                  <a:pt x="950015" y="4296022"/>
                  <a:pt x="964302" y="4299832"/>
                  <a:pt x="979542" y="4295069"/>
                </a:cubicBezTo>
                <a:cubicBezTo>
                  <a:pt x="993830" y="4290307"/>
                  <a:pt x="1007165" y="4294117"/>
                  <a:pt x="1015737" y="4306499"/>
                </a:cubicBezTo>
                <a:cubicBezTo>
                  <a:pt x="1023357" y="4316977"/>
                  <a:pt x="1030977" y="4329359"/>
                  <a:pt x="1038597" y="4339837"/>
                </a:cubicBezTo>
                <a:cubicBezTo>
                  <a:pt x="1044312" y="4347457"/>
                  <a:pt x="1050980" y="4357934"/>
                  <a:pt x="1059552" y="4361744"/>
                </a:cubicBezTo>
                <a:cubicBezTo>
                  <a:pt x="1093842" y="4379842"/>
                  <a:pt x="1131942" y="4389367"/>
                  <a:pt x="1170995" y="4391272"/>
                </a:cubicBezTo>
                <a:cubicBezTo>
                  <a:pt x="1208142" y="4393177"/>
                  <a:pt x="1246242" y="4391272"/>
                  <a:pt x="1283390" y="4390319"/>
                </a:cubicBezTo>
                <a:cubicBezTo>
                  <a:pt x="1295772" y="4390319"/>
                  <a:pt x="1309107" y="4387462"/>
                  <a:pt x="1321490" y="4385557"/>
                </a:cubicBezTo>
                <a:cubicBezTo>
                  <a:pt x="1336730" y="4382699"/>
                  <a:pt x="1342445" y="4370317"/>
                  <a:pt x="1333872" y="4358887"/>
                </a:cubicBezTo>
                <a:cubicBezTo>
                  <a:pt x="1325300" y="4348409"/>
                  <a:pt x="1323395" y="4336027"/>
                  <a:pt x="1317680" y="4324597"/>
                </a:cubicBezTo>
                <a:cubicBezTo>
                  <a:pt x="1312917" y="4314119"/>
                  <a:pt x="1306250" y="4304594"/>
                  <a:pt x="1297677" y="4296974"/>
                </a:cubicBezTo>
                <a:cubicBezTo>
                  <a:pt x="1286247" y="4286497"/>
                  <a:pt x="1273865" y="4274114"/>
                  <a:pt x="1258625" y="4268399"/>
                </a:cubicBezTo>
                <a:cubicBezTo>
                  <a:pt x="1228145" y="4256017"/>
                  <a:pt x="1207190" y="4235062"/>
                  <a:pt x="1196712" y="4203629"/>
                </a:cubicBezTo>
                <a:cubicBezTo>
                  <a:pt x="1196712" y="4202677"/>
                  <a:pt x="1195760" y="4202677"/>
                  <a:pt x="1195760" y="4201724"/>
                </a:cubicBezTo>
                <a:cubicBezTo>
                  <a:pt x="1188140" y="4180769"/>
                  <a:pt x="1179567" y="4159814"/>
                  <a:pt x="1173852" y="4137907"/>
                </a:cubicBezTo>
                <a:cubicBezTo>
                  <a:pt x="1167185" y="4113142"/>
                  <a:pt x="1165280" y="4087424"/>
                  <a:pt x="1159565" y="4061707"/>
                </a:cubicBezTo>
                <a:cubicBezTo>
                  <a:pt x="1154802" y="4041704"/>
                  <a:pt x="1151945" y="4021702"/>
                  <a:pt x="1165280" y="4002652"/>
                </a:cubicBezTo>
                <a:cubicBezTo>
                  <a:pt x="1170995" y="3994079"/>
                  <a:pt x="1170995" y="3981697"/>
                  <a:pt x="1172900" y="3971219"/>
                </a:cubicBezTo>
                <a:cubicBezTo>
                  <a:pt x="1177662" y="3938834"/>
                  <a:pt x="1181472" y="3907402"/>
                  <a:pt x="1185282" y="3875017"/>
                </a:cubicBezTo>
                <a:cubicBezTo>
                  <a:pt x="1188140" y="3853109"/>
                  <a:pt x="1192902" y="3830249"/>
                  <a:pt x="1194807" y="3808342"/>
                </a:cubicBezTo>
                <a:cubicBezTo>
                  <a:pt x="1198617" y="3763574"/>
                  <a:pt x="1201475" y="3719759"/>
                  <a:pt x="1204332" y="3674992"/>
                </a:cubicBezTo>
                <a:cubicBezTo>
                  <a:pt x="1204332" y="3670229"/>
                  <a:pt x="1205285" y="3666419"/>
                  <a:pt x="1206237" y="3661657"/>
                </a:cubicBezTo>
                <a:cubicBezTo>
                  <a:pt x="1216715" y="3607364"/>
                  <a:pt x="1222430" y="3553072"/>
                  <a:pt x="1226240" y="3498779"/>
                </a:cubicBezTo>
                <a:cubicBezTo>
                  <a:pt x="1227192" y="3477824"/>
                  <a:pt x="1230050" y="3457822"/>
                  <a:pt x="1231002" y="3436867"/>
                </a:cubicBezTo>
                <a:cubicBezTo>
                  <a:pt x="1231955" y="3428294"/>
                  <a:pt x="1231002" y="3419722"/>
                  <a:pt x="1230050" y="3412102"/>
                </a:cubicBezTo>
                <a:cubicBezTo>
                  <a:pt x="1229097" y="3399719"/>
                  <a:pt x="1225287" y="3386384"/>
                  <a:pt x="1225287" y="3374002"/>
                </a:cubicBezTo>
                <a:cubicBezTo>
                  <a:pt x="1224335" y="3347332"/>
                  <a:pt x="1224335" y="3320662"/>
                  <a:pt x="1225287" y="3293992"/>
                </a:cubicBezTo>
                <a:cubicBezTo>
                  <a:pt x="1226240" y="3280657"/>
                  <a:pt x="1229097" y="3267322"/>
                  <a:pt x="1231955" y="3253987"/>
                </a:cubicBezTo>
                <a:cubicBezTo>
                  <a:pt x="1233860" y="3243509"/>
                  <a:pt x="1238622" y="3233032"/>
                  <a:pt x="1239575" y="3222554"/>
                </a:cubicBezTo>
                <a:cubicBezTo>
                  <a:pt x="1243385" y="3188264"/>
                  <a:pt x="1245290" y="3154927"/>
                  <a:pt x="1248147" y="3120637"/>
                </a:cubicBezTo>
                <a:cubicBezTo>
                  <a:pt x="1248147" y="3116827"/>
                  <a:pt x="1249100" y="3113017"/>
                  <a:pt x="1250052" y="3109207"/>
                </a:cubicBezTo>
                <a:cubicBezTo>
                  <a:pt x="1254815" y="3079679"/>
                  <a:pt x="1258625" y="3049199"/>
                  <a:pt x="1263387" y="3019672"/>
                </a:cubicBezTo>
                <a:cubicBezTo>
                  <a:pt x="1267197" y="2996812"/>
                  <a:pt x="1270055" y="2973952"/>
                  <a:pt x="1274817" y="2951092"/>
                </a:cubicBezTo>
                <a:cubicBezTo>
                  <a:pt x="1279580" y="2928232"/>
                  <a:pt x="1288152" y="2906324"/>
                  <a:pt x="1287200" y="2882512"/>
                </a:cubicBezTo>
                <a:cubicBezTo>
                  <a:pt x="1287200" y="2875844"/>
                  <a:pt x="1288152" y="2868224"/>
                  <a:pt x="1289105" y="2861557"/>
                </a:cubicBezTo>
                <a:cubicBezTo>
                  <a:pt x="1293867" y="2829172"/>
                  <a:pt x="1297677" y="2796787"/>
                  <a:pt x="1302440" y="2764402"/>
                </a:cubicBezTo>
                <a:cubicBezTo>
                  <a:pt x="1304345" y="2752019"/>
                  <a:pt x="1306250" y="2740589"/>
                  <a:pt x="1308155" y="2728207"/>
                </a:cubicBezTo>
                <a:cubicBezTo>
                  <a:pt x="1311012" y="2710109"/>
                  <a:pt x="1315775" y="2692012"/>
                  <a:pt x="1317680" y="2672962"/>
                </a:cubicBezTo>
                <a:cubicBezTo>
                  <a:pt x="1322442" y="2634862"/>
                  <a:pt x="1332920" y="2596762"/>
                  <a:pt x="1328157" y="2557709"/>
                </a:cubicBezTo>
                <a:cubicBezTo>
                  <a:pt x="1328157" y="2556757"/>
                  <a:pt x="1328157" y="2554852"/>
                  <a:pt x="1329110" y="2553899"/>
                </a:cubicBezTo>
                <a:cubicBezTo>
                  <a:pt x="1330062" y="2542469"/>
                  <a:pt x="1336730" y="2536754"/>
                  <a:pt x="1348160" y="2535802"/>
                </a:cubicBezTo>
                <a:cubicBezTo>
                  <a:pt x="1384355" y="2531992"/>
                  <a:pt x="1416740" y="2517704"/>
                  <a:pt x="1445315" y="2494844"/>
                </a:cubicBezTo>
                <a:cubicBezTo>
                  <a:pt x="1463412" y="2480557"/>
                  <a:pt x="1479605" y="2465317"/>
                  <a:pt x="1474842" y="2438647"/>
                </a:cubicBezTo>
                <a:cubicBezTo>
                  <a:pt x="1471985" y="2422454"/>
                  <a:pt x="1471985" y="2405309"/>
                  <a:pt x="1470080" y="2388164"/>
                </a:cubicBezTo>
                <a:cubicBezTo>
                  <a:pt x="1469127" y="2375782"/>
                  <a:pt x="1468175" y="2363399"/>
                  <a:pt x="1468175" y="2351017"/>
                </a:cubicBezTo>
                <a:cubicBezTo>
                  <a:pt x="1465317" y="2232907"/>
                  <a:pt x="1472937" y="2115749"/>
                  <a:pt x="1460555" y="1997639"/>
                </a:cubicBezTo>
                <a:cubicBezTo>
                  <a:pt x="1459602" y="1990972"/>
                  <a:pt x="1460555" y="1983352"/>
                  <a:pt x="1460555" y="1976684"/>
                </a:cubicBezTo>
                <a:cubicBezTo>
                  <a:pt x="1460555" y="1966207"/>
                  <a:pt x="1463412" y="1957634"/>
                  <a:pt x="1471985" y="1951919"/>
                </a:cubicBezTo>
                <a:cubicBezTo>
                  <a:pt x="1483415" y="1943347"/>
                  <a:pt x="1491987" y="1932869"/>
                  <a:pt x="1495797" y="1918582"/>
                </a:cubicBezTo>
                <a:cubicBezTo>
                  <a:pt x="1499607" y="1906199"/>
                  <a:pt x="1507227" y="1895722"/>
                  <a:pt x="1513895" y="1884292"/>
                </a:cubicBezTo>
                <a:cubicBezTo>
                  <a:pt x="1533897" y="1853812"/>
                  <a:pt x="1554852" y="1825237"/>
                  <a:pt x="1573902" y="1793804"/>
                </a:cubicBezTo>
                <a:cubicBezTo>
                  <a:pt x="1584380" y="1776659"/>
                  <a:pt x="1590095" y="1757609"/>
                  <a:pt x="1599620" y="1739512"/>
                </a:cubicBezTo>
                <a:cubicBezTo>
                  <a:pt x="1631052" y="1679504"/>
                  <a:pt x="1663437" y="1621402"/>
                  <a:pt x="1692965" y="1561394"/>
                </a:cubicBezTo>
                <a:cubicBezTo>
                  <a:pt x="1703442" y="1539487"/>
                  <a:pt x="1712967" y="1515674"/>
                  <a:pt x="1714872" y="1491862"/>
                </a:cubicBezTo>
                <a:cubicBezTo>
                  <a:pt x="1716777" y="1463287"/>
                  <a:pt x="1723445" y="1435664"/>
                  <a:pt x="1729160" y="1408042"/>
                </a:cubicBezTo>
                <a:cubicBezTo>
                  <a:pt x="1737732" y="1383277"/>
                  <a:pt x="1743447" y="1357559"/>
                  <a:pt x="1732970" y="1329937"/>
                </a:cubicBezTo>
                <a:close/>
                <a:moveTo>
                  <a:pt x="373752" y="1452809"/>
                </a:moveTo>
                <a:cubicBezTo>
                  <a:pt x="373752" y="1455667"/>
                  <a:pt x="368990" y="1457572"/>
                  <a:pt x="367085" y="1460429"/>
                </a:cubicBezTo>
                <a:cubicBezTo>
                  <a:pt x="365180" y="1458524"/>
                  <a:pt x="361370" y="1455667"/>
                  <a:pt x="361370" y="1453762"/>
                </a:cubicBezTo>
                <a:cubicBezTo>
                  <a:pt x="358512" y="1418519"/>
                  <a:pt x="334700" y="1394707"/>
                  <a:pt x="319460" y="1365179"/>
                </a:cubicBezTo>
                <a:cubicBezTo>
                  <a:pt x="317555" y="1360417"/>
                  <a:pt x="313745" y="1356607"/>
                  <a:pt x="310887" y="1351844"/>
                </a:cubicBezTo>
                <a:cubicBezTo>
                  <a:pt x="307077" y="1346129"/>
                  <a:pt x="307077" y="1340414"/>
                  <a:pt x="311840" y="1334699"/>
                </a:cubicBezTo>
                <a:cubicBezTo>
                  <a:pt x="322317" y="1322317"/>
                  <a:pt x="331842" y="1309934"/>
                  <a:pt x="343272" y="1297552"/>
                </a:cubicBezTo>
                <a:cubicBezTo>
                  <a:pt x="354702" y="1285169"/>
                  <a:pt x="360417" y="1285169"/>
                  <a:pt x="367085" y="1301362"/>
                </a:cubicBezTo>
                <a:cubicBezTo>
                  <a:pt x="372800" y="1315649"/>
                  <a:pt x="375657" y="1331842"/>
                  <a:pt x="377562" y="1348034"/>
                </a:cubicBezTo>
                <a:cubicBezTo>
                  <a:pt x="379467" y="1358512"/>
                  <a:pt x="377562" y="1369942"/>
                  <a:pt x="377562" y="1381372"/>
                </a:cubicBezTo>
                <a:cubicBezTo>
                  <a:pt x="378515" y="1381372"/>
                  <a:pt x="379467" y="1381372"/>
                  <a:pt x="381372" y="1381372"/>
                </a:cubicBezTo>
                <a:cubicBezTo>
                  <a:pt x="378515" y="1404232"/>
                  <a:pt x="376610" y="1428044"/>
                  <a:pt x="373752" y="1452809"/>
                </a:cubicBezTo>
                <a:close/>
                <a:moveTo>
                  <a:pt x="575682" y="1686172"/>
                </a:moveTo>
                <a:cubicBezTo>
                  <a:pt x="570920" y="1693792"/>
                  <a:pt x="565205" y="1700459"/>
                  <a:pt x="559490" y="1708079"/>
                </a:cubicBezTo>
                <a:cubicBezTo>
                  <a:pt x="532820" y="1744274"/>
                  <a:pt x="506150" y="1781422"/>
                  <a:pt x="480432" y="1817617"/>
                </a:cubicBezTo>
                <a:cubicBezTo>
                  <a:pt x="477575" y="1821427"/>
                  <a:pt x="477575" y="1828094"/>
                  <a:pt x="476622" y="1834762"/>
                </a:cubicBezTo>
                <a:cubicBezTo>
                  <a:pt x="465192" y="1832857"/>
                  <a:pt x="453762" y="1830952"/>
                  <a:pt x="437570" y="1828094"/>
                </a:cubicBezTo>
                <a:cubicBezTo>
                  <a:pt x="449000" y="1814759"/>
                  <a:pt x="457572" y="1803329"/>
                  <a:pt x="466145" y="1792852"/>
                </a:cubicBezTo>
                <a:cubicBezTo>
                  <a:pt x="496625" y="1757609"/>
                  <a:pt x="527105" y="1723319"/>
                  <a:pt x="557585" y="1688077"/>
                </a:cubicBezTo>
                <a:cubicBezTo>
                  <a:pt x="560442" y="1684267"/>
                  <a:pt x="564252" y="1681409"/>
                  <a:pt x="567110" y="1678552"/>
                </a:cubicBezTo>
                <a:cubicBezTo>
                  <a:pt x="569015" y="1677599"/>
                  <a:pt x="572825" y="1677599"/>
                  <a:pt x="573777" y="1678552"/>
                </a:cubicBezTo>
                <a:cubicBezTo>
                  <a:pt x="575682" y="1680457"/>
                  <a:pt x="576635" y="1685219"/>
                  <a:pt x="575682" y="1686172"/>
                </a:cubicBezTo>
                <a:close/>
                <a:moveTo>
                  <a:pt x="889055" y="1877624"/>
                </a:moveTo>
                <a:cubicBezTo>
                  <a:pt x="889055" y="1874767"/>
                  <a:pt x="889055" y="1872862"/>
                  <a:pt x="890007" y="1871909"/>
                </a:cubicBezTo>
                <a:cubicBezTo>
                  <a:pt x="907152" y="1852859"/>
                  <a:pt x="907152" y="1849049"/>
                  <a:pt x="887150" y="1834762"/>
                </a:cubicBezTo>
                <a:cubicBezTo>
                  <a:pt x="854765" y="1812854"/>
                  <a:pt x="824285" y="1789042"/>
                  <a:pt x="789995" y="1769992"/>
                </a:cubicBezTo>
                <a:cubicBezTo>
                  <a:pt x="757610" y="1752847"/>
                  <a:pt x="722367" y="1741417"/>
                  <a:pt x="689030" y="1727129"/>
                </a:cubicBezTo>
                <a:cubicBezTo>
                  <a:pt x="677600" y="1722367"/>
                  <a:pt x="666170" y="1718557"/>
                  <a:pt x="655692" y="1712842"/>
                </a:cubicBezTo>
                <a:cubicBezTo>
                  <a:pt x="638547" y="1704269"/>
                  <a:pt x="621402" y="1693792"/>
                  <a:pt x="604257" y="1685219"/>
                </a:cubicBezTo>
                <a:cubicBezTo>
                  <a:pt x="586160" y="1675694"/>
                  <a:pt x="585207" y="1648072"/>
                  <a:pt x="602352" y="1636642"/>
                </a:cubicBezTo>
                <a:cubicBezTo>
                  <a:pt x="608067" y="1632832"/>
                  <a:pt x="614735" y="1630927"/>
                  <a:pt x="618545" y="1626164"/>
                </a:cubicBezTo>
                <a:cubicBezTo>
                  <a:pt x="623307" y="1621402"/>
                  <a:pt x="625212" y="1614734"/>
                  <a:pt x="628070" y="1608067"/>
                </a:cubicBezTo>
                <a:cubicBezTo>
                  <a:pt x="631880" y="1599494"/>
                  <a:pt x="632832" y="1589017"/>
                  <a:pt x="637595" y="1581397"/>
                </a:cubicBezTo>
                <a:cubicBezTo>
                  <a:pt x="658550" y="1549012"/>
                  <a:pt x="683315" y="1519484"/>
                  <a:pt x="711890" y="1492814"/>
                </a:cubicBezTo>
                <a:cubicBezTo>
                  <a:pt x="749990" y="1455667"/>
                  <a:pt x="771897" y="1408042"/>
                  <a:pt x="788090" y="1357559"/>
                </a:cubicBezTo>
                <a:cubicBezTo>
                  <a:pt x="812855" y="1278502"/>
                  <a:pt x="823332" y="1197539"/>
                  <a:pt x="821427" y="1114672"/>
                </a:cubicBezTo>
                <a:cubicBezTo>
                  <a:pt x="819522" y="1039424"/>
                  <a:pt x="820475" y="964177"/>
                  <a:pt x="819522" y="889882"/>
                </a:cubicBezTo>
                <a:cubicBezTo>
                  <a:pt x="818570" y="839399"/>
                  <a:pt x="815712" y="788917"/>
                  <a:pt x="813807" y="738434"/>
                </a:cubicBezTo>
                <a:cubicBezTo>
                  <a:pt x="813807" y="732719"/>
                  <a:pt x="813807" y="726052"/>
                  <a:pt x="813807" y="720337"/>
                </a:cubicBezTo>
                <a:cubicBezTo>
                  <a:pt x="815712" y="719384"/>
                  <a:pt x="817617" y="719384"/>
                  <a:pt x="818570" y="718432"/>
                </a:cubicBezTo>
                <a:cubicBezTo>
                  <a:pt x="833810" y="750817"/>
                  <a:pt x="848097" y="783202"/>
                  <a:pt x="863337" y="815587"/>
                </a:cubicBezTo>
                <a:cubicBezTo>
                  <a:pt x="864290" y="815587"/>
                  <a:pt x="865242" y="814634"/>
                  <a:pt x="866195" y="814634"/>
                </a:cubicBezTo>
                <a:cubicBezTo>
                  <a:pt x="860480" y="800347"/>
                  <a:pt x="853812" y="786059"/>
                  <a:pt x="848097" y="771772"/>
                </a:cubicBezTo>
                <a:cubicBezTo>
                  <a:pt x="841430" y="756532"/>
                  <a:pt x="836667" y="741292"/>
                  <a:pt x="828095" y="727004"/>
                </a:cubicBezTo>
                <a:cubicBezTo>
                  <a:pt x="809045" y="692714"/>
                  <a:pt x="809997" y="654614"/>
                  <a:pt x="810950" y="617467"/>
                </a:cubicBezTo>
                <a:cubicBezTo>
                  <a:pt x="810950" y="605084"/>
                  <a:pt x="811902" y="592702"/>
                  <a:pt x="812855" y="580319"/>
                </a:cubicBezTo>
                <a:cubicBezTo>
                  <a:pt x="813807" y="571747"/>
                  <a:pt x="815712" y="564127"/>
                  <a:pt x="816665" y="556507"/>
                </a:cubicBezTo>
                <a:cubicBezTo>
                  <a:pt x="818570" y="555554"/>
                  <a:pt x="819522" y="555554"/>
                  <a:pt x="821427" y="554602"/>
                </a:cubicBezTo>
                <a:cubicBezTo>
                  <a:pt x="832857" y="567937"/>
                  <a:pt x="844287" y="581272"/>
                  <a:pt x="856670" y="594607"/>
                </a:cubicBezTo>
                <a:cubicBezTo>
                  <a:pt x="872862" y="613657"/>
                  <a:pt x="887150" y="635564"/>
                  <a:pt x="913820" y="638422"/>
                </a:cubicBezTo>
                <a:cubicBezTo>
                  <a:pt x="942395" y="642232"/>
                  <a:pt x="956682" y="661282"/>
                  <a:pt x="974780" y="679379"/>
                </a:cubicBezTo>
                <a:cubicBezTo>
                  <a:pt x="981447" y="686047"/>
                  <a:pt x="984305" y="689857"/>
                  <a:pt x="973827" y="696524"/>
                </a:cubicBezTo>
                <a:cubicBezTo>
                  <a:pt x="964302" y="702239"/>
                  <a:pt x="956682" y="711764"/>
                  <a:pt x="950015" y="721289"/>
                </a:cubicBezTo>
                <a:cubicBezTo>
                  <a:pt x="931917" y="746054"/>
                  <a:pt x="914772" y="770819"/>
                  <a:pt x="899532" y="797489"/>
                </a:cubicBezTo>
                <a:cubicBezTo>
                  <a:pt x="910010" y="785107"/>
                  <a:pt x="920487" y="772724"/>
                  <a:pt x="930012" y="759389"/>
                </a:cubicBezTo>
                <a:cubicBezTo>
                  <a:pt x="935727" y="751769"/>
                  <a:pt x="939537" y="749864"/>
                  <a:pt x="945252" y="759389"/>
                </a:cubicBezTo>
                <a:cubicBezTo>
                  <a:pt x="952872" y="771772"/>
                  <a:pt x="961445" y="784154"/>
                  <a:pt x="954777" y="800347"/>
                </a:cubicBezTo>
                <a:cubicBezTo>
                  <a:pt x="913820" y="910837"/>
                  <a:pt x="909057" y="1026089"/>
                  <a:pt x="910962" y="1142294"/>
                </a:cubicBezTo>
                <a:cubicBezTo>
                  <a:pt x="913820" y="1260404"/>
                  <a:pt x="913820" y="1377562"/>
                  <a:pt x="917630" y="1495672"/>
                </a:cubicBezTo>
                <a:cubicBezTo>
                  <a:pt x="920487" y="1589017"/>
                  <a:pt x="924297" y="1683314"/>
                  <a:pt x="929060" y="1776659"/>
                </a:cubicBezTo>
                <a:cubicBezTo>
                  <a:pt x="929060" y="1785232"/>
                  <a:pt x="932870" y="1796662"/>
                  <a:pt x="938585" y="1802377"/>
                </a:cubicBezTo>
                <a:cubicBezTo>
                  <a:pt x="967160" y="1833809"/>
                  <a:pt x="996687" y="1865242"/>
                  <a:pt x="1026215" y="1895722"/>
                </a:cubicBezTo>
                <a:cubicBezTo>
                  <a:pt x="1030025" y="1899532"/>
                  <a:pt x="1033835" y="1903342"/>
                  <a:pt x="1036692" y="1909057"/>
                </a:cubicBezTo>
                <a:cubicBezTo>
                  <a:pt x="983352" y="1909057"/>
                  <a:pt x="935727" y="1897627"/>
                  <a:pt x="889055" y="1877624"/>
                </a:cubicBezTo>
                <a:close/>
                <a:moveTo>
                  <a:pt x="1279580" y="1673789"/>
                </a:moveTo>
                <a:cubicBezTo>
                  <a:pt x="1278627" y="1698554"/>
                  <a:pt x="1274817" y="1723319"/>
                  <a:pt x="1275770" y="1747132"/>
                </a:cubicBezTo>
                <a:cubicBezTo>
                  <a:pt x="1275770" y="1771897"/>
                  <a:pt x="1267197" y="1791899"/>
                  <a:pt x="1250052" y="1809044"/>
                </a:cubicBezTo>
                <a:cubicBezTo>
                  <a:pt x="1229097" y="1829047"/>
                  <a:pt x="1208142" y="1850002"/>
                  <a:pt x="1188140" y="1870004"/>
                </a:cubicBezTo>
                <a:cubicBezTo>
                  <a:pt x="1177662" y="1880482"/>
                  <a:pt x="1170042" y="1891912"/>
                  <a:pt x="1170042" y="1907152"/>
                </a:cubicBezTo>
                <a:cubicBezTo>
                  <a:pt x="1170042" y="1911914"/>
                  <a:pt x="1165280" y="1917629"/>
                  <a:pt x="1160517" y="1919534"/>
                </a:cubicBezTo>
                <a:cubicBezTo>
                  <a:pt x="1154802" y="1922392"/>
                  <a:pt x="1148135" y="1925249"/>
                  <a:pt x="1142420" y="1924297"/>
                </a:cubicBezTo>
                <a:cubicBezTo>
                  <a:pt x="1110987" y="1922392"/>
                  <a:pt x="1079555" y="1919534"/>
                  <a:pt x="1045265" y="1916677"/>
                </a:cubicBezTo>
                <a:cubicBezTo>
                  <a:pt x="1049075" y="1910009"/>
                  <a:pt x="1050980" y="1905247"/>
                  <a:pt x="1053837" y="1901437"/>
                </a:cubicBezTo>
                <a:cubicBezTo>
                  <a:pt x="1079555" y="1868099"/>
                  <a:pt x="1106225" y="1835714"/>
                  <a:pt x="1132895" y="1803329"/>
                </a:cubicBezTo>
                <a:cubicBezTo>
                  <a:pt x="1140515" y="1793804"/>
                  <a:pt x="1144325" y="1784279"/>
                  <a:pt x="1143372" y="1770944"/>
                </a:cubicBezTo>
                <a:cubicBezTo>
                  <a:pt x="1141467" y="1735702"/>
                  <a:pt x="1139562" y="1701412"/>
                  <a:pt x="1137657" y="1666169"/>
                </a:cubicBezTo>
                <a:cubicBezTo>
                  <a:pt x="1134800" y="1612829"/>
                  <a:pt x="1133847" y="1558537"/>
                  <a:pt x="1130037" y="1505197"/>
                </a:cubicBezTo>
                <a:cubicBezTo>
                  <a:pt x="1126227" y="1435664"/>
                  <a:pt x="1121465" y="1366132"/>
                  <a:pt x="1115750" y="1296599"/>
                </a:cubicBezTo>
                <a:cubicBezTo>
                  <a:pt x="1110035" y="1228019"/>
                  <a:pt x="1103367" y="1160392"/>
                  <a:pt x="1094795" y="1091812"/>
                </a:cubicBezTo>
                <a:cubicBezTo>
                  <a:pt x="1084317" y="1006087"/>
                  <a:pt x="1071935" y="920362"/>
                  <a:pt x="1037645" y="839399"/>
                </a:cubicBezTo>
                <a:cubicBezTo>
                  <a:pt x="1029072" y="820349"/>
                  <a:pt x="1024310" y="800347"/>
                  <a:pt x="1019547" y="780344"/>
                </a:cubicBezTo>
                <a:cubicBezTo>
                  <a:pt x="1018595" y="774629"/>
                  <a:pt x="1020500" y="767009"/>
                  <a:pt x="1024310" y="761294"/>
                </a:cubicBezTo>
                <a:cubicBezTo>
                  <a:pt x="1028120" y="755579"/>
                  <a:pt x="1034787" y="751769"/>
                  <a:pt x="1042407" y="744149"/>
                </a:cubicBezTo>
                <a:cubicBezTo>
                  <a:pt x="1051932" y="766057"/>
                  <a:pt x="1060505" y="785107"/>
                  <a:pt x="1069077" y="806062"/>
                </a:cubicBezTo>
                <a:cubicBezTo>
                  <a:pt x="1065267" y="773677"/>
                  <a:pt x="1037645" y="721289"/>
                  <a:pt x="1014785" y="699382"/>
                </a:cubicBezTo>
                <a:cubicBezTo>
                  <a:pt x="1003355" y="688904"/>
                  <a:pt x="1003355" y="687952"/>
                  <a:pt x="1015737" y="677474"/>
                </a:cubicBezTo>
                <a:cubicBezTo>
                  <a:pt x="1033835" y="662234"/>
                  <a:pt x="1051932" y="647947"/>
                  <a:pt x="1068125" y="631754"/>
                </a:cubicBezTo>
                <a:cubicBezTo>
                  <a:pt x="1084317" y="615562"/>
                  <a:pt x="1095747" y="596512"/>
                  <a:pt x="1096700" y="571747"/>
                </a:cubicBezTo>
                <a:cubicBezTo>
                  <a:pt x="1096700" y="565079"/>
                  <a:pt x="1099557" y="559364"/>
                  <a:pt x="1102415" y="552697"/>
                </a:cubicBezTo>
                <a:cubicBezTo>
                  <a:pt x="1111940" y="569842"/>
                  <a:pt x="1122417" y="586987"/>
                  <a:pt x="1120512" y="606989"/>
                </a:cubicBezTo>
                <a:cubicBezTo>
                  <a:pt x="1116702" y="651757"/>
                  <a:pt x="1111940" y="697477"/>
                  <a:pt x="1107177" y="742244"/>
                </a:cubicBezTo>
                <a:cubicBezTo>
                  <a:pt x="1106225" y="748912"/>
                  <a:pt x="1105272" y="754627"/>
                  <a:pt x="1108130" y="761294"/>
                </a:cubicBezTo>
                <a:cubicBezTo>
                  <a:pt x="1114797" y="714622"/>
                  <a:pt x="1120512" y="667949"/>
                  <a:pt x="1127180" y="621277"/>
                </a:cubicBezTo>
                <a:cubicBezTo>
                  <a:pt x="1150992" y="690809"/>
                  <a:pt x="1176710" y="758437"/>
                  <a:pt x="1187187" y="829874"/>
                </a:cubicBezTo>
                <a:cubicBezTo>
                  <a:pt x="1194807" y="886072"/>
                  <a:pt x="1212905" y="939412"/>
                  <a:pt x="1228145" y="993704"/>
                </a:cubicBezTo>
                <a:cubicBezTo>
                  <a:pt x="1240527" y="1037519"/>
                  <a:pt x="1247195" y="1082287"/>
                  <a:pt x="1246242" y="1128007"/>
                </a:cubicBezTo>
                <a:cubicBezTo>
                  <a:pt x="1244337" y="1207064"/>
                  <a:pt x="1252910" y="1285169"/>
                  <a:pt x="1270055" y="1363274"/>
                </a:cubicBezTo>
                <a:cubicBezTo>
                  <a:pt x="1274817" y="1384229"/>
                  <a:pt x="1274817" y="1405184"/>
                  <a:pt x="1276722" y="1427092"/>
                </a:cubicBezTo>
                <a:cubicBezTo>
                  <a:pt x="1279580" y="1463287"/>
                  <a:pt x="1284342" y="1499482"/>
                  <a:pt x="1284342" y="1534724"/>
                </a:cubicBezTo>
                <a:cubicBezTo>
                  <a:pt x="1284342" y="1581397"/>
                  <a:pt x="1281485" y="1628069"/>
                  <a:pt x="1279580" y="1673789"/>
                </a:cubicBezTo>
                <a:close/>
                <a:moveTo>
                  <a:pt x="1437695" y="1289932"/>
                </a:moveTo>
                <a:cubicBezTo>
                  <a:pt x="1439600" y="1289932"/>
                  <a:pt x="1440552" y="1288979"/>
                  <a:pt x="1442457" y="1288979"/>
                </a:cubicBezTo>
                <a:cubicBezTo>
                  <a:pt x="1444362" y="1292789"/>
                  <a:pt x="1446267" y="1296599"/>
                  <a:pt x="1447220" y="1300409"/>
                </a:cubicBezTo>
                <a:cubicBezTo>
                  <a:pt x="1448172" y="1308982"/>
                  <a:pt x="1448172" y="1318507"/>
                  <a:pt x="1448172" y="1327079"/>
                </a:cubicBezTo>
                <a:cubicBezTo>
                  <a:pt x="1446267" y="1352797"/>
                  <a:pt x="1451030" y="1375657"/>
                  <a:pt x="1470080" y="1394707"/>
                </a:cubicBezTo>
                <a:cubicBezTo>
                  <a:pt x="1481510" y="1406137"/>
                  <a:pt x="1481510" y="1418519"/>
                  <a:pt x="1476747" y="1433759"/>
                </a:cubicBezTo>
                <a:cubicBezTo>
                  <a:pt x="1469127" y="1457572"/>
                  <a:pt x="1453887" y="1476622"/>
                  <a:pt x="1439600" y="1497577"/>
                </a:cubicBezTo>
                <a:cubicBezTo>
                  <a:pt x="1431980" y="1428044"/>
                  <a:pt x="1431027" y="1359464"/>
                  <a:pt x="1437695" y="1289932"/>
                </a:cubicBezTo>
                <a:close/>
                <a:moveTo>
                  <a:pt x="1475795" y="1882387"/>
                </a:moveTo>
                <a:cubicBezTo>
                  <a:pt x="1468175" y="1887149"/>
                  <a:pt x="1465317" y="1880482"/>
                  <a:pt x="1462460" y="1874767"/>
                </a:cubicBezTo>
                <a:cubicBezTo>
                  <a:pt x="1438647" y="1833809"/>
                  <a:pt x="1411977" y="1796662"/>
                  <a:pt x="1371972" y="1769992"/>
                </a:cubicBezTo>
                <a:cubicBezTo>
                  <a:pt x="1360542" y="1762372"/>
                  <a:pt x="1348160" y="1756657"/>
                  <a:pt x="1336730" y="1750942"/>
                </a:cubicBezTo>
                <a:cubicBezTo>
                  <a:pt x="1331015" y="1748084"/>
                  <a:pt x="1325300" y="1746179"/>
                  <a:pt x="1319585" y="1744274"/>
                </a:cubicBezTo>
                <a:cubicBezTo>
                  <a:pt x="1319585" y="1742369"/>
                  <a:pt x="1320537" y="1740464"/>
                  <a:pt x="1320537" y="1738559"/>
                </a:cubicBezTo>
                <a:cubicBezTo>
                  <a:pt x="1326252" y="1739512"/>
                  <a:pt x="1331967" y="1738559"/>
                  <a:pt x="1337682" y="1740464"/>
                </a:cubicBezTo>
                <a:cubicBezTo>
                  <a:pt x="1367210" y="1749989"/>
                  <a:pt x="1395785" y="1762372"/>
                  <a:pt x="1416740" y="1788089"/>
                </a:cubicBezTo>
                <a:cubicBezTo>
                  <a:pt x="1434837" y="1809997"/>
                  <a:pt x="1454840" y="1831904"/>
                  <a:pt x="1473890" y="1853812"/>
                </a:cubicBezTo>
                <a:cubicBezTo>
                  <a:pt x="1476747" y="1857622"/>
                  <a:pt x="1478652" y="1861432"/>
                  <a:pt x="1480557" y="1865242"/>
                </a:cubicBezTo>
                <a:cubicBezTo>
                  <a:pt x="1483415" y="1872862"/>
                  <a:pt x="1482462" y="1878577"/>
                  <a:pt x="1475795" y="1882387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/>
          </a:p>
        </p:txBody>
      </p:sp>
      <p:sp>
        <p:nvSpPr>
          <p:cNvPr id="23" name="Graphic 12">
            <a:extLst>
              <a:ext uri="{FF2B5EF4-FFF2-40B4-BE49-F238E27FC236}">
                <a16:creationId xmlns:a16="http://schemas.microsoft.com/office/drawing/2014/main" xmlns="" id="{4EBAE5CA-F00F-5EF7-248C-C4F12ADA4667}"/>
              </a:ext>
            </a:extLst>
          </p:cNvPr>
          <p:cNvSpPr/>
          <p:nvPr/>
        </p:nvSpPr>
        <p:spPr>
          <a:xfrm>
            <a:off x="9057732" y="1098175"/>
            <a:ext cx="1087987" cy="2685611"/>
          </a:xfrm>
          <a:custGeom>
            <a:avLst/>
            <a:gdLst>
              <a:gd name="connsiteX0" fmla="*/ 10001 w 1809750"/>
              <a:gd name="connsiteY0" fmla="*/ 4380249 h 4467225"/>
              <a:gd name="connsiteX1" fmla="*/ 33814 w 1809750"/>
              <a:gd name="connsiteY1" fmla="*/ 4357389 h 4467225"/>
              <a:gd name="connsiteX2" fmla="*/ 68104 w 1809750"/>
              <a:gd name="connsiteY2" fmla="*/ 4343101 h 4467225"/>
              <a:gd name="connsiteX3" fmla="*/ 128111 w 1809750"/>
              <a:gd name="connsiteY3" fmla="*/ 4262139 h 4467225"/>
              <a:gd name="connsiteX4" fmla="*/ 157639 w 1809750"/>
              <a:gd name="connsiteY4" fmla="*/ 4100214 h 4467225"/>
              <a:gd name="connsiteX5" fmla="*/ 220504 w 1809750"/>
              <a:gd name="connsiteY5" fmla="*/ 3863994 h 4467225"/>
              <a:gd name="connsiteX6" fmla="*/ 242411 w 1809750"/>
              <a:gd name="connsiteY6" fmla="*/ 3805891 h 4467225"/>
              <a:gd name="connsiteX7" fmla="*/ 268129 w 1809750"/>
              <a:gd name="connsiteY7" fmla="*/ 3699211 h 4467225"/>
              <a:gd name="connsiteX8" fmla="*/ 328136 w 1809750"/>
              <a:gd name="connsiteY8" fmla="*/ 3422034 h 4467225"/>
              <a:gd name="connsiteX9" fmla="*/ 327184 w 1809750"/>
              <a:gd name="connsiteY9" fmla="*/ 3396316 h 4467225"/>
              <a:gd name="connsiteX10" fmla="*/ 328136 w 1809750"/>
              <a:gd name="connsiteY10" fmla="*/ 3382029 h 4467225"/>
              <a:gd name="connsiteX11" fmla="*/ 370999 w 1809750"/>
              <a:gd name="connsiteY11" fmla="*/ 3260109 h 4467225"/>
              <a:gd name="connsiteX12" fmla="*/ 386239 w 1809750"/>
              <a:gd name="connsiteY12" fmla="*/ 3223914 h 4467225"/>
              <a:gd name="connsiteX13" fmla="*/ 406241 w 1809750"/>
              <a:gd name="connsiteY13" fmla="*/ 3121996 h 4467225"/>
              <a:gd name="connsiteX14" fmla="*/ 423386 w 1809750"/>
              <a:gd name="connsiteY14" fmla="*/ 3035319 h 4467225"/>
              <a:gd name="connsiteX15" fmla="*/ 434816 w 1809750"/>
              <a:gd name="connsiteY15" fmla="*/ 2983884 h 4467225"/>
              <a:gd name="connsiteX16" fmla="*/ 461486 w 1809750"/>
              <a:gd name="connsiteY16" fmla="*/ 2818149 h 4467225"/>
              <a:gd name="connsiteX17" fmla="*/ 471011 w 1809750"/>
              <a:gd name="connsiteY17" fmla="*/ 2784811 h 4467225"/>
              <a:gd name="connsiteX18" fmla="*/ 476726 w 1809750"/>
              <a:gd name="connsiteY18" fmla="*/ 2732424 h 4467225"/>
              <a:gd name="connsiteX19" fmla="*/ 495776 w 1809750"/>
              <a:gd name="connsiteY19" fmla="*/ 2643841 h 4467225"/>
              <a:gd name="connsiteX20" fmla="*/ 503396 w 1809750"/>
              <a:gd name="connsiteY20" fmla="*/ 2624791 h 4467225"/>
              <a:gd name="connsiteX21" fmla="*/ 504349 w 1809750"/>
              <a:gd name="connsiteY21" fmla="*/ 2537161 h 4467225"/>
              <a:gd name="connsiteX22" fmla="*/ 511016 w 1809750"/>
              <a:gd name="connsiteY22" fmla="*/ 2502871 h 4467225"/>
              <a:gd name="connsiteX23" fmla="*/ 538639 w 1809750"/>
              <a:gd name="connsiteY23" fmla="*/ 2290464 h 4467225"/>
              <a:gd name="connsiteX24" fmla="*/ 539591 w 1809750"/>
              <a:gd name="connsiteY24" fmla="*/ 2259984 h 4467225"/>
              <a:gd name="connsiteX25" fmla="*/ 559594 w 1809750"/>
              <a:gd name="connsiteY25" fmla="*/ 2226646 h 4467225"/>
              <a:gd name="connsiteX26" fmla="*/ 558641 w 1809750"/>
              <a:gd name="connsiteY26" fmla="*/ 2183784 h 4467225"/>
              <a:gd name="connsiteX27" fmla="*/ 561499 w 1809750"/>
              <a:gd name="connsiteY27" fmla="*/ 2168544 h 4467225"/>
              <a:gd name="connsiteX28" fmla="*/ 554831 w 1809750"/>
              <a:gd name="connsiteY28" fmla="*/ 2102821 h 4467225"/>
              <a:gd name="connsiteX29" fmla="*/ 529114 w 1809750"/>
              <a:gd name="connsiteY29" fmla="*/ 2085676 h 4467225"/>
              <a:gd name="connsiteX30" fmla="*/ 493871 w 1809750"/>
              <a:gd name="connsiteY30" fmla="*/ 2092344 h 4467225"/>
              <a:gd name="connsiteX31" fmla="*/ 492919 w 1809750"/>
              <a:gd name="connsiteY31" fmla="*/ 2084724 h 4467225"/>
              <a:gd name="connsiteX32" fmla="*/ 520541 w 1809750"/>
              <a:gd name="connsiteY32" fmla="*/ 2079961 h 4467225"/>
              <a:gd name="connsiteX33" fmla="*/ 520541 w 1809750"/>
              <a:gd name="connsiteY33" fmla="*/ 2075199 h 4467225"/>
              <a:gd name="connsiteX34" fmla="*/ 474821 w 1809750"/>
              <a:gd name="connsiteY34" fmla="*/ 2063769 h 4467225"/>
              <a:gd name="connsiteX35" fmla="*/ 488156 w 1809750"/>
              <a:gd name="connsiteY35" fmla="*/ 2009476 h 4467225"/>
              <a:gd name="connsiteX36" fmla="*/ 579596 w 1809750"/>
              <a:gd name="connsiteY36" fmla="*/ 1892319 h 4467225"/>
              <a:gd name="connsiteX37" fmla="*/ 533876 w 1809750"/>
              <a:gd name="connsiteY37" fmla="*/ 1886604 h 4467225"/>
              <a:gd name="connsiteX38" fmla="*/ 513874 w 1809750"/>
              <a:gd name="connsiteY38" fmla="*/ 1897081 h 4467225"/>
              <a:gd name="connsiteX39" fmla="*/ 461486 w 1809750"/>
              <a:gd name="connsiteY39" fmla="*/ 1948516 h 4467225"/>
              <a:gd name="connsiteX40" fmla="*/ 420529 w 1809750"/>
              <a:gd name="connsiteY40" fmla="*/ 2017096 h 4467225"/>
              <a:gd name="connsiteX41" fmla="*/ 432911 w 1809750"/>
              <a:gd name="connsiteY41" fmla="*/ 2049481 h 4467225"/>
              <a:gd name="connsiteX42" fmla="*/ 444341 w 1809750"/>
              <a:gd name="connsiteY42" fmla="*/ 2054244 h 4467225"/>
              <a:gd name="connsiteX43" fmla="*/ 410051 w 1809750"/>
              <a:gd name="connsiteY43" fmla="*/ 2059959 h 4467225"/>
              <a:gd name="connsiteX44" fmla="*/ 412909 w 1809750"/>
              <a:gd name="connsiteY44" fmla="*/ 2079961 h 4467225"/>
              <a:gd name="connsiteX45" fmla="*/ 409099 w 1809750"/>
              <a:gd name="connsiteY45" fmla="*/ 2084724 h 4467225"/>
              <a:gd name="connsiteX46" fmla="*/ 387191 w 1809750"/>
              <a:gd name="connsiteY46" fmla="*/ 2069484 h 4467225"/>
              <a:gd name="connsiteX47" fmla="*/ 366236 w 1809750"/>
              <a:gd name="connsiteY47" fmla="*/ 2029479 h 4467225"/>
              <a:gd name="connsiteX48" fmla="*/ 348139 w 1809750"/>
              <a:gd name="connsiteY48" fmla="*/ 2004714 h 4467225"/>
              <a:gd name="connsiteX49" fmla="*/ 322421 w 1809750"/>
              <a:gd name="connsiteY49" fmla="*/ 1957089 h 4467225"/>
              <a:gd name="connsiteX50" fmla="*/ 289084 w 1809750"/>
              <a:gd name="connsiteY50" fmla="*/ 1910416 h 4467225"/>
              <a:gd name="connsiteX51" fmla="*/ 259556 w 1809750"/>
              <a:gd name="connsiteY51" fmla="*/ 1877079 h 4467225"/>
              <a:gd name="connsiteX52" fmla="*/ 264319 w 1809750"/>
              <a:gd name="connsiteY52" fmla="*/ 1872316 h 4467225"/>
              <a:gd name="connsiteX53" fmla="*/ 278606 w 1809750"/>
              <a:gd name="connsiteY53" fmla="*/ 1881841 h 4467225"/>
              <a:gd name="connsiteX54" fmla="*/ 149066 w 1809750"/>
              <a:gd name="connsiteY54" fmla="*/ 1581804 h 4467225"/>
              <a:gd name="connsiteX55" fmla="*/ 109061 w 1809750"/>
              <a:gd name="connsiteY55" fmla="*/ 1461789 h 4467225"/>
              <a:gd name="connsiteX56" fmla="*/ 106204 w 1809750"/>
              <a:gd name="connsiteY56" fmla="*/ 1429404 h 4467225"/>
              <a:gd name="connsiteX57" fmla="*/ 111919 w 1809750"/>
              <a:gd name="connsiteY57" fmla="*/ 1353204 h 4467225"/>
              <a:gd name="connsiteX58" fmla="*/ 133826 w 1809750"/>
              <a:gd name="connsiteY58" fmla="*/ 1303674 h 4467225"/>
              <a:gd name="connsiteX59" fmla="*/ 206216 w 1809750"/>
              <a:gd name="connsiteY59" fmla="*/ 1160799 h 4467225"/>
              <a:gd name="connsiteX60" fmla="*/ 220504 w 1809750"/>
              <a:gd name="connsiteY60" fmla="*/ 1133176 h 4467225"/>
              <a:gd name="connsiteX61" fmla="*/ 246221 w 1809750"/>
              <a:gd name="connsiteY61" fmla="*/ 1089361 h 4467225"/>
              <a:gd name="connsiteX62" fmla="*/ 299561 w 1809750"/>
              <a:gd name="connsiteY62" fmla="*/ 986491 h 4467225"/>
              <a:gd name="connsiteX63" fmla="*/ 347186 w 1809750"/>
              <a:gd name="connsiteY63" fmla="*/ 891241 h 4467225"/>
              <a:gd name="connsiteX64" fmla="*/ 365284 w 1809750"/>
              <a:gd name="connsiteY64" fmla="*/ 840759 h 4467225"/>
              <a:gd name="connsiteX65" fmla="*/ 372904 w 1809750"/>
              <a:gd name="connsiteY65" fmla="*/ 817899 h 4467225"/>
              <a:gd name="connsiteX66" fmla="*/ 407194 w 1809750"/>
              <a:gd name="connsiteY66" fmla="*/ 750271 h 4467225"/>
              <a:gd name="connsiteX67" fmla="*/ 456724 w 1809750"/>
              <a:gd name="connsiteY67" fmla="*/ 719791 h 4467225"/>
              <a:gd name="connsiteX68" fmla="*/ 571024 w 1809750"/>
              <a:gd name="connsiteY68" fmla="*/ 684549 h 4467225"/>
              <a:gd name="connsiteX69" fmla="*/ 671036 w 1809750"/>
              <a:gd name="connsiteY69" fmla="*/ 632161 h 4467225"/>
              <a:gd name="connsiteX70" fmla="*/ 683419 w 1809750"/>
              <a:gd name="connsiteY70" fmla="*/ 614064 h 4467225"/>
              <a:gd name="connsiteX71" fmla="*/ 693896 w 1809750"/>
              <a:gd name="connsiteY71" fmla="*/ 548341 h 4467225"/>
              <a:gd name="connsiteX72" fmla="*/ 699611 w 1809750"/>
              <a:gd name="connsiteY72" fmla="*/ 438804 h 4467225"/>
              <a:gd name="connsiteX73" fmla="*/ 694849 w 1809750"/>
              <a:gd name="connsiteY73" fmla="*/ 383559 h 4467225"/>
              <a:gd name="connsiteX74" fmla="*/ 717709 w 1809750"/>
              <a:gd name="connsiteY74" fmla="*/ 281641 h 4467225"/>
              <a:gd name="connsiteX75" fmla="*/ 747236 w 1809750"/>
              <a:gd name="connsiteY75" fmla="*/ 187344 h 4467225"/>
              <a:gd name="connsiteX76" fmla="*/ 762476 w 1809750"/>
              <a:gd name="connsiteY76" fmla="*/ 163531 h 4467225"/>
              <a:gd name="connsiteX77" fmla="*/ 824389 w 1809750"/>
              <a:gd name="connsiteY77" fmla="*/ 91141 h 4467225"/>
              <a:gd name="connsiteX78" fmla="*/ 857726 w 1809750"/>
              <a:gd name="connsiteY78" fmla="*/ 42564 h 4467225"/>
              <a:gd name="connsiteX79" fmla="*/ 879634 w 1809750"/>
              <a:gd name="connsiteY79" fmla="*/ 35896 h 4467225"/>
              <a:gd name="connsiteX80" fmla="*/ 904399 w 1809750"/>
              <a:gd name="connsiteY80" fmla="*/ 30181 h 4467225"/>
              <a:gd name="connsiteX81" fmla="*/ 982504 w 1809750"/>
              <a:gd name="connsiteY81" fmla="*/ 11131 h 4467225"/>
              <a:gd name="connsiteX82" fmla="*/ 1059656 w 1809750"/>
              <a:gd name="connsiteY82" fmla="*/ 31134 h 4467225"/>
              <a:gd name="connsiteX83" fmla="*/ 1208246 w 1809750"/>
              <a:gd name="connsiteY83" fmla="*/ 231159 h 4467225"/>
              <a:gd name="connsiteX84" fmla="*/ 1225391 w 1809750"/>
              <a:gd name="connsiteY84" fmla="*/ 466426 h 4467225"/>
              <a:gd name="connsiteX85" fmla="*/ 1224439 w 1809750"/>
              <a:gd name="connsiteY85" fmla="*/ 476904 h 4467225"/>
              <a:gd name="connsiteX86" fmla="*/ 1233011 w 1809750"/>
              <a:gd name="connsiteY86" fmla="*/ 670261 h 4467225"/>
              <a:gd name="connsiteX87" fmla="*/ 1278731 w 1809750"/>
              <a:gd name="connsiteY87" fmla="*/ 721696 h 4467225"/>
              <a:gd name="connsiteX88" fmla="*/ 1348264 w 1809750"/>
              <a:gd name="connsiteY88" fmla="*/ 732174 h 4467225"/>
              <a:gd name="connsiteX89" fmla="*/ 1381601 w 1809750"/>
              <a:gd name="connsiteY89" fmla="*/ 755986 h 4467225"/>
              <a:gd name="connsiteX90" fmla="*/ 1409224 w 1809750"/>
              <a:gd name="connsiteY90" fmla="*/ 801706 h 4467225"/>
              <a:gd name="connsiteX91" fmla="*/ 1417796 w 1809750"/>
              <a:gd name="connsiteY91" fmla="*/ 820756 h 4467225"/>
              <a:gd name="connsiteX92" fmla="*/ 1447324 w 1809750"/>
              <a:gd name="connsiteY92" fmla="*/ 879811 h 4467225"/>
              <a:gd name="connsiteX93" fmla="*/ 1549241 w 1809750"/>
              <a:gd name="connsiteY93" fmla="*/ 1010304 h 4467225"/>
              <a:gd name="connsiteX94" fmla="*/ 1579721 w 1809750"/>
              <a:gd name="connsiteY94" fmla="*/ 1043641 h 4467225"/>
              <a:gd name="connsiteX95" fmla="*/ 1634014 w 1809750"/>
              <a:gd name="connsiteY95" fmla="*/ 1114126 h 4467225"/>
              <a:gd name="connsiteX96" fmla="*/ 1742599 w 1809750"/>
              <a:gd name="connsiteY96" fmla="*/ 1255096 h 4467225"/>
              <a:gd name="connsiteX97" fmla="*/ 1774031 w 1809750"/>
              <a:gd name="connsiteY97" fmla="*/ 1312246 h 4467225"/>
              <a:gd name="connsiteX98" fmla="*/ 1797844 w 1809750"/>
              <a:gd name="connsiteY98" fmla="*/ 1354156 h 4467225"/>
              <a:gd name="connsiteX99" fmla="*/ 1806416 w 1809750"/>
              <a:gd name="connsiteY99" fmla="*/ 1372254 h 4467225"/>
              <a:gd name="connsiteX100" fmla="*/ 1801654 w 1809750"/>
              <a:gd name="connsiteY100" fmla="*/ 1457026 h 4467225"/>
              <a:gd name="connsiteX101" fmla="*/ 1762601 w 1809750"/>
              <a:gd name="connsiteY101" fmla="*/ 1607521 h 4467225"/>
              <a:gd name="connsiteX102" fmla="*/ 1740694 w 1809750"/>
              <a:gd name="connsiteY102" fmla="*/ 1665624 h 4467225"/>
              <a:gd name="connsiteX103" fmla="*/ 1700689 w 1809750"/>
              <a:gd name="connsiteY103" fmla="*/ 1787544 h 4467225"/>
              <a:gd name="connsiteX104" fmla="*/ 1698784 w 1809750"/>
              <a:gd name="connsiteY104" fmla="*/ 1793259 h 4467225"/>
              <a:gd name="connsiteX105" fmla="*/ 1686401 w 1809750"/>
              <a:gd name="connsiteY105" fmla="*/ 1869459 h 4467225"/>
              <a:gd name="connsiteX106" fmla="*/ 1653064 w 1809750"/>
              <a:gd name="connsiteY106" fmla="*/ 1898034 h 4467225"/>
              <a:gd name="connsiteX107" fmla="*/ 1609249 w 1809750"/>
              <a:gd name="connsiteY107" fmla="*/ 2004714 h 4467225"/>
              <a:gd name="connsiteX108" fmla="*/ 1568291 w 1809750"/>
              <a:gd name="connsiteY108" fmla="*/ 2011381 h 4467225"/>
              <a:gd name="connsiteX109" fmla="*/ 1535906 w 1809750"/>
              <a:gd name="connsiteY109" fmla="*/ 1998046 h 4467225"/>
              <a:gd name="connsiteX110" fmla="*/ 1582579 w 1809750"/>
              <a:gd name="connsiteY110" fmla="*/ 1964709 h 4467225"/>
              <a:gd name="connsiteX111" fmla="*/ 1499711 w 1809750"/>
              <a:gd name="connsiteY111" fmla="*/ 1878984 h 4467225"/>
              <a:gd name="connsiteX112" fmla="*/ 1486376 w 1809750"/>
              <a:gd name="connsiteY112" fmla="*/ 1865649 h 4467225"/>
              <a:gd name="connsiteX113" fmla="*/ 1426369 w 1809750"/>
              <a:gd name="connsiteY113" fmla="*/ 1834216 h 4467225"/>
              <a:gd name="connsiteX114" fmla="*/ 1479709 w 1809750"/>
              <a:gd name="connsiteY114" fmla="*/ 1908511 h 4467225"/>
              <a:gd name="connsiteX115" fmla="*/ 1511141 w 1809750"/>
              <a:gd name="connsiteY115" fmla="*/ 1983759 h 4467225"/>
              <a:gd name="connsiteX116" fmla="*/ 1507331 w 1809750"/>
              <a:gd name="connsiteY116" fmla="*/ 2011381 h 4467225"/>
              <a:gd name="connsiteX117" fmla="*/ 1484471 w 1809750"/>
              <a:gd name="connsiteY117" fmla="*/ 2006619 h 4467225"/>
              <a:gd name="connsiteX118" fmla="*/ 1446371 w 1809750"/>
              <a:gd name="connsiteY118" fmla="*/ 2034241 h 4467225"/>
              <a:gd name="connsiteX119" fmla="*/ 1463516 w 1809750"/>
              <a:gd name="connsiteY119" fmla="*/ 2120919 h 4467225"/>
              <a:gd name="connsiteX120" fmla="*/ 1468279 w 1809750"/>
              <a:gd name="connsiteY120" fmla="*/ 2202834 h 4467225"/>
              <a:gd name="connsiteX121" fmla="*/ 1472089 w 1809750"/>
              <a:gd name="connsiteY121" fmla="*/ 2251411 h 4467225"/>
              <a:gd name="connsiteX122" fmla="*/ 1468279 w 1809750"/>
              <a:gd name="connsiteY122" fmla="*/ 2393334 h 4467225"/>
              <a:gd name="connsiteX123" fmla="*/ 1453991 w 1809750"/>
              <a:gd name="connsiteY123" fmla="*/ 2605741 h 4467225"/>
              <a:gd name="connsiteX124" fmla="*/ 1438751 w 1809750"/>
              <a:gd name="connsiteY124" fmla="*/ 2816244 h 4467225"/>
              <a:gd name="connsiteX125" fmla="*/ 1432084 w 1809750"/>
              <a:gd name="connsiteY125" fmla="*/ 2962929 h 4467225"/>
              <a:gd name="connsiteX126" fmla="*/ 1424464 w 1809750"/>
              <a:gd name="connsiteY126" fmla="*/ 3218199 h 4467225"/>
              <a:gd name="connsiteX127" fmla="*/ 1418749 w 1809750"/>
              <a:gd name="connsiteY127" fmla="*/ 3379171 h 4467225"/>
              <a:gd name="connsiteX128" fmla="*/ 1428274 w 1809750"/>
              <a:gd name="connsiteY128" fmla="*/ 3838276 h 4467225"/>
              <a:gd name="connsiteX129" fmla="*/ 1414939 w 1809750"/>
              <a:gd name="connsiteY129" fmla="*/ 4017346 h 4467225"/>
              <a:gd name="connsiteX130" fmla="*/ 1406366 w 1809750"/>
              <a:gd name="connsiteY130" fmla="*/ 4130694 h 4467225"/>
              <a:gd name="connsiteX131" fmla="*/ 1394936 w 1809750"/>
              <a:gd name="connsiteY131" fmla="*/ 4244041 h 4467225"/>
              <a:gd name="connsiteX132" fmla="*/ 1393031 w 1809750"/>
              <a:gd name="connsiteY132" fmla="*/ 4272616 h 4467225"/>
              <a:gd name="connsiteX133" fmla="*/ 1384459 w 1809750"/>
              <a:gd name="connsiteY133" fmla="*/ 4389774 h 4467225"/>
              <a:gd name="connsiteX134" fmla="*/ 1368266 w 1809750"/>
              <a:gd name="connsiteY134" fmla="*/ 4402156 h 4467225"/>
              <a:gd name="connsiteX135" fmla="*/ 1309211 w 1809750"/>
              <a:gd name="connsiteY135" fmla="*/ 4403109 h 4467225"/>
              <a:gd name="connsiteX136" fmla="*/ 1240631 w 1809750"/>
              <a:gd name="connsiteY136" fmla="*/ 4461211 h 4467225"/>
              <a:gd name="connsiteX137" fmla="*/ 1121569 w 1809750"/>
              <a:gd name="connsiteY137" fmla="*/ 4468831 h 4467225"/>
              <a:gd name="connsiteX138" fmla="*/ 1091089 w 1809750"/>
              <a:gd name="connsiteY138" fmla="*/ 4445971 h 4467225"/>
              <a:gd name="connsiteX139" fmla="*/ 1068229 w 1809750"/>
              <a:gd name="connsiteY139" fmla="*/ 4360246 h 4467225"/>
              <a:gd name="connsiteX140" fmla="*/ 1052989 w 1809750"/>
              <a:gd name="connsiteY140" fmla="*/ 4259281 h 4467225"/>
              <a:gd name="connsiteX141" fmla="*/ 1070134 w 1809750"/>
              <a:gd name="connsiteY141" fmla="*/ 4195464 h 4467225"/>
              <a:gd name="connsiteX142" fmla="*/ 1084421 w 1809750"/>
              <a:gd name="connsiteY142" fmla="*/ 4105929 h 4467225"/>
              <a:gd name="connsiteX143" fmla="*/ 1085374 w 1809750"/>
              <a:gd name="connsiteY143" fmla="*/ 3964959 h 4467225"/>
              <a:gd name="connsiteX144" fmla="*/ 1090136 w 1809750"/>
              <a:gd name="connsiteY144" fmla="*/ 3763981 h 4467225"/>
              <a:gd name="connsiteX145" fmla="*/ 1090136 w 1809750"/>
              <a:gd name="connsiteY145" fmla="*/ 3575386 h 4467225"/>
              <a:gd name="connsiteX146" fmla="*/ 1091089 w 1809750"/>
              <a:gd name="connsiteY146" fmla="*/ 3440131 h 4467225"/>
              <a:gd name="connsiteX147" fmla="*/ 1084421 w 1809750"/>
              <a:gd name="connsiteY147" fmla="*/ 3398221 h 4467225"/>
              <a:gd name="connsiteX148" fmla="*/ 1083469 w 1809750"/>
              <a:gd name="connsiteY148" fmla="*/ 3383934 h 4467225"/>
              <a:gd name="connsiteX149" fmla="*/ 1088231 w 1809750"/>
              <a:gd name="connsiteY149" fmla="*/ 3122949 h 4467225"/>
              <a:gd name="connsiteX150" fmla="*/ 1075849 w 1809750"/>
              <a:gd name="connsiteY150" fmla="*/ 2908636 h 4467225"/>
              <a:gd name="connsiteX151" fmla="*/ 1047274 w 1809750"/>
              <a:gd name="connsiteY151" fmla="*/ 2654319 h 4467225"/>
              <a:gd name="connsiteX152" fmla="*/ 1026319 w 1809750"/>
              <a:gd name="connsiteY152" fmla="*/ 2539066 h 4467225"/>
              <a:gd name="connsiteX153" fmla="*/ 1023461 w 1809750"/>
              <a:gd name="connsiteY153" fmla="*/ 2510491 h 4467225"/>
              <a:gd name="connsiteX154" fmla="*/ 1015841 w 1809750"/>
              <a:gd name="connsiteY154" fmla="*/ 2488584 h 4467225"/>
              <a:gd name="connsiteX155" fmla="*/ 1009174 w 1809750"/>
              <a:gd name="connsiteY155" fmla="*/ 2457151 h 4467225"/>
              <a:gd name="connsiteX156" fmla="*/ 1002506 w 1809750"/>
              <a:gd name="connsiteY156" fmla="*/ 2400001 h 4467225"/>
              <a:gd name="connsiteX157" fmla="*/ 977741 w 1809750"/>
              <a:gd name="connsiteY157" fmla="*/ 2420956 h 4467225"/>
              <a:gd name="connsiteX158" fmla="*/ 898684 w 1809750"/>
              <a:gd name="connsiteY158" fmla="*/ 2683846 h 4467225"/>
              <a:gd name="connsiteX159" fmla="*/ 799624 w 1809750"/>
              <a:gd name="connsiteY159" fmla="*/ 3000076 h 4467225"/>
              <a:gd name="connsiteX160" fmla="*/ 741521 w 1809750"/>
              <a:gd name="connsiteY160" fmla="*/ 3304876 h 4467225"/>
              <a:gd name="connsiteX161" fmla="*/ 736759 w 1809750"/>
              <a:gd name="connsiteY161" fmla="*/ 3384886 h 4467225"/>
              <a:gd name="connsiteX162" fmla="*/ 725329 w 1809750"/>
              <a:gd name="connsiteY162" fmla="*/ 3419176 h 4467225"/>
              <a:gd name="connsiteX163" fmla="*/ 705326 w 1809750"/>
              <a:gd name="connsiteY163" fmla="*/ 3529666 h 4467225"/>
              <a:gd name="connsiteX164" fmla="*/ 679609 w 1809750"/>
              <a:gd name="connsiteY164" fmla="*/ 3662064 h 4467225"/>
              <a:gd name="connsiteX165" fmla="*/ 654844 w 1809750"/>
              <a:gd name="connsiteY165" fmla="*/ 3813511 h 4467225"/>
              <a:gd name="connsiteX166" fmla="*/ 628174 w 1809750"/>
              <a:gd name="connsiteY166" fmla="*/ 3989724 h 4467225"/>
              <a:gd name="connsiteX167" fmla="*/ 611981 w 1809750"/>
              <a:gd name="connsiteY167" fmla="*/ 4096404 h 4467225"/>
              <a:gd name="connsiteX168" fmla="*/ 595789 w 1809750"/>
              <a:gd name="connsiteY168" fmla="*/ 4204989 h 4467225"/>
              <a:gd name="connsiteX169" fmla="*/ 572929 w 1809750"/>
              <a:gd name="connsiteY169" fmla="*/ 4360246 h 4467225"/>
              <a:gd name="connsiteX170" fmla="*/ 571976 w 1809750"/>
              <a:gd name="connsiteY170" fmla="*/ 4365961 h 4467225"/>
              <a:gd name="connsiteX171" fmla="*/ 536734 w 1809750"/>
              <a:gd name="connsiteY171" fmla="*/ 4398346 h 4467225"/>
              <a:gd name="connsiteX172" fmla="*/ 410051 w 1809750"/>
              <a:gd name="connsiteY172" fmla="*/ 4390726 h 4467225"/>
              <a:gd name="connsiteX173" fmla="*/ 377666 w 1809750"/>
              <a:gd name="connsiteY173" fmla="*/ 4404061 h 4467225"/>
              <a:gd name="connsiteX174" fmla="*/ 359569 w 1809750"/>
              <a:gd name="connsiteY174" fmla="*/ 4412634 h 4467225"/>
              <a:gd name="connsiteX175" fmla="*/ 343376 w 1809750"/>
              <a:gd name="connsiteY175" fmla="*/ 4397394 h 4467225"/>
              <a:gd name="connsiteX176" fmla="*/ 319564 w 1809750"/>
              <a:gd name="connsiteY176" fmla="*/ 4374534 h 4467225"/>
              <a:gd name="connsiteX177" fmla="*/ 301466 w 1809750"/>
              <a:gd name="connsiteY177" fmla="*/ 4369771 h 4467225"/>
              <a:gd name="connsiteX178" fmla="*/ 276701 w 1809750"/>
              <a:gd name="connsiteY178" fmla="*/ 4385011 h 4467225"/>
              <a:gd name="connsiteX179" fmla="*/ 198596 w 1809750"/>
              <a:gd name="connsiteY179" fmla="*/ 4448829 h 4467225"/>
              <a:gd name="connsiteX180" fmla="*/ 78581 w 1809750"/>
              <a:gd name="connsiteY180" fmla="*/ 4447876 h 4467225"/>
              <a:gd name="connsiteX181" fmla="*/ 7144 w 1809750"/>
              <a:gd name="connsiteY181" fmla="*/ 4419301 h 4467225"/>
              <a:gd name="connsiteX182" fmla="*/ 10001 w 1809750"/>
              <a:gd name="connsiteY182" fmla="*/ 4380249 h 4467225"/>
              <a:gd name="connsiteX183" fmla="*/ 705326 w 1809750"/>
              <a:gd name="connsiteY183" fmla="*/ 762654 h 4467225"/>
              <a:gd name="connsiteX184" fmla="*/ 719614 w 1809750"/>
              <a:gd name="connsiteY184" fmla="*/ 792181 h 4467225"/>
              <a:gd name="connsiteX185" fmla="*/ 739616 w 1809750"/>
              <a:gd name="connsiteY185" fmla="*/ 840759 h 4467225"/>
              <a:gd name="connsiteX186" fmla="*/ 752951 w 1809750"/>
              <a:gd name="connsiteY186" fmla="*/ 867429 h 4467225"/>
              <a:gd name="connsiteX187" fmla="*/ 760571 w 1809750"/>
              <a:gd name="connsiteY187" fmla="*/ 945534 h 4467225"/>
              <a:gd name="connsiteX188" fmla="*/ 775811 w 1809750"/>
              <a:gd name="connsiteY188" fmla="*/ 1109364 h 4467225"/>
              <a:gd name="connsiteX189" fmla="*/ 866299 w 1809750"/>
              <a:gd name="connsiteY189" fmla="*/ 1383684 h 4467225"/>
              <a:gd name="connsiteX190" fmla="*/ 890111 w 1809750"/>
              <a:gd name="connsiteY190" fmla="*/ 1427499 h 4467225"/>
              <a:gd name="connsiteX191" fmla="*/ 914876 w 1809750"/>
              <a:gd name="connsiteY191" fmla="*/ 1369396 h 4467225"/>
              <a:gd name="connsiteX192" fmla="*/ 1006316 w 1809750"/>
              <a:gd name="connsiteY192" fmla="*/ 1135081 h 4467225"/>
              <a:gd name="connsiteX193" fmla="*/ 1058704 w 1809750"/>
              <a:gd name="connsiteY193" fmla="*/ 1014114 h 4467225"/>
              <a:gd name="connsiteX194" fmla="*/ 1060609 w 1809750"/>
              <a:gd name="connsiteY194" fmla="*/ 974109 h 4467225"/>
              <a:gd name="connsiteX195" fmla="*/ 1052989 w 1809750"/>
              <a:gd name="connsiteY195" fmla="*/ 881716 h 4467225"/>
              <a:gd name="connsiteX196" fmla="*/ 1063466 w 1809750"/>
              <a:gd name="connsiteY196" fmla="*/ 863619 h 4467225"/>
              <a:gd name="connsiteX197" fmla="*/ 1126331 w 1809750"/>
              <a:gd name="connsiteY197" fmla="*/ 804564 h 4467225"/>
              <a:gd name="connsiteX198" fmla="*/ 1206341 w 1809750"/>
              <a:gd name="connsiteY198" fmla="*/ 850284 h 4467225"/>
              <a:gd name="connsiteX199" fmla="*/ 1067276 w 1809750"/>
              <a:gd name="connsiteY199" fmla="*/ 633114 h 4467225"/>
              <a:gd name="connsiteX200" fmla="*/ 1049179 w 1809750"/>
              <a:gd name="connsiteY200" fmla="*/ 710266 h 4467225"/>
              <a:gd name="connsiteX201" fmla="*/ 1040606 w 1809750"/>
              <a:gd name="connsiteY201" fmla="*/ 776941 h 4467225"/>
              <a:gd name="connsiteX202" fmla="*/ 1030129 w 1809750"/>
              <a:gd name="connsiteY202" fmla="*/ 814089 h 4467225"/>
              <a:gd name="connsiteX203" fmla="*/ 997744 w 1809750"/>
              <a:gd name="connsiteY203" fmla="*/ 848379 h 4467225"/>
              <a:gd name="connsiteX204" fmla="*/ 904399 w 1809750"/>
              <a:gd name="connsiteY204" fmla="*/ 990301 h 4467225"/>
              <a:gd name="connsiteX205" fmla="*/ 897731 w 1809750"/>
              <a:gd name="connsiteY205" fmla="*/ 993159 h 4467225"/>
              <a:gd name="connsiteX206" fmla="*/ 878681 w 1809750"/>
              <a:gd name="connsiteY206" fmla="*/ 936009 h 4467225"/>
              <a:gd name="connsiteX207" fmla="*/ 818674 w 1809750"/>
              <a:gd name="connsiteY207" fmla="*/ 856951 h 4467225"/>
              <a:gd name="connsiteX208" fmla="*/ 780574 w 1809750"/>
              <a:gd name="connsiteY208" fmla="*/ 843616 h 4467225"/>
              <a:gd name="connsiteX209" fmla="*/ 797719 w 1809750"/>
              <a:gd name="connsiteY209" fmla="*/ 592156 h 4467225"/>
              <a:gd name="connsiteX210" fmla="*/ 634841 w 1809750"/>
              <a:gd name="connsiteY210" fmla="*/ 825519 h 4467225"/>
              <a:gd name="connsiteX211" fmla="*/ 705326 w 1809750"/>
              <a:gd name="connsiteY211" fmla="*/ 762654 h 4467225"/>
              <a:gd name="connsiteX212" fmla="*/ 1273969 w 1809750"/>
              <a:gd name="connsiteY212" fmla="*/ 1329391 h 4467225"/>
              <a:gd name="connsiteX213" fmla="*/ 1280636 w 1809750"/>
              <a:gd name="connsiteY213" fmla="*/ 1357014 h 4467225"/>
              <a:gd name="connsiteX214" fmla="*/ 1294924 w 1809750"/>
              <a:gd name="connsiteY214" fmla="*/ 1423689 h 4467225"/>
              <a:gd name="connsiteX215" fmla="*/ 1315879 w 1809750"/>
              <a:gd name="connsiteY215" fmla="*/ 1556086 h 4467225"/>
              <a:gd name="connsiteX216" fmla="*/ 1337786 w 1809750"/>
              <a:gd name="connsiteY216" fmla="*/ 1669434 h 4467225"/>
              <a:gd name="connsiteX217" fmla="*/ 1370171 w 1809750"/>
              <a:gd name="connsiteY217" fmla="*/ 1777066 h 4467225"/>
              <a:gd name="connsiteX218" fmla="*/ 1441609 w 1809750"/>
              <a:gd name="connsiteY218" fmla="*/ 1820881 h 4467225"/>
              <a:gd name="connsiteX219" fmla="*/ 1473041 w 1809750"/>
              <a:gd name="connsiteY219" fmla="*/ 1796116 h 4467225"/>
              <a:gd name="connsiteX220" fmla="*/ 1516856 w 1809750"/>
              <a:gd name="connsiteY220" fmla="*/ 1700866 h 4467225"/>
              <a:gd name="connsiteX221" fmla="*/ 1537811 w 1809750"/>
              <a:gd name="connsiteY221" fmla="*/ 1671339 h 4467225"/>
              <a:gd name="connsiteX222" fmla="*/ 1547336 w 1809750"/>
              <a:gd name="connsiteY222" fmla="*/ 1614189 h 4467225"/>
              <a:gd name="connsiteX223" fmla="*/ 1568291 w 1809750"/>
              <a:gd name="connsiteY223" fmla="*/ 1573231 h 4467225"/>
              <a:gd name="connsiteX224" fmla="*/ 1575911 w 1809750"/>
              <a:gd name="connsiteY224" fmla="*/ 1558944 h 4467225"/>
              <a:gd name="connsiteX225" fmla="*/ 1582579 w 1809750"/>
              <a:gd name="connsiteY225" fmla="*/ 1450359 h 4467225"/>
              <a:gd name="connsiteX226" fmla="*/ 1577816 w 1809750"/>
              <a:gd name="connsiteY226" fmla="*/ 1436071 h 4467225"/>
              <a:gd name="connsiteX227" fmla="*/ 1470184 w 1809750"/>
              <a:gd name="connsiteY227" fmla="*/ 1317009 h 4467225"/>
              <a:gd name="connsiteX228" fmla="*/ 1383506 w 1809750"/>
              <a:gd name="connsiteY228" fmla="*/ 1220806 h 4467225"/>
              <a:gd name="connsiteX229" fmla="*/ 1353026 w 1809750"/>
              <a:gd name="connsiteY229" fmla="*/ 1221759 h 4467225"/>
              <a:gd name="connsiteX230" fmla="*/ 1280636 w 1809750"/>
              <a:gd name="connsiteY230" fmla="*/ 1315104 h 4467225"/>
              <a:gd name="connsiteX231" fmla="*/ 1273969 w 1809750"/>
              <a:gd name="connsiteY231" fmla="*/ 1329391 h 4467225"/>
              <a:gd name="connsiteX232" fmla="*/ 599599 w 1809750"/>
              <a:gd name="connsiteY232" fmla="*/ 1884699 h 4467225"/>
              <a:gd name="connsiteX233" fmla="*/ 604361 w 1809750"/>
              <a:gd name="connsiteY233" fmla="*/ 1880889 h 4467225"/>
              <a:gd name="connsiteX234" fmla="*/ 596741 w 1809750"/>
              <a:gd name="connsiteY234" fmla="*/ 1858029 h 4467225"/>
              <a:gd name="connsiteX235" fmla="*/ 581501 w 1809750"/>
              <a:gd name="connsiteY235" fmla="*/ 1721821 h 4467225"/>
              <a:gd name="connsiteX236" fmla="*/ 583406 w 1809750"/>
              <a:gd name="connsiteY236" fmla="*/ 1673244 h 4467225"/>
              <a:gd name="connsiteX237" fmla="*/ 558641 w 1809750"/>
              <a:gd name="connsiteY237" fmla="*/ 1591329 h 4467225"/>
              <a:gd name="connsiteX238" fmla="*/ 555784 w 1809750"/>
              <a:gd name="connsiteY238" fmla="*/ 1568469 h 4467225"/>
              <a:gd name="connsiteX239" fmla="*/ 531019 w 1809750"/>
              <a:gd name="connsiteY239" fmla="*/ 1421784 h 4467225"/>
              <a:gd name="connsiteX240" fmla="*/ 503396 w 1809750"/>
              <a:gd name="connsiteY240" fmla="*/ 1333201 h 4467225"/>
              <a:gd name="connsiteX241" fmla="*/ 484346 w 1809750"/>
              <a:gd name="connsiteY241" fmla="*/ 1236046 h 4467225"/>
              <a:gd name="connsiteX242" fmla="*/ 472916 w 1809750"/>
              <a:gd name="connsiteY242" fmla="*/ 1215091 h 4467225"/>
              <a:gd name="connsiteX243" fmla="*/ 451009 w 1809750"/>
              <a:gd name="connsiteY243" fmla="*/ 1228426 h 4467225"/>
              <a:gd name="connsiteX244" fmla="*/ 431959 w 1809750"/>
              <a:gd name="connsiteY244" fmla="*/ 1271289 h 4467225"/>
              <a:gd name="connsiteX245" fmla="*/ 375761 w 1809750"/>
              <a:gd name="connsiteY245" fmla="*/ 1361776 h 4467225"/>
              <a:gd name="connsiteX246" fmla="*/ 330994 w 1809750"/>
              <a:gd name="connsiteY246" fmla="*/ 1464646 h 4467225"/>
              <a:gd name="connsiteX247" fmla="*/ 333851 w 1809750"/>
              <a:gd name="connsiteY247" fmla="*/ 1471314 h 4467225"/>
              <a:gd name="connsiteX248" fmla="*/ 353854 w 1809750"/>
              <a:gd name="connsiteY248" fmla="*/ 1544656 h 4467225"/>
              <a:gd name="connsiteX249" fmla="*/ 361474 w 1809750"/>
              <a:gd name="connsiteY249" fmla="*/ 1568469 h 4467225"/>
              <a:gd name="connsiteX250" fmla="*/ 390049 w 1809750"/>
              <a:gd name="connsiteY250" fmla="*/ 1656099 h 4467225"/>
              <a:gd name="connsiteX251" fmla="*/ 395764 w 1809750"/>
              <a:gd name="connsiteY251" fmla="*/ 1677054 h 4467225"/>
              <a:gd name="connsiteX252" fmla="*/ 474821 w 1809750"/>
              <a:gd name="connsiteY252" fmla="*/ 1826596 h 4467225"/>
              <a:gd name="connsiteX253" fmla="*/ 507206 w 1809750"/>
              <a:gd name="connsiteY253" fmla="*/ 1858029 h 4467225"/>
              <a:gd name="connsiteX254" fmla="*/ 558641 w 1809750"/>
              <a:gd name="connsiteY254" fmla="*/ 1866601 h 4467225"/>
              <a:gd name="connsiteX255" fmla="*/ 573881 w 1809750"/>
              <a:gd name="connsiteY255" fmla="*/ 1872316 h 4467225"/>
              <a:gd name="connsiteX256" fmla="*/ 599599 w 1809750"/>
              <a:gd name="connsiteY256" fmla="*/ 1884699 h 4467225"/>
              <a:gd name="connsiteX257" fmla="*/ 930116 w 1809750"/>
              <a:gd name="connsiteY257" fmla="*/ 1638954 h 4467225"/>
              <a:gd name="connsiteX258" fmla="*/ 905351 w 1809750"/>
              <a:gd name="connsiteY258" fmla="*/ 1617046 h 4467225"/>
              <a:gd name="connsiteX259" fmla="*/ 880586 w 1809750"/>
              <a:gd name="connsiteY259" fmla="*/ 1644669 h 4467225"/>
              <a:gd name="connsiteX260" fmla="*/ 903446 w 1809750"/>
              <a:gd name="connsiteY260" fmla="*/ 1670386 h 4467225"/>
              <a:gd name="connsiteX261" fmla="*/ 930116 w 1809750"/>
              <a:gd name="connsiteY261" fmla="*/ 1638954 h 4467225"/>
              <a:gd name="connsiteX262" fmla="*/ 912019 w 1809750"/>
              <a:gd name="connsiteY262" fmla="*/ 1539894 h 4467225"/>
              <a:gd name="connsiteX263" fmla="*/ 889159 w 1809750"/>
              <a:gd name="connsiteY263" fmla="*/ 1510366 h 4467225"/>
              <a:gd name="connsiteX264" fmla="*/ 871061 w 1809750"/>
              <a:gd name="connsiteY264" fmla="*/ 1535131 h 4467225"/>
              <a:gd name="connsiteX265" fmla="*/ 892969 w 1809750"/>
              <a:gd name="connsiteY265" fmla="*/ 1563706 h 4467225"/>
              <a:gd name="connsiteX266" fmla="*/ 912019 w 1809750"/>
              <a:gd name="connsiteY266" fmla="*/ 1539894 h 4467225"/>
              <a:gd name="connsiteX267" fmla="*/ 918686 w 1809750"/>
              <a:gd name="connsiteY267" fmla="*/ 1769446 h 4467225"/>
              <a:gd name="connsiteX268" fmla="*/ 946309 w 1809750"/>
              <a:gd name="connsiteY268" fmla="*/ 1741824 h 4467225"/>
              <a:gd name="connsiteX269" fmla="*/ 926306 w 1809750"/>
              <a:gd name="connsiteY269" fmla="*/ 1718964 h 4467225"/>
              <a:gd name="connsiteX270" fmla="*/ 897731 w 1809750"/>
              <a:gd name="connsiteY270" fmla="*/ 1738014 h 4467225"/>
              <a:gd name="connsiteX271" fmla="*/ 918686 w 1809750"/>
              <a:gd name="connsiteY271" fmla="*/ 1769446 h 446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</a:cxnLst>
            <a:rect l="l" t="t" r="r" b="b"/>
            <a:pathLst>
              <a:path w="1809750" h="4467225">
                <a:moveTo>
                  <a:pt x="10001" y="4380249"/>
                </a:moveTo>
                <a:cubicBezTo>
                  <a:pt x="17621" y="4372629"/>
                  <a:pt x="25241" y="4363104"/>
                  <a:pt x="33814" y="4357389"/>
                </a:cubicBezTo>
                <a:cubicBezTo>
                  <a:pt x="44291" y="4350721"/>
                  <a:pt x="56674" y="4345959"/>
                  <a:pt x="68104" y="4343101"/>
                </a:cubicBezTo>
                <a:cubicBezTo>
                  <a:pt x="112871" y="4333576"/>
                  <a:pt x="125254" y="4304049"/>
                  <a:pt x="128111" y="4262139"/>
                </a:cubicBezTo>
                <a:cubicBezTo>
                  <a:pt x="131921" y="4206894"/>
                  <a:pt x="141446" y="4153554"/>
                  <a:pt x="157639" y="4100214"/>
                </a:cubicBezTo>
                <a:cubicBezTo>
                  <a:pt x="181451" y="4022109"/>
                  <a:pt x="199549" y="3943051"/>
                  <a:pt x="220504" y="3863994"/>
                </a:cubicBezTo>
                <a:cubicBezTo>
                  <a:pt x="226219" y="3843991"/>
                  <a:pt x="236696" y="3825894"/>
                  <a:pt x="242411" y="3805891"/>
                </a:cubicBezTo>
                <a:cubicBezTo>
                  <a:pt x="251936" y="3770649"/>
                  <a:pt x="260509" y="3735406"/>
                  <a:pt x="268129" y="3699211"/>
                </a:cubicBezTo>
                <a:cubicBezTo>
                  <a:pt x="288131" y="3606819"/>
                  <a:pt x="308134" y="3514426"/>
                  <a:pt x="328136" y="3422034"/>
                </a:cubicBezTo>
                <a:cubicBezTo>
                  <a:pt x="330041" y="3413461"/>
                  <a:pt x="328136" y="3404889"/>
                  <a:pt x="327184" y="3396316"/>
                </a:cubicBezTo>
                <a:cubicBezTo>
                  <a:pt x="327184" y="3391554"/>
                  <a:pt x="326231" y="3386791"/>
                  <a:pt x="328136" y="3382029"/>
                </a:cubicBezTo>
                <a:cubicBezTo>
                  <a:pt x="342424" y="3341071"/>
                  <a:pt x="356711" y="3300114"/>
                  <a:pt x="370999" y="3260109"/>
                </a:cubicBezTo>
                <a:cubicBezTo>
                  <a:pt x="375761" y="3247726"/>
                  <a:pt x="379571" y="3235344"/>
                  <a:pt x="386239" y="3223914"/>
                </a:cubicBezTo>
                <a:cubicBezTo>
                  <a:pt x="405289" y="3191529"/>
                  <a:pt x="408146" y="3157239"/>
                  <a:pt x="406241" y="3121996"/>
                </a:cubicBezTo>
                <a:cubicBezTo>
                  <a:pt x="404336" y="3091516"/>
                  <a:pt x="411956" y="3063894"/>
                  <a:pt x="423386" y="3035319"/>
                </a:cubicBezTo>
                <a:cubicBezTo>
                  <a:pt x="430054" y="3019126"/>
                  <a:pt x="431959" y="3001029"/>
                  <a:pt x="434816" y="2983884"/>
                </a:cubicBezTo>
                <a:cubicBezTo>
                  <a:pt x="444341" y="2928639"/>
                  <a:pt x="452914" y="2873394"/>
                  <a:pt x="461486" y="2818149"/>
                </a:cubicBezTo>
                <a:cubicBezTo>
                  <a:pt x="463391" y="2806719"/>
                  <a:pt x="469106" y="2796241"/>
                  <a:pt x="471011" y="2784811"/>
                </a:cubicBezTo>
                <a:cubicBezTo>
                  <a:pt x="473869" y="2767666"/>
                  <a:pt x="476726" y="2749569"/>
                  <a:pt x="476726" y="2732424"/>
                </a:cubicBezTo>
                <a:cubicBezTo>
                  <a:pt x="476726" y="2700991"/>
                  <a:pt x="472916" y="2670511"/>
                  <a:pt x="495776" y="2643841"/>
                </a:cubicBezTo>
                <a:cubicBezTo>
                  <a:pt x="500539" y="2639079"/>
                  <a:pt x="503396" y="2631459"/>
                  <a:pt x="503396" y="2624791"/>
                </a:cubicBezTo>
                <a:cubicBezTo>
                  <a:pt x="504349" y="2595264"/>
                  <a:pt x="503396" y="2566689"/>
                  <a:pt x="504349" y="2537161"/>
                </a:cubicBezTo>
                <a:cubicBezTo>
                  <a:pt x="504349" y="2525731"/>
                  <a:pt x="509111" y="2514301"/>
                  <a:pt x="511016" y="2502871"/>
                </a:cubicBezTo>
                <a:cubicBezTo>
                  <a:pt x="520541" y="2432386"/>
                  <a:pt x="530066" y="2360949"/>
                  <a:pt x="538639" y="2290464"/>
                </a:cubicBezTo>
                <a:cubicBezTo>
                  <a:pt x="539591" y="2279986"/>
                  <a:pt x="539591" y="2269509"/>
                  <a:pt x="539591" y="2259984"/>
                </a:cubicBezTo>
                <a:cubicBezTo>
                  <a:pt x="538639" y="2244744"/>
                  <a:pt x="540544" y="2232361"/>
                  <a:pt x="559594" y="2226646"/>
                </a:cubicBezTo>
                <a:cubicBezTo>
                  <a:pt x="547211" y="2211406"/>
                  <a:pt x="545306" y="2198071"/>
                  <a:pt x="558641" y="2183784"/>
                </a:cubicBezTo>
                <a:cubicBezTo>
                  <a:pt x="561499" y="2180926"/>
                  <a:pt x="562451" y="2173306"/>
                  <a:pt x="561499" y="2168544"/>
                </a:cubicBezTo>
                <a:cubicBezTo>
                  <a:pt x="559594" y="2146636"/>
                  <a:pt x="556736" y="2124729"/>
                  <a:pt x="554831" y="2102821"/>
                </a:cubicBezTo>
                <a:cubicBezTo>
                  <a:pt x="553879" y="2085676"/>
                  <a:pt x="546259" y="2080914"/>
                  <a:pt x="529114" y="2085676"/>
                </a:cubicBezTo>
                <a:cubicBezTo>
                  <a:pt x="517684" y="2088534"/>
                  <a:pt x="505301" y="2089486"/>
                  <a:pt x="493871" y="2092344"/>
                </a:cubicBezTo>
                <a:cubicBezTo>
                  <a:pt x="493871" y="2089486"/>
                  <a:pt x="492919" y="2086629"/>
                  <a:pt x="492919" y="2084724"/>
                </a:cubicBezTo>
                <a:cubicBezTo>
                  <a:pt x="502444" y="2082819"/>
                  <a:pt x="511016" y="2081866"/>
                  <a:pt x="520541" y="2079961"/>
                </a:cubicBezTo>
                <a:cubicBezTo>
                  <a:pt x="520541" y="2078056"/>
                  <a:pt x="520541" y="2077104"/>
                  <a:pt x="520541" y="2075199"/>
                </a:cubicBezTo>
                <a:cubicBezTo>
                  <a:pt x="507206" y="2072341"/>
                  <a:pt x="493871" y="2068531"/>
                  <a:pt x="474821" y="2063769"/>
                </a:cubicBezTo>
                <a:cubicBezTo>
                  <a:pt x="478631" y="2045671"/>
                  <a:pt x="479584" y="2025669"/>
                  <a:pt x="488156" y="2009476"/>
                </a:cubicBezTo>
                <a:cubicBezTo>
                  <a:pt x="511016" y="1964709"/>
                  <a:pt x="541496" y="1926609"/>
                  <a:pt x="579596" y="1892319"/>
                </a:cubicBezTo>
                <a:cubicBezTo>
                  <a:pt x="568166" y="1875174"/>
                  <a:pt x="551974" y="1874221"/>
                  <a:pt x="533876" y="1886604"/>
                </a:cubicBezTo>
                <a:cubicBezTo>
                  <a:pt x="527209" y="1890414"/>
                  <a:pt x="520541" y="1894224"/>
                  <a:pt x="513874" y="1897081"/>
                </a:cubicBezTo>
                <a:cubicBezTo>
                  <a:pt x="489109" y="1906606"/>
                  <a:pt x="471964" y="1922799"/>
                  <a:pt x="461486" y="1948516"/>
                </a:cubicBezTo>
                <a:cubicBezTo>
                  <a:pt x="451961" y="1973281"/>
                  <a:pt x="435769" y="1995189"/>
                  <a:pt x="420529" y="2017096"/>
                </a:cubicBezTo>
                <a:cubicBezTo>
                  <a:pt x="409099" y="2035194"/>
                  <a:pt x="413861" y="2044719"/>
                  <a:pt x="432911" y="2049481"/>
                </a:cubicBezTo>
                <a:cubicBezTo>
                  <a:pt x="434816" y="2050434"/>
                  <a:pt x="437674" y="2051386"/>
                  <a:pt x="444341" y="2054244"/>
                </a:cubicBezTo>
                <a:cubicBezTo>
                  <a:pt x="430054" y="2056149"/>
                  <a:pt x="420529" y="2058054"/>
                  <a:pt x="410051" y="2059959"/>
                </a:cubicBezTo>
                <a:cubicBezTo>
                  <a:pt x="411004" y="2067579"/>
                  <a:pt x="411956" y="2074246"/>
                  <a:pt x="412909" y="2079961"/>
                </a:cubicBezTo>
                <a:cubicBezTo>
                  <a:pt x="411956" y="2081866"/>
                  <a:pt x="410051" y="2082819"/>
                  <a:pt x="409099" y="2084724"/>
                </a:cubicBezTo>
                <a:cubicBezTo>
                  <a:pt x="401479" y="2079961"/>
                  <a:pt x="391954" y="2076151"/>
                  <a:pt x="387191" y="2069484"/>
                </a:cubicBezTo>
                <a:cubicBezTo>
                  <a:pt x="378619" y="2057101"/>
                  <a:pt x="373856" y="2042814"/>
                  <a:pt x="366236" y="2029479"/>
                </a:cubicBezTo>
                <a:cubicBezTo>
                  <a:pt x="361474" y="2020906"/>
                  <a:pt x="355759" y="2011381"/>
                  <a:pt x="348139" y="2004714"/>
                </a:cubicBezTo>
                <a:cubicBezTo>
                  <a:pt x="333851" y="1991379"/>
                  <a:pt x="322421" y="1980901"/>
                  <a:pt x="322421" y="1957089"/>
                </a:cubicBezTo>
                <a:cubicBezTo>
                  <a:pt x="322421" y="1940896"/>
                  <a:pt x="301466" y="1925656"/>
                  <a:pt x="289084" y="1910416"/>
                </a:cubicBezTo>
                <a:cubicBezTo>
                  <a:pt x="279559" y="1898986"/>
                  <a:pt x="270034" y="1887556"/>
                  <a:pt x="259556" y="1877079"/>
                </a:cubicBezTo>
                <a:cubicBezTo>
                  <a:pt x="261461" y="1875174"/>
                  <a:pt x="262414" y="1874221"/>
                  <a:pt x="264319" y="1872316"/>
                </a:cubicBezTo>
                <a:cubicBezTo>
                  <a:pt x="267176" y="1874221"/>
                  <a:pt x="270986" y="1877079"/>
                  <a:pt x="278606" y="1881841"/>
                </a:cubicBezTo>
                <a:cubicBezTo>
                  <a:pt x="219551" y="1784686"/>
                  <a:pt x="189071" y="1680864"/>
                  <a:pt x="149066" y="1581804"/>
                </a:cubicBezTo>
                <a:cubicBezTo>
                  <a:pt x="132874" y="1542751"/>
                  <a:pt x="121444" y="1502746"/>
                  <a:pt x="109061" y="1461789"/>
                </a:cubicBezTo>
                <a:cubicBezTo>
                  <a:pt x="106204" y="1451311"/>
                  <a:pt x="105251" y="1439881"/>
                  <a:pt x="106204" y="1429404"/>
                </a:cubicBezTo>
                <a:cubicBezTo>
                  <a:pt x="107156" y="1403686"/>
                  <a:pt x="107156" y="1377969"/>
                  <a:pt x="111919" y="1353204"/>
                </a:cubicBezTo>
                <a:cubicBezTo>
                  <a:pt x="115729" y="1336059"/>
                  <a:pt x="123349" y="1317009"/>
                  <a:pt x="133826" y="1303674"/>
                </a:cubicBezTo>
                <a:cubicBezTo>
                  <a:pt x="167164" y="1260811"/>
                  <a:pt x="190024" y="1213186"/>
                  <a:pt x="206216" y="1160799"/>
                </a:cubicBezTo>
                <a:cubicBezTo>
                  <a:pt x="209074" y="1151274"/>
                  <a:pt x="214789" y="1141749"/>
                  <a:pt x="220504" y="1133176"/>
                </a:cubicBezTo>
                <a:cubicBezTo>
                  <a:pt x="229076" y="1117936"/>
                  <a:pt x="238601" y="1104601"/>
                  <a:pt x="246221" y="1089361"/>
                </a:cubicBezTo>
                <a:cubicBezTo>
                  <a:pt x="264319" y="1055071"/>
                  <a:pt x="282416" y="1020781"/>
                  <a:pt x="299561" y="986491"/>
                </a:cubicBezTo>
                <a:cubicBezTo>
                  <a:pt x="315754" y="955059"/>
                  <a:pt x="330994" y="922674"/>
                  <a:pt x="347186" y="891241"/>
                </a:cubicBezTo>
                <a:cubicBezTo>
                  <a:pt x="355759" y="875049"/>
                  <a:pt x="368141" y="861714"/>
                  <a:pt x="365284" y="840759"/>
                </a:cubicBezTo>
                <a:cubicBezTo>
                  <a:pt x="364331" y="834091"/>
                  <a:pt x="369094" y="824566"/>
                  <a:pt x="372904" y="817899"/>
                </a:cubicBezTo>
                <a:cubicBezTo>
                  <a:pt x="384334" y="795039"/>
                  <a:pt x="396716" y="773131"/>
                  <a:pt x="407194" y="750271"/>
                </a:cubicBezTo>
                <a:cubicBezTo>
                  <a:pt x="416719" y="728364"/>
                  <a:pt x="437674" y="725506"/>
                  <a:pt x="456724" y="719791"/>
                </a:cubicBezTo>
                <a:cubicBezTo>
                  <a:pt x="494824" y="708361"/>
                  <a:pt x="534829" y="699789"/>
                  <a:pt x="571024" y="684549"/>
                </a:cubicBezTo>
                <a:cubicBezTo>
                  <a:pt x="606266" y="670261"/>
                  <a:pt x="638651" y="650259"/>
                  <a:pt x="671036" y="632161"/>
                </a:cubicBezTo>
                <a:cubicBezTo>
                  <a:pt x="676751" y="629304"/>
                  <a:pt x="681514" y="620731"/>
                  <a:pt x="683419" y="614064"/>
                </a:cubicBezTo>
                <a:cubicBezTo>
                  <a:pt x="688181" y="592156"/>
                  <a:pt x="691991" y="570249"/>
                  <a:pt x="693896" y="548341"/>
                </a:cubicBezTo>
                <a:cubicBezTo>
                  <a:pt x="696754" y="512146"/>
                  <a:pt x="698659" y="474999"/>
                  <a:pt x="699611" y="438804"/>
                </a:cubicBezTo>
                <a:cubicBezTo>
                  <a:pt x="699611" y="420706"/>
                  <a:pt x="691991" y="401656"/>
                  <a:pt x="694849" y="383559"/>
                </a:cubicBezTo>
                <a:cubicBezTo>
                  <a:pt x="699611" y="349269"/>
                  <a:pt x="708184" y="314979"/>
                  <a:pt x="717709" y="281641"/>
                </a:cubicBezTo>
                <a:cubicBezTo>
                  <a:pt x="726281" y="250209"/>
                  <a:pt x="736759" y="218776"/>
                  <a:pt x="747236" y="187344"/>
                </a:cubicBezTo>
                <a:cubicBezTo>
                  <a:pt x="750094" y="178771"/>
                  <a:pt x="756761" y="170198"/>
                  <a:pt x="762476" y="163531"/>
                </a:cubicBezTo>
                <a:cubicBezTo>
                  <a:pt x="783431" y="138766"/>
                  <a:pt x="804386" y="115906"/>
                  <a:pt x="824389" y="91141"/>
                </a:cubicBezTo>
                <a:cubicBezTo>
                  <a:pt x="836771" y="75901"/>
                  <a:pt x="845344" y="57804"/>
                  <a:pt x="857726" y="42564"/>
                </a:cubicBezTo>
                <a:cubicBezTo>
                  <a:pt x="861536" y="37801"/>
                  <a:pt x="872014" y="37801"/>
                  <a:pt x="879634" y="35896"/>
                </a:cubicBezTo>
                <a:cubicBezTo>
                  <a:pt x="888206" y="33991"/>
                  <a:pt x="899636" y="34943"/>
                  <a:pt x="904399" y="30181"/>
                </a:cubicBezTo>
                <a:cubicBezTo>
                  <a:pt x="927259" y="7321"/>
                  <a:pt x="952024" y="2558"/>
                  <a:pt x="982504" y="11131"/>
                </a:cubicBezTo>
                <a:cubicBezTo>
                  <a:pt x="1008221" y="18751"/>
                  <a:pt x="1033939" y="16846"/>
                  <a:pt x="1059656" y="31134"/>
                </a:cubicBezTo>
                <a:cubicBezTo>
                  <a:pt x="1139666" y="75901"/>
                  <a:pt x="1187291" y="146386"/>
                  <a:pt x="1208246" y="231159"/>
                </a:cubicBezTo>
                <a:cubicBezTo>
                  <a:pt x="1227296" y="307359"/>
                  <a:pt x="1229201" y="387369"/>
                  <a:pt x="1225391" y="466426"/>
                </a:cubicBezTo>
                <a:cubicBezTo>
                  <a:pt x="1225391" y="470236"/>
                  <a:pt x="1224439" y="473094"/>
                  <a:pt x="1224439" y="476904"/>
                </a:cubicBezTo>
                <a:cubicBezTo>
                  <a:pt x="1239679" y="540721"/>
                  <a:pt x="1229201" y="605491"/>
                  <a:pt x="1233011" y="670261"/>
                </a:cubicBezTo>
                <a:cubicBezTo>
                  <a:pt x="1234916" y="715029"/>
                  <a:pt x="1238726" y="713124"/>
                  <a:pt x="1278731" y="721696"/>
                </a:cubicBezTo>
                <a:cubicBezTo>
                  <a:pt x="1301591" y="726459"/>
                  <a:pt x="1325404" y="725506"/>
                  <a:pt x="1348264" y="732174"/>
                </a:cubicBezTo>
                <a:cubicBezTo>
                  <a:pt x="1360646" y="735031"/>
                  <a:pt x="1373029" y="745509"/>
                  <a:pt x="1381601" y="755986"/>
                </a:cubicBezTo>
                <a:cubicBezTo>
                  <a:pt x="1393031" y="769321"/>
                  <a:pt x="1400651" y="786466"/>
                  <a:pt x="1409224" y="801706"/>
                </a:cubicBezTo>
                <a:cubicBezTo>
                  <a:pt x="1413034" y="807421"/>
                  <a:pt x="1417796" y="814089"/>
                  <a:pt x="1417796" y="820756"/>
                </a:cubicBezTo>
                <a:cubicBezTo>
                  <a:pt x="1414939" y="847426"/>
                  <a:pt x="1433036" y="861714"/>
                  <a:pt x="1447324" y="879811"/>
                </a:cubicBezTo>
                <a:cubicBezTo>
                  <a:pt x="1481614" y="923626"/>
                  <a:pt x="1514951" y="967441"/>
                  <a:pt x="1549241" y="1010304"/>
                </a:cubicBezTo>
                <a:cubicBezTo>
                  <a:pt x="1558766" y="1021734"/>
                  <a:pt x="1570196" y="1032211"/>
                  <a:pt x="1579721" y="1043641"/>
                </a:cubicBezTo>
                <a:cubicBezTo>
                  <a:pt x="1598771" y="1066501"/>
                  <a:pt x="1615916" y="1090314"/>
                  <a:pt x="1634014" y="1114126"/>
                </a:cubicBezTo>
                <a:cubicBezTo>
                  <a:pt x="1670209" y="1160799"/>
                  <a:pt x="1707356" y="1207471"/>
                  <a:pt x="1742599" y="1255096"/>
                </a:cubicBezTo>
                <a:cubicBezTo>
                  <a:pt x="1754981" y="1272241"/>
                  <a:pt x="1763554" y="1293196"/>
                  <a:pt x="1774031" y="1312246"/>
                </a:cubicBezTo>
                <a:cubicBezTo>
                  <a:pt x="1781651" y="1326534"/>
                  <a:pt x="1790224" y="1340821"/>
                  <a:pt x="1797844" y="1354156"/>
                </a:cubicBezTo>
                <a:cubicBezTo>
                  <a:pt x="1800701" y="1359871"/>
                  <a:pt x="1806416" y="1366539"/>
                  <a:pt x="1806416" y="1372254"/>
                </a:cubicBezTo>
                <a:cubicBezTo>
                  <a:pt x="1805464" y="1400829"/>
                  <a:pt x="1807369" y="1429404"/>
                  <a:pt x="1801654" y="1457026"/>
                </a:cubicBezTo>
                <a:cubicBezTo>
                  <a:pt x="1791176" y="1507509"/>
                  <a:pt x="1776889" y="1557991"/>
                  <a:pt x="1762601" y="1607521"/>
                </a:cubicBezTo>
                <a:cubicBezTo>
                  <a:pt x="1756886" y="1627524"/>
                  <a:pt x="1747361" y="1645621"/>
                  <a:pt x="1740694" y="1665624"/>
                </a:cubicBezTo>
                <a:cubicBezTo>
                  <a:pt x="1727359" y="1705629"/>
                  <a:pt x="1714024" y="1746586"/>
                  <a:pt x="1700689" y="1787544"/>
                </a:cubicBezTo>
                <a:cubicBezTo>
                  <a:pt x="1699736" y="1789449"/>
                  <a:pt x="1697831" y="1792306"/>
                  <a:pt x="1698784" y="1793259"/>
                </a:cubicBezTo>
                <a:cubicBezTo>
                  <a:pt x="1713071" y="1820881"/>
                  <a:pt x="1687354" y="1842789"/>
                  <a:pt x="1686401" y="1869459"/>
                </a:cubicBezTo>
                <a:cubicBezTo>
                  <a:pt x="1666399" y="1868506"/>
                  <a:pt x="1658779" y="1881841"/>
                  <a:pt x="1653064" y="1898034"/>
                </a:cubicBezTo>
                <a:cubicBezTo>
                  <a:pt x="1639729" y="1934229"/>
                  <a:pt x="1624489" y="1969471"/>
                  <a:pt x="1609249" y="2004714"/>
                </a:cubicBezTo>
                <a:cubicBezTo>
                  <a:pt x="1601629" y="2023764"/>
                  <a:pt x="1583531" y="2024716"/>
                  <a:pt x="1568291" y="2011381"/>
                </a:cubicBezTo>
                <a:cubicBezTo>
                  <a:pt x="1560671" y="2004714"/>
                  <a:pt x="1548289" y="2002809"/>
                  <a:pt x="1535906" y="1998046"/>
                </a:cubicBezTo>
                <a:cubicBezTo>
                  <a:pt x="1550194" y="1987569"/>
                  <a:pt x="1565434" y="1977091"/>
                  <a:pt x="1582579" y="1964709"/>
                </a:cubicBezTo>
                <a:cubicBezTo>
                  <a:pt x="1554004" y="1935181"/>
                  <a:pt x="1526381" y="1907559"/>
                  <a:pt x="1499711" y="1878984"/>
                </a:cubicBezTo>
                <a:cubicBezTo>
                  <a:pt x="1494949" y="1874221"/>
                  <a:pt x="1491139" y="1870411"/>
                  <a:pt x="1486376" y="1865649"/>
                </a:cubicBezTo>
                <a:cubicBezTo>
                  <a:pt x="1463516" y="1838979"/>
                  <a:pt x="1461611" y="1838026"/>
                  <a:pt x="1426369" y="1834216"/>
                </a:cubicBezTo>
                <a:cubicBezTo>
                  <a:pt x="1443514" y="1858029"/>
                  <a:pt x="1464469" y="1881841"/>
                  <a:pt x="1479709" y="1908511"/>
                </a:cubicBezTo>
                <a:cubicBezTo>
                  <a:pt x="1493044" y="1932324"/>
                  <a:pt x="1502569" y="1958041"/>
                  <a:pt x="1511141" y="1983759"/>
                </a:cubicBezTo>
                <a:cubicBezTo>
                  <a:pt x="1513999" y="1991379"/>
                  <a:pt x="1509236" y="2001856"/>
                  <a:pt x="1507331" y="2011381"/>
                </a:cubicBezTo>
                <a:cubicBezTo>
                  <a:pt x="1499711" y="2009476"/>
                  <a:pt x="1492091" y="2009476"/>
                  <a:pt x="1484471" y="2006619"/>
                </a:cubicBezTo>
                <a:cubicBezTo>
                  <a:pt x="1446371" y="1991379"/>
                  <a:pt x="1442561" y="1993284"/>
                  <a:pt x="1446371" y="2034241"/>
                </a:cubicBezTo>
                <a:cubicBezTo>
                  <a:pt x="1449229" y="2063769"/>
                  <a:pt x="1458754" y="2092344"/>
                  <a:pt x="1463516" y="2120919"/>
                </a:cubicBezTo>
                <a:cubicBezTo>
                  <a:pt x="1468279" y="2147589"/>
                  <a:pt x="1475899" y="2174259"/>
                  <a:pt x="1468279" y="2202834"/>
                </a:cubicBezTo>
                <a:cubicBezTo>
                  <a:pt x="1464469" y="2217121"/>
                  <a:pt x="1473041" y="2235219"/>
                  <a:pt x="1472089" y="2251411"/>
                </a:cubicBezTo>
                <a:cubicBezTo>
                  <a:pt x="1472089" y="2299036"/>
                  <a:pt x="1471136" y="2346661"/>
                  <a:pt x="1468279" y="2393334"/>
                </a:cubicBezTo>
                <a:cubicBezTo>
                  <a:pt x="1464469" y="2463819"/>
                  <a:pt x="1458754" y="2535256"/>
                  <a:pt x="1453991" y="2605741"/>
                </a:cubicBezTo>
                <a:cubicBezTo>
                  <a:pt x="1449229" y="2676226"/>
                  <a:pt x="1443514" y="2745759"/>
                  <a:pt x="1438751" y="2816244"/>
                </a:cubicBezTo>
                <a:cubicBezTo>
                  <a:pt x="1435894" y="2864821"/>
                  <a:pt x="1433989" y="2914351"/>
                  <a:pt x="1432084" y="2962929"/>
                </a:cubicBezTo>
                <a:cubicBezTo>
                  <a:pt x="1429226" y="3047701"/>
                  <a:pt x="1427321" y="3132474"/>
                  <a:pt x="1424464" y="3218199"/>
                </a:cubicBezTo>
                <a:cubicBezTo>
                  <a:pt x="1422559" y="3271539"/>
                  <a:pt x="1416844" y="3325831"/>
                  <a:pt x="1418749" y="3379171"/>
                </a:cubicBezTo>
                <a:cubicBezTo>
                  <a:pt x="1426369" y="3532524"/>
                  <a:pt x="1432084" y="3684924"/>
                  <a:pt x="1428274" y="3838276"/>
                </a:cubicBezTo>
                <a:cubicBezTo>
                  <a:pt x="1426369" y="3898284"/>
                  <a:pt x="1419701" y="3957339"/>
                  <a:pt x="1414939" y="4017346"/>
                </a:cubicBezTo>
                <a:cubicBezTo>
                  <a:pt x="1412081" y="4055446"/>
                  <a:pt x="1410176" y="4092594"/>
                  <a:pt x="1406366" y="4130694"/>
                </a:cubicBezTo>
                <a:cubicBezTo>
                  <a:pt x="1402556" y="4168794"/>
                  <a:pt x="1398746" y="4205941"/>
                  <a:pt x="1394936" y="4244041"/>
                </a:cubicBezTo>
                <a:cubicBezTo>
                  <a:pt x="1393984" y="4253566"/>
                  <a:pt x="1393031" y="4263091"/>
                  <a:pt x="1393031" y="4272616"/>
                </a:cubicBezTo>
                <a:cubicBezTo>
                  <a:pt x="1390174" y="4311669"/>
                  <a:pt x="1388269" y="4350721"/>
                  <a:pt x="1384459" y="4389774"/>
                </a:cubicBezTo>
                <a:cubicBezTo>
                  <a:pt x="1384459" y="4394536"/>
                  <a:pt x="1373981" y="4402156"/>
                  <a:pt x="1368266" y="4402156"/>
                </a:cubicBezTo>
                <a:cubicBezTo>
                  <a:pt x="1348264" y="4404061"/>
                  <a:pt x="1328261" y="4403109"/>
                  <a:pt x="1309211" y="4403109"/>
                </a:cubicBezTo>
                <a:cubicBezTo>
                  <a:pt x="1299686" y="4448829"/>
                  <a:pt x="1286351" y="4459306"/>
                  <a:pt x="1240631" y="4461211"/>
                </a:cubicBezTo>
                <a:cubicBezTo>
                  <a:pt x="1200626" y="4463116"/>
                  <a:pt x="1161574" y="4465974"/>
                  <a:pt x="1121569" y="4468831"/>
                </a:cubicBezTo>
                <a:cubicBezTo>
                  <a:pt x="1104424" y="4469784"/>
                  <a:pt x="1094899" y="4465021"/>
                  <a:pt x="1091089" y="4445971"/>
                </a:cubicBezTo>
                <a:cubicBezTo>
                  <a:pt x="1084421" y="4417396"/>
                  <a:pt x="1073944" y="4388821"/>
                  <a:pt x="1068229" y="4360246"/>
                </a:cubicBezTo>
                <a:cubicBezTo>
                  <a:pt x="1061561" y="4326909"/>
                  <a:pt x="1053941" y="4292619"/>
                  <a:pt x="1052989" y="4259281"/>
                </a:cubicBezTo>
                <a:cubicBezTo>
                  <a:pt x="1052989" y="4238326"/>
                  <a:pt x="1065371" y="4217371"/>
                  <a:pt x="1070134" y="4195464"/>
                </a:cubicBezTo>
                <a:cubicBezTo>
                  <a:pt x="1075849" y="4165936"/>
                  <a:pt x="1082516" y="4136409"/>
                  <a:pt x="1084421" y="4105929"/>
                </a:cubicBezTo>
                <a:cubicBezTo>
                  <a:pt x="1086326" y="4059256"/>
                  <a:pt x="1084421" y="4011631"/>
                  <a:pt x="1085374" y="3964959"/>
                </a:cubicBezTo>
                <a:cubicBezTo>
                  <a:pt x="1086326" y="3898284"/>
                  <a:pt x="1089184" y="3830656"/>
                  <a:pt x="1090136" y="3763981"/>
                </a:cubicBezTo>
                <a:cubicBezTo>
                  <a:pt x="1091089" y="3701116"/>
                  <a:pt x="1090136" y="3638251"/>
                  <a:pt x="1090136" y="3575386"/>
                </a:cubicBezTo>
                <a:cubicBezTo>
                  <a:pt x="1090136" y="3530619"/>
                  <a:pt x="1091089" y="3485851"/>
                  <a:pt x="1091089" y="3440131"/>
                </a:cubicBezTo>
                <a:cubicBezTo>
                  <a:pt x="1091089" y="3425844"/>
                  <a:pt x="1086326" y="3412509"/>
                  <a:pt x="1084421" y="3398221"/>
                </a:cubicBezTo>
                <a:cubicBezTo>
                  <a:pt x="1083469" y="3393459"/>
                  <a:pt x="1083469" y="3388696"/>
                  <a:pt x="1083469" y="3383934"/>
                </a:cubicBezTo>
                <a:cubicBezTo>
                  <a:pt x="1085374" y="3297256"/>
                  <a:pt x="1089184" y="3209626"/>
                  <a:pt x="1088231" y="3122949"/>
                </a:cubicBezTo>
                <a:cubicBezTo>
                  <a:pt x="1087279" y="3051511"/>
                  <a:pt x="1082516" y="2980074"/>
                  <a:pt x="1075849" y="2908636"/>
                </a:cubicBezTo>
                <a:cubicBezTo>
                  <a:pt x="1068229" y="2823864"/>
                  <a:pt x="1058704" y="2739091"/>
                  <a:pt x="1047274" y="2654319"/>
                </a:cubicBezTo>
                <a:cubicBezTo>
                  <a:pt x="1042511" y="2615266"/>
                  <a:pt x="1032986" y="2577166"/>
                  <a:pt x="1026319" y="2539066"/>
                </a:cubicBezTo>
                <a:cubicBezTo>
                  <a:pt x="1024414" y="2529541"/>
                  <a:pt x="1025366" y="2520016"/>
                  <a:pt x="1023461" y="2510491"/>
                </a:cubicBezTo>
                <a:cubicBezTo>
                  <a:pt x="1022509" y="2502871"/>
                  <a:pt x="1017746" y="2496204"/>
                  <a:pt x="1015841" y="2488584"/>
                </a:cubicBezTo>
                <a:cubicBezTo>
                  <a:pt x="1012984" y="2478106"/>
                  <a:pt x="1008221" y="2466676"/>
                  <a:pt x="1009174" y="2457151"/>
                </a:cubicBezTo>
                <a:cubicBezTo>
                  <a:pt x="1013936" y="2425719"/>
                  <a:pt x="1014889" y="2425719"/>
                  <a:pt x="1002506" y="2400001"/>
                </a:cubicBezTo>
                <a:cubicBezTo>
                  <a:pt x="989171" y="2401906"/>
                  <a:pt x="982504" y="2405716"/>
                  <a:pt x="977741" y="2420956"/>
                </a:cubicBezTo>
                <a:cubicBezTo>
                  <a:pt x="952976" y="2509539"/>
                  <a:pt x="930116" y="2598121"/>
                  <a:pt x="898684" y="2683846"/>
                </a:cubicBezTo>
                <a:cubicBezTo>
                  <a:pt x="859631" y="2787669"/>
                  <a:pt x="824389" y="2892444"/>
                  <a:pt x="799624" y="3000076"/>
                </a:cubicBezTo>
                <a:cubicBezTo>
                  <a:pt x="776764" y="3101041"/>
                  <a:pt x="759619" y="3202959"/>
                  <a:pt x="741521" y="3304876"/>
                </a:cubicBezTo>
                <a:cubicBezTo>
                  <a:pt x="736759" y="3330594"/>
                  <a:pt x="739616" y="3358216"/>
                  <a:pt x="736759" y="3384886"/>
                </a:cubicBezTo>
                <a:cubicBezTo>
                  <a:pt x="735806" y="3396316"/>
                  <a:pt x="727234" y="3407746"/>
                  <a:pt x="725329" y="3419176"/>
                </a:cubicBezTo>
                <a:cubicBezTo>
                  <a:pt x="717709" y="3455371"/>
                  <a:pt x="711994" y="3492519"/>
                  <a:pt x="705326" y="3529666"/>
                </a:cubicBezTo>
                <a:cubicBezTo>
                  <a:pt x="696754" y="3573481"/>
                  <a:pt x="687229" y="3617296"/>
                  <a:pt x="679609" y="3662064"/>
                </a:cubicBezTo>
                <a:cubicBezTo>
                  <a:pt x="671036" y="3712546"/>
                  <a:pt x="662464" y="3763029"/>
                  <a:pt x="654844" y="3813511"/>
                </a:cubicBezTo>
                <a:cubicBezTo>
                  <a:pt x="645319" y="3871614"/>
                  <a:pt x="636746" y="3930669"/>
                  <a:pt x="628174" y="3989724"/>
                </a:cubicBezTo>
                <a:cubicBezTo>
                  <a:pt x="622459" y="4024966"/>
                  <a:pt x="617696" y="4060209"/>
                  <a:pt x="611981" y="4096404"/>
                </a:cubicBezTo>
                <a:cubicBezTo>
                  <a:pt x="606266" y="4132599"/>
                  <a:pt x="601504" y="4168794"/>
                  <a:pt x="595789" y="4204989"/>
                </a:cubicBezTo>
                <a:cubicBezTo>
                  <a:pt x="588169" y="4256424"/>
                  <a:pt x="580549" y="4308811"/>
                  <a:pt x="572929" y="4360246"/>
                </a:cubicBezTo>
                <a:cubicBezTo>
                  <a:pt x="572929" y="4362151"/>
                  <a:pt x="571976" y="4364056"/>
                  <a:pt x="571976" y="4365961"/>
                </a:cubicBezTo>
                <a:cubicBezTo>
                  <a:pt x="567214" y="4396441"/>
                  <a:pt x="567214" y="4396441"/>
                  <a:pt x="536734" y="4398346"/>
                </a:cubicBezTo>
                <a:cubicBezTo>
                  <a:pt x="493871" y="4401204"/>
                  <a:pt x="451961" y="4402156"/>
                  <a:pt x="410051" y="4390726"/>
                </a:cubicBezTo>
                <a:cubicBezTo>
                  <a:pt x="397669" y="4386916"/>
                  <a:pt x="384334" y="4386916"/>
                  <a:pt x="377666" y="4404061"/>
                </a:cubicBezTo>
                <a:cubicBezTo>
                  <a:pt x="375761" y="4408824"/>
                  <a:pt x="364331" y="4413586"/>
                  <a:pt x="359569" y="4412634"/>
                </a:cubicBezTo>
                <a:cubicBezTo>
                  <a:pt x="352901" y="4410729"/>
                  <a:pt x="343376" y="4403109"/>
                  <a:pt x="343376" y="4397394"/>
                </a:cubicBezTo>
                <a:cubicBezTo>
                  <a:pt x="343376" y="4379296"/>
                  <a:pt x="331946" y="4377391"/>
                  <a:pt x="319564" y="4374534"/>
                </a:cubicBezTo>
                <a:cubicBezTo>
                  <a:pt x="313849" y="4372629"/>
                  <a:pt x="307181" y="4371676"/>
                  <a:pt x="301466" y="4369771"/>
                </a:cubicBezTo>
                <a:cubicBezTo>
                  <a:pt x="286226" y="4364056"/>
                  <a:pt x="279559" y="4370724"/>
                  <a:pt x="276701" y="4385011"/>
                </a:cubicBezTo>
                <a:cubicBezTo>
                  <a:pt x="266224" y="4432636"/>
                  <a:pt x="249079" y="4446924"/>
                  <a:pt x="198596" y="4448829"/>
                </a:cubicBezTo>
                <a:cubicBezTo>
                  <a:pt x="158591" y="4449781"/>
                  <a:pt x="117634" y="4452639"/>
                  <a:pt x="78581" y="4447876"/>
                </a:cubicBezTo>
                <a:cubicBezTo>
                  <a:pt x="53816" y="4445019"/>
                  <a:pt x="23336" y="4448829"/>
                  <a:pt x="7144" y="4419301"/>
                </a:cubicBezTo>
                <a:cubicBezTo>
                  <a:pt x="10001" y="4402156"/>
                  <a:pt x="10001" y="4390726"/>
                  <a:pt x="10001" y="4380249"/>
                </a:cubicBezTo>
                <a:close/>
                <a:moveTo>
                  <a:pt x="705326" y="762654"/>
                </a:moveTo>
                <a:cubicBezTo>
                  <a:pt x="711041" y="774084"/>
                  <a:pt x="719614" y="783609"/>
                  <a:pt x="719614" y="792181"/>
                </a:cubicBezTo>
                <a:cubicBezTo>
                  <a:pt x="718661" y="812184"/>
                  <a:pt x="727234" y="826471"/>
                  <a:pt x="739616" y="840759"/>
                </a:cubicBezTo>
                <a:cubicBezTo>
                  <a:pt x="746284" y="848379"/>
                  <a:pt x="751046" y="857904"/>
                  <a:pt x="752951" y="867429"/>
                </a:cubicBezTo>
                <a:cubicBezTo>
                  <a:pt x="756761" y="893146"/>
                  <a:pt x="758666" y="919816"/>
                  <a:pt x="760571" y="945534"/>
                </a:cubicBezTo>
                <a:cubicBezTo>
                  <a:pt x="765334" y="999826"/>
                  <a:pt x="768191" y="1055071"/>
                  <a:pt x="775811" y="1109364"/>
                </a:cubicBezTo>
                <a:cubicBezTo>
                  <a:pt x="789146" y="1206519"/>
                  <a:pt x="821531" y="1297006"/>
                  <a:pt x="866299" y="1383684"/>
                </a:cubicBezTo>
                <a:cubicBezTo>
                  <a:pt x="872966" y="1397019"/>
                  <a:pt x="880586" y="1410354"/>
                  <a:pt x="890111" y="1427499"/>
                </a:cubicBezTo>
                <a:cubicBezTo>
                  <a:pt x="899636" y="1404639"/>
                  <a:pt x="907256" y="1387494"/>
                  <a:pt x="914876" y="1369396"/>
                </a:cubicBezTo>
                <a:cubicBezTo>
                  <a:pt x="945356" y="1291291"/>
                  <a:pt x="974884" y="1213186"/>
                  <a:pt x="1006316" y="1135081"/>
                </a:cubicBezTo>
                <a:cubicBezTo>
                  <a:pt x="1022509" y="1094124"/>
                  <a:pt x="1042511" y="1055071"/>
                  <a:pt x="1058704" y="1014114"/>
                </a:cubicBezTo>
                <a:cubicBezTo>
                  <a:pt x="1063466" y="1002684"/>
                  <a:pt x="1061561" y="987444"/>
                  <a:pt x="1060609" y="974109"/>
                </a:cubicBezTo>
                <a:cubicBezTo>
                  <a:pt x="1058704" y="943629"/>
                  <a:pt x="1054894" y="912196"/>
                  <a:pt x="1052989" y="881716"/>
                </a:cubicBezTo>
                <a:cubicBezTo>
                  <a:pt x="1052989" y="876001"/>
                  <a:pt x="1058704" y="865524"/>
                  <a:pt x="1063466" y="863619"/>
                </a:cubicBezTo>
                <a:cubicBezTo>
                  <a:pt x="1091089" y="852189"/>
                  <a:pt x="1113949" y="835996"/>
                  <a:pt x="1126331" y="804564"/>
                </a:cubicBezTo>
                <a:cubicBezTo>
                  <a:pt x="1145381" y="835996"/>
                  <a:pt x="1173956" y="844569"/>
                  <a:pt x="1206341" y="850284"/>
                </a:cubicBezTo>
                <a:cubicBezTo>
                  <a:pt x="1192054" y="790276"/>
                  <a:pt x="1109186" y="661689"/>
                  <a:pt x="1067276" y="633114"/>
                </a:cubicBezTo>
                <a:cubicBezTo>
                  <a:pt x="1054894" y="656926"/>
                  <a:pt x="1046321" y="680739"/>
                  <a:pt x="1049179" y="710266"/>
                </a:cubicBezTo>
                <a:cubicBezTo>
                  <a:pt x="1051084" y="732174"/>
                  <a:pt x="1044416" y="755034"/>
                  <a:pt x="1040606" y="776941"/>
                </a:cubicBezTo>
                <a:cubicBezTo>
                  <a:pt x="1038701" y="789324"/>
                  <a:pt x="1033939" y="800754"/>
                  <a:pt x="1030129" y="814089"/>
                </a:cubicBezTo>
                <a:cubicBezTo>
                  <a:pt x="1008221" y="813136"/>
                  <a:pt x="1000601" y="831234"/>
                  <a:pt x="997744" y="848379"/>
                </a:cubicBezTo>
                <a:cubicBezTo>
                  <a:pt x="986314" y="908386"/>
                  <a:pt x="935831" y="942676"/>
                  <a:pt x="904399" y="990301"/>
                </a:cubicBezTo>
                <a:cubicBezTo>
                  <a:pt x="903446" y="992206"/>
                  <a:pt x="899636" y="992206"/>
                  <a:pt x="897731" y="993159"/>
                </a:cubicBezTo>
                <a:cubicBezTo>
                  <a:pt x="891064" y="973156"/>
                  <a:pt x="888206" y="952201"/>
                  <a:pt x="878681" y="936009"/>
                </a:cubicBezTo>
                <a:cubicBezTo>
                  <a:pt x="861536" y="908386"/>
                  <a:pt x="838676" y="883621"/>
                  <a:pt x="818674" y="856951"/>
                </a:cubicBezTo>
                <a:cubicBezTo>
                  <a:pt x="809149" y="844569"/>
                  <a:pt x="797719" y="835044"/>
                  <a:pt x="780574" y="843616"/>
                </a:cubicBezTo>
                <a:cubicBezTo>
                  <a:pt x="735806" y="768369"/>
                  <a:pt x="741521" y="683596"/>
                  <a:pt x="797719" y="592156"/>
                </a:cubicBezTo>
                <a:cubicBezTo>
                  <a:pt x="740569" y="601681"/>
                  <a:pt x="645319" y="736936"/>
                  <a:pt x="634841" y="825519"/>
                </a:cubicBezTo>
                <a:cubicBezTo>
                  <a:pt x="658654" y="805516"/>
                  <a:pt x="680561" y="786466"/>
                  <a:pt x="705326" y="762654"/>
                </a:cubicBezTo>
                <a:close/>
                <a:moveTo>
                  <a:pt x="1273969" y="1329391"/>
                </a:moveTo>
                <a:cubicBezTo>
                  <a:pt x="1276826" y="1338916"/>
                  <a:pt x="1278731" y="1347489"/>
                  <a:pt x="1280636" y="1357014"/>
                </a:cubicBezTo>
                <a:cubicBezTo>
                  <a:pt x="1285399" y="1378921"/>
                  <a:pt x="1291114" y="1401781"/>
                  <a:pt x="1294924" y="1423689"/>
                </a:cubicBezTo>
                <a:cubicBezTo>
                  <a:pt x="1302544" y="1467504"/>
                  <a:pt x="1308259" y="1512271"/>
                  <a:pt x="1315879" y="1556086"/>
                </a:cubicBezTo>
                <a:cubicBezTo>
                  <a:pt x="1322546" y="1594186"/>
                  <a:pt x="1334929" y="1631334"/>
                  <a:pt x="1337786" y="1669434"/>
                </a:cubicBezTo>
                <a:cubicBezTo>
                  <a:pt x="1340644" y="1708486"/>
                  <a:pt x="1354931" y="1741824"/>
                  <a:pt x="1370171" y="1777066"/>
                </a:cubicBezTo>
                <a:cubicBezTo>
                  <a:pt x="1385411" y="1810404"/>
                  <a:pt x="1405414" y="1822786"/>
                  <a:pt x="1441609" y="1820881"/>
                </a:cubicBezTo>
                <a:cubicBezTo>
                  <a:pt x="1461611" y="1819929"/>
                  <a:pt x="1470184" y="1813261"/>
                  <a:pt x="1473041" y="1796116"/>
                </a:cubicBezTo>
                <a:cubicBezTo>
                  <a:pt x="1477804" y="1759921"/>
                  <a:pt x="1494949" y="1729441"/>
                  <a:pt x="1516856" y="1700866"/>
                </a:cubicBezTo>
                <a:cubicBezTo>
                  <a:pt x="1524476" y="1691341"/>
                  <a:pt x="1534954" y="1682769"/>
                  <a:pt x="1537811" y="1671339"/>
                </a:cubicBezTo>
                <a:cubicBezTo>
                  <a:pt x="1543526" y="1653241"/>
                  <a:pt x="1541621" y="1633239"/>
                  <a:pt x="1547336" y="1614189"/>
                </a:cubicBezTo>
                <a:cubicBezTo>
                  <a:pt x="1551146" y="1599901"/>
                  <a:pt x="1560671" y="1586566"/>
                  <a:pt x="1568291" y="1573231"/>
                </a:cubicBezTo>
                <a:cubicBezTo>
                  <a:pt x="1571149" y="1568469"/>
                  <a:pt x="1576864" y="1562754"/>
                  <a:pt x="1575911" y="1558944"/>
                </a:cubicBezTo>
                <a:cubicBezTo>
                  <a:pt x="1570196" y="1522749"/>
                  <a:pt x="1572101" y="1486554"/>
                  <a:pt x="1582579" y="1450359"/>
                </a:cubicBezTo>
                <a:cubicBezTo>
                  <a:pt x="1583531" y="1446549"/>
                  <a:pt x="1581626" y="1438929"/>
                  <a:pt x="1577816" y="1436071"/>
                </a:cubicBezTo>
                <a:cubicBezTo>
                  <a:pt x="1541621" y="1396066"/>
                  <a:pt x="1504474" y="1357966"/>
                  <a:pt x="1470184" y="1317009"/>
                </a:cubicBezTo>
                <a:cubicBezTo>
                  <a:pt x="1442561" y="1283671"/>
                  <a:pt x="1419701" y="1247476"/>
                  <a:pt x="1383506" y="1220806"/>
                </a:cubicBezTo>
                <a:cubicBezTo>
                  <a:pt x="1371124" y="1212234"/>
                  <a:pt x="1363504" y="1207471"/>
                  <a:pt x="1353026" y="1221759"/>
                </a:cubicBezTo>
                <a:cubicBezTo>
                  <a:pt x="1329214" y="1253191"/>
                  <a:pt x="1304449" y="1283671"/>
                  <a:pt x="1280636" y="1315104"/>
                </a:cubicBezTo>
                <a:cubicBezTo>
                  <a:pt x="1276826" y="1318914"/>
                  <a:pt x="1275874" y="1324629"/>
                  <a:pt x="1273969" y="1329391"/>
                </a:cubicBezTo>
                <a:close/>
                <a:moveTo>
                  <a:pt x="599599" y="1884699"/>
                </a:moveTo>
                <a:cubicBezTo>
                  <a:pt x="601504" y="1883746"/>
                  <a:pt x="602456" y="1882794"/>
                  <a:pt x="604361" y="1880889"/>
                </a:cubicBezTo>
                <a:cubicBezTo>
                  <a:pt x="601504" y="1873269"/>
                  <a:pt x="599599" y="1865649"/>
                  <a:pt x="596741" y="1858029"/>
                </a:cubicBezTo>
                <a:cubicBezTo>
                  <a:pt x="581501" y="1814214"/>
                  <a:pt x="580549" y="1767541"/>
                  <a:pt x="581501" y="1721821"/>
                </a:cubicBezTo>
                <a:cubicBezTo>
                  <a:pt x="582454" y="1705629"/>
                  <a:pt x="586264" y="1688484"/>
                  <a:pt x="583406" y="1673244"/>
                </a:cubicBezTo>
                <a:cubicBezTo>
                  <a:pt x="577691" y="1645621"/>
                  <a:pt x="567214" y="1618951"/>
                  <a:pt x="558641" y="1591329"/>
                </a:cubicBezTo>
                <a:cubicBezTo>
                  <a:pt x="556736" y="1583709"/>
                  <a:pt x="554831" y="1576089"/>
                  <a:pt x="555784" y="1568469"/>
                </a:cubicBezTo>
                <a:cubicBezTo>
                  <a:pt x="561499" y="1517034"/>
                  <a:pt x="547211" y="1469409"/>
                  <a:pt x="531019" y="1421784"/>
                </a:cubicBezTo>
                <a:cubicBezTo>
                  <a:pt x="521494" y="1392256"/>
                  <a:pt x="511016" y="1362729"/>
                  <a:pt x="503396" y="1333201"/>
                </a:cubicBezTo>
                <a:cubicBezTo>
                  <a:pt x="495776" y="1300816"/>
                  <a:pt x="491014" y="1268431"/>
                  <a:pt x="484346" y="1236046"/>
                </a:cubicBezTo>
                <a:cubicBezTo>
                  <a:pt x="482441" y="1228426"/>
                  <a:pt x="476726" y="1222711"/>
                  <a:pt x="472916" y="1215091"/>
                </a:cubicBezTo>
                <a:cubicBezTo>
                  <a:pt x="465296" y="1218901"/>
                  <a:pt x="454819" y="1221759"/>
                  <a:pt x="451009" y="1228426"/>
                </a:cubicBezTo>
                <a:cubicBezTo>
                  <a:pt x="443389" y="1241761"/>
                  <a:pt x="439579" y="1257954"/>
                  <a:pt x="431959" y="1271289"/>
                </a:cubicBezTo>
                <a:cubicBezTo>
                  <a:pt x="414814" y="1302721"/>
                  <a:pt x="402431" y="1339869"/>
                  <a:pt x="375761" y="1361776"/>
                </a:cubicBezTo>
                <a:cubicBezTo>
                  <a:pt x="339566" y="1390351"/>
                  <a:pt x="345281" y="1431309"/>
                  <a:pt x="330994" y="1464646"/>
                </a:cubicBezTo>
                <a:cubicBezTo>
                  <a:pt x="330041" y="1466551"/>
                  <a:pt x="332899" y="1470361"/>
                  <a:pt x="333851" y="1471314"/>
                </a:cubicBezTo>
                <a:cubicBezTo>
                  <a:pt x="354806" y="1492269"/>
                  <a:pt x="355759" y="1517986"/>
                  <a:pt x="353854" y="1544656"/>
                </a:cubicBezTo>
                <a:cubicBezTo>
                  <a:pt x="353854" y="1552276"/>
                  <a:pt x="356711" y="1563706"/>
                  <a:pt x="361474" y="1568469"/>
                </a:cubicBezTo>
                <a:cubicBezTo>
                  <a:pt x="385286" y="1593234"/>
                  <a:pt x="392906" y="1622761"/>
                  <a:pt x="390049" y="1656099"/>
                </a:cubicBezTo>
                <a:cubicBezTo>
                  <a:pt x="389096" y="1662766"/>
                  <a:pt x="391001" y="1671339"/>
                  <a:pt x="395764" y="1677054"/>
                </a:cubicBezTo>
                <a:cubicBezTo>
                  <a:pt x="431006" y="1721821"/>
                  <a:pt x="456724" y="1772304"/>
                  <a:pt x="474821" y="1826596"/>
                </a:cubicBezTo>
                <a:cubicBezTo>
                  <a:pt x="479584" y="1842789"/>
                  <a:pt x="489109" y="1853266"/>
                  <a:pt x="507206" y="1858029"/>
                </a:cubicBezTo>
                <a:cubicBezTo>
                  <a:pt x="524351" y="1861839"/>
                  <a:pt x="539591" y="1874221"/>
                  <a:pt x="558641" y="1866601"/>
                </a:cubicBezTo>
                <a:cubicBezTo>
                  <a:pt x="562451" y="1865649"/>
                  <a:pt x="568166" y="1870411"/>
                  <a:pt x="573881" y="1872316"/>
                </a:cubicBezTo>
                <a:cubicBezTo>
                  <a:pt x="584359" y="1877079"/>
                  <a:pt x="591979" y="1880889"/>
                  <a:pt x="599599" y="1884699"/>
                </a:cubicBezTo>
                <a:close/>
                <a:moveTo>
                  <a:pt x="930116" y="1638954"/>
                </a:moveTo>
                <a:cubicBezTo>
                  <a:pt x="932974" y="1620856"/>
                  <a:pt x="914876" y="1615141"/>
                  <a:pt x="905351" y="1617046"/>
                </a:cubicBezTo>
                <a:cubicBezTo>
                  <a:pt x="894874" y="1619904"/>
                  <a:pt x="883444" y="1634191"/>
                  <a:pt x="880586" y="1644669"/>
                </a:cubicBezTo>
                <a:cubicBezTo>
                  <a:pt x="877729" y="1657051"/>
                  <a:pt x="887254" y="1669434"/>
                  <a:pt x="903446" y="1670386"/>
                </a:cubicBezTo>
                <a:cubicBezTo>
                  <a:pt x="917734" y="1671339"/>
                  <a:pt x="930116" y="1657051"/>
                  <a:pt x="930116" y="1638954"/>
                </a:cubicBezTo>
                <a:close/>
                <a:moveTo>
                  <a:pt x="912019" y="1539894"/>
                </a:moveTo>
                <a:cubicBezTo>
                  <a:pt x="911066" y="1525606"/>
                  <a:pt x="909161" y="1509414"/>
                  <a:pt x="889159" y="1510366"/>
                </a:cubicBezTo>
                <a:cubicBezTo>
                  <a:pt x="873919" y="1510366"/>
                  <a:pt x="871061" y="1522749"/>
                  <a:pt x="871061" y="1535131"/>
                </a:cubicBezTo>
                <a:cubicBezTo>
                  <a:pt x="871061" y="1549419"/>
                  <a:pt x="875824" y="1563706"/>
                  <a:pt x="892969" y="1563706"/>
                </a:cubicBezTo>
                <a:cubicBezTo>
                  <a:pt x="908209" y="1563706"/>
                  <a:pt x="912971" y="1553229"/>
                  <a:pt x="912019" y="1539894"/>
                </a:cubicBezTo>
                <a:close/>
                <a:moveTo>
                  <a:pt x="918686" y="1769446"/>
                </a:moveTo>
                <a:cubicBezTo>
                  <a:pt x="931069" y="1758016"/>
                  <a:pt x="943451" y="1751349"/>
                  <a:pt x="946309" y="1741824"/>
                </a:cubicBezTo>
                <a:cubicBezTo>
                  <a:pt x="947261" y="1736109"/>
                  <a:pt x="934879" y="1723726"/>
                  <a:pt x="926306" y="1718964"/>
                </a:cubicBezTo>
                <a:cubicBezTo>
                  <a:pt x="914876" y="1713249"/>
                  <a:pt x="895826" y="1726584"/>
                  <a:pt x="897731" y="1738014"/>
                </a:cubicBezTo>
                <a:cubicBezTo>
                  <a:pt x="899636" y="1747539"/>
                  <a:pt x="908209" y="1756111"/>
                  <a:pt x="918686" y="1769446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 dirty="0"/>
          </a:p>
        </p:txBody>
      </p:sp>
      <p:sp>
        <p:nvSpPr>
          <p:cNvPr id="26" name="자유형: 도형 14">
            <a:extLst>
              <a:ext uri="{FF2B5EF4-FFF2-40B4-BE49-F238E27FC236}">
                <a16:creationId xmlns:a16="http://schemas.microsoft.com/office/drawing/2014/main" xmlns="" id="{075BF8D6-63A2-B471-8B94-2F04D91054CE}"/>
              </a:ext>
            </a:extLst>
          </p:cNvPr>
          <p:cNvSpPr/>
          <p:nvPr/>
        </p:nvSpPr>
        <p:spPr>
          <a:xfrm rot="10800000">
            <a:off x="4422757" y="5715765"/>
            <a:ext cx="340417" cy="314838"/>
          </a:xfrm>
          <a:custGeom>
            <a:avLst/>
            <a:gdLst/>
            <a:ahLst/>
            <a:cxnLst/>
            <a:rect l="l" t="t" r="r" b="b"/>
            <a:pathLst>
              <a:path w="282415" h="261194">
                <a:moveTo>
                  <a:pt x="258472" y="0"/>
                </a:moveTo>
                <a:lnTo>
                  <a:pt x="282415" y="38091"/>
                </a:lnTo>
                <a:cubicBezTo>
                  <a:pt x="262463" y="46435"/>
                  <a:pt x="247771" y="58859"/>
                  <a:pt x="238339" y="75365"/>
                </a:cubicBezTo>
                <a:cubicBezTo>
                  <a:pt x="228907" y="91871"/>
                  <a:pt x="223647" y="115905"/>
                  <a:pt x="222558" y="147466"/>
                </a:cubicBezTo>
                <a:lnTo>
                  <a:pt x="273709" y="147466"/>
                </a:lnTo>
                <a:lnTo>
                  <a:pt x="273709" y="261194"/>
                </a:lnTo>
                <a:lnTo>
                  <a:pt x="168687" y="261194"/>
                </a:lnTo>
                <a:lnTo>
                  <a:pt x="168687" y="171408"/>
                </a:lnTo>
                <a:cubicBezTo>
                  <a:pt x="168687" y="122797"/>
                  <a:pt x="174491" y="87609"/>
                  <a:pt x="186100" y="65843"/>
                </a:cubicBezTo>
                <a:cubicBezTo>
                  <a:pt x="201336" y="36821"/>
                  <a:pt x="225460" y="14874"/>
                  <a:pt x="258472" y="0"/>
                </a:cubicBezTo>
                <a:close/>
                <a:moveTo>
                  <a:pt x="89785" y="0"/>
                </a:moveTo>
                <a:lnTo>
                  <a:pt x="113728" y="38091"/>
                </a:lnTo>
                <a:cubicBezTo>
                  <a:pt x="93775" y="46435"/>
                  <a:pt x="79083" y="58859"/>
                  <a:pt x="69651" y="75365"/>
                </a:cubicBezTo>
                <a:cubicBezTo>
                  <a:pt x="60219" y="91871"/>
                  <a:pt x="54959" y="115905"/>
                  <a:pt x="53871" y="147466"/>
                </a:cubicBezTo>
                <a:lnTo>
                  <a:pt x="105021" y="147466"/>
                </a:lnTo>
                <a:lnTo>
                  <a:pt x="105021" y="261194"/>
                </a:lnTo>
                <a:lnTo>
                  <a:pt x="0" y="261194"/>
                </a:lnTo>
                <a:lnTo>
                  <a:pt x="0" y="171408"/>
                </a:lnTo>
                <a:cubicBezTo>
                  <a:pt x="0" y="122797"/>
                  <a:pt x="5804" y="87609"/>
                  <a:pt x="17413" y="65843"/>
                </a:cubicBezTo>
                <a:cubicBezTo>
                  <a:pt x="32649" y="36821"/>
                  <a:pt x="56773" y="14874"/>
                  <a:pt x="89785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/>
          </a:p>
        </p:txBody>
      </p:sp>
      <p:sp>
        <p:nvSpPr>
          <p:cNvPr id="27" name="Freeform: Shape 9">
            <a:extLst>
              <a:ext uri="{FF2B5EF4-FFF2-40B4-BE49-F238E27FC236}">
                <a16:creationId xmlns:a16="http://schemas.microsoft.com/office/drawing/2014/main" xmlns="" id="{D62B0455-3CC9-3EE0-D5AF-842A89E4D89D}"/>
              </a:ext>
            </a:extLst>
          </p:cNvPr>
          <p:cNvSpPr/>
          <p:nvPr/>
        </p:nvSpPr>
        <p:spPr>
          <a:xfrm>
            <a:off x="1016871" y="1737635"/>
            <a:ext cx="340417" cy="314838"/>
          </a:xfrm>
          <a:custGeom>
            <a:avLst/>
            <a:gdLst>
              <a:gd name="connsiteX0" fmla="*/ 278634 w 304444"/>
              <a:gd name="connsiteY0" fmla="*/ 0 h 281568"/>
              <a:gd name="connsiteX1" fmla="*/ 304444 w 304444"/>
              <a:gd name="connsiteY1" fmla="*/ 41062 h 281568"/>
              <a:gd name="connsiteX2" fmla="*/ 256930 w 304444"/>
              <a:gd name="connsiteY2" fmla="*/ 81244 h 281568"/>
              <a:gd name="connsiteX3" fmla="*/ 239918 w 304444"/>
              <a:gd name="connsiteY3" fmla="*/ 158969 h 281568"/>
              <a:gd name="connsiteX4" fmla="*/ 295059 w 304444"/>
              <a:gd name="connsiteY4" fmla="*/ 158969 h 281568"/>
              <a:gd name="connsiteX5" fmla="*/ 295059 w 304444"/>
              <a:gd name="connsiteY5" fmla="*/ 281568 h 281568"/>
              <a:gd name="connsiteX6" fmla="*/ 181845 w 304444"/>
              <a:gd name="connsiteY6" fmla="*/ 281568 h 281568"/>
              <a:gd name="connsiteX7" fmla="*/ 181845 w 304444"/>
              <a:gd name="connsiteY7" fmla="*/ 184778 h 281568"/>
              <a:gd name="connsiteX8" fmla="*/ 200616 w 304444"/>
              <a:gd name="connsiteY8" fmla="*/ 70979 h 281568"/>
              <a:gd name="connsiteX9" fmla="*/ 278634 w 304444"/>
              <a:gd name="connsiteY9" fmla="*/ 0 h 281568"/>
              <a:gd name="connsiteX10" fmla="*/ 96789 w 304444"/>
              <a:gd name="connsiteY10" fmla="*/ 0 h 281568"/>
              <a:gd name="connsiteX11" fmla="*/ 122599 w 304444"/>
              <a:gd name="connsiteY11" fmla="*/ 41062 h 281568"/>
              <a:gd name="connsiteX12" fmla="*/ 75084 w 304444"/>
              <a:gd name="connsiteY12" fmla="*/ 81244 h 281568"/>
              <a:gd name="connsiteX13" fmla="*/ 58073 w 304444"/>
              <a:gd name="connsiteY13" fmla="*/ 158969 h 281568"/>
              <a:gd name="connsiteX14" fmla="*/ 113213 w 304444"/>
              <a:gd name="connsiteY14" fmla="*/ 158969 h 281568"/>
              <a:gd name="connsiteX15" fmla="*/ 113213 w 304444"/>
              <a:gd name="connsiteY15" fmla="*/ 281568 h 281568"/>
              <a:gd name="connsiteX16" fmla="*/ 0 w 304444"/>
              <a:gd name="connsiteY16" fmla="*/ 281568 h 281568"/>
              <a:gd name="connsiteX17" fmla="*/ 0 w 304444"/>
              <a:gd name="connsiteY17" fmla="*/ 184778 h 281568"/>
              <a:gd name="connsiteX18" fmla="*/ 18772 w 304444"/>
              <a:gd name="connsiteY18" fmla="*/ 70979 h 281568"/>
              <a:gd name="connsiteX19" fmla="*/ 96789 w 304444"/>
              <a:gd name="connsiteY19" fmla="*/ 0 h 2815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04444" h="281568">
                <a:moveTo>
                  <a:pt x="278634" y="0"/>
                </a:moveTo>
                <a:lnTo>
                  <a:pt x="304444" y="41062"/>
                </a:lnTo>
                <a:cubicBezTo>
                  <a:pt x="282936" y="50057"/>
                  <a:pt x="267098" y="63450"/>
                  <a:pt x="256930" y="81244"/>
                </a:cubicBezTo>
                <a:cubicBezTo>
                  <a:pt x="246762" y="99037"/>
                  <a:pt x="241092" y="124946"/>
                  <a:pt x="239918" y="158969"/>
                </a:cubicBezTo>
                <a:lnTo>
                  <a:pt x="295059" y="158969"/>
                </a:lnTo>
                <a:lnTo>
                  <a:pt x="295059" y="281568"/>
                </a:lnTo>
                <a:lnTo>
                  <a:pt x="181845" y="281568"/>
                </a:lnTo>
                <a:lnTo>
                  <a:pt x="181845" y="184778"/>
                </a:lnTo>
                <a:cubicBezTo>
                  <a:pt x="181845" y="132376"/>
                  <a:pt x="188102" y="94443"/>
                  <a:pt x="200616" y="70979"/>
                </a:cubicBezTo>
                <a:cubicBezTo>
                  <a:pt x="217041" y="39693"/>
                  <a:pt x="243047" y="16034"/>
                  <a:pt x="278634" y="0"/>
                </a:cubicBezTo>
                <a:close/>
                <a:moveTo>
                  <a:pt x="96789" y="0"/>
                </a:moveTo>
                <a:lnTo>
                  <a:pt x="122599" y="41062"/>
                </a:lnTo>
                <a:cubicBezTo>
                  <a:pt x="101090" y="50057"/>
                  <a:pt x="85252" y="63450"/>
                  <a:pt x="75084" y="81244"/>
                </a:cubicBezTo>
                <a:cubicBezTo>
                  <a:pt x="64916" y="99037"/>
                  <a:pt x="59246" y="124946"/>
                  <a:pt x="58073" y="158969"/>
                </a:cubicBezTo>
                <a:lnTo>
                  <a:pt x="113213" y="158969"/>
                </a:lnTo>
                <a:lnTo>
                  <a:pt x="113213" y="281568"/>
                </a:lnTo>
                <a:lnTo>
                  <a:pt x="0" y="281568"/>
                </a:lnTo>
                <a:lnTo>
                  <a:pt x="0" y="184778"/>
                </a:lnTo>
                <a:cubicBezTo>
                  <a:pt x="0" y="132376"/>
                  <a:pt x="6257" y="94443"/>
                  <a:pt x="18772" y="70979"/>
                </a:cubicBezTo>
                <a:cubicBezTo>
                  <a:pt x="35196" y="39693"/>
                  <a:pt x="61202" y="16034"/>
                  <a:pt x="96789" y="0"/>
                </a:cubicBez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2025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B967E296-C644-F91D-77EF-28BBDC11C1D0}"/>
              </a:ext>
            </a:extLst>
          </p:cNvPr>
          <p:cNvSpPr txBox="1"/>
          <p:nvPr/>
        </p:nvSpPr>
        <p:spPr>
          <a:xfrm>
            <a:off x="1382306" y="1487770"/>
            <a:ext cx="3207964" cy="45243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Stakeholders are crucial to achieving your objective(s).</a:t>
            </a:r>
          </a:p>
          <a:p>
            <a:endParaRPr lang="en-GB" altLang="ko-KR" sz="2400" dirty="0">
              <a:solidFill>
                <a:schemeClr val="accent1"/>
              </a:solidFill>
              <a:cs typeface="Arial" pitchFamily="34" charset="0"/>
            </a:endParaRPr>
          </a:p>
          <a:p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Neglect them and they will actively work against you. </a:t>
            </a:r>
          </a:p>
          <a:p>
            <a:endParaRPr lang="en-GB" altLang="ko-KR" sz="2400" dirty="0">
              <a:solidFill>
                <a:schemeClr val="accent1"/>
              </a:solidFill>
              <a:cs typeface="Arial" pitchFamily="34" charset="0"/>
            </a:endParaRPr>
          </a:p>
          <a:p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Manage them well and they will actively promote you and your objective(s).</a:t>
            </a:r>
            <a:endParaRPr lang="ko-KR" altLang="en-US" sz="2400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grpSp>
        <p:nvGrpSpPr>
          <p:cNvPr id="29" name="그룹 21">
            <a:extLst>
              <a:ext uri="{FF2B5EF4-FFF2-40B4-BE49-F238E27FC236}">
                <a16:creationId xmlns:a16="http://schemas.microsoft.com/office/drawing/2014/main" xmlns="" id="{C7A20F78-06C2-26AB-D829-A2B3C35E1347}"/>
              </a:ext>
            </a:extLst>
          </p:cNvPr>
          <p:cNvGrpSpPr/>
          <p:nvPr/>
        </p:nvGrpSpPr>
        <p:grpSpPr>
          <a:xfrm>
            <a:off x="3269959" y="6170139"/>
            <a:ext cx="2533411" cy="230832"/>
            <a:chOff x="2601327" y="2682688"/>
            <a:chExt cx="3377881" cy="307776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01BC9F12-DC78-E91F-E6AC-06C1C24DF8ED}"/>
                </a:ext>
              </a:extLst>
            </p:cNvPr>
            <p:cNvSpPr txBox="1"/>
            <p:nvPr/>
          </p:nvSpPr>
          <p:spPr>
            <a:xfrm>
              <a:off x="2968086" y="2682688"/>
              <a:ext cx="3011122" cy="3077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900" dirty="0">
                  <a:solidFill>
                    <a:schemeClr val="tx1">
                      <a:lumMod val="75000"/>
                      <a:lumOff val="25000"/>
                    </a:schemeClr>
                  </a:solidFill>
                  <a:cs typeface="Arial" pitchFamily="34" charset="0"/>
                </a:rPr>
                <a:t>Anonymous</a:t>
              </a:r>
            </a:p>
          </p:txBody>
        </p:sp>
        <p:sp>
          <p:nvSpPr>
            <p:cNvPr id="31" name="Chevron 25">
              <a:extLst>
                <a:ext uri="{FF2B5EF4-FFF2-40B4-BE49-F238E27FC236}">
                  <a16:creationId xmlns:a16="http://schemas.microsoft.com/office/drawing/2014/main" xmlns="" id="{24D931C1-F0C6-27BD-BC02-468E3B80448E}"/>
                </a:ext>
              </a:extLst>
            </p:cNvPr>
            <p:cNvSpPr/>
            <p:nvPr/>
          </p:nvSpPr>
          <p:spPr>
            <a:xfrm>
              <a:off x="2601327" y="2732031"/>
              <a:ext cx="194565" cy="200987"/>
            </a:xfrm>
            <a:prstGeom prst="chevron">
              <a:avLst>
                <a:gd name="adj" fmla="val 54864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5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4056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F7AFE25-287B-4BE9-B88E-C34E78B249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AE7A9BEF-98EA-0746-D4D9-A29F31E18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172450" cy="1325563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Poorly Managed Stakeholders can have a Negative Impact on the project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xmlns="" id="{83FDF318-3CD6-33A2-F741-DE1A0EA8CA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xmlns="" id="{14875304-D5E1-903A-08F1-35CADB48288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graphicFrame>
        <p:nvGraphicFramePr>
          <p:cNvPr id="4" name="Content Placeholder 4">
            <a:extLst>
              <a:ext uri="{FF2B5EF4-FFF2-40B4-BE49-F238E27FC236}">
                <a16:creationId xmlns:a16="http://schemas.microsoft.com/office/drawing/2014/main" xmlns="" id="{2417A94E-68C7-E4C6-8D55-D7EEBCA8541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8093336"/>
              </p:ext>
            </p:extLst>
          </p:nvPr>
        </p:nvGraphicFramePr>
        <p:xfrm>
          <a:off x="628650" y="1741915"/>
          <a:ext cx="11010900" cy="43134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668626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103E4C7-E704-D46B-1C8D-F13A3966A0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E3B582C-8A57-0578-EFF1-24AE6C158949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64262E82-AC3D-4BF7-C01E-480F520528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00ED7EC2-EF62-E4A9-4263-7FBA6CE28191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483E0326-09A2-4085-EC34-3A85BE0A548A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xmlns="" id="{BE433321-841A-B4C3-F3FA-C6A9D1B8F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 is a Stakeholder?</a:t>
            </a:r>
            <a:endParaRPr lang="ar-S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255B24D-E5F0-7864-3F8E-AD2292065B97}"/>
              </a:ext>
            </a:extLst>
          </p:cNvPr>
          <p:cNvSpPr txBox="1"/>
          <p:nvPr/>
        </p:nvSpPr>
        <p:spPr>
          <a:xfrm>
            <a:off x="996851" y="1672981"/>
            <a:ext cx="743046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Stakeholder is anyone who has an interest in, or may be affected by, the issue under consideration’.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altLang="ko-KR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anyone affected by the project or who may be in a position to influence it.</a:t>
            </a:r>
            <a:endParaRPr lang="ko-KR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8">
            <a:extLst>
              <a:ext uri="{FF2B5EF4-FFF2-40B4-BE49-F238E27FC236}">
                <a16:creationId xmlns:a16="http://schemas.microsoft.com/office/drawing/2014/main" xmlns="" id="{A018F3C4-FAF1-3A6B-C727-ED94C745E24A}"/>
              </a:ext>
            </a:extLst>
          </p:cNvPr>
          <p:cNvSpPr/>
          <p:nvPr/>
        </p:nvSpPr>
        <p:spPr>
          <a:xfrm>
            <a:off x="996851" y="4640209"/>
            <a:ext cx="72289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Stakeholder can be a person, group, or an organization</a:t>
            </a:r>
            <a:endParaRPr lang="ko-KR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Freeform: Shape 104">
            <a:extLst>
              <a:ext uri="{FF2B5EF4-FFF2-40B4-BE49-F238E27FC236}">
                <a16:creationId xmlns:a16="http://schemas.microsoft.com/office/drawing/2014/main" xmlns="" id="{111EDC6D-D9C2-CB7D-5B0C-4F4F80B6EBFC}"/>
              </a:ext>
            </a:extLst>
          </p:cNvPr>
          <p:cNvSpPr/>
          <p:nvPr/>
        </p:nvSpPr>
        <p:spPr>
          <a:xfrm>
            <a:off x="9057506" y="2023069"/>
            <a:ext cx="813808" cy="2702789"/>
          </a:xfrm>
          <a:custGeom>
            <a:avLst/>
            <a:gdLst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290800 w 3195530"/>
              <a:gd name="connsiteY3" fmla="*/ 0 h 10612860"/>
              <a:gd name="connsiteX4" fmla="*/ 1852755 w 3195530"/>
              <a:gd name="connsiteY4" fmla="*/ 556368 h 10612860"/>
              <a:gd name="connsiteX5" fmla="*/ 1880139 w 3195530"/>
              <a:gd name="connsiteY5" fmla="*/ 826219 h 10612860"/>
              <a:gd name="connsiteX6" fmla="*/ 1800885 w 3195530"/>
              <a:gd name="connsiteY6" fmla="*/ 889179 h 10612860"/>
              <a:gd name="connsiteX7" fmla="*/ 1665029 w 3195530"/>
              <a:gd name="connsiteY7" fmla="*/ 1234718 h 10612860"/>
              <a:gd name="connsiteX8" fmla="*/ 1649096 w 3195530"/>
              <a:gd name="connsiteY8" fmla="*/ 1339123 h 10612860"/>
              <a:gd name="connsiteX9" fmla="*/ 1534696 w 3195530"/>
              <a:gd name="connsiteY9" fmla="*/ 1530388 h 10612860"/>
              <a:gd name="connsiteX10" fmla="*/ 1721540 w 3195530"/>
              <a:gd name="connsiteY10" fmla="*/ 1740863 h 10612860"/>
              <a:gd name="connsiteX11" fmla="*/ 1724957 w 3195530"/>
              <a:gd name="connsiteY11" fmla="*/ 1755132 h 10612860"/>
              <a:gd name="connsiteX12" fmla="*/ 1652304 w 3195530"/>
              <a:gd name="connsiteY12" fmla="*/ 1750313 h 10612860"/>
              <a:gd name="connsiteX13" fmla="*/ 1751358 w 3195530"/>
              <a:gd name="connsiteY13" fmla="*/ 1930550 h 10612860"/>
              <a:gd name="connsiteX14" fmla="*/ 1724957 w 3195530"/>
              <a:gd name="connsiteY14" fmla="*/ 1755132 h 10612860"/>
              <a:gd name="connsiteX15" fmla="*/ 1736291 w 3195530"/>
              <a:gd name="connsiteY15" fmla="*/ 1755884 h 10612860"/>
              <a:gd name="connsiteX16" fmla="*/ 1721540 w 3195530"/>
              <a:gd name="connsiteY16" fmla="*/ 1740863 h 10612860"/>
              <a:gd name="connsiteX17" fmla="*/ 1667880 w 3195530"/>
              <a:gd name="connsiteY17" fmla="*/ 1609649 h 10612860"/>
              <a:gd name="connsiteX18" fmla="*/ 1658106 w 3195530"/>
              <a:gd name="connsiteY18" fmla="*/ 1372022 h 10612860"/>
              <a:gd name="connsiteX19" fmla="*/ 1734509 w 3195530"/>
              <a:gd name="connsiteY19" fmla="*/ 1541309 h 10612860"/>
              <a:gd name="connsiteX20" fmla="*/ 2326647 w 3195530"/>
              <a:gd name="connsiteY20" fmla="*/ 1715111 h 10612860"/>
              <a:gd name="connsiteX21" fmla="*/ 2509435 w 3195530"/>
              <a:gd name="connsiteY21" fmla="*/ 1794736 h 10612860"/>
              <a:gd name="connsiteX22" fmla="*/ 2606453 w 3195530"/>
              <a:gd name="connsiteY22" fmla="*/ 2095611 h 10612860"/>
              <a:gd name="connsiteX23" fmla="*/ 2672829 w 3195530"/>
              <a:gd name="connsiteY23" fmla="*/ 2178119 h 10612860"/>
              <a:gd name="connsiteX24" fmla="*/ 2670233 w 3195530"/>
              <a:gd name="connsiteY24" fmla="*/ 2302646 h 10612860"/>
              <a:gd name="connsiteX25" fmla="*/ 2712685 w 3195530"/>
              <a:gd name="connsiteY25" fmla="*/ 2352064 h 10612860"/>
              <a:gd name="connsiteX26" fmla="*/ 2702149 w 3195530"/>
              <a:gd name="connsiteY26" fmla="*/ 2404747 h 10612860"/>
              <a:gd name="connsiteX27" fmla="*/ 2763128 w 3195530"/>
              <a:gd name="connsiteY27" fmla="*/ 2436539 h 10612860"/>
              <a:gd name="connsiteX28" fmla="*/ 2757987 w 3195530"/>
              <a:gd name="connsiteY28" fmla="*/ 2539216 h 10612860"/>
              <a:gd name="connsiteX29" fmla="*/ 3024915 w 3195530"/>
              <a:gd name="connsiteY29" fmla="*/ 2938542 h 10612860"/>
              <a:gd name="connsiteX30" fmla="*/ 3138120 w 3195530"/>
              <a:gd name="connsiteY30" fmla="*/ 3005297 h 10612860"/>
              <a:gd name="connsiteX31" fmla="*/ 3194723 w 3195530"/>
              <a:gd name="connsiteY31" fmla="*/ 3333739 h 10612860"/>
              <a:gd name="connsiteX32" fmla="*/ 2857806 w 3195530"/>
              <a:gd name="connsiteY32" fmla="*/ 3656225 h 10612860"/>
              <a:gd name="connsiteX33" fmla="*/ 2542420 w 3195530"/>
              <a:gd name="connsiteY33" fmla="*/ 3660305 h 10612860"/>
              <a:gd name="connsiteX34" fmla="*/ 2461079 w 3195530"/>
              <a:gd name="connsiteY34" fmla="*/ 3610217 h 10612860"/>
              <a:gd name="connsiteX35" fmla="*/ 2503020 w 3195530"/>
              <a:gd name="connsiteY35" fmla="*/ 3730889 h 10612860"/>
              <a:gd name="connsiteX36" fmla="*/ 2445357 w 3195530"/>
              <a:gd name="connsiteY36" fmla="*/ 3730903 h 10612860"/>
              <a:gd name="connsiteX37" fmla="*/ 2445357 w 3195530"/>
              <a:gd name="connsiteY37" fmla="*/ 3964866 h 10612860"/>
              <a:gd name="connsiteX38" fmla="*/ 2459686 w 3195530"/>
              <a:gd name="connsiteY38" fmla="*/ 3964866 h 10612860"/>
              <a:gd name="connsiteX39" fmla="*/ 2469021 w 3195530"/>
              <a:gd name="connsiteY39" fmla="*/ 4013875 h 10612860"/>
              <a:gd name="connsiteX40" fmla="*/ 2974950 w 3195530"/>
              <a:gd name="connsiteY40" fmla="*/ 5593332 h 10612860"/>
              <a:gd name="connsiteX41" fmla="*/ 2708419 w 3195530"/>
              <a:gd name="connsiteY41" fmla="*/ 5730659 h 10612860"/>
              <a:gd name="connsiteX42" fmla="*/ 2736752 w 3195530"/>
              <a:gd name="connsiteY42" fmla="*/ 6385004 h 10612860"/>
              <a:gd name="connsiteX43" fmla="*/ 2718427 w 3195530"/>
              <a:gd name="connsiteY43" fmla="*/ 7009774 h 10612860"/>
              <a:gd name="connsiteX44" fmla="*/ 2690545 w 3195530"/>
              <a:gd name="connsiteY44" fmla="*/ 7429203 h 10612860"/>
              <a:gd name="connsiteX45" fmla="*/ 2595054 w 3195530"/>
              <a:gd name="connsiteY45" fmla="*/ 7760350 h 10612860"/>
              <a:gd name="connsiteX46" fmla="*/ 2500175 w 3195530"/>
              <a:gd name="connsiteY46" fmla="*/ 7873515 h 10612860"/>
              <a:gd name="connsiteX47" fmla="*/ 2483431 w 3195530"/>
              <a:gd name="connsiteY47" fmla="*/ 8113645 h 10612860"/>
              <a:gd name="connsiteX48" fmla="*/ 2412136 w 3195530"/>
              <a:gd name="connsiteY48" fmla="*/ 8776730 h 10612860"/>
              <a:gd name="connsiteX49" fmla="*/ 2380366 w 3195530"/>
              <a:gd name="connsiteY49" fmla="*/ 9173347 h 10612860"/>
              <a:gd name="connsiteX50" fmla="*/ 2396889 w 3195530"/>
              <a:gd name="connsiteY50" fmla="*/ 9467957 h 10612860"/>
              <a:gd name="connsiteX51" fmla="*/ 2454833 w 3195530"/>
              <a:gd name="connsiteY51" fmla="*/ 9613145 h 10612860"/>
              <a:gd name="connsiteX52" fmla="*/ 2424209 w 3195530"/>
              <a:gd name="connsiteY52" fmla="*/ 9804339 h 10612860"/>
              <a:gd name="connsiteX53" fmla="*/ 3134866 w 3195530"/>
              <a:gd name="connsiteY53" fmla="*/ 10341562 h 10612860"/>
              <a:gd name="connsiteX54" fmla="*/ 3160024 w 3195530"/>
              <a:gd name="connsiteY54" fmla="*/ 10564964 h 10612860"/>
              <a:gd name="connsiteX55" fmla="*/ 2531417 w 3195530"/>
              <a:gd name="connsiteY55" fmla="*/ 10550290 h 10612860"/>
              <a:gd name="connsiteX56" fmla="*/ 1876236 w 3195530"/>
              <a:gd name="connsiteY56" fmla="*/ 10303490 h 10612860"/>
              <a:gd name="connsiteX57" fmla="*/ 1861870 w 3195530"/>
              <a:gd name="connsiteY57" fmla="*/ 10020777 h 10612860"/>
              <a:gd name="connsiteX58" fmla="*/ 1835213 w 3195530"/>
              <a:gd name="connsiteY58" fmla="*/ 9894183 h 10612860"/>
              <a:gd name="connsiteX59" fmla="*/ 1882681 w 3195530"/>
              <a:gd name="connsiteY59" fmla="*/ 9589781 h 10612860"/>
              <a:gd name="connsiteX60" fmla="*/ 1802386 w 3195530"/>
              <a:gd name="connsiteY60" fmla="*/ 9334796 h 10612860"/>
              <a:gd name="connsiteX61" fmla="*/ 1800887 w 3195530"/>
              <a:gd name="connsiteY61" fmla="*/ 8152789 h 10612860"/>
              <a:gd name="connsiteX62" fmla="*/ 1935942 w 3195530"/>
              <a:gd name="connsiteY62" fmla="*/ 7506024 h 10612860"/>
              <a:gd name="connsiteX63" fmla="*/ 1876110 w 3195530"/>
              <a:gd name="connsiteY63" fmla="*/ 7319701 h 10612860"/>
              <a:gd name="connsiteX64" fmla="*/ 1916465 w 3195530"/>
              <a:gd name="connsiteY64" fmla="*/ 7164091 h 10612860"/>
              <a:gd name="connsiteX65" fmla="*/ 1910193 w 3195530"/>
              <a:gd name="connsiteY65" fmla="*/ 6839348 h 10612860"/>
              <a:gd name="connsiteX66" fmla="*/ 1707813 w 3195530"/>
              <a:gd name="connsiteY66" fmla="*/ 6238651 h 10612860"/>
              <a:gd name="connsiteX67" fmla="*/ 1377613 w 3195530"/>
              <a:gd name="connsiteY67" fmla="*/ 7441295 h 10612860"/>
              <a:gd name="connsiteX68" fmla="*/ 1374660 w 3195530"/>
              <a:gd name="connsiteY68" fmla="*/ 7650818 h 10612860"/>
              <a:gd name="connsiteX69" fmla="*/ 1267540 w 3195530"/>
              <a:gd name="connsiteY69" fmla="*/ 7793055 h 10612860"/>
              <a:gd name="connsiteX70" fmla="*/ 1278558 w 3195530"/>
              <a:gd name="connsiteY70" fmla="*/ 7897618 h 10612860"/>
              <a:gd name="connsiteX71" fmla="*/ 1205942 w 3195530"/>
              <a:gd name="connsiteY71" fmla="*/ 8057305 h 10612860"/>
              <a:gd name="connsiteX72" fmla="*/ 1033520 w 3195530"/>
              <a:gd name="connsiteY72" fmla="*/ 9173347 h 10612860"/>
              <a:gd name="connsiteX73" fmla="*/ 1054274 w 3195530"/>
              <a:gd name="connsiteY73" fmla="*/ 9656724 h 10612860"/>
              <a:gd name="connsiteX74" fmla="*/ 990267 w 3195530"/>
              <a:gd name="connsiteY74" fmla="*/ 10063276 h 10612860"/>
              <a:gd name="connsiteX75" fmla="*/ 1368683 w 3195530"/>
              <a:gd name="connsiteY75" fmla="*/ 10442252 h 10612860"/>
              <a:gd name="connsiteX76" fmla="*/ 918876 w 3195530"/>
              <a:gd name="connsiteY76" fmla="*/ 10600044 h 10612860"/>
              <a:gd name="connsiteX77" fmla="*/ 474779 w 3195530"/>
              <a:gd name="connsiteY77" fmla="*/ 10287718 h 10612860"/>
              <a:gd name="connsiteX78" fmla="*/ 566182 w 3195530"/>
              <a:gd name="connsiteY78" fmla="*/ 10019896 h 10612860"/>
              <a:gd name="connsiteX79" fmla="*/ 460825 w 3195530"/>
              <a:gd name="connsiteY79" fmla="*/ 9692724 h 10612860"/>
              <a:gd name="connsiteX80" fmla="*/ 511587 w 3195530"/>
              <a:gd name="connsiteY80" fmla="*/ 9032388 h 10612860"/>
              <a:gd name="connsiteX81" fmla="*/ 622935 w 3195530"/>
              <a:gd name="connsiteY81" fmla="*/ 7525502 h 10612860"/>
              <a:gd name="connsiteX82" fmla="*/ 669466 w 3195530"/>
              <a:gd name="connsiteY82" fmla="*/ 7311969 h 10612860"/>
              <a:gd name="connsiteX83" fmla="*/ 689870 w 3195530"/>
              <a:gd name="connsiteY83" fmla="*/ 7037851 h 10612860"/>
              <a:gd name="connsiteX84" fmla="*/ 677180 w 3195530"/>
              <a:gd name="connsiteY84" fmla="*/ 6796735 h 10612860"/>
              <a:gd name="connsiteX85" fmla="*/ 587421 w 3195530"/>
              <a:gd name="connsiteY85" fmla="*/ 6210025 h 10612860"/>
              <a:gd name="connsiteX86" fmla="*/ 503127 w 3195530"/>
              <a:gd name="connsiteY86" fmla="*/ 5850688 h 10612860"/>
              <a:gd name="connsiteX87" fmla="*/ 304621 w 3195530"/>
              <a:gd name="connsiteY87" fmla="*/ 5601332 h 10612860"/>
              <a:gd name="connsiteX88" fmla="*/ 461987 w 3195530"/>
              <a:gd name="connsiteY88" fmla="*/ 4201579 h 10612860"/>
              <a:gd name="connsiteX89" fmla="*/ 480370 w 3195530"/>
              <a:gd name="connsiteY89" fmla="*/ 4073429 h 10612860"/>
              <a:gd name="connsiteX90" fmla="*/ 480370 w 3195530"/>
              <a:gd name="connsiteY90" fmla="*/ 4037882 h 10612860"/>
              <a:gd name="connsiteX91" fmla="*/ 372115 w 3195530"/>
              <a:gd name="connsiteY91" fmla="*/ 3976393 h 10612860"/>
              <a:gd name="connsiteX92" fmla="*/ 348560 w 3195530"/>
              <a:gd name="connsiteY92" fmla="*/ 3964866 h 10612860"/>
              <a:gd name="connsiteX93" fmla="*/ 480370 w 3195530"/>
              <a:gd name="connsiteY93" fmla="*/ 3964866 h 10612860"/>
              <a:gd name="connsiteX94" fmla="*/ 480370 w 3195530"/>
              <a:gd name="connsiteY94" fmla="*/ 3731366 h 10612860"/>
              <a:gd name="connsiteX95" fmla="*/ 325501 w 3195530"/>
              <a:gd name="connsiteY95" fmla="*/ 3731402 h 10612860"/>
              <a:gd name="connsiteX96" fmla="*/ 357520 w 3195530"/>
              <a:gd name="connsiteY96" fmla="*/ 3489579 h 10612860"/>
              <a:gd name="connsiteX97" fmla="*/ 296032 w 3195530"/>
              <a:gd name="connsiteY97" fmla="*/ 3332537 h 10612860"/>
              <a:gd name="connsiteX98" fmla="*/ 312879 w 3195530"/>
              <a:gd name="connsiteY98" fmla="*/ 3170839 h 10612860"/>
              <a:gd name="connsiteX99" fmla="*/ 258721 w 3195530"/>
              <a:gd name="connsiteY99" fmla="*/ 3134915 h 10612860"/>
              <a:gd name="connsiteX100" fmla="*/ 207412 w 3195530"/>
              <a:gd name="connsiteY100" fmla="*/ 2897913 h 10612860"/>
              <a:gd name="connsiteX101" fmla="*/ 54452 w 3195530"/>
              <a:gd name="connsiteY101" fmla="*/ 2538400 h 10612860"/>
              <a:gd name="connsiteX102" fmla="*/ 9303 w 3195530"/>
              <a:gd name="connsiteY102" fmla="*/ 2186090 h 10612860"/>
              <a:gd name="connsiteX103" fmla="*/ 81583 w 3195530"/>
              <a:gd name="connsiteY103" fmla="*/ 1743638 h 10612860"/>
              <a:gd name="connsiteX104" fmla="*/ 649543 w 3195530"/>
              <a:gd name="connsiteY104" fmla="*/ 1494582 h 10612860"/>
              <a:gd name="connsiteX105" fmla="*/ 945925 w 3195530"/>
              <a:gd name="connsiteY105" fmla="*/ 1232699 h 10612860"/>
              <a:gd name="connsiteX106" fmla="*/ 952102 w 3195530"/>
              <a:gd name="connsiteY106" fmla="*/ 1238129 h 10612860"/>
              <a:gd name="connsiteX107" fmla="*/ 1453685 w 3195530"/>
              <a:gd name="connsiteY107" fmla="*/ 1885887 h 10612860"/>
              <a:gd name="connsiteX108" fmla="*/ 1302916 w 3195530"/>
              <a:gd name="connsiteY108" fmla="*/ 1712325 h 10612860"/>
              <a:gd name="connsiteX109" fmla="*/ 1505401 w 3195530"/>
              <a:gd name="connsiteY109" fmla="*/ 1530023 h 10612860"/>
              <a:gd name="connsiteX110" fmla="*/ 1518343 w 3195530"/>
              <a:gd name="connsiteY110" fmla="*/ 1530185 h 10612860"/>
              <a:gd name="connsiteX111" fmla="*/ 1411743 w 3195530"/>
              <a:gd name="connsiteY111" fmla="*/ 1476618 h 10612860"/>
              <a:gd name="connsiteX112" fmla="*/ 1132853 w 3195530"/>
              <a:gd name="connsiteY112" fmla="*/ 1356460 h 10612860"/>
              <a:gd name="connsiteX113" fmla="*/ 987224 w 3195530"/>
              <a:gd name="connsiteY113" fmla="*/ 1196250 h 10612860"/>
              <a:gd name="connsiteX114" fmla="*/ 888169 w 3195530"/>
              <a:gd name="connsiteY114" fmla="*/ 929232 h 10612860"/>
              <a:gd name="connsiteX115" fmla="*/ 827953 w 3195530"/>
              <a:gd name="connsiteY115" fmla="*/ 971350 h 10612860"/>
              <a:gd name="connsiteX116" fmla="*/ 713322 w 3195530"/>
              <a:gd name="connsiteY116" fmla="*/ 695928 h 10612860"/>
              <a:gd name="connsiteX117" fmla="*/ 783974 w 3195530"/>
              <a:gd name="connsiteY117" fmla="*/ 630038 h 10612860"/>
              <a:gd name="connsiteX118" fmla="*/ 1290800 w 3195530"/>
              <a:gd name="connsiteY118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348560 w 3195530"/>
              <a:gd name="connsiteY93" fmla="*/ 3964866 h 10612860"/>
              <a:gd name="connsiteX94" fmla="*/ 480370 w 3195530"/>
              <a:gd name="connsiteY94" fmla="*/ 3964866 h 10612860"/>
              <a:gd name="connsiteX95" fmla="*/ 480370 w 3195530"/>
              <a:gd name="connsiteY95" fmla="*/ 3731366 h 10612860"/>
              <a:gd name="connsiteX96" fmla="*/ 357520 w 3195530"/>
              <a:gd name="connsiteY96" fmla="*/ 3489579 h 10612860"/>
              <a:gd name="connsiteX97" fmla="*/ 296032 w 3195530"/>
              <a:gd name="connsiteY97" fmla="*/ 3332537 h 10612860"/>
              <a:gd name="connsiteX98" fmla="*/ 312879 w 3195530"/>
              <a:gd name="connsiteY98" fmla="*/ 3170839 h 10612860"/>
              <a:gd name="connsiteX99" fmla="*/ 258721 w 3195530"/>
              <a:gd name="connsiteY99" fmla="*/ 3134915 h 10612860"/>
              <a:gd name="connsiteX100" fmla="*/ 207412 w 3195530"/>
              <a:gd name="connsiteY100" fmla="*/ 2897913 h 10612860"/>
              <a:gd name="connsiteX101" fmla="*/ 54452 w 3195530"/>
              <a:gd name="connsiteY101" fmla="*/ 2538400 h 10612860"/>
              <a:gd name="connsiteX102" fmla="*/ 9303 w 3195530"/>
              <a:gd name="connsiteY102" fmla="*/ 2186090 h 10612860"/>
              <a:gd name="connsiteX103" fmla="*/ 81583 w 3195530"/>
              <a:gd name="connsiteY103" fmla="*/ 1743638 h 10612860"/>
              <a:gd name="connsiteX104" fmla="*/ 649543 w 3195530"/>
              <a:gd name="connsiteY104" fmla="*/ 1494582 h 10612860"/>
              <a:gd name="connsiteX105" fmla="*/ 945925 w 3195530"/>
              <a:gd name="connsiteY105" fmla="*/ 1232699 h 10612860"/>
              <a:gd name="connsiteX106" fmla="*/ 952102 w 3195530"/>
              <a:gd name="connsiteY106" fmla="*/ 1238129 h 10612860"/>
              <a:gd name="connsiteX107" fmla="*/ 1453685 w 3195530"/>
              <a:gd name="connsiteY107" fmla="*/ 1885887 h 10612860"/>
              <a:gd name="connsiteX108" fmla="*/ 1302916 w 3195530"/>
              <a:gd name="connsiteY108" fmla="*/ 1712325 h 10612860"/>
              <a:gd name="connsiteX109" fmla="*/ 1505401 w 3195530"/>
              <a:gd name="connsiteY109" fmla="*/ 1530023 h 10612860"/>
              <a:gd name="connsiteX110" fmla="*/ 1518343 w 3195530"/>
              <a:gd name="connsiteY110" fmla="*/ 1530185 h 10612860"/>
              <a:gd name="connsiteX111" fmla="*/ 1411743 w 3195530"/>
              <a:gd name="connsiteY111" fmla="*/ 1476618 h 10612860"/>
              <a:gd name="connsiteX112" fmla="*/ 1132853 w 3195530"/>
              <a:gd name="connsiteY112" fmla="*/ 1356460 h 10612860"/>
              <a:gd name="connsiteX113" fmla="*/ 987224 w 3195530"/>
              <a:gd name="connsiteY113" fmla="*/ 1196250 h 10612860"/>
              <a:gd name="connsiteX114" fmla="*/ 888169 w 3195530"/>
              <a:gd name="connsiteY114" fmla="*/ 929232 h 10612860"/>
              <a:gd name="connsiteX115" fmla="*/ 827953 w 3195530"/>
              <a:gd name="connsiteY115" fmla="*/ 971350 h 10612860"/>
              <a:gd name="connsiteX116" fmla="*/ 713322 w 3195530"/>
              <a:gd name="connsiteY116" fmla="*/ 695928 h 10612860"/>
              <a:gd name="connsiteX117" fmla="*/ 783974 w 3195530"/>
              <a:gd name="connsiteY117" fmla="*/ 630038 h 10612860"/>
              <a:gd name="connsiteX118" fmla="*/ 1290800 w 3195530"/>
              <a:gd name="connsiteY118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480370 w 3195530"/>
              <a:gd name="connsiteY93" fmla="*/ 3964866 h 10612860"/>
              <a:gd name="connsiteX94" fmla="*/ 480370 w 3195530"/>
              <a:gd name="connsiteY94" fmla="*/ 3731366 h 10612860"/>
              <a:gd name="connsiteX95" fmla="*/ 357520 w 3195530"/>
              <a:gd name="connsiteY95" fmla="*/ 3489579 h 10612860"/>
              <a:gd name="connsiteX96" fmla="*/ 296032 w 3195530"/>
              <a:gd name="connsiteY96" fmla="*/ 3332537 h 10612860"/>
              <a:gd name="connsiteX97" fmla="*/ 312879 w 3195530"/>
              <a:gd name="connsiteY97" fmla="*/ 3170839 h 10612860"/>
              <a:gd name="connsiteX98" fmla="*/ 258721 w 3195530"/>
              <a:gd name="connsiteY98" fmla="*/ 3134915 h 10612860"/>
              <a:gd name="connsiteX99" fmla="*/ 207412 w 3195530"/>
              <a:gd name="connsiteY99" fmla="*/ 2897913 h 10612860"/>
              <a:gd name="connsiteX100" fmla="*/ 54452 w 3195530"/>
              <a:gd name="connsiteY100" fmla="*/ 2538400 h 10612860"/>
              <a:gd name="connsiteX101" fmla="*/ 9303 w 3195530"/>
              <a:gd name="connsiteY101" fmla="*/ 2186090 h 10612860"/>
              <a:gd name="connsiteX102" fmla="*/ 81583 w 3195530"/>
              <a:gd name="connsiteY102" fmla="*/ 1743638 h 10612860"/>
              <a:gd name="connsiteX103" fmla="*/ 649543 w 3195530"/>
              <a:gd name="connsiteY103" fmla="*/ 1494582 h 10612860"/>
              <a:gd name="connsiteX104" fmla="*/ 945925 w 3195530"/>
              <a:gd name="connsiteY104" fmla="*/ 1232699 h 10612860"/>
              <a:gd name="connsiteX105" fmla="*/ 952102 w 3195530"/>
              <a:gd name="connsiteY105" fmla="*/ 1238129 h 10612860"/>
              <a:gd name="connsiteX106" fmla="*/ 1453685 w 3195530"/>
              <a:gd name="connsiteY106" fmla="*/ 1885887 h 10612860"/>
              <a:gd name="connsiteX107" fmla="*/ 1302916 w 3195530"/>
              <a:gd name="connsiteY107" fmla="*/ 1712325 h 10612860"/>
              <a:gd name="connsiteX108" fmla="*/ 1505401 w 3195530"/>
              <a:gd name="connsiteY108" fmla="*/ 1530023 h 10612860"/>
              <a:gd name="connsiteX109" fmla="*/ 1518343 w 3195530"/>
              <a:gd name="connsiteY109" fmla="*/ 1530185 h 10612860"/>
              <a:gd name="connsiteX110" fmla="*/ 1411743 w 3195530"/>
              <a:gd name="connsiteY110" fmla="*/ 1476618 h 10612860"/>
              <a:gd name="connsiteX111" fmla="*/ 1132853 w 3195530"/>
              <a:gd name="connsiteY111" fmla="*/ 1356460 h 10612860"/>
              <a:gd name="connsiteX112" fmla="*/ 987224 w 3195530"/>
              <a:gd name="connsiteY112" fmla="*/ 1196250 h 10612860"/>
              <a:gd name="connsiteX113" fmla="*/ 888169 w 3195530"/>
              <a:gd name="connsiteY113" fmla="*/ 929232 h 10612860"/>
              <a:gd name="connsiteX114" fmla="*/ 827953 w 3195530"/>
              <a:gd name="connsiteY114" fmla="*/ 971350 h 10612860"/>
              <a:gd name="connsiteX115" fmla="*/ 713322 w 3195530"/>
              <a:gd name="connsiteY115" fmla="*/ 695928 h 10612860"/>
              <a:gd name="connsiteX116" fmla="*/ 783974 w 3195530"/>
              <a:gd name="connsiteY116" fmla="*/ 630038 h 10612860"/>
              <a:gd name="connsiteX117" fmla="*/ 1290800 w 3195530"/>
              <a:gd name="connsiteY117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372115 w 3195530"/>
              <a:gd name="connsiteY92" fmla="*/ 3976393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430481 w 3195530"/>
              <a:gd name="connsiteY92" fmla="*/ 3966665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45358 w 3195530"/>
              <a:gd name="connsiteY40" fmla="*/ 3916228 h 10612860"/>
              <a:gd name="connsiteX41" fmla="*/ 2469021 w 3195530"/>
              <a:gd name="connsiteY41" fmla="*/ 4013875 h 10612860"/>
              <a:gd name="connsiteX42" fmla="*/ 2974950 w 3195530"/>
              <a:gd name="connsiteY42" fmla="*/ 5593332 h 10612860"/>
              <a:gd name="connsiteX43" fmla="*/ 2708419 w 3195530"/>
              <a:gd name="connsiteY43" fmla="*/ 5730659 h 10612860"/>
              <a:gd name="connsiteX44" fmla="*/ 2736752 w 3195530"/>
              <a:gd name="connsiteY44" fmla="*/ 6385004 h 10612860"/>
              <a:gd name="connsiteX45" fmla="*/ 2718427 w 3195530"/>
              <a:gd name="connsiteY45" fmla="*/ 7009774 h 10612860"/>
              <a:gd name="connsiteX46" fmla="*/ 2690545 w 3195530"/>
              <a:gd name="connsiteY46" fmla="*/ 7429203 h 10612860"/>
              <a:gd name="connsiteX47" fmla="*/ 2595054 w 3195530"/>
              <a:gd name="connsiteY47" fmla="*/ 7760350 h 10612860"/>
              <a:gd name="connsiteX48" fmla="*/ 2500175 w 3195530"/>
              <a:gd name="connsiteY48" fmla="*/ 7873515 h 10612860"/>
              <a:gd name="connsiteX49" fmla="*/ 2483431 w 3195530"/>
              <a:gd name="connsiteY49" fmla="*/ 8113645 h 10612860"/>
              <a:gd name="connsiteX50" fmla="*/ 2412136 w 3195530"/>
              <a:gd name="connsiteY50" fmla="*/ 8776730 h 10612860"/>
              <a:gd name="connsiteX51" fmla="*/ 2380366 w 3195530"/>
              <a:gd name="connsiteY51" fmla="*/ 9173347 h 10612860"/>
              <a:gd name="connsiteX52" fmla="*/ 2396889 w 3195530"/>
              <a:gd name="connsiteY52" fmla="*/ 9467957 h 10612860"/>
              <a:gd name="connsiteX53" fmla="*/ 2454833 w 3195530"/>
              <a:gd name="connsiteY53" fmla="*/ 9613145 h 10612860"/>
              <a:gd name="connsiteX54" fmla="*/ 2424209 w 3195530"/>
              <a:gd name="connsiteY54" fmla="*/ 9804339 h 10612860"/>
              <a:gd name="connsiteX55" fmla="*/ 3134866 w 3195530"/>
              <a:gd name="connsiteY55" fmla="*/ 10341562 h 10612860"/>
              <a:gd name="connsiteX56" fmla="*/ 3160024 w 3195530"/>
              <a:gd name="connsiteY56" fmla="*/ 10564964 h 10612860"/>
              <a:gd name="connsiteX57" fmla="*/ 2531417 w 3195530"/>
              <a:gd name="connsiteY57" fmla="*/ 10550290 h 10612860"/>
              <a:gd name="connsiteX58" fmla="*/ 1876236 w 3195530"/>
              <a:gd name="connsiteY58" fmla="*/ 10303490 h 10612860"/>
              <a:gd name="connsiteX59" fmla="*/ 1861870 w 3195530"/>
              <a:gd name="connsiteY59" fmla="*/ 10020777 h 10612860"/>
              <a:gd name="connsiteX60" fmla="*/ 1835213 w 3195530"/>
              <a:gd name="connsiteY60" fmla="*/ 9894183 h 10612860"/>
              <a:gd name="connsiteX61" fmla="*/ 1882681 w 3195530"/>
              <a:gd name="connsiteY61" fmla="*/ 9589781 h 10612860"/>
              <a:gd name="connsiteX62" fmla="*/ 1802386 w 3195530"/>
              <a:gd name="connsiteY62" fmla="*/ 9334796 h 10612860"/>
              <a:gd name="connsiteX63" fmla="*/ 1800887 w 3195530"/>
              <a:gd name="connsiteY63" fmla="*/ 8152789 h 10612860"/>
              <a:gd name="connsiteX64" fmla="*/ 1935942 w 3195530"/>
              <a:gd name="connsiteY64" fmla="*/ 7506024 h 10612860"/>
              <a:gd name="connsiteX65" fmla="*/ 1876110 w 3195530"/>
              <a:gd name="connsiteY65" fmla="*/ 7319701 h 10612860"/>
              <a:gd name="connsiteX66" fmla="*/ 1916465 w 3195530"/>
              <a:gd name="connsiteY66" fmla="*/ 7164091 h 10612860"/>
              <a:gd name="connsiteX67" fmla="*/ 1910193 w 3195530"/>
              <a:gd name="connsiteY67" fmla="*/ 6839348 h 10612860"/>
              <a:gd name="connsiteX68" fmla="*/ 1707813 w 3195530"/>
              <a:gd name="connsiteY68" fmla="*/ 6238651 h 10612860"/>
              <a:gd name="connsiteX69" fmla="*/ 1377613 w 3195530"/>
              <a:gd name="connsiteY69" fmla="*/ 7441295 h 10612860"/>
              <a:gd name="connsiteX70" fmla="*/ 1374660 w 3195530"/>
              <a:gd name="connsiteY70" fmla="*/ 7650818 h 10612860"/>
              <a:gd name="connsiteX71" fmla="*/ 1267540 w 3195530"/>
              <a:gd name="connsiteY71" fmla="*/ 7793055 h 10612860"/>
              <a:gd name="connsiteX72" fmla="*/ 1278558 w 3195530"/>
              <a:gd name="connsiteY72" fmla="*/ 7897618 h 10612860"/>
              <a:gd name="connsiteX73" fmla="*/ 1205942 w 3195530"/>
              <a:gd name="connsiteY73" fmla="*/ 8057305 h 10612860"/>
              <a:gd name="connsiteX74" fmla="*/ 1033520 w 3195530"/>
              <a:gd name="connsiteY74" fmla="*/ 9173347 h 10612860"/>
              <a:gd name="connsiteX75" fmla="*/ 1054274 w 3195530"/>
              <a:gd name="connsiteY75" fmla="*/ 9656724 h 10612860"/>
              <a:gd name="connsiteX76" fmla="*/ 990267 w 3195530"/>
              <a:gd name="connsiteY76" fmla="*/ 10063276 h 10612860"/>
              <a:gd name="connsiteX77" fmla="*/ 1368683 w 3195530"/>
              <a:gd name="connsiteY77" fmla="*/ 10442252 h 10612860"/>
              <a:gd name="connsiteX78" fmla="*/ 918876 w 3195530"/>
              <a:gd name="connsiteY78" fmla="*/ 10600044 h 10612860"/>
              <a:gd name="connsiteX79" fmla="*/ 474779 w 3195530"/>
              <a:gd name="connsiteY79" fmla="*/ 10287718 h 10612860"/>
              <a:gd name="connsiteX80" fmla="*/ 566182 w 3195530"/>
              <a:gd name="connsiteY80" fmla="*/ 10019896 h 10612860"/>
              <a:gd name="connsiteX81" fmla="*/ 460825 w 3195530"/>
              <a:gd name="connsiteY81" fmla="*/ 9692724 h 10612860"/>
              <a:gd name="connsiteX82" fmla="*/ 511587 w 3195530"/>
              <a:gd name="connsiteY82" fmla="*/ 9032388 h 10612860"/>
              <a:gd name="connsiteX83" fmla="*/ 622935 w 3195530"/>
              <a:gd name="connsiteY83" fmla="*/ 7525502 h 10612860"/>
              <a:gd name="connsiteX84" fmla="*/ 669466 w 3195530"/>
              <a:gd name="connsiteY84" fmla="*/ 7311969 h 10612860"/>
              <a:gd name="connsiteX85" fmla="*/ 689870 w 3195530"/>
              <a:gd name="connsiteY85" fmla="*/ 7037851 h 10612860"/>
              <a:gd name="connsiteX86" fmla="*/ 677180 w 3195530"/>
              <a:gd name="connsiteY86" fmla="*/ 6796735 h 10612860"/>
              <a:gd name="connsiteX87" fmla="*/ 587421 w 3195530"/>
              <a:gd name="connsiteY87" fmla="*/ 6210025 h 10612860"/>
              <a:gd name="connsiteX88" fmla="*/ 503127 w 3195530"/>
              <a:gd name="connsiteY88" fmla="*/ 5850688 h 10612860"/>
              <a:gd name="connsiteX89" fmla="*/ 304621 w 3195530"/>
              <a:gd name="connsiteY89" fmla="*/ 5601332 h 10612860"/>
              <a:gd name="connsiteX90" fmla="*/ 461987 w 3195530"/>
              <a:gd name="connsiteY90" fmla="*/ 4201579 h 10612860"/>
              <a:gd name="connsiteX91" fmla="*/ 480370 w 3195530"/>
              <a:gd name="connsiteY91" fmla="*/ 4073429 h 10612860"/>
              <a:gd name="connsiteX92" fmla="*/ 480370 w 3195530"/>
              <a:gd name="connsiteY92" fmla="*/ 4037882 h 10612860"/>
              <a:gd name="connsiteX93" fmla="*/ 430481 w 3195530"/>
              <a:gd name="connsiteY93" fmla="*/ 3966665 h 10612860"/>
              <a:gd name="connsiteX94" fmla="*/ 480370 w 3195530"/>
              <a:gd name="connsiteY94" fmla="*/ 3731366 h 10612860"/>
              <a:gd name="connsiteX95" fmla="*/ 357520 w 3195530"/>
              <a:gd name="connsiteY95" fmla="*/ 3489579 h 10612860"/>
              <a:gd name="connsiteX96" fmla="*/ 296032 w 3195530"/>
              <a:gd name="connsiteY96" fmla="*/ 3332537 h 10612860"/>
              <a:gd name="connsiteX97" fmla="*/ 312879 w 3195530"/>
              <a:gd name="connsiteY97" fmla="*/ 3170839 h 10612860"/>
              <a:gd name="connsiteX98" fmla="*/ 258721 w 3195530"/>
              <a:gd name="connsiteY98" fmla="*/ 3134915 h 10612860"/>
              <a:gd name="connsiteX99" fmla="*/ 207412 w 3195530"/>
              <a:gd name="connsiteY99" fmla="*/ 2897913 h 10612860"/>
              <a:gd name="connsiteX100" fmla="*/ 54452 w 3195530"/>
              <a:gd name="connsiteY100" fmla="*/ 2538400 h 10612860"/>
              <a:gd name="connsiteX101" fmla="*/ 9303 w 3195530"/>
              <a:gd name="connsiteY101" fmla="*/ 2186090 h 10612860"/>
              <a:gd name="connsiteX102" fmla="*/ 81583 w 3195530"/>
              <a:gd name="connsiteY102" fmla="*/ 1743638 h 10612860"/>
              <a:gd name="connsiteX103" fmla="*/ 649543 w 3195530"/>
              <a:gd name="connsiteY103" fmla="*/ 1494582 h 10612860"/>
              <a:gd name="connsiteX104" fmla="*/ 945925 w 3195530"/>
              <a:gd name="connsiteY104" fmla="*/ 1232699 h 10612860"/>
              <a:gd name="connsiteX105" fmla="*/ 952102 w 3195530"/>
              <a:gd name="connsiteY105" fmla="*/ 1238129 h 10612860"/>
              <a:gd name="connsiteX106" fmla="*/ 1453685 w 3195530"/>
              <a:gd name="connsiteY106" fmla="*/ 1885887 h 10612860"/>
              <a:gd name="connsiteX107" fmla="*/ 1302916 w 3195530"/>
              <a:gd name="connsiteY107" fmla="*/ 1712325 h 10612860"/>
              <a:gd name="connsiteX108" fmla="*/ 1505401 w 3195530"/>
              <a:gd name="connsiteY108" fmla="*/ 1530023 h 10612860"/>
              <a:gd name="connsiteX109" fmla="*/ 1518343 w 3195530"/>
              <a:gd name="connsiteY109" fmla="*/ 1530185 h 10612860"/>
              <a:gd name="connsiteX110" fmla="*/ 1411743 w 3195530"/>
              <a:gd name="connsiteY110" fmla="*/ 1476618 h 10612860"/>
              <a:gd name="connsiteX111" fmla="*/ 1132853 w 3195530"/>
              <a:gd name="connsiteY111" fmla="*/ 1356460 h 10612860"/>
              <a:gd name="connsiteX112" fmla="*/ 987224 w 3195530"/>
              <a:gd name="connsiteY112" fmla="*/ 1196250 h 10612860"/>
              <a:gd name="connsiteX113" fmla="*/ 888169 w 3195530"/>
              <a:gd name="connsiteY113" fmla="*/ 929232 h 10612860"/>
              <a:gd name="connsiteX114" fmla="*/ 827953 w 3195530"/>
              <a:gd name="connsiteY114" fmla="*/ 971350 h 10612860"/>
              <a:gd name="connsiteX115" fmla="*/ 713322 w 3195530"/>
              <a:gd name="connsiteY115" fmla="*/ 695928 h 10612860"/>
              <a:gd name="connsiteX116" fmla="*/ 783974 w 3195530"/>
              <a:gd name="connsiteY116" fmla="*/ 630038 h 10612860"/>
              <a:gd name="connsiteX117" fmla="*/ 1290800 w 3195530"/>
              <a:gd name="connsiteY117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59686 w 3195530"/>
              <a:gd name="connsiteY39" fmla="*/ 3964866 h 10612860"/>
              <a:gd name="connsiteX40" fmla="*/ 2469021 w 3195530"/>
              <a:gd name="connsiteY40" fmla="*/ 4013875 h 10612860"/>
              <a:gd name="connsiteX41" fmla="*/ 2974950 w 3195530"/>
              <a:gd name="connsiteY41" fmla="*/ 5593332 h 10612860"/>
              <a:gd name="connsiteX42" fmla="*/ 2708419 w 3195530"/>
              <a:gd name="connsiteY42" fmla="*/ 5730659 h 10612860"/>
              <a:gd name="connsiteX43" fmla="*/ 2736752 w 3195530"/>
              <a:gd name="connsiteY43" fmla="*/ 6385004 h 10612860"/>
              <a:gd name="connsiteX44" fmla="*/ 2718427 w 3195530"/>
              <a:gd name="connsiteY44" fmla="*/ 7009774 h 10612860"/>
              <a:gd name="connsiteX45" fmla="*/ 2690545 w 3195530"/>
              <a:gd name="connsiteY45" fmla="*/ 7429203 h 10612860"/>
              <a:gd name="connsiteX46" fmla="*/ 2595054 w 3195530"/>
              <a:gd name="connsiteY46" fmla="*/ 7760350 h 10612860"/>
              <a:gd name="connsiteX47" fmla="*/ 2500175 w 3195530"/>
              <a:gd name="connsiteY47" fmla="*/ 7873515 h 10612860"/>
              <a:gd name="connsiteX48" fmla="*/ 2483431 w 3195530"/>
              <a:gd name="connsiteY48" fmla="*/ 8113645 h 10612860"/>
              <a:gd name="connsiteX49" fmla="*/ 2412136 w 3195530"/>
              <a:gd name="connsiteY49" fmla="*/ 8776730 h 10612860"/>
              <a:gd name="connsiteX50" fmla="*/ 2380366 w 3195530"/>
              <a:gd name="connsiteY50" fmla="*/ 9173347 h 10612860"/>
              <a:gd name="connsiteX51" fmla="*/ 2396889 w 3195530"/>
              <a:gd name="connsiteY51" fmla="*/ 9467957 h 10612860"/>
              <a:gd name="connsiteX52" fmla="*/ 2454833 w 3195530"/>
              <a:gd name="connsiteY52" fmla="*/ 9613145 h 10612860"/>
              <a:gd name="connsiteX53" fmla="*/ 2424209 w 3195530"/>
              <a:gd name="connsiteY53" fmla="*/ 9804339 h 10612860"/>
              <a:gd name="connsiteX54" fmla="*/ 3134866 w 3195530"/>
              <a:gd name="connsiteY54" fmla="*/ 10341562 h 10612860"/>
              <a:gd name="connsiteX55" fmla="*/ 3160024 w 3195530"/>
              <a:gd name="connsiteY55" fmla="*/ 10564964 h 10612860"/>
              <a:gd name="connsiteX56" fmla="*/ 2531417 w 3195530"/>
              <a:gd name="connsiteY56" fmla="*/ 10550290 h 10612860"/>
              <a:gd name="connsiteX57" fmla="*/ 1876236 w 3195530"/>
              <a:gd name="connsiteY57" fmla="*/ 10303490 h 10612860"/>
              <a:gd name="connsiteX58" fmla="*/ 1861870 w 3195530"/>
              <a:gd name="connsiteY58" fmla="*/ 10020777 h 10612860"/>
              <a:gd name="connsiteX59" fmla="*/ 1835213 w 3195530"/>
              <a:gd name="connsiteY59" fmla="*/ 9894183 h 10612860"/>
              <a:gd name="connsiteX60" fmla="*/ 1882681 w 3195530"/>
              <a:gd name="connsiteY60" fmla="*/ 9589781 h 10612860"/>
              <a:gd name="connsiteX61" fmla="*/ 1802386 w 3195530"/>
              <a:gd name="connsiteY61" fmla="*/ 9334796 h 10612860"/>
              <a:gd name="connsiteX62" fmla="*/ 1800887 w 3195530"/>
              <a:gd name="connsiteY62" fmla="*/ 8152789 h 10612860"/>
              <a:gd name="connsiteX63" fmla="*/ 1935942 w 3195530"/>
              <a:gd name="connsiteY63" fmla="*/ 7506024 h 10612860"/>
              <a:gd name="connsiteX64" fmla="*/ 1876110 w 3195530"/>
              <a:gd name="connsiteY64" fmla="*/ 7319701 h 10612860"/>
              <a:gd name="connsiteX65" fmla="*/ 1916465 w 3195530"/>
              <a:gd name="connsiteY65" fmla="*/ 7164091 h 10612860"/>
              <a:gd name="connsiteX66" fmla="*/ 1910193 w 3195530"/>
              <a:gd name="connsiteY66" fmla="*/ 6839348 h 10612860"/>
              <a:gd name="connsiteX67" fmla="*/ 1707813 w 3195530"/>
              <a:gd name="connsiteY67" fmla="*/ 6238651 h 10612860"/>
              <a:gd name="connsiteX68" fmla="*/ 1377613 w 3195530"/>
              <a:gd name="connsiteY68" fmla="*/ 7441295 h 10612860"/>
              <a:gd name="connsiteX69" fmla="*/ 1374660 w 3195530"/>
              <a:gd name="connsiteY69" fmla="*/ 7650818 h 10612860"/>
              <a:gd name="connsiteX70" fmla="*/ 1267540 w 3195530"/>
              <a:gd name="connsiteY70" fmla="*/ 7793055 h 10612860"/>
              <a:gd name="connsiteX71" fmla="*/ 1278558 w 3195530"/>
              <a:gd name="connsiteY71" fmla="*/ 7897618 h 10612860"/>
              <a:gd name="connsiteX72" fmla="*/ 1205942 w 3195530"/>
              <a:gd name="connsiteY72" fmla="*/ 8057305 h 10612860"/>
              <a:gd name="connsiteX73" fmla="*/ 1033520 w 3195530"/>
              <a:gd name="connsiteY73" fmla="*/ 9173347 h 10612860"/>
              <a:gd name="connsiteX74" fmla="*/ 1054274 w 3195530"/>
              <a:gd name="connsiteY74" fmla="*/ 9656724 h 10612860"/>
              <a:gd name="connsiteX75" fmla="*/ 990267 w 3195530"/>
              <a:gd name="connsiteY75" fmla="*/ 10063276 h 10612860"/>
              <a:gd name="connsiteX76" fmla="*/ 1368683 w 3195530"/>
              <a:gd name="connsiteY76" fmla="*/ 10442252 h 10612860"/>
              <a:gd name="connsiteX77" fmla="*/ 918876 w 3195530"/>
              <a:gd name="connsiteY77" fmla="*/ 10600044 h 10612860"/>
              <a:gd name="connsiteX78" fmla="*/ 474779 w 3195530"/>
              <a:gd name="connsiteY78" fmla="*/ 10287718 h 10612860"/>
              <a:gd name="connsiteX79" fmla="*/ 566182 w 3195530"/>
              <a:gd name="connsiteY79" fmla="*/ 10019896 h 10612860"/>
              <a:gd name="connsiteX80" fmla="*/ 460825 w 3195530"/>
              <a:gd name="connsiteY80" fmla="*/ 9692724 h 10612860"/>
              <a:gd name="connsiteX81" fmla="*/ 511587 w 3195530"/>
              <a:gd name="connsiteY81" fmla="*/ 9032388 h 10612860"/>
              <a:gd name="connsiteX82" fmla="*/ 622935 w 3195530"/>
              <a:gd name="connsiteY82" fmla="*/ 7525502 h 10612860"/>
              <a:gd name="connsiteX83" fmla="*/ 669466 w 3195530"/>
              <a:gd name="connsiteY83" fmla="*/ 7311969 h 10612860"/>
              <a:gd name="connsiteX84" fmla="*/ 689870 w 3195530"/>
              <a:gd name="connsiteY84" fmla="*/ 7037851 h 10612860"/>
              <a:gd name="connsiteX85" fmla="*/ 677180 w 3195530"/>
              <a:gd name="connsiteY85" fmla="*/ 6796735 h 10612860"/>
              <a:gd name="connsiteX86" fmla="*/ 587421 w 3195530"/>
              <a:gd name="connsiteY86" fmla="*/ 6210025 h 10612860"/>
              <a:gd name="connsiteX87" fmla="*/ 503127 w 3195530"/>
              <a:gd name="connsiteY87" fmla="*/ 5850688 h 10612860"/>
              <a:gd name="connsiteX88" fmla="*/ 304621 w 3195530"/>
              <a:gd name="connsiteY88" fmla="*/ 5601332 h 10612860"/>
              <a:gd name="connsiteX89" fmla="*/ 461987 w 3195530"/>
              <a:gd name="connsiteY89" fmla="*/ 4201579 h 10612860"/>
              <a:gd name="connsiteX90" fmla="*/ 480370 w 3195530"/>
              <a:gd name="connsiteY90" fmla="*/ 4073429 h 10612860"/>
              <a:gd name="connsiteX91" fmla="*/ 480370 w 3195530"/>
              <a:gd name="connsiteY91" fmla="*/ 4037882 h 10612860"/>
              <a:gd name="connsiteX92" fmla="*/ 430481 w 3195530"/>
              <a:gd name="connsiteY92" fmla="*/ 3966665 h 10612860"/>
              <a:gd name="connsiteX93" fmla="*/ 480370 w 3195530"/>
              <a:gd name="connsiteY93" fmla="*/ 3731366 h 10612860"/>
              <a:gd name="connsiteX94" fmla="*/ 357520 w 3195530"/>
              <a:gd name="connsiteY94" fmla="*/ 3489579 h 10612860"/>
              <a:gd name="connsiteX95" fmla="*/ 296032 w 3195530"/>
              <a:gd name="connsiteY95" fmla="*/ 3332537 h 10612860"/>
              <a:gd name="connsiteX96" fmla="*/ 312879 w 3195530"/>
              <a:gd name="connsiteY96" fmla="*/ 3170839 h 10612860"/>
              <a:gd name="connsiteX97" fmla="*/ 258721 w 3195530"/>
              <a:gd name="connsiteY97" fmla="*/ 3134915 h 10612860"/>
              <a:gd name="connsiteX98" fmla="*/ 207412 w 3195530"/>
              <a:gd name="connsiteY98" fmla="*/ 2897913 h 10612860"/>
              <a:gd name="connsiteX99" fmla="*/ 54452 w 3195530"/>
              <a:gd name="connsiteY99" fmla="*/ 2538400 h 10612860"/>
              <a:gd name="connsiteX100" fmla="*/ 9303 w 3195530"/>
              <a:gd name="connsiteY100" fmla="*/ 2186090 h 10612860"/>
              <a:gd name="connsiteX101" fmla="*/ 81583 w 3195530"/>
              <a:gd name="connsiteY101" fmla="*/ 1743638 h 10612860"/>
              <a:gd name="connsiteX102" fmla="*/ 649543 w 3195530"/>
              <a:gd name="connsiteY102" fmla="*/ 1494582 h 10612860"/>
              <a:gd name="connsiteX103" fmla="*/ 945925 w 3195530"/>
              <a:gd name="connsiteY103" fmla="*/ 1232699 h 10612860"/>
              <a:gd name="connsiteX104" fmla="*/ 952102 w 3195530"/>
              <a:gd name="connsiteY104" fmla="*/ 1238129 h 10612860"/>
              <a:gd name="connsiteX105" fmla="*/ 1453685 w 3195530"/>
              <a:gd name="connsiteY105" fmla="*/ 1885887 h 10612860"/>
              <a:gd name="connsiteX106" fmla="*/ 1302916 w 3195530"/>
              <a:gd name="connsiteY106" fmla="*/ 1712325 h 10612860"/>
              <a:gd name="connsiteX107" fmla="*/ 1505401 w 3195530"/>
              <a:gd name="connsiteY107" fmla="*/ 1530023 h 10612860"/>
              <a:gd name="connsiteX108" fmla="*/ 1518343 w 3195530"/>
              <a:gd name="connsiteY108" fmla="*/ 1530185 h 10612860"/>
              <a:gd name="connsiteX109" fmla="*/ 1411743 w 3195530"/>
              <a:gd name="connsiteY109" fmla="*/ 1476618 h 10612860"/>
              <a:gd name="connsiteX110" fmla="*/ 1132853 w 3195530"/>
              <a:gd name="connsiteY110" fmla="*/ 1356460 h 10612860"/>
              <a:gd name="connsiteX111" fmla="*/ 987224 w 3195530"/>
              <a:gd name="connsiteY111" fmla="*/ 1196250 h 10612860"/>
              <a:gd name="connsiteX112" fmla="*/ 888169 w 3195530"/>
              <a:gd name="connsiteY112" fmla="*/ 929232 h 10612860"/>
              <a:gd name="connsiteX113" fmla="*/ 827953 w 3195530"/>
              <a:gd name="connsiteY113" fmla="*/ 971350 h 10612860"/>
              <a:gd name="connsiteX114" fmla="*/ 713322 w 3195530"/>
              <a:gd name="connsiteY114" fmla="*/ 695928 h 10612860"/>
              <a:gd name="connsiteX115" fmla="*/ 783974 w 3195530"/>
              <a:gd name="connsiteY115" fmla="*/ 630038 h 10612860"/>
              <a:gd name="connsiteX116" fmla="*/ 1290800 w 3195530"/>
              <a:gd name="connsiteY116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45357 w 3195530"/>
              <a:gd name="connsiteY38" fmla="*/ 3964866 h 10612860"/>
              <a:gd name="connsiteX39" fmla="*/ 2469021 w 3195530"/>
              <a:gd name="connsiteY39" fmla="*/ 4013875 h 10612860"/>
              <a:gd name="connsiteX40" fmla="*/ 2974950 w 3195530"/>
              <a:gd name="connsiteY40" fmla="*/ 5593332 h 10612860"/>
              <a:gd name="connsiteX41" fmla="*/ 2708419 w 3195530"/>
              <a:gd name="connsiteY41" fmla="*/ 5730659 h 10612860"/>
              <a:gd name="connsiteX42" fmla="*/ 2736752 w 3195530"/>
              <a:gd name="connsiteY42" fmla="*/ 6385004 h 10612860"/>
              <a:gd name="connsiteX43" fmla="*/ 2718427 w 3195530"/>
              <a:gd name="connsiteY43" fmla="*/ 7009774 h 10612860"/>
              <a:gd name="connsiteX44" fmla="*/ 2690545 w 3195530"/>
              <a:gd name="connsiteY44" fmla="*/ 7429203 h 10612860"/>
              <a:gd name="connsiteX45" fmla="*/ 2595054 w 3195530"/>
              <a:gd name="connsiteY45" fmla="*/ 7760350 h 10612860"/>
              <a:gd name="connsiteX46" fmla="*/ 2500175 w 3195530"/>
              <a:gd name="connsiteY46" fmla="*/ 7873515 h 10612860"/>
              <a:gd name="connsiteX47" fmla="*/ 2483431 w 3195530"/>
              <a:gd name="connsiteY47" fmla="*/ 8113645 h 10612860"/>
              <a:gd name="connsiteX48" fmla="*/ 2412136 w 3195530"/>
              <a:gd name="connsiteY48" fmla="*/ 8776730 h 10612860"/>
              <a:gd name="connsiteX49" fmla="*/ 2380366 w 3195530"/>
              <a:gd name="connsiteY49" fmla="*/ 9173347 h 10612860"/>
              <a:gd name="connsiteX50" fmla="*/ 2396889 w 3195530"/>
              <a:gd name="connsiteY50" fmla="*/ 9467957 h 10612860"/>
              <a:gd name="connsiteX51" fmla="*/ 2454833 w 3195530"/>
              <a:gd name="connsiteY51" fmla="*/ 9613145 h 10612860"/>
              <a:gd name="connsiteX52" fmla="*/ 2424209 w 3195530"/>
              <a:gd name="connsiteY52" fmla="*/ 9804339 h 10612860"/>
              <a:gd name="connsiteX53" fmla="*/ 3134866 w 3195530"/>
              <a:gd name="connsiteY53" fmla="*/ 10341562 h 10612860"/>
              <a:gd name="connsiteX54" fmla="*/ 3160024 w 3195530"/>
              <a:gd name="connsiteY54" fmla="*/ 10564964 h 10612860"/>
              <a:gd name="connsiteX55" fmla="*/ 2531417 w 3195530"/>
              <a:gd name="connsiteY55" fmla="*/ 10550290 h 10612860"/>
              <a:gd name="connsiteX56" fmla="*/ 1876236 w 3195530"/>
              <a:gd name="connsiteY56" fmla="*/ 10303490 h 10612860"/>
              <a:gd name="connsiteX57" fmla="*/ 1861870 w 3195530"/>
              <a:gd name="connsiteY57" fmla="*/ 10020777 h 10612860"/>
              <a:gd name="connsiteX58" fmla="*/ 1835213 w 3195530"/>
              <a:gd name="connsiteY58" fmla="*/ 9894183 h 10612860"/>
              <a:gd name="connsiteX59" fmla="*/ 1882681 w 3195530"/>
              <a:gd name="connsiteY59" fmla="*/ 9589781 h 10612860"/>
              <a:gd name="connsiteX60" fmla="*/ 1802386 w 3195530"/>
              <a:gd name="connsiteY60" fmla="*/ 9334796 h 10612860"/>
              <a:gd name="connsiteX61" fmla="*/ 1800887 w 3195530"/>
              <a:gd name="connsiteY61" fmla="*/ 8152789 h 10612860"/>
              <a:gd name="connsiteX62" fmla="*/ 1935942 w 3195530"/>
              <a:gd name="connsiteY62" fmla="*/ 7506024 h 10612860"/>
              <a:gd name="connsiteX63" fmla="*/ 1876110 w 3195530"/>
              <a:gd name="connsiteY63" fmla="*/ 7319701 h 10612860"/>
              <a:gd name="connsiteX64" fmla="*/ 1916465 w 3195530"/>
              <a:gd name="connsiteY64" fmla="*/ 7164091 h 10612860"/>
              <a:gd name="connsiteX65" fmla="*/ 1910193 w 3195530"/>
              <a:gd name="connsiteY65" fmla="*/ 6839348 h 10612860"/>
              <a:gd name="connsiteX66" fmla="*/ 1707813 w 3195530"/>
              <a:gd name="connsiteY66" fmla="*/ 6238651 h 10612860"/>
              <a:gd name="connsiteX67" fmla="*/ 1377613 w 3195530"/>
              <a:gd name="connsiteY67" fmla="*/ 7441295 h 10612860"/>
              <a:gd name="connsiteX68" fmla="*/ 1374660 w 3195530"/>
              <a:gd name="connsiteY68" fmla="*/ 7650818 h 10612860"/>
              <a:gd name="connsiteX69" fmla="*/ 1267540 w 3195530"/>
              <a:gd name="connsiteY69" fmla="*/ 7793055 h 10612860"/>
              <a:gd name="connsiteX70" fmla="*/ 1278558 w 3195530"/>
              <a:gd name="connsiteY70" fmla="*/ 7897618 h 10612860"/>
              <a:gd name="connsiteX71" fmla="*/ 1205942 w 3195530"/>
              <a:gd name="connsiteY71" fmla="*/ 8057305 h 10612860"/>
              <a:gd name="connsiteX72" fmla="*/ 1033520 w 3195530"/>
              <a:gd name="connsiteY72" fmla="*/ 9173347 h 10612860"/>
              <a:gd name="connsiteX73" fmla="*/ 1054274 w 3195530"/>
              <a:gd name="connsiteY73" fmla="*/ 9656724 h 10612860"/>
              <a:gd name="connsiteX74" fmla="*/ 990267 w 3195530"/>
              <a:gd name="connsiteY74" fmla="*/ 10063276 h 10612860"/>
              <a:gd name="connsiteX75" fmla="*/ 1368683 w 3195530"/>
              <a:gd name="connsiteY75" fmla="*/ 10442252 h 10612860"/>
              <a:gd name="connsiteX76" fmla="*/ 918876 w 3195530"/>
              <a:gd name="connsiteY76" fmla="*/ 10600044 h 10612860"/>
              <a:gd name="connsiteX77" fmla="*/ 474779 w 3195530"/>
              <a:gd name="connsiteY77" fmla="*/ 10287718 h 10612860"/>
              <a:gd name="connsiteX78" fmla="*/ 566182 w 3195530"/>
              <a:gd name="connsiteY78" fmla="*/ 10019896 h 10612860"/>
              <a:gd name="connsiteX79" fmla="*/ 460825 w 3195530"/>
              <a:gd name="connsiteY79" fmla="*/ 9692724 h 10612860"/>
              <a:gd name="connsiteX80" fmla="*/ 511587 w 3195530"/>
              <a:gd name="connsiteY80" fmla="*/ 9032388 h 10612860"/>
              <a:gd name="connsiteX81" fmla="*/ 622935 w 3195530"/>
              <a:gd name="connsiteY81" fmla="*/ 7525502 h 10612860"/>
              <a:gd name="connsiteX82" fmla="*/ 669466 w 3195530"/>
              <a:gd name="connsiteY82" fmla="*/ 7311969 h 10612860"/>
              <a:gd name="connsiteX83" fmla="*/ 689870 w 3195530"/>
              <a:gd name="connsiteY83" fmla="*/ 7037851 h 10612860"/>
              <a:gd name="connsiteX84" fmla="*/ 677180 w 3195530"/>
              <a:gd name="connsiteY84" fmla="*/ 6796735 h 10612860"/>
              <a:gd name="connsiteX85" fmla="*/ 587421 w 3195530"/>
              <a:gd name="connsiteY85" fmla="*/ 6210025 h 10612860"/>
              <a:gd name="connsiteX86" fmla="*/ 503127 w 3195530"/>
              <a:gd name="connsiteY86" fmla="*/ 5850688 h 10612860"/>
              <a:gd name="connsiteX87" fmla="*/ 304621 w 3195530"/>
              <a:gd name="connsiteY87" fmla="*/ 5601332 h 10612860"/>
              <a:gd name="connsiteX88" fmla="*/ 461987 w 3195530"/>
              <a:gd name="connsiteY88" fmla="*/ 4201579 h 10612860"/>
              <a:gd name="connsiteX89" fmla="*/ 480370 w 3195530"/>
              <a:gd name="connsiteY89" fmla="*/ 4073429 h 10612860"/>
              <a:gd name="connsiteX90" fmla="*/ 480370 w 3195530"/>
              <a:gd name="connsiteY90" fmla="*/ 4037882 h 10612860"/>
              <a:gd name="connsiteX91" fmla="*/ 430481 w 3195530"/>
              <a:gd name="connsiteY91" fmla="*/ 3966665 h 10612860"/>
              <a:gd name="connsiteX92" fmla="*/ 480370 w 3195530"/>
              <a:gd name="connsiteY92" fmla="*/ 3731366 h 10612860"/>
              <a:gd name="connsiteX93" fmla="*/ 357520 w 3195530"/>
              <a:gd name="connsiteY93" fmla="*/ 3489579 h 10612860"/>
              <a:gd name="connsiteX94" fmla="*/ 296032 w 3195530"/>
              <a:gd name="connsiteY94" fmla="*/ 3332537 h 10612860"/>
              <a:gd name="connsiteX95" fmla="*/ 312879 w 3195530"/>
              <a:gd name="connsiteY95" fmla="*/ 3170839 h 10612860"/>
              <a:gd name="connsiteX96" fmla="*/ 258721 w 3195530"/>
              <a:gd name="connsiteY96" fmla="*/ 3134915 h 10612860"/>
              <a:gd name="connsiteX97" fmla="*/ 207412 w 3195530"/>
              <a:gd name="connsiteY97" fmla="*/ 2897913 h 10612860"/>
              <a:gd name="connsiteX98" fmla="*/ 54452 w 3195530"/>
              <a:gd name="connsiteY98" fmla="*/ 2538400 h 10612860"/>
              <a:gd name="connsiteX99" fmla="*/ 9303 w 3195530"/>
              <a:gd name="connsiteY99" fmla="*/ 2186090 h 10612860"/>
              <a:gd name="connsiteX100" fmla="*/ 81583 w 3195530"/>
              <a:gd name="connsiteY100" fmla="*/ 1743638 h 10612860"/>
              <a:gd name="connsiteX101" fmla="*/ 649543 w 3195530"/>
              <a:gd name="connsiteY101" fmla="*/ 1494582 h 10612860"/>
              <a:gd name="connsiteX102" fmla="*/ 945925 w 3195530"/>
              <a:gd name="connsiteY102" fmla="*/ 1232699 h 10612860"/>
              <a:gd name="connsiteX103" fmla="*/ 952102 w 3195530"/>
              <a:gd name="connsiteY103" fmla="*/ 1238129 h 10612860"/>
              <a:gd name="connsiteX104" fmla="*/ 1453685 w 3195530"/>
              <a:gd name="connsiteY104" fmla="*/ 1885887 h 10612860"/>
              <a:gd name="connsiteX105" fmla="*/ 1302916 w 3195530"/>
              <a:gd name="connsiteY105" fmla="*/ 1712325 h 10612860"/>
              <a:gd name="connsiteX106" fmla="*/ 1505401 w 3195530"/>
              <a:gd name="connsiteY106" fmla="*/ 1530023 h 10612860"/>
              <a:gd name="connsiteX107" fmla="*/ 1518343 w 3195530"/>
              <a:gd name="connsiteY107" fmla="*/ 1530185 h 10612860"/>
              <a:gd name="connsiteX108" fmla="*/ 1411743 w 3195530"/>
              <a:gd name="connsiteY108" fmla="*/ 1476618 h 10612860"/>
              <a:gd name="connsiteX109" fmla="*/ 1132853 w 3195530"/>
              <a:gd name="connsiteY109" fmla="*/ 1356460 h 10612860"/>
              <a:gd name="connsiteX110" fmla="*/ 987224 w 3195530"/>
              <a:gd name="connsiteY110" fmla="*/ 1196250 h 10612860"/>
              <a:gd name="connsiteX111" fmla="*/ 888169 w 3195530"/>
              <a:gd name="connsiteY111" fmla="*/ 929232 h 10612860"/>
              <a:gd name="connsiteX112" fmla="*/ 827953 w 3195530"/>
              <a:gd name="connsiteY112" fmla="*/ 971350 h 10612860"/>
              <a:gd name="connsiteX113" fmla="*/ 713322 w 3195530"/>
              <a:gd name="connsiteY113" fmla="*/ 695928 h 10612860"/>
              <a:gd name="connsiteX114" fmla="*/ 783974 w 3195530"/>
              <a:gd name="connsiteY114" fmla="*/ 630038 h 10612860"/>
              <a:gd name="connsiteX115" fmla="*/ 1290800 w 3195530"/>
              <a:gd name="connsiteY115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503020 w 3195530"/>
              <a:gd name="connsiteY36" fmla="*/ 3730889 h 10612860"/>
              <a:gd name="connsiteX37" fmla="*/ 2445357 w 3195530"/>
              <a:gd name="connsiteY37" fmla="*/ 3730903 h 10612860"/>
              <a:gd name="connsiteX38" fmla="*/ 2469021 w 3195530"/>
              <a:gd name="connsiteY38" fmla="*/ 4013875 h 10612860"/>
              <a:gd name="connsiteX39" fmla="*/ 2974950 w 3195530"/>
              <a:gd name="connsiteY39" fmla="*/ 5593332 h 10612860"/>
              <a:gd name="connsiteX40" fmla="*/ 2708419 w 3195530"/>
              <a:gd name="connsiteY40" fmla="*/ 5730659 h 10612860"/>
              <a:gd name="connsiteX41" fmla="*/ 2736752 w 3195530"/>
              <a:gd name="connsiteY41" fmla="*/ 6385004 h 10612860"/>
              <a:gd name="connsiteX42" fmla="*/ 2718427 w 3195530"/>
              <a:gd name="connsiteY42" fmla="*/ 7009774 h 10612860"/>
              <a:gd name="connsiteX43" fmla="*/ 2690545 w 3195530"/>
              <a:gd name="connsiteY43" fmla="*/ 7429203 h 10612860"/>
              <a:gd name="connsiteX44" fmla="*/ 2595054 w 3195530"/>
              <a:gd name="connsiteY44" fmla="*/ 7760350 h 10612860"/>
              <a:gd name="connsiteX45" fmla="*/ 2500175 w 3195530"/>
              <a:gd name="connsiteY45" fmla="*/ 7873515 h 10612860"/>
              <a:gd name="connsiteX46" fmla="*/ 2483431 w 3195530"/>
              <a:gd name="connsiteY46" fmla="*/ 8113645 h 10612860"/>
              <a:gd name="connsiteX47" fmla="*/ 2412136 w 3195530"/>
              <a:gd name="connsiteY47" fmla="*/ 8776730 h 10612860"/>
              <a:gd name="connsiteX48" fmla="*/ 2380366 w 3195530"/>
              <a:gd name="connsiteY48" fmla="*/ 9173347 h 10612860"/>
              <a:gd name="connsiteX49" fmla="*/ 2396889 w 3195530"/>
              <a:gd name="connsiteY49" fmla="*/ 9467957 h 10612860"/>
              <a:gd name="connsiteX50" fmla="*/ 2454833 w 3195530"/>
              <a:gd name="connsiteY50" fmla="*/ 9613145 h 10612860"/>
              <a:gd name="connsiteX51" fmla="*/ 2424209 w 3195530"/>
              <a:gd name="connsiteY51" fmla="*/ 9804339 h 10612860"/>
              <a:gd name="connsiteX52" fmla="*/ 3134866 w 3195530"/>
              <a:gd name="connsiteY52" fmla="*/ 10341562 h 10612860"/>
              <a:gd name="connsiteX53" fmla="*/ 3160024 w 3195530"/>
              <a:gd name="connsiteY53" fmla="*/ 10564964 h 10612860"/>
              <a:gd name="connsiteX54" fmla="*/ 2531417 w 3195530"/>
              <a:gd name="connsiteY54" fmla="*/ 10550290 h 10612860"/>
              <a:gd name="connsiteX55" fmla="*/ 1876236 w 3195530"/>
              <a:gd name="connsiteY55" fmla="*/ 10303490 h 10612860"/>
              <a:gd name="connsiteX56" fmla="*/ 1861870 w 3195530"/>
              <a:gd name="connsiteY56" fmla="*/ 10020777 h 10612860"/>
              <a:gd name="connsiteX57" fmla="*/ 1835213 w 3195530"/>
              <a:gd name="connsiteY57" fmla="*/ 9894183 h 10612860"/>
              <a:gd name="connsiteX58" fmla="*/ 1882681 w 3195530"/>
              <a:gd name="connsiteY58" fmla="*/ 9589781 h 10612860"/>
              <a:gd name="connsiteX59" fmla="*/ 1802386 w 3195530"/>
              <a:gd name="connsiteY59" fmla="*/ 9334796 h 10612860"/>
              <a:gd name="connsiteX60" fmla="*/ 1800887 w 3195530"/>
              <a:gd name="connsiteY60" fmla="*/ 8152789 h 10612860"/>
              <a:gd name="connsiteX61" fmla="*/ 1935942 w 3195530"/>
              <a:gd name="connsiteY61" fmla="*/ 7506024 h 10612860"/>
              <a:gd name="connsiteX62" fmla="*/ 1876110 w 3195530"/>
              <a:gd name="connsiteY62" fmla="*/ 7319701 h 10612860"/>
              <a:gd name="connsiteX63" fmla="*/ 1916465 w 3195530"/>
              <a:gd name="connsiteY63" fmla="*/ 7164091 h 10612860"/>
              <a:gd name="connsiteX64" fmla="*/ 1910193 w 3195530"/>
              <a:gd name="connsiteY64" fmla="*/ 6839348 h 10612860"/>
              <a:gd name="connsiteX65" fmla="*/ 1707813 w 3195530"/>
              <a:gd name="connsiteY65" fmla="*/ 6238651 h 10612860"/>
              <a:gd name="connsiteX66" fmla="*/ 1377613 w 3195530"/>
              <a:gd name="connsiteY66" fmla="*/ 7441295 h 10612860"/>
              <a:gd name="connsiteX67" fmla="*/ 1374660 w 3195530"/>
              <a:gd name="connsiteY67" fmla="*/ 7650818 h 10612860"/>
              <a:gd name="connsiteX68" fmla="*/ 1267540 w 3195530"/>
              <a:gd name="connsiteY68" fmla="*/ 7793055 h 10612860"/>
              <a:gd name="connsiteX69" fmla="*/ 1278558 w 3195530"/>
              <a:gd name="connsiteY69" fmla="*/ 7897618 h 10612860"/>
              <a:gd name="connsiteX70" fmla="*/ 1205942 w 3195530"/>
              <a:gd name="connsiteY70" fmla="*/ 8057305 h 10612860"/>
              <a:gd name="connsiteX71" fmla="*/ 1033520 w 3195530"/>
              <a:gd name="connsiteY71" fmla="*/ 9173347 h 10612860"/>
              <a:gd name="connsiteX72" fmla="*/ 1054274 w 3195530"/>
              <a:gd name="connsiteY72" fmla="*/ 9656724 h 10612860"/>
              <a:gd name="connsiteX73" fmla="*/ 990267 w 3195530"/>
              <a:gd name="connsiteY73" fmla="*/ 10063276 h 10612860"/>
              <a:gd name="connsiteX74" fmla="*/ 1368683 w 3195530"/>
              <a:gd name="connsiteY74" fmla="*/ 10442252 h 10612860"/>
              <a:gd name="connsiteX75" fmla="*/ 918876 w 3195530"/>
              <a:gd name="connsiteY75" fmla="*/ 10600044 h 10612860"/>
              <a:gd name="connsiteX76" fmla="*/ 474779 w 3195530"/>
              <a:gd name="connsiteY76" fmla="*/ 10287718 h 10612860"/>
              <a:gd name="connsiteX77" fmla="*/ 566182 w 3195530"/>
              <a:gd name="connsiteY77" fmla="*/ 10019896 h 10612860"/>
              <a:gd name="connsiteX78" fmla="*/ 460825 w 3195530"/>
              <a:gd name="connsiteY78" fmla="*/ 9692724 h 10612860"/>
              <a:gd name="connsiteX79" fmla="*/ 511587 w 3195530"/>
              <a:gd name="connsiteY79" fmla="*/ 9032388 h 10612860"/>
              <a:gd name="connsiteX80" fmla="*/ 622935 w 3195530"/>
              <a:gd name="connsiteY80" fmla="*/ 7525502 h 10612860"/>
              <a:gd name="connsiteX81" fmla="*/ 669466 w 3195530"/>
              <a:gd name="connsiteY81" fmla="*/ 7311969 h 10612860"/>
              <a:gd name="connsiteX82" fmla="*/ 689870 w 3195530"/>
              <a:gd name="connsiteY82" fmla="*/ 7037851 h 10612860"/>
              <a:gd name="connsiteX83" fmla="*/ 677180 w 3195530"/>
              <a:gd name="connsiteY83" fmla="*/ 6796735 h 10612860"/>
              <a:gd name="connsiteX84" fmla="*/ 587421 w 3195530"/>
              <a:gd name="connsiteY84" fmla="*/ 6210025 h 10612860"/>
              <a:gd name="connsiteX85" fmla="*/ 503127 w 3195530"/>
              <a:gd name="connsiteY85" fmla="*/ 5850688 h 10612860"/>
              <a:gd name="connsiteX86" fmla="*/ 304621 w 3195530"/>
              <a:gd name="connsiteY86" fmla="*/ 5601332 h 10612860"/>
              <a:gd name="connsiteX87" fmla="*/ 461987 w 3195530"/>
              <a:gd name="connsiteY87" fmla="*/ 4201579 h 10612860"/>
              <a:gd name="connsiteX88" fmla="*/ 480370 w 3195530"/>
              <a:gd name="connsiteY88" fmla="*/ 4073429 h 10612860"/>
              <a:gd name="connsiteX89" fmla="*/ 480370 w 3195530"/>
              <a:gd name="connsiteY89" fmla="*/ 4037882 h 10612860"/>
              <a:gd name="connsiteX90" fmla="*/ 430481 w 3195530"/>
              <a:gd name="connsiteY90" fmla="*/ 3966665 h 10612860"/>
              <a:gd name="connsiteX91" fmla="*/ 480370 w 3195530"/>
              <a:gd name="connsiteY91" fmla="*/ 3731366 h 10612860"/>
              <a:gd name="connsiteX92" fmla="*/ 357520 w 3195530"/>
              <a:gd name="connsiteY92" fmla="*/ 3489579 h 10612860"/>
              <a:gd name="connsiteX93" fmla="*/ 296032 w 3195530"/>
              <a:gd name="connsiteY93" fmla="*/ 3332537 h 10612860"/>
              <a:gd name="connsiteX94" fmla="*/ 312879 w 3195530"/>
              <a:gd name="connsiteY94" fmla="*/ 3170839 h 10612860"/>
              <a:gd name="connsiteX95" fmla="*/ 258721 w 3195530"/>
              <a:gd name="connsiteY95" fmla="*/ 3134915 h 10612860"/>
              <a:gd name="connsiteX96" fmla="*/ 207412 w 3195530"/>
              <a:gd name="connsiteY96" fmla="*/ 2897913 h 10612860"/>
              <a:gd name="connsiteX97" fmla="*/ 54452 w 3195530"/>
              <a:gd name="connsiteY97" fmla="*/ 2538400 h 10612860"/>
              <a:gd name="connsiteX98" fmla="*/ 9303 w 3195530"/>
              <a:gd name="connsiteY98" fmla="*/ 2186090 h 10612860"/>
              <a:gd name="connsiteX99" fmla="*/ 81583 w 3195530"/>
              <a:gd name="connsiteY99" fmla="*/ 1743638 h 10612860"/>
              <a:gd name="connsiteX100" fmla="*/ 649543 w 3195530"/>
              <a:gd name="connsiteY100" fmla="*/ 1494582 h 10612860"/>
              <a:gd name="connsiteX101" fmla="*/ 945925 w 3195530"/>
              <a:gd name="connsiteY101" fmla="*/ 1232699 h 10612860"/>
              <a:gd name="connsiteX102" fmla="*/ 952102 w 3195530"/>
              <a:gd name="connsiteY102" fmla="*/ 1238129 h 10612860"/>
              <a:gd name="connsiteX103" fmla="*/ 1453685 w 3195530"/>
              <a:gd name="connsiteY103" fmla="*/ 1885887 h 10612860"/>
              <a:gd name="connsiteX104" fmla="*/ 1302916 w 3195530"/>
              <a:gd name="connsiteY104" fmla="*/ 1712325 h 10612860"/>
              <a:gd name="connsiteX105" fmla="*/ 1505401 w 3195530"/>
              <a:gd name="connsiteY105" fmla="*/ 1530023 h 10612860"/>
              <a:gd name="connsiteX106" fmla="*/ 1518343 w 3195530"/>
              <a:gd name="connsiteY106" fmla="*/ 1530185 h 10612860"/>
              <a:gd name="connsiteX107" fmla="*/ 1411743 w 3195530"/>
              <a:gd name="connsiteY107" fmla="*/ 1476618 h 10612860"/>
              <a:gd name="connsiteX108" fmla="*/ 1132853 w 3195530"/>
              <a:gd name="connsiteY108" fmla="*/ 1356460 h 10612860"/>
              <a:gd name="connsiteX109" fmla="*/ 987224 w 3195530"/>
              <a:gd name="connsiteY109" fmla="*/ 1196250 h 10612860"/>
              <a:gd name="connsiteX110" fmla="*/ 888169 w 3195530"/>
              <a:gd name="connsiteY110" fmla="*/ 929232 h 10612860"/>
              <a:gd name="connsiteX111" fmla="*/ 827953 w 3195530"/>
              <a:gd name="connsiteY111" fmla="*/ 971350 h 10612860"/>
              <a:gd name="connsiteX112" fmla="*/ 713322 w 3195530"/>
              <a:gd name="connsiteY112" fmla="*/ 695928 h 10612860"/>
              <a:gd name="connsiteX113" fmla="*/ 783974 w 3195530"/>
              <a:gd name="connsiteY113" fmla="*/ 630038 h 10612860"/>
              <a:gd name="connsiteX114" fmla="*/ 1290800 w 3195530"/>
              <a:gd name="connsiteY114" fmla="*/ 0 h 10612860"/>
              <a:gd name="connsiteX0" fmla="*/ 1763037 w 3195530"/>
              <a:gd name="connsiteY0" fmla="*/ 2903008 h 10612860"/>
              <a:gd name="connsiteX1" fmla="*/ 1850995 w 3195530"/>
              <a:gd name="connsiteY1" fmla="*/ 3156579 h 10612860"/>
              <a:gd name="connsiteX2" fmla="*/ 1868097 w 3195530"/>
              <a:gd name="connsiteY2" fmla="*/ 2960638 h 10612860"/>
              <a:gd name="connsiteX3" fmla="*/ 1763037 w 3195530"/>
              <a:gd name="connsiteY3" fmla="*/ 2903008 h 10612860"/>
              <a:gd name="connsiteX4" fmla="*/ 1290800 w 3195530"/>
              <a:gd name="connsiteY4" fmla="*/ 0 h 10612860"/>
              <a:gd name="connsiteX5" fmla="*/ 1852755 w 3195530"/>
              <a:gd name="connsiteY5" fmla="*/ 556368 h 10612860"/>
              <a:gd name="connsiteX6" fmla="*/ 1880139 w 3195530"/>
              <a:gd name="connsiteY6" fmla="*/ 826219 h 10612860"/>
              <a:gd name="connsiteX7" fmla="*/ 1800885 w 3195530"/>
              <a:gd name="connsiteY7" fmla="*/ 889179 h 10612860"/>
              <a:gd name="connsiteX8" fmla="*/ 1665029 w 3195530"/>
              <a:gd name="connsiteY8" fmla="*/ 1234718 h 10612860"/>
              <a:gd name="connsiteX9" fmla="*/ 1649096 w 3195530"/>
              <a:gd name="connsiteY9" fmla="*/ 1339123 h 10612860"/>
              <a:gd name="connsiteX10" fmla="*/ 1534696 w 3195530"/>
              <a:gd name="connsiteY10" fmla="*/ 1530388 h 10612860"/>
              <a:gd name="connsiteX11" fmla="*/ 1721540 w 3195530"/>
              <a:gd name="connsiteY11" fmla="*/ 1740863 h 10612860"/>
              <a:gd name="connsiteX12" fmla="*/ 1724957 w 3195530"/>
              <a:gd name="connsiteY12" fmla="*/ 1755132 h 10612860"/>
              <a:gd name="connsiteX13" fmla="*/ 1652304 w 3195530"/>
              <a:gd name="connsiteY13" fmla="*/ 1750313 h 10612860"/>
              <a:gd name="connsiteX14" fmla="*/ 1751358 w 3195530"/>
              <a:gd name="connsiteY14" fmla="*/ 1930550 h 10612860"/>
              <a:gd name="connsiteX15" fmla="*/ 1724957 w 3195530"/>
              <a:gd name="connsiteY15" fmla="*/ 1755132 h 10612860"/>
              <a:gd name="connsiteX16" fmla="*/ 1736291 w 3195530"/>
              <a:gd name="connsiteY16" fmla="*/ 1755884 h 10612860"/>
              <a:gd name="connsiteX17" fmla="*/ 1721540 w 3195530"/>
              <a:gd name="connsiteY17" fmla="*/ 1740863 h 10612860"/>
              <a:gd name="connsiteX18" fmla="*/ 1667880 w 3195530"/>
              <a:gd name="connsiteY18" fmla="*/ 1609649 h 10612860"/>
              <a:gd name="connsiteX19" fmla="*/ 1658106 w 3195530"/>
              <a:gd name="connsiteY19" fmla="*/ 1372022 h 10612860"/>
              <a:gd name="connsiteX20" fmla="*/ 1734509 w 3195530"/>
              <a:gd name="connsiteY20" fmla="*/ 1541309 h 10612860"/>
              <a:gd name="connsiteX21" fmla="*/ 2326647 w 3195530"/>
              <a:gd name="connsiteY21" fmla="*/ 1715111 h 10612860"/>
              <a:gd name="connsiteX22" fmla="*/ 2509435 w 3195530"/>
              <a:gd name="connsiteY22" fmla="*/ 1794736 h 10612860"/>
              <a:gd name="connsiteX23" fmla="*/ 2606453 w 3195530"/>
              <a:gd name="connsiteY23" fmla="*/ 2095611 h 10612860"/>
              <a:gd name="connsiteX24" fmla="*/ 2672829 w 3195530"/>
              <a:gd name="connsiteY24" fmla="*/ 2178119 h 10612860"/>
              <a:gd name="connsiteX25" fmla="*/ 2670233 w 3195530"/>
              <a:gd name="connsiteY25" fmla="*/ 2302646 h 10612860"/>
              <a:gd name="connsiteX26" fmla="*/ 2712685 w 3195530"/>
              <a:gd name="connsiteY26" fmla="*/ 2352064 h 10612860"/>
              <a:gd name="connsiteX27" fmla="*/ 2702149 w 3195530"/>
              <a:gd name="connsiteY27" fmla="*/ 2404747 h 10612860"/>
              <a:gd name="connsiteX28" fmla="*/ 2763128 w 3195530"/>
              <a:gd name="connsiteY28" fmla="*/ 2436539 h 10612860"/>
              <a:gd name="connsiteX29" fmla="*/ 2757987 w 3195530"/>
              <a:gd name="connsiteY29" fmla="*/ 2539216 h 10612860"/>
              <a:gd name="connsiteX30" fmla="*/ 3024915 w 3195530"/>
              <a:gd name="connsiteY30" fmla="*/ 2938542 h 10612860"/>
              <a:gd name="connsiteX31" fmla="*/ 3138120 w 3195530"/>
              <a:gd name="connsiteY31" fmla="*/ 3005297 h 10612860"/>
              <a:gd name="connsiteX32" fmla="*/ 3194723 w 3195530"/>
              <a:gd name="connsiteY32" fmla="*/ 3333739 h 10612860"/>
              <a:gd name="connsiteX33" fmla="*/ 2857806 w 3195530"/>
              <a:gd name="connsiteY33" fmla="*/ 3656225 h 10612860"/>
              <a:gd name="connsiteX34" fmla="*/ 2542420 w 3195530"/>
              <a:gd name="connsiteY34" fmla="*/ 3660305 h 10612860"/>
              <a:gd name="connsiteX35" fmla="*/ 2461079 w 3195530"/>
              <a:gd name="connsiteY35" fmla="*/ 3610217 h 10612860"/>
              <a:gd name="connsiteX36" fmla="*/ 2445357 w 3195530"/>
              <a:gd name="connsiteY36" fmla="*/ 3730903 h 10612860"/>
              <a:gd name="connsiteX37" fmla="*/ 2469021 w 3195530"/>
              <a:gd name="connsiteY37" fmla="*/ 4013875 h 10612860"/>
              <a:gd name="connsiteX38" fmla="*/ 2974950 w 3195530"/>
              <a:gd name="connsiteY38" fmla="*/ 5593332 h 10612860"/>
              <a:gd name="connsiteX39" fmla="*/ 2708419 w 3195530"/>
              <a:gd name="connsiteY39" fmla="*/ 5730659 h 10612860"/>
              <a:gd name="connsiteX40" fmla="*/ 2736752 w 3195530"/>
              <a:gd name="connsiteY40" fmla="*/ 6385004 h 10612860"/>
              <a:gd name="connsiteX41" fmla="*/ 2718427 w 3195530"/>
              <a:gd name="connsiteY41" fmla="*/ 7009774 h 10612860"/>
              <a:gd name="connsiteX42" fmla="*/ 2690545 w 3195530"/>
              <a:gd name="connsiteY42" fmla="*/ 7429203 h 10612860"/>
              <a:gd name="connsiteX43" fmla="*/ 2595054 w 3195530"/>
              <a:gd name="connsiteY43" fmla="*/ 7760350 h 10612860"/>
              <a:gd name="connsiteX44" fmla="*/ 2500175 w 3195530"/>
              <a:gd name="connsiteY44" fmla="*/ 7873515 h 10612860"/>
              <a:gd name="connsiteX45" fmla="*/ 2483431 w 3195530"/>
              <a:gd name="connsiteY45" fmla="*/ 8113645 h 10612860"/>
              <a:gd name="connsiteX46" fmla="*/ 2412136 w 3195530"/>
              <a:gd name="connsiteY46" fmla="*/ 8776730 h 10612860"/>
              <a:gd name="connsiteX47" fmla="*/ 2380366 w 3195530"/>
              <a:gd name="connsiteY47" fmla="*/ 9173347 h 10612860"/>
              <a:gd name="connsiteX48" fmla="*/ 2396889 w 3195530"/>
              <a:gd name="connsiteY48" fmla="*/ 9467957 h 10612860"/>
              <a:gd name="connsiteX49" fmla="*/ 2454833 w 3195530"/>
              <a:gd name="connsiteY49" fmla="*/ 9613145 h 10612860"/>
              <a:gd name="connsiteX50" fmla="*/ 2424209 w 3195530"/>
              <a:gd name="connsiteY50" fmla="*/ 9804339 h 10612860"/>
              <a:gd name="connsiteX51" fmla="*/ 3134866 w 3195530"/>
              <a:gd name="connsiteY51" fmla="*/ 10341562 h 10612860"/>
              <a:gd name="connsiteX52" fmla="*/ 3160024 w 3195530"/>
              <a:gd name="connsiteY52" fmla="*/ 10564964 h 10612860"/>
              <a:gd name="connsiteX53" fmla="*/ 2531417 w 3195530"/>
              <a:gd name="connsiteY53" fmla="*/ 10550290 h 10612860"/>
              <a:gd name="connsiteX54" fmla="*/ 1876236 w 3195530"/>
              <a:gd name="connsiteY54" fmla="*/ 10303490 h 10612860"/>
              <a:gd name="connsiteX55" fmla="*/ 1861870 w 3195530"/>
              <a:gd name="connsiteY55" fmla="*/ 10020777 h 10612860"/>
              <a:gd name="connsiteX56" fmla="*/ 1835213 w 3195530"/>
              <a:gd name="connsiteY56" fmla="*/ 9894183 h 10612860"/>
              <a:gd name="connsiteX57" fmla="*/ 1882681 w 3195530"/>
              <a:gd name="connsiteY57" fmla="*/ 9589781 h 10612860"/>
              <a:gd name="connsiteX58" fmla="*/ 1802386 w 3195530"/>
              <a:gd name="connsiteY58" fmla="*/ 9334796 h 10612860"/>
              <a:gd name="connsiteX59" fmla="*/ 1800887 w 3195530"/>
              <a:gd name="connsiteY59" fmla="*/ 8152789 h 10612860"/>
              <a:gd name="connsiteX60" fmla="*/ 1935942 w 3195530"/>
              <a:gd name="connsiteY60" fmla="*/ 7506024 h 10612860"/>
              <a:gd name="connsiteX61" fmla="*/ 1876110 w 3195530"/>
              <a:gd name="connsiteY61" fmla="*/ 7319701 h 10612860"/>
              <a:gd name="connsiteX62" fmla="*/ 1916465 w 3195530"/>
              <a:gd name="connsiteY62" fmla="*/ 7164091 h 10612860"/>
              <a:gd name="connsiteX63" fmla="*/ 1910193 w 3195530"/>
              <a:gd name="connsiteY63" fmla="*/ 6839348 h 10612860"/>
              <a:gd name="connsiteX64" fmla="*/ 1707813 w 3195530"/>
              <a:gd name="connsiteY64" fmla="*/ 6238651 h 10612860"/>
              <a:gd name="connsiteX65" fmla="*/ 1377613 w 3195530"/>
              <a:gd name="connsiteY65" fmla="*/ 7441295 h 10612860"/>
              <a:gd name="connsiteX66" fmla="*/ 1374660 w 3195530"/>
              <a:gd name="connsiteY66" fmla="*/ 7650818 h 10612860"/>
              <a:gd name="connsiteX67" fmla="*/ 1267540 w 3195530"/>
              <a:gd name="connsiteY67" fmla="*/ 7793055 h 10612860"/>
              <a:gd name="connsiteX68" fmla="*/ 1278558 w 3195530"/>
              <a:gd name="connsiteY68" fmla="*/ 7897618 h 10612860"/>
              <a:gd name="connsiteX69" fmla="*/ 1205942 w 3195530"/>
              <a:gd name="connsiteY69" fmla="*/ 8057305 h 10612860"/>
              <a:gd name="connsiteX70" fmla="*/ 1033520 w 3195530"/>
              <a:gd name="connsiteY70" fmla="*/ 9173347 h 10612860"/>
              <a:gd name="connsiteX71" fmla="*/ 1054274 w 3195530"/>
              <a:gd name="connsiteY71" fmla="*/ 9656724 h 10612860"/>
              <a:gd name="connsiteX72" fmla="*/ 990267 w 3195530"/>
              <a:gd name="connsiteY72" fmla="*/ 10063276 h 10612860"/>
              <a:gd name="connsiteX73" fmla="*/ 1368683 w 3195530"/>
              <a:gd name="connsiteY73" fmla="*/ 10442252 h 10612860"/>
              <a:gd name="connsiteX74" fmla="*/ 918876 w 3195530"/>
              <a:gd name="connsiteY74" fmla="*/ 10600044 h 10612860"/>
              <a:gd name="connsiteX75" fmla="*/ 474779 w 3195530"/>
              <a:gd name="connsiteY75" fmla="*/ 10287718 h 10612860"/>
              <a:gd name="connsiteX76" fmla="*/ 566182 w 3195530"/>
              <a:gd name="connsiteY76" fmla="*/ 10019896 h 10612860"/>
              <a:gd name="connsiteX77" fmla="*/ 460825 w 3195530"/>
              <a:gd name="connsiteY77" fmla="*/ 9692724 h 10612860"/>
              <a:gd name="connsiteX78" fmla="*/ 511587 w 3195530"/>
              <a:gd name="connsiteY78" fmla="*/ 9032388 h 10612860"/>
              <a:gd name="connsiteX79" fmla="*/ 622935 w 3195530"/>
              <a:gd name="connsiteY79" fmla="*/ 7525502 h 10612860"/>
              <a:gd name="connsiteX80" fmla="*/ 669466 w 3195530"/>
              <a:gd name="connsiteY80" fmla="*/ 7311969 h 10612860"/>
              <a:gd name="connsiteX81" fmla="*/ 689870 w 3195530"/>
              <a:gd name="connsiteY81" fmla="*/ 7037851 h 10612860"/>
              <a:gd name="connsiteX82" fmla="*/ 677180 w 3195530"/>
              <a:gd name="connsiteY82" fmla="*/ 6796735 h 10612860"/>
              <a:gd name="connsiteX83" fmla="*/ 587421 w 3195530"/>
              <a:gd name="connsiteY83" fmla="*/ 6210025 h 10612860"/>
              <a:gd name="connsiteX84" fmla="*/ 503127 w 3195530"/>
              <a:gd name="connsiteY84" fmla="*/ 5850688 h 10612860"/>
              <a:gd name="connsiteX85" fmla="*/ 304621 w 3195530"/>
              <a:gd name="connsiteY85" fmla="*/ 5601332 h 10612860"/>
              <a:gd name="connsiteX86" fmla="*/ 461987 w 3195530"/>
              <a:gd name="connsiteY86" fmla="*/ 4201579 h 10612860"/>
              <a:gd name="connsiteX87" fmla="*/ 480370 w 3195530"/>
              <a:gd name="connsiteY87" fmla="*/ 4073429 h 10612860"/>
              <a:gd name="connsiteX88" fmla="*/ 480370 w 3195530"/>
              <a:gd name="connsiteY88" fmla="*/ 4037882 h 10612860"/>
              <a:gd name="connsiteX89" fmla="*/ 430481 w 3195530"/>
              <a:gd name="connsiteY89" fmla="*/ 3966665 h 10612860"/>
              <a:gd name="connsiteX90" fmla="*/ 480370 w 3195530"/>
              <a:gd name="connsiteY90" fmla="*/ 3731366 h 10612860"/>
              <a:gd name="connsiteX91" fmla="*/ 357520 w 3195530"/>
              <a:gd name="connsiteY91" fmla="*/ 3489579 h 10612860"/>
              <a:gd name="connsiteX92" fmla="*/ 296032 w 3195530"/>
              <a:gd name="connsiteY92" fmla="*/ 3332537 h 10612860"/>
              <a:gd name="connsiteX93" fmla="*/ 312879 w 3195530"/>
              <a:gd name="connsiteY93" fmla="*/ 3170839 h 10612860"/>
              <a:gd name="connsiteX94" fmla="*/ 258721 w 3195530"/>
              <a:gd name="connsiteY94" fmla="*/ 3134915 h 10612860"/>
              <a:gd name="connsiteX95" fmla="*/ 207412 w 3195530"/>
              <a:gd name="connsiteY95" fmla="*/ 2897913 h 10612860"/>
              <a:gd name="connsiteX96" fmla="*/ 54452 w 3195530"/>
              <a:gd name="connsiteY96" fmla="*/ 2538400 h 10612860"/>
              <a:gd name="connsiteX97" fmla="*/ 9303 w 3195530"/>
              <a:gd name="connsiteY97" fmla="*/ 2186090 h 10612860"/>
              <a:gd name="connsiteX98" fmla="*/ 81583 w 3195530"/>
              <a:gd name="connsiteY98" fmla="*/ 1743638 h 10612860"/>
              <a:gd name="connsiteX99" fmla="*/ 649543 w 3195530"/>
              <a:gd name="connsiteY99" fmla="*/ 1494582 h 10612860"/>
              <a:gd name="connsiteX100" fmla="*/ 945925 w 3195530"/>
              <a:gd name="connsiteY100" fmla="*/ 1232699 h 10612860"/>
              <a:gd name="connsiteX101" fmla="*/ 952102 w 3195530"/>
              <a:gd name="connsiteY101" fmla="*/ 1238129 h 10612860"/>
              <a:gd name="connsiteX102" fmla="*/ 1453685 w 3195530"/>
              <a:gd name="connsiteY102" fmla="*/ 1885887 h 10612860"/>
              <a:gd name="connsiteX103" fmla="*/ 1302916 w 3195530"/>
              <a:gd name="connsiteY103" fmla="*/ 1712325 h 10612860"/>
              <a:gd name="connsiteX104" fmla="*/ 1505401 w 3195530"/>
              <a:gd name="connsiteY104" fmla="*/ 1530023 h 10612860"/>
              <a:gd name="connsiteX105" fmla="*/ 1518343 w 3195530"/>
              <a:gd name="connsiteY105" fmla="*/ 1530185 h 10612860"/>
              <a:gd name="connsiteX106" fmla="*/ 1411743 w 3195530"/>
              <a:gd name="connsiteY106" fmla="*/ 1476618 h 10612860"/>
              <a:gd name="connsiteX107" fmla="*/ 1132853 w 3195530"/>
              <a:gd name="connsiteY107" fmla="*/ 1356460 h 10612860"/>
              <a:gd name="connsiteX108" fmla="*/ 987224 w 3195530"/>
              <a:gd name="connsiteY108" fmla="*/ 1196250 h 10612860"/>
              <a:gd name="connsiteX109" fmla="*/ 888169 w 3195530"/>
              <a:gd name="connsiteY109" fmla="*/ 929232 h 10612860"/>
              <a:gd name="connsiteX110" fmla="*/ 827953 w 3195530"/>
              <a:gd name="connsiteY110" fmla="*/ 971350 h 10612860"/>
              <a:gd name="connsiteX111" fmla="*/ 713322 w 3195530"/>
              <a:gd name="connsiteY111" fmla="*/ 695928 h 10612860"/>
              <a:gd name="connsiteX112" fmla="*/ 783974 w 3195530"/>
              <a:gd name="connsiteY112" fmla="*/ 630038 h 10612860"/>
              <a:gd name="connsiteX113" fmla="*/ 1290800 w 3195530"/>
              <a:gd name="connsiteY113" fmla="*/ 0 h 10612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</a:cxnLst>
            <a:rect l="l" t="t" r="r" b="b"/>
            <a:pathLst>
              <a:path w="3195530" h="10612860">
                <a:moveTo>
                  <a:pt x="1763037" y="2903008"/>
                </a:moveTo>
                <a:cubicBezTo>
                  <a:pt x="1885202" y="3033635"/>
                  <a:pt x="1872984" y="3065139"/>
                  <a:pt x="1850995" y="3156579"/>
                </a:cubicBezTo>
                <a:cubicBezTo>
                  <a:pt x="1916962" y="3145053"/>
                  <a:pt x="1941396" y="3013657"/>
                  <a:pt x="1868097" y="2960638"/>
                </a:cubicBezTo>
                <a:lnTo>
                  <a:pt x="1763037" y="2903008"/>
                </a:lnTo>
                <a:close/>
                <a:moveTo>
                  <a:pt x="1290800" y="0"/>
                </a:moveTo>
                <a:cubicBezTo>
                  <a:pt x="1801445" y="7956"/>
                  <a:pt x="1808775" y="336334"/>
                  <a:pt x="1852755" y="556368"/>
                </a:cubicBezTo>
                <a:cubicBezTo>
                  <a:pt x="1963687" y="508007"/>
                  <a:pt x="1888928" y="775456"/>
                  <a:pt x="1880139" y="826219"/>
                </a:cubicBezTo>
                <a:cubicBezTo>
                  <a:pt x="1853721" y="920973"/>
                  <a:pt x="1832190" y="902771"/>
                  <a:pt x="1800885" y="889179"/>
                </a:cubicBezTo>
                <a:cubicBezTo>
                  <a:pt x="1794692" y="1052768"/>
                  <a:pt x="1749407" y="1133370"/>
                  <a:pt x="1665029" y="1234718"/>
                </a:cubicBezTo>
                <a:cubicBezTo>
                  <a:pt x="1652388" y="1274130"/>
                  <a:pt x="1654407" y="1304321"/>
                  <a:pt x="1649096" y="1339123"/>
                </a:cubicBezTo>
                <a:cubicBezTo>
                  <a:pt x="1649324" y="1430088"/>
                  <a:pt x="1591182" y="1487163"/>
                  <a:pt x="1534696" y="1530388"/>
                </a:cubicBezTo>
                <a:cubicBezTo>
                  <a:pt x="1631138" y="1537326"/>
                  <a:pt x="1656218" y="1674523"/>
                  <a:pt x="1721540" y="1740863"/>
                </a:cubicBezTo>
                <a:cubicBezTo>
                  <a:pt x="1723080" y="1745641"/>
                  <a:pt x="1724169" y="1750405"/>
                  <a:pt x="1724957" y="1755132"/>
                </a:cubicBezTo>
                <a:lnTo>
                  <a:pt x="1652304" y="1750313"/>
                </a:lnTo>
                <a:lnTo>
                  <a:pt x="1751358" y="1930550"/>
                </a:lnTo>
                <a:cubicBezTo>
                  <a:pt x="1734495" y="1865727"/>
                  <a:pt x="1738270" y="1816989"/>
                  <a:pt x="1724957" y="1755132"/>
                </a:cubicBezTo>
                <a:lnTo>
                  <a:pt x="1736291" y="1755884"/>
                </a:lnTo>
                <a:lnTo>
                  <a:pt x="1721540" y="1740863"/>
                </a:lnTo>
                <a:cubicBezTo>
                  <a:pt x="1712755" y="1703995"/>
                  <a:pt x="1697127" y="1662129"/>
                  <a:pt x="1667880" y="1609649"/>
                </a:cubicBezTo>
                <a:lnTo>
                  <a:pt x="1658106" y="1372022"/>
                </a:lnTo>
                <a:cubicBezTo>
                  <a:pt x="1691718" y="1475323"/>
                  <a:pt x="1705784" y="1525605"/>
                  <a:pt x="1734509" y="1541309"/>
                </a:cubicBezTo>
                <a:cubicBezTo>
                  <a:pt x="1938405" y="1625368"/>
                  <a:pt x="2120309" y="1644883"/>
                  <a:pt x="2326647" y="1715111"/>
                </a:cubicBezTo>
                <a:cubicBezTo>
                  <a:pt x="2387577" y="1741653"/>
                  <a:pt x="2468052" y="1735922"/>
                  <a:pt x="2509435" y="1794736"/>
                </a:cubicBezTo>
                <a:cubicBezTo>
                  <a:pt x="2578423" y="1861987"/>
                  <a:pt x="2583886" y="2028360"/>
                  <a:pt x="2606453" y="2095611"/>
                </a:cubicBezTo>
                <a:cubicBezTo>
                  <a:pt x="2645682" y="2153081"/>
                  <a:pt x="2650703" y="2150616"/>
                  <a:pt x="2672829" y="2178119"/>
                </a:cubicBezTo>
                <a:cubicBezTo>
                  <a:pt x="2671964" y="2219628"/>
                  <a:pt x="2671098" y="2261137"/>
                  <a:pt x="2670233" y="2302646"/>
                </a:cubicBezTo>
                <a:cubicBezTo>
                  <a:pt x="2698229" y="2345244"/>
                  <a:pt x="2677359" y="2320992"/>
                  <a:pt x="2712685" y="2352064"/>
                </a:cubicBezTo>
                <a:lnTo>
                  <a:pt x="2702149" y="2404747"/>
                </a:lnTo>
                <a:cubicBezTo>
                  <a:pt x="2725733" y="2417650"/>
                  <a:pt x="2734657" y="2405196"/>
                  <a:pt x="2763128" y="2436539"/>
                </a:cubicBezTo>
                <a:cubicBezTo>
                  <a:pt x="2783404" y="2468460"/>
                  <a:pt x="2759701" y="2504990"/>
                  <a:pt x="2757987" y="2539216"/>
                </a:cubicBezTo>
                <a:cubicBezTo>
                  <a:pt x="2830675" y="2570897"/>
                  <a:pt x="2952228" y="2786992"/>
                  <a:pt x="3024915" y="2938542"/>
                </a:cubicBezTo>
                <a:lnTo>
                  <a:pt x="3138120" y="3005297"/>
                </a:lnTo>
                <a:cubicBezTo>
                  <a:pt x="3176534" y="3119388"/>
                  <a:pt x="3200288" y="3168933"/>
                  <a:pt x="3194723" y="3333739"/>
                </a:cubicBezTo>
                <a:cubicBezTo>
                  <a:pt x="3121510" y="3499632"/>
                  <a:pt x="3109378" y="3603286"/>
                  <a:pt x="2857806" y="3656225"/>
                </a:cubicBezTo>
                <a:lnTo>
                  <a:pt x="2542420" y="3660305"/>
                </a:lnTo>
                <a:cubicBezTo>
                  <a:pt x="2487616" y="3649756"/>
                  <a:pt x="2506110" y="3650733"/>
                  <a:pt x="2461079" y="3610217"/>
                </a:cubicBezTo>
                <a:lnTo>
                  <a:pt x="2445357" y="3730903"/>
                </a:lnTo>
                <a:lnTo>
                  <a:pt x="2469021" y="4013875"/>
                </a:lnTo>
                <a:cubicBezTo>
                  <a:pt x="2533134" y="4303569"/>
                  <a:pt x="2824378" y="5106399"/>
                  <a:pt x="2974950" y="5593332"/>
                </a:cubicBezTo>
                <a:cubicBezTo>
                  <a:pt x="3011367" y="5707926"/>
                  <a:pt x="2843607" y="5642497"/>
                  <a:pt x="2708419" y="5730659"/>
                </a:cubicBezTo>
                <a:cubicBezTo>
                  <a:pt x="2757344" y="5999535"/>
                  <a:pt x="2737509" y="6102898"/>
                  <a:pt x="2736752" y="6385004"/>
                </a:cubicBezTo>
                <a:cubicBezTo>
                  <a:pt x="2736620" y="6633185"/>
                  <a:pt x="2747845" y="6839701"/>
                  <a:pt x="2718427" y="7009774"/>
                </a:cubicBezTo>
                <a:cubicBezTo>
                  <a:pt x="2666595" y="7086786"/>
                  <a:pt x="2735962" y="7280136"/>
                  <a:pt x="2690545" y="7429203"/>
                </a:cubicBezTo>
                <a:cubicBezTo>
                  <a:pt x="2634529" y="7582454"/>
                  <a:pt x="2615963" y="7594947"/>
                  <a:pt x="2595054" y="7760350"/>
                </a:cubicBezTo>
                <a:cubicBezTo>
                  <a:pt x="2588928" y="7805572"/>
                  <a:pt x="2483805" y="7828293"/>
                  <a:pt x="2500175" y="7873515"/>
                </a:cubicBezTo>
                <a:cubicBezTo>
                  <a:pt x="2579762" y="8026219"/>
                  <a:pt x="2466379" y="8049122"/>
                  <a:pt x="2483431" y="8113645"/>
                </a:cubicBezTo>
                <a:cubicBezTo>
                  <a:pt x="2517403" y="8288153"/>
                  <a:pt x="2436363" y="8606939"/>
                  <a:pt x="2412136" y="8776730"/>
                </a:cubicBezTo>
                <a:cubicBezTo>
                  <a:pt x="2369240" y="8959967"/>
                  <a:pt x="2353609" y="9066251"/>
                  <a:pt x="2380366" y="9173347"/>
                </a:cubicBezTo>
                <a:cubicBezTo>
                  <a:pt x="2432405" y="9284240"/>
                  <a:pt x="2442141" y="9369753"/>
                  <a:pt x="2396889" y="9467957"/>
                </a:cubicBezTo>
                <a:cubicBezTo>
                  <a:pt x="2363285" y="9537774"/>
                  <a:pt x="2376298" y="9577438"/>
                  <a:pt x="2454833" y="9613145"/>
                </a:cubicBezTo>
                <a:cubicBezTo>
                  <a:pt x="2491303" y="9642018"/>
                  <a:pt x="2530300" y="9658824"/>
                  <a:pt x="2424209" y="9804339"/>
                </a:cubicBezTo>
                <a:cubicBezTo>
                  <a:pt x="2356358" y="9899657"/>
                  <a:pt x="2771113" y="10115384"/>
                  <a:pt x="3134866" y="10341562"/>
                </a:cubicBezTo>
                <a:cubicBezTo>
                  <a:pt x="3198279" y="10390076"/>
                  <a:pt x="3220414" y="10515372"/>
                  <a:pt x="3160024" y="10564964"/>
                </a:cubicBezTo>
                <a:cubicBezTo>
                  <a:pt x="3063292" y="10600964"/>
                  <a:pt x="2776202" y="10577739"/>
                  <a:pt x="2531417" y="10550290"/>
                </a:cubicBezTo>
                <a:cubicBezTo>
                  <a:pt x="2270722" y="10510324"/>
                  <a:pt x="2132699" y="10411138"/>
                  <a:pt x="1876236" y="10303490"/>
                </a:cubicBezTo>
                <a:cubicBezTo>
                  <a:pt x="1796716" y="10260760"/>
                  <a:pt x="1856789" y="10099505"/>
                  <a:pt x="1861870" y="10020777"/>
                </a:cubicBezTo>
                <a:cubicBezTo>
                  <a:pt x="1875485" y="9978580"/>
                  <a:pt x="1808100" y="9931880"/>
                  <a:pt x="1835213" y="9894183"/>
                </a:cubicBezTo>
                <a:cubicBezTo>
                  <a:pt x="1921808" y="9780870"/>
                  <a:pt x="1753517" y="9679787"/>
                  <a:pt x="1882681" y="9589781"/>
                </a:cubicBezTo>
                <a:cubicBezTo>
                  <a:pt x="1923556" y="9549469"/>
                  <a:pt x="1807828" y="9495425"/>
                  <a:pt x="1802386" y="9334796"/>
                </a:cubicBezTo>
                <a:cubicBezTo>
                  <a:pt x="1822325" y="9064188"/>
                  <a:pt x="1759591" y="8373565"/>
                  <a:pt x="1800887" y="8152789"/>
                </a:cubicBezTo>
                <a:cubicBezTo>
                  <a:pt x="1845905" y="7937201"/>
                  <a:pt x="1869773" y="7666622"/>
                  <a:pt x="1935942" y="7506024"/>
                </a:cubicBezTo>
                <a:cubicBezTo>
                  <a:pt x="1956496" y="7425915"/>
                  <a:pt x="1882555" y="7399809"/>
                  <a:pt x="1876110" y="7319701"/>
                </a:cubicBezTo>
                <a:cubicBezTo>
                  <a:pt x="1873064" y="7251333"/>
                  <a:pt x="1978010" y="7223460"/>
                  <a:pt x="1916465" y="7164091"/>
                </a:cubicBezTo>
                <a:cubicBezTo>
                  <a:pt x="1851017" y="7064316"/>
                  <a:pt x="1962768" y="6911047"/>
                  <a:pt x="1910193" y="6839348"/>
                </a:cubicBezTo>
                <a:cubicBezTo>
                  <a:pt x="1788088" y="6651715"/>
                  <a:pt x="1879283" y="6224771"/>
                  <a:pt x="1707813" y="6238651"/>
                </a:cubicBezTo>
                <a:cubicBezTo>
                  <a:pt x="1596229" y="6246332"/>
                  <a:pt x="1573799" y="6862550"/>
                  <a:pt x="1377613" y="7441295"/>
                </a:cubicBezTo>
                <a:cubicBezTo>
                  <a:pt x="1339968" y="7523826"/>
                  <a:pt x="1391155" y="7574319"/>
                  <a:pt x="1374660" y="7650818"/>
                </a:cubicBezTo>
                <a:cubicBezTo>
                  <a:pt x="1338208" y="7728919"/>
                  <a:pt x="1281496" y="7732414"/>
                  <a:pt x="1267540" y="7793055"/>
                </a:cubicBezTo>
                <a:cubicBezTo>
                  <a:pt x="1244423" y="7826500"/>
                  <a:pt x="1255144" y="7847253"/>
                  <a:pt x="1278558" y="7897618"/>
                </a:cubicBezTo>
                <a:cubicBezTo>
                  <a:pt x="1292967" y="7951528"/>
                  <a:pt x="1192496" y="7984277"/>
                  <a:pt x="1205942" y="8057305"/>
                </a:cubicBezTo>
                <a:cubicBezTo>
                  <a:pt x="1236310" y="8316457"/>
                  <a:pt x="1126150" y="8888629"/>
                  <a:pt x="1033520" y="9173347"/>
                </a:cubicBezTo>
                <a:cubicBezTo>
                  <a:pt x="1002075" y="9250656"/>
                  <a:pt x="1090137" y="9496528"/>
                  <a:pt x="1054274" y="9656724"/>
                </a:cubicBezTo>
                <a:cubicBezTo>
                  <a:pt x="981217" y="9804572"/>
                  <a:pt x="969453" y="9963578"/>
                  <a:pt x="990267" y="10063276"/>
                </a:cubicBezTo>
                <a:cubicBezTo>
                  <a:pt x="1143347" y="10247861"/>
                  <a:pt x="1168717" y="10274048"/>
                  <a:pt x="1368683" y="10442252"/>
                </a:cubicBezTo>
                <a:cubicBezTo>
                  <a:pt x="1524599" y="10561929"/>
                  <a:pt x="1338067" y="10646149"/>
                  <a:pt x="918876" y="10600044"/>
                </a:cubicBezTo>
                <a:cubicBezTo>
                  <a:pt x="716747" y="10529872"/>
                  <a:pt x="523630" y="10469407"/>
                  <a:pt x="474779" y="10287718"/>
                </a:cubicBezTo>
                <a:cubicBezTo>
                  <a:pt x="460994" y="10214163"/>
                  <a:pt x="590583" y="10089490"/>
                  <a:pt x="566182" y="10019896"/>
                </a:cubicBezTo>
                <a:cubicBezTo>
                  <a:pt x="514350" y="9901569"/>
                  <a:pt x="513736" y="9833548"/>
                  <a:pt x="460825" y="9692724"/>
                </a:cubicBezTo>
                <a:cubicBezTo>
                  <a:pt x="428186" y="9545332"/>
                  <a:pt x="547918" y="9172668"/>
                  <a:pt x="511587" y="9032388"/>
                </a:cubicBezTo>
                <a:cubicBezTo>
                  <a:pt x="417570" y="8647125"/>
                  <a:pt x="441994" y="7931915"/>
                  <a:pt x="622935" y="7525502"/>
                </a:cubicBezTo>
                <a:cubicBezTo>
                  <a:pt x="660944" y="7463322"/>
                  <a:pt x="586275" y="7374687"/>
                  <a:pt x="669466" y="7311969"/>
                </a:cubicBezTo>
                <a:cubicBezTo>
                  <a:pt x="731364" y="7273515"/>
                  <a:pt x="604138" y="7146071"/>
                  <a:pt x="689870" y="7037851"/>
                </a:cubicBezTo>
                <a:cubicBezTo>
                  <a:pt x="719938" y="7010042"/>
                  <a:pt x="607537" y="6942878"/>
                  <a:pt x="677180" y="6796735"/>
                </a:cubicBezTo>
                <a:cubicBezTo>
                  <a:pt x="694258" y="6708282"/>
                  <a:pt x="529714" y="6543249"/>
                  <a:pt x="587421" y="6210025"/>
                </a:cubicBezTo>
                <a:cubicBezTo>
                  <a:pt x="599552" y="6134828"/>
                  <a:pt x="413486" y="6131917"/>
                  <a:pt x="503127" y="5850688"/>
                </a:cubicBezTo>
                <a:cubicBezTo>
                  <a:pt x="536354" y="5706433"/>
                  <a:pt x="319271" y="5761965"/>
                  <a:pt x="304621" y="5601332"/>
                </a:cubicBezTo>
                <a:cubicBezTo>
                  <a:pt x="320313" y="5340683"/>
                  <a:pt x="403834" y="4624329"/>
                  <a:pt x="461987" y="4201579"/>
                </a:cubicBezTo>
                <a:lnTo>
                  <a:pt x="480370" y="4073429"/>
                </a:lnTo>
                <a:lnTo>
                  <a:pt x="480370" y="4037882"/>
                </a:lnTo>
                <a:lnTo>
                  <a:pt x="430481" y="3966665"/>
                </a:lnTo>
                <a:lnTo>
                  <a:pt x="480370" y="3731366"/>
                </a:lnTo>
                <a:lnTo>
                  <a:pt x="357520" y="3489579"/>
                </a:lnTo>
                <a:cubicBezTo>
                  <a:pt x="337024" y="3429548"/>
                  <a:pt x="331188" y="3411010"/>
                  <a:pt x="296032" y="3332537"/>
                </a:cubicBezTo>
                <a:cubicBezTo>
                  <a:pt x="300019" y="3258660"/>
                  <a:pt x="289345" y="3260853"/>
                  <a:pt x="312879" y="3170839"/>
                </a:cubicBezTo>
                <a:lnTo>
                  <a:pt x="258721" y="3134915"/>
                </a:lnTo>
                <a:cubicBezTo>
                  <a:pt x="244061" y="3061294"/>
                  <a:pt x="263608" y="3033775"/>
                  <a:pt x="207412" y="2897913"/>
                </a:cubicBezTo>
                <a:cubicBezTo>
                  <a:pt x="161312" y="2801896"/>
                  <a:pt x="102996" y="2715099"/>
                  <a:pt x="54452" y="2538400"/>
                </a:cubicBezTo>
                <a:cubicBezTo>
                  <a:pt x="18227" y="2400985"/>
                  <a:pt x="52858" y="2339642"/>
                  <a:pt x="9303" y="2186090"/>
                </a:cubicBezTo>
                <a:cubicBezTo>
                  <a:pt x="8963" y="1985587"/>
                  <a:pt x="-37798" y="1978719"/>
                  <a:pt x="81583" y="1743638"/>
                </a:cubicBezTo>
                <a:cubicBezTo>
                  <a:pt x="192719" y="1639872"/>
                  <a:pt x="438234" y="1552243"/>
                  <a:pt x="649543" y="1494582"/>
                </a:cubicBezTo>
                <a:cubicBezTo>
                  <a:pt x="811283" y="1452620"/>
                  <a:pt x="910748" y="1222236"/>
                  <a:pt x="945925" y="1232699"/>
                </a:cubicBezTo>
                <a:cubicBezTo>
                  <a:pt x="948270" y="1233396"/>
                  <a:pt x="950329" y="1235164"/>
                  <a:pt x="952102" y="1238129"/>
                </a:cubicBezTo>
                <a:cubicBezTo>
                  <a:pt x="927905" y="1306516"/>
                  <a:pt x="1245770" y="1656136"/>
                  <a:pt x="1453685" y="1885887"/>
                </a:cubicBezTo>
                <a:cubicBezTo>
                  <a:pt x="1429491" y="1820348"/>
                  <a:pt x="1429728" y="1805525"/>
                  <a:pt x="1302916" y="1712325"/>
                </a:cubicBezTo>
                <a:lnTo>
                  <a:pt x="1505401" y="1530023"/>
                </a:lnTo>
                <a:lnTo>
                  <a:pt x="1518343" y="1530185"/>
                </a:lnTo>
                <a:cubicBezTo>
                  <a:pt x="1483021" y="1505424"/>
                  <a:pt x="1447382" y="1494945"/>
                  <a:pt x="1411743" y="1476618"/>
                </a:cubicBezTo>
                <a:cubicBezTo>
                  <a:pt x="1330996" y="1480364"/>
                  <a:pt x="1291785" y="1520994"/>
                  <a:pt x="1132853" y="1356460"/>
                </a:cubicBezTo>
                <a:cubicBezTo>
                  <a:pt x="1078609" y="1303057"/>
                  <a:pt x="1031695" y="1265790"/>
                  <a:pt x="987224" y="1196250"/>
                </a:cubicBezTo>
                <a:cubicBezTo>
                  <a:pt x="929773" y="1116465"/>
                  <a:pt x="921187" y="1018238"/>
                  <a:pt x="888169" y="929232"/>
                </a:cubicBezTo>
                <a:cubicBezTo>
                  <a:pt x="868097" y="943271"/>
                  <a:pt x="852911" y="966532"/>
                  <a:pt x="827953" y="971350"/>
                </a:cubicBezTo>
                <a:cubicBezTo>
                  <a:pt x="788114" y="976360"/>
                  <a:pt x="721398" y="813092"/>
                  <a:pt x="713322" y="695928"/>
                </a:cubicBezTo>
                <a:cubicBezTo>
                  <a:pt x="710811" y="610956"/>
                  <a:pt x="744950" y="629718"/>
                  <a:pt x="783974" y="630038"/>
                </a:cubicBezTo>
                <a:cubicBezTo>
                  <a:pt x="714289" y="279409"/>
                  <a:pt x="896262" y="16377"/>
                  <a:pt x="129080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2026"/>
          </a:p>
        </p:txBody>
      </p:sp>
      <p:sp>
        <p:nvSpPr>
          <p:cNvPr id="11" name="Graphic 11">
            <a:extLst>
              <a:ext uri="{FF2B5EF4-FFF2-40B4-BE49-F238E27FC236}">
                <a16:creationId xmlns:a16="http://schemas.microsoft.com/office/drawing/2014/main" xmlns="" id="{0ED20054-5E49-B3A1-3968-4202DDB0FE3C}"/>
              </a:ext>
            </a:extLst>
          </p:cNvPr>
          <p:cNvSpPr/>
          <p:nvPr/>
        </p:nvSpPr>
        <p:spPr>
          <a:xfrm>
            <a:off x="10275795" y="2023069"/>
            <a:ext cx="1047904" cy="2702789"/>
          </a:xfrm>
          <a:custGeom>
            <a:avLst/>
            <a:gdLst>
              <a:gd name="connsiteX0" fmla="*/ 1732970 w 1743075"/>
              <a:gd name="connsiteY0" fmla="*/ 1329937 h 4495800"/>
              <a:gd name="connsiteX1" fmla="*/ 1726302 w 1743075"/>
              <a:gd name="connsiteY1" fmla="*/ 1291837 h 4495800"/>
              <a:gd name="connsiteX2" fmla="*/ 1698680 w 1743075"/>
              <a:gd name="connsiteY2" fmla="*/ 1230877 h 4495800"/>
              <a:gd name="connsiteX3" fmla="*/ 1666295 w 1743075"/>
              <a:gd name="connsiteY3" fmla="*/ 1177537 h 4495800"/>
              <a:gd name="connsiteX4" fmla="*/ 1643435 w 1743075"/>
              <a:gd name="connsiteY4" fmla="*/ 1128959 h 4495800"/>
              <a:gd name="connsiteX5" fmla="*/ 1636767 w 1743075"/>
              <a:gd name="connsiteY5" fmla="*/ 1117529 h 4495800"/>
              <a:gd name="connsiteX6" fmla="*/ 1595810 w 1743075"/>
              <a:gd name="connsiteY6" fmla="*/ 1023232 h 4495800"/>
              <a:gd name="connsiteX7" fmla="*/ 1586285 w 1743075"/>
              <a:gd name="connsiteY7" fmla="*/ 1007039 h 4495800"/>
              <a:gd name="connsiteX8" fmla="*/ 1573902 w 1743075"/>
              <a:gd name="connsiteY8" fmla="*/ 972749 h 4495800"/>
              <a:gd name="connsiteX9" fmla="*/ 1560567 w 1743075"/>
              <a:gd name="connsiteY9" fmla="*/ 923219 h 4495800"/>
              <a:gd name="connsiteX10" fmla="*/ 1550090 w 1743075"/>
              <a:gd name="connsiteY10" fmla="*/ 880357 h 4495800"/>
              <a:gd name="connsiteX11" fmla="*/ 1547232 w 1743075"/>
              <a:gd name="connsiteY11" fmla="*/ 863212 h 4495800"/>
              <a:gd name="connsiteX12" fmla="*/ 1508180 w 1743075"/>
              <a:gd name="connsiteY12" fmla="*/ 747959 h 4495800"/>
              <a:gd name="connsiteX13" fmla="*/ 1468175 w 1743075"/>
              <a:gd name="connsiteY13" fmla="*/ 705097 h 4495800"/>
              <a:gd name="connsiteX14" fmla="*/ 1428170 w 1743075"/>
              <a:gd name="connsiteY14" fmla="*/ 685094 h 4495800"/>
              <a:gd name="connsiteX15" fmla="*/ 1380545 w 1743075"/>
              <a:gd name="connsiteY15" fmla="*/ 669854 h 4495800"/>
              <a:gd name="connsiteX16" fmla="*/ 1303392 w 1743075"/>
              <a:gd name="connsiteY16" fmla="*/ 650804 h 4495800"/>
              <a:gd name="connsiteX17" fmla="*/ 1301487 w 1743075"/>
              <a:gd name="connsiteY17" fmla="*/ 649852 h 4495800"/>
              <a:gd name="connsiteX18" fmla="*/ 1223382 w 1743075"/>
              <a:gd name="connsiteY18" fmla="*/ 629849 h 4495800"/>
              <a:gd name="connsiteX19" fmla="*/ 1160517 w 1743075"/>
              <a:gd name="connsiteY19" fmla="*/ 610799 h 4495800"/>
              <a:gd name="connsiteX20" fmla="*/ 1101462 w 1743075"/>
              <a:gd name="connsiteY20" fmla="*/ 511739 h 4495800"/>
              <a:gd name="connsiteX21" fmla="*/ 1106225 w 1743075"/>
              <a:gd name="connsiteY21" fmla="*/ 422204 h 4495800"/>
              <a:gd name="connsiteX22" fmla="*/ 1119560 w 1743075"/>
              <a:gd name="connsiteY22" fmla="*/ 398392 h 4495800"/>
              <a:gd name="connsiteX23" fmla="*/ 1150040 w 1743075"/>
              <a:gd name="connsiteY23" fmla="*/ 352672 h 4495800"/>
              <a:gd name="connsiteX24" fmla="*/ 1155755 w 1743075"/>
              <a:gd name="connsiteY24" fmla="*/ 326002 h 4495800"/>
              <a:gd name="connsiteX25" fmla="*/ 1153850 w 1743075"/>
              <a:gd name="connsiteY25" fmla="*/ 263137 h 4495800"/>
              <a:gd name="connsiteX26" fmla="*/ 1135752 w 1743075"/>
              <a:gd name="connsiteY26" fmla="*/ 252659 h 4495800"/>
              <a:gd name="connsiteX27" fmla="*/ 1124322 w 1743075"/>
              <a:gd name="connsiteY27" fmla="*/ 241229 h 4495800"/>
              <a:gd name="connsiteX28" fmla="*/ 1125275 w 1743075"/>
              <a:gd name="connsiteY28" fmla="*/ 203129 h 4495800"/>
              <a:gd name="connsiteX29" fmla="*/ 1124322 w 1743075"/>
              <a:gd name="connsiteY29" fmla="*/ 182174 h 4495800"/>
              <a:gd name="connsiteX30" fmla="*/ 1074792 w 1743075"/>
              <a:gd name="connsiteY30" fmla="*/ 56444 h 4495800"/>
              <a:gd name="connsiteX31" fmla="*/ 1048122 w 1743075"/>
              <a:gd name="connsiteY31" fmla="*/ 37394 h 4495800"/>
              <a:gd name="connsiteX32" fmla="*/ 1005260 w 1743075"/>
              <a:gd name="connsiteY32" fmla="*/ 20249 h 4495800"/>
              <a:gd name="connsiteX33" fmla="*/ 873815 w 1743075"/>
              <a:gd name="connsiteY33" fmla="*/ 24059 h 4495800"/>
              <a:gd name="connsiteX34" fmla="*/ 782375 w 1743075"/>
              <a:gd name="connsiteY34" fmla="*/ 104069 h 4495800"/>
              <a:gd name="connsiteX35" fmla="*/ 775707 w 1743075"/>
              <a:gd name="connsiteY35" fmla="*/ 117404 h 4495800"/>
              <a:gd name="connsiteX36" fmla="*/ 769040 w 1743075"/>
              <a:gd name="connsiteY36" fmla="*/ 159314 h 4495800"/>
              <a:gd name="connsiteX37" fmla="*/ 759515 w 1743075"/>
              <a:gd name="connsiteY37" fmla="*/ 293617 h 4495800"/>
              <a:gd name="connsiteX38" fmla="*/ 759515 w 1743075"/>
              <a:gd name="connsiteY38" fmla="*/ 297427 h 4495800"/>
              <a:gd name="connsiteX39" fmla="*/ 762372 w 1743075"/>
              <a:gd name="connsiteY39" fmla="*/ 370769 h 4495800"/>
              <a:gd name="connsiteX40" fmla="*/ 786185 w 1743075"/>
              <a:gd name="connsiteY40" fmla="*/ 424109 h 4495800"/>
              <a:gd name="connsiteX41" fmla="*/ 799520 w 1743075"/>
              <a:gd name="connsiteY41" fmla="*/ 446969 h 4495800"/>
              <a:gd name="connsiteX42" fmla="*/ 811902 w 1743075"/>
              <a:gd name="connsiteY42" fmla="*/ 517454 h 4495800"/>
              <a:gd name="connsiteX43" fmla="*/ 806187 w 1743075"/>
              <a:gd name="connsiteY43" fmla="*/ 540314 h 4495800"/>
              <a:gd name="connsiteX44" fmla="*/ 729035 w 1743075"/>
              <a:gd name="connsiteY44" fmla="*/ 576509 h 4495800"/>
              <a:gd name="connsiteX45" fmla="*/ 717605 w 1743075"/>
              <a:gd name="connsiteY45" fmla="*/ 579367 h 4495800"/>
              <a:gd name="connsiteX46" fmla="*/ 546155 w 1743075"/>
              <a:gd name="connsiteY46" fmla="*/ 617467 h 4495800"/>
              <a:gd name="connsiteX47" fmla="*/ 469955 w 1743075"/>
              <a:gd name="connsiteY47" fmla="*/ 627944 h 4495800"/>
              <a:gd name="connsiteX48" fmla="*/ 396612 w 1743075"/>
              <a:gd name="connsiteY48" fmla="*/ 646994 h 4495800"/>
              <a:gd name="connsiteX49" fmla="*/ 348035 w 1743075"/>
              <a:gd name="connsiteY49" fmla="*/ 688904 h 4495800"/>
              <a:gd name="connsiteX50" fmla="*/ 311840 w 1743075"/>
              <a:gd name="connsiteY50" fmla="*/ 807014 h 4495800"/>
              <a:gd name="connsiteX51" fmla="*/ 287075 w 1743075"/>
              <a:gd name="connsiteY51" fmla="*/ 848924 h 4495800"/>
              <a:gd name="connsiteX52" fmla="*/ 246117 w 1743075"/>
              <a:gd name="connsiteY52" fmla="*/ 896549 h 4495800"/>
              <a:gd name="connsiteX53" fmla="*/ 233735 w 1743075"/>
              <a:gd name="connsiteY53" fmla="*/ 922267 h 4495800"/>
              <a:gd name="connsiteX54" fmla="*/ 164202 w 1743075"/>
              <a:gd name="connsiteY54" fmla="*/ 1008944 h 4495800"/>
              <a:gd name="connsiteX55" fmla="*/ 152772 w 1743075"/>
              <a:gd name="connsiteY55" fmla="*/ 1024184 h 4495800"/>
              <a:gd name="connsiteX56" fmla="*/ 81335 w 1743075"/>
              <a:gd name="connsiteY56" fmla="*/ 1130864 h 4495800"/>
              <a:gd name="connsiteX57" fmla="*/ 10850 w 1743075"/>
              <a:gd name="connsiteY57" fmla="*/ 1280407 h 4495800"/>
              <a:gd name="connsiteX58" fmla="*/ 27042 w 1743075"/>
              <a:gd name="connsiteY58" fmla="*/ 1395659 h 4495800"/>
              <a:gd name="connsiteX59" fmla="*/ 61332 w 1743075"/>
              <a:gd name="connsiteY59" fmla="*/ 1453762 h 4495800"/>
              <a:gd name="connsiteX60" fmla="*/ 74667 w 1743075"/>
              <a:gd name="connsiteY60" fmla="*/ 1474717 h 4495800"/>
              <a:gd name="connsiteX61" fmla="*/ 97527 w 1743075"/>
              <a:gd name="connsiteY61" fmla="*/ 1509007 h 4495800"/>
              <a:gd name="connsiteX62" fmla="*/ 108005 w 1743075"/>
              <a:gd name="connsiteY62" fmla="*/ 1522342 h 4495800"/>
              <a:gd name="connsiteX63" fmla="*/ 162297 w 1743075"/>
              <a:gd name="connsiteY63" fmla="*/ 1602352 h 4495800"/>
              <a:gd name="connsiteX64" fmla="*/ 201350 w 1743075"/>
              <a:gd name="connsiteY64" fmla="*/ 1654739 h 4495800"/>
              <a:gd name="connsiteX65" fmla="*/ 288980 w 1743075"/>
              <a:gd name="connsiteY65" fmla="*/ 1768087 h 4495800"/>
              <a:gd name="connsiteX66" fmla="*/ 300410 w 1743075"/>
              <a:gd name="connsiteY66" fmla="*/ 1810949 h 4495800"/>
              <a:gd name="connsiteX67" fmla="*/ 288027 w 1743075"/>
              <a:gd name="connsiteY67" fmla="*/ 1909057 h 4495800"/>
              <a:gd name="connsiteX68" fmla="*/ 279455 w 1743075"/>
              <a:gd name="connsiteY68" fmla="*/ 2064314 h 4495800"/>
              <a:gd name="connsiteX69" fmla="*/ 277550 w 1743075"/>
              <a:gd name="connsiteY69" fmla="*/ 2079554 h 4495800"/>
              <a:gd name="connsiteX70" fmla="*/ 266120 w 1743075"/>
              <a:gd name="connsiteY70" fmla="*/ 2192902 h 4495800"/>
              <a:gd name="connsiteX71" fmla="*/ 265167 w 1743075"/>
              <a:gd name="connsiteY71" fmla="*/ 2338634 h 4495800"/>
              <a:gd name="connsiteX72" fmla="*/ 251832 w 1743075"/>
              <a:gd name="connsiteY72" fmla="*/ 2463412 h 4495800"/>
              <a:gd name="connsiteX73" fmla="*/ 268025 w 1743075"/>
              <a:gd name="connsiteY73" fmla="*/ 2496749 h 4495800"/>
              <a:gd name="connsiteX74" fmla="*/ 358512 w 1743075"/>
              <a:gd name="connsiteY74" fmla="*/ 2521514 h 4495800"/>
              <a:gd name="connsiteX75" fmla="*/ 377562 w 1743075"/>
              <a:gd name="connsiteY75" fmla="*/ 2525324 h 4495800"/>
              <a:gd name="connsiteX76" fmla="*/ 467097 w 1743075"/>
              <a:gd name="connsiteY76" fmla="*/ 2499607 h 4495800"/>
              <a:gd name="connsiteX77" fmla="*/ 496625 w 1743075"/>
              <a:gd name="connsiteY77" fmla="*/ 2472937 h 4495800"/>
              <a:gd name="connsiteX78" fmla="*/ 498530 w 1743075"/>
              <a:gd name="connsiteY78" fmla="*/ 2500559 h 4495800"/>
              <a:gd name="connsiteX79" fmla="*/ 497577 w 1743075"/>
              <a:gd name="connsiteY79" fmla="*/ 2653912 h 4495800"/>
              <a:gd name="connsiteX80" fmla="*/ 491862 w 1743075"/>
              <a:gd name="connsiteY80" fmla="*/ 2752972 h 4495800"/>
              <a:gd name="connsiteX81" fmla="*/ 489957 w 1743075"/>
              <a:gd name="connsiteY81" fmla="*/ 2915849 h 4495800"/>
              <a:gd name="connsiteX82" fmla="*/ 483290 w 1743075"/>
              <a:gd name="connsiteY82" fmla="*/ 3303517 h 4495800"/>
              <a:gd name="connsiteX83" fmla="*/ 483290 w 1743075"/>
              <a:gd name="connsiteY83" fmla="*/ 3423532 h 4495800"/>
              <a:gd name="connsiteX84" fmla="*/ 489005 w 1743075"/>
              <a:gd name="connsiteY84" fmla="*/ 3666419 h 4495800"/>
              <a:gd name="connsiteX85" fmla="*/ 497577 w 1743075"/>
              <a:gd name="connsiteY85" fmla="*/ 3953122 h 4495800"/>
              <a:gd name="connsiteX86" fmla="*/ 498530 w 1743075"/>
              <a:gd name="connsiteY86" fmla="*/ 3964552 h 4495800"/>
              <a:gd name="connsiteX87" fmla="*/ 505197 w 1743075"/>
              <a:gd name="connsiteY87" fmla="*/ 4019797 h 4495800"/>
              <a:gd name="connsiteX88" fmla="*/ 507102 w 1743075"/>
              <a:gd name="connsiteY88" fmla="*/ 4083614 h 4495800"/>
              <a:gd name="connsiteX89" fmla="*/ 513770 w 1743075"/>
              <a:gd name="connsiteY89" fmla="*/ 4111237 h 4495800"/>
              <a:gd name="connsiteX90" fmla="*/ 539487 w 1743075"/>
              <a:gd name="connsiteY90" fmla="*/ 4176959 h 4495800"/>
              <a:gd name="connsiteX91" fmla="*/ 562347 w 1743075"/>
              <a:gd name="connsiteY91" fmla="*/ 4278877 h 4495800"/>
              <a:gd name="connsiteX92" fmla="*/ 561395 w 1743075"/>
              <a:gd name="connsiteY92" fmla="*/ 4299832 h 4495800"/>
              <a:gd name="connsiteX93" fmla="*/ 551870 w 1743075"/>
              <a:gd name="connsiteY93" fmla="*/ 4354124 h 4495800"/>
              <a:gd name="connsiteX94" fmla="*/ 583302 w 1743075"/>
              <a:gd name="connsiteY94" fmla="*/ 4404607 h 4495800"/>
              <a:gd name="connsiteX95" fmla="*/ 600447 w 1743075"/>
              <a:gd name="connsiteY95" fmla="*/ 4423657 h 4495800"/>
              <a:gd name="connsiteX96" fmla="*/ 628070 w 1743075"/>
              <a:gd name="connsiteY96" fmla="*/ 4459852 h 4495800"/>
              <a:gd name="connsiteX97" fmla="*/ 690935 w 1743075"/>
              <a:gd name="connsiteY97" fmla="*/ 4483664 h 4495800"/>
              <a:gd name="connsiteX98" fmla="*/ 762372 w 1743075"/>
              <a:gd name="connsiteY98" fmla="*/ 4492237 h 4495800"/>
              <a:gd name="connsiteX99" fmla="*/ 898580 w 1743075"/>
              <a:gd name="connsiteY99" fmla="*/ 4493189 h 4495800"/>
              <a:gd name="connsiteX100" fmla="*/ 913820 w 1743075"/>
              <a:gd name="connsiteY100" fmla="*/ 4464614 h 4495800"/>
              <a:gd name="connsiteX101" fmla="*/ 901437 w 1743075"/>
              <a:gd name="connsiteY101" fmla="*/ 4434134 h 4495800"/>
              <a:gd name="connsiteX102" fmla="*/ 869052 w 1743075"/>
              <a:gd name="connsiteY102" fmla="*/ 4351267 h 4495800"/>
              <a:gd name="connsiteX103" fmla="*/ 859527 w 1743075"/>
              <a:gd name="connsiteY103" fmla="*/ 4338884 h 4495800"/>
              <a:gd name="connsiteX104" fmla="*/ 811902 w 1743075"/>
              <a:gd name="connsiteY104" fmla="*/ 4263637 h 4495800"/>
              <a:gd name="connsiteX105" fmla="*/ 812855 w 1743075"/>
              <a:gd name="connsiteY105" fmla="*/ 4206487 h 4495800"/>
              <a:gd name="connsiteX106" fmla="*/ 823332 w 1743075"/>
              <a:gd name="connsiteY106" fmla="*/ 4165529 h 4495800"/>
              <a:gd name="connsiteX107" fmla="*/ 841430 w 1743075"/>
              <a:gd name="connsiteY107" fmla="*/ 4050277 h 4495800"/>
              <a:gd name="connsiteX108" fmla="*/ 849050 w 1743075"/>
              <a:gd name="connsiteY108" fmla="*/ 3982649 h 4495800"/>
              <a:gd name="connsiteX109" fmla="*/ 837620 w 1743075"/>
              <a:gd name="connsiteY109" fmla="*/ 3734999 h 4495800"/>
              <a:gd name="connsiteX110" fmla="*/ 826190 w 1743075"/>
              <a:gd name="connsiteY110" fmla="*/ 3662609 h 4495800"/>
              <a:gd name="connsiteX111" fmla="*/ 807140 w 1743075"/>
              <a:gd name="connsiteY111" fmla="*/ 3601649 h 4495800"/>
              <a:gd name="connsiteX112" fmla="*/ 789995 w 1743075"/>
              <a:gd name="connsiteY112" fmla="*/ 3537832 h 4495800"/>
              <a:gd name="connsiteX113" fmla="*/ 786185 w 1743075"/>
              <a:gd name="connsiteY113" fmla="*/ 3494017 h 4495800"/>
              <a:gd name="connsiteX114" fmla="*/ 790947 w 1743075"/>
              <a:gd name="connsiteY114" fmla="*/ 3454012 h 4495800"/>
              <a:gd name="connsiteX115" fmla="*/ 798567 w 1743075"/>
              <a:gd name="connsiteY115" fmla="*/ 3393052 h 4495800"/>
              <a:gd name="connsiteX116" fmla="*/ 799520 w 1743075"/>
              <a:gd name="connsiteY116" fmla="*/ 3274942 h 4495800"/>
              <a:gd name="connsiteX117" fmla="*/ 803330 w 1743075"/>
              <a:gd name="connsiteY117" fmla="*/ 3260654 h 4495800"/>
              <a:gd name="connsiteX118" fmla="*/ 819522 w 1743075"/>
              <a:gd name="connsiteY118" fmla="*/ 3223507 h 4495800"/>
              <a:gd name="connsiteX119" fmla="*/ 825237 w 1743075"/>
              <a:gd name="connsiteY119" fmla="*/ 3178739 h 4495800"/>
              <a:gd name="connsiteX120" fmla="*/ 903342 w 1743075"/>
              <a:gd name="connsiteY120" fmla="*/ 2818694 h 4495800"/>
              <a:gd name="connsiteX121" fmla="*/ 921440 w 1743075"/>
              <a:gd name="connsiteY121" fmla="*/ 2752019 h 4495800"/>
              <a:gd name="connsiteX122" fmla="*/ 927155 w 1743075"/>
              <a:gd name="connsiteY122" fmla="*/ 2753924 h 4495800"/>
              <a:gd name="connsiteX123" fmla="*/ 917630 w 1743075"/>
              <a:gd name="connsiteY123" fmla="*/ 2838697 h 4495800"/>
              <a:gd name="connsiteX124" fmla="*/ 899532 w 1743075"/>
              <a:gd name="connsiteY124" fmla="*/ 3093967 h 4495800"/>
              <a:gd name="connsiteX125" fmla="*/ 902390 w 1743075"/>
              <a:gd name="connsiteY125" fmla="*/ 3124447 h 4495800"/>
              <a:gd name="connsiteX126" fmla="*/ 893817 w 1743075"/>
              <a:gd name="connsiteY126" fmla="*/ 3190169 h 4495800"/>
              <a:gd name="connsiteX127" fmla="*/ 894770 w 1743075"/>
              <a:gd name="connsiteY127" fmla="*/ 3224459 h 4495800"/>
              <a:gd name="connsiteX128" fmla="*/ 905247 w 1743075"/>
              <a:gd name="connsiteY128" fmla="*/ 3328282 h 4495800"/>
              <a:gd name="connsiteX129" fmla="*/ 905247 w 1743075"/>
              <a:gd name="connsiteY129" fmla="*/ 3412102 h 4495800"/>
              <a:gd name="connsiteX130" fmla="*/ 913820 w 1743075"/>
              <a:gd name="connsiteY130" fmla="*/ 3633082 h 4495800"/>
              <a:gd name="connsiteX131" fmla="*/ 919535 w 1743075"/>
              <a:gd name="connsiteY131" fmla="*/ 3730237 h 4495800"/>
              <a:gd name="connsiteX132" fmla="*/ 916677 w 1743075"/>
              <a:gd name="connsiteY132" fmla="*/ 3760717 h 4495800"/>
              <a:gd name="connsiteX133" fmla="*/ 896675 w 1743075"/>
              <a:gd name="connsiteY133" fmla="*/ 3862634 h 4495800"/>
              <a:gd name="connsiteX134" fmla="*/ 883340 w 1743075"/>
              <a:gd name="connsiteY134" fmla="*/ 4033132 h 4495800"/>
              <a:gd name="connsiteX135" fmla="*/ 855717 w 1743075"/>
              <a:gd name="connsiteY135" fmla="*/ 4201724 h 4495800"/>
              <a:gd name="connsiteX136" fmla="*/ 880482 w 1743075"/>
              <a:gd name="connsiteY136" fmla="*/ 4262684 h 4495800"/>
              <a:gd name="connsiteX137" fmla="*/ 936680 w 1743075"/>
              <a:gd name="connsiteY137" fmla="*/ 4289354 h 4495800"/>
              <a:gd name="connsiteX138" fmla="*/ 979542 w 1743075"/>
              <a:gd name="connsiteY138" fmla="*/ 4295069 h 4495800"/>
              <a:gd name="connsiteX139" fmla="*/ 1015737 w 1743075"/>
              <a:gd name="connsiteY139" fmla="*/ 4306499 h 4495800"/>
              <a:gd name="connsiteX140" fmla="*/ 1038597 w 1743075"/>
              <a:gd name="connsiteY140" fmla="*/ 4339837 h 4495800"/>
              <a:gd name="connsiteX141" fmla="*/ 1059552 w 1743075"/>
              <a:gd name="connsiteY141" fmla="*/ 4361744 h 4495800"/>
              <a:gd name="connsiteX142" fmla="*/ 1170995 w 1743075"/>
              <a:gd name="connsiteY142" fmla="*/ 4391272 h 4495800"/>
              <a:gd name="connsiteX143" fmla="*/ 1283390 w 1743075"/>
              <a:gd name="connsiteY143" fmla="*/ 4390319 h 4495800"/>
              <a:gd name="connsiteX144" fmla="*/ 1321490 w 1743075"/>
              <a:gd name="connsiteY144" fmla="*/ 4385557 h 4495800"/>
              <a:gd name="connsiteX145" fmla="*/ 1333872 w 1743075"/>
              <a:gd name="connsiteY145" fmla="*/ 4358887 h 4495800"/>
              <a:gd name="connsiteX146" fmla="*/ 1317680 w 1743075"/>
              <a:gd name="connsiteY146" fmla="*/ 4324597 h 4495800"/>
              <a:gd name="connsiteX147" fmla="*/ 1297677 w 1743075"/>
              <a:gd name="connsiteY147" fmla="*/ 4296974 h 4495800"/>
              <a:gd name="connsiteX148" fmla="*/ 1258625 w 1743075"/>
              <a:gd name="connsiteY148" fmla="*/ 4268399 h 4495800"/>
              <a:gd name="connsiteX149" fmla="*/ 1196712 w 1743075"/>
              <a:gd name="connsiteY149" fmla="*/ 4203629 h 4495800"/>
              <a:gd name="connsiteX150" fmla="*/ 1195760 w 1743075"/>
              <a:gd name="connsiteY150" fmla="*/ 4201724 h 4495800"/>
              <a:gd name="connsiteX151" fmla="*/ 1173852 w 1743075"/>
              <a:gd name="connsiteY151" fmla="*/ 4137907 h 4495800"/>
              <a:gd name="connsiteX152" fmla="*/ 1159565 w 1743075"/>
              <a:gd name="connsiteY152" fmla="*/ 4061707 h 4495800"/>
              <a:gd name="connsiteX153" fmla="*/ 1165280 w 1743075"/>
              <a:gd name="connsiteY153" fmla="*/ 4002652 h 4495800"/>
              <a:gd name="connsiteX154" fmla="*/ 1172900 w 1743075"/>
              <a:gd name="connsiteY154" fmla="*/ 3971219 h 4495800"/>
              <a:gd name="connsiteX155" fmla="*/ 1185282 w 1743075"/>
              <a:gd name="connsiteY155" fmla="*/ 3875017 h 4495800"/>
              <a:gd name="connsiteX156" fmla="*/ 1194807 w 1743075"/>
              <a:gd name="connsiteY156" fmla="*/ 3808342 h 4495800"/>
              <a:gd name="connsiteX157" fmla="*/ 1204332 w 1743075"/>
              <a:gd name="connsiteY157" fmla="*/ 3674992 h 4495800"/>
              <a:gd name="connsiteX158" fmla="*/ 1206237 w 1743075"/>
              <a:gd name="connsiteY158" fmla="*/ 3661657 h 4495800"/>
              <a:gd name="connsiteX159" fmla="*/ 1226240 w 1743075"/>
              <a:gd name="connsiteY159" fmla="*/ 3498779 h 4495800"/>
              <a:gd name="connsiteX160" fmla="*/ 1231002 w 1743075"/>
              <a:gd name="connsiteY160" fmla="*/ 3436867 h 4495800"/>
              <a:gd name="connsiteX161" fmla="*/ 1230050 w 1743075"/>
              <a:gd name="connsiteY161" fmla="*/ 3412102 h 4495800"/>
              <a:gd name="connsiteX162" fmla="*/ 1225287 w 1743075"/>
              <a:gd name="connsiteY162" fmla="*/ 3374002 h 4495800"/>
              <a:gd name="connsiteX163" fmla="*/ 1225287 w 1743075"/>
              <a:gd name="connsiteY163" fmla="*/ 3293992 h 4495800"/>
              <a:gd name="connsiteX164" fmla="*/ 1231955 w 1743075"/>
              <a:gd name="connsiteY164" fmla="*/ 3253987 h 4495800"/>
              <a:gd name="connsiteX165" fmla="*/ 1239575 w 1743075"/>
              <a:gd name="connsiteY165" fmla="*/ 3222554 h 4495800"/>
              <a:gd name="connsiteX166" fmla="*/ 1248147 w 1743075"/>
              <a:gd name="connsiteY166" fmla="*/ 3120637 h 4495800"/>
              <a:gd name="connsiteX167" fmla="*/ 1250052 w 1743075"/>
              <a:gd name="connsiteY167" fmla="*/ 3109207 h 4495800"/>
              <a:gd name="connsiteX168" fmla="*/ 1263387 w 1743075"/>
              <a:gd name="connsiteY168" fmla="*/ 3019672 h 4495800"/>
              <a:gd name="connsiteX169" fmla="*/ 1274817 w 1743075"/>
              <a:gd name="connsiteY169" fmla="*/ 2951092 h 4495800"/>
              <a:gd name="connsiteX170" fmla="*/ 1287200 w 1743075"/>
              <a:gd name="connsiteY170" fmla="*/ 2882512 h 4495800"/>
              <a:gd name="connsiteX171" fmla="*/ 1289105 w 1743075"/>
              <a:gd name="connsiteY171" fmla="*/ 2861557 h 4495800"/>
              <a:gd name="connsiteX172" fmla="*/ 1302440 w 1743075"/>
              <a:gd name="connsiteY172" fmla="*/ 2764402 h 4495800"/>
              <a:gd name="connsiteX173" fmla="*/ 1308155 w 1743075"/>
              <a:gd name="connsiteY173" fmla="*/ 2728207 h 4495800"/>
              <a:gd name="connsiteX174" fmla="*/ 1317680 w 1743075"/>
              <a:gd name="connsiteY174" fmla="*/ 2672962 h 4495800"/>
              <a:gd name="connsiteX175" fmla="*/ 1328157 w 1743075"/>
              <a:gd name="connsiteY175" fmla="*/ 2557709 h 4495800"/>
              <a:gd name="connsiteX176" fmla="*/ 1329110 w 1743075"/>
              <a:gd name="connsiteY176" fmla="*/ 2553899 h 4495800"/>
              <a:gd name="connsiteX177" fmla="*/ 1348160 w 1743075"/>
              <a:gd name="connsiteY177" fmla="*/ 2535802 h 4495800"/>
              <a:gd name="connsiteX178" fmla="*/ 1445315 w 1743075"/>
              <a:gd name="connsiteY178" fmla="*/ 2494844 h 4495800"/>
              <a:gd name="connsiteX179" fmla="*/ 1474842 w 1743075"/>
              <a:gd name="connsiteY179" fmla="*/ 2438647 h 4495800"/>
              <a:gd name="connsiteX180" fmla="*/ 1470080 w 1743075"/>
              <a:gd name="connsiteY180" fmla="*/ 2388164 h 4495800"/>
              <a:gd name="connsiteX181" fmla="*/ 1468175 w 1743075"/>
              <a:gd name="connsiteY181" fmla="*/ 2351017 h 4495800"/>
              <a:gd name="connsiteX182" fmla="*/ 1460555 w 1743075"/>
              <a:gd name="connsiteY182" fmla="*/ 1997639 h 4495800"/>
              <a:gd name="connsiteX183" fmla="*/ 1460555 w 1743075"/>
              <a:gd name="connsiteY183" fmla="*/ 1976684 h 4495800"/>
              <a:gd name="connsiteX184" fmla="*/ 1471985 w 1743075"/>
              <a:gd name="connsiteY184" fmla="*/ 1951919 h 4495800"/>
              <a:gd name="connsiteX185" fmla="*/ 1495797 w 1743075"/>
              <a:gd name="connsiteY185" fmla="*/ 1918582 h 4495800"/>
              <a:gd name="connsiteX186" fmla="*/ 1513895 w 1743075"/>
              <a:gd name="connsiteY186" fmla="*/ 1884292 h 4495800"/>
              <a:gd name="connsiteX187" fmla="*/ 1573902 w 1743075"/>
              <a:gd name="connsiteY187" fmla="*/ 1793804 h 4495800"/>
              <a:gd name="connsiteX188" fmla="*/ 1599620 w 1743075"/>
              <a:gd name="connsiteY188" fmla="*/ 1739512 h 4495800"/>
              <a:gd name="connsiteX189" fmla="*/ 1692965 w 1743075"/>
              <a:gd name="connsiteY189" fmla="*/ 1561394 h 4495800"/>
              <a:gd name="connsiteX190" fmla="*/ 1714872 w 1743075"/>
              <a:gd name="connsiteY190" fmla="*/ 1491862 h 4495800"/>
              <a:gd name="connsiteX191" fmla="*/ 1729160 w 1743075"/>
              <a:gd name="connsiteY191" fmla="*/ 1408042 h 4495800"/>
              <a:gd name="connsiteX192" fmla="*/ 1732970 w 1743075"/>
              <a:gd name="connsiteY192" fmla="*/ 1329937 h 4495800"/>
              <a:gd name="connsiteX193" fmla="*/ 373752 w 1743075"/>
              <a:gd name="connsiteY193" fmla="*/ 1452809 h 4495800"/>
              <a:gd name="connsiteX194" fmla="*/ 367085 w 1743075"/>
              <a:gd name="connsiteY194" fmla="*/ 1460429 h 4495800"/>
              <a:gd name="connsiteX195" fmla="*/ 361370 w 1743075"/>
              <a:gd name="connsiteY195" fmla="*/ 1453762 h 4495800"/>
              <a:gd name="connsiteX196" fmla="*/ 319460 w 1743075"/>
              <a:gd name="connsiteY196" fmla="*/ 1365179 h 4495800"/>
              <a:gd name="connsiteX197" fmla="*/ 310887 w 1743075"/>
              <a:gd name="connsiteY197" fmla="*/ 1351844 h 4495800"/>
              <a:gd name="connsiteX198" fmla="*/ 311840 w 1743075"/>
              <a:gd name="connsiteY198" fmla="*/ 1334699 h 4495800"/>
              <a:gd name="connsiteX199" fmla="*/ 343272 w 1743075"/>
              <a:gd name="connsiteY199" fmla="*/ 1297552 h 4495800"/>
              <a:gd name="connsiteX200" fmla="*/ 367085 w 1743075"/>
              <a:gd name="connsiteY200" fmla="*/ 1301362 h 4495800"/>
              <a:gd name="connsiteX201" fmla="*/ 377562 w 1743075"/>
              <a:gd name="connsiteY201" fmla="*/ 1348034 h 4495800"/>
              <a:gd name="connsiteX202" fmla="*/ 377562 w 1743075"/>
              <a:gd name="connsiteY202" fmla="*/ 1381372 h 4495800"/>
              <a:gd name="connsiteX203" fmla="*/ 381372 w 1743075"/>
              <a:gd name="connsiteY203" fmla="*/ 1381372 h 4495800"/>
              <a:gd name="connsiteX204" fmla="*/ 373752 w 1743075"/>
              <a:gd name="connsiteY204" fmla="*/ 1452809 h 4495800"/>
              <a:gd name="connsiteX205" fmla="*/ 575682 w 1743075"/>
              <a:gd name="connsiteY205" fmla="*/ 1686172 h 4495800"/>
              <a:gd name="connsiteX206" fmla="*/ 559490 w 1743075"/>
              <a:gd name="connsiteY206" fmla="*/ 1708079 h 4495800"/>
              <a:gd name="connsiteX207" fmla="*/ 480432 w 1743075"/>
              <a:gd name="connsiteY207" fmla="*/ 1817617 h 4495800"/>
              <a:gd name="connsiteX208" fmla="*/ 476622 w 1743075"/>
              <a:gd name="connsiteY208" fmla="*/ 1834762 h 4495800"/>
              <a:gd name="connsiteX209" fmla="*/ 437570 w 1743075"/>
              <a:gd name="connsiteY209" fmla="*/ 1828094 h 4495800"/>
              <a:gd name="connsiteX210" fmla="*/ 466145 w 1743075"/>
              <a:gd name="connsiteY210" fmla="*/ 1792852 h 4495800"/>
              <a:gd name="connsiteX211" fmla="*/ 557585 w 1743075"/>
              <a:gd name="connsiteY211" fmla="*/ 1688077 h 4495800"/>
              <a:gd name="connsiteX212" fmla="*/ 567110 w 1743075"/>
              <a:gd name="connsiteY212" fmla="*/ 1678552 h 4495800"/>
              <a:gd name="connsiteX213" fmla="*/ 573777 w 1743075"/>
              <a:gd name="connsiteY213" fmla="*/ 1678552 h 4495800"/>
              <a:gd name="connsiteX214" fmla="*/ 575682 w 1743075"/>
              <a:gd name="connsiteY214" fmla="*/ 1686172 h 4495800"/>
              <a:gd name="connsiteX215" fmla="*/ 889055 w 1743075"/>
              <a:gd name="connsiteY215" fmla="*/ 1877624 h 4495800"/>
              <a:gd name="connsiteX216" fmla="*/ 890007 w 1743075"/>
              <a:gd name="connsiteY216" fmla="*/ 1871909 h 4495800"/>
              <a:gd name="connsiteX217" fmla="*/ 887150 w 1743075"/>
              <a:gd name="connsiteY217" fmla="*/ 1834762 h 4495800"/>
              <a:gd name="connsiteX218" fmla="*/ 789995 w 1743075"/>
              <a:gd name="connsiteY218" fmla="*/ 1769992 h 4495800"/>
              <a:gd name="connsiteX219" fmla="*/ 689030 w 1743075"/>
              <a:gd name="connsiteY219" fmla="*/ 1727129 h 4495800"/>
              <a:gd name="connsiteX220" fmla="*/ 655692 w 1743075"/>
              <a:gd name="connsiteY220" fmla="*/ 1712842 h 4495800"/>
              <a:gd name="connsiteX221" fmla="*/ 604257 w 1743075"/>
              <a:gd name="connsiteY221" fmla="*/ 1685219 h 4495800"/>
              <a:gd name="connsiteX222" fmla="*/ 602352 w 1743075"/>
              <a:gd name="connsiteY222" fmla="*/ 1636642 h 4495800"/>
              <a:gd name="connsiteX223" fmla="*/ 618545 w 1743075"/>
              <a:gd name="connsiteY223" fmla="*/ 1626164 h 4495800"/>
              <a:gd name="connsiteX224" fmla="*/ 628070 w 1743075"/>
              <a:gd name="connsiteY224" fmla="*/ 1608067 h 4495800"/>
              <a:gd name="connsiteX225" fmla="*/ 637595 w 1743075"/>
              <a:gd name="connsiteY225" fmla="*/ 1581397 h 4495800"/>
              <a:gd name="connsiteX226" fmla="*/ 711890 w 1743075"/>
              <a:gd name="connsiteY226" fmla="*/ 1492814 h 4495800"/>
              <a:gd name="connsiteX227" fmla="*/ 788090 w 1743075"/>
              <a:gd name="connsiteY227" fmla="*/ 1357559 h 4495800"/>
              <a:gd name="connsiteX228" fmla="*/ 821427 w 1743075"/>
              <a:gd name="connsiteY228" fmla="*/ 1114672 h 4495800"/>
              <a:gd name="connsiteX229" fmla="*/ 819522 w 1743075"/>
              <a:gd name="connsiteY229" fmla="*/ 889882 h 4495800"/>
              <a:gd name="connsiteX230" fmla="*/ 813807 w 1743075"/>
              <a:gd name="connsiteY230" fmla="*/ 738434 h 4495800"/>
              <a:gd name="connsiteX231" fmla="*/ 813807 w 1743075"/>
              <a:gd name="connsiteY231" fmla="*/ 720337 h 4495800"/>
              <a:gd name="connsiteX232" fmla="*/ 818570 w 1743075"/>
              <a:gd name="connsiteY232" fmla="*/ 718432 h 4495800"/>
              <a:gd name="connsiteX233" fmla="*/ 863337 w 1743075"/>
              <a:gd name="connsiteY233" fmla="*/ 815587 h 4495800"/>
              <a:gd name="connsiteX234" fmla="*/ 866195 w 1743075"/>
              <a:gd name="connsiteY234" fmla="*/ 814634 h 4495800"/>
              <a:gd name="connsiteX235" fmla="*/ 848097 w 1743075"/>
              <a:gd name="connsiteY235" fmla="*/ 771772 h 4495800"/>
              <a:gd name="connsiteX236" fmla="*/ 828095 w 1743075"/>
              <a:gd name="connsiteY236" fmla="*/ 727004 h 4495800"/>
              <a:gd name="connsiteX237" fmla="*/ 810950 w 1743075"/>
              <a:gd name="connsiteY237" fmla="*/ 617467 h 4495800"/>
              <a:gd name="connsiteX238" fmla="*/ 812855 w 1743075"/>
              <a:gd name="connsiteY238" fmla="*/ 580319 h 4495800"/>
              <a:gd name="connsiteX239" fmla="*/ 816665 w 1743075"/>
              <a:gd name="connsiteY239" fmla="*/ 556507 h 4495800"/>
              <a:gd name="connsiteX240" fmla="*/ 821427 w 1743075"/>
              <a:gd name="connsiteY240" fmla="*/ 554602 h 4495800"/>
              <a:gd name="connsiteX241" fmla="*/ 856670 w 1743075"/>
              <a:gd name="connsiteY241" fmla="*/ 594607 h 4495800"/>
              <a:gd name="connsiteX242" fmla="*/ 913820 w 1743075"/>
              <a:gd name="connsiteY242" fmla="*/ 638422 h 4495800"/>
              <a:gd name="connsiteX243" fmla="*/ 974780 w 1743075"/>
              <a:gd name="connsiteY243" fmla="*/ 679379 h 4495800"/>
              <a:gd name="connsiteX244" fmla="*/ 973827 w 1743075"/>
              <a:gd name="connsiteY244" fmla="*/ 696524 h 4495800"/>
              <a:gd name="connsiteX245" fmla="*/ 950015 w 1743075"/>
              <a:gd name="connsiteY245" fmla="*/ 721289 h 4495800"/>
              <a:gd name="connsiteX246" fmla="*/ 899532 w 1743075"/>
              <a:gd name="connsiteY246" fmla="*/ 797489 h 4495800"/>
              <a:gd name="connsiteX247" fmla="*/ 930012 w 1743075"/>
              <a:gd name="connsiteY247" fmla="*/ 759389 h 4495800"/>
              <a:gd name="connsiteX248" fmla="*/ 945252 w 1743075"/>
              <a:gd name="connsiteY248" fmla="*/ 759389 h 4495800"/>
              <a:gd name="connsiteX249" fmla="*/ 954777 w 1743075"/>
              <a:gd name="connsiteY249" fmla="*/ 800347 h 4495800"/>
              <a:gd name="connsiteX250" fmla="*/ 910962 w 1743075"/>
              <a:gd name="connsiteY250" fmla="*/ 1142294 h 4495800"/>
              <a:gd name="connsiteX251" fmla="*/ 917630 w 1743075"/>
              <a:gd name="connsiteY251" fmla="*/ 1495672 h 4495800"/>
              <a:gd name="connsiteX252" fmla="*/ 929060 w 1743075"/>
              <a:gd name="connsiteY252" fmla="*/ 1776659 h 4495800"/>
              <a:gd name="connsiteX253" fmla="*/ 938585 w 1743075"/>
              <a:gd name="connsiteY253" fmla="*/ 1802377 h 4495800"/>
              <a:gd name="connsiteX254" fmla="*/ 1026215 w 1743075"/>
              <a:gd name="connsiteY254" fmla="*/ 1895722 h 4495800"/>
              <a:gd name="connsiteX255" fmla="*/ 1036692 w 1743075"/>
              <a:gd name="connsiteY255" fmla="*/ 1909057 h 4495800"/>
              <a:gd name="connsiteX256" fmla="*/ 889055 w 1743075"/>
              <a:gd name="connsiteY256" fmla="*/ 1877624 h 4495800"/>
              <a:gd name="connsiteX257" fmla="*/ 1279580 w 1743075"/>
              <a:gd name="connsiteY257" fmla="*/ 1673789 h 4495800"/>
              <a:gd name="connsiteX258" fmla="*/ 1275770 w 1743075"/>
              <a:gd name="connsiteY258" fmla="*/ 1747132 h 4495800"/>
              <a:gd name="connsiteX259" fmla="*/ 1250052 w 1743075"/>
              <a:gd name="connsiteY259" fmla="*/ 1809044 h 4495800"/>
              <a:gd name="connsiteX260" fmla="*/ 1188140 w 1743075"/>
              <a:gd name="connsiteY260" fmla="*/ 1870004 h 4495800"/>
              <a:gd name="connsiteX261" fmla="*/ 1170042 w 1743075"/>
              <a:gd name="connsiteY261" fmla="*/ 1907152 h 4495800"/>
              <a:gd name="connsiteX262" fmla="*/ 1160517 w 1743075"/>
              <a:gd name="connsiteY262" fmla="*/ 1919534 h 4495800"/>
              <a:gd name="connsiteX263" fmla="*/ 1142420 w 1743075"/>
              <a:gd name="connsiteY263" fmla="*/ 1924297 h 4495800"/>
              <a:gd name="connsiteX264" fmla="*/ 1045265 w 1743075"/>
              <a:gd name="connsiteY264" fmla="*/ 1916677 h 4495800"/>
              <a:gd name="connsiteX265" fmla="*/ 1053837 w 1743075"/>
              <a:gd name="connsiteY265" fmla="*/ 1901437 h 4495800"/>
              <a:gd name="connsiteX266" fmla="*/ 1132895 w 1743075"/>
              <a:gd name="connsiteY266" fmla="*/ 1803329 h 4495800"/>
              <a:gd name="connsiteX267" fmla="*/ 1143372 w 1743075"/>
              <a:gd name="connsiteY267" fmla="*/ 1770944 h 4495800"/>
              <a:gd name="connsiteX268" fmla="*/ 1137657 w 1743075"/>
              <a:gd name="connsiteY268" fmla="*/ 1666169 h 4495800"/>
              <a:gd name="connsiteX269" fmla="*/ 1130037 w 1743075"/>
              <a:gd name="connsiteY269" fmla="*/ 1505197 h 4495800"/>
              <a:gd name="connsiteX270" fmla="*/ 1115750 w 1743075"/>
              <a:gd name="connsiteY270" fmla="*/ 1296599 h 4495800"/>
              <a:gd name="connsiteX271" fmla="*/ 1094795 w 1743075"/>
              <a:gd name="connsiteY271" fmla="*/ 1091812 h 4495800"/>
              <a:gd name="connsiteX272" fmla="*/ 1037645 w 1743075"/>
              <a:gd name="connsiteY272" fmla="*/ 839399 h 4495800"/>
              <a:gd name="connsiteX273" fmla="*/ 1019547 w 1743075"/>
              <a:gd name="connsiteY273" fmla="*/ 780344 h 4495800"/>
              <a:gd name="connsiteX274" fmla="*/ 1024310 w 1743075"/>
              <a:gd name="connsiteY274" fmla="*/ 761294 h 4495800"/>
              <a:gd name="connsiteX275" fmla="*/ 1042407 w 1743075"/>
              <a:gd name="connsiteY275" fmla="*/ 744149 h 4495800"/>
              <a:gd name="connsiteX276" fmla="*/ 1069077 w 1743075"/>
              <a:gd name="connsiteY276" fmla="*/ 806062 h 4495800"/>
              <a:gd name="connsiteX277" fmla="*/ 1014785 w 1743075"/>
              <a:gd name="connsiteY277" fmla="*/ 699382 h 4495800"/>
              <a:gd name="connsiteX278" fmla="*/ 1015737 w 1743075"/>
              <a:gd name="connsiteY278" fmla="*/ 677474 h 4495800"/>
              <a:gd name="connsiteX279" fmla="*/ 1068125 w 1743075"/>
              <a:gd name="connsiteY279" fmla="*/ 631754 h 4495800"/>
              <a:gd name="connsiteX280" fmla="*/ 1096700 w 1743075"/>
              <a:gd name="connsiteY280" fmla="*/ 571747 h 4495800"/>
              <a:gd name="connsiteX281" fmla="*/ 1102415 w 1743075"/>
              <a:gd name="connsiteY281" fmla="*/ 552697 h 4495800"/>
              <a:gd name="connsiteX282" fmla="*/ 1120512 w 1743075"/>
              <a:gd name="connsiteY282" fmla="*/ 606989 h 4495800"/>
              <a:gd name="connsiteX283" fmla="*/ 1107177 w 1743075"/>
              <a:gd name="connsiteY283" fmla="*/ 742244 h 4495800"/>
              <a:gd name="connsiteX284" fmla="*/ 1108130 w 1743075"/>
              <a:gd name="connsiteY284" fmla="*/ 761294 h 4495800"/>
              <a:gd name="connsiteX285" fmla="*/ 1127180 w 1743075"/>
              <a:gd name="connsiteY285" fmla="*/ 621277 h 4495800"/>
              <a:gd name="connsiteX286" fmla="*/ 1187187 w 1743075"/>
              <a:gd name="connsiteY286" fmla="*/ 829874 h 4495800"/>
              <a:gd name="connsiteX287" fmla="*/ 1228145 w 1743075"/>
              <a:gd name="connsiteY287" fmla="*/ 993704 h 4495800"/>
              <a:gd name="connsiteX288" fmla="*/ 1246242 w 1743075"/>
              <a:gd name="connsiteY288" fmla="*/ 1128007 h 4495800"/>
              <a:gd name="connsiteX289" fmla="*/ 1270055 w 1743075"/>
              <a:gd name="connsiteY289" fmla="*/ 1363274 h 4495800"/>
              <a:gd name="connsiteX290" fmla="*/ 1276722 w 1743075"/>
              <a:gd name="connsiteY290" fmla="*/ 1427092 h 4495800"/>
              <a:gd name="connsiteX291" fmla="*/ 1284342 w 1743075"/>
              <a:gd name="connsiteY291" fmla="*/ 1534724 h 4495800"/>
              <a:gd name="connsiteX292" fmla="*/ 1279580 w 1743075"/>
              <a:gd name="connsiteY292" fmla="*/ 1673789 h 4495800"/>
              <a:gd name="connsiteX293" fmla="*/ 1437695 w 1743075"/>
              <a:gd name="connsiteY293" fmla="*/ 1289932 h 4495800"/>
              <a:gd name="connsiteX294" fmla="*/ 1442457 w 1743075"/>
              <a:gd name="connsiteY294" fmla="*/ 1288979 h 4495800"/>
              <a:gd name="connsiteX295" fmla="*/ 1447220 w 1743075"/>
              <a:gd name="connsiteY295" fmla="*/ 1300409 h 4495800"/>
              <a:gd name="connsiteX296" fmla="*/ 1448172 w 1743075"/>
              <a:gd name="connsiteY296" fmla="*/ 1327079 h 4495800"/>
              <a:gd name="connsiteX297" fmla="*/ 1470080 w 1743075"/>
              <a:gd name="connsiteY297" fmla="*/ 1394707 h 4495800"/>
              <a:gd name="connsiteX298" fmla="*/ 1476747 w 1743075"/>
              <a:gd name="connsiteY298" fmla="*/ 1433759 h 4495800"/>
              <a:gd name="connsiteX299" fmla="*/ 1439600 w 1743075"/>
              <a:gd name="connsiteY299" fmla="*/ 1497577 h 4495800"/>
              <a:gd name="connsiteX300" fmla="*/ 1437695 w 1743075"/>
              <a:gd name="connsiteY300" fmla="*/ 1289932 h 4495800"/>
              <a:gd name="connsiteX301" fmla="*/ 1475795 w 1743075"/>
              <a:gd name="connsiteY301" fmla="*/ 1882387 h 4495800"/>
              <a:gd name="connsiteX302" fmla="*/ 1462460 w 1743075"/>
              <a:gd name="connsiteY302" fmla="*/ 1874767 h 4495800"/>
              <a:gd name="connsiteX303" fmla="*/ 1371972 w 1743075"/>
              <a:gd name="connsiteY303" fmla="*/ 1769992 h 4495800"/>
              <a:gd name="connsiteX304" fmla="*/ 1336730 w 1743075"/>
              <a:gd name="connsiteY304" fmla="*/ 1750942 h 4495800"/>
              <a:gd name="connsiteX305" fmla="*/ 1319585 w 1743075"/>
              <a:gd name="connsiteY305" fmla="*/ 1744274 h 4495800"/>
              <a:gd name="connsiteX306" fmla="*/ 1320537 w 1743075"/>
              <a:gd name="connsiteY306" fmla="*/ 1738559 h 4495800"/>
              <a:gd name="connsiteX307" fmla="*/ 1337682 w 1743075"/>
              <a:gd name="connsiteY307" fmla="*/ 1740464 h 4495800"/>
              <a:gd name="connsiteX308" fmla="*/ 1416740 w 1743075"/>
              <a:gd name="connsiteY308" fmla="*/ 1788089 h 4495800"/>
              <a:gd name="connsiteX309" fmla="*/ 1473890 w 1743075"/>
              <a:gd name="connsiteY309" fmla="*/ 1853812 h 4495800"/>
              <a:gd name="connsiteX310" fmla="*/ 1480557 w 1743075"/>
              <a:gd name="connsiteY310" fmla="*/ 1865242 h 4495800"/>
              <a:gd name="connsiteX311" fmla="*/ 1475795 w 1743075"/>
              <a:gd name="connsiteY311" fmla="*/ 1882387 h 4495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</a:cxnLst>
            <a:rect l="l" t="t" r="r" b="b"/>
            <a:pathLst>
              <a:path w="1743075" h="4495800">
                <a:moveTo>
                  <a:pt x="1732970" y="1329937"/>
                </a:moveTo>
                <a:cubicBezTo>
                  <a:pt x="1728207" y="1318507"/>
                  <a:pt x="1726302" y="1304219"/>
                  <a:pt x="1726302" y="1291837"/>
                </a:cubicBezTo>
                <a:cubicBezTo>
                  <a:pt x="1728207" y="1266119"/>
                  <a:pt x="1718682" y="1246117"/>
                  <a:pt x="1698680" y="1230877"/>
                </a:cubicBezTo>
                <a:cubicBezTo>
                  <a:pt x="1680582" y="1216589"/>
                  <a:pt x="1672962" y="1197539"/>
                  <a:pt x="1666295" y="1177537"/>
                </a:cubicBezTo>
                <a:cubicBezTo>
                  <a:pt x="1660580" y="1160392"/>
                  <a:pt x="1651055" y="1145152"/>
                  <a:pt x="1643435" y="1128959"/>
                </a:cubicBezTo>
                <a:cubicBezTo>
                  <a:pt x="1641530" y="1125149"/>
                  <a:pt x="1638672" y="1121339"/>
                  <a:pt x="1636767" y="1117529"/>
                </a:cubicBezTo>
                <a:cubicBezTo>
                  <a:pt x="1623432" y="1086097"/>
                  <a:pt x="1610097" y="1054664"/>
                  <a:pt x="1595810" y="1023232"/>
                </a:cubicBezTo>
                <a:cubicBezTo>
                  <a:pt x="1592952" y="1017517"/>
                  <a:pt x="1588190" y="1012754"/>
                  <a:pt x="1586285" y="1007039"/>
                </a:cubicBezTo>
                <a:cubicBezTo>
                  <a:pt x="1581522" y="995609"/>
                  <a:pt x="1574855" y="984179"/>
                  <a:pt x="1573902" y="972749"/>
                </a:cubicBezTo>
                <a:cubicBezTo>
                  <a:pt x="1571997" y="955604"/>
                  <a:pt x="1569140" y="939412"/>
                  <a:pt x="1560567" y="923219"/>
                </a:cubicBezTo>
                <a:cubicBezTo>
                  <a:pt x="1553900" y="910837"/>
                  <a:pt x="1552947" y="894644"/>
                  <a:pt x="1550090" y="880357"/>
                </a:cubicBezTo>
                <a:cubicBezTo>
                  <a:pt x="1549137" y="874642"/>
                  <a:pt x="1549137" y="868927"/>
                  <a:pt x="1547232" y="863212"/>
                </a:cubicBezTo>
                <a:cubicBezTo>
                  <a:pt x="1534850" y="824159"/>
                  <a:pt x="1521515" y="786059"/>
                  <a:pt x="1508180" y="747959"/>
                </a:cubicBezTo>
                <a:cubicBezTo>
                  <a:pt x="1501512" y="727957"/>
                  <a:pt x="1488177" y="713669"/>
                  <a:pt x="1468175" y="705097"/>
                </a:cubicBezTo>
                <a:cubicBezTo>
                  <a:pt x="1454840" y="699382"/>
                  <a:pt x="1442457" y="690809"/>
                  <a:pt x="1428170" y="685094"/>
                </a:cubicBezTo>
                <a:cubicBezTo>
                  <a:pt x="1412930" y="678427"/>
                  <a:pt x="1396737" y="673664"/>
                  <a:pt x="1380545" y="669854"/>
                </a:cubicBezTo>
                <a:cubicBezTo>
                  <a:pt x="1354827" y="663187"/>
                  <a:pt x="1329110" y="657472"/>
                  <a:pt x="1303392" y="650804"/>
                </a:cubicBezTo>
                <a:cubicBezTo>
                  <a:pt x="1302440" y="650804"/>
                  <a:pt x="1302440" y="649852"/>
                  <a:pt x="1301487" y="649852"/>
                </a:cubicBezTo>
                <a:cubicBezTo>
                  <a:pt x="1275770" y="643184"/>
                  <a:pt x="1249100" y="636517"/>
                  <a:pt x="1223382" y="629849"/>
                </a:cubicBezTo>
                <a:cubicBezTo>
                  <a:pt x="1202427" y="624134"/>
                  <a:pt x="1180520" y="619372"/>
                  <a:pt x="1160517" y="610799"/>
                </a:cubicBezTo>
                <a:cubicBezTo>
                  <a:pt x="1118607" y="591749"/>
                  <a:pt x="1104320" y="552697"/>
                  <a:pt x="1101462" y="511739"/>
                </a:cubicBezTo>
                <a:cubicBezTo>
                  <a:pt x="1098605" y="482212"/>
                  <a:pt x="1104320" y="452684"/>
                  <a:pt x="1106225" y="422204"/>
                </a:cubicBezTo>
                <a:cubicBezTo>
                  <a:pt x="1107177" y="411727"/>
                  <a:pt x="1110987" y="404107"/>
                  <a:pt x="1119560" y="398392"/>
                </a:cubicBezTo>
                <a:cubicBezTo>
                  <a:pt x="1136705" y="387914"/>
                  <a:pt x="1146230" y="371722"/>
                  <a:pt x="1150040" y="352672"/>
                </a:cubicBezTo>
                <a:cubicBezTo>
                  <a:pt x="1151945" y="344099"/>
                  <a:pt x="1155755" y="335527"/>
                  <a:pt x="1155755" y="326002"/>
                </a:cubicBezTo>
                <a:cubicBezTo>
                  <a:pt x="1155755" y="305047"/>
                  <a:pt x="1155755" y="284092"/>
                  <a:pt x="1153850" y="263137"/>
                </a:cubicBezTo>
                <a:cubicBezTo>
                  <a:pt x="1152897" y="254564"/>
                  <a:pt x="1148135" y="247897"/>
                  <a:pt x="1135752" y="252659"/>
                </a:cubicBezTo>
                <a:cubicBezTo>
                  <a:pt x="1125275" y="256469"/>
                  <a:pt x="1123370" y="252659"/>
                  <a:pt x="1124322" y="241229"/>
                </a:cubicBezTo>
                <a:cubicBezTo>
                  <a:pt x="1125275" y="228847"/>
                  <a:pt x="1125275" y="215512"/>
                  <a:pt x="1125275" y="203129"/>
                </a:cubicBezTo>
                <a:cubicBezTo>
                  <a:pt x="1125275" y="196462"/>
                  <a:pt x="1123370" y="188842"/>
                  <a:pt x="1124322" y="182174"/>
                </a:cubicBezTo>
                <a:cubicBezTo>
                  <a:pt x="1125275" y="133597"/>
                  <a:pt x="1102415" y="93592"/>
                  <a:pt x="1074792" y="56444"/>
                </a:cubicBezTo>
                <a:cubicBezTo>
                  <a:pt x="1069077" y="47872"/>
                  <a:pt x="1057647" y="42157"/>
                  <a:pt x="1048122" y="37394"/>
                </a:cubicBezTo>
                <a:cubicBezTo>
                  <a:pt x="1033835" y="30727"/>
                  <a:pt x="1019547" y="24059"/>
                  <a:pt x="1005260" y="20249"/>
                </a:cubicBezTo>
                <a:cubicBezTo>
                  <a:pt x="959540" y="5009"/>
                  <a:pt x="914772" y="-706"/>
                  <a:pt x="873815" y="24059"/>
                </a:cubicBezTo>
                <a:cubicBezTo>
                  <a:pt x="839525" y="45967"/>
                  <a:pt x="808092" y="71684"/>
                  <a:pt x="782375" y="104069"/>
                </a:cubicBezTo>
                <a:cubicBezTo>
                  <a:pt x="779517" y="107879"/>
                  <a:pt x="776660" y="112642"/>
                  <a:pt x="775707" y="117404"/>
                </a:cubicBezTo>
                <a:cubicBezTo>
                  <a:pt x="772850" y="131692"/>
                  <a:pt x="770945" y="145027"/>
                  <a:pt x="769040" y="159314"/>
                </a:cubicBezTo>
                <a:cubicBezTo>
                  <a:pt x="765230" y="204082"/>
                  <a:pt x="777612" y="249802"/>
                  <a:pt x="759515" y="293617"/>
                </a:cubicBezTo>
                <a:cubicBezTo>
                  <a:pt x="759515" y="294569"/>
                  <a:pt x="759515" y="296474"/>
                  <a:pt x="759515" y="297427"/>
                </a:cubicBezTo>
                <a:cubicBezTo>
                  <a:pt x="760467" y="322192"/>
                  <a:pt x="760467" y="346957"/>
                  <a:pt x="762372" y="370769"/>
                </a:cubicBezTo>
                <a:cubicBezTo>
                  <a:pt x="763325" y="390772"/>
                  <a:pt x="769040" y="409822"/>
                  <a:pt x="786185" y="424109"/>
                </a:cubicBezTo>
                <a:cubicBezTo>
                  <a:pt x="792852" y="429824"/>
                  <a:pt x="797615" y="438397"/>
                  <a:pt x="799520" y="446969"/>
                </a:cubicBezTo>
                <a:cubicBezTo>
                  <a:pt x="805235" y="469829"/>
                  <a:pt x="809045" y="493642"/>
                  <a:pt x="811902" y="517454"/>
                </a:cubicBezTo>
                <a:cubicBezTo>
                  <a:pt x="812855" y="525074"/>
                  <a:pt x="810950" y="536504"/>
                  <a:pt x="806187" y="540314"/>
                </a:cubicBezTo>
                <a:cubicBezTo>
                  <a:pt x="783327" y="557459"/>
                  <a:pt x="761420" y="578414"/>
                  <a:pt x="729035" y="576509"/>
                </a:cubicBezTo>
                <a:cubicBezTo>
                  <a:pt x="725225" y="576509"/>
                  <a:pt x="721415" y="578414"/>
                  <a:pt x="717605" y="579367"/>
                </a:cubicBezTo>
                <a:cubicBezTo>
                  <a:pt x="660455" y="592702"/>
                  <a:pt x="603305" y="606037"/>
                  <a:pt x="546155" y="617467"/>
                </a:cubicBezTo>
                <a:cubicBezTo>
                  <a:pt x="521390" y="622229"/>
                  <a:pt x="494720" y="623182"/>
                  <a:pt x="469955" y="627944"/>
                </a:cubicBezTo>
                <a:cubicBezTo>
                  <a:pt x="445190" y="632707"/>
                  <a:pt x="421377" y="639374"/>
                  <a:pt x="396612" y="646994"/>
                </a:cubicBezTo>
                <a:cubicBezTo>
                  <a:pt x="374705" y="653662"/>
                  <a:pt x="357560" y="668902"/>
                  <a:pt x="348035" y="688904"/>
                </a:cubicBezTo>
                <a:cubicBezTo>
                  <a:pt x="329937" y="727004"/>
                  <a:pt x="321365" y="767009"/>
                  <a:pt x="311840" y="807014"/>
                </a:cubicBezTo>
                <a:cubicBezTo>
                  <a:pt x="308030" y="824159"/>
                  <a:pt x="302315" y="838447"/>
                  <a:pt x="287075" y="848924"/>
                </a:cubicBezTo>
                <a:cubicBezTo>
                  <a:pt x="269930" y="861307"/>
                  <a:pt x="253737" y="875594"/>
                  <a:pt x="246117" y="896549"/>
                </a:cubicBezTo>
                <a:cubicBezTo>
                  <a:pt x="243260" y="905122"/>
                  <a:pt x="239450" y="914647"/>
                  <a:pt x="233735" y="922267"/>
                </a:cubicBezTo>
                <a:cubicBezTo>
                  <a:pt x="209922" y="950842"/>
                  <a:pt x="195635" y="987037"/>
                  <a:pt x="164202" y="1008944"/>
                </a:cubicBezTo>
                <a:cubicBezTo>
                  <a:pt x="159440" y="1012754"/>
                  <a:pt x="155630" y="1018469"/>
                  <a:pt x="152772" y="1024184"/>
                </a:cubicBezTo>
                <a:cubicBezTo>
                  <a:pt x="128960" y="1059427"/>
                  <a:pt x="105147" y="1094669"/>
                  <a:pt x="81335" y="1130864"/>
                </a:cubicBezTo>
                <a:cubicBezTo>
                  <a:pt x="50855" y="1177537"/>
                  <a:pt x="22280" y="1225162"/>
                  <a:pt x="10850" y="1280407"/>
                </a:cubicBezTo>
                <a:cubicBezTo>
                  <a:pt x="2277" y="1320412"/>
                  <a:pt x="8945" y="1359464"/>
                  <a:pt x="27042" y="1395659"/>
                </a:cubicBezTo>
                <a:cubicBezTo>
                  <a:pt x="36567" y="1415662"/>
                  <a:pt x="49902" y="1434712"/>
                  <a:pt x="61332" y="1453762"/>
                </a:cubicBezTo>
                <a:cubicBezTo>
                  <a:pt x="66095" y="1460429"/>
                  <a:pt x="71810" y="1467097"/>
                  <a:pt x="74667" y="1474717"/>
                </a:cubicBezTo>
                <a:cubicBezTo>
                  <a:pt x="78477" y="1489004"/>
                  <a:pt x="83240" y="1501387"/>
                  <a:pt x="97527" y="1509007"/>
                </a:cubicBezTo>
                <a:cubicBezTo>
                  <a:pt x="102290" y="1510912"/>
                  <a:pt x="104195" y="1517579"/>
                  <a:pt x="108005" y="1522342"/>
                </a:cubicBezTo>
                <a:cubicBezTo>
                  <a:pt x="126102" y="1549012"/>
                  <a:pt x="143247" y="1575682"/>
                  <a:pt x="162297" y="1602352"/>
                </a:cubicBezTo>
                <a:cubicBezTo>
                  <a:pt x="174680" y="1620449"/>
                  <a:pt x="189920" y="1636642"/>
                  <a:pt x="201350" y="1654739"/>
                </a:cubicBezTo>
                <a:cubicBezTo>
                  <a:pt x="228020" y="1694744"/>
                  <a:pt x="257547" y="1731892"/>
                  <a:pt x="288980" y="1768087"/>
                </a:cubicBezTo>
                <a:cubicBezTo>
                  <a:pt x="300410" y="1781422"/>
                  <a:pt x="303267" y="1794757"/>
                  <a:pt x="300410" y="1810949"/>
                </a:cubicBezTo>
                <a:cubicBezTo>
                  <a:pt x="295647" y="1843334"/>
                  <a:pt x="290885" y="1875719"/>
                  <a:pt x="288027" y="1909057"/>
                </a:cubicBezTo>
                <a:cubicBezTo>
                  <a:pt x="284217" y="1960492"/>
                  <a:pt x="282312" y="2012879"/>
                  <a:pt x="279455" y="2064314"/>
                </a:cubicBezTo>
                <a:cubicBezTo>
                  <a:pt x="279455" y="2069077"/>
                  <a:pt x="278502" y="2074792"/>
                  <a:pt x="277550" y="2079554"/>
                </a:cubicBezTo>
                <a:cubicBezTo>
                  <a:pt x="273740" y="2117654"/>
                  <a:pt x="268025" y="2154802"/>
                  <a:pt x="266120" y="2192902"/>
                </a:cubicBezTo>
                <a:cubicBezTo>
                  <a:pt x="264215" y="2241479"/>
                  <a:pt x="263262" y="2290057"/>
                  <a:pt x="265167" y="2338634"/>
                </a:cubicBezTo>
                <a:cubicBezTo>
                  <a:pt x="266120" y="2381497"/>
                  <a:pt x="259452" y="2422454"/>
                  <a:pt x="251832" y="2463412"/>
                </a:cubicBezTo>
                <a:cubicBezTo>
                  <a:pt x="248975" y="2479604"/>
                  <a:pt x="253737" y="2490082"/>
                  <a:pt x="268025" y="2496749"/>
                </a:cubicBezTo>
                <a:cubicBezTo>
                  <a:pt x="297552" y="2508179"/>
                  <a:pt x="326127" y="2523419"/>
                  <a:pt x="358512" y="2521514"/>
                </a:cubicBezTo>
                <a:cubicBezTo>
                  <a:pt x="365180" y="2521514"/>
                  <a:pt x="370895" y="2523419"/>
                  <a:pt x="377562" y="2525324"/>
                </a:cubicBezTo>
                <a:cubicBezTo>
                  <a:pt x="411852" y="2531039"/>
                  <a:pt x="443285" y="2530087"/>
                  <a:pt x="467097" y="2499607"/>
                </a:cubicBezTo>
                <a:cubicBezTo>
                  <a:pt x="474717" y="2490082"/>
                  <a:pt x="485195" y="2483414"/>
                  <a:pt x="496625" y="2472937"/>
                </a:cubicBezTo>
                <a:cubicBezTo>
                  <a:pt x="497577" y="2485319"/>
                  <a:pt x="498530" y="2492939"/>
                  <a:pt x="498530" y="2500559"/>
                </a:cubicBezTo>
                <a:cubicBezTo>
                  <a:pt x="498530" y="2551994"/>
                  <a:pt x="498530" y="2602477"/>
                  <a:pt x="497577" y="2653912"/>
                </a:cubicBezTo>
                <a:cubicBezTo>
                  <a:pt x="496625" y="2687249"/>
                  <a:pt x="492815" y="2719634"/>
                  <a:pt x="491862" y="2752972"/>
                </a:cubicBezTo>
                <a:cubicBezTo>
                  <a:pt x="490910" y="2807264"/>
                  <a:pt x="491862" y="2861557"/>
                  <a:pt x="489957" y="2915849"/>
                </a:cubicBezTo>
                <a:cubicBezTo>
                  <a:pt x="486147" y="3045389"/>
                  <a:pt x="496625" y="3174929"/>
                  <a:pt x="483290" y="3303517"/>
                </a:cubicBezTo>
                <a:cubicBezTo>
                  <a:pt x="479480" y="3343522"/>
                  <a:pt x="482337" y="3383527"/>
                  <a:pt x="483290" y="3423532"/>
                </a:cubicBezTo>
                <a:cubicBezTo>
                  <a:pt x="484242" y="3504494"/>
                  <a:pt x="483290" y="3585457"/>
                  <a:pt x="489005" y="3666419"/>
                </a:cubicBezTo>
                <a:cubicBezTo>
                  <a:pt x="495672" y="3761669"/>
                  <a:pt x="495672" y="3857872"/>
                  <a:pt x="497577" y="3953122"/>
                </a:cubicBezTo>
                <a:cubicBezTo>
                  <a:pt x="497577" y="3956932"/>
                  <a:pt x="498530" y="3960742"/>
                  <a:pt x="498530" y="3964552"/>
                </a:cubicBezTo>
                <a:cubicBezTo>
                  <a:pt x="500435" y="3982649"/>
                  <a:pt x="503292" y="4001699"/>
                  <a:pt x="505197" y="4019797"/>
                </a:cubicBezTo>
                <a:cubicBezTo>
                  <a:pt x="506150" y="4040752"/>
                  <a:pt x="506150" y="4062659"/>
                  <a:pt x="507102" y="4083614"/>
                </a:cubicBezTo>
                <a:cubicBezTo>
                  <a:pt x="508055" y="4093139"/>
                  <a:pt x="509007" y="4104569"/>
                  <a:pt x="513770" y="4111237"/>
                </a:cubicBezTo>
                <a:cubicBezTo>
                  <a:pt x="528057" y="4131239"/>
                  <a:pt x="534725" y="4153147"/>
                  <a:pt x="539487" y="4176959"/>
                </a:cubicBezTo>
                <a:cubicBezTo>
                  <a:pt x="546155" y="4211249"/>
                  <a:pt x="554727" y="4244587"/>
                  <a:pt x="562347" y="4278877"/>
                </a:cubicBezTo>
                <a:cubicBezTo>
                  <a:pt x="563300" y="4285544"/>
                  <a:pt x="565205" y="4295069"/>
                  <a:pt x="561395" y="4299832"/>
                </a:cubicBezTo>
                <a:cubicBezTo>
                  <a:pt x="549965" y="4316977"/>
                  <a:pt x="553775" y="4336027"/>
                  <a:pt x="551870" y="4354124"/>
                </a:cubicBezTo>
                <a:cubicBezTo>
                  <a:pt x="549965" y="4379842"/>
                  <a:pt x="563300" y="4395082"/>
                  <a:pt x="583302" y="4404607"/>
                </a:cubicBezTo>
                <a:cubicBezTo>
                  <a:pt x="591875" y="4409369"/>
                  <a:pt x="597590" y="4414132"/>
                  <a:pt x="600447" y="4423657"/>
                </a:cubicBezTo>
                <a:cubicBezTo>
                  <a:pt x="605210" y="4438897"/>
                  <a:pt x="614735" y="4452232"/>
                  <a:pt x="628070" y="4459852"/>
                </a:cubicBezTo>
                <a:cubicBezTo>
                  <a:pt x="648072" y="4469377"/>
                  <a:pt x="669027" y="4478902"/>
                  <a:pt x="690935" y="4483664"/>
                </a:cubicBezTo>
                <a:cubicBezTo>
                  <a:pt x="713795" y="4489379"/>
                  <a:pt x="738560" y="4491284"/>
                  <a:pt x="762372" y="4492237"/>
                </a:cubicBezTo>
                <a:cubicBezTo>
                  <a:pt x="808092" y="4493189"/>
                  <a:pt x="852860" y="4493189"/>
                  <a:pt x="898580" y="4493189"/>
                </a:cubicBezTo>
                <a:cubicBezTo>
                  <a:pt x="917630" y="4493189"/>
                  <a:pt x="922392" y="4482712"/>
                  <a:pt x="913820" y="4464614"/>
                </a:cubicBezTo>
                <a:cubicBezTo>
                  <a:pt x="909057" y="4455089"/>
                  <a:pt x="906200" y="4444612"/>
                  <a:pt x="901437" y="4434134"/>
                </a:cubicBezTo>
                <a:cubicBezTo>
                  <a:pt x="890960" y="4406512"/>
                  <a:pt x="880482" y="4378889"/>
                  <a:pt x="869052" y="4351267"/>
                </a:cubicBezTo>
                <a:cubicBezTo>
                  <a:pt x="867147" y="4346504"/>
                  <a:pt x="863337" y="4342694"/>
                  <a:pt x="859527" y="4338884"/>
                </a:cubicBezTo>
                <a:cubicBezTo>
                  <a:pt x="837620" y="4317929"/>
                  <a:pt x="818570" y="4295069"/>
                  <a:pt x="811902" y="4263637"/>
                </a:cubicBezTo>
                <a:cubicBezTo>
                  <a:pt x="808092" y="4244587"/>
                  <a:pt x="806187" y="4225537"/>
                  <a:pt x="812855" y="4206487"/>
                </a:cubicBezTo>
                <a:cubicBezTo>
                  <a:pt x="817617" y="4193152"/>
                  <a:pt x="820475" y="4178864"/>
                  <a:pt x="823332" y="4165529"/>
                </a:cubicBezTo>
                <a:cubicBezTo>
                  <a:pt x="830000" y="4127429"/>
                  <a:pt x="835715" y="4089329"/>
                  <a:pt x="841430" y="4050277"/>
                </a:cubicBezTo>
                <a:cubicBezTo>
                  <a:pt x="845240" y="4028369"/>
                  <a:pt x="850955" y="4005509"/>
                  <a:pt x="849050" y="3982649"/>
                </a:cubicBezTo>
                <a:cubicBezTo>
                  <a:pt x="843335" y="3899782"/>
                  <a:pt x="839525" y="3817867"/>
                  <a:pt x="837620" y="3734999"/>
                </a:cubicBezTo>
                <a:cubicBezTo>
                  <a:pt x="836667" y="3711187"/>
                  <a:pt x="831905" y="3686422"/>
                  <a:pt x="826190" y="3662609"/>
                </a:cubicBezTo>
                <a:cubicBezTo>
                  <a:pt x="821427" y="3641654"/>
                  <a:pt x="813807" y="3622604"/>
                  <a:pt x="807140" y="3601649"/>
                </a:cubicBezTo>
                <a:cubicBezTo>
                  <a:pt x="801425" y="3580694"/>
                  <a:pt x="794757" y="3559739"/>
                  <a:pt x="789995" y="3537832"/>
                </a:cubicBezTo>
                <a:cubicBezTo>
                  <a:pt x="787137" y="3523544"/>
                  <a:pt x="785232" y="3508304"/>
                  <a:pt x="786185" y="3494017"/>
                </a:cubicBezTo>
                <a:cubicBezTo>
                  <a:pt x="786185" y="3480682"/>
                  <a:pt x="789995" y="3467347"/>
                  <a:pt x="790947" y="3454012"/>
                </a:cubicBezTo>
                <a:cubicBezTo>
                  <a:pt x="793805" y="3434009"/>
                  <a:pt x="797615" y="3413054"/>
                  <a:pt x="798567" y="3393052"/>
                </a:cubicBezTo>
                <a:cubicBezTo>
                  <a:pt x="799520" y="3353999"/>
                  <a:pt x="799520" y="3313994"/>
                  <a:pt x="799520" y="3274942"/>
                </a:cubicBezTo>
                <a:cubicBezTo>
                  <a:pt x="799520" y="3270179"/>
                  <a:pt x="800472" y="3262559"/>
                  <a:pt x="803330" y="3260654"/>
                </a:cubicBezTo>
                <a:cubicBezTo>
                  <a:pt x="818570" y="3252082"/>
                  <a:pt x="817617" y="3237794"/>
                  <a:pt x="819522" y="3223507"/>
                </a:cubicBezTo>
                <a:cubicBezTo>
                  <a:pt x="820475" y="3208267"/>
                  <a:pt x="822380" y="3193979"/>
                  <a:pt x="825237" y="3178739"/>
                </a:cubicBezTo>
                <a:cubicBezTo>
                  <a:pt x="847145" y="3057772"/>
                  <a:pt x="868100" y="2936804"/>
                  <a:pt x="903342" y="2818694"/>
                </a:cubicBezTo>
                <a:cubicBezTo>
                  <a:pt x="910010" y="2796787"/>
                  <a:pt x="915725" y="2773927"/>
                  <a:pt x="921440" y="2752019"/>
                </a:cubicBezTo>
                <a:cubicBezTo>
                  <a:pt x="923345" y="2752972"/>
                  <a:pt x="925250" y="2752972"/>
                  <a:pt x="927155" y="2753924"/>
                </a:cubicBezTo>
                <a:cubicBezTo>
                  <a:pt x="924297" y="2782499"/>
                  <a:pt x="921440" y="2810122"/>
                  <a:pt x="917630" y="2838697"/>
                </a:cubicBezTo>
                <a:cubicBezTo>
                  <a:pt x="906200" y="2923469"/>
                  <a:pt x="895722" y="3008242"/>
                  <a:pt x="899532" y="3093967"/>
                </a:cubicBezTo>
                <a:cubicBezTo>
                  <a:pt x="900485" y="3104444"/>
                  <a:pt x="903342" y="3113969"/>
                  <a:pt x="902390" y="3124447"/>
                </a:cubicBezTo>
                <a:cubicBezTo>
                  <a:pt x="900485" y="3146354"/>
                  <a:pt x="895722" y="3168262"/>
                  <a:pt x="893817" y="3190169"/>
                </a:cubicBezTo>
                <a:cubicBezTo>
                  <a:pt x="892865" y="3201599"/>
                  <a:pt x="893817" y="3213029"/>
                  <a:pt x="894770" y="3224459"/>
                </a:cubicBezTo>
                <a:cubicBezTo>
                  <a:pt x="898580" y="3258749"/>
                  <a:pt x="903342" y="3293039"/>
                  <a:pt x="905247" y="3328282"/>
                </a:cubicBezTo>
                <a:cubicBezTo>
                  <a:pt x="907152" y="3355904"/>
                  <a:pt x="904295" y="3383527"/>
                  <a:pt x="905247" y="3412102"/>
                </a:cubicBezTo>
                <a:cubicBezTo>
                  <a:pt x="908105" y="3485444"/>
                  <a:pt x="910962" y="3559739"/>
                  <a:pt x="913820" y="3633082"/>
                </a:cubicBezTo>
                <a:cubicBezTo>
                  <a:pt x="914772" y="3665467"/>
                  <a:pt x="917630" y="3697852"/>
                  <a:pt x="919535" y="3730237"/>
                </a:cubicBezTo>
                <a:cubicBezTo>
                  <a:pt x="919535" y="3740714"/>
                  <a:pt x="919535" y="3751192"/>
                  <a:pt x="916677" y="3760717"/>
                </a:cubicBezTo>
                <a:cubicBezTo>
                  <a:pt x="907152" y="3794054"/>
                  <a:pt x="897627" y="3827392"/>
                  <a:pt x="896675" y="3862634"/>
                </a:cubicBezTo>
                <a:cubicBezTo>
                  <a:pt x="894770" y="3919784"/>
                  <a:pt x="887150" y="3975982"/>
                  <a:pt x="883340" y="4033132"/>
                </a:cubicBezTo>
                <a:cubicBezTo>
                  <a:pt x="879530" y="4090282"/>
                  <a:pt x="874767" y="4147432"/>
                  <a:pt x="855717" y="4201724"/>
                </a:cubicBezTo>
                <a:cubicBezTo>
                  <a:pt x="845240" y="4233157"/>
                  <a:pt x="850955" y="4246492"/>
                  <a:pt x="880482" y="4262684"/>
                </a:cubicBezTo>
                <a:cubicBezTo>
                  <a:pt x="898580" y="4272209"/>
                  <a:pt x="917630" y="4279829"/>
                  <a:pt x="936680" y="4289354"/>
                </a:cubicBezTo>
                <a:cubicBezTo>
                  <a:pt x="950015" y="4296022"/>
                  <a:pt x="964302" y="4299832"/>
                  <a:pt x="979542" y="4295069"/>
                </a:cubicBezTo>
                <a:cubicBezTo>
                  <a:pt x="993830" y="4290307"/>
                  <a:pt x="1007165" y="4294117"/>
                  <a:pt x="1015737" y="4306499"/>
                </a:cubicBezTo>
                <a:cubicBezTo>
                  <a:pt x="1023357" y="4316977"/>
                  <a:pt x="1030977" y="4329359"/>
                  <a:pt x="1038597" y="4339837"/>
                </a:cubicBezTo>
                <a:cubicBezTo>
                  <a:pt x="1044312" y="4347457"/>
                  <a:pt x="1050980" y="4357934"/>
                  <a:pt x="1059552" y="4361744"/>
                </a:cubicBezTo>
                <a:cubicBezTo>
                  <a:pt x="1093842" y="4379842"/>
                  <a:pt x="1131942" y="4389367"/>
                  <a:pt x="1170995" y="4391272"/>
                </a:cubicBezTo>
                <a:cubicBezTo>
                  <a:pt x="1208142" y="4393177"/>
                  <a:pt x="1246242" y="4391272"/>
                  <a:pt x="1283390" y="4390319"/>
                </a:cubicBezTo>
                <a:cubicBezTo>
                  <a:pt x="1295772" y="4390319"/>
                  <a:pt x="1309107" y="4387462"/>
                  <a:pt x="1321490" y="4385557"/>
                </a:cubicBezTo>
                <a:cubicBezTo>
                  <a:pt x="1336730" y="4382699"/>
                  <a:pt x="1342445" y="4370317"/>
                  <a:pt x="1333872" y="4358887"/>
                </a:cubicBezTo>
                <a:cubicBezTo>
                  <a:pt x="1325300" y="4348409"/>
                  <a:pt x="1323395" y="4336027"/>
                  <a:pt x="1317680" y="4324597"/>
                </a:cubicBezTo>
                <a:cubicBezTo>
                  <a:pt x="1312917" y="4314119"/>
                  <a:pt x="1306250" y="4304594"/>
                  <a:pt x="1297677" y="4296974"/>
                </a:cubicBezTo>
                <a:cubicBezTo>
                  <a:pt x="1286247" y="4286497"/>
                  <a:pt x="1273865" y="4274114"/>
                  <a:pt x="1258625" y="4268399"/>
                </a:cubicBezTo>
                <a:cubicBezTo>
                  <a:pt x="1228145" y="4256017"/>
                  <a:pt x="1207190" y="4235062"/>
                  <a:pt x="1196712" y="4203629"/>
                </a:cubicBezTo>
                <a:cubicBezTo>
                  <a:pt x="1196712" y="4202677"/>
                  <a:pt x="1195760" y="4202677"/>
                  <a:pt x="1195760" y="4201724"/>
                </a:cubicBezTo>
                <a:cubicBezTo>
                  <a:pt x="1188140" y="4180769"/>
                  <a:pt x="1179567" y="4159814"/>
                  <a:pt x="1173852" y="4137907"/>
                </a:cubicBezTo>
                <a:cubicBezTo>
                  <a:pt x="1167185" y="4113142"/>
                  <a:pt x="1165280" y="4087424"/>
                  <a:pt x="1159565" y="4061707"/>
                </a:cubicBezTo>
                <a:cubicBezTo>
                  <a:pt x="1154802" y="4041704"/>
                  <a:pt x="1151945" y="4021702"/>
                  <a:pt x="1165280" y="4002652"/>
                </a:cubicBezTo>
                <a:cubicBezTo>
                  <a:pt x="1170995" y="3994079"/>
                  <a:pt x="1170995" y="3981697"/>
                  <a:pt x="1172900" y="3971219"/>
                </a:cubicBezTo>
                <a:cubicBezTo>
                  <a:pt x="1177662" y="3938834"/>
                  <a:pt x="1181472" y="3907402"/>
                  <a:pt x="1185282" y="3875017"/>
                </a:cubicBezTo>
                <a:cubicBezTo>
                  <a:pt x="1188140" y="3853109"/>
                  <a:pt x="1192902" y="3830249"/>
                  <a:pt x="1194807" y="3808342"/>
                </a:cubicBezTo>
                <a:cubicBezTo>
                  <a:pt x="1198617" y="3763574"/>
                  <a:pt x="1201475" y="3719759"/>
                  <a:pt x="1204332" y="3674992"/>
                </a:cubicBezTo>
                <a:cubicBezTo>
                  <a:pt x="1204332" y="3670229"/>
                  <a:pt x="1205285" y="3666419"/>
                  <a:pt x="1206237" y="3661657"/>
                </a:cubicBezTo>
                <a:cubicBezTo>
                  <a:pt x="1216715" y="3607364"/>
                  <a:pt x="1222430" y="3553072"/>
                  <a:pt x="1226240" y="3498779"/>
                </a:cubicBezTo>
                <a:cubicBezTo>
                  <a:pt x="1227192" y="3477824"/>
                  <a:pt x="1230050" y="3457822"/>
                  <a:pt x="1231002" y="3436867"/>
                </a:cubicBezTo>
                <a:cubicBezTo>
                  <a:pt x="1231955" y="3428294"/>
                  <a:pt x="1231002" y="3419722"/>
                  <a:pt x="1230050" y="3412102"/>
                </a:cubicBezTo>
                <a:cubicBezTo>
                  <a:pt x="1229097" y="3399719"/>
                  <a:pt x="1225287" y="3386384"/>
                  <a:pt x="1225287" y="3374002"/>
                </a:cubicBezTo>
                <a:cubicBezTo>
                  <a:pt x="1224335" y="3347332"/>
                  <a:pt x="1224335" y="3320662"/>
                  <a:pt x="1225287" y="3293992"/>
                </a:cubicBezTo>
                <a:cubicBezTo>
                  <a:pt x="1226240" y="3280657"/>
                  <a:pt x="1229097" y="3267322"/>
                  <a:pt x="1231955" y="3253987"/>
                </a:cubicBezTo>
                <a:cubicBezTo>
                  <a:pt x="1233860" y="3243509"/>
                  <a:pt x="1238622" y="3233032"/>
                  <a:pt x="1239575" y="3222554"/>
                </a:cubicBezTo>
                <a:cubicBezTo>
                  <a:pt x="1243385" y="3188264"/>
                  <a:pt x="1245290" y="3154927"/>
                  <a:pt x="1248147" y="3120637"/>
                </a:cubicBezTo>
                <a:cubicBezTo>
                  <a:pt x="1248147" y="3116827"/>
                  <a:pt x="1249100" y="3113017"/>
                  <a:pt x="1250052" y="3109207"/>
                </a:cubicBezTo>
                <a:cubicBezTo>
                  <a:pt x="1254815" y="3079679"/>
                  <a:pt x="1258625" y="3049199"/>
                  <a:pt x="1263387" y="3019672"/>
                </a:cubicBezTo>
                <a:cubicBezTo>
                  <a:pt x="1267197" y="2996812"/>
                  <a:pt x="1270055" y="2973952"/>
                  <a:pt x="1274817" y="2951092"/>
                </a:cubicBezTo>
                <a:cubicBezTo>
                  <a:pt x="1279580" y="2928232"/>
                  <a:pt x="1288152" y="2906324"/>
                  <a:pt x="1287200" y="2882512"/>
                </a:cubicBezTo>
                <a:cubicBezTo>
                  <a:pt x="1287200" y="2875844"/>
                  <a:pt x="1288152" y="2868224"/>
                  <a:pt x="1289105" y="2861557"/>
                </a:cubicBezTo>
                <a:cubicBezTo>
                  <a:pt x="1293867" y="2829172"/>
                  <a:pt x="1297677" y="2796787"/>
                  <a:pt x="1302440" y="2764402"/>
                </a:cubicBezTo>
                <a:cubicBezTo>
                  <a:pt x="1304345" y="2752019"/>
                  <a:pt x="1306250" y="2740589"/>
                  <a:pt x="1308155" y="2728207"/>
                </a:cubicBezTo>
                <a:cubicBezTo>
                  <a:pt x="1311012" y="2710109"/>
                  <a:pt x="1315775" y="2692012"/>
                  <a:pt x="1317680" y="2672962"/>
                </a:cubicBezTo>
                <a:cubicBezTo>
                  <a:pt x="1322442" y="2634862"/>
                  <a:pt x="1332920" y="2596762"/>
                  <a:pt x="1328157" y="2557709"/>
                </a:cubicBezTo>
                <a:cubicBezTo>
                  <a:pt x="1328157" y="2556757"/>
                  <a:pt x="1328157" y="2554852"/>
                  <a:pt x="1329110" y="2553899"/>
                </a:cubicBezTo>
                <a:cubicBezTo>
                  <a:pt x="1330062" y="2542469"/>
                  <a:pt x="1336730" y="2536754"/>
                  <a:pt x="1348160" y="2535802"/>
                </a:cubicBezTo>
                <a:cubicBezTo>
                  <a:pt x="1384355" y="2531992"/>
                  <a:pt x="1416740" y="2517704"/>
                  <a:pt x="1445315" y="2494844"/>
                </a:cubicBezTo>
                <a:cubicBezTo>
                  <a:pt x="1463412" y="2480557"/>
                  <a:pt x="1479605" y="2465317"/>
                  <a:pt x="1474842" y="2438647"/>
                </a:cubicBezTo>
                <a:cubicBezTo>
                  <a:pt x="1471985" y="2422454"/>
                  <a:pt x="1471985" y="2405309"/>
                  <a:pt x="1470080" y="2388164"/>
                </a:cubicBezTo>
                <a:cubicBezTo>
                  <a:pt x="1469127" y="2375782"/>
                  <a:pt x="1468175" y="2363399"/>
                  <a:pt x="1468175" y="2351017"/>
                </a:cubicBezTo>
                <a:cubicBezTo>
                  <a:pt x="1465317" y="2232907"/>
                  <a:pt x="1472937" y="2115749"/>
                  <a:pt x="1460555" y="1997639"/>
                </a:cubicBezTo>
                <a:cubicBezTo>
                  <a:pt x="1459602" y="1990972"/>
                  <a:pt x="1460555" y="1983352"/>
                  <a:pt x="1460555" y="1976684"/>
                </a:cubicBezTo>
                <a:cubicBezTo>
                  <a:pt x="1460555" y="1966207"/>
                  <a:pt x="1463412" y="1957634"/>
                  <a:pt x="1471985" y="1951919"/>
                </a:cubicBezTo>
                <a:cubicBezTo>
                  <a:pt x="1483415" y="1943347"/>
                  <a:pt x="1491987" y="1932869"/>
                  <a:pt x="1495797" y="1918582"/>
                </a:cubicBezTo>
                <a:cubicBezTo>
                  <a:pt x="1499607" y="1906199"/>
                  <a:pt x="1507227" y="1895722"/>
                  <a:pt x="1513895" y="1884292"/>
                </a:cubicBezTo>
                <a:cubicBezTo>
                  <a:pt x="1533897" y="1853812"/>
                  <a:pt x="1554852" y="1825237"/>
                  <a:pt x="1573902" y="1793804"/>
                </a:cubicBezTo>
                <a:cubicBezTo>
                  <a:pt x="1584380" y="1776659"/>
                  <a:pt x="1590095" y="1757609"/>
                  <a:pt x="1599620" y="1739512"/>
                </a:cubicBezTo>
                <a:cubicBezTo>
                  <a:pt x="1631052" y="1679504"/>
                  <a:pt x="1663437" y="1621402"/>
                  <a:pt x="1692965" y="1561394"/>
                </a:cubicBezTo>
                <a:cubicBezTo>
                  <a:pt x="1703442" y="1539487"/>
                  <a:pt x="1712967" y="1515674"/>
                  <a:pt x="1714872" y="1491862"/>
                </a:cubicBezTo>
                <a:cubicBezTo>
                  <a:pt x="1716777" y="1463287"/>
                  <a:pt x="1723445" y="1435664"/>
                  <a:pt x="1729160" y="1408042"/>
                </a:cubicBezTo>
                <a:cubicBezTo>
                  <a:pt x="1737732" y="1383277"/>
                  <a:pt x="1743447" y="1357559"/>
                  <a:pt x="1732970" y="1329937"/>
                </a:cubicBezTo>
                <a:close/>
                <a:moveTo>
                  <a:pt x="373752" y="1452809"/>
                </a:moveTo>
                <a:cubicBezTo>
                  <a:pt x="373752" y="1455667"/>
                  <a:pt x="368990" y="1457572"/>
                  <a:pt x="367085" y="1460429"/>
                </a:cubicBezTo>
                <a:cubicBezTo>
                  <a:pt x="365180" y="1458524"/>
                  <a:pt x="361370" y="1455667"/>
                  <a:pt x="361370" y="1453762"/>
                </a:cubicBezTo>
                <a:cubicBezTo>
                  <a:pt x="358512" y="1418519"/>
                  <a:pt x="334700" y="1394707"/>
                  <a:pt x="319460" y="1365179"/>
                </a:cubicBezTo>
                <a:cubicBezTo>
                  <a:pt x="317555" y="1360417"/>
                  <a:pt x="313745" y="1356607"/>
                  <a:pt x="310887" y="1351844"/>
                </a:cubicBezTo>
                <a:cubicBezTo>
                  <a:pt x="307077" y="1346129"/>
                  <a:pt x="307077" y="1340414"/>
                  <a:pt x="311840" y="1334699"/>
                </a:cubicBezTo>
                <a:cubicBezTo>
                  <a:pt x="322317" y="1322317"/>
                  <a:pt x="331842" y="1309934"/>
                  <a:pt x="343272" y="1297552"/>
                </a:cubicBezTo>
                <a:cubicBezTo>
                  <a:pt x="354702" y="1285169"/>
                  <a:pt x="360417" y="1285169"/>
                  <a:pt x="367085" y="1301362"/>
                </a:cubicBezTo>
                <a:cubicBezTo>
                  <a:pt x="372800" y="1315649"/>
                  <a:pt x="375657" y="1331842"/>
                  <a:pt x="377562" y="1348034"/>
                </a:cubicBezTo>
                <a:cubicBezTo>
                  <a:pt x="379467" y="1358512"/>
                  <a:pt x="377562" y="1369942"/>
                  <a:pt x="377562" y="1381372"/>
                </a:cubicBezTo>
                <a:cubicBezTo>
                  <a:pt x="378515" y="1381372"/>
                  <a:pt x="379467" y="1381372"/>
                  <a:pt x="381372" y="1381372"/>
                </a:cubicBezTo>
                <a:cubicBezTo>
                  <a:pt x="378515" y="1404232"/>
                  <a:pt x="376610" y="1428044"/>
                  <a:pt x="373752" y="1452809"/>
                </a:cubicBezTo>
                <a:close/>
                <a:moveTo>
                  <a:pt x="575682" y="1686172"/>
                </a:moveTo>
                <a:cubicBezTo>
                  <a:pt x="570920" y="1693792"/>
                  <a:pt x="565205" y="1700459"/>
                  <a:pt x="559490" y="1708079"/>
                </a:cubicBezTo>
                <a:cubicBezTo>
                  <a:pt x="532820" y="1744274"/>
                  <a:pt x="506150" y="1781422"/>
                  <a:pt x="480432" y="1817617"/>
                </a:cubicBezTo>
                <a:cubicBezTo>
                  <a:pt x="477575" y="1821427"/>
                  <a:pt x="477575" y="1828094"/>
                  <a:pt x="476622" y="1834762"/>
                </a:cubicBezTo>
                <a:cubicBezTo>
                  <a:pt x="465192" y="1832857"/>
                  <a:pt x="453762" y="1830952"/>
                  <a:pt x="437570" y="1828094"/>
                </a:cubicBezTo>
                <a:cubicBezTo>
                  <a:pt x="449000" y="1814759"/>
                  <a:pt x="457572" y="1803329"/>
                  <a:pt x="466145" y="1792852"/>
                </a:cubicBezTo>
                <a:cubicBezTo>
                  <a:pt x="496625" y="1757609"/>
                  <a:pt x="527105" y="1723319"/>
                  <a:pt x="557585" y="1688077"/>
                </a:cubicBezTo>
                <a:cubicBezTo>
                  <a:pt x="560442" y="1684267"/>
                  <a:pt x="564252" y="1681409"/>
                  <a:pt x="567110" y="1678552"/>
                </a:cubicBezTo>
                <a:cubicBezTo>
                  <a:pt x="569015" y="1677599"/>
                  <a:pt x="572825" y="1677599"/>
                  <a:pt x="573777" y="1678552"/>
                </a:cubicBezTo>
                <a:cubicBezTo>
                  <a:pt x="575682" y="1680457"/>
                  <a:pt x="576635" y="1685219"/>
                  <a:pt x="575682" y="1686172"/>
                </a:cubicBezTo>
                <a:close/>
                <a:moveTo>
                  <a:pt x="889055" y="1877624"/>
                </a:moveTo>
                <a:cubicBezTo>
                  <a:pt x="889055" y="1874767"/>
                  <a:pt x="889055" y="1872862"/>
                  <a:pt x="890007" y="1871909"/>
                </a:cubicBezTo>
                <a:cubicBezTo>
                  <a:pt x="907152" y="1852859"/>
                  <a:pt x="907152" y="1849049"/>
                  <a:pt x="887150" y="1834762"/>
                </a:cubicBezTo>
                <a:cubicBezTo>
                  <a:pt x="854765" y="1812854"/>
                  <a:pt x="824285" y="1789042"/>
                  <a:pt x="789995" y="1769992"/>
                </a:cubicBezTo>
                <a:cubicBezTo>
                  <a:pt x="757610" y="1752847"/>
                  <a:pt x="722367" y="1741417"/>
                  <a:pt x="689030" y="1727129"/>
                </a:cubicBezTo>
                <a:cubicBezTo>
                  <a:pt x="677600" y="1722367"/>
                  <a:pt x="666170" y="1718557"/>
                  <a:pt x="655692" y="1712842"/>
                </a:cubicBezTo>
                <a:cubicBezTo>
                  <a:pt x="638547" y="1704269"/>
                  <a:pt x="621402" y="1693792"/>
                  <a:pt x="604257" y="1685219"/>
                </a:cubicBezTo>
                <a:cubicBezTo>
                  <a:pt x="586160" y="1675694"/>
                  <a:pt x="585207" y="1648072"/>
                  <a:pt x="602352" y="1636642"/>
                </a:cubicBezTo>
                <a:cubicBezTo>
                  <a:pt x="608067" y="1632832"/>
                  <a:pt x="614735" y="1630927"/>
                  <a:pt x="618545" y="1626164"/>
                </a:cubicBezTo>
                <a:cubicBezTo>
                  <a:pt x="623307" y="1621402"/>
                  <a:pt x="625212" y="1614734"/>
                  <a:pt x="628070" y="1608067"/>
                </a:cubicBezTo>
                <a:cubicBezTo>
                  <a:pt x="631880" y="1599494"/>
                  <a:pt x="632832" y="1589017"/>
                  <a:pt x="637595" y="1581397"/>
                </a:cubicBezTo>
                <a:cubicBezTo>
                  <a:pt x="658550" y="1549012"/>
                  <a:pt x="683315" y="1519484"/>
                  <a:pt x="711890" y="1492814"/>
                </a:cubicBezTo>
                <a:cubicBezTo>
                  <a:pt x="749990" y="1455667"/>
                  <a:pt x="771897" y="1408042"/>
                  <a:pt x="788090" y="1357559"/>
                </a:cubicBezTo>
                <a:cubicBezTo>
                  <a:pt x="812855" y="1278502"/>
                  <a:pt x="823332" y="1197539"/>
                  <a:pt x="821427" y="1114672"/>
                </a:cubicBezTo>
                <a:cubicBezTo>
                  <a:pt x="819522" y="1039424"/>
                  <a:pt x="820475" y="964177"/>
                  <a:pt x="819522" y="889882"/>
                </a:cubicBezTo>
                <a:cubicBezTo>
                  <a:pt x="818570" y="839399"/>
                  <a:pt x="815712" y="788917"/>
                  <a:pt x="813807" y="738434"/>
                </a:cubicBezTo>
                <a:cubicBezTo>
                  <a:pt x="813807" y="732719"/>
                  <a:pt x="813807" y="726052"/>
                  <a:pt x="813807" y="720337"/>
                </a:cubicBezTo>
                <a:cubicBezTo>
                  <a:pt x="815712" y="719384"/>
                  <a:pt x="817617" y="719384"/>
                  <a:pt x="818570" y="718432"/>
                </a:cubicBezTo>
                <a:cubicBezTo>
                  <a:pt x="833810" y="750817"/>
                  <a:pt x="848097" y="783202"/>
                  <a:pt x="863337" y="815587"/>
                </a:cubicBezTo>
                <a:cubicBezTo>
                  <a:pt x="864290" y="815587"/>
                  <a:pt x="865242" y="814634"/>
                  <a:pt x="866195" y="814634"/>
                </a:cubicBezTo>
                <a:cubicBezTo>
                  <a:pt x="860480" y="800347"/>
                  <a:pt x="853812" y="786059"/>
                  <a:pt x="848097" y="771772"/>
                </a:cubicBezTo>
                <a:cubicBezTo>
                  <a:pt x="841430" y="756532"/>
                  <a:pt x="836667" y="741292"/>
                  <a:pt x="828095" y="727004"/>
                </a:cubicBezTo>
                <a:cubicBezTo>
                  <a:pt x="809045" y="692714"/>
                  <a:pt x="809997" y="654614"/>
                  <a:pt x="810950" y="617467"/>
                </a:cubicBezTo>
                <a:cubicBezTo>
                  <a:pt x="810950" y="605084"/>
                  <a:pt x="811902" y="592702"/>
                  <a:pt x="812855" y="580319"/>
                </a:cubicBezTo>
                <a:cubicBezTo>
                  <a:pt x="813807" y="571747"/>
                  <a:pt x="815712" y="564127"/>
                  <a:pt x="816665" y="556507"/>
                </a:cubicBezTo>
                <a:cubicBezTo>
                  <a:pt x="818570" y="555554"/>
                  <a:pt x="819522" y="555554"/>
                  <a:pt x="821427" y="554602"/>
                </a:cubicBezTo>
                <a:cubicBezTo>
                  <a:pt x="832857" y="567937"/>
                  <a:pt x="844287" y="581272"/>
                  <a:pt x="856670" y="594607"/>
                </a:cubicBezTo>
                <a:cubicBezTo>
                  <a:pt x="872862" y="613657"/>
                  <a:pt x="887150" y="635564"/>
                  <a:pt x="913820" y="638422"/>
                </a:cubicBezTo>
                <a:cubicBezTo>
                  <a:pt x="942395" y="642232"/>
                  <a:pt x="956682" y="661282"/>
                  <a:pt x="974780" y="679379"/>
                </a:cubicBezTo>
                <a:cubicBezTo>
                  <a:pt x="981447" y="686047"/>
                  <a:pt x="984305" y="689857"/>
                  <a:pt x="973827" y="696524"/>
                </a:cubicBezTo>
                <a:cubicBezTo>
                  <a:pt x="964302" y="702239"/>
                  <a:pt x="956682" y="711764"/>
                  <a:pt x="950015" y="721289"/>
                </a:cubicBezTo>
                <a:cubicBezTo>
                  <a:pt x="931917" y="746054"/>
                  <a:pt x="914772" y="770819"/>
                  <a:pt x="899532" y="797489"/>
                </a:cubicBezTo>
                <a:cubicBezTo>
                  <a:pt x="910010" y="785107"/>
                  <a:pt x="920487" y="772724"/>
                  <a:pt x="930012" y="759389"/>
                </a:cubicBezTo>
                <a:cubicBezTo>
                  <a:pt x="935727" y="751769"/>
                  <a:pt x="939537" y="749864"/>
                  <a:pt x="945252" y="759389"/>
                </a:cubicBezTo>
                <a:cubicBezTo>
                  <a:pt x="952872" y="771772"/>
                  <a:pt x="961445" y="784154"/>
                  <a:pt x="954777" y="800347"/>
                </a:cubicBezTo>
                <a:cubicBezTo>
                  <a:pt x="913820" y="910837"/>
                  <a:pt x="909057" y="1026089"/>
                  <a:pt x="910962" y="1142294"/>
                </a:cubicBezTo>
                <a:cubicBezTo>
                  <a:pt x="913820" y="1260404"/>
                  <a:pt x="913820" y="1377562"/>
                  <a:pt x="917630" y="1495672"/>
                </a:cubicBezTo>
                <a:cubicBezTo>
                  <a:pt x="920487" y="1589017"/>
                  <a:pt x="924297" y="1683314"/>
                  <a:pt x="929060" y="1776659"/>
                </a:cubicBezTo>
                <a:cubicBezTo>
                  <a:pt x="929060" y="1785232"/>
                  <a:pt x="932870" y="1796662"/>
                  <a:pt x="938585" y="1802377"/>
                </a:cubicBezTo>
                <a:cubicBezTo>
                  <a:pt x="967160" y="1833809"/>
                  <a:pt x="996687" y="1865242"/>
                  <a:pt x="1026215" y="1895722"/>
                </a:cubicBezTo>
                <a:cubicBezTo>
                  <a:pt x="1030025" y="1899532"/>
                  <a:pt x="1033835" y="1903342"/>
                  <a:pt x="1036692" y="1909057"/>
                </a:cubicBezTo>
                <a:cubicBezTo>
                  <a:pt x="983352" y="1909057"/>
                  <a:pt x="935727" y="1897627"/>
                  <a:pt x="889055" y="1877624"/>
                </a:cubicBezTo>
                <a:close/>
                <a:moveTo>
                  <a:pt x="1279580" y="1673789"/>
                </a:moveTo>
                <a:cubicBezTo>
                  <a:pt x="1278627" y="1698554"/>
                  <a:pt x="1274817" y="1723319"/>
                  <a:pt x="1275770" y="1747132"/>
                </a:cubicBezTo>
                <a:cubicBezTo>
                  <a:pt x="1275770" y="1771897"/>
                  <a:pt x="1267197" y="1791899"/>
                  <a:pt x="1250052" y="1809044"/>
                </a:cubicBezTo>
                <a:cubicBezTo>
                  <a:pt x="1229097" y="1829047"/>
                  <a:pt x="1208142" y="1850002"/>
                  <a:pt x="1188140" y="1870004"/>
                </a:cubicBezTo>
                <a:cubicBezTo>
                  <a:pt x="1177662" y="1880482"/>
                  <a:pt x="1170042" y="1891912"/>
                  <a:pt x="1170042" y="1907152"/>
                </a:cubicBezTo>
                <a:cubicBezTo>
                  <a:pt x="1170042" y="1911914"/>
                  <a:pt x="1165280" y="1917629"/>
                  <a:pt x="1160517" y="1919534"/>
                </a:cubicBezTo>
                <a:cubicBezTo>
                  <a:pt x="1154802" y="1922392"/>
                  <a:pt x="1148135" y="1925249"/>
                  <a:pt x="1142420" y="1924297"/>
                </a:cubicBezTo>
                <a:cubicBezTo>
                  <a:pt x="1110987" y="1922392"/>
                  <a:pt x="1079555" y="1919534"/>
                  <a:pt x="1045265" y="1916677"/>
                </a:cubicBezTo>
                <a:cubicBezTo>
                  <a:pt x="1049075" y="1910009"/>
                  <a:pt x="1050980" y="1905247"/>
                  <a:pt x="1053837" y="1901437"/>
                </a:cubicBezTo>
                <a:cubicBezTo>
                  <a:pt x="1079555" y="1868099"/>
                  <a:pt x="1106225" y="1835714"/>
                  <a:pt x="1132895" y="1803329"/>
                </a:cubicBezTo>
                <a:cubicBezTo>
                  <a:pt x="1140515" y="1793804"/>
                  <a:pt x="1144325" y="1784279"/>
                  <a:pt x="1143372" y="1770944"/>
                </a:cubicBezTo>
                <a:cubicBezTo>
                  <a:pt x="1141467" y="1735702"/>
                  <a:pt x="1139562" y="1701412"/>
                  <a:pt x="1137657" y="1666169"/>
                </a:cubicBezTo>
                <a:cubicBezTo>
                  <a:pt x="1134800" y="1612829"/>
                  <a:pt x="1133847" y="1558537"/>
                  <a:pt x="1130037" y="1505197"/>
                </a:cubicBezTo>
                <a:cubicBezTo>
                  <a:pt x="1126227" y="1435664"/>
                  <a:pt x="1121465" y="1366132"/>
                  <a:pt x="1115750" y="1296599"/>
                </a:cubicBezTo>
                <a:cubicBezTo>
                  <a:pt x="1110035" y="1228019"/>
                  <a:pt x="1103367" y="1160392"/>
                  <a:pt x="1094795" y="1091812"/>
                </a:cubicBezTo>
                <a:cubicBezTo>
                  <a:pt x="1084317" y="1006087"/>
                  <a:pt x="1071935" y="920362"/>
                  <a:pt x="1037645" y="839399"/>
                </a:cubicBezTo>
                <a:cubicBezTo>
                  <a:pt x="1029072" y="820349"/>
                  <a:pt x="1024310" y="800347"/>
                  <a:pt x="1019547" y="780344"/>
                </a:cubicBezTo>
                <a:cubicBezTo>
                  <a:pt x="1018595" y="774629"/>
                  <a:pt x="1020500" y="767009"/>
                  <a:pt x="1024310" y="761294"/>
                </a:cubicBezTo>
                <a:cubicBezTo>
                  <a:pt x="1028120" y="755579"/>
                  <a:pt x="1034787" y="751769"/>
                  <a:pt x="1042407" y="744149"/>
                </a:cubicBezTo>
                <a:cubicBezTo>
                  <a:pt x="1051932" y="766057"/>
                  <a:pt x="1060505" y="785107"/>
                  <a:pt x="1069077" y="806062"/>
                </a:cubicBezTo>
                <a:cubicBezTo>
                  <a:pt x="1065267" y="773677"/>
                  <a:pt x="1037645" y="721289"/>
                  <a:pt x="1014785" y="699382"/>
                </a:cubicBezTo>
                <a:cubicBezTo>
                  <a:pt x="1003355" y="688904"/>
                  <a:pt x="1003355" y="687952"/>
                  <a:pt x="1015737" y="677474"/>
                </a:cubicBezTo>
                <a:cubicBezTo>
                  <a:pt x="1033835" y="662234"/>
                  <a:pt x="1051932" y="647947"/>
                  <a:pt x="1068125" y="631754"/>
                </a:cubicBezTo>
                <a:cubicBezTo>
                  <a:pt x="1084317" y="615562"/>
                  <a:pt x="1095747" y="596512"/>
                  <a:pt x="1096700" y="571747"/>
                </a:cubicBezTo>
                <a:cubicBezTo>
                  <a:pt x="1096700" y="565079"/>
                  <a:pt x="1099557" y="559364"/>
                  <a:pt x="1102415" y="552697"/>
                </a:cubicBezTo>
                <a:cubicBezTo>
                  <a:pt x="1111940" y="569842"/>
                  <a:pt x="1122417" y="586987"/>
                  <a:pt x="1120512" y="606989"/>
                </a:cubicBezTo>
                <a:cubicBezTo>
                  <a:pt x="1116702" y="651757"/>
                  <a:pt x="1111940" y="697477"/>
                  <a:pt x="1107177" y="742244"/>
                </a:cubicBezTo>
                <a:cubicBezTo>
                  <a:pt x="1106225" y="748912"/>
                  <a:pt x="1105272" y="754627"/>
                  <a:pt x="1108130" y="761294"/>
                </a:cubicBezTo>
                <a:cubicBezTo>
                  <a:pt x="1114797" y="714622"/>
                  <a:pt x="1120512" y="667949"/>
                  <a:pt x="1127180" y="621277"/>
                </a:cubicBezTo>
                <a:cubicBezTo>
                  <a:pt x="1150992" y="690809"/>
                  <a:pt x="1176710" y="758437"/>
                  <a:pt x="1187187" y="829874"/>
                </a:cubicBezTo>
                <a:cubicBezTo>
                  <a:pt x="1194807" y="886072"/>
                  <a:pt x="1212905" y="939412"/>
                  <a:pt x="1228145" y="993704"/>
                </a:cubicBezTo>
                <a:cubicBezTo>
                  <a:pt x="1240527" y="1037519"/>
                  <a:pt x="1247195" y="1082287"/>
                  <a:pt x="1246242" y="1128007"/>
                </a:cubicBezTo>
                <a:cubicBezTo>
                  <a:pt x="1244337" y="1207064"/>
                  <a:pt x="1252910" y="1285169"/>
                  <a:pt x="1270055" y="1363274"/>
                </a:cubicBezTo>
                <a:cubicBezTo>
                  <a:pt x="1274817" y="1384229"/>
                  <a:pt x="1274817" y="1405184"/>
                  <a:pt x="1276722" y="1427092"/>
                </a:cubicBezTo>
                <a:cubicBezTo>
                  <a:pt x="1279580" y="1463287"/>
                  <a:pt x="1284342" y="1499482"/>
                  <a:pt x="1284342" y="1534724"/>
                </a:cubicBezTo>
                <a:cubicBezTo>
                  <a:pt x="1284342" y="1581397"/>
                  <a:pt x="1281485" y="1628069"/>
                  <a:pt x="1279580" y="1673789"/>
                </a:cubicBezTo>
                <a:close/>
                <a:moveTo>
                  <a:pt x="1437695" y="1289932"/>
                </a:moveTo>
                <a:cubicBezTo>
                  <a:pt x="1439600" y="1289932"/>
                  <a:pt x="1440552" y="1288979"/>
                  <a:pt x="1442457" y="1288979"/>
                </a:cubicBezTo>
                <a:cubicBezTo>
                  <a:pt x="1444362" y="1292789"/>
                  <a:pt x="1446267" y="1296599"/>
                  <a:pt x="1447220" y="1300409"/>
                </a:cubicBezTo>
                <a:cubicBezTo>
                  <a:pt x="1448172" y="1308982"/>
                  <a:pt x="1448172" y="1318507"/>
                  <a:pt x="1448172" y="1327079"/>
                </a:cubicBezTo>
                <a:cubicBezTo>
                  <a:pt x="1446267" y="1352797"/>
                  <a:pt x="1451030" y="1375657"/>
                  <a:pt x="1470080" y="1394707"/>
                </a:cubicBezTo>
                <a:cubicBezTo>
                  <a:pt x="1481510" y="1406137"/>
                  <a:pt x="1481510" y="1418519"/>
                  <a:pt x="1476747" y="1433759"/>
                </a:cubicBezTo>
                <a:cubicBezTo>
                  <a:pt x="1469127" y="1457572"/>
                  <a:pt x="1453887" y="1476622"/>
                  <a:pt x="1439600" y="1497577"/>
                </a:cubicBezTo>
                <a:cubicBezTo>
                  <a:pt x="1431980" y="1428044"/>
                  <a:pt x="1431027" y="1359464"/>
                  <a:pt x="1437695" y="1289932"/>
                </a:cubicBezTo>
                <a:close/>
                <a:moveTo>
                  <a:pt x="1475795" y="1882387"/>
                </a:moveTo>
                <a:cubicBezTo>
                  <a:pt x="1468175" y="1887149"/>
                  <a:pt x="1465317" y="1880482"/>
                  <a:pt x="1462460" y="1874767"/>
                </a:cubicBezTo>
                <a:cubicBezTo>
                  <a:pt x="1438647" y="1833809"/>
                  <a:pt x="1411977" y="1796662"/>
                  <a:pt x="1371972" y="1769992"/>
                </a:cubicBezTo>
                <a:cubicBezTo>
                  <a:pt x="1360542" y="1762372"/>
                  <a:pt x="1348160" y="1756657"/>
                  <a:pt x="1336730" y="1750942"/>
                </a:cubicBezTo>
                <a:cubicBezTo>
                  <a:pt x="1331015" y="1748084"/>
                  <a:pt x="1325300" y="1746179"/>
                  <a:pt x="1319585" y="1744274"/>
                </a:cubicBezTo>
                <a:cubicBezTo>
                  <a:pt x="1319585" y="1742369"/>
                  <a:pt x="1320537" y="1740464"/>
                  <a:pt x="1320537" y="1738559"/>
                </a:cubicBezTo>
                <a:cubicBezTo>
                  <a:pt x="1326252" y="1739512"/>
                  <a:pt x="1331967" y="1738559"/>
                  <a:pt x="1337682" y="1740464"/>
                </a:cubicBezTo>
                <a:cubicBezTo>
                  <a:pt x="1367210" y="1749989"/>
                  <a:pt x="1395785" y="1762372"/>
                  <a:pt x="1416740" y="1788089"/>
                </a:cubicBezTo>
                <a:cubicBezTo>
                  <a:pt x="1434837" y="1809997"/>
                  <a:pt x="1454840" y="1831904"/>
                  <a:pt x="1473890" y="1853812"/>
                </a:cubicBezTo>
                <a:cubicBezTo>
                  <a:pt x="1476747" y="1857622"/>
                  <a:pt x="1478652" y="1861432"/>
                  <a:pt x="1480557" y="1865242"/>
                </a:cubicBezTo>
                <a:cubicBezTo>
                  <a:pt x="1483415" y="1872862"/>
                  <a:pt x="1482462" y="1878577"/>
                  <a:pt x="1475795" y="1882387"/>
                </a:cubicBez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/>
          </a:p>
        </p:txBody>
      </p:sp>
      <p:sp>
        <p:nvSpPr>
          <p:cNvPr id="14" name="Graphic 12">
            <a:extLst>
              <a:ext uri="{FF2B5EF4-FFF2-40B4-BE49-F238E27FC236}">
                <a16:creationId xmlns:a16="http://schemas.microsoft.com/office/drawing/2014/main" xmlns="" id="{5B3A0E86-F401-D33D-3ED8-B0C8E160F86A}"/>
              </a:ext>
            </a:extLst>
          </p:cNvPr>
          <p:cNvSpPr/>
          <p:nvPr/>
        </p:nvSpPr>
        <p:spPr>
          <a:xfrm>
            <a:off x="9554726" y="2033421"/>
            <a:ext cx="1087987" cy="2685611"/>
          </a:xfrm>
          <a:custGeom>
            <a:avLst/>
            <a:gdLst>
              <a:gd name="connsiteX0" fmla="*/ 10001 w 1809750"/>
              <a:gd name="connsiteY0" fmla="*/ 4380249 h 4467225"/>
              <a:gd name="connsiteX1" fmla="*/ 33814 w 1809750"/>
              <a:gd name="connsiteY1" fmla="*/ 4357389 h 4467225"/>
              <a:gd name="connsiteX2" fmla="*/ 68104 w 1809750"/>
              <a:gd name="connsiteY2" fmla="*/ 4343101 h 4467225"/>
              <a:gd name="connsiteX3" fmla="*/ 128111 w 1809750"/>
              <a:gd name="connsiteY3" fmla="*/ 4262139 h 4467225"/>
              <a:gd name="connsiteX4" fmla="*/ 157639 w 1809750"/>
              <a:gd name="connsiteY4" fmla="*/ 4100214 h 4467225"/>
              <a:gd name="connsiteX5" fmla="*/ 220504 w 1809750"/>
              <a:gd name="connsiteY5" fmla="*/ 3863994 h 4467225"/>
              <a:gd name="connsiteX6" fmla="*/ 242411 w 1809750"/>
              <a:gd name="connsiteY6" fmla="*/ 3805891 h 4467225"/>
              <a:gd name="connsiteX7" fmla="*/ 268129 w 1809750"/>
              <a:gd name="connsiteY7" fmla="*/ 3699211 h 4467225"/>
              <a:gd name="connsiteX8" fmla="*/ 328136 w 1809750"/>
              <a:gd name="connsiteY8" fmla="*/ 3422034 h 4467225"/>
              <a:gd name="connsiteX9" fmla="*/ 327184 w 1809750"/>
              <a:gd name="connsiteY9" fmla="*/ 3396316 h 4467225"/>
              <a:gd name="connsiteX10" fmla="*/ 328136 w 1809750"/>
              <a:gd name="connsiteY10" fmla="*/ 3382029 h 4467225"/>
              <a:gd name="connsiteX11" fmla="*/ 370999 w 1809750"/>
              <a:gd name="connsiteY11" fmla="*/ 3260109 h 4467225"/>
              <a:gd name="connsiteX12" fmla="*/ 386239 w 1809750"/>
              <a:gd name="connsiteY12" fmla="*/ 3223914 h 4467225"/>
              <a:gd name="connsiteX13" fmla="*/ 406241 w 1809750"/>
              <a:gd name="connsiteY13" fmla="*/ 3121996 h 4467225"/>
              <a:gd name="connsiteX14" fmla="*/ 423386 w 1809750"/>
              <a:gd name="connsiteY14" fmla="*/ 3035319 h 4467225"/>
              <a:gd name="connsiteX15" fmla="*/ 434816 w 1809750"/>
              <a:gd name="connsiteY15" fmla="*/ 2983884 h 4467225"/>
              <a:gd name="connsiteX16" fmla="*/ 461486 w 1809750"/>
              <a:gd name="connsiteY16" fmla="*/ 2818149 h 4467225"/>
              <a:gd name="connsiteX17" fmla="*/ 471011 w 1809750"/>
              <a:gd name="connsiteY17" fmla="*/ 2784811 h 4467225"/>
              <a:gd name="connsiteX18" fmla="*/ 476726 w 1809750"/>
              <a:gd name="connsiteY18" fmla="*/ 2732424 h 4467225"/>
              <a:gd name="connsiteX19" fmla="*/ 495776 w 1809750"/>
              <a:gd name="connsiteY19" fmla="*/ 2643841 h 4467225"/>
              <a:gd name="connsiteX20" fmla="*/ 503396 w 1809750"/>
              <a:gd name="connsiteY20" fmla="*/ 2624791 h 4467225"/>
              <a:gd name="connsiteX21" fmla="*/ 504349 w 1809750"/>
              <a:gd name="connsiteY21" fmla="*/ 2537161 h 4467225"/>
              <a:gd name="connsiteX22" fmla="*/ 511016 w 1809750"/>
              <a:gd name="connsiteY22" fmla="*/ 2502871 h 4467225"/>
              <a:gd name="connsiteX23" fmla="*/ 538639 w 1809750"/>
              <a:gd name="connsiteY23" fmla="*/ 2290464 h 4467225"/>
              <a:gd name="connsiteX24" fmla="*/ 539591 w 1809750"/>
              <a:gd name="connsiteY24" fmla="*/ 2259984 h 4467225"/>
              <a:gd name="connsiteX25" fmla="*/ 559594 w 1809750"/>
              <a:gd name="connsiteY25" fmla="*/ 2226646 h 4467225"/>
              <a:gd name="connsiteX26" fmla="*/ 558641 w 1809750"/>
              <a:gd name="connsiteY26" fmla="*/ 2183784 h 4467225"/>
              <a:gd name="connsiteX27" fmla="*/ 561499 w 1809750"/>
              <a:gd name="connsiteY27" fmla="*/ 2168544 h 4467225"/>
              <a:gd name="connsiteX28" fmla="*/ 554831 w 1809750"/>
              <a:gd name="connsiteY28" fmla="*/ 2102821 h 4467225"/>
              <a:gd name="connsiteX29" fmla="*/ 529114 w 1809750"/>
              <a:gd name="connsiteY29" fmla="*/ 2085676 h 4467225"/>
              <a:gd name="connsiteX30" fmla="*/ 493871 w 1809750"/>
              <a:gd name="connsiteY30" fmla="*/ 2092344 h 4467225"/>
              <a:gd name="connsiteX31" fmla="*/ 492919 w 1809750"/>
              <a:gd name="connsiteY31" fmla="*/ 2084724 h 4467225"/>
              <a:gd name="connsiteX32" fmla="*/ 520541 w 1809750"/>
              <a:gd name="connsiteY32" fmla="*/ 2079961 h 4467225"/>
              <a:gd name="connsiteX33" fmla="*/ 520541 w 1809750"/>
              <a:gd name="connsiteY33" fmla="*/ 2075199 h 4467225"/>
              <a:gd name="connsiteX34" fmla="*/ 474821 w 1809750"/>
              <a:gd name="connsiteY34" fmla="*/ 2063769 h 4467225"/>
              <a:gd name="connsiteX35" fmla="*/ 488156 w 1809750"/>
              <a:gd name="connsiteY35" fmla="*/ 2009476 h 4467225"/>
              <a:gd name="connsiteX36" fmla="*/ 579596 w 1809750"/>
              <a:gd name="connsiteY36" fmla="*/ 1892319 h 4467225"/>
              <a:gd name="connsiteX37" fmla="*/ 533876 w 1809750"/>
              <a:gd name="connsiteY37" fmla="*/ 1886604 h 4467225"/>
              <a:gd name="connsiteX38" fmla="*/ 513874 w 1809750"/>
              <a:gd name="connsiteY38" fmla="*/ 1897081 h 4467225"/>
              <a:gd name="connsiteX39" fmla="*/ 461486 w 1809750"/>
              <a:gd name="connsiteY39" fmla="*/ 1948516 h 4467225"/>
              <a:gd name="connsiteX40" fmla="*/ 420529 w 1809750"/>
              <a:gd name="connsiteY40" fmla="*/ 2017096 h 4467225"/>
              <a:gd name="connsiteX41" fmla="*/ 432911 w 1809750"/>
              <a:gd name="connsiteY41" fmla="*/ 2049481 h 4467225"/>
              <a:gd name="connsiteX42" fmla="*/ 444341 w 1809750"/>
              <a:gd name="connsiteY42" fmla="*/ 2054244 h 4467225"/>
              <a:gd name="connsiteX43" fmla="*/ 410051 w 1809750"/>
              <a:gd name="connsiteY43" fmla="*/ 2059959 h 4467225"/>
              <a:gd name="connsiteX44" fmla="*/ 412909 w 1809750"/>
              <a:gd name="connsiteY44" fmla="*/ 2079961 h 4467225"/>
              <a:gd name="connsiteX45" fmla="*/ 409099 w 1809750"/>
              <a:gd name="connsiteY45" fmla="*/ 2084724 h 4467225"/>
              <a:gd name="connsiteX46" fmla="*/ 387191 w 1809750"/>
              <a:gd name="connsiteY46" fmla="*/ 2069484 h 4467225"/>
              <a:gd name="connsiteX47" fmla="*/ 366236 w 1809750"/>
              <a:gd name="connsiteY47" fmla="*/ 2029479 h 4467225"/>
              <a:gd name="connsiteX48" fmla="*/ 348139 w 1809750"/>
              <a:gd name="connsiteY48" fmla="*/ 2004714 h 4467225"/>
              <a:gd name="connsiteX49" fmla="*/ 322421 w 1809750"/>
              <a:gd name="connsiteY49" fmla="*/ 1957089 h 4467225"/>
              <a:gd name="connsiteX50" fmla="*/ 289084 w 1809750"/>
              <a:gd name="connsiteY50" fmla="*/ 1910416 h 4467225"/>
              <a:gd name="connsiteX51" fmla="*/ 259556 w 1809750"/>
              <a:gd name="connsiteY51" fmla="*/ 1877079 h 4467225"/>
              <a:gd name="connsiteX52" fmla="*/ 264319 w 1809750"/>
              <a:gd name="connsiteY52" fmla="*/ 1872316 h 4467225"/>
              <a:gd name="connsiteX53" fmla="*/ 278606 w 1809750"/>
              <a:gd name="connsiteY53" fmla="*/ 1881841 h 4467225"/>
              <a:gd name="connsiteX54" fmla="*/ 149066 w 1809750"/>
              <a:gd name="connsiteY54" fmla="*/ 1581804 h 4467225"/>
              <a:gd name="connsiteX55" fmla="*/ 109061 w 1809750"/>
              <a:gd name="connsiteY55" fmla="*/ 1461789 h 4467225"/>
              <a:gd name="connsiteX56" fmla="*/ 106204 w 1809750"/>
              <a:gd name="connsiteY56" fmla="*/ 1429404 h 4467225"/>
              <a:gd name="connsiteX57" fmla="*/ 111919 w 1809750"/>
              <a:gd name="connsiteY57" fmla="*/ 1353204 h 4467225"/>
              <a:gd name="connsiteX58" fmla="*/ 133826 w 1809750"/>
              <a:gd name="connsiteY58" fmla="*/ 1303674 h 4467225"/>
              <a:gd name="connsiteX59" fmla="*/ 206216 w 1809750"/>
              <a:gd name="connsiteY59" fmla="*/ 1160799 h 4467225"/>
              <a:gd name="connsiteX60" fmla="*/ 220504 w 1809750"/>
              <a:gd name="connsiteY60" fmla="*/ 1133176 h 4467225"/>
              <a:gd name="connsiteX61" fmla="*/ 246221 w 1809750"/>
              <a:gd name="connsiteY61" fmla="*/ 1089361 h 4467225"/>
              <a:gd name="connsiteX62" fmla="*/ 299561 w 1809750"/>
              <a:gd name="connsiteY62" fmla="*/ 986491 h 4467225"/>
              <a:gd name="connsiteX63" fmla="*/ 347186 w 1809750"/>
              <a:gd name="connsiteY63" fmla="*/ 891241 h 4467225"/>
              <a:gd name="connsiteX64" fmla="*/ 365284 w 1809750"/>
              <a:gd name="connsiteY64" fmla="*/ 840759 h 4467225"/>
              <a:gd name="connsiteX65" fmla="*/ 372904 w 1809750"/>
              <a:gd name="connsiteY65" fmla="*/ 817899 h 4467225"/>
              <a:gd name="connsiteX66" fmla="*/ 407194 w 1809750"/>
              <a:gd name="connsiteY66" fmla="*/ 750271 h 4467225"/>
              <a:gd name="connsiteX67" fmla="*/ 456724 w 1809750"/>
              <a:gd name="connsiteY67" fmla="*/ 719791 h 4467225"/>
              <a:gd name="connsiteX68" fmla="*/ 571024 w 1809750"/>
              <a:gd name="connsiteY68" fmla="*/ 684549 h 4467225"/>
              <a:gd name="connsiteX69" fmla="*/ 671036 w 1809750"/>
              <a:gd name="connsiteY69" fmla="*/ 632161 h 4467225"/>
              <a:gd name="connsiteX70" fmla="*/ 683419 w 1809750"/>
              <a:gd name="connsiteY70" fmla="*/ 614064 h 4467225"/>
              <a:gd name="connsiteX71" fmla="*/ 693896 w 1809750"/>
              <a:gd name="connsiteY71" fmla="*/ 548341 h 4467225"/>
              <a:gd name="connsiteX72" fmla="*/ 699611 w 1809750"/>
              <a:gd name="connsiteY72" fmla="*/ 438804 h 4467225"/>
              <a:gd name="connsiteX73" fmla="*/ 694849 w 1809750"/>
              <a:gd name="connsiteY73" fmla="*/ 383559 h 4467225"/>
              <a:gd name="connsiteX74" fmla="*/ 717709 w 1809750"/>
              <a:gd name="connsiteY74" fmla="*/ 281641 h 4467225"/>
              <a:gd name="connsiteX75" fmla="*/ 747236 w 1809750"/>
              <a:gd name="connsiteY75" fmla="*/ 187344 h 4467225"/>
              <a:gd name="connsiteX76" fmla="*/ 762476 w 1809750"/>
              <a:gd name="connsiteY76" fmla="*/ 163531 h 4467225"/>
              <a:gd name="connsiteX77" fmla="*/ 824389 w 1809750"/>
              <a:gd name="connsiteY77" fmla="*/ 91141 h 4467225"/>
              <a:gd name="connsiteX78" fmla="*/ 857726 w 1809750"/>
              <a:gd name="connsiteY78" fmla="*/ 42564 h 4467225"/>
              <a:gd name="connsiteX79" fmla="*/ 879634 w 1809750"/>
              <a:gd name="connsiteY79" fmla="*/ 35896 h 4467225"/>
              <a:gd name="connsiteX80" fmla="*/ 904399 w 1809750"/>
              <a:gd name="connsiteY80" fmla="*/ 30181 h 4467225"/>
              <a:gd name="connsiteX81" fmla="*/ 982504 w 1809750"/>
              <a:gd name="connsiteY81" fmla="*/ 11131 h 4467225"/>
              <a:gd name="connsiteX82" fmla="*/ 1059656 w 1809750"/>
              <a:gd name="connsiteY82" fmla="*/ 31134 h 4467225"/>
              <a:gd name="connsiteX83" fmla="*/ 1208246 w 1809750"/>
              <a:gd name="connsiteY83" fmla="*/ 231159 h 4467225"/>
              <a:gd name="connsiteX84" fmla="*/ 1225391 w 1809750"/>
              <a:gd name="connsiteY84" fmla="*/ 466426 h 4467225"/>
              <a:gd name="connsiteX85" fmla="*/ 1224439 w 1809750"/>
              <a:gd name="connsiteY85" fmla="*/ 476904 h 4467225"/>
              <a:gd name="connsiteX86" fmla="*/ 1233011 w 1809750"/>
              <a:gd name="connsiteY86" fmla="*/ 670261 h 4467225"/>
              <a:gd name="connsiteX87" fmla="*/ 1278731 w 1809750"/>
              <a:gd name="connsiteY87" fmla="*/ 721696 h 4467225"/>
              <a:gd name="connsiteX88" fmla="*/ 1348264 w 1809750"/>
              <a:gd name="connsiteY88" fmla="*/ 732174 h 4467225"/>
              <a:gd name="connsiteX89" fmla="*/ 1381601 w 1809750"/>
              <a:gd name="connsiteY89" fmla="*/ 755986 h 4467225"/>
              <a:gd name="connsiteX90" fmla="*/ 1409224 w 1809750"/>
              <a:gd name="connsiteY90" fmla="*/ 801706 h 4467225"/>
              <a:gd name="connsiteX91" fmla="*/ 1417796 w 1809750"/>
              <a:gd name="connsiteY91" fmla="*/ 820756 h 4467225"/>
              <a:gd name="connsiteX92" fmla="*/ 1447324 w 1809750"/>
              <a:gd name="connsiteY92" fmla="*/ 879811 h 4467225"/>
              <a:gd name="connsiteX93" fmla="*/ 1549241 w 1809750"/>
              <a:gd name="connsiteY93" fmla="*/ 1010304 h 4467225"/>
              <a:gd name="connsiteX94" fmla="*/ 1579721 w 1809750"/>
              <a:gd name="connsiteY94" fmla="*/ 1043641 h 4467225"/>
              <a:gd name="connsiteX95" fmla="*/ 1634014 w 1809750"/>
              <a:gd name="connsiteY95" fmla="*/ 1114126 h 4467225"/>
              <a:gd name="connsiteX96" fmla="*/ 1742599 w 1809750"/>
              <a:gd name="connsiteY96" fmla="*/ 1255096 h 4467225"/>
              <a:gd name="connsiteX97" fmla="*/ 1774031 w 1809750"/>
              <a:gd name="connsiteY97" fmla="*/ 1312246 h 4467225"/>
              <a:gd name="connsiteX98" fmla="*/ 1797844 w 1809750"/>
              <a:gd name="connsiteY98" fmla="*/ 1354156 h 4467225"/>
              <a:gd name="connsiteX99" fmla="*/ 1806416 w 1809750"/>
              <a:gd name="connsiteY99" fmla="*/ 1372254 h 4467225"/>
              <a:gd name="connsiteX100" fmla="*/ 1801654 w 1809750"/>
              <a:gd name="connsiteY100" fmla="*/ 1457026 h 4467225"/>
              <a:gd name="connsiteX101" fmla="*/ 1762601 w 1809750"/>
              <a:gd name="connsiteY101" fmla="*/ 1607521 h 4467225"/>
              <a:gd name="connsiteX102" fmla="*/ 1740694 w 1809750"/>
              <a:gd name="connsiteY102" fmla="*/ 1665624 h 4467225"/>
              <a:gd name="connsiteX103" fmla="*/ 1700689 w 1809750"/>
              <a:gd name="connsiteY103" fmla="*/ 1787544 h 4467225"/>
              <a:gd name="connsiteX104" fmla="*/ 1698784 w 1809750"/>
              <a:gd name="connsiteY104" fmla="*/ 1793259 h 4467225"/>
              <a:gd name="connsiteX105" fmla="*/ 1686401 w 1809750"/>
              <a:gd name="connsiteY105" fmla="*/ 1869459 h 4467225"/>
              <a:gd name="connsiteX106" fmla="*/ 1653064 w 1809750"/>
              <a:gd name="connsiteY106" fmla="*/ 1898034 h 4467225"/>
              <a:gd name="connsiteX107" fmla="*/ 1609249 w 1809750"/>
              <a:gd name="connsiteY107" fmla="*/ 2004714 h 4467225"/>
              <a:gd name="connsiteX108" fmla="*/ 1568291 w 1809750"/>
              <a:gd name="connsiteY108" fmla="*/ 2011381 h 4467225"/>
              <a:gd name="connsiteX109" fmla="*/ 1535906 w 1809750"/>
              <a:gd name="connsiteY109" fmla="*/ 1998046 h 4467225"/>
              <a:gd name="connsiteX110" fmla="*/ 1582579 w 1809750"/>
              <a:gd name="connsiteY110" fmla="*/ 1964709 h 4467225"/>
              <a:gd name="connsiteX111" fmla="*/ 1499711 w 1809750"/>
              <a:gd name="connsiteY111" fmla="*/ 1878984 h 4467225"/>
              <a:gd name="connsiteX112" fmla="*/ 1486376 w 1809750"/>
              <a:gd name="connsiteY112" fmla="*/ 1865649 h 4467225"/>
              <a:gd name="connsiteX113" fmla="*/ 1426369 w 1809750"/>
              <a:gd name="connsiteY113" fmla="*/ 1834216 h 4467225"/>
              <a:gd name="connsiteX114" fmla="*/ 1479709 w 1809750"/>
              <a:gd name="connsiteY114" fmla="*/ 1908511 h 4467225"/>
              <a:gd name="connsiteX115" fmla="*/ 1511141 w 1809750"/>
              <a:gd name="connsiteY115" fmla="*/ 1983759 h 4467225"/>
              <a:gd name="connsiteX116" fmla="*/ 1507331 w 1809750"/>
              <a:gd name="connsiteY116" fmla="*/ 2011381 h 4467225"/>
              <a:gd name="connsiteX117" fmla="*/ 1484471 w 1809750"/>
              <a:gd name="connsiteY117" fmla="*/ 2006619 h 4467225"/>
              <a:gd name="connsiteX118" fmla="*/ 1446371 w 1809750"/>
              <a:gd name="connsiteY118" fmla="*/ 2034241 h 4467225"/>
              <a:gd name="connsiteX119" fmla="*/ 1463516 w 1809750"/>
              <a:gd name="connsiteY119" fmla="*/ 2120919 h 4467225"/>
              <a:gd name="connsiteX120" fmla="*/ 1468279 w 1809750"/>
              <a:gd name="connsiteY120" fmla="*/ 2202834 h 4467225"/>
              <a:gd name="connsiteX121" fmla="*/ 1472089 w 1809750"/>
              <a:gd name="connsiteY121" fmla="*/ 2251411 h 4467225"/>
              <a:gd name="connsiteX122" fmla="*/ 1468279 w 1809750"/>
              <a:gd name="connsiteY122" fmla="*/ 2393334 h 4467225"/>
              <a:gd name="connsiteX123" fmla="*/ 1453991 w 1809750"/>
              <a:gd name="connsiteY123" fmla="*/ 2605741 h 4467225"/>
              <a:gd name="connsiteX124" fmla="*/ 1438751 w 1809750"/>
              <a:gd name="connsiteY124" fmla="*/ 2816244 h 4467225"/>
              <a:gd name="connsiteX125" fmla="*/ 1432084 w 1809750"/>
              <a:gd name="connsiteY125" fmla="*/ 2962929 h 4467225"/>
              <a:gd name="connsiteX126" fmla="*/ 1424464 w 1809750"/>
              <a:gd name="connsiteY126" fmla="*/ 3218199 h 4467225"/>
              <a:gd name="connsiteX127" fmla="*/ 1418749 w 1809750"/>
              <a:gd name="connsiteY127" fmla="*/ 3379171 h 4467225"/>
              <a:gd name="connsiteX128" fmla="*/ 1428274 w 1809750"/>
              <a:gd name="connsiteY128" fmla="*/ 3838276 h 4467225"/>
              <a:gd name="connsiteX129" fmla="*/ 1414939 w 1809750"/>
              <a:gd name="connsiteY129" fmla="*/ 4017346 h 4467225"/>
              <a:gd name="connsiteX130" fmla="*/ 1406366 w 1809750"/>
              <a:gd name="connsiteY130" fmla="*/ 4130694 h 4467225"/>
              <a:gd name="connsiteX131" fmla="*/ 1394936 w 1809750"/>
              <a:gd name="connsiteY131" fmla="*/ 4244041 h 4467225"/>
              <a:gd name="connsiteX132" fmla="*/ 1393031 w 1809750"/>
              <a:gd name="connsiteY132" fmla="*/ 4272616 h 4467225"/>
              <a:gd name="connsiteX133" fmla="*/ 1384459 w 1809750"/>
              <a:gd name="connsiteY133" fmla="*/ 4389774 h 4467225"/>
              <a:gd name="connsiteX134" fmla="*/ 1368266 w 1809750"/>
              <a:gd name="connsiteY134" fmla="*/ 4402156 h 4467225"/>
              <a:gd name="connsiteX135" fmla="*/ 1309211 w 1809750"/>
              <a:gd name="connsiteY135" fmla="*/ 4403109 h 4467225"/>
              <a:gd name="connsiteX136" fmla="*/ 1240631 w 1809750"/>
              <a:gd name="connsiteY136" fmla="*/ 4461211 h 4467225"/>
              <a:gd name="connsiteX137" fmla="*/ 1121569 w 1809750"/>
              <a:gd name="connsiteY137" fmla="*/ 4468831 h 4467225"/>
              <a:gd name="connsiteX138" fmla="*/ 1091089 w 1809750"/>
              <a:gd name="connsiteY138" fmla="*/ 4445971 h 4467225"/>
              <a:gd name="connsiteX139" fmla="*/ 1068229 w 1809750"/>
              <a:gd name="connsiteY139" fmla="*/ 4360246 h 4467225"/>
              <a:gd name="connsiteX140" fmla="*/ 1052989 w 1809750"/>
              <a:gd name="connsiteY140" fmla="*/ 4259281 h 4467225"/>
              <a:gd name="connsiteX141" fmla="*/ 1070134 w 1809750"/>
              <a:gd name="connsiteY141" fmla="*/ 4195464 h 4467225"/>
              <a:gd name="connsiteX142" fmla="*/ 1084421 w 1809750"/>
              <a:gd name="connsiteY142" fmla="*/ 4105929 h 4467225"/>
              <a:gd name="connsiteX143" fmla="*/ 1085374 w 1809750"/>
              <a:gd name="connsiteY143" fmla="*/ 3964959 h 4467225"/>
              <a:gd name="connsiteX144" fmla="*/ 1090136 w 1809750"/>
              <a:gd name="connsiteY144" fmla="*/ 3763981 h 4467225"/>
              <a:gd name="connsiteX145" fmla="*/ 1090136 w 1809750"/>
              <a:gd name="connsiteY145" fmla="*/ 3575386 h 4467225"/>
              <a:gd name="connsiteX146" fmla="*/ 1091089 w 1809750"/>
              <a:gd name="connsiteY146" fmla="*/ 3440131 h 4467225"/>
              <a:gd name="connsiteX147" fmla="*/ 1084421 w 1809750"/>
              <a:gd name="connsiteY147" fmla="*/ 3398221 h 4467225"/>
              <a:gd name="connsiteX148" fmla="*/ 1083469 w 1809750"/>
              <a:gd name="connsiteY148" fmla="*/ 3383934 h 4467225"/>
              <a:gd name="connsiteX149" fmla="*/ 1088231 w 1809750"/>
              <a:gd name="connsiteY149" fmla="*/ 3122949 h 4467225"/>
              <a:gd name="connsiteX150" fmla="*/ 1075849 w 1809750"/>
              <a:gd name="connsiteY150" fmla="*/ 2908636 h 4467225"/>
              <a:gd name="connsiteX151" fmla="*/ 1047274 w 1809750"/>
              <a:gd name="connsiteY151" fmla="*/ 2654319 h 4467225"/>
              <a:gd name="connsiteX152" fmla="*/ 1026319 w 1809750"/>
              <a:gd name="connsiteY152" fmla="*/ 2539066 h 4467225"/>
              <a:gd name="connsiteX153" fmla="*/ 1023461 w 1809750"/>
              <a:gd name="connsiteY153" fmla="*/ 2510491 h 4467225"/>
              <a:gd name="connsiteX154" fmla="*/ 1015841 w 1809750"/>
              <a:gd name="connsiteY154" fmla="*/ 2488584 h 4467225"/>
              <a:gd name="connsiteX155" fmla="*/ 1009174 w 1809750"/>
              <a:gd name="connsiteY155" fmla="*/ 2457151 h 4467225"/>
              <a:gd name="connsiteX156" fmla="*/ 1002506 w 1809750"/>
              <a:gd name="connsiteY156" fmla="*/ 2400001 h 4467225"/>
              <a:gd name="connsiteX157" fmla="*/ 977741 w 1809750"/>
              <a:gd name="connsiteY157" fmla="*/ 2420956 h 4467225"/>
              <a:gd name="connsiteX158" fmla="*/ 898684 w 1809750"/>
              <a:gd name="connsiteY158" fmla="*/ 2683846 h 4467225"/>
              <a:gd name="connsiteX159" fmla="*/ 799624 w 1809750"/>
              <a:gd name="connsiteY159" fmla="*/ 3000076 h 4467225"/>
              <a:gd name="connsiteX160" fmla="*/ 741521 w 1809750"/>
              <a:gd name="connsiteY160" fmla="*/ 3304876 h 4467225"/>
              <a:gd name="connsiteX161" fmla="*/ 736759 w 1809750"/>
              <a:gd name="connsiteY161" fmla="*/ 3384886 h 4467225"/>
              <a:gd name="connsiteX162" fmla="*/ 725329 w 1809750"/>
              <a:gd name="connsiteY162" fmla="*/ 3419176 h 4467225"/>
              <a:gd name="connsiteX163" fmla="*/ 705326 w 1809750"/>
              <a:gd name="connsiteY163" fmla="*/ 3529666 h 4467225"/>
              <a:gd name="connsiteX164" fmla="*/ 679609 w 1809750"/>
              <a:gd name="connsiteY164" fmla="*/ 3662064 h 4467225"/>
              <a:gd name="connsiteX165" fmla="*/ 654844 w 1809750"/>
              <a:gd name="connsiteY165" fmla="*/ 3813511 h 4467225"/>
              <a:gd name="connsiteX166" fmla="*/ 628174 w 1809750"/>
              <a:gd name="connsiteY166" fmla="*/ 3989724 h 4467225"/>
              <a:gd name="connsiteX167" fmla="*/ 611981 w 1809750"/>
              <a:gd name="connsiteY167" fmla="*/ 4096404 h 4467225"/>
              <a:gd name="connsiteX168" fmla="*/ 595789 w 1809750"/>
              <a:gd name="connsiteY168" fmla="*/ 4204989 h 4467225"/>
              <a:gd name="connsiteX169" fmla="*/ 572929 w 1809750"/>
              <a:gd name="connsiteY169" fmla="*/ 4360246 h 4467225"/>
              <a:gd name="connsiteX170" fmla="*/ 571976 w 1809750"/>
              <a:gd name="connsiteY170" fmla="*/ 4365961 h 4467225"/>
              <a:gd name="connsiteX171" fmla="*/ 536734 w 1809750"/>
              <a:gd name="connsiteY171" fmla="*/ 4398346 h 4467225"/>
              <a:gd name="connsiteX172" fmla="*/ 410051 w 1809750"/>
              <a:gd name="connsiteY172" fmla="*/ 4390726 h 4467225"/>
              <a:gd name="connsiteX173" fmla="*/ 377666 w 1809750"/>
              <a:gd name="connsiteY173" fmla="*/ 4404061 h 4467225"/>
              <a:gd name="connsiteX174" fmla="*/ 359569 w 1809750"/>
              <a:gd name="connsiteY174" fmla="*/ 4412634 h 4467225"/>
              <a:gd name="connsiteX175" fmla="*/ 343376 w 1809750"/>
              <a:gd name="connsiteY175" fmla="*/ 4397394 h 4467225"/>
              <a:gd name="connsiteX176" fmla="*/ 319564 w 1809750"/>
              <a:gd name="connsiteY176" fmla="*/ 4374534 h 4467225"/>
              <a:gd name="connsiteX177" fmla="*/ 301466 w 1809750"/>
              <a:gd name="connsiteY177" fmla="*/ 4369771 h 4467225"/>
              <a:gd name="connsiteX178" fmla="*/ 276701 w 1809750"/>
              <a:gd name="connsiteY178" fmla="*/ 4385011 h 4467225"/>
              <a:gd name="connsiteX179" fmla="*/ 198596 w 1809750"/>
              <a:gd name="connsiteY179" fmla="*/ 4448829 h 4467225"/>
              <a:gd name="connsiteX180" fmla="*/ 78581 w 1809750"/>
              <a:gd name="connsiteY180" fmla="*/ 4447876 h 4467225"/>
              <a:gd name="connsiteX181" fmla="*/ 7144 w 1809750"/>
              <a:gd name="connsiteY181" fmla="*/ 4419301 h 4467225"/>
              <a:gd name="connsiteX182" fmla="*/ 10001 w 1809750"/>
              <a:gd name="connsiteY182" fmla="*/ 4380249 h 4467225"/>
              <a:gd name="connsiteX183" fmla="*/ 705326 w 1809750"/>
              <a:gd name="connsiteY183" fmla="*/ 762654 h 4467225"/>
              <a:gd name="connsiteX184" fmla="*/ 719614 w 1809750"/>
              <a:gd name="connsiteY184" fmla="*/ 792181 h 4467225"/>
              <a:gd name="connsiteX185" fmla="*/ 739616 w 1809750"/>
              <a:gd name="connsiteY185" fmla="*/ 840759 h 4467225"/>
              <a:gd name="connsiteX186" fmla="*/ 752951 w 1809750"/>
              <a:gd name="connsiteY186" fmla="*/ 867429 h 4467225"/>
              <a:gd name="connsiteX187" fmla="*/ 760571 w 1809750"/>
              <a:gd name="connsiteY187" fmla="*/ 945534 h 4467225"/>
              <a:gd name="connsiteX188" fmla="*/ 775811 w 1809750"/>
              <a:gd name="connsiteY188" fmla="*/ 1109364 h 4467225"/>
              <a:gd name="connsiteX189" fmla="*/ 866299 w 1809750"/>
              <a:gd name="connsiteY189" fmla="*/ 1383684 h 4467225"/>
              <a:gd name="connsiteX190" fmla="*/ 890111 w 1809750"/>
              <a:gd name="connsiteY190" fmla="*/ 1427499 h 4467225"/>
              <a:gd name="connsiteX191" fmla="*/ 914876 w 1809750"/>
              <a:gd name="connsiteY191" fmla="*/ 1369396 h 4467225"/>
              <a:gd name="connsiteX192" fmla="*/ 1006316 w 1809750"/>
              <a:gd name="connsiteY192" fmla="*/ 1135081 h 4467225"/>
              <a:gd name="connsiteX193" fmla="*/ 1058704 w 1809750"/>
              <a:gd name="connsiteY193" fmla="*/ 1014114 h 4467225"/>
              <a:gd name="connsiteX194" fmla="*/ 1060609 w 1809750"/>
              <a:gd name="connsiteY194" fmla="*/ 974109 h 4467225"/>
              <a:gd name="connsiteX195" fmla="*/ 1052989 w 1809750"/>
              <a:gd name="connsiteY195" fmla="*/ 881716 h 4467225"/>
              <a:gd name="connsiteX196" fmla="*/ 1063466 w 1809750"/>
              <a:gd name="connsiteY196" fmla="*/ 863619 h 4467225"/>
              <a:gd name="connsiteX197" fmla="*/ 1126331 w 1809750"/>
              <a:gd name="connsiteY197" fmla="*/ 804564 h 4467225"/>
              <a:gd name="connsiteX198" fmla="*/ 1206341 w 1809750"/>
              <a:gd name="connsiteY198" fmla="*/ 850284 h 4467225"/>
              <a:gd name="connsiteX199" fmla="*/ 1067276 w 1809750"/>
              <a:gd name="connsiteY199" fmla="*/ 633114 h 4467225"/>
              <a:gd name="connsiteX200" fmla="*/ 1049179 w 1809750"/>
              <a:gd name="connsiteY200" fmla="*/ 710266 h 4467225"/>
              <a:gd name="connsiteX201" fmla="*/ 1040606 w 1809750"/>
              <a:gd name="connsiteY201" fmla="*/ 776941 h 4467225"/>
              <a:gd name="connsiteX202" fmla="*/ 1030129 w 1809750"/>
              <a:gd name="connsiteY202" fmla="*/ 814089 h 4467225"/>
              <a:gd name="connsiteX203" fmla="*/ 997744 w 1809750"/>
              <a:gd name="connsiteY203" fmla="*/ 848379 h 4467225"/>
              <a:gd name="connsiteX204" fmla="*/ 904399 w 1809750"/>
              <a:gd name="connsiteY204" fmla="*/ 990301 h 4467225"/>
              <a:gd name="connsiteX205" fmla="*/ 897731 w 1809750"/>
              <a:gd name="connsiteY205" fmla="*/ 993159 h 4467225"/>
              <a:gd name="connsiteX206" fmla="*/ 878681 w 1809750"/>
              <a:gd name="connsiteY206" fmla="*/ 936009 h 4467225"/>
              <a:gd name="connsiteX207" fmla="*/ 818674 w 1809750"/>
              <a:gd name="connsiteY207" fmla="*/ 856951 h 4467225"/>
              <a:gd name="connsiteX208" fmla="*/ 780574 w 1809750"/>
              <a:gd name="connsiteY208" fmla="*/ 843616 h 4467225"/>
              <a:gd name="connsiteX209" fmla="*/ 797719 w 1809750"/>
              <a:gd name="connsiteY209" fmla="*/ 592156 h 4467225"/>
              <a:gd name="connsiteX210" fmla="*/ 634841 w 1809750"/>
              <a:gd name="connsiteY210" fmla="*/ 825519 h 4467225"/>
              <a:gd name="connsiteX211" fmla="*/ 705326 w 1809750"/>
              <a:gd name="connsiteY211" fmla="*/ 762654 h 4467225"/>
              <a:gd name="connsiteX212" fmla="*/ 1273969 w 1809750"/>
              <a:gd name="connsiteY212" fmla="*/ 1329391 h 4467225"/>
              <a:gd name="connsiteX213" fmla="*/ 1280636 w 1809750"/>
              <a:gd name="connsiteY213" fmla="*/ 1357014 h 4467225"/>
              <a:gd name="connsiteX214" fmla="*/ 1294924 w 1809750"/>
              <a:gd name="connsiteY214" fmla="*/ 1423689 h 4467225"/>
              <a:gd name="connsiteX215" fmla="*/ 1315879 w 1809750"/>
              <a:gd name="connsiteY215" fmla="*/ 1556086 h 4467225"/>
              <a:gd name="connsiteX216" fmla="*/ 1337786 w 1809750"/>
              <a:gd name="connsiteY216" fmla="*/ 1669434 h 4467225"/>
              <a:gd name="connsiteX217" fmla="*/ 1370171 w 1809750"/>
              <a:gd name="connsiteY217" fmla="*/ 1777066 h 4467225"/>
              <a:gd name="connsiteX218" fmla="*/ 1441609 w 1809750"/>
              <a:gd name="connsiteY218" fmla="*/ 1820881 h 4467225"/>
              <a:gd name="connsiteX219" fmla="*/ 1473041 w 1809750"/>
              <a:gd name="connsiteY219" fmla="*/ 1796116 h 4467225"/>
              <a:gd name="connsiteX220" fmla="*/ 1516856 w 1809750"/>
              <a:gd name="connsiteY220" fmla="*/ 1700866 h 4467225"/>
              <a:gd name="connsiteX221" fmla="*/ 1537811 w 1809750"/>
              <a:gd name="connsiteY221" fmla="*/ 1671339 h 4467225"/>
              <a:gd name="connsiteX222" fmla="*/ 1547336 w 1809750"/>
              <a:gd name="connsiteY222" fmla="*/ 1614189 h 4467225"/>
              <a:gd name="connsiteX223" fmla="*/ 1568291 w 1809750"/>
              <a:gd name="connsiteY223" fmla="*/ 1573231 h 4467225"/>
              <a:gd name="connsiteX224" fmla="*/ 1575911 w 1809750"/>
              <a:gd name="connsiteY224" fmla="*/ 1558944 h 4467225"/>
              <a:gd name="connsiteX225" fmla="*/ 1582579 w 1809750"/>
              <a:gd name="connsiteY225" fmla="*/ 1450359 h 4467225"/>
              <a:gd name="connsiteX226" fmla="*/ 1577816 w 1809750"/>
              <a:gd name="connsiteY226" fmla="*/ 1436071 h 4467225"/>
              <a:gd name="connsiteX227" fmla="*/ 1470184 w 1809750"/>
              <a:gd name="connsiteY227" fmla="*/ 1317009 h 4467225"/>
              <a:gd name="connsiteX228" fmla="*/ 1383506 w 1809750"/>
              <a:gd name="connsiteY228" fmla="*/ 1220806 h 4467225"/>
              <a:gd name="connsiteX229" fmla="*/ 1353026 w 1809750"/>
              <a:gd name="connsiteY229" fmla="*/ 1221759 h 4467225"/>
              <a:gd name="connsiteX230" fmla="*/ 1280636 w 1809750"/>
              <a:gd name="connsiteY230" fmla="*/ 1315104 h 4467225"/>
              <a:gd name="connsiteX231" fmla="*/ 1273969 w 1809750"/>
              <a:gd name="connsiteY231" fmla="*/ 1329391 h 4467225"/>
              <a:gd name="connsiteX232" fmla="*/ 599599 w 1809750"/>
              <a:gd name="connsiteY232" fmla="*/ 1884699 h 4467225"/>
              <a:gd name="connsiteX233" fmla="*/ 604361 w 1809750"/>
              <a:gd name="connsiteY233" fmla="*/ 1880889 h 4467225"/>
              <a:gd name="connsiteX234" fmla="*/ 596741 w 1809750"/>
              <a:gd name="connsiteY234" fmla="*/ 1858029 h 4467225"/>
              <a:gd name="connsiteX235" fmla="*/ 581501 w 1809750"/>
              <a:gd name="connsiteY235" fmla="*/ 1721821 h 4467225"/>
              <a:gd name="connsiteX236" fmla="*/ 583406 w 1809750"/>
              <a:gd name="connsiteY236" fmla="*/ 1673244 h 4467225"/>
              <a:gd name="connsiteX237" fmla="*/ 558641 w 1809750"/>
              <a:gd name="connsiteY237" fmla="*/ 1591329 h 4467225"/>
              <a:gd name="connsiteX238" fmla="*/ 555784 w 1809750"/>
              <a:gd name="connsiteY238" fmla="*/ 1568469 h 4467225"/>
              <a:gd name="connsiteX239" fmla="*/ 531019 w 1809750"/>
              <a:gd name="connsiteY239" fmla="*/ 1421784 h 4467225"/>
              <a:gd name="connsiteX240" fmla="*/ 503396 w 1809750"/>
              <a:gd name="connsiteY240" fmla="*/ 1333201 h 4467225"/>
              <a:gd name="connsiteX241" fmla="*/ 484346 w 1809750"/>
              <a:gd name="connsiteY241" fmla="*/ 1236046 h 4467225"/>
              <a:gd name="connsiteX242" fmla="*/ 472916 w 1809750"/>
              <a:gd name="connsiteY242" fmla="*/ 1215091 h 4467225"/>
              <a:gd name="connsiteX243" fmla="*/ 451009 w 1809750"/>
              <a:gd name="connsiteY243" fmla="*/ 1228426 h 4467225"/>
              <a:gd name="connsiteX244" fmla="*/ 431959 w 1809750"/>
              <a:gd name="connsiteY244" fmla="*/ 1271289 h 4467225"/>
              <a:gd name="connsiteX245" fmla="*/ 375761 w 1809750"/>
              <a:gd name="connsiteY245" fmla="*/ 1361776 h 4467225"/>
              <a:gd name="connsiteX246" fmla="*/ 330994 w 1809750"/>
              <a:gd name="connsiteY246" fmla="*/ 1464646 h 4467225"/>
              <a:gd name="connsiteX247" fmla="*/ 333851 w 1809750"/>
              <a:gd name="connsiteY247" fmla="*/ 1471314 h 4467225"/>
              <a:gd name="connsiteX248" fmla="*/ 353854 w 1809750"/>
              <a:gd name="connsiteY248" fmla="*/ 1544656 h 4467225"/>
              <a:gd name="connsiteX249" fmla="*/ 361474 w 1809750"/>
              <a:gd name="connsiteY249" fmla="*/ 1568469 h 4467225"/>
              <a:gd name="connsiteX250" fmla="*/ 390049 w 1809750"/>
              <a:gd name="connsiteY250" fmla="*/ 1656099 h 4467225"/>
              <a:gd name="connsiteX251" fmla="*/ 395764 w 1809750"/>
              <a:gd name="connsiteY251" fmla="*/ 1677054 h 4467225"/>
              <a:gd name="connsiteX252" fmla="*/ 474821 w 1809750"/>
              <a:gd name="connsiteY252" fmla="*/ 1826596 h 4467225"/>
              <a:gd name="connsiteX253" fmla="*/ 507206 w 1809750"/>
              <a:gd name="connsiteY253" fmla="*/ 1858029 h 4467225"/>
              <a:gd name="connsiteX254" fmla="*/ 558641 w 1809750"/>
              <a:gd name="connsiteY254" fmla="*/ 1866601 h 4467225"/>
              <a:gd name="connsiteX255" fmla="*/ 573881 w 1809750"/>
              <a:gd name="connsiteY255" fmla="*/ 1872316 h 4467225"/>
              <a:gd name="connsiteX256" fmla="*/ 599599 w 1809750"/>
              <a:gd name="connsiteY256" fmla="*/ 1884699 h 4467225"/>
              <a:gd name="connsiteX257" fmla="*/ 930116 w 1809750"/>
              <a:gd name="connsiteY257" fmla="*/ 1638954 h 4467225"/>
              <a:gd name="connsiteX258" fmla="*/ 905351 w 1809750"/>
              <a:gd name="connsiteY258" fmla="*/ 1617046 h 4467225"/>
              <a:gd name="connsiteX259" fmla="*/ 880586 w 1809750"/>
              <a:gd name="connsiteY259" fmla="*/ 1644669 h 4467225"/>
              <a:gd name="connsiteX260" fmla="*/ 903446 w 1809750"/>
              <a:gd name="connsiteY260" fmla="*/ 1670386 h 4467225"/>
              <a:gd name="connsiteX261" fmla="*/ 930116 w 1809750"/>
              <a:gd name="connsiteY261" fmla="*/ 1638954 h 4467225"/>
              <a:gd name="connsiteX262" fmla="*/ 912019 w 1809750"/>
              <a:gd name="connsiteY262" fmla="*/ 1539894 h 4467225"/>
              <a:gd name="connsiteX263" fmla="*/ 889159 w 1809750"/>
              <a:gd name="connsiteY263" fmla="*/ 1510366 h 4467225"/>
              <a:gd name="connsiteX264" fmla="*/ 871061 w 1809750"/>
              <a:gd name="connsiteY264" fmla="*/ 1535131 h 4467225"/>
              <a:gd name="connsiteX265" fmla="*/ 892969 w 1809750"/>
              <a:gd name="connsiteY265" fmla="*/ 1563706 h 4467225"/>
              <a:gd name="connsiteX266" fmla="*/ 912019 w 1809750"/>
              <a:gd name="connsiteY266" fmla="*/ 1539894 h 4467225"/>
              <a:gd name="connsiteX267" fmla="*/ 918686 w 1809750"/>
              <a:gd name="connsiteY267" fmla="*/ 1769446 h 4467225"/>
              <a:gd name="connsiteX268" fmla="*/ 946309 w 1809750"/>
              <a:gd name="connsiteY268" fmla="*/ 1741824 h 4467225"/>
              <a:gd name="connsiteX269" fmla="*/ 926306 w 1809750"/>
              <a:gd name="connsiteY269" fmla="*/ 1718964 h 4467225"/>
              <a:gd name="connsiteX270" fmla="*/ 897731 w 1809750"/>
              <a:gd name="connsiteY270" fmla="*/ 1738014 h 4467225"/>
              <a:gd name="connsiteX271" fmla="*/ 918686 w 1809750"/>
              <a:gd name="connsiteY271" fmla="*/ 1769446 h 4467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</a:cxnLst>
            <a:rect l="l" t="t" r="r" b="b"/>
            <a:pathLst>
              <a:path w="1809750" h="4467225">
                <a:moveTo>
                  <a:pt x="10001" y="4380249"/>
                </a:moveTo>
                <a:cubicBezTo>
                  <a:pt x="17621" y="4372629"/>
                  <a:pt x="25241" y="4363104"/>
                  <a:pt x="33814" y="4357389"/>
                </a:cubicBezTo>
                <a:cubicBezTo>
                  <a:pt x="44291" y="4350721"/>
                  <a:pt x="56674" y="4345959"/>
                  <a:pt x="68104" y="4343101"/>
                </a:cubicBezTo>
                <a:cubicBezTo>
                  <a:pt x="112871" y="4333576"/>
                  <a:pt x="125254" y="4304049"/>
                  <a:pt x="128111" y="4262139"/>
                </a:cubicBezTo>
                <a:cubicBezTo>
                  <a:pt x="131921" y="4206894"/>
                  <a:pt x="141446" y="4153554"/>
                  <a:pt x="157639" y="4100214"/>
                </a:cubicBezTo>
                <a:cubicBezTo>
                  <a:pt x="181451" y="4022109"/>
                  <a:pt x="199549" y="3943051"/>
                  <a:pt x="220504" y="3863994"/>
                </a:cubicBezTo>
                <a:cubicBezTo>
                  <a:pt x="226219" y="3843991"/>
                  <a:pt x="236696" y="3825894"/>
                  <a:pt x="242411" y="3805891"/>
                </a:cubicBezTo>
                <a:cubicBezTo>
                  <a:pt x="251936" y="3770649"/>
                  <a:pt x="260509" y="3735406"/>
                  <a:pt x="268129" y="3699211"/>
                </a:cubicBezTo>
                <a:cubicBezTo>
                  <a:pt x="288131" y="3606819"/>
                  <a:pt x="308134" y="3514426"/>
                  <a:pt x="328136" y="3422034"/>
                </a:cubicBezTo>
                <a:cubicBezTo>
                  <a:pt x="330041" y="3413461"/>
                  <a:pt x="328136" y="3404889"/>
                  <a:pt x="327184" y="3396316"/>
                </a:cubicBezTo>
                <a:cubicBezTo>
                  <a:pt x="327184" y="3391554"/>
                  <a:pt x="326231" y="3386791"/>
                  <a:pt x="328136" y="3382029"/>
                </a:cubicBezTo>
                <a:cubicBezTo>
                  <a:pt x="342424" y="3341071"/>
                  <a:pt x="356711" y="3300114"/>
                  <a:pt x="370999" y="3260109"/>
                </a:cubicBezTo>
                <a:cubicBezTo>
                  <a:pt x="375761" y="3247726"/>
                  <a:pt x="379571" y="3235344"/>
                  <a:pt x="386239" y="3223914"/>
                </a:cubicBezTo>
                <a:cubicBezTo>
                  <a:pt x="405289" y="3191529"/>
                  <a:pt x="408146" y="3157239"/>
                  <a:pt x="406241" y="3121996"/>
                </a:cubicBezTo>
                <a:cubicBezTo>
                  <a:pt x="404336" y="3091516"/>
                  <a:pt x="411956" y="3063894"/>
                  <a:pt x="423386" y="3035319"/>
                </a:cubicBezTo>
                <a:cubicBezTo>
                  <a:pt x="430054" y="3019126"/>
                  <a:pt x="431959" y="3001029"/>
                  <a:pt x="434816" y="2983884"/>
                </a:cubicBezTo>
                <a:cubicBezTo>
                  <a:pt x="444341" y="2928639"/>
                  <a:pt x="452914" y="2873394"/>
                  <a:pt x="461486" y="2818149"/>
                </a:cubicBezTo>
                <a:cubicBezTo>
                  <a:pt x="463391" y="2806719"/>
                  <a:pt x="469106" y="2796241"/>
                  <a:pt x="471011" y="2784811"/>
                </a:cubicBezTo>
                <a:cubicBezTo>
                  <a:pt x="473869" y="2767666"/>
                  <a:pt x="476726" y="2749569"/>
                  <a:pt x="476726" y="2732424"/>
                </a:cubicBezTo>
                <a:cubicBezTo>
                  <a:pt x="476726" y="2700991"/>
                  <a:pt x="472916" y="2670511"/>
                  <a:pt x="495776" y="2643841"/>
                </a:cubicBezTo>
                <a:cubicBezTo>
                  <a:pt x="500539" y="2639079"/>
                  <a:pt x="503396" y="2631459"/>
                  <a:pt x="503396" y="2624791"/>
                </a:cubicBezTo>
                <a:cubicBezTo>
                  <a:pt x="504349" y="2595264"/>
                  <a:pt x="503396" y="2566689"/>
                  <a:pt x="504349" y="2537161"/>
                </a:cubicBezTo>
                <a:cubicBezTo>
                  <a:pt x="504349" y="2525731"/>
                  <a:pt x="509111" y="2514301"/>
                  <a:pt x="511016" y="2502871"/>
                </a:cubicBezTo>
                <a:cubicBezTo>
                  <a:pt x="520541" y="2432386"/>
                  <a:pt x="530066" y="2360949"/>
                  <a:pt x="538639" y="2290464"/>
                </a:cubicBezTo>
                <a:cubicBezTo>
                  <a:pt x="539591" y="2279986"/>
                  <a:pt x="539591" y="2269509"/>
                  <a:pt x="539591" y="2259984"/>
                </a:cubicBezTo>
                <a:cubicBezTo>
                  <a:pt x="538639" y="2244744"/>
                  <a:pt x="540544" y="2232361"/>
                  <a:pt x="559594" y="2226646"/>
                </a:cubicBezTo>
                <a:cubicBezTo>
                  <a:pt x="547211" y="2211406"/>
                  <a:pt x="545306" y="2198071"/>
                  <a:pt x="558641" y="2183784"/>
                </a:cubicBezTo>
                <a:cubicBezTo>
                  <a:pt x="561499" y="2180926"/>
                  <a:pt x="562451" y="2173306"/>
                  <a:pt x="561499" y="2168544"/>
                </a:cubicBezTo>
                <a:cubicBezTo>
                  <a:pt x="559594" y="2146636"/>
                  <a:pt x="556736" y="2124729"/>
                  <a:pt x="554831" y="2102821"/>
                </a:cubicBezTo>
                <a:cubicBezTo>
                  <a:pt x="553879" y="2085676"/>
                  <a:pt x="546259" y="2080914"/>
                  <a:pt x="529114" y="2085676"/>
                </a:cubicBezTo>
                <a:cubicBezTo>
                  <a:pt x="517684" y="2088534"/>
                  <a:pt x="505301" y="2089486"/>
                  <a:pt x="493871" y="2092344"/>
                </a:cubicBezTo>
                <a:cubicBezTo>
                  <a:pt x="493871" y="2089486"/>
                  <a:pt x="492919" y="2086629"/>
                  <a:pt x="492919" y="2084724"/>
                </a:cubicBezTo>
                <a:cubicBezTo>
                  <a:pt x="502444" y="2082819"/>
                  <a:pt x="511016" y="2081866"/>
                  <a:pt x="520541" y="2079961"/>
                </a:cubicBezTo>
                <a:cubicBezTo>
                  <a:pt x="520541" y="2078056"/>
                  <a:pt x="520541" y="2077104"/>
                  <a:pt x="520541" y="2075199"/>
                </a:cubicBezTo>
                <a:cubicBezTo>
                  <a:pt x="507206" y="2072341"/>
                  <a:pt x="493871" y="2068531"/>
                  <a:pt x="474821" y="2063769"/>
                </a:cubicBezTo>
                <a:cubicBezTo>
                  <a:pt x="478631" y="2045671"/>
                  <a:pt x="479584" y="2025669"/>
                  <a:pt x="488156" y="2009476"/>
                </a:cubicBezTo>
                <a:cubicBezTo>
                  <a:pt x="511016" y="1964709"/>
                  <a:pt x="541496" y="1926609"/>
                  <a:pt x="579596" y="1892319"/>
                </a:cubicBezTo>
                <a:cubicBezTo>
                  <a:pt x="568166" y="1875174"/>
                  <a:pt x="551974" y="1874221"/>
                  <a:pt x="533876" y="1886604"/>
                </a:cubicBezTo>
                <a:cubicBezTo>
                  <a:pt x="527209" y="1890414"/>
                  <a:pt x="520541" y="1894224"/>
                  <a:pt x="513874" y="1897081"/>
                </a:cubicBezTo>
                <a:cubicBezTo>
                  <a:pt x="489109" y="1906606"/>
                  <a:pt x="471964" y="1922799"/>
                  <a:pt x="461486" y="1948516"/>
                </a:cubicBezTo>
                <a:cubicBezTo>
                  <a:pt x="451961" y="1973281"/>
                  <a:pt x="435769" y="1995189"/>
                  <a:pt x="420529" y="2017096"/>
                </a:cubicBezTo>
                <a:cubicBezTo>
                  <a:pt x="409099" y="2035194"/>
                  <a:pt x="413861" y="2044719"/>
                  <a:pt x="432911" y="2049481"/>
                </a:cubicBezTo>
                <a:cubicBezTo>
                  <a:pt x="434816" y="2050434"/>
                  <a:pt x="437674" y="2051386"/>
                  <a:pt x="444341" y="2054244"/>
                </a:cubicBezTo>
                <a:cubicBezTo>
                  <a:pt x="430054" y="2056149"/>
                  <a:pt x="420529" y="2058054"/>
                  <a:pt x="410051" y="2059959"/>
                </a:cubicBezTo>
                <a:cubicBezTo>
                  <a:pt x="411004" y="2067579"/>
                  <a:pt x="411956" y="2074246"/>
                  <a:pt x="412909" y="2079961"/>
                </a:cubicBezTo>
                <a:cubicBezTo>
                  <a:pt x="411956" y="2081866"/>
                  <a:pt x="410051" y="2082819"/>
                  <a:pt x="409099" y="2084724"/>
                </a:cubicBezTo>
                <a:cubicBezTo>
                  <a:pt x="401479" y="2079961"/>
                  <a:pt x="391954" y="2076151"/>
                  <a:pt x="387191" y="2069484"/>
                </a:cubicBezTo>
                <a:cubicBezTo>
                  <a:pt x="378619" y="2057101"/>
                  <a:pt x="373856" y="2042814"/>
                  <a:pt x="366236" y="2029479"/>
                </a:cubicBezTo>
                <a:cubicBezTo>
                  <a:pt x="361474" y="2020906"/>
                  <a:pt x="355759" y="2011381"/>
                  <a:pt x="348139" y="2004714"/>
                </a:cubicBezTo>
                <a:cubicBezTo>
                  <a:pt x="333851" y="1991379"/>
                  <a:pt x="322421" y="1980901"/>
                  <a:pt x="322421" y="1957089"/>
                </a:cubicBezTo>
                <a:cubicBezTo>
                  <a:pt x="322421" y="1940896"/>
                  <a:pt x="301466" y="1925656"/>
                  <a:pt x="289084" y="1910416"/>
                </a:cubicBezTo>
                <a:cubicBezTo>
                  <a:pt x="279559" y="1898986"/>
                  <a:pt x="270034" y="1887556"/>
                  <a:pt x="259556" y="1877079"/>
                </a:cubicBezTo>
                <a:cubicBezTo>
                  <a:pt x="261461" y="1875174"/>
                  <a:pt x="262414" y="1874221"/>
                  <a:pt x="264319" y="1872316"/>
                </a:cubicBezTo>
                <a:cubicBezTo>
                  <a:pt x="267176" y="1874221"/>
                  <a:pt x="270986" y="1877079"/>
                  <a:pt x="278606" y="1881841"/>
                </a:cubicBezTo>
                <a:cubicBezTo>
                  <a:pt x="219551" y="1784686"/>
                  <a:pt x="189071" y="1680864"/>
                  <a:pt x="149066" y="1581804"/>
                </a:cubicBezTo>
                <a:cubicBezTo>
                  <a:pt x="132874" y="1542751"/>
                  <a:pt x="121444" y="1502746"/>
                  <a:pt x="109061" y="1461789"/>
                </a:cubicBezTo>
                <a:cubicBezTo>
                  <a:pt x="106204" y="1451311"/>
                  <a:pt x="105251" y="1439881"/>
                  <a:pt x="106204" y="1429404"/>
                </a:cubicBezTo>
                <a:cubicBezTo>
                  <a:pt x="107156" y="1403686"/>
                  <a:pt x="107156" y="1377969"/>
                  <a:pt x="111919" y="1353204"/>
                </a:cubicBezTo>
                <a:cubicBezTo>
                  <a:pt x="115729" y="1336059"/>
                  <a:pt x="123349" y="1317009"/>
                  <a:pt x="133826" y="1303674"/>
                </a:cubicBezTo>
                <a:cubicBezTo>
                  <a:pt x="167164" y="1260811"/>
                  <a:pt x="190024" y="1213186"/>
                  <a:pt x="206216" y="1160799"/>
                </a:cubicBezTo>
                <a:cubicBezTo>
                  <a:pt x="209074" y="1151274"/>
                  <a:pt x="214789" y="1141749"/>
                  <a:pt x="220504" y="1133176"/>
                </a:cubicBezTo>
                <a:cubicBezTo>
                  <a:pt x="229076" y="1117936"/>
                  <a:pt x="238601" y="1104601"/>
                  <a:pt x="246221" y="1089361"/>
                </a:cubicBezTo>
                <a:cubicBezTo>
                  <a:pt x="264319" y="1055071"/>
                  <a:pt x="282416" y="1020781"/>
                  <a:pt x="299561" y="986491"/>
                </a:cubicBezTo>
                <a:cubicBezTo>
                  <a:pt x="315754" y="955059"/>
                  <a:pt x="330994" y="922674"/>
                  <a:pt x="347186" y="891241"/>
                </a:cubicBezTo>
                <a:cubicBezTo>
                  <a:pt x="355759" y="875049"/>
                  <a:pt x="368141" y="861714"/>
                  <a:pt x="365284" y="840759"/>
                </a:cubicBezTo>
                <a:cubicBezTo>
                  <a:pt x="364331" y="834091"/>
                  <a:pt x="369094" y="824566"/>
                  <a:pt x="372904" y="817899"/>
                </a:cubicBezTo>
                <a:cubicBezTo>
                  <a:pt x="384334" y="795039"/>
                  <a:pt x="396716" y="773131"/>
                  <a:pt x="407194" y="750271"/>
                </a:cubicBezTo>
                <a:cubicBezTo>
                  <a:pt x="416719" y="728364"/>
                  <a:pt x="437674" y="725506"/>
                  <a:pt x="456724" y="719791"/>
                </a:cubicBezTo>
                <a:cubicBezTo>
                  <a:pt x="494824" y="708361"/>
                  <a:pt x="534829" y="699789"/>
                  <a:pt x="571024" y="684549"/>
                </a:cubicBezTo>
                <a:cubicBezTo>
                  <a:pt x="606266" y="670261"/>
                  <a:pt x="638651" y="650259"/>
                  <a:pt x="671036" y="632161"/>
                </a:cubicBezTo>
                <a:cubicBezTo>
                  <a:pt x="676751" y="629304"/>
                  <a:pt x="681514" y="620731"/>
                  <a:pt x="683419" y="614064"/>
                </a:cubicBezTo>
                <a:cubicBezTo>
                  <a:pt x="688181" y="592156"/>
                  <a:pt x="691991" y="570249"/>
                  <a:pt x="693896" y="548341"/>
                </a:cubicBezTo>
                <a:cubicBezTo>
                  <a:pt x="696754" y="512146"/>
                  <a:pt x="698659" y="474999"/>
                  <a:pt x="699611" y="438804"/>
                </a:cubicBezTo>
                <a:cubicBezTo>
                  <a:pt x="699611" y="420706"/>
                  <a:pt x="691991" y="401656"/>
                  <a:pt x="694849" y="383559"/>
                </a:cubicBezTo>
                <a:cubicBezTo>
                  <a:pt x="699611" y="349269"/>
                  <a:pt x="708184" y="314979"/>
                  <a:pt x="717709" y="281641"/>
                </a:cubicBezTo>
                <a:cubicBezTo>
                  <a:pt x="726281" y="250209"/>
                  <a:pt x="736759" y="218776"/>
                  <a:pt x="747236" y="187344"/>
                </a:cubicBezTo>
                <a:cubicBezTo>
                  <a:pt x="750094" y="178771"/>
                  <a:pt x="756761" y="170198"/>
                  <a:pt x="762476" y="163531"/>
                </a:cubicBezTo>
                <a:cubicBezTo>
                  <a:pt x="783431" y="138766"/>
                  <a:pt x="804386" y="115906"/>
                  <a:pt x="824389" y="91141"/>
                </a:cubicBezTo>
                <a:cubicBezTo>
                  <a:pt x="836771" y="75901"/>
                  <a:pt x="845344" y="57804"/>
                  <a:pt x="857726" y="42564"/>
                </a:cubicBezTo>
                <a:cubicBezTo>
                  <a:pt x="861536" y="37801"/>
                  <a:pt x="872014" y="37801"/>
                  <a:pt x="879634" y="35896"/>
                </a:cubicBezTo>
                <a:cubicBezTo>
                  <a:pt x="888206" y="33991"/>
                  <a:pt x="899636" y="34943"/>
                  <a:pt x="904399" y="30181"/>
                </a:cubicBezTo>
                <a:cubicBezTo>
                  <a:pt x="927259" y="7321"/>
                  <a:pt x="952024" y="2558"/>
                  <a:pt x="982504" y="11131"/>
                </a:cubicBezTo>
                <a:cubicBezTo>
                  <a:pt x="1008221" y="18751"/>
                  <a:pt x="1033939" y="16846"/>
                  <a:pt x="1059656" y="31134"/>
                </a:cubicBezTo>
                <a:cubicBezTo>
                  <a:pt x="1139666" y="75901"/>
                  <a:pt x="1187291" y="146386"/>
                  <a:pt x="1208246" y="231159"/>
                </a:cubicBezTo>
                <a:cubicBezTo>
                  <a:pt x="1227296" y="307359"/>
                  <a:pt x="1229201" y="387369"/>
                  <a:pt x="1225391" y="466426"/>
                </a:cubicBezTo>
                <a:cubicBezTo>
                  <a:pt x="1225391" y="470236"/>
                  <a:pt x="1224439" y="473094"/>
                  <a:pt x="1224439" y="476904"/>
                </a:cubicBezTo>
                <a:cubicBezTo>
                  <a:pt x="1239679" y="540721"/>
                  <a:pt x="1229201" y="605491"/>
                  <a:pt x="1233011" y="670261"/>
                </a:cubicBezTo>
                <a:cubicBezTo>
                  <a:pt x="1234916" y="715029"/>
                  <a:pt x="1238726" y="713124"/>
                  <a:pt x="1278731" y="721696"/>
                </a:cubicBezTo>
                <a:cubicBezTo>
                  <a:pt x="1301591" y="726459"/>
                  <a:pt x="1325404" y="725506"/>
                  <a:pt x="1348264" y="732174"/>
                </a:cubicBezTo>
                <a:cubicBezTo>
                  <a:pt x="1360646" y="735031"/>
                  <a:pt x="1373029" y="745509"/>
                  <a:pt x="1381601" y="755986"/>
                </a:cubicBezTo>
                <a:cubicBezTo>
                  <a:pt x="1393031" y="769321"/>
                  <a:pt x="1400651" y="786466"/>
                  <a:pt x="1409224" y="801706"/>
                </a:cubicBezTo>
                <a:cubicBezTo>
                  <a:pt x="1413034" y="807421"/>
                  <a:pt x="1417796" y="814089"/>
                  <a:pt x="1417796" y="820756"/>
                </a:cubicBezTo>
                <a:cubicBezTo>
                  <a:pt x="1414939" y="847426"/>
                  <a:pt x="1433036" y="861714"/>
                  <a:pt x="1447324" y="879811"/>
                </a:cubicBezTo>
                <a:cubicBezTo>
                  <a:pt x="1481614" y="923626"/>
                  <a:pt x="1514951" y="967441"/>
                  <a:pt x="1549241" y="1010304"/>
                </a:cubicBezTo>
                <a:cubicBezTo>
                  <a:pt x="1558766" y="1021734"/>
                  <a:pt x="1570196" y="1032211"/>
                  <a:pt x="1579721" y="1043641"/>
                </a:cubicBezTo>
                <a:cubicBezTo>
                  <a:pt x="1598771" y="1066501"/>
                  <a:pt x="1615916" y="1090314"/>
                  <a:pt x="1634014" y="1114126"/>
                </a:cubicBezTo>
                <a:cubicBezTo>
                  <a:pt x="1670209" y="1160799"/>
                  <a:pt x="1707356" y="1207471"/>
                  <a:pt x="1742599" y="1255096"/>
                </a:cubicBezTo>
                <a:cubicBezTo>
                  <a:pt x="1754981" y="1272241"/>
                  <a:pt x="1763554" y="1293196"/>
                  <a:pt x="1774031" y="1312246"/>
                </a:cubicBezTo>
                <a:cubicBezTo>
                  <a:pt x="1781651" y="1326534"/>
                  <a:pt x="1790224" y="1340821"/>
                  <a:pt x="1797844" y="1354156"/>
                </a:cubicBezTo>
                <a:cubicBezTo>
                  <a:pt x="1800701" y="1359871"/>
                  <a:pt x="1806416" y="1366539"/>
                  <a:pt x="1806416" y="1372254"/>
                </a:cubicBezTo>
                <a:cubicBezTo>
                  <a:pt x="1805464" y="1400829"/>
                  <a:pt x="1807369" y="1429404"/>
                  <a:pt x="1801654" y="1457026"/>
                </a:cubicBezTo>
                <a:cubicBezTo>
                  <a:pt x="1791176" y="1507509"/>
                  <a:pt x="1776889" y="1557991"/>
                  <a:pt x="1762601" y="1607521"/>
                </a:cubicBezTo>
                <a:cubicBezTo>
                  <a:pt x="1756886" y="1627524"/>
                  <a:pt x="1747361" y="1645621"/>
                  <a:pt x="1740694" y="1665624"/>
                </a:cubicBezTo>
                <a:cubicBezTo>
                  <a:pt x="1727359" y="1705629"/>
                  <a:pt x="1714024" y="1746586"/>
                  <a:pt x="1700689" y="1787544"/>
                </a:cubicBezTo>
                <a:cubicBezTo>
                  <a:pt x="1699736" y="1789449"/>
                  <a:pt x="1697831" y="1792306"/>
                  <a:pt x="1698784" y="1793259"/>
                </a:cubicBezTo>
                <a:cubicBezTo>
                  <a:pt x="1713071" y="1820881"/>
                  <a:pt x="1687354" y="1842789"/>
                  <a:pt x="1686401" y="1869459"/>
                </a:cubicBezTo>
                <a:cubicBezTo>
                  <a:pt x="1666399" y="1868506"/>
                  <a:pt x="1658779" y="1881841"/>
                  <a:pt x="1653064" y="1898034"/>
                </a:cubicBezTo>
                <a:cubicBezTo>
                  <a:pt x="1639729" y="1934229"/>
                  <a:pt x="1624489" y="1969471"/>
                  <a:pt x="1609249" y="2004714"/>
                </a:cubicBezTo>
                <a:cubicBezTo>
                  <a:pt x="1601629" y="2023764"/>
                  <a:pt x="1583531" y="2024716"/>
                  <a:pt x="1568291" y="2011381"/>
                </a:cubicBezTo>
                <a:cubicBezTo>
                  <a:pt x="1560671" y="2004714"/>
                  <a:pt x="1548289" y="2002809"/>
                  <a:pt x="1535906" y="1998046"/>
                </a:cubicBezTo>
                <a:cubicBezTo>
                  <a:pt x="1550194" y="1987569"/>
                  <a:pt x="1565434" y="1977091"/>
                  <a:pt x="1582579" y="1964709"/>
                </a:cubicBezTo>
                <a:cubicBezTo>
                  <a:pt x="1554004" y="1935181"/>
                  <a:pt x="1526381" y="1907559"/>
                  <a:pt x="1499711" y="1878984"/>
                </a:cubicBezTo>
                <a:cubicBezTo>
                  <a:pt x="1494949" y="1874221"/>
                  <a:pt x="1491139" y="1870411"/>
                  <a:pt x="1486376" y="1865649"/>
                </a:cubicBezTo>
                <a:cubicBezTo>
                  <a:pt x="1463516" y="1838979"/>
                  <a:pt x="1461611" y="1838026"/>
                  <a:pt x="1426369" y="1834216"/>
                </a:cubicBezTo>
                <a:cubicBezTo>
                  <a:pt x="1443514" y="1858029"/>
                  <a:pt x="1464469" y="1881841"/>
                  <a:pt x="1479709" y="1908511"/>
                </a:cubicBezTo>
                <a:cubicBezTo>
                  <a:pt x="1493044" y="1932324"/>
                  <a:pt x="1502569" y="1958041"/>
                  <a:pt x="1511141" y="1983759"/>
                </a:cubicBezTo>
                <a:cubicBezTo>
                  <a:pt x="1513999" y="1991379"/>
                  <a:pt x="1509236" y="2001856"/>
                  <a:pt x="1507331" y="2011381"/>
                </a:cubicBezTo>
                <a:cubicBezTo>
                  <a:pt x="1499711" y="2009476"/>
                  <a:pt x="1492091" y="2009476"/>
                  <a:pt x="1484471" y="2006619"/>
                </a:cubicBezTo>
                <a:cubicBezTo>
                  <a:pt x="1446371" y="1991379"/>
                  <a:pt x="1442561" y="1993284"/>
                  <a:pt x="1446371" y="2034241"/>
                </a:cubicBezTo>
                <a:cubicBezTo>
                  <a:pt x="1449229" y="2063769"/>
                  <a:pt x="1458754" y="2092344"/>
                  <a:pt x="1463516" y="2120919"/>
                </a:cubicBezTo>
                <a:cubicBezTo>
                  <a:pt x="1468279" y="2147589"/>
                  <a:pt x="1475899" y="2174259"/>
                  <a:pt x="1468279" y="2202834"/>
                </a:cubicBezTo>
                <a:cubicBezTo>
                  <a:pt x="1464469" y="2217121"/>
                  <a:pt x="1473041" y="2235219"/>
                  <a:pt x="1472089" y="2251411"/>
                </a:cubicBezTo>
                <a:cubicBezTo>
                  <a:pt x="1472089" y="2299036"/>
                  <a:pt x="1471136" y="2346661"/>
                  <a:pt x="1468279" y="2393334"/>
                </a:cubicBezTo>
                <a:cubicBezTo>
                  <a:pt x="1464469" y="2463819"/>
                  <a:pt x="1458754" y="2535256"/>
                  <a:pt x="1453991" y="2605741"/>
                </a:cubicBezTo>
                <a:cubicBezTo>
                  <a:pt x="1449229" y="2676226"/>
                  <a:pt x="1443514" y="2745759"/>
                  <a:pt x="1438751" y="2816244"/>
                </a:cubicBezTo>
                <a:cubicBezTo>
                  <a:pt x="1435894" y="2864821"/>
                  <a:pt x="1433989" y="2914351"/>
                  <a:pt x="1432084" y="2962929"/>
                </a:cubicBezTo>
                <a:cubicBezTo>
                  <a:pt x="1429226" y="3047701"/>
                  <a:pt x="1427321" y="3132474"/>
                  <a:pt x="1424464" y="3218199"/>
                </a:cubicBezTo>
                <a:cubicBezTo>
                  <a:pt x="1422559" y="3271539"/>
                  <a:pt x="1416844" y="3325831"/>
                  <a:pt x="1418749" y="3379171"/>
                </a:cubicBezTo>
                <a:cubicBezTo>
                  <a:pt x="1426369" y="3532524"/>
                  <a:pt x="1432084" y="3684924"/>
                  <a:pt x="1428274" y="3838276"/>
                </a:cubicBezTo>
                <a:cubicBezTo>
                  <a:pt x="1426369" y="3898284"/>
                  <a:pt x="1419701" y="3957339"/>
                  <a:pt x="1414939" y="4017346"/>
                </a:cubicBezTo>
                <a:cubicBezTo>
                  <a:pt x="1412081" y="4055446"/>
                  <a:pt x="1410176" y="4092594"/>
                  <a:pt x="1406366" y="4130694"/>
                </a:cubicBezTo>
                <a:cubicBezTo>
                  <a:pt x="1402556" y="4168794"/>
                  <a:pt x="1398746" y="4205941"/>
                  <a:pt x="1394936" y="4244041"/>
                </a:cubicBezTo>
                <a:cubicBezTo>
                  <a:pt x="1393984" y="4253566"/>
                  <a:pt x="1393031" y="4263091"/>
                  <a:pt x="1393031" y="4272616"/>
                </a:cubicBezTo>
                <a:cubicBezTo>
                  <a:pt x="1390174" y="4311669"/>
                  <a:pt x="1388269" y="4350721"/>
                  <a:pt x="1384459" y="4389774"/>
                </a:cubicBezTo>
                <a:cubicBezTo>
                  <a:pt x="1384459" y="4394536"/>
                  <a:pt x="1373981" y="4402156"/>
                  <a:pt x="1368266" y="4402156"/>
                </a:cubicBezTo>
                <a:cubicBezTo>
                  <a:pt x="1348264" y="4404061"/>
                  <a:pt x="1328261" y="4403109"/>
                  <a:pt x="1309211" y="4403109"/>
                </a:cubicBezTo>
                <a:cubicBezTo>
                  <a:pt x="1299686" y="4448829"/>
                  <a:pt x="1286351" y="4459306"/>
                  <a:pt x="1240631" y="4461211"/>
                </a:cubicBezTo>
                <a:cubicBezTo>
                  <a:pt x="1200626" y="4463116"/>
                  <a:pt x="1161574" y="4465974"/>
                  <a:pt x="1121569" y="4468831"/>
                </a:cubicBezTo>
                <a:cubicBezTo>
                  <a:pt x="1104424" y="4469784"/>
                  <a:pt x="1094899" y="4465021"/>
                  <a:pt x="1091089" y="4445971"/>
                </a:cubicBezTo>
                <a:cubicBezTo>
                  <a:pt x="1084421" y="4417396"/>
                  <a:pt x="1073944" y="4388821"/>
                  <a:pt x="1068229" y="4360246"/>
                </a:cubicBezTo>
                <a:cubicBezTo>
                  <a:pt x="1061561" y="4326909"/>
                  <a:pt x="1053941" y="4292619"/>
                  <a:pt x="1052989" y="4259281"/>
                </a:cubicBezTo>
                <a:cubicBezTo>
                  <a:pt x="1052989" y="4238326"/>
                  <a:pt x="1065371" y="4217371"/>
                  <a:pt x="1070134" y="4195464"/>
                </a:cubicBezTo>
                <a:cubicBezTo>
                  <a:pt x="1075849" y="4165936"/>
                  <a:pt x="1082516" y="4136409"/>
                  <a:pt x="1084421" y="4105929"/>
                </a:cubicBezTo>
                <a:cubicBezTo>
                  <a:pt x="1086326" y="4059256"/>
                  <a:pt x="1084421" y="4011631"/>
                  <a:pt x="1085374" y="3964959"/>
                </a:cubicBezTo>
                <a:cubicBezTo>
                  <a:pt x="1086326" y="3898284"/>
                  <a:pt x="1089184" y="3830656"/>
                  <a:pt x="1090136" y="3763981"/>
                </a:cubicBezTo>
                <a:cubicBezTo>
                  <a:pt x="1091089" y="3701116"/>
                  <a:pt x="1090136" y="3638251"/>
                  <a:pt x="1090136" y="3575386"/>
                </a:cubicBezTo>
                <a:cubicBezTo>
                  <a:pt x="1090136" y="3530619"/>
                  <a:pt x="1091089" y="3485851"/>
                  <a:pt x="1091089" y="3440131"/>
                </a:cubicBezTo>
                <a:cubicBezTo>
                  <a:pt x="1091089" y="3425844"/>
                  <a:pt x="1086326" y="3412509"/>
                  <a:pt x="1084421" y="3398221"/>
                </a:cubicBezTo>
                <a:cubicBezTo>
                  <a:pt x="1083469" y="3393459"/>
                  <a:pt x="1083469" y="3388696"/>
                  <a:pt x="1083469" y="3383934"/>
                </a:cubicBezTo>
                <a:cubicBezTo>
                  <a:pt x="1085374" y="3297256"/>
                  <a:pt x="1089184" y="3209626"/>
                  <a:pt x="1088231" y="3122949"/>
                </a:cubicBezTo>
                <a:cubicBezTo>
                  <a:pt x="1087279" y="3051511"/>
                  <a:pt x="1082516" y="2980074"/>
                  <a:pt x="1075849" y="2908636"/>
                </a:cubicBezTo>
                <a:cubicBezTo>
                  <a:pt x="1068229" y="2823864"/>
                  <a:pt x="1058704" y="2739091"/>
                  <a:pt x="1047274" y="2654319"/>
                </a:cubicBezTo>
                <a:cubicBezTo>
                  <a:pt x="1042511" y="2615266"/>
                  <a:pt x="1032986" y="2577166"/>
                  <a:pt x="1026319" y="2539066"/>
                </a:cubicBezTo>
                <a:cubicBezTo>
                  <a:pt x="1024414" y="2529541"/>
                  <a:pt x="1025366" y="2520016"/>
                  <a:pt x="1023461" y="2510491"/>
                </a:cubicBezTo>
                <a:cubicBezTo>
                  <a:pt x="1022509" y="2502871"/>
                  <a:pt x="1017746" y="2496204"/>
                  <a:pt x="1015841" y="2488584"/>
                </a:cubicBezTo>
                <a:cubicBezTo>
                  <a:pt x="1012984" y="2478106"/>
                  <a:pt x="1008221" y="2466676"/>
                  <a:pt x="1009174" y="2457151"/>
                </a:cubicBezTo>
                <a:cubicBezTo>
                  <a:pt x="1013936" y="2425719"/>
                  <a:pt x="1014889" y="2425719"/>
                  <a:pt x="1002506" y="2400001"/>
                </a:cubicBezTo>
                <a:cubicBezTo>
                  <a:pt x="989171" y="2401906"/>
                  <a:pt x="982504" y="2405716"/>
                  <a:pt x="977741" y="2420956"/>
                </a:cubicBezTo>
                <a:cubicBezTo>
                  <a:pt x="952976" y="2509539"/>
                  <a:pt x="930116" y="2598121"/>
                  <a:pt x="898684" y="2683846"/>
                </a:cubicBezTo>
                <a:cubicBezTo>
                  <a:pt x="859631" y="2787669"/>
                  <a:pt x="824389" y="2892444"/>
                  <a:pt x="799624" y="3000076"/>
                </a:cubicBezTo>
                <a:cubicBezTo>
                  <a:pt x="776764" y="3101041"/>
                  <a:pt x="759619" y="3202959"/>
                  <a:pt x="741521" y="3304876"/>
                </a:cubicBezTo>
                <a:cubicBezTo>
                  <a:pt x="736759" y="3330594"/>
                  <a:pt x="739616" y="3358216"/>
                  <a:pt x="736759" y="3384886"/>
                </a:cubicBezTo>
                <a:cubicBezTo>
                  <a:pt x="735806" y="3396316"/>
                  <a:pt x="727234" y="3407746"/>
                  <a:pt x="725329" y="3419176"/>
                </a:cubicBezTo>
                <a:cubicBezTo>
                  <a:pt x="717709" y="3455371"/>
                  <a:pt x="711994" y="3492519"/>
                  <a:pt x="705326" y="3529666"/>
                </a:cubicBezTo>
                <a:cubicBezTo>
                  <a:pt x="696754" y="3573481"/>
                  <a:pt x="687229" y="3617296"/>
                  <a:pt x="679609" y="3662064"/>
                </a:cubicBezTo>
                <a:cubicBezTo>
                  <a:pt x="671036" y="3712546"/>
                  <a:pt x="662464" y="3763029"/>
                  <a:pt x="654844" y="3813511"/>
                </a:cubicBezTo>
                <a:cubicBezTo>
                  <a:pt x="645319" y="3871614"/>
                  <a:pt x="636746" y="3930669"/>
                  <a:pt x="628174" y="3989724"/>
                </a:cubicBezTo>
                <a:cubicBezTo>
                  <a:pt x="622459" y="4024966"/>
                  <a:pt x="617696" y="4060209"/>
                  <a:pt x="611981" y="4096404"/>
                </a:cubicBezTo>
                <a:cubicBezTo>
                  <a:pt x="606266" y="4132599"/>
                  <a:pt x="601504" y="4168794"/>
                  <a:pt x="595789" y="4204989"/>
                </a:cubicBezTo>
                <a:cubicBezTo>
                  <a:pt x="588169" y="4256424"/>
                  <a:pt x="580549" y="4308811"/>
                  <a:pt x="572929" y="4360246"/>
                </a:cubicBezTo>
                <a:cubicBezTo>
                  <a:pt x="572929" y="4362151"/>
                  <a:pt x="571976" y="4364056"/>
                  <a:pt x="571976" y="4365961"/>
                </a:cubicBezTo>
                <a:cubicBezTo>
                  <a:pt x="567214" y="4396441"/>
                  <a:pt x="567214" y="4396441"/>
                  <a:pt x="536734" y="4398346"/>
                </a:cubicBezTo>
                <a:cubicBezTo>
                  <a:pt x="493871" y="4401204"/>
                  <a:pt x="451961" y="4402156"/>
                  <a:pt x="410051" y="4390726"/>
                </a:cubicBezTo>
                <a:cubicBezTo>
                  <a:pt x="397669" y="4386916"/>
                  <a:pt x="384334" y="4386916"/>
                  <a:pt x="377666" y="4404061"/>
                </a:cubicBezTo>
                <a:cubicBezTo>
                  <a:pt x="375761" y="4408824"/>
                  <a:pt x="364331" y="4413586"/>
                  <a:pt x="359569" y="4412634"/>
                </a:cubicBezTo>
                <a:cubicBezTo>
                  <a:pt x="352901" y="4410729"/>
                  <a:pt x="343376" y="4403109"/>
                  <a:pt x="343376" y="4397394"/>
                </a:cubicBezTo>
                <a:cubicBezTo>
                  <a:pt x="343376" y="4379296"/>
                  <a:pt x="331946" y="4377391"/>
                  <a:pt x="319564" y="4374534"/>
                </a:cubicBezTo>
                <a:cubicBezTo>
                  <a:pt x="313849" y="4372629"/>
                  <a:pt x="307181" y="4371676"/>
                  <a:pt x="301466" y="4369771"/>
                </a:cubicBezTo>
                <a:cubicBezTo>
                  <a:pt x="286226" y="4364056"/>
                  <a:pt x="279559" y="4370724"/>
                  <a:pt x="276701" y="4385011"/>
                </a:cubicBezTo>
                <a:cubicBezTo>
                  <a:pt x="266224" y="4432636"/>
                  <a:pt x="249079" y="4446924"/>
                  <a:pt x="198596" y="4448829"/>
                </a:cubicBezTo>
                <a:cubicBezTo>
                  <a:pt x="158591" y="4449781"/>
                  <a:pt x="117634" y="4452639"/>
                  <a:pt x="78581" y="4447876"/>
                </a:cubicBezTo>
                <a:cubicBezTo>
                  <a:pt x="53816" y="4445019"/>
                  <a:pt x="23336" y="4448829"/>
                  <a:pt x="7144" y="4419301"/>
                </a:cubicBezTo>
                <a:cubicBezTo>
                  <a:pt x="10001" y="4402156"/>
                  <a:pt x="10001" y="4390726"/>
                  <a:pt x="10001" y="4380249"/>
                </a:cubicBezTo>
                <a:close/>
                <a:moveTo>
                  <a:pt x="705326" y="762654"/>
                </a:moveTo>
                <a:cubicBezTo>
                  <a:pt x="711041" y="774084"/>
                  <a:pt x="719614" y="783609"/>
                  <a:pt x="719614" y="792181"/>
                </a:cubicBezTo>
                <a:cubicBezTo>
                  <a:pt x="718661" y="812184"/>
                  <a:pt x="727234" y="826471"/>
                  <a:pt x="739616" y="840759"/>
                </a:cubicBezTo>
                <a:cubicBezTo>
                  <a:pt x="746284" y="848379"/>
                  <a:pt x="751046" y="857904"/>
                  <a:pt x="752951" y="867429"/>
                </a:cubicBezTo>
                <a:cubicBezTo>
                  <a:pt x="756761" y="893146"/>
                  <a:pt x="758666" y="919816"/>
                  <a:pt x="760571" y="945534"/>
                </a:cubicBezTo>
                <a:cubicBezTo>
                  <a:pt x="765334" y="999826"/>
                  <a:pt x="768191" y="1055071"/>
                  <a:pt x="775811" y="1109364"/>
                </a:cubicBezTo>
                <a:cubicBezTo>
                  <a:pt x="789146" y="1206519"/>
                  <a:pt x="821531" y="1297006"/>
                  <a:pt x="866299" y="1383684"/>
                </a:cubicBezTo>
                <a:cubicBezTo>
                  <a:pt x="872966" y="1397019"/>
                  <a:pt x="880586" y="1410354"/>
                  <a:pt x="890111" y="1427499"/>
                </a:cubicBezTo>
                <a:cubicBezTo>
                  <a:pt x="899636" y="1404639"/>
                  <a:pt x="907256" y="1387494"/>
                  <a:pt x="914876" y="1369396"/>
                </a:cubicBezTo>
                <a:cubicBezTo>
                  <a:pt x="945356" y="1291291"/>
                  <a:pt x="974884" y="1213186"/>
                  <a:pt x="1006316" y="1135081"/>
                </a:cubicBezTo>
                <a:cubicBezTo>
                  <a:pt x="1022509" y="1094124"/>
                  <a:pt x="1042511" y="1055071"/>
                  <a:pt x="1058704" y="1014114"/>
                </a:cubicBezTo>
                <a:cubicBezTo>
                  <a:pt x="1063466" y="1002684"/>
                  <a:pt x="1061561" y="987444"/>
                  <a:pt x="1060609" y="974109"/>
                </a:cubicBezTo>
                <a:cubicBezTo>
                  <a:pt x="1058704" y="943629"/>
                  <a:pt x="1054894" y="912196"/>
                  <a:pt x="1052989" y="881716"/>
                </a:cubicBezTo>
                <a:cubicBezTo>
                  <a:pt x="1052989" y="876001"/>
                  <a:pt x="1058704" y="865524"/>
                  <a:pt x="1063466" y="863619"/>
                </a:cubicBezTo>
                <a:cubicBezTo>
                  <a:pt x="1091089" y="852189"/>
                  <a:pt x="1113949" y="835996"/>
                  <a:pt x="1126331" y="804564"/>
                </a:cubicBezTo>
                <a:cubicBezTo>
                  <a:pt x="1145381" y="835996"/>
                  <a:pt x="1173956" y="844569"/>
                  <a:pt x="1206341" y="850284"/>
                </a:cubicBezTo>
                <a:cubicBezTo>
                  <a:pt x="1192054" y="790276"/>
                  <a:pt x="1109186" y="661689"/>
                  <a:pt x="1067276" y="633114"/>
                </a:cubicBezTo>
                <a:cubicBezTo>
                  <a:pt x="1054894" y="656926"/>
                  <a:pt x="1046321" y="680739"/>
                  <a:pt x="1049179" y="710266"/>
                </a:cubicBezTo>
                <a:cubicBezTo>
                  <a:pt x="1051084" y="732174"/>
                  <a:pt x="1044416" y="755034"/>
                  <a:pt x="1040606" y="776941"/>
                </a:cubicBezTo>
                <a:cubicBezTo>
                  <a:pt x="1038701" y="789324"/>
                  <a:pt x="1033939" y="800754"/>
                  <a:pt x="1030129" y="814089"/>
                </a:cubicBezTo>
                <a:cubicBezTo>
                  <a:pt x="1008221" y="813136"/>
                  <a:pt x="1000601" y="831234"/>
                  <a:pt x="997744" y="848379"/>
                </a:cubicBezTo>
                <a:cubicBezTo>
                  <a:pt x="986314" y="908386"/>
                  <a:pt x="935831" y="942676"/>
                  <a:pt x="904399" y="990301"/>
                </a:cubicBezTo>
                <a:cubicBezTo>
                  <a:pt x="903446" y="992206"/>
                  <a:pt x="899636" y="992206"/>
                  <a:pt x="897731" y="993159"/>
                </a:cubicBezTo>
                <a:cubicBezTo>
                  <a:pt x="891064" y="973156"/>
                  <a:pt x="888206" y="952201"/>
                  <a:pt x="878681" y="936009"/>
                </a:cubicBezTo>
                <a:cubicBezTo>
                  <a:pt x="861536" y="908386"/>
                  <a:pt x="838676" y="883621"/>
                  <a:pt x="818674" y="856951"/>
                </a:cubicBezTo>
                <a:cubicBezTo>
                  <a:pt x="809149" y="844569"/>
                  <a:pt x="797719" y="835044"/>
                  <a:pt x="780574" y="843616"/>
                </a:cubicBezTo>
                <a:cubicBezTo>
                  <a:pt x="735806" y="768369"/>
                  <a:pt x="741521" y="683596"/>
                  <a:pt x="797719" y="592156"/>
                </a:cubicBezTo>
                <a:cubicBezTo>
                  <a:pt x="740569" y="601681"/>
                  <a:pt x="645319" y="736936"/>
                  <a:pt x="634841" y="825519"/>
                </a:cubicBezTo>
                <a:cubicBezTo>
                  <a:pt x="658654" y="805516"/>
                  <a:pt x="680561" y="786466"/>
                  <a:pt x="705326" y="762654"/>
                </a:cubicBezTo>
                <a:close/>
                <a:moveTo>
                  <a:pt x="1273969" y="1329391"/>
                </a:moveTo>
                <a:cubicBezTo>
                  <a:pt x="1276826" y="1338916"/>
                  <a:pt x="1278731" y="1347489"/>
                  <a:pt x="1280636" y="1357014"/>
                </a:cubicBezTo>
                <a:cubicBezTo>
                  <a:pt x="1285399" y="1378921"/>
                  <a:pt x="1291114" y="1401781"/>
                  <a:pt x="1294924" y="1423689"/>
                </a:cubicBezTo>
                <a:cubicBezTo>
                  <a:pt x="1302544" y="1467504"/>
                  <a:pt x="1308259" y="1512271"/>
                  <a:pt x="1315879" y="1556086"/>
                </a:cubicBezTo>
                <a:cubicBezTo>
                  <a:pt x="1322546" y="1594186"/>
                  <a:pt x="1334929" y="1631334"/>
                  <a:pt x="1337786" y="1669434"/>
                </a:cubicBezTo>
                <a:cubicBezTo>
                  <a:pt x="1340644" y="1708486"/>
                  <a:pt x="1354931" y="1741824"/>
                  <a:pt x="1370171" y="1777066"/>
                </a:cubicBezTo>
                <a:cubicBezTo>
                  <a:pt x="1385411" y="1810404"/>
                  <a:pt x="1405414" y="1822786"/>
                  <a:pt x="1441609" y="1820881"/>
                </a:cubicBezTo>
                <a:cubicBezTo>
                  <a:pt x="1461611" y="1819929"/>
                  <a:pt x="1470184" y="1813261"/>
                  <a:pt x="1473041" y="1796116"/>
                </a:cubicBezTo>
                <a:cubicBezTo>
                  <a:pt x="1477804" y="1759921"/>
                  <a:pt x="1494949" y="1729441"/>
                  <a:pt x="1516856" y="1700866"/>
                </a:cubicBezTo>
                <a:cubicBezTo>
                  <a:pt x="1524476" y="1691341"/>
                  <a:pt x="1534954" y="1682769"/>
                  <a:pt x="1537811" y="1671339"/>
                </a:cubicBezTo>
                <a:cubicBezTo>
                  <a:pt x="1543526" y="1653241"/>
                  <a:pt x="1541621" y="1633239"/>
                  <a:pt x="1547336" y="1614189"/>
                </a:cubicBezTo>
                <a:cubicBezTo>
                  <a:pt x="1551146" y="1599901"/>
                  <a:pt x="1560671" y="1586566"/>
                  <a:pt x="1568291" y="1573231"/>
                </a:cubicBezTo>
                <a:cubicBezTo>
                  <a:pt x="1571149" y="1568469"/>
                  <a:pt x="1576864" y="1562754"/>
                  <a:pt x="1575911" y="1558944"/>
                </a:cubicBezTo>
                <a:cubicBezTo>
                  <a:pt x="1570196" y="1522749"/>
                  <a:pt x="1572101" y="1486554"/>
                  <a:pt x="1582579" y="1450359"/>
                </a:cubicBezTo>
                <a:cubicBezTo>
                  <a:pt x="1583531" y="1446549"/>
                  <a:pt x="1581626" y="1438929"/>
                  <a:pt x="1577816" y="1436071"/>
                </a:cubicBezTo>
                <a:cubicBezTo>
                  <a:pt x="1541621" y="1396066"/>
                  <a:pt x="1504474" y="1357966"/>
                  <a:pt x="1470184" y="1317009"/>
                </a:cubicBezTo>
                <a:cubicBezTo>
                  <a:pt x="1442561" y="1283671"/>
                  <a:pt x="1419701" y="1247476"/>
                  <a:pt x="1383506" y="1220806"/>
                </a:cubicBezTo>
                <a:cubicBezTo>
                  <a:pt x="1371124" y="1212234"/>
                  <a:pt x="1363504" y="1207471"/>
                  <a:pt x="1353026" y="1221759"/>
                </a:cubicBezTo>
                <a:cubicBezTo>
                  <a:pt x="1329214" y="1253191"/>
                  <a:pt x="1304449" y="1283671"/>
                  <a:pt x="1280636" y="1315104"/>
                </a:cubicBezTo>
                <a:cubicBezTo>
                  <a:pt x="1276826" y="1318914"/>
                  <a:pt x="1275874" y="1324629"/>
                  <a:pt x="1273969" y="1329391"/>
                </a:cubicBezTo>
                <a:close/>
                <a:moveTo>
                  <a:pt x="599599" y="1884699"/>
                </a:moveTo>
                <a:cubicBezTo>
                  <a:pt x="601504" y="1883746"/>
                  <a:pt x="602456" y="1882794"/>
                  <a:pt x="604361" y="1880889"/>
                </a:cubicBezTo>
                <a:cubicBezTo>
                  <a:pt x="601504" y="1873269"/>
                  <a:pt x="599599" y="1865649"/>
                  <a:pt x="596741" y="1858029"/>
                </a:cubicBezTo>
                <a:cubicBezTo>
                  <a:pt x="581501" y="1814214"/>
                  <a:pt x="580549" y="1767541"/>
                  <a:pt x="581501" y="1721821"/>
                </a:cubicBezTo>
                <a:cubicBezTo>
                  <a:pt x="582454" y="1705629"/>
                  <a:pt x="586264" y="1688484"/>
                  <a:pt x="583406" y="1673244"/>
                </a:cubicBezTo>
                <a:cubicBezTo>
                  <a:pt x="577691" y="1645621"/>
                  <a:pt x="567214" y="1618951"/>
                  <a:pt x="558641" y="1591329"/>
                </a:cubicBezTo>
                <a:cubicBezTo>
                  <a:pt x="556736" y="1583709"/>
                  <a:pt x="554831" y="1576089"/>
                  <a:pt x="555784" y="1568469"/>
                </a:cubicBezTo>
                <a:cubicBezTo>
                  <a:pt x="561499" y="1517034"/>
                  <a:pt x="547211" y="1469409"/>
                  <a:pt x="531019" y="1421784"/>
                </a:cubicBezTo>
                <a:cubicBezTo>
                  <a:pt x="521494" y="1392256"/>
                  <a:pt x="511016" y="1362729"/>
                  <a:pt x="503396" y="1333201"/>
                </a:cubicBezTo>
                <a:cubicBezTo>
                  <a:pt x="495776" y="1300816"/>
                  <a:pt x="491014" y="1268431"/>
                  <a:pt x="484346" y="1236046"/>
                </a:cubicBezTo>
                <a:cubicBezTo>
                  <a:pt x="482441" y="1228426"/>
                  <a:pt x="476726" y="1222711"/>
                  <a:pt x="472916" y="1215091"/>
                </a:cubicBezTo>
                <a:cubicBezTo>
                  <a:pt x="465296" y="1218901"/>
                  <a:pt x="454819" y="1221759"/>
                  <a:pt x="451009" y="1228426"/>
                </a:cubicBezTo>
                <a:cubicBezTo>
                  <a:pt x="443389" y="1241761"/>
                  <a:pt x="439579" y="1257954"/>
                  <a:pt x="431959" y="1271289"/>
                </a:cubicBezTo>
                <a:cubicBezTo>
                  <a:pt x="414814" y="1302721"/>
                  <a:pt x="402431" y="1339869"/>
                  <a:pt x="375761" y="1361776"/>
                </a:cubicBezTo>
                <a:cubicBezTo>
                  <a:pt x="339566" y="1390351"/>
                  <a:pt x="345281" y="1431309"/>
                  <a:pt x="330994" y="1464646"/>
                </a:cubicBezTo>
                <a:cubicBezTo>
                  <a:pt x="330041" y="1466551"/>
                  <a:pt x="332899" y="1470361"/>
                  <a:pt x="333851" y="1471314"/>
                </a:cubicBezTo>
                <a:cubicBezTo>
                  <a:pt x="354806" y="1492269"/>
                  <a:pt x="355759" y="1517986"/>
                  <a:pt x="353854" y="1544656"/>
                </a:cubicBezTo>
                <a:cubicBezTo>
                  <a:pt x="353854" y="1552276"/>
                  <a:pt x="356711" y="1563706"/>
                  <a:pt x="361474" y="1568469"/>
                </a:cubicBezTo>
                <a:cubicBezTo>
                  <a:pt x="385286" y="1593234"/>
                  <a:pt x="392906" y="1622761"/>
                  <a:pt x="390049" y="1656099"/>
                </a:cubicBezTo>
                <a:cubicBezTo>
                  <a:pt x="389096" y="1662766"/>
                  <a:pt x="391001" y="1671339"/>
                  <a:pt x="395764" y="1677054"/>
                </a:cubicBezTo>
                <a:cubicBezTo>
                  <a:pt x="431006" y="1721821"/>
                  <a:pt x="456724" y="1772304"/>
                  <a:pt x="474821" y="1826596"/>
                </a:cubicBezTo>
                <a:cubicBezTo>
                  <a:pt x="479584" y="1842789"/>
                  <a:pt x="489109" y="1853266"/>
                  <a:pt x="507206" y="1858029"/>
                </a:cubicBezTo>
                <a:cubicBezTo>
                  <a:pt x="524351" y="1861839"/>
                  <a:pt x="539591" y="1874221"/>
                  <a:pt x="558641" y="1866601"/>
                </a:cubicBezTo>
                <a:cubicBezTo>
                  <a:pt x="562451" y="1865649"/>
                  <a:pt x="568166" y="1870411"/>
                  <a:pt x="573881" y="1872316"/>
                </a:cubicBezTo>
                <a:cubicBezTo>
                  <a:pt x="584359" y="1877079"/>
                  <a:pt x="591979" y="1880889"/>
                  <a:pt x="599599" y="1884699"/>
                </a:cubicBezTo>
                <a:close/>
                <a:moveTo>
                  <a:pt x="930116" y="1638954"/>
                </a:moveTo>
                <a:cubicBezTo>
                  <a:pt x="932974" y="1620856"/>
                  <a:pt x="914876" y="1615141"/>
                  <a:pt x="905351" y="1617046"/>
                </a:cubicBezTo>
                <a:cubicBezTo>
                  <a:pt x="894874" y="1619904"/>
                  <a:pt x="883444" y="1634191"/>
                  <a:pt x="880586" y="1644669"/>
                </a:cubicBezTo>
                <a:cubicBezTo>
                  <a:pt x="877729" y="1657051"/>
                  <a:pt x="887254" y="1669434"/>
                  <a:pt x="903446" y="1670386"/>
                </a:cubicBezTo>
                <a:cubicBezTo>
                  <a:pt x="917734" y="1671339"/>
                  <a:pt x="930116" y="1657051"/>
                  <a:pt x="930116" y="1638954"/>
                </a:cubicBezTo>
                <a:close/>
                <a:moveTo>
                  <a:pt x="912019" y="1539894"/>
                </a:moveTo>
                <a:cubicBezTo>
                  <a:pt x="911066" y="1525606"/>
                  <a:pt x="909161" y="1509414"/>
                  <a:pt x="889159" y="1510366"/>
                </a:cubicBezTo>
                <a:cubicBezTo>
                  <a:pt x="873919" y="1510366"/>
                  <a:pt x="871061" y="1522749"/>
                  <a:pt x="871061" y="1535131"/>
                </a:cubicBezTo>
                <a:cubicBezTo>
                  <a:pt x="871061" y="1549419"/>
                  <a:pt x="875824" y="1563706"/>
                  <a:pt x="892969" y="1563706"/>
                </a:cubicBezTo>
                <a:cubicBezTo>
                  <a:pt x="908209" y="1563706"/>
                  <a:pt x="912971" y="1553229"/>
                  <a:pt x="912019" y="1539894"/>
                </a:cubicBezTo>
                <a:close/>
                <a:moveTo>
                  <a:pt x="918686" y="1769446"/>
                </a:moveTo>
                <a:cubicBezTo>
                  <a:pt x="931069" y="1758016"/>
                  <a:pt x="943451" y="1751349"/>
                  <a:pt x="946309" y="1741824"/>
                </a:cubicBezTo>
                <a:cubicBezTo>
                  <a:pt x="947261" y="1736109"/>
                  <a:pt x="934879" y="1723726"/>
                  <a:pt x="926306" y="1718964"/>
                </a:cubicBezTo>
                <a:cubicBezTo>
                  <a:pt x="914876" y="1713249"/>
                  <a:pt x="895826" y="1726584"/>
                  <a:pt x="897731" y="1738014"/>
                </a:cubicBezTo>
                <a:cubicBezTo>
                  <a:pt x="899636" y="1747539"/>
                  <a:pt x="908209" y="1756111"/>
                  <a:pt x="918686" y="1769446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sz="135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522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  <p:bldP spid="11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79A43EB-9C34-8012-CFB3-C9D96B30C6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075D501-3139-06C7-717B-4A41D8792B70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DCF38189-DE4E-86E7-A27E-252D1E4950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BE4C2C6-2174-4175-9BC2-F30F21B8CA9D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xmlns="" id="{52BCE882-E672-DB0E-9A3E-096C6D027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743"/>
            <a:ext cx="10515600" cy="1325563"/>
          </a:xfrm>
        </p:spPr>
        <p:txBody>
          <a:bodyPr/>
          <a:lstStyle/>
          <a:p>
            <a:r>
              <a:rPr lang="en-US" dirty="0"/>
              <a:t>Stakeholders Classification</a:t>
            </a:r>
            <a:endParaRPr lang="ar-SA" dirty="0"/>
          </a:p>
        </p:txBody>
      </p:sp>
      <p:sp>
        <p:nvSpPr>
          <p:cNvPr id="33" name="TextBox 35">
            <a:extLst>
              <a:ext uri="{FF2B5EF4-FFF2-40B4-BE49-F238E27FC236}">
                <a16:creationId xmlns:a16="http://schemas.microsoft.com/office/drawing/2014/main" xmlns="" id="{6566BC33-AC04-DF27-D72D-A8B63814ACEE}"/>
              </a:ext>
            </a:extLst>
          </p:cNvPr>
          <p:cNvSpPr txBox="1"/>
          <p:nvPr/>
        </p:nvSpPr>
        <p:spPr>
          <a:xfrm>
            <a:off x="838200" y="5277683"/>
            <a:ext cx="10515600" cy="1077218"/>
          </a:xfrm>
          <a:prstGeom prst="rect">
            <a:avLst/>
          </a:prstGeom>
          <a:noFill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  <a:lvl2pPr>
              <a:defRPr>
                <a:latin typeface="+mj-lt"/>
                <a:ea typeface="+mj-ea"/>
                <a:cs typeface="+mj-cs"/>
              </a:defRPr>
            </a:lvl2pPr>
            <a:lvl3pPr>
              <a:defRPr>
                <a:latin typeface="+mj-lt"/>
                <a:ea typeface="+mj-ea"/>
                <a:cs typeface="+mj-cs"/>
              </a:defRPr>
            </a:lvl3pPr>
            <a:lvl4pPr>
              <a:defRPr>
                <a:latin typeface="+mj-lt"/>
                <a:ea typeface="+mj-ea"/>
                <a:cs typeface="+mj-cs"/>
              </a:defRPr>
            </a:lvl4pPr>
            <a:lvl5pPr>
              <a:defRPr>
                <a:latin typeface="+mj-lt"/>
                <a:ea typeface="+mj-ea"/>
                <a:cs typeface="+mj-cs"/>
              </a:defRPr>
            </a:lvl5pPr>
            <a:lvl6pPr>
              <a:defRPr>
                <a:latin typeface="+mj-lt"/>
                <a:ea typeface="+mj-ea"/>
                <a:cs typeface="+mj-cs"/>
              </a:defRPr>
            </a:lvl6pPr>
            <a:lvl7pPr>
              <a:defRPr>
                <a:latin typeface="+mj-lt"/>
                <a:ea typeface="+mj-ea"/>
                <a:cs typeface="+mj-cs"/>
              </a:defRPr>
            </a:lvl7pPr>
            <a:lvl8pPr>
              <a:defRPr>
                <a:latin typeface="+mj-lt"/>
                <a:ea typeface="+mj-ea"/>
                <a:cs typeface="+mj-cs"/>
              </a:defRPr>
            </a:lvl8pPr>
            <a:lvl9pPr>
              <a:defRPr>
                <a:latin typeface="+mj-lt"/>
                <a:ea typeface="+mj-ea"/>
                <a:cs typeface="+mj-cs"/>
              </a:defRPr>
            </a:lvl9pPr>
          </a:lstStyle>
          <a:p>
            <a:pPr algn="ctr"/>
            <a:r>
              <a:rPr lang="en-US" altLang="ko-KR" sz="32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Stakeholders will have a variety of understandings, expectations and levels of commitment</a:t>
            </a:r>
          </a:p>
        </p:txBody>
      </p:sp>
      <p:sp>
        <p:nvSpPr>
          <p:cNvPr id="40" name="Rectangle 16">
            <a:extLst>
              <a:ext uri="{FF2B5EF4-FFF2-40B4-BE49-F238E27FC236}">
                <a16:creationId xmlns:a16="http://schemas.microsoft.com/office/drawing/2014/main" xmlns="" id="{91480A14-2A34-0B46-1795-03C830366C50}"/>
              </a:ext>
            </a:extLst>
          </p:cNvPr>
          <p:cNvSpPr/>
          <p:nvPr/>
        </p:nvSpPr>
        <p:spPr>
          <a:xfrm>
            <a:off x="2375631" y="4764218"/>
            <a:ext cx="295589" cy="194265"/>
          </a:xfrm>
          <a:custGeom>
            <a:avLst/>
            <a:gdLst/>
            <a:ahLst/>
            <a:cxnLst/>
            <a:rect l="l" t="t" r="r" b="b"/>
            <a:pathLst>
              <a:path w="3240006" h="2129375">
                <a:moveTo>
                  <a:pt x="1916836" y="454558"/>
                </a:moveTo>
                <a:cubicBezTo>
                  <a:pt x="2018418" y="454558"/>
                  <a:pt x="2100766" y="536906"/>
                  <a:pt x="2100766" y="638488"/>
                </a:cubicBezTo>
                <a:cubicBezTo>
                  <a:pt x="2100766" y="740070"/>
                  <a:pt x="2018418" y="822418"/>
                  <a:pt x="1916836" y="822418"/>
                </a:cubicBezTo>
                <a:cubicBezTo>
                  <a:pt x="1815254" y="822418"/>
                  <a:pt x="1732906" y="740070"/>
                  <a:pt x="1732906" y="638488"/>
                </a:cubicBezTo>
                <a:cubicBezTo>
                  <a:pt x="1732906" y="536906"/>
                  <a:pt x="1815254" y="454558"/>
                  <a:pt x="1916836" y="454558"/>
                </a:cubicBezTo>
                <a:close/>
                <a:moveTo>
                  <a:pt x="1197545" y="272737"/>
                </a:moveTo>
                <a:lnTo>
                  <a:pt x="1861974" y="1458536"/>
                </a:lnTo>
                <a:lnTo>
                  <a:pt x="2263096" y="848801"/>
                </a:lnTo>
                <a:lnTo>
                  <a:pt x="2919562" y="1846679"/>
                </a:lnTo>
                <a:lnTo>
                  <a:pt x="2079459" y="1846679"/>
                </a:lnTo>
                <a:lnTo>
                  <a:pt x="1606629" y="1846679"/>
                </a:lnTo>
                <a:lnTo>
                  <a:pt x="315630" y="1846679"/>
                </a:lnTo>
                <a:close/>
                <a:moveTo>
                  <a:pt x="180003" y="164687"/>
                </a:moveTo>
                <a:lnTo>
                  <a:pt x="180003" y="1964687"/>
                </a:lnTo>
                <a:lnTo>
                  <a:pt x="3060003" y="1964687"/>
                </a:lnTo>
                <a:lnTo>
                  <a:pt x="3060003" y="164687"/>
                </a:lnTo>
                <a:close/>
                <a:moveTo>
                  <a:pt x="0" y="0"/>
                </a:moveTo>
                <a:lnTo>
                  <a:pt x="3240006" y="0"/>
                </a:lnTo>
                <a:lnTo>
                  <a:pt x="3240006" y="2129375"/>
                </a:lnTo>
                <a:lnTo>
                  <a:pt x="0" y="212937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350" dirty="0"/>
          </a:p>
        </p:txBody>
      </p:sp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xmlns="" id="{BBEE1F13-E16D-6243-022F-971C6D65A53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54883942"/>
              </p:ext>
            </p:extLst>
          </p:nvPr>
        </p:nvGraphicFramePr>
        <p:xfrm>
          <a:off x="838200" y="1345306"/>
          <a:ext cx="10515600" cy="39323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2402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0B123C9-1033-805C-A962-130FE35D3F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7A126265-8DA6-6FBD-94AF-8FACCEFF1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 Stakeholders provide?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xmlns="" id="{26B30D14-CA52-6125-B558-C3C8A8D12956}"/>
              </a:ext>
            </a:extLst>
          </p:cNvPr>
          <p:cNvSpPr/>
          <p:nvPr/>
        </p:nvSpPr>
        <p:spPr>
          <a:xfrm>
            <a:off x="8382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Requirements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xmlns="" id="{1DCFAC6D-0CD5-335B-0A84-6B5F56EEF7DF}"/>
              </a:ext>
            </a:extLst>
          </p:cNvPr>
          <p:cNvSpPr/>
          <p:nvPr/>
        </p:nvSpPr>
        <p:spPr>
          <a:xfrm>
            <a:off x="4495800" y="2342602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xmlns="" id="{8FA11000-4959-6C9C-BBC1-C865E200700F}"/>
              </a:ext>
            </a:extLst>
          </p:cNvPr>
          <p:cNvSpPr/>
          <p:nvPr/>
        </p:nvSpPr>
        <p:spPr>
          <a:xfrm>
            <a:off x="8382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Champion the change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xmlns="" id="{6C4A235D-4A1D-FDFA-7A41-F8D3D1F990DE}"/>
              </a:ext>
            </a:extLst>
          </p:cNvPr>
          <p:cNvSpPr/>
          <p:nvPr/>
        </p:nvSpPr>
        <p:spPr>
          <a:xfrm>
            <a:off x="8153400" y="2316074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Identification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ounded Rectangle 28">
            <a:extLst>
              <a:ext uri="{FF2B5EF4-FFF2-40B4-BE49-F238E27FC236}">
                <a16:creationId xmlns:a16="http://schemas.microsoft.com/office/drawing/2014/main" xmlns="" id="{9BDF1576-CC71-CD7C-EC40-F50C85224A33}"/>
              </a:ext>
            </a:extLst>
          </p:cNvPr>
          <p:cNvSpPr/>
          <p:nvPr/>
        </p:nvSpPr>
        <p:spPr>
          <a:xfrm>
            <a:off x="4495800" y="3982721"/>
            <a:ext cx="2616209" cy="115862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Review and accept outputs and deliverables</a:t>
            </a:r>
            <a:endParaRPr lang="ar-S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xmlns="" id="{B0BB7B14-04C2-37DE-3AB0-0F16E3FAC97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Google Shape;168;p5">
            <a:extLst>
              <a:ext uri="{FF2B5EF4-FFF2-40B4-BE49-F238E27FC236}">
                <a16:creationId xmlns:a16="http://schemas.microsoft.com/office/drawing/2014/main" xmlns="" id="{C571F3AB-DB29-6DA7-82A5-C8032EE81D1D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04922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49515C5-5B3B-5697-E4E8-41DFE761D1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BFFB2E4-ECFF-EEA9-820B-B9C655A23D16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15FA0028-7B23-436B-B9E1-3FF546B3C60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AAA75118-0817-E815-104C-89818AFABE23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48F9B04-0855-E6FE-DFF2-525947DD2082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xmlns="" id="{9F4237BB-AA39-9479-AE85-FC11BDF08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706860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Stakeholders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8E5E7FBA-1F38-B7F2-D6CA-7D03B68CE7A8}"/>
              </a:ext>
            </a:extLst>
          </p:cNvPr>
          <p:cNvSpPr txBox="1"/>
          <p:nvPr/>
        </p:nvSpPr>
        <p:spPr>
          <a:xfrm>
            <a:off x="986515" y="1653738"/>
            <a:ext cx="9501394" cy="442089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200000"/>
              </a:lnSpc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Start by Asking: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Who are the stakeholders?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What does each stakeholder expect from the objective/project?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What do we expect from each stakeholder for the project?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What are their interests and position for the project?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Who can support us? Who will resist the project?</a:t>
            </a:r>
          </a:p>
        </p:txBody>
      </p:sp>
    </p:spTree>
    <p:extLst>
      <p:ext uri="{BB962C8B-B14F-4D97-AF65-F5344CB8AC3E}">
        <p14:creationId xmlns:p14="http://schemas.microsoft.com/office/powerpoint/2010/main" val="3201179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B1CF0AE-4468-F43A-397C-4B2B063E3C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C73C5B4-64E5-1828-78A8-A46348D50B74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3BE2C777-7CA3-2631-18E1-7DDB0C10F45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E0F20294-FEA8-CD2B-4CC2-8276C155E684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D1375A4C-CA88-28DF-82AC-8968E3E9C56A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xmlns="" id="{FA056EE5-0BC3-475E-9848-F2333D388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706860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Tools to Identify Stakeholders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BA60FB8-7E9E-A721-70D9-7734E912FD79}"/>
              </a:ext>
            </a:extLst>
          </p:cNvPr>
          <p:cNvSpPr txBox="1"/>
          <p:nvPr/>
        </p:nvSpPr>
        <p:spPr>
          <a:xfrm>
            <a:off x="1147556" y="1611668"/>
            <a:ext cx="8197250" cy="426988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Brainstorming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 Charters/Documents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Review Organization Structure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Sponsor and other experts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GB" altLang="ko-KR" sz="2800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Similar Past projects</a:t>
            </a:r>
          </a:p>
        </p:txBody>
      </p:sp>
      <p:pic>
        <p:nvPicPr>
          <p:cNvPr id="2" name="Graphic 1" descr="Search Inventory with solid fill">
            <a:extLst>
              <a:ext uri="{FF2B5EF4-FFF2-40B4-BE49-F238E27FC236}">
                <a16:creationId xmlns:a16="http://schemas.microsoft.com/office/drawing/2014/main" xmlns="" id="{D6F96C49-6C09-F20E-38AB-E289FEA21D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401853" y="2023069"/>
            <a:ext cx="3885906" cy="3885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79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360EB78-787E-FFD4-29C9-5DAFE2A38C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6152DC5-12B8-726A-23F4-D81B89FB5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 Register</a:t>
            </a:r>
            <a:endParaRPr lang="ar-S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5F9A61D-C64C-A09B-38B2-AD8BE90209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en-US" i="1" dirty="0">
                <a:solidFill>
                  <a:srgbClr val="FF0000"/>
                </a:solidFill>
              </a:rPr>
              <a:t>“A document including the identification, assessment, and classification of stakeholders.”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Contains: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</a:rPr>
              <a:t>Identification Information: </a:t>
            </a:r>
            <a:r>
              <a:rPr lang="en-US" dirty="0"/>
              <a:t>name, organizational position, location, role in project, contact information, …etc.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</a:rPr>
              <a:t>Assessment information: </a:t>
            </a:r>
            <a:r>
              <a:rPr lang="en-US" dirty="0"/>
              <a:t>major requirements, main expectations, potential influence in project or phase with most interest; and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solidFill>
                  <a:srgbClr val="FF0000"/>
                </a:solidFill>
              </a:rPr>
              <a:t>Stakeholder classification:</a:t>
            </a:r>
            <a:r>
              <a:rPr lang="en-US" dirty="0"/>
              <a:t> Internal/External, supporter/neutral/resistor, etc.</a:t>
            </a:r>
          </a:p>
          <a:p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97D85BD6-1D19-BE7B-A7E7-4C5D58E436E8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E8D1A535-5ACA-A3A7-9F27-4085CD76ABE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4998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8D3A702A-F32B-7A6D-F09A-CEC613CA62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5BA295-8DB6-5175-1535-CC2582964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 Register</a:t>
            </a:r>
            <a:endParaRPr lang="ar-SA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6FFFB5C3-BAC5-3CF5-FE5F-086E6A0F6D97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57E46045-5CE8-8C9E-615A-08BF8BFFB89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0CB4B002-8197-058B-8F04-F33D98E308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xmlns="" id="{1DA3451A-03C1-96D6-1B35-D630845DEB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6017512"/>
              </p:ext>
            </p:extLst>
          </p:nvPr>
        </p:nvGraphicFramePr>
        <p:xfrm>
          <a:off x="838200" y="1844635"/>
          <a:ext cx="10648951" cy="43323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8922">
                  <a:extLst>
                    <a:ext uri="{9D8B030D-6E8A-4147-A177-3AD203B41FA5}">
                      <a16:colId xmlns:a16="http://schemas.microsoft.com/office/drawing/2014/main" xmlns="" val="1664007678"/>
                    </a:ext>
                  </a:extLst>
                </a:gridCol>
                <a:gridCol w="1468573">
                  <a:extLst>
                    <a:ext uri="{9D8B030D-6E8A-4147-A177-3AD203B41FA5}">
                      <a16:colId xmlns:a16="http://schemas.microsoft.com/office/drawing/2014/main" xmlns="" val="2941363293"/>
                    </a:ext>
                  </a:extLst>
                </a:gridCol>
                <a:gridCol w="989845">
                  <a:extLst>
                    <a:ext uri="{9D8B030D-6E8A-4147-A177-3AD203B41FA5}">
                      <a16:colId xmlns:a16="http://schemas.microsoft.com/office/drawing/2014/main" xmlns="" val="4049657438"/>
                    </a:ext>
                  </a:extLst>
                </a:gridCol>
                <a:gridCol w="1094037">
                  <a:extLst>
                    <a:ext uri="{9D8B030D-6E8A-4147-A177-3AD203B41FA5}">
                      <a16:colId xmlns:a16="http://schemas.microsoft.com/office/drawing/2014/main" xmlns="" val="3526130889"/>
                    </a:ext>
                  </a:extLst>
                </a:gridCol>
                <a:gridCol w="1276377">
                  <a:extLst>
                    <a:ext uri="{9D8B030D-6E8A-4147-A177-3AD203B41FA5}">
                      <a16:colId xmlns:a16="http://schemas.microsoft.com/office/drawing/2014/main" xmlns="" val="1365466501"/>
                    </a:ext>
                  </a:extLst>
                </a:gridCol>
                <a:gridCol w="1458717">
                  <a:extLst>
                    <a:ext uri="{9D8B030D-6E8A-4147-A177-3AD203B41FA5}">
                      <a16:colId xmlns:a16="http://schemas.microsoft.com/office/drawing/2014/main" xmlns="" val="4149626006"/>
                    </a:ext>
                  </a:extLst>
                </a:gridCol>
                <a:gridCol w="1537074">
                  <a:extLst>
                    <a:ext uri="{9D8B030D-6E8A-4147-A177-3AD203B41FA5}">
                      <a16:colId xmlns:a16="http://schemas.microsoft.com/office/drawing/2014/main" xmlns="" val="3268836373"/>
                    </a:ext>
                  </a:extLst>
                </a:gridCol>
                <a:gridCol w="1232703">
                  <a:extLst>
                    <a:ext uri="{9D8B030D-6E8A-4147-A177-3AD203B41FA5}">
                      <a16:colId xmlns:a16="http://schemas.microsoft.com/office/drawing/2014/main" xmlns="" val="3152093295"/>
                    </a:ext>
                  </a:extLst>
                </a:gridCol>
                <a:gridCol w="1232703">
                  <a:extLst>
                    <a:ext uri="{9D8B030D-6E8A-4147-A177-3AD203B41FA5}">
                      <a16:colId xmlns:a16="http://schemas.microsoft.com/office/drawing/2014/main" xmlns="" val="2740679854"/>
                    </a:ext>
                  </a:extLst>
                </a:gridCol>
              </a:tblGrid>
              <a:tr h="1008022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#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Stakeholder Name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Title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(or Role)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Contact details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Category (Internal/ External)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Expectations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Requirements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Level of Influence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Level of Interest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087475479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120565445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718658640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894634703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107323864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152960588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636086676"/>
                  </a:ext>
                </a:extLst>
              </a:tr>
              <a:tr h="4749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80722257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091915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050CB6EF-B66A-3C00-9FE6-96C92D281D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3301BCA2-BC20-A1D9-74A1-986A976972A5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C1C6AA5-C7CA-A7D5-3721-6DD2A09A1006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90F6AB7D-ADFB-FDDB-E040-1B3CDC336AF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F7543FA8-30DF-7C4E-55EB-4DC0C1AB72E4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B7C79585-2855-7CDC-DA28-0360863E97A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DCA8928-2F7C-71A9-5D87-A7A7711FDFEA}"/>
              </a:ext>
            </a:extLst>
          </p:cNvPr>
          <p:cNvSpPr txBox="1"/>
          <p:nvPr/>
        </p:nvSpPr>
        <p:spPr>
          <a:xfrm>
            <a:off x="6250122" y="998328"/>
            <a:ext cx="46814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Analyzing </a:t>
            </a:r>
            <a:r>
              <a:rPr lang="en-US" sz="32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Stakholders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CA5547D0-208C-0541-ADCB-B55D4465A1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BCC1E777-1E0E-E796-1B31-C0E15D0BF4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2CA3696-78CD-7ABC-0BC2-4A844DED9760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1D67DC74-D9F4-F8A1-847A-859E0878D850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960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95C4359-B31E-514B-8EF1-33B9828B53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BFF76F4D-EF82-8588-BD29-F305674C30D2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83DEA791-0A0E-D4F7-18B6-EAED97F062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3BBBF827-CF9C-3F3C-768B-9798BA0AE5C3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63F186C-DC30-8F1D-3D57-6E837CA62FD4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xmlns="" id="{B08F9C06-C41C-5188-508B-810E39AFF9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46296"/>
            <a:ext cx="10515600" cy="1706860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Understanding your Stakeholders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6E582985-85B8-6AB5-129D-A8B3C36FE1BA}"/>
              </a:ext>
            </a:extLst>
          </p:cNvPr>
          <p:cNvSpPr txBox="1"/>
          <p:nvPr/>
        </p:nvSpPr>
        <p:spPr>
          <a:xfrm>
            <a:off x="1124109" y="1433007"/>
            <a:ext cx="9759517" cy="502105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Needs, Requirements, Expectations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Interest? Positive or Negative?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What level of Power or influence do they have on my objective/project?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Motivation?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What do they want?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Who can they influence?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Who influences them?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How to win them?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altLang="ko-KR" sz="2400" dirty="0">
                <a:solidFill>
                  <a:schemeClr val="accent1"/>
                </a:solidFill>
                <a:cs typeface="Arial" pitchFamily="34" charset="0"/>
              </a:rPr>
              <a:t>How will you manage/engage them throughout the project?</a:t>
            </a:r>
          </a:p>
        </p:txBody>
      </p:sp>
    </p:spTree>
    <p:extLst>
      <p:ext uri="{BB962C8B-B14F-4D97-AF65-F5344CB8AC3E}">
        <p14:creationId xmlns:p14="http://schemas.microsoft.com/office/powerpoint/2010/main" val="169067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C2A64724-C004-03BC-8A60-E916B3F981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807F12A-8EBE-FEF7-9321-DCA848EB5A73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3A941AC2-697D-344D-43E5-16D9D58F83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F070885-6B38-75F3-FC7C-998824F381AF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94FFE42-6D50-6671-5CA0-D4D7FD2076EE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xmlns="" id="{040CEB3B-F881-4A91-8525-72C6751079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706860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Analyzing Stakeholders</a:t>
            </a:r>
          </a:p>
        </p:txBody>
      </p:sp>
      <p:graphicFrame>
        <p:nvGraphicFramePr>
          <p:cNvPr id="2" name="Content Placeholder 3">
            <a:extLst>
              <a:ext uri="{FF2B5EF4-FFF2-40B4-BE49-F238E27FC236}">
                <a16:creationId xmlns:a16="http://schemas.microsoft.com/office/drawing/2014/main" xmlns="" id="{B2E69768-0545-CA11-7093-0471B980A74A}"/>
              </a:ext>
            </a:extLst>
          </p:cNvPr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951089026"/>
              </p:ext>
            </p:extLst>
          </p:nvPr>
        </p:nvGraphicFramePr>
        <p:xfrm>
          <a:off x="612647" y="1600199"/>
          <a:ext cx="7961767" cy="49011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60137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BD6F7D8B-51FD-2E4D-D3FC-D307118BEF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5F5B39C-D3DD-074F-707D-DFDA04A4ACF5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D515CCF6-2F59-714E-6D6A-0C0C60D261B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A1938A3F-23CA-DA64-A377-7C3B4D68F0D7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AA75F28E-F88A-0E1D-1126-86268F728844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xmlns="" id="{8E71ECFF-ED4A-294A-7ADF-F9A4DE824E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5820" y="-35860"/>
            <a:ext cx="10515600" cy="1706860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Stakeholder Power(Influence) vs. Interest Map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xmlns="" id="{18621CD9-2FC8-D2F8-E923-0AEEF9A68226}"/>
              </a:ext>
            </a:extLst>
          </p:cNvPr>
          <p:cNvCxnSpPr>
            <a:cxnSpLocks/>
          </p:cNvCxnSpPr>
          <p:nvPr/>
        </p:nvCxnSpPr>
        <p:spPr>
          <a:xfrm>
            <a:off x="3462952" y="3690142"/>
            <a:ext cx="52393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xmlns="" id="{B6BC29E2-2D3A-31EE-E92D-48A6DB9B0E54}"/>
              </a:ext>
            </a:extLst>
          </p:cNvPr>
          <p:cNvCxnSpPr>
            <a:cxnSpLocks/>
          </p:cNvCxnSpPr>
          <p:nvPr/>
        </p:nvCxnSpPr>
        <p:spPr>
          <a:xfrm>
            <a:off x="6009526" y="1486408"/>
            <a:ext cx="0" cy="451000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>
            <a:extLst>
              <a:ext uri="{FF2B5EF4-FFF2-40B4-BE49-F238E27FC236}">
                <a16:creationId xmlns:a16="http://schemas.microsoft.com/office/drawing/2014/main" xmlns="" id="{9CD680F5-0693-E352-98AA-2CD61ABEF041}"/>
              </a:ext>
            </a:extLst>
          </p:cNvPr>
          <p:cNvSpPr/>
          <p:nvPr/>
        </p:nvSpPr>
        <p:spPr>
          <a:xfrm>
            <a:off x="3658217" y="1749894"/>
            <a:ext cx="2313209" cy="19092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Keep Satisfied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xmlns="" id="{6B7E90DF-C8C7-28FA-7975-4271FC1118B6}"/>
              </a:ext>
            </a:extLst>
          </p:cNvPr>
          <p:cNvSpPr/>
          <p:nvPr/>
        </p:nvSpPr>
        <p:spPr>
          <a:xfrm>
            <a:off x="3658217" y="3722039"/>
            <a:ext cx="2313209" cy="19721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Monitor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xmlns="" id="{EB54CAEF-1BE0-CF21-BF6E-CC399FC05EBF}"/>
              </a:ext>
            </a:extLst>
          </p:cNvPr>
          <p:cNvSpPr/>
          <p:nvPr/>
        </p:nvSpPr>
        <p:spPr>
          <a:xfrm>
            <a:off x="6052060" y="1749894"/>
            <a:ext cx="2355729" cy="19092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Actively Engage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xmlns="" id="{FA924A56-77A3-66F2-90D1-9448380B64DF}"/>
              </a:ext>
            </a:extLst>
          </p:cNvPr>
          <p:cNvSpPr/>
          <p:nvPr/>
        </p:nvSpPr>
        <p:spPr>
          <a:xfrm>
            <a:off x="6052059" y="3722039"/>
            <a:ext cx="2355736" cy="1972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Keep Informed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020416E1-F556-D19E-D1E4-17BD1C4132B4}"/>
              </a:ext>
            </a:extLst>
          </p:cNvPr>
          <p:cNvSpPr txBox="1"/>
          <p:nvPr/>
        </p:nvSpPr>
        <p:spPr>
          <a:xfrm flipH="1">
            <a:off x="5403779" y="5970858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29B68361-CD4B-BC8F-2606-4A1706CF740B}"/>
              </a:ext>
            </a:extLst>
          </p:cNvPr>
          <p:cNvSpPr txBox="1"/>
          <p:nvPr/>
        </p:nvSpPr>
        <p:spPr>
          <a:xfrm rot="16200000" flipH="1">
            <a:off x="2765097" y="3535033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Power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119DABC7-1A3E-F539-3129-BF301D5D692D}"/>
              </a:ext>
            </a:extLst>
          </p:cNvPr>
          <p:cNvSpPr txBox="1"/>
          <p:nvPr/>
        </p:nvSpPr>
        <p:spPr>
          <a:xfrm flipH="1">
            <a:off x="2999340" y="5694179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Low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93CC1FB4-8112-C1D2-D567-B453884D3246}"/>
              </a:ext>
            </a:extLst>
          </p:cNvPr>
          <p:cNvSpPr txBox="1"/>
          <p:nvPr/>
        </p:nvSpPr>
        <p:spPr>
          <a:xfrm flipH="1">
            <a:off x="2857205" y="1549280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High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1A18DD10-3ECE-D92E-3355-556C30EC6834}"/>
              </a:ext>
            </a:extLst>
          </p:cNvPr>
          <p:cNvSpPr txBox="1"/>
          <p:nvPr/>
        </p:nvSpPr>
        <p:spPr>
          <a:xfrm flipH="1">
            <a:off x="7716989" y="5694179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High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7FB94F33-23E4-96BB-90F5-11E97A39A709}"/>
              </a:ext>
            </a:extLst>
          </p:cNvPr>
          <p:cNvSpPr txBox="1"/>
          <p:nvPr/>
        </p:nvSpPr>
        <p:spPr>
          <a:xfrm>
            <a:off x="8717464" y="1334816"/>
            <a:ext cx="3266525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Business Owners and other executives with high decision-making authority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Easy to identify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Can terminate or support the project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Easy to engage through Setting up consistent  communications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Ex. sponsors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6853C906-7177-680B-CA67-ED49C0E0D73A}"/>
              </a:ext>
            </a:extLst>
          </p:cNvPr>
          <p:cNvSpPr txBox="1"/>
          <p:nvPr/>
        </p:nvSpPr>
        <p:spPr>
          <a:xfrm>
            <a:off x="208010" y="1144235"/>
            <a:ext cx="2930950" cy="255454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Those with high decision-making authority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Lacks availability or interest to be actively engaged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Usually difficult to have consistent touch points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Do whatever is needed to keep them satisfied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Ex. Regulators, government authorities,…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A7B79CEE-E173-9DCB-E338-06A05B704263}"/>
              </a:ext>
            </a:extLst>
          </p:cNvPr>
          <p:cNvSpPr txBox="1"/>
          <p:nvPr/>
        </p:nvSpPr>
        <p:spPr>
          <a:xfrm>
            <a:off x="8717464" y="3794971"/>
            <a:ext cx="3246654" cy="280076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May be impacted by the objective but have little influence or power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May want more of your time than you can give them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Find efficient ways to communicate and keep them informed (email updates, presentations, campaigns,..)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Ex. End users</a:t>
            </a:r>
          </a:p>
          <a:p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5EEB528C-01D7-0EB3-2E99-62AED2B60CDE}"/>
              </a:ext>
            </a:extLst>
          </p:cNvPr>
          <p:cNvSpPr txBox="1"/>
          <p:nvPr/>
        </p:nvSpPr>
        <p:spPr>
          <a:xfrm>
            <a:off x="208010" y="3779392"/>
            <a:ext cx="2930950" cy="329320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They aren’t (and don’t expect to be) significantly involved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They my not be even aware of your project/objective, and are not interested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Know who they 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Monitor them and be aware if they move into other quadrants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ex. Departments not involved in your objective</a:t>
            </a:r>
          </a:p>
          <a:p>
            <a:endParaRPr lang="ko-KR" altLang="en-US" sz="16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393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6F6D6799-561E-CA44-7ACB-70C908D03F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390DA1B-BB38-9676-4AC8-3CA5BDE38DEA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E1C44C30-D606-CA50-CC17-EA13FC7DB9B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76281A77-BF06-9657-D799-49A52065F8B8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6BD13A61-83C5-B8F1-270D-371C7F2A559A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xmlns="" id="{6E7A45B5-109C-8B25-D89A-7187BB3A9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706860"/>
          </a:xfrm>
        </p:spPr>
        <p:txBody>
          <a:bodyPr>
            <a:norm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Stakeholder Analysis Example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3871A05E-2B30-2C05-A110-ED1CE2B9DB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7140" y="1638348"/>
            <a:ext cx="7157720" cy="473672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B304ED99-AE1D-00AE-7F53-EDCEA3894A65}"/>
              </a:ext>
            </a:extLst>
          </p:cNvPr>
          <p:cNvSpPr txBox="1"/>
          <p:nvPr/>
        </p:nvSpPr>
        <p:spPr>
          <a:xfrm>
            <a:off x="6300245" y="4103507"/>
            <a:ext cx="74506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High</a:t>
            </a:r>
            <a:endParaRPr lang="ar-SA" sz="1400" dirty="0"/>
          </a:p>
        </p:txBody>
      </p:sp>
    </p:spTree>
    <p:extLst>
      <p:ext uri="{BB962C8B-B14F-4D97-AF65-F5344CB8AC3E}">
        <p14:creationId xmlns:p14="http://schemas.microsoft.com/office/powerpoint/2010/main" val="15039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294E7FD1-EB2C-E8CC-D5D1-BBACB9FD0C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05F8022A-5E5B-83C9-3E88-387E1C9670EC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C9BB7454-3E5C-2526-34D1-1C1DE3C187D1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4C3E72AB-D030-F739-DF2D-F98BEA08EA0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B3BC899F-8784-B4B4-945F-6C2151514699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3E8598F-8151-E4F1-184B-ED3B096CE67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A2E00E77-9888-6563-36F5-28237D993EDD}"/>
              </a:ext>
            </a:extLst>
          </p:cNvPr>
          <p:cNvSpPr txBox="1"/>
          <p:nvPr/>
        </p:nvSpPr>
        <p:spPr>
          <a:xfrm>
            <a:off x="6250122" y="998328"/>
            <a:ext cx="468149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Developing Stakeholders Management Approach</a:t>
            </a: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392890D-0101-F38F-8C79-EA59B094F9E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F2F216F1-775F-F9FC-E77E-C8C04114BCD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1D89D37-6582-ED38-15B3-8936DA00AE71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63EFF2D1-6019-F873-55B9-B6E67AFD9F85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914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AF9C0943-2B09-669A-DFA8-BB2D4A795C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1AA96215-DB48-68F5-6403-9F46ABC5601D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D749237B-CA6C-0EEB-71B0-76491B97CF3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2548755F-954C-EA03-FB87-DBCD5CC1E7C2}"/>
              </a:ext>
            </a:extLst>
          </p:cNvPr>
          <p:cNvSpPr txBox="1"/>
          <p:nvPr/>
        </p:nvSpPr>
        <p:spPr>
          <a:xfrm>
            <a:off x="942308" y="6271925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The PMI Guide to Business Analysis. Project Management Institute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Project Management Institute Inc., 2017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C1E291B0-C164-E527-38ED-E29FAB98EE5D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713BB1B4-B9CA-A496-E49E-C1E15F72A1A7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xmlns="" id="{39FCBD92-093A-7C7D-9F92-FF877C81F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Planning Stakeholders Management</a:t>
            </a:r>
            <a:endParaRPr lang="ar-S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13276A81-197A-D146-49EB-FABE0824FF79}"/>
              </a:ext>
            </a:extLst>
          </p:cNvPr>
          <p:cNvSpPr txBox="1"/>
          <p:nvPr/>
        </p:nvSpPr>
        <p:spPr>
          <a:xfrm>
            <a:off x="917526" y="1662810"/>
            <a:ext cx="103569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Develop appropriate management strategies for effectively engaging stakeholders during different phases of the</a:t>
            </a:r>
          </a:p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objective/project.</a:t>
            </a:r>
          </a:p>
          <a:p>
            <a:pPr algn="ctr"/>
            <a:endParaRPr lang="en-US" altLang="ko-KR" sz="2800" b="1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image22.jpeg" descr="team.jpg">
            <a:extLst>
              <a:ext uri="{FF2B5EF4-FFF2-40B4-BE49-F238E27FC236}">
                <a16:creationId xmlns:a16="http://schemas.microsoft.com/office/drawing/2014/main" xmlns="" id="{0FDED39C-FA81-BBCD-B5E0-BDB889D33C81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3798068" y="3617502"/>
            <a:ext cx="4595864" cy="231775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633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79C5C77B-0580-6A28-4DE3-900112F4BC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xmlns="" id="{93661FD7-EFAD-91B2-2CE4-0519B15F0B9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45828004"/>
              </p:ext>
            </p:extLst>
          </p:nvPr>
        </p:nvGraphicFramePr>
        <p:xfrm>
          <a:off x="2093914" y="1306514"/>
          <a:ext cx="8004175" cy="4899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xmlns="" id="{CCD0E028-F26D-0C3C-0271-87DA5EDB36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41389"/>
          </a:xfrm>
        </p:spPr>
        <p:txBody>
          <a:bodyPr/>
          <a:lstStyle/>
          <a:p>
            <a:r>
              <a:rPr lang="en-US" dirty="0"/>
              <a:t>10 principles for engaging stakeholders</a:t>
            </a:r>
            <a:endParaRPr lang="ar-SA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CC8C0340-7B81-40D1-19F7-B3DC807B88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74194" y="6422598"/>
            <a:ext cx="200221" cy="435402"/>
          </a:xfrm>
          <a:prstGeom prst="rect">
            <a:avLst/>
          </a:prstGeom>
          <a:noFill/>
        </p:spPr>
        <p:txBody>
          <a:bodyPr lIns="0" rIns="0" anchor="t"/>
          <a:lstStyle>
            <a:defPPr>
              <a:defRPr lang="en-US"/>
            </a:defPPr>
            <a:lvl1pPr marL="0" algn="ctr" defTabSz="414772" rtl="0" eaLnBrk="1" latinLnBrk="0" hangingPunct="1">
              <a:defRPr sz="1026" kern="1200">
                <a:solidFill>
                  <a:srgbClr val="5B6B77"/>
                </a:solidFill>
                <a:latin typeface="+mn-lt"/>
                <a:ea typeface="+mn-ea"/>
                <a:cs typeface="+mn-cs"/>
              </a:defRPr>
            </a:lvl1pPr>
            <a:lvl2pPr marL="414772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9544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44316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59087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73859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88631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03403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18175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EB60EF-27B3-4065-BB94-0B201225815B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72972F5-2ED1-BE05-0739-2D4E5DCF9C50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E360C13D-8F42-9166-E6C9-C67FE6C7EA5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11244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6E64317-CDAE-2682-03B0-498189BAE8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15">
            <a:extLst>
              <a:ext uri="{FF2B5EF4-FFF2-40B4-BE49-F238E27FC236}">
                <a16:creationId xmlns:a16="http://schemas.microsoft.com/office/drawing/2014/main" xmlns="" id="{7C4E66DD-712D-82FC-A226-D6E451B5001D}"/>
              </a:ext>
            </a:extLst>
          </p:cNvPr>
          <p:cNvSpPr/>
          <p:nvPr/>
        </p:nvSpPr>
        <p:spPr>
          <a:xfrm>
            <a:off x="2132847" y="3393976"/>
            <a:ext cx="2659775" cy="724099"/>
          </a:xfrm>
          <a:custGeom>
            <a:avLst/>
            <a:gdLst>
              <a:gd name="connsiteX0" fmla="*/ 0 w 2659775"/>
              <a:gd name="connsiteY0" fmla="*/ 72410 h 724099"/>
              <a:gd name="connsiteX1" fmla="*/ 72410 w 2659775"/>
              <a:gd name="connsiteY1" fmla="*/ 0 h 724099"/>
              <a:gd name="connsiteX2" fmla="*/ 2587365 w 2659775"/>
              <a:gd name="connsiteY2" fmla="*/ 0 h 724099"/>
              <a:gd name="connsiteX3" fmla="*/ 2659775 w 2659775"/>
              <a:gd name="connsiteY3" fmla="*/ 72410 h 724099"/>
              <a:gd name="connsiteX4" fmla="*/ 2659775 w 2659775"/>
              <a:gd name="connsiteY4" fmla="*/ 651689 h 724099"/>
              <a:gd name="connsiteX5" fmla="*/ 2587365 w 2659775"/>
              <a:gd name="connsiteY5" fmla="*/ 724099 h 724099"/>
              <a:gd name="connsiteX6" fmla="*/ 72410 w 2659775"/>
              <a:gd name="connsiteY6" fmla="*/ 724099 h 724099"/>
              <a:gd name="connsiteX7" fmla="*/ 0 w 2659775"/>
              <a:gd name="connsiteY7" fmla="*/ 651689 h 724099"/>
              <a:gd name="connsiteX8" fmla="*/ 0 w 2659775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59775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2587365" y="0"/>
                </a:lnTo>
                <a:cubicBezTo>
                  <a:pt x="2627356" y="0"/>
                  <a:pt x="2659775" y="32419"/>
                  <a:pt x="2659775" y="72410"/>
                </a:cubicBezTo>
                <a:lnTo>
                  <a:pt x="2659775" y="651689"/>
                </a:lnTo>
                <a:cubicBezTo>
                  <a:pt x="2659775" y="691680"/>
                  <a:pt x="2627356" y="724099"/>
                  <a:pt x="2587365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What is the right Strategic Posture with the stakeholder?</a:t>
            </a:r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xmlns="" id="{C3FA72A6-F710-F143-8969-83839D91ADA5}"/>
              </a:ext>
            </a:extLst>
          </p:cNvPr>
          <p:cNvSpPr/>
          <p:nvPr/>
        </p:nvSpPr>
        <p:spPr>
          <a:xfrm rot="17692822">
            <a:off x="4393832" y="3118188"/>
            <a:ext cx="1376859" cy="26604"/>
          </a:xfrm>
          <a:custGeom>
            <a:avLst/>
            <a:gdLst>
              <a:gd name="connsiteX0" fmla="*/ 0 w 1376859"/>
              <a:gd name="connsiteY0" fmla="*/ 13302 h 26604"/>
              <a:gd name="connsiteX1" fmla="*/ 1376859 w 1376859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76859" h="26604">
                <a:moveTo>
                  <a:pt x="0" y="13302"/>
                </a:moveTo>
                <a:lnTo>
                  <a:pt x="1376859" y="13302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66708" tIns="-21119" rIns="666708" bIns="-21120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xmlns="" id="{3E01AE8C-2ED6-B407-F3F2-460093822987}"/>
              </a:ext>
            </a:extLst>
          </p:cNvPr>
          <p:cNvSpPr/>
          <p:nvPr/>
        </p:nvSpPr>
        <p:spPr>
          <a:xfrm>
            <a:off x="5371902" y="2144905"/>
            <a:ext cx="2659775" cy="724099"/>
          </a:xfrm>
          <a:custGeom>
            <a:avLst/>
            <a:gdLst>
              <a:gd name="connsiteX0" fmla="*/ 0 w 2659775"/>
              <a:gd name="connsiteY0" fmla="*/ 72410 h 724099"/>
              <a:gd name="connsiteX1" fmla="*/ 72410 w 2659775"/>
              <a:gd name="connsiteY1" fmla="*/ 0 h 724099"/>
              <a:gd name="connsiteX2" fmla="*/ 2587365 w 2659775"/>
              <a:gd name="connsiteY2" fmla="*/ 0 h 724099"/>
              <a:gd name="connsiteX3" fmla="*/ 2659775 w 2659775"/>
              <a:gd name="connsiteY3" fmla="*/ 72410 h 724099"/>
              <a:gd name="connsiteX4" fmla="*/ 2659775 w 2659775"/>
              <a:gd name="connsiteY4" fmla="*/ 651689 h 724099"/>
              <a:gd name="connsiteX5" fmla="*/ 2587365 w 2659775"/>
              <a:gd name="connsiteY5" fmla="*/ 724099 h 724099"/>
              <a:gd name="connsiteX6" fmla="*/ 72410 w 2659775"/>
              <a:gd name="connsiteY6" fmla="*/ 724099 h 724099"/>
              <a:gd name="connsiteX7" fmla="*/ 0 w 2659775"/>
              <a:gd name="connsiteY7" fmla="*/ 651689 h 724099"/>
              <a:gd name="connsiteX8" fmla="*/ 0 w 2659775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59775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2587365" y="0"/>
                </a:lnTo>
                <a:cubicBezTo>
                  <a:pt x="2627356" y="0"/>
                  <a:pt x="2659775" y="32419"/>
                  <a:pt x="2659775" y="72410"/>
                </a:cubicBezTo>
                <a:lnTo>
                  <a:pt x="2659775" y="651689"/>
                </a:lnTo>
                <a:cubicBezTo>
                  <a:pt x="2659775" y="691680"/>
                  <a:pt x="2627356" y="724099"/>
                  <a:pt x="2587365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Focus on Project Objectives (Asserting our preferences)</a:t>
            </a:r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xmlns="" id="{EE93CEC2-B111-2C9A-D697-4162254DF5F3}"/>
              </a:ext>
            </a:extLst>
          </p:cNvPr>
          <p:cNvSpPr/>
          <p:nvPr/>
        </p:nvSpPr>
        <p:spPr>
          <a:xfrm rot="18289469">
            <a:off x="7814124" y="2077296"/>
            <a:ext cx="1014385" cy="26604"/>
          </a:xfrm>
          <a:custGeom>
            <a:avLst/>
            <a:gdLst>
              <a:gd name="connsiteX0" fmla="*/ 0 w 1014385"/>
              <a:gd name="connsiteY0" fmla="*/ 13302 h 26604"/>
              <a:gd name="connsiteX1" fmla="*/ 1014385 w 1014385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14385" h="26604">
                <a:moveTo>
                  <a:pt x="0" y="13302"/>
                </a:moveTo>
                <a:lnTo>
                  <a:pt x="1014385" y="13302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94533" tIns="-12058" rIns="494532" bIns="-12058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xmlns="" id="{67D346B3-4656-F068-3CFA-1A1D8E868709}"/>
              </a:ext>
            </a:extLst>
          </p:cNvPr>
          <p:cNvSpPr/>
          <p:nvPr/>
        </p:nvSpPr>
        <p:spPr>
          <a:xfrm>
            <a:off x="8610956" y="1312192"/>
            <a:ext cx="1448198" cy="724099"/>
          </a:xfrm>
          <a:custGeom>
            <a:avLst/>
            <a:gdLst>
              <a:gd name="connsiteX0" fmla="*/ 0 w 1448198"/>
              <a:gd name="connsiteY0" fmla="*/ 72410 h 724099"/>
              <a:gd name="connsiteX1" fmla="*/ 72410 w 1448198"/>
              <a:gd name="connsiteY1" fmla="*/ 0 h 724099"/>
              <a:gd name="connsiteX2" fmla="*/ 1375788 w 1448198"/>
              <a:gd name="connsiteY2" fmla="*/ 0 h 724099"/>
              <a:gd name="connsiteX3" fmla="*/ 1448198 w 1448198"/>
              <a:gd name="connsiteY3" fmla="*/ 72410 h 724099"/>
              <a:gd name="connsiteX4" fmla="*/ 1448198 w 1448198"/>
              <a:gd name="connsiteY4" fmla="*/ 651689 h 724099"/>
              <a:gd name="connsiteX5" fmla="*/ 1375788 w 1448198"/>
              <a:gd name="connsiteY5" fmla="*/ 724099 h 724099"/>
              <a:gd name="connsiteX6" fmla="*/ 72410 w 1448198"/>
              <a:gd name="connsiteY6" fmla="*/ 724099 h 724099"/>
              <a:gd name="connsiteX7" fmla="*/ 0 w 1448198"/>
              <a:gd name="connsiteY7" fmla="*/ 651689 h 724099"/>
              <a:gd name="connsiteX8" fmla="*/ 0 w 1448198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8198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1375788" y="0"/>
                </a:lnTo>
                <a:cubicBezTo>
                  <a:pt x="1415779" y="0"/>
                  <a:pt x="1448198" y="32419"/>
                  <a:pt x="1448198" y="72410"/>
                </a:cubicBezTo>
                <a:lnTo>
                  <a:pt x="1448198" y="651689"/>
                </a:lnTo>
                <a:cubicBezTo>
                  <a:pt x="1448198" y="691680"/>
                  <a:pt x="1415779" y="724099"/>
                  <a:pt x="1375788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Promotional</a:t>
            </a:r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xmlns="" id="{5F5BB487-48C0-E9AF-7A22-143768570121}"/>
              </a:ext>
            </a:extLst>
          </p:cNvPr>
          <p:cNvSpPr/>
          <p:nvPr/>
        </p:nvSpPr>
        <p:spPr>
          <a:xfrm>
            <a:off x="8031677" y="2493653"/>
            <a:ext cx="579279" cy="26604"/>
          </a:xfrm>
          <a:custGeom>
            <a:avLst/>
            <a:gdLst>
              <a:gd name="connsiteX0" fmla="*/ 0 w 579279"/>
              <a:gd name="connsiteY0" fmla="*/ 13302 h 26604"/>
              <a:gd name="connsiteX1" fmla="*/ 579279 w 579279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79279" h="26604">
                <a:moveTo>
                  <a:pt x="0" y="13302"/>
                </a:moveTo>
                <a:lnTo>
                  <a:pt x="579279" y="13302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7858" tIns="-1180" rIns="287858" bIns="-1179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22" name="Freeform 21">
            <a:extLst>
              <a:ext uri="{FF2B5EF4-FFF2-40B4-BE49-F238E27FC236}">
                <a16:creationId xmlns:a16="http://schemas.microsoft.com/office/drawing/2014/main" xmlns="" id="{BED01F5F-E965-C90B-F419-72C8E1D62A09}"/>
              </a:ext>
            </a:extLst>
          </p:cNvPr>
          <p:cNvSpPr/>
          <p:nvPr/>
        </p:nvSpPr>
        <p:spPr>
          <a:xfrm>
            <a:off x="8610956" y="2144905"/>
            <a:ext cx="1448198" cy="724099"/>
          </a:xfrm>
          <a:custGeom>
            <a:avLst/>
            <a:gdLst>
              <a:gd name="connsiteX0" fmla="*/ 0 w 1448198"/>
              <a:gd name="connsiteY0" fmla="*/ 72410 h 724099"/>
              <a:gd name="connsiteX1" fmla="*/ 72410 w 1448198"/>
              <a:gd name="connsiteY1" fmla="*/ 0 h 724099"/>
              <a:gd name="connsiteX2" fmla="*/ 1375788 w 1448198"/>
              <a:gd name="connsiteY2" fmla="*/ 0 h 724099"/>
              <a:gd name="connsiteX3" fmla="*/ 1448198 w 1448198"/>
              <a:gd name="connsiteY3" fmla="*/ 72410 h 724099"/>
              <a:gd name="connsiteX4" fmla="*/ 1448198 w 1448198"/>
              <a:gd name="connsiteY4" fmla="*/ 651689 h 724099"/>
              <a:gd name="connsiteX5" fmla="*/ 1375788 w 1448198"/>
              <a:gd name="connsiteY5" fmla="*/ 724099 h 724099"/>
              <a:gd name="connsiteX6" fmla="*/ 72410 w 1448198"/>
              <a:gd name="connsiteY6" fmla="*/ 724099 h 724099"/>
              <a:gd name="connsiteX7" fmla="*/ 0 w 1448198"/>
              <a:gd name="connsiteY7" fmla="*/ 651689 h 724099"/>
              <a:gd name="connsiteX8" fmla="*/ 0 w 1448198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8198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1375788" y="0"/>
                </a:lnTo>
                <a:cubicBezTo>
                  <a:pt x="1415779" y="0"/>
                  <a:pt x="1448198" y="32419"/>
                  <a:pt x="1448198" y="72410"/>
                </a:cubicBezTo>
                <a:lnTo>
                  <a:pt x="1448198" y="651689"/>
                </a:lnTo>
                <a:cubicBezTo>
                  <a:pt x="1448198" y="691680"/>
                  <a:pt x="1415779" y="724099"/>
                  <a:pt x="1375788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Defensive</a:t>
            </a:r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xmlns="" id="{FC15802E-12EC-03E6-E319-DF9E9D961BA0}"/>
              </a:ext>
            </a:extLst>
          </p:cNvPr>
          <p:cNvSpPr/>
          <p:nvPr/>
        </p:nvSpPr>
        <p:spPr>
          <a:xfrm rot="3310531">
            <a:off x="7814124" y="2910010"/>
            <a:ext cx="1014385" cy="26604"/>
          </a:xfrm>
          <a:custGeom>
            <a:avLst/>
            <a:gdLst>
              <a:gd name="connsiteX0" fmla="*/ 0 w 1014385"/>
              <a:gd name="connsiteY0" fmla="*/ 13302 h 26604"/>
              <a:gd name="connsiteX1" fmla="*/ 1014385 w 1014385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14385" h="26604">
                <a:moveTo>
                  <a:pt x="0" y="13302"/>
                </a:moveTo>
                <a:lnTo>
                  <a:pt x="1014385" y="13302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94532" tIns="-12059" rIns="494533" bIns="-12057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xmlns="" id="{3C6156FC-22BB-77B4-5B7D-F0BEA7EF4FDC}"/>
              </a:ext>
            </a:extLst>
          </p:cNvPr>
          <p:cNvSpPr/>
          <p:nvPr/>
        </p:nvSpPr>
        <p:spPr>
          <a:xfrm>
            <a:off x="8610956" y="2977619"/>
            <a:ext cx="1448198" cy="724099"/>
          </a:xfrm>
          <a:custGeom>
            <a:avLst/>
            <a:gdLst>
              <a:gd name="connsiteX0" fmla="*/ 0 w 1448198"/>
              <a:gd name="connsiteY0" fmla="*/ 72410 h 724099"/>
              <a:gd name="connsiteX1" fmla="*/ 72410 w 1448198"/>
              <a:gd name="connsiteY1" fmla="*/ 0 h 724099"/>
              <a:gd name="connsiteX2" fmla="*/ 1375788 w 1448198"/>
              <a:gd name="connsiteY2" fmla="*/ 0 h 724099"/>
              <a:gd name="connsiteX3" fmla="*/ 1448198 w 1448198"/>
              <a:gd name="connsiteY3" fmla="*/ 72410 h 724099"/>
              <a:gd name="connsiteX4" fmla="*/ 1448198 w 1448198"/>
              <a:gd name="connsiteY4" fmla="*/ 651689 h 724099"/>
              <a:gd name="connsiteX5" fmla="*/ 1375788 w 1448198"/>
              <a:gd name="connsiteY5" fmla="*/ 724099 h 724099"/>
              <a:gd name="connsiteX6" fmla="*/ 72410 w 1448198"/>
              <a:gd name="connsiteY6" fmla="*/ 724099 h 724099"/>
              <a:gd name="connsiteX7" fmla="*/ 0 w 1448198"/>
              <a:gd name="connsiteY7" fmla="*/ 651689 h 724099"/>
              <a:gd name="connsiteX8" fmla="*/ 0 w 1448198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8198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1375788" y="0"/>
                </a:lnTo>
                <a:cubicBezTo>
                  <a:pt x="1415779" y="0"/>
                  <a:pt x="1448198" y="32419"/>
                  <a:pt x="1448198" y="72410"/>
                </a:cubicBezTo>
                <a:lnTo>
                  <a:pt x="1448198" y="651689"/>
                </a:lnTo>
                <a:cubicBezTo>
                  <a:pt x="1448198" y="691680"/>
                  <a:pt x="1415779" y="724099"/>
                  <a:pt x="1375788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Assertive</a:t>
            </a:r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xmlns="" id="{23CD7E7B-B610-179E-45A1-CC71EDCC26F8}"/>
              </a:ext>
            </a:extLst>
          </p:cNvPr>
          <p:cNvSpPr/>
          <p:nvPr/>
        </p:nvSpPr>
        <p:spPr>
          <a:xfrm rot="21396967">
            <a:off x="4792127" y="3725935"/>
            <a:ext cx="568844" cy="26604"/>
          </a:xfrm>
          <a:custGeom>
            <a:avLst/>
            <a:gdLst>
              <a:gd name="connsiteX0" fmla="*/ 0 w 568844"/>
              <a:gd name="connsiteY0" fmla="*/ 13302 h 26604"/>
              <a:gd name="connsiteX1" fmla="*/ 568844 w 568844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68844" h="26604">
                <a:moveTo>
                  <a:pt x="0" y="13302"/>
                </a:moveTo>
                <a:lnTo>
                  <a:pt x="568844" y="13302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2900" tIns="-919" rIns="282901" bIns="-920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xmlns="" id="{179B1CBD-A417-7808-AE51-F19293741B1A}"/>
              </a:ext>
            </a:extLst>
          </p:cNvPr>
          <p:cNvSpPr/>
          <p:nvPr/>
        </p:nvSpPr>
        <p:spPr>
          <a:xfrm>
            <a:off x="5360476" y="3360400"/>
            <a:ext cx="2659775" cy="724099"/>
          </a:xfrm>
          <a:custGeom>
            <a:avLst/>
            <a:gdLst>
              <a:gd name="connsiteX0" fmla="*/ 0 w 2659775"/>
              <a:gd name="connsiteY0" fmla="*/ 72410 h 724099"/>
              <a:gd name="connsiteX1" fmla="*/ 72410 w 2659775"/>
              <a:gd name="connsiteY1" fmla="*/ 0 h 724099"/>
              <a:gd name="connsiteX2" fmla="*/ 2587365 w 2659775"/>
              <a:gd name="connsiteY2" fmla="*/ 0 h 724099"/>
              <a:gd name="connsiteX3" fmla="*/ 2659775 w 2659775"/>
              <a:gd name="connsiteY3" fmla="*/ 72410 h 724099"/>
              <a:gd name="connsiteX4" fmla="*/ 2659775 w 2659775"/>
              <a:gd name="connsiteY4" fmla="*/ 651689 h 724099"/>
              <a:gd name="connsiteX5" fmla="*/ 2587365 w 2659775"/>
              <a:gd name="connsiteY5" fmla="*/ 724099 h 724099"/>
              <a:gd name="connsiteX6" fmla="*/ 72410 w 2659775"/>
              <a:gd name="connsiteY6" fmla="*/ 724099 h 724099"/>
              <a:gd name="connsiteX7" fmla="*/ 0 w 2659775"/>
              <a:gd name="connsiteY7" fmla="*/ 651689 h 724099"/>
              <a:gd name="connsiteX8" fmla="*/ 0 w 2659775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59775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2587365" y="0"/>
                </a:lnTo>
                <a:cubicBezTo>
                  <a:pt x="2627356" y="0"/>
                  <a:pt x="2659775" y="32419"/>
                  <a:pt x="2659775" y="72410"/>
                </a:cubicBezTo>
                <a:lnTo>
                  <a:pt x="2659775" y="651689"/>
                </a:lnTo>
                <a:cubicBezTo>
                  <a:pt x="2659775" y="691680"/>
                  <a:pt x="2627356" y="724099"/>
                  <a:pt x="2587365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Neutral (passive)</a:t>
            </a:r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xmlns="" id="{F5084E3B-2665-E360-ED59-D946C4544C23}"/>
              </a:ext>
            </a:extLst>
          </p:cNvPr>
          <p:cNvSpPr/>
          <p:nvPr/>
        </p:nvSpPr>
        <p:spPr>
          <a:xfrm rot="3907178">
            <a:off x="4393832" y="4367259"/>
            <a:ext cx="1376859" cy="26604"/>
          </a:xfrm>
          <a:custGeom>
            <a:avLst/>
            <a:gdLst>
              <a:gd name="connsiteX0" fmla="*/ 0 w 1376859"/>
              <a:gd name="connsiteY0" fmla="*/ 13302 h 26604"/>
              <a:gd name="connsiteX1" fmla="*/ 1376859 w 1376859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76859" h="26604">
                <a:moveTo>
                  <a:pt x="0" y="13302"/>
                </a:moveTo>
                <a:lnTo>
                  <a:pt x="1376859" y="13302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66708" tIns="-21120" rIns="666708" bIns="-21119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xmlns="" id="{FD6D1311-C46D-1899-7DF4-31922F4E7E29}"/>
              </a:ext>
            </a:extLst>
          </p:cNvPr>
          <p:cNvSpPr/>
          <p:nvPr/>
        </p:nvSpPr>
        <p:spPr>
          <a:xfrm>
            <a:off x="5371902" y="4643047"/>
            <a:ext cx="2659775" cy="724099"/>
          </a:xfrm>
          <a:custGeom>
            <a:avLst/>
            <a:gdLst>
              <a:gd name="connsiteX0" fmla="*/ 0 w 2659775"/>
              <a:gd name="connsiteY0" fmla="*/ 72410 h 724099"/>
              <a:gd name="connsiteX1" fmla="*/ 72410 w 2659775"/>
              <a:gd name="connsiteY1" fmla="*/ 0 h 724099"/>
              <a:gd name="connsiteX2" fmla="*/ 2587365 w 2659775"/>
              <a:gd name="connsiteY2" fmla="*/ 0 h 724099"/>
              <a:gd name="connsiteX3" fmla="*/ 2659775 w 2659775"/>
              <a:gd name="connsiteY3" fmla="*/ 72410 h 724099"/>
              <a:gd name="connsiteX4" fmla="*/ 2659775 w 2659775"/>
              <a:gd name="connsiteY4" fmla="*/ 651689 h 724099"/>
              <a:gd name="connsiteX5" fmla="*/ 2587365 w 2659775"/>
              <a:gd name="connsiteY5" fmla="*/ 724099 h 724099"/>
              <a:gd name="connsiteX6" fmla="*/ 72410 w 2659775"/>
              <a:gd name="connsiteY6" fmla="*/ 724099 h 724099"/>
              <a:gd name="connsiteX7" fmla="*/ 0 w 2659775"/>
              <a:gd name="connsiteY7" fmla="*/ 651689 h 724099"/>
              <a:gd name="connsiteX8" fmla="*/ 0 w 2659775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659775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2587365" y="0"/>
                </a:lnTo>
                <a:cubicBezTo>
                  <a:pt x="2627356" y="0"/>
                  <a:pt x="2659775" y="32419"/>
                  <a:pt x="2659775" y="72410"/>
                </a:cubicBezTo>
                <a:lnTo>
                  <a:pt x="2659775" y="651689"/>
                </a:lnTo>
                <a:cubicBezTo>
                  <a:pt x="2659775" y="691680"/>
                  <a:pt x="2627356" y="724099"/>
                  <a:pt x="2587365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b="1" kern="1200" dirty="0"/>
              <a:t>Focus on Stakeholders</a:t>
            </a:r>
          </a:p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(Accommodating theirs)</a:t>
            </a:r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xmlns="" id="{7FCC6A18-4136-ACA6-9991-560376528099}"/>
              </a:ext>
            </a:extLst>
          </p:cNvPr>
          <p:cNvSpPr/>
          <p:nvPr/>
        </p:nvSpPr>
        <p:spPr>
          <a:xfrm rot="18289469">
            <a:off x="7814124" y="4575438"/>
            <a:ext cx="1014385" cy="26604"/>
          </a:xfrm>
          <a:custGeom>
            <a:avLst/>
            <a:gdLst>
              <a:gd name="connsiteX0" fmla="*/ 0 w 1014385"/>
              <a:gd name="connsiteY0" fmla="*/ 13302 h 26604"/>
              <a:gd name="connsiteX1" fmla="*/ 1014385 w 1014385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14385" h="26604">
                <a:moveTo>
                  <a:pt x="0" y="13302"/>
                </a:moveTo>
                <a:lnTo>
                  <a:pt x="1014385" y="13302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94533" tIns="-12058" rIns="494532" bIns="-12058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xmlns="" id="{10F8E60E-1162-F3BA-4EF7-A793FA8348DE}"/>
              </a:ext>
            </a:extLst>
          </p:cNvPr>
          <p:cNvSpPr/>
          <p:nvPr/>
        </p:nvSpPr>
        <p:spPr>
          <a:xfrm>
            <a:off x="8610956" y="3810333"/>
            <a:ext cx="1448198" cy="724099"/>
          </a:xfrm>
          <a:custGeom>
            <a:avLst/>
            <a:gdLst>
              <a:gd name="connsiteX0" fmla="*/ 0 w 1448198"/>
              <a:gd name="connsiteY0" fmla="*/ 72410 h 724099"/>
              <a:gd name="connsiteX1" fmla="*/ 72410 w 1448198"/>
              <a:gd name="connsiteY1" fmla="*/ 0 h 724099"/>
              <a:gd name="connsiteX2" fmla="*/ 1375788 w 1448198"/>
              <a:gd name="connsiteY2" fmla="*/ 0 h 724099"/>
              <a:gd name="connsiteX3" fmla="*/ 1448198 w 1448198"/>
              <a:gd name="connsiteY3" fmla="*/ 72410 h 724099"/>
              <a:gd name="connsiteX4" fmla="*/ 1448198 w 1448198"/>
              <a:gd name="connsiteY4" fmla="*/ 651689 h 724099"/>
              <a:gd name="connsiteX5" fmla="*/ 1375788 w 1448198"/>
              <a:gd name="connsiteY5" fmla="*/ 724099 h 724099"/>
              <a:gd name="connsiteX6" fmla="*/ 72410 w 1448198"/>
              <a:gd name="connsiteY6" fmla="*/ 724099 h 724099"/>
              <a:gd name="connsiteX7" fmla="*/ 0 w 1448198"/>
              <a:gd name="connsiteY7" fmla="*/ 651689 h 724099"/>
              <a:gd name="connsiteX8" fmla="*/ 0 w 1448198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8198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1375788" y="0"/>
                </a:lnTo>
                <a:cubicBezTo>
                  <a:pt x="1415779" y="0"/>
                  <a:pt x="1448198" y="32419"/>
                  <a:pt x="1448198" y="72410"/>
                </a:cubicBezTo>
                <a:lnTo>
                  <a:pt x="1448198" y="651689"/>
                </a:lnTo>
                <a:cubicBezTo>
                  <a:pt x="1448198" y="691680"/>
                  <a:pt x="1415779" y="724099"/>
                  <a:pt x="1375788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Accommodate</a:t>
            </a:r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xmlns="" id="{A374E4E1-A4CE-2F88-6AE7-39CCE1C5AB16}"/>
              </a:ext>
            </a:extLst>
          </p:cNvPr>
          <p:cNvSpPr/>
          <p:nvPr/>
        </p:nvSpPr>
        <p:spPr>
          <a:xfrm>
            <a:off x="8031677" y="4991795"/>
            <a:ext cx="579279" cy="26604"/>
          </a:xfrm>
          <a:custGeom>
            <a:avLst/>
            <a:gdLst>
              <a:gd name="connsiteX0" fmla="*/ 0 w 579279"/>
              <a:gd name="connsiteY0" fmla="*/ 13302 h 26604"/>
              <a:gd name="connsiteX1" fmla="*/ 579279 w 579279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79279" h="26604">
                <a:moveTo>
                  <a:pt x="0" y="13302"/>
                </a:moveTo>
                <a:lnTo>
                  <a:pt x="579279" y="13302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87858" tIns="-1180" rIns="287858" bIns="-1179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32" name="Freeform 31">
            <a:extLst>
              <a:ext uri="{FF2B5EF4-FFF2-40B4-BE49-F238E27FC236}">
                <a16:creationId xmlns:a16="http://schemas.microsoft.com/office/drawing/2014/main" xmlns="" id="{27BBB2A6-D2A1-1380-2D0E-939BC21D380C}"/>
              </a:ext>
            </a:extLst>
          </p:cNvPr>
          <p:cNvSpPr/>
          <p:nvPr/>
        </p:nvSpPr>
        <p:spPr>
          <a:xfrm>
            <a:off x="8610956" y="4643047"/>
            <a:ext cx="1448198" cy="724099"/>
          </a:xfrm>
          <a:custGeom>
            <a:avLst/>
            <a:gdLst>
              <a:gd name="connsiteX0" fmla="*/ 0 w 1448198"/>
              <a:gd name="connsiteY0" fmla="*/ 72410 h 724099"/>
              <a:gd name="connsiteX1" fmla="*/ 72410 w 1448198"/>
              <a:gd name="connsiteY1" fmla="*/ 0 h 724099"/>
              <a:gd name="connsiteX2" fmla="*/ 1375788 w 1448198"/>
              <a:gd name="connsiteY2" fmla="*/ 0 h 724099"/>
              <a:gd name="connsiteX3" fmla="*/ 1448198 w 1448198"/>
              <a:gd name="connsiteY3" fmla="*/ 72410 h 724099"/>
              <a:gd name="connsiteX4" fmla="*/ 1448198 w 1448198"/>
              <a:gd name="connsiteY4" fmla="*/ 651689 h 724099"/>
              <a:gd name="connsiteX5" fmla="*/ 1375788 w 1448198"/>
              <a:gd name="connsiteY5" fmla="*/ 724099 h 724099"/>
              <a:gd name="connsiteX6" fmla="*/ 72410 w 1448198"/>
              <a:gd name="connsiteY6" fmla="*/ 724099 h 724099"/>
              <a:gd name="connsiteX7" fmla="*/ 0 w 1448198"/>
              <a:gd name="connsiteY7" fmla="*/ 651689 h 724099"/>
              <a:gd name="connsiteX8" fmla="*/ 0 w 1448198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8198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1375788" y="0"/>
                </a:lnTo>
                <a:cubicBezTo>
                  <a:pt x="1415779" y="0"/>
                  <a:pt x="1448198" y="32419"/>
                  <a:pt x="1448198" y="72410"/>
                </a:cubicBezTo>
                <a:lnTo>
                  <a:pt x="1448198" y="651689"/>
                </a:lnTo>
                <a:cubicBezTo>
                  <a:pt x="1448198" y="691680"/>
                  <a:pt x="1415779" y="724099"/>
                  <a:pt x="1375788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Collaborate</a:t>
            </a:r>
          </a:p>
        </p:txBody>
      </p:sp>
      <p:sp>
        <p:nvSpPr>
          <p:cNvPr id="33" name="Freeform 32">
            <a:extLst>
              <a:ext uri="{FF2B5EF4-FFF2-40B4-BE49-F238E27FC236}">
                <a16:creationId xmlns:a16="http://schemas.microsoft.com/office/drawing/2014/main" xmlns="" id="{DAF919B4-14EF-6A45-6C10-C652CD20F23C}"/>
              </a:ext>
            </a:extLst>
          </p:cNvPr>
          <p:cNvSpPr/>
          <p:nvPr/>
        </p:nvSpPr>
        <p:spPr>
          <a:xfrm rot="3310531">
            <a:off x="7814124" y="5408152"/>
            <a:ext cx="1014385" cy="26604"/>
          </a:xfrm>
          <a:custGeom>
            <a:avLst/>
            <a:gdLst>
              <a:gd name="connsiteX0" fmla="*/ 0 w 1014385"/>
              <a:gd name="connsiteY0" fmla="*/ 13302 h 26604"/>
              <a:gd name="connsiteX1" fmla="*/ 1014385 w 1014385"/>
              <a:gd name="connsiteY1" fmla="*/ 13302 h 266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14385" h="26604">
                <a:moveTo>
                  <a:pt x="0" y="13302"/>
                </a:moveTo>
                <a:lnTo>
                  <a:pt x="1014385" y="13302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494532" tIns="-12059" rIns="494533" bIns="-12057" numCol="1" spcCol="1270" anchor="ctr" anchorCtr="0">
            <a:noAutofit/>
          </a:bodyPr>
          <a:lstStyle/>
          <a:p>
            <a:pPr marL="0" lvl="0" indent="0" algn="ctr" defTabSz="3556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en-US" sz="800" kern="1200"/>
          </a:p>
        </p:txBody>
      </p:sp>
      <p:sp>
        <p:nvSpPr>
          <p:cNvPr id="34" name="Freeform 33">
            <a:extLst>
              <a:ext uri="{FF2B5EF4-FFF2-40B4-BE49-F238E27FC236}">
                <a16:creationId xmlns:a16="http://schemas.microsoft.com/office/drawing/2014/main" xmlns="" id="{963168D8-2935-DD18-1122-0AB01670B18D}"/>
              </a:ext>
            </a:extLst>
          </p:cNvPr>
          <p:cNvSpPr/>
          <p:nvPr/>
        </p:nvSpPr>
        <p:spPr>
          <a:xfrm>
            <a:off x="8610956" y="5475761"/>
            <a:ext cx="1448198" cy="724099"/>
          </a:xfrm>
          <a:custGeom>
            <a:avLst/>
            <a:gdLst>
              <a:gd name="connsiteX0" fmla="*/ 0 w 1448198"/>
              <a:gd name="connsiteY0" fmla="*/ 72410 h 724099"/>
              <a:gd name="connsiteX1" fmla="*/ 72410 w 1448198"/>
              <a:gd name="connsiteY1" fmla="*/ 0 h 724099"/>
              <a:gd name="connsiteX2" fmla="*/ 1375788 w 1448198"/>
              <a:gd name="connsiteY2" fmla="*/ 0 h 724099"/>
              <a:gd name="connsiteX3" fmla="*/ 1448198 w 1448198"/>
              <a:gd name="connsiteY3" fmla="*/ 72410 h 724099"/>
              <a:gd name="connsiteX4" fmla="*/ 1448198 w 1448198"/>
              <a:gd name="connsiteY4" fmla="*/ 651689 h 724099"/>
              <a:gd name="connsiteX5" fmla="*/ 1375788 w 1448198"/>
              <a:gd name="connsiteY5" fmla="*/ 724099 h 724099"/>
              <a:gd name="connsiteX6" fmla="*/ 72410 w 1448198"/>
              <a:gd name="connsiteY6" fmla="*/ 724099 h 724099"/>
              <a:gd name="connsiteX7" fmla="*/ 0 w 1448198"/>
              <a:gd name="connsiteY7" fmla="*/ 651689 h 724099"/>
              <a:gd name="connsiteX8" fmla="*/ 0 w 1448198"/>
              <a:gd name="connsiteY8" fmla="*/ 72410 h 724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448198" h="724099">
                <a:moveTo>
                  <a:pt x="0" y="72410"/>
                </a:moveTo>
                <a:cubicBezTo>
                  <a:pt x="0" y="32419"/>
                  <a:pt x="32419" y="0"/>
                  <a:pt x="72410" y="0"/>
                </a:cubicBezTo>
                <a:lnTo>
                  <a:pt x="1375788" y="0"/>
                </a:lnTo>
                <a:cubicBezTo>
                  <a:pt x="1415779" y="0"/>
                  <a:pt x="1448198" y="32419"/>
                  <a:pt x="1448198" y="72410"/>
                </a:cubicBezTo>
                <a:lnTo>
                  <a:pt x="1448198" y="651689"/>
                </a:lnTo>
                <a:cubicBezTo>
                  <a:pt x="1448198" y="691680"/>
                  <a:pt x="1415779" y="724099"/>
                  <a:pt x="1375788" y="724099"/>
                </a:cubicBezTo>
                <a:lnTo>
                  <a:pt x="72410" y="724099"/>
                </a:lnTo>
                <a:cubicBezTo>
                  <a:pt x="32419" y="724099"/>
                  <a:pt x="0" y="691680"/>
                  <a:pt x="0" y="651689"/>
                </a:cubicBezTo>
                <a:lnTo>
                  <a:pt x="0" y="7241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31368" tIns="31368" rIns="31368" bIns="31368" numCol="1" spcCol="1270" anchor="ctr" anchorCtr="0">
            <a:noAutofit/>
          </a:bodyPr>
          <a:lstStyle/>
          <a:p>
            <a:pPr marL="0" lvl="0" indent="0" algn="ctr" defTabSz="7112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1600" kern="1200" dirty="0"/>
              <a:t>Consult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xmlns="" id="{89142B1C-E328-1265-D320-DEE3CEC885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 Engagement Strategies</a:t>
            </a:r>
            <a:endParaRPr lang="ar-S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4849085-73BF-4C80-4956-B1CB76EF2CA9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D49ADA1A-F684-1EF9-5C52-BAE9B005B4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640383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2" grpId="0" animBg="1"/>
      <p:bldP spid="24" grpId="0" animBg="1"/>
      <p:bldP spid="26" grpId="0" animBg="1"/>
      <p:bldP spid="28" grpId="0" animBg="1"/>
      <p:bldP spid="30" grpId="0" animBg="1"/>
      <p:bldP spid="32" grpId="0" animBg="1"/>
      <p:bldP spid="3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C13B9FF-62DC-8E63-2004-AE74C6D0AC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xmlns="" id="{266423A0-CAA0-5AC7-B2F8-3DB3F5D64A5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093914" y="2537460"/>
          <a:ext cx="8004175" cy="3668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xmlns="" id="{F9D60FBC-3E6A-34CF-2B45-91233CAF5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 Engagement Strategies</a:t>
            </a:r>
            <a:endParaRPr lang="ar-S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9073846-0F24-F5AD-2FBB-2D47EDF9B600}"/>
              </a:ext>
            </a:extLst>
          </p:cNvPr>
          <p:cNvSpPr txBox="1"/>
          <p:nvPr/>
        </p:nvSpPr>
        <p:spPr>
          <a:xfrm>
            <a:off x="2093426" y="1494973"/>
            <a:ext cx="80041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Ask and Decide: </a:t>
            </a:r>
          </a:p>
          <a:p>
            <a:pPr algn="ctr"/>
            <a:r>
              <a:rPr lang="en-US" sz="2400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what extent do you want to engage with each stakeholder? </a:t>
            </a:r>
            <a:endParaRPr lang="ar-SA" sz="2400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16718939-7DF1-51A0-7D73-9E84FB4C0D41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xmlns="" id="{FAAB4F0D-CE61-7AFB-7ADE-725B5A82A70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79041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5ADEA800-ED0C-6E60-151E-626531480F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xmlns="" id="{57AB8C98-9778-5657-4D7A-5249E7E028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2781"/>
          </a:xfrm>
        </p:spPr>
        <p:txBody>
          <a:bodyPr>
            <a:normAutofit fontScale="90000"/>
          </a:bodyPr>
          <a:lstStyle/>
          <a:p>
            <a:r>
              <a:rPr lang="en-US" dirty="0"/>
              <a:t>Sample Stakeholders Engagement Channels</a:t>
            </a:r>
            <a:endParaRPr lang="ar-SA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04C588B3-175D-CC0C-2438-F92B5BE902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4382" y="1027906"/>
            <a:ext cx="6003236" cy="5668173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9C7206F8-8297-F5D5-9752-123E51FC529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11991975" y="6423025"/>
            <a:ext cx="200025" cy="434975"/>
          </a:xfrm>
          <a:prstGeom prst="rect">
            <a:avLst/>
          </a:prstGeom>
          <a:noFill/>
        </p:spPr>
        <p:txBody>
          <a:bodyPr lIns="0" rIns="0" anchor="t"/>
          <a:lstStyle>
            <a:defPPr>
              <a:defRPr lang="en-US"/>
            </a:defPPr>
            <a:lvl1pPr marL="0" algn="ctr" defTabSz="414772" rtl="0" eaLnBrk="1" latinLnBrk="0" hangingPunct="1">
              <a:defRPr sz="1026" kern="1200">
                <a:solidFill>
                  <a:srgbClr val="5B6B77"/>
                </a:solidFill>
                <a:latin typeface="+mn-lt"/>
                <a:ea typeface="+mn-ea"/>
                <a:cs typeface="+mn-cs"/>
              </a:defRPr>
            </a:lvl1pPr>
            <a:lvl2pPr marL="414772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9544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44316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659087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073859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488631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903403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318175" algn="l" defTabSz="414772" rtl="0" eaLnBrk="1" latinLnBrk="0" hangingPunct="1">
              <a:defRPr sz="163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7EB60EF-27B3-4065-BB94-0B201225815B}" type="slidenum">
              <a:rPr lang="en-US" smtClean="0"/>
              <a:pPr/>
              <a:t>29</a:t>
            </a:fld>
            <a:endParaRPr lang="en-US"/>
          </a:p>
        </p:txBody>
      </p:sp>
      <p:pic>
        <p:nvPicPr>
          <p:cNvPr id="2" name="Graphic 21">
            <a:extLst>
              <a:ext uri="{FF2B5EF4-FFF2-40B4-BE49-F238E27FC236}">
                <a16:creationId xmlns:a16="http://schemas.microsoft.com/office/drawing/2014/main" xmlns="" id="{A005ABD9-A1F8-17FB-3897-17CD15AA469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04180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B7A749B-B500-5CB2-5092-B8A01C3ABF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AACE97C2-1A69-E834-214E-0DF57D46E55D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1C7C7FBF-2DE0-2F3E-6649-95CB6EF6F0C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A8C16308-5204-605A-A4BB-C6AF3984CB55}"/>
              </a:ext>
            </a:extLst>
          </p:cNvPr>
          <p:cNvSpPr txBox="1"/>
          <p:nvPr/>
        </p:nvSpPr>
        <p:spPr>
          <a:xfrm>
            <a:off x="942308" y="6271925"/>
            <a:ext cx="9363941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latin typeface="Arial"/>
                <a:cs typeface="Arial"/>
              </a:rPr>
              <a:t>Source: The PMI Guide to Business Analysis. Project Management Institute</a:t>
            </a:r>
            <a:r>
              <a:rPr lang="en-US" sz="1400" i="1" dirty="0">
                <a:latin typeface="Arial"/>
                <a:cs typeface="Arial"/>
              </a:rPr>
              <a:t>, </a:t>
            </a:r>
            <a:r>
              <a:rPr lang="en-US" sz="1400" dirty="0">
                <a:latin typeface="Arial"/>
                <a:cs typeface="Arial"/>
              </a:rPr>
              <a:t>Project Management Institute Inc., 2017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B6D32543-FE37-FFFB-5FFC-113CE479D473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F1CCDA60-9339-6737-8DB4-3FB983F18C76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xmlns="" id="{6950C82F-2505-AD5D-F878-C3ECDBD77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Stakeholders Engagement Matrix </a:t>
            </a:r>
            <a:endParaRPr lang="ar-SA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9511AA8-3DE9-43B6-1778-06AA930E70D9}"/>
              </a:ext>
            </a:extLst>
          </p:cNvPr>
          <p:cNvSpPr txBox="1"/>
          <p:nvPr/>
        </p:nvSpPr>
        <p:spPr>
          <a:xfrm>
            <a:off x="838200" y="1577529"/>
            <a:ext cx="449397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Defines current and desired engagement level for all stakeholders for successful project completion.</a:t>
            </a:r>
          </a:p>
          <a:p>
            <a:endParaRPr lang="en-US" altLang="ko-KR" sz="2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Engagement levels: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Unaware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Resistant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Neutral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Supportive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altLang="ko-KR" sz="2400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Leading</a:t>
            </a:r>
          </a:p>
        </p:txBody>
      </p:sp>
      <p:pic>
        <p:nvPicPr>
          <p:cNvPr id="5" name="Picture 4" descr="Screen Shot 2014-11-23 at 12.45.37 PM.png">
            <a:extLst>
              <a:ext uri="{FF2B5EF4-FFF2-40B4-BE49-F238E27FC236}">
                <a16:creationId xmlns:a16="http://schemas.microsoft.com/office/drawing/2014/main" xmlns="" id="{D0A4D2B6-2BCD-DD7B-0DE0-21808CB4A9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434" y="3075424"/>
            <a:ext cx="7133325" cy="265708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34F7E321-FC9F-4BD8-1BBB-3B910DA045DE}"/>
              </a:ext>
            </a:extLst>
          </p:cNvPr>
          <p:cNvSpPr txBox="1"/>
          <p:nvPr/>
        </p:nvSpPr>
        <p:spPr>
          <a:xfrm>
            <a:off x="5332179" y="5885123"/>
            <a:ext cx="62985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C = Current engagement level	  D = Desired engagement level</a:t>
            </a:r>
          </a:p>
        </p:txBody>
      </p:sp>
    </p:spTree>
    <p:extLst>
      <p:ext uri="{BB962C8B-B14F-4D97-AF65-F5344CB8AC3E}">
        <p14:creationId xmlns:p14="http://schemas.microsoft.com/office/powerpoint/2010/main" val="32593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Stakeholder Management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014902" y="1591752"/>
            <a:ext cx="10338898" cy="4901123"/>
          </a:xfrm>
        </p:spPr>
        <p:txBody>
          <a:bodyPr anchor="t">
            <a:normAutofit/>
          </a:bodyPr>
          <a:lstStyle/>
          <a:p>
            <a:r>
              <a:rPr lang="en-US" i="1" dirty="0">
                <a:solidFill>
                  <a:srgbClr val="FF0000"/>
                </a:solidFill>
              </a:rPr>
              <a:t>“</a:t>
            </a:r>
            <a:r>
              <a:rPr lang="en-US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plan that defines the strategies required to effectively engage stakeholders in decisions and execution based on the analysis of their needs, interests, and potential impact.”</a:t>
            </a: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Provides: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Desired and Current engagement levels of key stakeholders </a:t>
            </a:r>
          </a:p>
          <a:p>
            <a:pPr lvl="1">
              <a:lnSpc>
                <a:spcPct val="150000"/>
              </a:lnSpc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Actions and activities to be performed to move the stakeholders from the current engagement levels to the desired engagement levels (as meetings, emails, workshops, campaigns,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…)</a:t>
            </a:r>
          </a:p>
          <a:p>
            <a:pPr lvl="1">
              <a:lnSpc>
                <a:spcPct val="150000"/>
              </a:lnSpc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5" name="Footer Placeholder 5"/>
          <p:cNvSpPr txBox="1">
            <a:spLocks/>
          </p:cNvSpPr>
          <p:nvPr/>
        </p:nvSpPr>
        <p:spPr>
          <a:xfrm>
            <a:off x="9963875" y="6551428"/>
            <a:ext cx="6944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0B94B5FB-2197-0C4C-ADD2-E6699BC59E6E}" type="slidenum">
              <a:rPr lang="en-US"/>
              <a:t>31</a:t>
            </a:fld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4B3CDE2B-3AD3-4DAC-1A88-C68212C75D63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CCA7084B-894C-7E6B-AFF2-E19981FBB32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3653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xmlns="" id="{F1C8A5C0-624F-3543-8F42-4A41B50AC2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4364145"/>
              </p:ext>
            </p:extLst>
          </p:nvPr>
        </p:nvGraphicFramePr>
        <p:xfrm>
          <a:off x="998952" y="1842588"/>
          <a:ext cx="10354850" cy="462568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8031">
                  <a:extLst>
                    <a:ext uri="{9D8B030D-6E8A-4147-A177-3AD203B41FA5}">
                      <a16:colId xmlns:a16="http://schemas.microsoft.com/office/drawing/2014/main" xmlns="" val="1664007678"/>
                    </a:ext>
                  </a:extLst>
                </a:gridCol>
                <a:gridCol w="1833170">
                  <a:extLst>
                    <a:ext uri="{9D8B030D-6E8A-4147-A177-3AD203B41FA5}">
                      <a16:colId xmlns:a16="http://schemas.microsoft.com/office/drawing/2014/main" xmlns="" val="2941363293"/>
                    </a:ext>
                  </a:extLst>
                </a:gridCol>
                <a:gridCol w="1918677">
                  <a:extLst>
                    <a:ext uri="{9D8B030D-6E8A-4147-A177-3AD203B41FA5}">
                      <a16:colId xmlns:a16="http://schemas.microsoft.com/office/drawing/2014/main" xmlns="" val="3268836373"/>
                    </a:ext>
                  </a:extLst>
                </a:gridCol>
                <a:gridCol w="1538743">
                  <a:extLst>
                    <a:ext uri="{9D8B030D-6E8A-4147-A177-3AD203B41FA5}">
                      <a16:colId xmlns:a16="http://schemas.microsoft.com/office/drawing/2014/main" xmlns="" val="3152093295"/>
                    </a:ext>
                  </a:extLst>
                </a:gridCol>
                <a:gridCol w="1538743">
                  <a:extLst>
                    <a:ext uri="{9D8B030D-6E8A-4147-A177-3AD203B41FA5}">
                      <a16:colId xmlns:a16="http://schemas.microsoft.com/office/drawing/2014/main" xmlns="" val="2892098138"/>
                    </a:ext>
                  </a:extLst>
                </a:gridCol>
                <a:gridCol w="1538743">
                  <a:extLst>
                    <a:ext uri="{9D8B030D-6E8A-4147-A177-3AD203B41FA5}">
                      <a16:colId xmlns:a16="http://schemas.microsoft.com/office/drawing/2014/main" xmlns="" val="676477321"/>
                    </a:ext>
                  </a:extLst>
                </a:gridCol>
                <a:gridCol w="1538743">
                  <a:extLst>
                    <a:ext uri="{9D8B030D-6E8A-4147-A177-3AD203B41FA5}">
                      <a16:colId xmlns:a16="http://schemas.microsoft.com/office/drawing/2014/main" xmlns="" val="3830954672"/>
                    </a:ext>
                  </a:extLst>
                </a:gridCol>
              </a:tblGrid>
              <a:tr h="74808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#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Stakeholder Name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Influence</a:t>
                      </a:r>
                      <a:endParaRPr lang="en-US" sz="24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Interest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Current Engagement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862011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Desired Engagement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 defTabSz="862011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Actions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087475479"/>
                  </a:ext>
                </a:extLst>
              </a:tr>
              <a:tr h="7376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Unaware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Supportive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Meeting, training, campaign, workshop,….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120565445"/>
                  </a:ext>
                </a:extLst>
              </a:tr>
              <a:tr h="4633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Neutral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Leading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718658640"/>
                  </a:ext>
                </a:extLst>
              </a:tr>
              <a:tr h="4633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3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Resisting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  <a:latin typeface="Times New Roman" panose="02020603050405020304" pitchFamily="18" charset="0"/>
                          <a:ea typeface="Arial Unicode MS" panose="020B0604020202020204" pitchFamily="34" charset="-128"/>
                        </a:rPr>
                        <a:t>Neutral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894634703"/>
                  </a:ext>
                </a:extLst>
              </a:tr>
              <a:tr h="4633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107323864"/>
                  </a:ext>
                </a:extLst>
              </a:tr>
              <a:tr h="4633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152960588"/>
                  </a:ext>
                </a:extLst>
              </a:tr>
              <a:tr h="4633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636086676"/>
                  </a:ext>
                </a:extLst>
              </a:tr>
              <a:tr h="46338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US" sz="120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2807222571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89FD6C0E-9576-1B9F-7A2C-2CAFBA7B8E05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5FCBBDC3-4C99-5768-422F-DB4C2C671D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Title 12">
            <a:extLst>
              <a:ext uri="{FF2B5EF4-FFF2-40B4-BE49-F238E27FC236}">
                <a16:creationId xmlns:a16="http://schemas.microsoft.com/office/drawing/2014/main" xmlns="" id="{76768D35-3D19-61EF-434B-1E466E2A29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en-US" sz="4400" dirty="0"/>
              <a:t>Stakeholder Management Plan </a:t>
            </a:r>
            <a:br>
              <a:rPr lang="en-US" sz="4400" dirty="0"/>
            </a:br>
            <a:r>
              <a:rPr lang="en-US" sz="4400" dirty="0"/>
              <a:t>(can be part of the Stakeholder Register)</a:t>
            </a: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1961331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xmlns="" id="{72A17DC7-F38B-D561-B081-64F11EC70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Monitoring Engagement</a:t>
            </a:r>
            <a:endParaRPr lang="ar-SA" dirty="0"/>
          </a:p>
        </p:txBody>
      </p:sp>
      <p:sp>
        <p:nvSpPr>
          <p:cNvPr id="3" name="L 도형 3">
            <a:extLst>
              <a:ext uri="{FF2B5EF4-FFF2-40B4-BE49-F238E27FC236}">
                <a16:creationId xmlns:a16="http://schemas.microsoft.com/office/drawing/2014/main" xmlns="" id="{CF00337B-08D8-4F82-86BB-37B129C4372E}"/>
              </a:ext>
            </a:extLst>
          </p:cNvPr>
          <p:cNvSpPr/>
          <p:nvPr/>
        </p:nvSpPr>
        <p:spPr>
          <a:xfrm rot="5400000">
            <a:off x="7022826" y="2150992"/>
            <a:ext cx="1131411" cy="2228819"/>
          </a:xfrm>
          <a:prstGeom prst="corner">
            <a:avLst>
              <a:gd name="adj1" fmla="val 22091"/>
              <a:gd name="adj2" fmla="val 20975"/>
            </a:avLst>
          </a:prstGeom>
          <a:solidFill>
            <a:schemeClr val="accent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rgbClr val="0070C0"/>
              </a:solidFill>
            </a:endParaRPr>
          </a:p>
        </p:txBody>
      </p:sp>
      <p:sp>
        <p:nvSpPr>
          <p:cNvPr id="4" name="L 도형 4">
            <a:extLst>
              <a:ext uri="{FF2B5EF4-FFF2-40B4-BE49-F238E27FC236}">
                <a16:creationId xmlns:a16="http://schemas.microsoft.com/office/drawing/2014/main" xmlns="" id="{B9871221-A788-4446-B4DB-CC350EE224B2}"/>
              </a:ext>
            </a:extLst>
          </p:cNvPr>
          <p:cNvSpPr/>
          <p:nvPr/>
        </p:nvSpPr>
        <p:spPr>
          <a:xfrm rot="5400000">
            <a:off x="9318084" y="1762700"/>
            <a:ext cx="1131412" cy="2228819"/>
          </a:xfrm>
          <a:prstGeom prst="corner">
            <a:avLst>
              <a:gd name="adj1" fmla="val 22091"/>
              <a:gd name="adj2" fmla="val 20975"/>
            </a:avLst>
          </a:prstGeom>
          <a:solidFill>
            <a:schemeClr val="accent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rgbClr val="0070C0"/>
              </a:solidFill>
            </a:endParaRPr>
          </a:p>
        </p:txBody>
      </p:sp>
      <p:sp>
        <p:nvSpPr>
          <p:cNvPr id="5" name="L 도형 5">
            <a:extLst>
              <a:ext uri="{FF2B5EF4-FFF2-40B4-BE49-F238E27FC236}">
                <a16:creationId xmlns:a16="http://schemas.microsoft.com/office/drawing/2014/main" xmlns="" id="{9E3528F8-4E57-4601-B34C-9348F77EEE36}"/>
              </a:ext>
            </a:extLst>
          </p:cNvPr>
          <p:cNvSpPr/>
          <p:nvPr/>
        </p:nvSpPr>
        <p:spPr>
          <a:xfrm rot="5400000">
            <a:off x="4778371" y="2539285"/>
            <a:ext cx="1131411" cy="2228819"/>
          </a:xfrm>
          <a:prstGeom prst="corner">
            <a:avLst>
              <a:gd name="adj1" fmla="val 22091"/>
              <a:gd name="adj2" fmla="val 20975"/>
            </a:avLst>
          </a:prstGeom>
          <a:solidFill>
            <a:schemeClr val="accent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rgbClr val="0070C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45D4848-137E-4B00-A6B8-CE273B1E03BF}"/>
              </a:ext>
            </a:extLst>
          </p:cNvPr>
          <p:cNvSpPr txBox="1"/>
          <p:nvPr/>
        </p:nvSpPr>
        <p:spPr>
          <a:xfrm>
            <a:off x="4492234" y="3598825"/>
            <a:ext cx="1766187" cy="101566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altLang="ko-KR" sz="2000" b="1" dirty="0">
                <a:solidFill>
                  <a:srgbClr val="4472C4"/>
                </a:solidFill>
              </a:rPr>
              <a:t>Measure and Report Progress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2F2F0AF-1D7A-4D79-91C8-F0CF99675E26}"/>
              </a:ext>
            </a:extLst>
          </p:cNvPr>
          <p:cNvSpPr txBox="1"/>
          <p:nvPr/>
        </p:nvSpPr>
        <p:spPr>
          <a:xfrm>
            <a:off x="6913305" y="3265401"/>
            <a:ext cx="1906345" cy="707886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altLang="ko-KR" sz="2000" b="1" dirty="0">
                <a:solidFill>
                  <a:srgbClr val="4472C4"/>
                </a:solidFill>
              </a:rPr>
              <a:t>Assess Engagement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xmlns="" id="{F1D8A4B4-7042-4B1B-AD1B-833CB9F736A2}"/>
              </a:ext>
            </a:extLst>
          </p:cNvPr>
          <p:cNvSpPr txBox="1"/>
          <p:nvPr/>
        </p:nvSpPr>
        <p:spPr>
          <a:xfrm>
            <a:off x="9083777" y="2722970"/>
            <a:ext cx="1755863" cy="101566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altLang="ko-KR" sz="2000" b="1" dirty="0">
                <a:solidFill>
                  <a:srgbClr val="4472C4"/>
                </a:solidFill>
              </a:rPr>
              <a:t>Take Corrective Action</a:t>
            </a:r>
          </a:p>
        </p:txBody>
      </p:sp>
      <p:sp>
        <p:nvSpPr>
          <p:cNvPr id="27" name="L 도형 36">
            <a:extLst>
              <a:ext uri="{FF2B5EF4-FFF2-40B4-BE49-F238E27FC236}">
                <a16:creationId xmlns:a16="http://schemas.microsoft.com/office/drawing/2014/main" xmlns="" id="{85AEC616-5B18-49FB-9C38-B88A6190CAD7}"/>
              </a:ext>
            </a:extLst>
          </p:cNvPr>
          <p:cNvSpPr/>
          <p:nvPr/>
        </p:nvSpPr>
        <p:spPr>
          <a:xfrm rot="5400000">
            <a:off x="2559314" y="2927578"/>
            <a:ext cx="1131411" cy="2228819"/>
          </a:xfrm>
          <a:prstGeom prst="corner">
            <a:avLst>
              <a:gd name="adj1" fmla="val 22091"/>
              <a:gd name="adj2" fmla="val 20975"/>
            </a:avLst>
          </a:prstGeom>
          <a:solidFill>
            <a:schemeClr val="accent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rgbClr val="0070C0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D16DE628-B3DC-46CF-8BE2-1995104EBBE7}"/>
              </a:ext>
            </a:extLst>
          </p:cNvPr>
          <p:cNvSpPr txBox="1"/>
          <p:nvPr/>
        </p:nvSpPr>
        <p:spPr>
          <a:xfrm>
            <a:off x="2573218" y="3986742"/>
            <a:ext cx="1917826" cy="1015663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r>
              <a:rPr lang="en-US" altLang="ko-KR" sz="2000" b="1" dirty="0">
                <a:solidFill>
                  <a:srgbClr val="4472C4"/>
                </a:solidFill>
              </a:rPr>
              <a:t>Implement Engagement Plan</a:t>
            </a:r>
          </a:p>
        </p:txBody>
      </p:sp>
      <p:sp>
        <p:nvSpPr>
          <p:cNvPr id="35" name="화살표: 원형 14">
            <a:extLst>
              <a:ext uri="{FF2B5EF4-FFF2-40B4-BE49-F238E27FC236}">
                <a16:creationId xmlns:a16="http://schemas.microsoft.com/office/drawing/2014/main" xmlns="" id="{4C89D2FA-0A50-44F3-B744-1D90D915B9F4}"/>
              </a:ext>
            </a:extLst>
          </p:cNvPr>
          <p:cNvSpPr/>
          <p:nvPr/>
        </p:nvSpPr>
        <p:spPr>
          <a:xfrm>
            <a:off x="3315266" y="2435481"/>
            <a:ext cx="1217299" cy="1356934"/>
          </a:xfrm>
          <a:prstGeom prst="circularArrow">
            <a:avLst>
              <a:gd name="adj1" fmla="val 16448"/>
              <a:gd name="adj2" fmla="val 1821358"/>
              <a:gd name="adj3" fmla="val 19790321"/>
              <a:gd name="adj4" fmla="val 7527901"/>
              <a:gd name="adj5" fmla="val 1562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chemeClr val="tx1"/>
              </a:solidFill>
            </a:endParaRPr>
          </a:p>
        </p:txBody>
      </p:sp>
      <p:sp>
        <p:nvSpPr>
          <p:cNvPr id="36" name="화살표: 원형 44">
            <a:extLst>
              <a:ext uri="{FF2B5EF4-FFF2-40B4-BE49-F238E27FC236}">
                <a16:creationId xmlns:a16="http://schemas.microsoft.com/office/drawing/2014/main" xmlns="" id="{7E798B87-F727-477C-82E9-604088217C37}"/>
              </a:ext>
            </a:extLst>
          </p:cNvPr>
          <p:cNvSpPr/>
          <p:nvPr/>
        </p:nvSpPr>
        <p:spPr>
          <a:xfrm>
            <a:off x="5578172" y="2032427"/>
            <a:ext cx="1217299" cy="1356934"/>
          </a:xfrm>
          <a:prstGeom prst="circularArrow">
            <a:avLst>
              <a:gd name="adj1" fmla="val 16448"/>
              <a:gd name="adj2" fmla="val 1821358"/>
              <a:gd name="adj3" fmla="val 19790321"/>
              <a:gd name="adj4" fmla="val 7527901"/>
              <a:gd name="adj5" fmla="val 1562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chemeClr val="tx1"/>
              </a:solidFill>
            </a:endParaRPr>
          </a:p>
        </p:txBody>
      </p:sp>
      <p:sp>
        <p:nvSpPr>
          <p:cNvPr id="37" name="화살표: 원형 45">
            <a:extLst>
              <a:ext uri="{FF2B5EF4-FFF2-40B4-BE49-F238E27FC236}">
                <a16:creationId xmlns:a16="http://schemas.microsoft.com/office/drawing/2014/main" xmlns="" id="{7EFAE7E8-F521-4A49-9ABA-B4827F680804}"/>
              </a:ext>
            </a:extLst>
          </p:cNvPr>
          <p:cNvSpPr/>
          <p:nvPr/>
        </p:nvSpPr>
        <p:spPr>
          <a:xfrm>
            <a:off x="7866478" y="1629373"/>
            <a:ext cx="1217299" cy="1356934"/>
          </a:xfrm>
          <a:prstGeom prst="circularArrow">
            <a:avLst>
              <a:gd name="adj1" fmla="val 16448"/>
              <a:gd name="adj2" fmla="val 1821358"/>
              <a:gd name="adj3" fmla="val 19790321"/>
              <a:gd name="adj4" fmla="val 7527901"/>
              <a:gd name="adj5" fmla="val 15624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25">
              <a:solidFill>
                <a:schemeClr val="tx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256BFD8C-4F96-8F22-38D1-46699C090AE5}"/>
              </a:ext>
            </a:extLst>
          </p:cNvPr>
          <p:cNvSpPr txBox="1"/>
          <p:nvPr/>
        </p:nvSpPr>
        <p:spPr>
          <a:xfrm>
            <a:off x="4429112" y="6316154"/>
            <a:ext cx="31559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4C807BB4-74BE-38EC-3EC1-07EFA4F21BE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36841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xmlns="" id="{206381AD-4C2B-4745-99B1-0BBCE6131A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 dirty="0"/>
              <a:t>Documents used for Assessment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1882952D-1B08-403D-9E65-3FEFF0C15875}"/>
              </a:ext>
            </a:extLst>
          </p:cNvPr>
          <p:cNvSpPr txBox="1"/>
          <p:nvPr/>
        </p:nvSpPr>
        <p:spPr>
          <a:xfrm>
            <a:off x="8038775" y="1609784"/>
            <a:ext cx="2549215" cy="1384995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Formal/Informal Review</a:t>
            </a:r>
          </a:p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Status Reports</a:t>
            </a:r>
            <a:endParaRPr lang="ko-KR" altLang="en-US" sz="2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8064F424-53D3-4DB4-98CC-F8E8981F76B3}"/>
              </a:ext>
            </a:extLst>
          </p:cNvPr>
          <p:cNvSpPr txBox="1"/>
          <p:nvPr/>
        </p:nvSpPr>
        <p:spPr>
          <a:xfrm>
            <a:off x="1604012" y="4029381"/>
            <a:ext cx="3077027" cy="1384995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Issues Log, comments, approvals, emails</a:t>
            </a:r>
            <a:endParaRPr lang="ko-KR" altLang="en-US" sz="2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0FEA8055-C714-4196-A5F1-115A9684E008}"/>
              </a:ext>
            </a:extLst>
          </p:cNvPr>
          <p:cNvSpPr txBox="1"/>
          <p:nvPr/>
        </p:nvSpPr>
        <p:spPr>
          <a:xfrm>
            <a:off x="1766648" y="1653650"/>
            <a:ext cx="2914390" cy="1384995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Minutes of Stakeholder Meetings</a:t>
            </a:r>
            <a:endParaRPr lang="ko-KR" altLang="en-US" sz="2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693E5612-0F63-4645-B6B8-B32C42484A25}"/>
              </a:ext>
            </a:extLst>
          </p:cNvPr>
          <p:cNvSpPr txBox="1"/>
          <p:nvPr/>
        </p:nvSpPr>
        <p:spPr>
          <a:xfrm>
            <a:off x="8038775" y="4029379"/>
            <a:ext cx="2549215" cy="1384995"/>
          </a:xfrm>
          <a:prstGeom prst="rect">
            <a:avLst/>
          </a:prstGeom>
          <a:noFill/>
        </p:spPr>
        <p:txBody>
          <a:bodyPr wrap="square" lIns="0" rtlCol="0" anchor="ctr">
            <a:spAutoFit/>
          </a:bodyPr>
          <a:lstStyle/>
          <a:p>
            <a:pPr algn="ctr"/>
            <a:r>
              <a:rPr lang="en-US" altLang="ko-KR" sz="2800" b="1" dirty="0">
                <a:solidFill>
                  <a:schemeClr val="tx1">
                    <a:lumMod val="75000"/>
                    <a:lumOff val="25000"/>
                  </a:schemeClr>
                </a:solidFill>
                <a:cs typeface="Arial" pitchFamily="34" charset="0"/>
              </a:rPr>
              <a:t>Presentations/ Trainings and attendees</a:t>
            </a:r>
            <a:endParaRPr lang="ko-KR" altLang="en-US" sz="2800" b="1" dirty="0">
              <a:solidFill>
                <a:schemeClr val="tx1">
                  <a:lumMod val="75000"/>
                  <a:lumOff val="25000"/>
                </a:schemeClr>
              </a:solidFill>
              <a:cs typeface="Arial" pitchFamily="34" charset="0"/>
            </a:endParaRPr>
          </a:p>
        </p:txBody>
      </p:sp>
      <p:cxnSp>
        <p:nvCxnSpPr>
          <p:cNvPr id="28" name="Elbow Connector 10">
            <a:extLst>
              <a:ext uri="{FF2B5EF4-FFF2-40B4-BE49-F238E27FC236}">
                <a16:creationId xmlns:a16="http://schemas.microsoft.com/office/drawing/2014/main" xmlns="" id="{D44BB36E-CD46-4EB1-9F48-40B66F41CD51}"/>
              </a:ext>
            </a:extLst>
          </p:cNvPr>
          <p:cNvCxnSpPr>
            <a:cxnSpLocks/>
          </p:cNvCxnSpPr>
          <p:nvPr/>
        </p:nvCxnSpPr>
        <p:spPr>
          <a:xfrm flipV="1">
            <a:off x="6543473" y="2302280"/>
            <a:ext cx="1335124" cy="999047"/>
          </a:xfrm>
          <a:prstGeom prst="bentConnector3">
            <a:avLst>
              <a:gd name="adj1" fmla="val -274"/>
            </a:avLst>
          </a:prstGeom>
          <a:ln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Elbow Connector 124">
            <a:extLst>
              <a:ext uri="{FF2B5EF4-FFF2-40B4-BE49-F238E27FC236}">
                <a16:creationId xmlns:a16="http://schemas.microsoft.com/office/drawing/2014/main" xmlns="" id="{BDA1B73F-E26A-41B6-BB21-0FF53D266044}"/>
              </a:ext>
            </a:extLst>
          </p:cNvPr>
          <p:cNvCxnSpPr>
            <a:cxnSpLocks/>
          </p:cNvCxnSpPr>
          <p:nvPr/>
        </p:nvCxnSpPr>
        <p:spPr>
          <a:xfrm rot="10800000">
            <a:off x="6879084" y="4152646"/>
            <a:ext cx="999512" cy="569229"/>
          </a:xfrm>
          <a:prstGeom prst="bentConnector3">
            <a:avLst>
              <a:gd name="adj1" fmla="val 98905"/>
            </a:avLst>
          </a:prstGeom>
          <a:ln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Elbow Connector 132">
            <a:extLst>
              <a:ext uri="{FF2B5EF4-FFF2-40B4-BE49-F238E27FC236}">
                <a16:creationId xmlns:a16="http://schemas.microsoft.com/office/drawing/2014/main" xmlns="" id="{51FAA86A-2E06-48AB-99BE-FBBF774ED964}"/>
              </a:ext>
            </a:extLst>
          </p:cNvPr>
          <p:cNvCxnSpPr>
            <a:cxnSpLocks/>
          </p:cNvCxnSpPr>
          <p:nvPr/>
        </p:nvCxnSpPr>
        <p:spPr>
          <a:xfrm flipV="1">
            <a:off x="4239230" y="4174603"/>
            <a:ext cx="617111" cy="416822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138">
            <a:extLst>
              <a:ext uri="{FF2B5EF4-FFF2-40B4-BE49-F238E27FC236}">
                <a16:creationId xmlns:a16="http://schemas.microsoft.com/office/drawing/2014/main" xmlns="" id="{A5DFF2E1-509F-4C97-8096-F4992285935B}"/>
              </a:ext>
            </a:extLst>
          </p:cNvPr>
          <p:cNvCxnSpPr>
            <a:cxnSpLocks/>
          </p:cNvCxnSpPr>
          <p:nvPr/>
        </p:nvCxnSpPr>
        <p:spPr>
          <a:xfrm>
            <a:off x="4314684" y="2346144"/>
            <a:ext cx="862966" cy="202509"/>
          </a:xfrm>
          <a:prstGeom prst="bentConnector3">
            <a:avLst>
              <a:gd name="adj1" fmla="val 99880"/>
            </a:avLst>
          </a:prstGeom>
          <a:ln>
            <a:solidFill>
              <a:schemeClr val="bg1">
                <a:lumMod val="6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그룹 3">
            <a:extLst>
              <a:ext uri="{FF2B5EF4-FFF2-40B4-BE49-F238E27FC236}">
                <a16:creationId xmlns:a16="http://schemas.microsoft.com/office/drawing/2014/main" xmlns="" id="{94541A03-FC8B-4E1F-8A9E-2FCAF47C8B1D}"/>
              </a:ext>
            </a:extLst>
          </p:cNvPr>
          <p:cNvGrpSpPr/>
          <p:nvPr/>
        </p:nvGrpSpPr>
        <p:grpSpPr>
          <a:xfrm>
            <a:off x="4790011" y="2560684"/>
            <a:ext cx="2889224" cy="2451629"/>
            <a:chOff x="4708647" y="2271244"/>
            <a:chExt cx="3462733" cy="2938275"/>
          </a:xfrm>
        </p:grpSpPr>
        <p:sp>
          <p:nvSpPr>
            <p:cNvPr id="33" name="자유형: 도형 112">
              <a:extLst>
                <a:ext uri="{FF2B5EF4-FFF2-40B4-BE49-F238E27FC236}">
                  <a16:creationId xmlns:a16="http://schemas.microsoft.com/office/drawing/2014/main" xmlns="" id="{76FDB1C4-0E5A-4063-AEEC-8DE961822ED7}"/>
                </a:ext>
              </a:extLst>
            </p:cNvPr>
            <p:cNvSpPr/>
            <p:nvPr/>
          </p:nvSpPr>
          <p:spPr>
            <a:xfrm>
              <a:off x="5424880" y="2949383"/>
              <a:ext cx="1627206" cy="1631046"/>
            </a:xfrm>
            <a:custGeom>
              <a:avLst/>
              <a:gdLst>
                <a:gd name="connsiteX0" fmla="*/ 1702614 w 1792010"/>
                <a:gd name="connsiteY0" fmla="*/ 878442 h 1796239"/>
                <a:gd name="connsiteX1" fmla="*/ 1710060 w 1792010"/>
                <a:gd name="connsiteY1" fmla="*/ 883022 h 1796239"/>
                <a:gd name="connsiteX2" fmla="*/ 1702614 w 1792010"/>
                <a:gd name="connsiteY2" fmla="*/ 881183 h 1796239"/>
                <a:gd name="connsiteX3" fmla="*/ 896004 w 1792010"/>
                <a:gd name="connsiteY3" fmla="*/ 384279 h 1796239"/>
                <a:gd name="connsiteX4" fmla="*/ 379479 w 1792010"/>
                <a:gd name="connsiteY4" fmla="*/ 900804 h 1796239"/>
                <a:gd name="connsiteX5" fmla="*/ 896004 w 1792010"/>
                <a:gd name="connsiteY5" fmla="*/ 1417329 h 1796239"/>
                <a:gd name="connsiteX6" fmla="*/ 1412529 w 1792010"/>
                <a:gd name="connsiteY6" fmla="*/ 900804 h 1796239"/>
                <a:gd name="connsiteX7" fmla="*/ 896004 w 1792010"/>
                <a:gd name="connsiteY7" fmla="*/ 384279 h 1796239"/>
                <a:gd name="connsiteX8" fmla="*/ 998892 w 1792010"/>
                <a:gd name="connsiteY8" fmla="*/ 0 h 1796239"/>
                <a:gd name="connsiteX9" fmla="*/ 1263685 w 1792010"/>
                <a:gd name="connsiteY9" fmla="*/ 70112 h 1796239"/>
                <a:gd name="connsiteX10" fmla="*/ 1259890 w 1792010"/>
                <a:gd name="connsiteY10" fmla="*/ 292970 h 1796239"/>
                <a:gd name="connsiteX11" fmla="*/ 1252964 w 1792010"/>
                <a:gd name="connsiteY11" fmla="*/ 291136 h 1796239"/>
                <a:gd name="connsiteX12" fmla="*/ 1403555 w 1792010"/>
                <a:gd name="connsiteY12" fmla="*/ 406648 h 1796239"/>
                <a:gd name="connsiteX13" fmla="*/ 1604328 w 1792010"/>
                <a:gd name="connsiteY13" fmla="*/ 357315 h 1796239"/>
                <a:gd name="connsiteX14" fmla="*/ 1733027 w 1792010"/>
                <a:gd name="connsiteY14" fmla="*/ 596499 h 1796239"/>
                <a:gd name="connsiteX15" fmla="*/ 1589970 w 1792010"/>
                <a:gd name="connsiteY15" fmla="*/ 723947 h 1796239"/>
                <a:gd name="connsiteX16" fmla="*/ 1613321 w 1792010"/>
                <a:gd name="connsiteY16" fmla="*/ 924788 h 1796239"/>
                <a:gd name="connsiteX17" fmla="*/ 1792010 w 1792010"/>
                <a:gd name="connsiteY17" fmla="*/ 1022811 h 1796239"/>
                <a:gd name="connsiteX18" fmla="*/ 1721058 w 1792010"/>
                <a:gd name="connsiteY18" fmla="*/ 1284473 h 1796239"/>
                <a:gd name="connsiteX19" fmla="*/ 1504230 w 1792010"/>
                <a:gd name="connsiteY19" fmla="*/ 1280870 h 1796239"/>
                <a:gd name="connsiteX20" fmla="*/ 1406384 w 1792010"/>
                <a:gd name="connsiteY20" fmla="*/ 1403402 h 1796239"/>
                <a:gd name="connsiteX21" fmla="*/ 1477592 w 1792010"/>
                <a:gd name="connsiteY21" fmla="*/ 1587057 h 1796239"/>
                <a:gd name="connsiteX22" fmla="*/ 1253035 w 1792010"/>
                <a:gd name="connsiteY22" fmla="*/ 1742435 h 1796239"/>
                <a:gd name="connsiteX23" fmla="*/ 1163834 w 1792010"/>
                <a:gd name="connsiteY23" fmla="*/ 1665910 h 1796239"/>
                <a:gd name="connsiteX24" fmla="*/ 1163667 w 1792010"/>
                <a:gd name="connsiteY24" fmla="*/ 1666097 h 1796239"/>
                <a:gd name="connsiteX25" fmla="*/ 1144343 w 1792010"/>
                <a:gd name="connsiteY25" fmla="*/ 1649188 h 1796239"/>
                <a:gd name="connsiteX26" fmla="*/ 1082710 w 1792010"/>
                <a:gd name="connsiteY26" fmla="*/ 1596313 h 1796239"/>
                <a:gd name="connsiteX27" fmla="*/ 1083384 w 1792010"/>
                <a:gd name="connsiteY27" fmla="*/ 1595846 h 1796239"/>
                <a:gd name="connsiteX28" fmla="*/ 1076108 w 1792010"/>
                <a:gd name="connsiteY28" fmla="*/ 1589478 h 1796239"/>
                <a:gd name="connsiteX29" fmla="*/ 898869 w 1792010"/>
                <a:gd name="connsiteY29" fmla="*/ 1612479 h 1796239"/>
                <a:gd name="connsiteX30" fmla="*/ 795635 w 1792010"/>
                <a:gd name="connsiteY30" fmla="*/ 1796239 h 1796239"/>
                <a:gd name="connsiteX31" fmla="*/ 530840 w 1792010"/>
                <a:gd name="connsiteY31" fmla="*/ 1726127 h 1796239"/>
                <a:gd name="connsiteX32" fmla="*/ 534419 w 1792010"/>
                <a:gd name="connsiteY32" fmla="*/ 1515981 h 1796239"/>
                <a:gd name="connsiteX33" fmla="*/ 384791 w 1792010"/>
                <a:gd name="connsiteY33" fmla="*/ 1400008 h 1796239"/>
                <a:gd name="connsiteX34" fmla="*/ 388223 w 1792010"/>
                <a:gd name="connsiteY34" fmla="*/ 1407281 h 1796239"/>
                <a:gd name="connsiteX35" fmla="*/ 166784 w 1792010"/>
                <a:gd name="connsiteY35" fmla="*/ 1449671 h 1796239"/>
                <a:gd name="connsiteX36" fmla="*/ 50929 w 1792010"/>
                <a:gd name="connsiteY36" fmla="*/ 1204159 h 1796239"/>
                <a:gd name="connsiteX37" fmla="*/ 200689 w 1792010"/>
                <a:gd name="connsiteY37" fmla="*/ 1084166 h 1796239"/>
                <a:gd name="connsiteX38" fmla="*/ 176341 w 1792010"/>
                <a:gd name="connsiteY38" fmla="*/ 904529 h 1796239"/>
                <a:gd name="connsiteX39" fmla="*/ 0 w 1792010"/>
                <a:gd name="connsiteY39" fmla="*/ 807794 h 1796239"/>
                <a:gd name="connsiteX40" fmla="*/ 70951 w 1792010"/>
                <a:gd name="connsiteY40" fmla="*/ 546132 h 1796239"/>
                <a:gd name="connsiteX41" fmla="*/ 273028 w 1792010"/>
                <a:gd name="connsiteY41" fmla="*/ 549491 h 1796239"/>
                <a:gd name="connsiteX42" fmla="*/ 370996 w 1792010"/>
                <a:gd name="connsiteY42" fmla="*/ 419078 h 1796239"/>
                <a:gd name="connsiteX43" fmla="*/ 303314 w 1792010"/>
                <a:gd name="connsiteY43" fmla="*/ 212794 h 1796239"/>
                <a:gd name="connsiteX44" fmla="*/ 535794 w 1792010"/>
                <a:gd name="connsiteY44" fmla="*/ 69242 h 1796239"/>
                <a:gd name="connsiteX45" fmla="*/ 698144 w 1792010"/>
                <a:gd name="connsiteY45" fmla="*/ 223973 h 1796239"/>
                <a:gd name="connsiteX46" fmla="*/ 696512 w 1792010"/>
                <a:gd name="connsiteY46" fmla="*/ 224981 h 1796239"/>
                <a:gd name="connsiteX47" fmla="*/ 896341 w 1792010"/>
                <a:gd name="connsiteY47" fmla="*/ 196709 h 1796239"/>
                <a:gd name="connsiteX48" fmla="*/ 889414 w 1792010"/>
                <a:gd name="connsiteY48" fmla="*/ 194876 h 1796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792010" h="1796239">
                  <a:moveTo>
                    <a:pt x="1702614" y="878442"/>
                  </a:moveTo>
                  <a:lnTo>
                    <a:pt x="1710060" y="883022"/>
                  </a:lnTo>
                  <a:lnTo>
                    <a:pt x="1702614" y="881183"/>
                  </a:lnTo>
                  <a:close/>
                  <a:moveTo>
                    <a:pt x="896004" y="384279"/>
                  </a:moveTo>
                  <a:cubicBezTo>
                    <a:pt x="610735" y="384279"/>
                    <a:pt x="379479" y="615535"/>
                    <a:pt x="379479" y="900804"/>
                  </a:cubicBezTo>
                  <a:cubicBezTo>
                    <a:pt x="379479" y="1186073"/>
                    <a:pt x="610735" y="1417329"/>
                    <a:pt x="896004" y="1417329"/>
                  </a:cubicBezTo>
                  <a:cubicBezTo>
                    <a:pt x="1181273" y="1417329"/>
                    <a:pt x="1412529" y="1186073"/>
                    <a:pt x="1412529" y="900804"/>
                  </a:cubicBezTo>
                  <a:cubicBezTo>
                    <a:pt x="1412529" y="615535"/>
                    <a:pt x="1181273" y="384279"/>
                    <a:pt x="896004" y="384279"/>
                  </a:cubicBezTo>
                  <a:close/>
                  <a:moveTo>
                    <a:pt x="998892" y="0"/>
                  </a:moveTo>
                  <a:lnTo>
                    <a:pt x="1263685" y="70112"/>
                  </a:lnTo>
                  <a:lnTo>
                    <a:pt x="1259890" y="292970"/>
                  </a:lnTo>
                  <a:lnTo>
                    <a:pt x="1252964" y="291136"/>
                  </a:lnTo>
                  <a:cubicBezTo>
                    <a:pt x="1309401" y="322522"/>
                    <a:pt x="1360410" y="361009"/>
                    <a:pt x="1403555" y="406648"/>
                  </a:cubicBezTo>
                  <a:lnTo>
                    <a:pt x="1604328" y="357315"/>
                  </a:lnTo>
                  <a:lnTo>
                    <a:pt x="1733027" y="596499"/>
                  </a:lnTo>
                  <a:lnTo>
                    <a:pt x="1589970" y="723947"/>
                  </a:lnTo>
                  <a:cubicBezTo>
                    <a:pt x="1607903" y="788494"/>
                    <a:pt x="1616355" y="856084"/>
                    <a:pt x="1613321" y="924788"/>
                  </a:cubicBezTo>
                  <a:lnTo>
                    <a:pt x="1792010" y="1022811"/>
                  </a:lnTo>
                  <a:lnTo>
                    <a:pt x="1721058" y="1284473"/>
                  </a:lnTo>
                  <a:lnTo>
                    <a:pt x="1504230" y="1280870"/>
                  </a:lnTo>
                  <a:cubicBezTo>
                    <a:pt x="1476815" y="1326134"/>
                    <a:pt x="1443601" y="1366958"/>
                    <a:pt x="1406384" y="1403402"/>
                  </a:cubicBezTo>
                  <a:lnTo>
                    <a:pt x="1477592" y="1587057"/>
                  </a:lnTo>
                  <a:lnTo>
                    <a:pt x="1253035" y="1742435"/>
                  </a:lnTo>
                  <a:lnTo>
                    <a:pt x="1163834" y="1665910"/>
                  </a:lnTo>
                  <a:lnTo>
                    <a:pt x="1163667" y="1666097"/>
                  </a:lnTo>
                  <a:lnTo>
                    <a:pt x="1144343" y="1649188"/>
                  </a:lnTo>
                  <a:lnTo>
                    <a:pt x="1082710" y="1596313"/>
                  </a:lnTo>
                  <a:lnTo>
                    <a:pt x="1083384" y="1595846"/>
                  </a:lnTo>
                  <a:lnTo>
                    <a:pt x="1076108" y="1589478"/>
                  </a:lnTo>
                  <a:cubicBezTo>
                    <a:pt x="1019150" y="1605403"/>
                    <a:pt x="959511" y="1612813"/>
                    <a:pt x="898869" y="1612479"/>
                  </a:cubicBezTo>
                  <a:lnTo>
                    <a:pt x="795635" y="1796239"/>
                  </a:lnTo>
                  <a:lnTo>
                    <a:pt x="530840" y="1726127"/>
                  </a:lnTo>
                  <a:lnTo>
                    <a:pt x="534419" y="1515981"/>
                  </a:lnTo>
                  <a:cubicBezTo>
                    <a:pt x="478307" y="1484379"/>
                    <a:pt x="427627" y="1445732"/>
                    <a:pt x="384791" y="1400008"/>
                  </a:cubicBezTo>
                  <a:lnTo>
                    <a:pt x="388223" y="1407281"/>
                  </a:lnTo>
                  <a:lnTo>
                    <a:pt x="166784" y="1449671"/>
                  </a:lnTo>
                  <a:lnTo>
                    <a:pt x="50929" y="1204159"/>
                  </a:lnTo>
                  <a:lnTo>
                    <a:pt x="200689" y="1084166"/>
                  </a:lnTo>
                  <a:cubicBezTo>
                    <a:pt x="184704" y="1026270"/>
                    <a:pt x="176353" y="965934"/>
                    <a:pt x="176341" y="904529"/>
                  </a:cubicBezTo>
                  <a:lnTo>
                    <a:pt x="0" y="807794"/>
                  </a:lnTo>
                  <a:lnTo>
                    <a:pt x="70951" y="546132"/>
                  </a:lnTo>
                  <a:lnTo>
                    <a:pt x="273028" y="549491"/>
                  </a:lnTo>
                  <a:cubicBezTo>
                    <a:pt x="300443" y="501683"/>
                    <a:pt x="333547" y="458094"/>
                    <a:pt x="370996" y="419078"/>
                  </a:cubicBezTo>
                  <a:lnTo>
                    <a:pt x="303314" y="212794"/>
                  </a:lnTo>
                  <a:lnTo>
                    <a:pt x="535794" y="69242"/>
                  </a:lnTo>
                  <a:lnTo>
                    <a:pt x="698144" y="223973"/>
                  </a:lnTo>
                  <a:lnTo>
                    <a:pt x="696512" y="224981"/>
                  </a:lnTo>
                  <a:cubicBezTo>
                    <a:pt x="760334" y="205136"/>
                    <a:pt x="827716" y="195964"/>
                    <a:pt x="896341" y="196709"/>
                  </a:cubicBezTo>
                  <a:lnTo>
                    <a:pt x="889414" y="194876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>
                <a:solidFill>
                  <a:schemeClr val="tx1"/>
                </a:solidFill>
              </a:endParaRPr>
            </a:p>
          </p:txBody>
        </p:sp>
        <p:sp>
          <p:nvSpPr>
            <p:cNvPr id="34" name="자유형: 도형 113">
              <a:extLst>
                <a:ext uri="{FF2B5EF4-FFF2-40B4-BE49-F238E27FC236}">
                  <a16:creationId xmlns:a16="http://schemas.microsoft.com/office/drawing/2014/main" xmlns="" id="{8111823E-856F-45C8-9B6A-E37F6B0973F7}"/>
                </a:ext>
              </a:extLst>
            </p:cNvPr>
            <p:cNvSpPr/>
            <p:nvPr/>
          </p:nvSpPr>
          <p:spPr>
            <a:xfrm>
              <a:off x="7043973" y="3247219"/>
              <a:ext cx="1127407" cy="1130068"/>
            </a:xfrm>
            <a:custGeom>
              <a:avLst/>
              <a:gdLst>
                <a:gd name="connsiteX0" fmla="*/ 1702614 w 1792010"/>
                <a:gd name="connsiteY0" fmla="*/ 878442 h 1796239"/>
                <a:gd name="connsiteX1" fmla="*/ 1710060 w 1792010"/>
                <a:gd name="connsiteY1" fmla="*/ 883022 h 1796239"/>
                <a:gd name="connsiteX2" fmla="*/ 1702614 w 1792010"/>
                <a:gd name="connsiteY2" fmla="*/ 881183 h 1796239"/>
                <a:gd name="connsiteX3" fmla="*/ 896004 w 1792010"/>
                <a:gd name="connsiteY3" fmla="*/ 384279 h 1796239"/>
                <a:gd name="connsiteX4" fmla="*/ 379479 w 1792010"/>
                <a:gd name="connsiteY4" fmla="*/ 900804 h 1796239"/>
                <a:gd name="connsiteX5" fmla="*/ 896004 w 1792010"/>
                <a:gd name="connsiteY5" fmla="*/ 1417329 h 1796239"/>
                <a:gd name="connsiteX6" fmla="*/ 1412529 w 1792010"/>
                <a:gd name="connsiteY6" fmla="*/ 900804 h 1796239"/>
                <a:gd name="connsiteX7" fmla="*/ 896004 w 1792010"/>
                <a:gd name="connsiteY7" fmla="*/ 384279 h 1796239"/>
                <a:gd name="connsiteX8" fmla="*/ 998892 w 1792010"/>
                <a:gd name="connsiteY8" fmla="*/ 0 h 1796239"/>
                <a:gd name="connsiteX9" fmla="*/ 1263685 w 1792010"/>
                <a:gd name="connsiteY9" fmla="*/ 70112 h 1796239"/>
                <a:gd name="connsiteX10" fmla="*/ 1259890 w 1792010"/>
                <a:gd name="connsiteY10" fmla="*/ 292970 h 1796239"/>
                <a:gd name="connsiteX11" fmla="*/ 1252964 w 1792010"/>
                <a:gd name="connsiteY11" fmla="*/ 291136 h 1796239"/>
                <a:gd name="connsiteX12" fmla="*/ 1403555 w 1792010"/>
                <a:gd name="connsiteY12" fmla="*/ 406648 h 1796239"/>
                <a:gd name="connsiteX13" fmla="*/ 1604328 w 1792010"/>
                <a:gd name="connsiteY13" fmla="*/ 357315 h 1796239"/>
                <a:gd name="connsiteX14" fmla="*/ 1733027 w 1792010"/>
                <a:gd name="connsiteY14" fmla="*/ 596499 h 1796239"/>
                <a:gd name="connsiteX15" fmla="*/ 1589970 w 1792010"/>
                <a:gd name="connsiteY15" fmla="*/ 723947 h 1796239"/>
                <a:gd name="connsiteX16" fmla="*/ 1613321 w 1792010"/>
                <a:gd name="connsiteY16" fmla="*/ 924788 h 1796239"/>
                <a:gd name="connsiteX17" fmla="*/ 1792010 w 1792010"/>
                <a:gd name="connsiteY17" fmla="*/ 1022811 h 1796239"/>
                <a:gd name="connsiteX18" fmla="*/ 1721058 w 1792010"/>
                <a:gd name="connsiteY18" fmla="*/ 1284473 h 1796239"/>
                <a:gd name="connsiteX19" fmla="*/ 1504230 w 1792010"/>
                <a:gd name="connsiteY19" fmla="*/ 1280870 h 1796239"/>
                <a:gd name="connsiteX20" fmla="*/ 1406384 w 1792010"/>
                <a:gd name="connsiteY20" fmla="*/ 1403402 h 1796239"/>
                <a:gd name="connsiteX21" fmla="*/ 1477592 w 1792010"/>
                <a:gd name="connsiteY21" fmla="*/ 1587057 h 1796239"/>
                <a:gd name="connsiteX22" fmla="*/ 1253035 w 1792010"/>
                <a:gd name="connsiteY22" fmla="*/ 1742435 h 1796239"/>
                <a:gd name="connsiteX23" fmla="*/ 1163834 w 1792010"/>
                <a:gd name="connsiteY23" fmla="*/ 1665910 h 1796239"/>
                <a:gd name="connsiteX24" fmla="*/ 1163667 w 1792010"/>
                <a:gd name="connsiteY24" fmla="*/ 1666097 h 1796239"/>
                <a:gd name="connsiteX25" fmla="*/ 1144343 w 1792010"/>
                <a:gd name="connsiteY25" fmla="*/ 1649188 h 1796239"/>
                <a:gd name="connsiteX26" fmla="*/ 1082710 w 1792010"/>
                <a:gd name="connsiteY26" fmla="*/ 1596313 h 1796239"/>
                <a:gd name="connsiteX27" fmla="*/ 1083384 w 1792010"/>
                <a:gd name="connsiteY27" fmla="*/ 1595846 h 1796239"/>
                <a:gd name="connsiteX28" fmla="*/ 1076108 w 1792010"/>
                <a:gd name="connsiteY28" fmla="*/ 1589478 h 1796239"/>
                <a:gd name="connsiteX29" fmla="*/ 898869 w 1792010"/>
                <a:gd name="connsiteY29" fmla="*/ 1612479 h 1796239"/>
                <a:gd name="connsiteX30" fmla="*/ 795635 w 1792010"/>
                <a:gd name="connsiteY30" fmla="*/ 1796239 h 1796239"/>
                <a:gd name="connsiteX31" fmla="*/ 530840 w 1792010"/>
                <a:gd name="connsiteY31" fmla="*/ 1726127 h 1796239"/>
                <a:gd name="connsiteX32" fmla="*/ 534419 w 1792010"/>
                <a:gd name="connsiteY32" fmla="*/ 1515981 h 1796239"/>
                <a:gd name="connsiteX33" fmla="*/ 384791 w 1792010"/>
                <a:gd name="connsiteY33" fmla="*/ 1400008 h 1796239"/>
                <a:gd name="connsiteX34" fmla="*/ 388223 w 1792010"/>
                <a:gd name="connsiteY34" fmla="*/ 1407281 h 1796239"/>
                <a:gd name="connsiteX35" fmla="*/ 166784 w 1792010"/>
                <a:gd name="connsiteY35" fmla="*/ 1449671 h 1796239"/>
                <a:gd name="connsiteX36" fmla="*/ 50929 w 1792010"/>
                <a:gd name="connsiteY36" fmla="*/ 1204159 h 1796239"/>
                <a:gd name="connsiteX37" fmla="*/ 200689 w 1792010"/>
                <a:gd name="connsiteY37" fmla="*/ 1084166 h 1796239"/>
                <a:gd name="connsiteX38" fmla="*/ 176341 w 1792010"/>
                <a:gd name="connsiteY38" fmla="*/ 904529 h 1796239"/>
                <a:gd name="connsiteX39" fmla="*/ 0 w 1792010"/>
                <a:gd name="connsiteY39" fmla="*/ 807794 h 1796239"/>
                <a:gd name="connsiteX40" fmla="*/ 70951 w 1792010"/>
                <a:gd name="connsiteY40" fmla="*/ 546132 h 1796239"/>
                <a:gd name="connsiteX41" fmla="*/ 273028 w 1792010"/>
                <a:gd name="connsiteY41" fmla="*/ 549491 h 1796239"/>
                <a:gd name="connsiteX42" fmla="*/ 370996 w 1792010"/>
                <a:gd name="connsiteY42" fmla="*/ 419078 h 1796239"/>
                <a:gd name="connsiteX43" fmla="*/ 303314 w 1792010"/>
                <a:gd name="connsiteY43" fmla="*/ 212794 h 1796239"/>
                <a:gd name="connsiteX44" fmla="*/ 535794 w 1792010"/>
                <a:gd name="connsiteY44" fmla="*/ 69242 h 1796239"/>
                <a:gd name="connsiteX45" fmla="*/ 698144 w 1792010"/>
                <a:gd name="connsiteY45" fmla="*/ 223973 h 1796239"/>
                <a:gd name="connsiteX46" fmla="*/ 696512 w 1792010"/>
                <a:gd name="connsiteY46" fmla="*/ 224981 h 1796239"/>
                <a:gd name="connsiteX47" fmla="*/ 896341 w 1792010"/>
                <a:gd name="connsiteY47" fmla="*/ 196709 h 1796239"/>
                <a:gd name="connsiteX48" fmla="*/ 889414 w 1792010"/>
                <a:gd name="connsiteY48" fmla="*/ 194876 h 1796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792010" h="1796239">
                  <a:moveTo>
                    <a:pt x="1702614" y="878442"/>
                  </a:moveTo>
                  <a:lnTo>
                    <a:pt x="1710060" y="883022"/>
                  </a:lnTo>
                  <a:lnTo>
                    <a:pt x="1702614" y="881183"/>
                  </a:lnTo>
                  <a:close/>
                  <a:moveTo>
                    <a:pt x="896004" y="384279"/>
                  </a:moveTo>
                  <a:cubicBezTo>
                    <a:pt x="610735" y="384279"/>
                    <a:pt x="379479" y="615535"/>
                    <a:pt x="379479" y="900804"/>
                  </a:cubicBezTo>
                  <a:cubicBezTo>
                    <a:pt x="379479" y="1186073"/>
                    <a:pt x="610735" y="1417329"/>
                    <a:pt x="896004" y="1417329"/>
                  </a:cubicBezTo>
                  <a:cubicBezTo>
                    <a:pt x="1181273" y="1417329"/>
                    <a:pt x="1412529" y="1186073"/>
                    <a:pt x="1412529" y="900804"/>
                  </a:cubicBezTo>
                  <a:cubicBezTo>
                    <a:pt x="1412529" y="615535"/>
                    <a:pt x="1181273" y="384279"/>
                    <a:pt x="896004" y="384279"/>
                  </a:cubicBezTo>
                  <a:close/>
                  <a:moveTo>
                    <a:pt x="998892" y="0"/>
                  </a:moveTo>
                  <a:lnTo>
                    <a:pt x="1263685" y="70112"/>
                  </a:lnTo>
                  <a:lnTo>
                    <a:pt x="1259890" y="292970"/>
                  </a:lnTo>
                  <a:lnTo>
                    <a:pt x="1252964" y="291136"/>
                  </a:lnTo>
                  <a:cubicBezTo>
                    <a:pt x="1309401" y="322522"/>
                    <a:pt x="1360410" y="361009"/>
                    <a:pt x="1403555" y="406648"/>
                  </a:cubicBezTo>
                  <a:lnTo>
                    <a:pt x="1604328" y="357315"/>
                  </a:lnTo>
                  <a:lnTo>
                    <a:pt x="1733027" y="596499"/>
                  </a:lnTo>
                  <a:lnTo>
                    <a:pt x="1589970" y="723947"/>
                  </a:lnTo>
                  <a:cubicBezTo>
                    <a:pt x="1607903" y="788494"/>
                    <a:pt x="1616355" y="856084"/>
                    <a:pt x="1613321" y="924788"/>
                  </a:cubicBezTo>
                  <a:lnTo>
                    <a:pt x="1792010" y="1022811"/>
                  </a:lnTo>
                  <a:lnTo>
                    <a:pt x="1721058" y="1284473"/>
                  </a:lnTo>
                  <a:lnTo>
                    <a:pt x="1504230" y="1280870"/>
                  </a:lnTo>
                  <a:cubicBezTo>
                    <a:pt x="1476815" y="1326134"/>
                    <a:pt x="1443601" y="1366958"/>
                    <a:pt x="1406384" y="1403402"/>
                  </a:cubicBezTo>
                  <a:lnTo>
                    <a:pt x="1477592" y="1587057"/>
                  </a:lnTo>
                  <a:lnTo>
                    <a:pt x="1253035" y="1742435"/>
                  </a:lnTo>
                  <a:lnTo>
                    <a:pt x="1163834" y="1665910"/>
                  </a:lnTo>
                  <a:lnTo>
                    <a:pt x="1163667" y="1666097"/>
                  </a:lnTo>
                  <a:lnTo>
                    <a:pt x="1144343" y="1649188"/>
                  </a:lnTo>
                  <a:lnTo>
                    <a:pt x="1082710" y="1596313"/>
                  </a:lnTo>
                  <a:lnTo>
                    <a:pt x="1083384" y="1595846"/>
                  </a:lnTo>
                  <a:lnTo>
                    <a:pt x="1076108" y="1589478"/>
                  </a:lnTo>
                  <a:cubicBezTo>
                    <a:pt x="1019150" y="1605403"/>
                    <a:pt x="959511" y="1612813"/>
                    <a:pt x="898869" y="1612479"/>
                  </a:cubicBezTo>
                  <a:lnTo>
                    <a:pt x="795635" y="1796239"/>
                  </a:lnTo>
                  <a:lnTo>
                    <a:pt x="530840" y="1726127"/>
                  </a:lnTo>
                  <a:lnTo>
                    <a:pt x="534419" y="1515981"/>
                  </a:lnTo>
                  <a:cubicBezTo>
                    <a:pt x="478307" y="1484379"/>
                    <a:pt x="427627" y="1445732"/>
                    <a:pt x="384791" y="1400008"/>
                  </a:cubicBezTo>
                  <a:lnTo>
                    <a:pt x="388223" y="1407281"/>
                  </a:lnTo>
                  <a:lnTo>
                    <a:pt x="166784" y="1449671"/>
                  </a:lnTo>
                  <a:lnTo>
                    <a:pt x="50929" y="1204159"/>
                  </a:lnTo>
                  <a:lnTo>
                    <a:pt x="200689" y="1084166"/>
                  </a:lnTo>
                  <a:cubicBezTo>
                    <a:pt x="184704" y="1026270"/>
                    <a:pt x="176353" y="965934"/>
                    <a:pt x="176341" y="904529"/>
                  </a:cubicBezTo>
                  <a:lnTo>
                    <a:pt x="0" y="807794"/>
                  </a:lnTo>
                  <a:lnTo>
                    <a:pt x="70951" y="546132"/>
                  </a:lnTo>
                  <a:lnTo>
                    <a:pt x="273028" y="549491"/>
                  </a:lnTo>
                  <a:cubicBezTo>
                    <a:pt x="300443" y="501683"/>
                    <a:pt x="333547" y="458094"/>
                    <a:pt x="370996" y="419078"/>
                  </a:cubicBezTo>
                  <a:lnTo>
                    <a:pt x="303314" y="212794"/>
                  </a:lnTo>
                  <a:lnTo>
                    <a:pt x="535794" y="69242"/>
                  </a:lnTo>
                  <a:lnTo>
                    <a:pt x="698144" y="223973"/>
                  </a:lnTo>
                  <a:lnTo>
                    <a:pt x="696512" y="224981"/>
                  </a:lnTo>
                  <a:cubicBezTo>
                    <a:pt x="760334" y="205136"/>
                    <a:pt x="827716" y="195964"/>
                    <a:pt x="896341" y="196709"/>
                  </a:cubicBezTo>
                  <a:lnTo>
                    <a:pt x="889414" y="19487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>
                <a:solidFill>
                  <a:schemeClr val="tx1"/>
                </a:solidFill>
              </a:endParaRPr>
            </a:p>
          </p:txBody>
        </p:sp>
        <p:sp>
          <p:nvSpPr>
            <p:cNvPr id="35" name="자유형: 도형 114">
              <a:extLst>
                <a:ext uri="{FF2B5EF4-FFF2-40B4-BE49-F238E27FC236}">
                  <a16:creationId xmlns:a16="http://schemas.microsoft.com/office/drawing/2014/main" xmlns="" id="{29C81604-2A21-4787-B631-C3A86B7F7B4D}"/>
                </a:ext>
              </a:extLst>
            </p:cNvPr>
            <p:cNvSpPr/>
            <p:nvPr/>
          </p:nvSpPr>
          <p:spPr>
            <a:xfrm>
              <a:off x="4755968" y="2271244"/>
              <a:ext cx="1127407" cy="1130068"/>
            </a:xfrm>
            <a:custGeom>
              <a:avLst/>
              <a:gdLst>
                <a:gd name="connsiteX0" fmla="*/ 1702614 w 1792010"/>
                <a:gd name="connsiteY0" fmla="*/ 878442 h 1796239"/>
                <a:gd name="connsiteX1" fmla="*/ 1710060 w 1792010"/>
                <a:gd name="connsiteY1" fmla="*/ 883022 h 1796239"/>
                <a:gd name="connsiteX2" fmla="*/ 1702614 w 1792010"/>
                <a:gd name="connsiteY2" fmla="*/ 881183 h 1796239"/>
                <a:gd name="connsiteX3" fmla="*/ 896004 w 1792010"/>
                <a:gd name="connsiteY3" fmla="*/ 384279 h 1796239"/>
                <a:gd name="connsiteX4" fmla="*/ 379479 w 1792010"/>
                <a:gd name="connsiteY4" fmla="*/ 900804 h 1796239"/>
                <a:gd name="connsiteX5" fmla="*/ 896004 w 1792010"/>
                <a:gd name="connsiteY5" fmla="*/ 1417329 h 1796239"/>
                <a:gd name="connsiteX6" fmla="*/ 1412529 w 1792010"/>
                <a:gd name="connsiteY6" fmla="*/ 900804 h 1796239"/>
                <a:gd name="connsiteX7" fmla="*/ 896004 w 1792010"/>
                <a:gd name="connsiteY7" fmla="*/ 384279 h 1796239"/>
                <a:gd name="connsiteX8" fmla="*/ 998892 w 1792010"/>
                <a:gd name="connsiteY8" fmla="*/ 0 h 1796239"/>
                <a:gd name="connsiteX9" fmla="*/ 1263685 w 1792010"/>
                <a:gd name="connsiteY9" fmla="*/ 70112 h 1796239"/>
                <a:gd name="connsiteX10" fmla="*/ 1259890 w 1792010"/>
                <a:gd name="connsiteY10" fmla="*/ 292970 h 1796239"/>
                <a:gd name="connsiteX11" fmla="*/ 1252964 w 1792010"/>
                <a:gd name="connsiteY11" fmla="*/ 291136 h 1796239"/>
                <a:gd name="connsiteX12" fmla="*/ 1403555 w 1792010"/>
                <a:gd name="connsiteY12" fmla="*/ 406648 h 1796239"/>
                <a:gd name="connsiteX13" fmla="*/ 1604328 w 1792010"/>
                <a:gd name="connsiteY13" fmla="*/ 357315 h 1796239"/>
                <a:gd name="connsiteX14" fmla="*/ 1733027 w 1792010"/>
                <a:gd name="connsiteY14" fmla="*/ 596499 h 1796239"/>
                <a:gd name="connsiteX15" fmla="*/ 1589970 w 1792010"/>
                <a:gd name="connsiteY15" fmla="*/ 723947 h 1796239"/>
                <a:gd name="connsiteX16" fmla="*/ 1613321 w 1792010"/>
                <a:gd name="connsiteY16" fmla="*/ 924788 h 1796239"/>
                <a:gd name="connsiteX17" fmla="*/ 1792010 w 1792010"/>
                <a:gd name="connsiteY17" fmla="*/ 1022811 h 1796239"/>
                <a:gd name="connsiteX18" fmla="*/ 1721058 w 1792010"/>
                <a:gd name="connsiteY18" fmla="*/ 1284473 h 1796239"/>
                <a:gd name="connsiteX19" fmla="*/ 1504230 w 1792010"/>
                <a:gd name="connsiteY19" fmla="*/ 1280870 h 1796239"/>
                <a:gd name="connsiteX20" fmla="*/ 1406384 w 1792010"/>
                <a:gd name="connsiteY20" fmla="*/ 1403402 h 1796239"/>
                <a:gd name="connsiteX21" fmla="*/ 1477592 w 1792010"/>
                <a:gd name="connsiteY21" fmla="*/ 1587057 h 1796239"/>
                <a:gd name="connsiteX22" fmla="*/ 1253035 w 1792010"/>
                <a:gd name="connsiteY22" fmla="*/ 1742435 h 1796239"/>
                <a:gd name="connsiteX23" fmla="*/ 1163834 w 1792010"/>
                <a:gd name="connsiteY23" fmla="*/ 1665910 h 1796239"/>
                <a:gd name="connsiteX24" fmla="*/ 1163667 w 1792010"/>
                <a:gd name="connsiteY24" fmla="*/ 1666097 h 1796239"/>
                <a:gd name="connsiteX25" fmla="*/ 1144343 w 1792010"/>
                <a:gd name="connsiteY25" fmla="*/ 1649188 h 1796239"/>
                <a:gd name="connsiteX26" fmla="*/ 1082710 w 1792010"/>
                <a:gd name="connsiteY26" fmla="*/ 1596313 h 1796239"/>
                <a:gd name="connsiteX27" fmla="*/ 1083384 w 1792010"/>
                <a:gd name="connsiteY27" fmla="*/ 1595846 h 1796239"/>
                <a:gd name="connsiteX28" fmla="*/ 1076108 w 1792010"/>
                <a:gd name="connsiteY28" fmla="*/ 1589478 h 1796239"/>
                <a:gd name="connsiteX29" fmla="*/ 898869 w 1792010"/>
                <a:gd name="connsiteY29" fmla="*/ 1612479 h 1796239"/>
                <a:gd name="connsiteX30" fmla="*/ 795635 w 1792010"/>
                <a:gd name="connsiteY30" fmla="*/ 1796239 h 1796239"/>
                <a:gd name="connsiteX31" fmla="*/ 530840 w 1792010"/>
                <a:gd name="connsiteY31" fmla="*/ 1726127 h 1796239"/>
                <a:gd name="connsiteX32" fmla="*/ 534419 w 1792010"/>
                <a:gd name="connsiteY32" fmla="*/ 1515981 h 1796239"/>
                <a:gd name="connsiteX33" fmla="*/ 384791 w 1792010"/>
                <a:gd name="connsiteY33" fmla="*/ 1400008 h 1796239"/>
                <a:gd name="connsiteX34" fmla="*/ 388223 w 1792010"/>
                <a:gd name="connsiteY34" fmla="*/ 1407281 h 1796239"/>
                <a:gd name="connsiteX35" fmla="*/ 166784 w 1792010"/>
                <a:gd name="connsiteY35" fmla="*/ 1449671 h 1796239"/>
                <a:gd name="connsiteX36" fmla="*/ 50929 w 1792010"/>
                <a:gd name="connsiteY36" fmla="*/ 1204159 h 1796239"/>
                <a:gd name="connsiteX37" fmla="*/ 200689 w 1792010"/>
                <a:gd name="connsiteY37" fmla="*/ 1084166 h 1796239"/>
                <a:gd name="connsiteX38" fmla="*/ 176341 w 1792010"/>
                <a:gd name="connsiteY38" fmla="*/ 904529 h 1796239"/>
                <a:gd name="connsiteX39" fmla="*/ 0 w 1792010"/>
                <a:gd name="connsiteY39" fmla="*/ 807794 h 1796239"/>
                <a:gd name="connsiteX40" fmla="*/ 70951 w 1792010"/>
                <a:gd name="connsiteY40" fmla="*/ 546132 h 1796239"/>
                <a:gd name="connsiteX41" fmla="*/ 273028 w 1792010"/>
                <a:gd name="connsiteY41" fmla="*/ 549491 h 1796239"/>
                <a:gd name="connsiteX42" fmla="*/ 370996 w 1792010"/>
                <a:gd name="connsiteY42" fmla="*/ 419078 h 1796239"/>
                <a:gd name="connsiteX43" fmla="*/ 303314 w 1792010"/>
                <a:gd name="connsiteY43" fmla="*/ 212794 h 1796239"/>
                <a:gd name="connsiteX44" fmla="*/ 535794 w 1792010"/>
                <a:gd name="connsiteY44" fmla="*/ 69242 h 1796239"/>
                <a:gd name="connsiteX45" fmla="*/ 698144 w 1792010"/>
                <a:gd name="connsiteY45" fmla="*/ 223973 h 1796239"/>
                <a:gd name="connsiteX46" fmla="*/ 696512 w 1792010"/>
                <a:gd name="connsiteY46" fmla="*/ 224981 h 1796239"/>
                <a:gd name="connsiteX47" fmla="*/ 896341 w 1792010"/>
                <a:gd name="connsiteY47" fmla="*/ 196709 h 1796239"/>
                <a:gd name="connsiteX48" fmla="*/ 889414 w 1792010"/>
                <a:gd name="connsiteY48" fmla="*/ 194876 h 1796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792010" h="1796239">
                  <a:moveTo>
                    <a:pt x="1702614" y="878442"/>
                  </a:moveTo>
                  <a:lnTo>
                    <a:pt x="1710060" y="883022"/>
                  </a:lnTo>
                  <a:lnTo>
                    <a:pt x="1702614" y="881183"/>
                  </a:lnTo>
                  <a:close/>
                  <a:moveTo>
                    <a:pt x="896004" y="384279"/>
                  </a:moveTo>
                  <a:cubicBezTo>
                    <a:pt x="610735" y="384279"/>
                    <a:pt x="379479" y="615535"/>
                    <a:pt x="379479" y="900804"/>
                  </a:cubicBezTo>
                  <a:cubicBezTo>
                    <a:pt x="379479" y="1186073"/>
                    <a:pt x="610735" y="1417329"/>
                    <a:pt x="896004" y="1417329"/>
                  </a:cubicBezTo>
                  <a:cubicBezTo>
                    <a:pt x="1181273" y="1417329"/>
                    <a:pt x="1412529" y="1186073"/>
                    <a:pt x="1412529" y="900804"/>
                  </a:cubicBezTo>
                  <a:cubicBezTo>
                    <a:pt x="1412529" y="615535"/>
                    <a:pt x="1181273" y="384279"/>
                    <a:pt x="896004" y="384279"/>
                  </a:cubicBezTo>
                  <a:close/>
                  <a:moveTo>
                    <a:pt x="998892" y="0"/>
                  </a:moveTo>
                  <a:lnTo>
                    <a:pt x="1263685" y="70112"/>
                  </a:lnTo>
                  <a:lnTo>
                    <a:pt x="1259890" y="292970"/>
                  </a:lnTo>
                  <a:lnTo>
                    <a:pt x="1252964" y="291136"/>
                  </a:lnTo>
                  <a:cubicBezTo>
                    <a:pt x="1309401" y="322522"/>
                    <a:pt x="1360410" y="361009"/>
                    <a:pt x="1403555" y="406648"/>
                  </a:cubicBezTo>
                  <a:lnTo>
                    <a:pt x="1604328" y="357315"/>
                  </a:lnTo>
                  <a:lnTo>
                    <a:pt x="1733027" y="596499"/>
                  </a:lnTo>
                  <a:lnTo>
                    <a:pt x="1589970" y="723947"/>
                  </a:lnTo>
                  <a:cubicBezTo>
                    <a:pt x="1607903" y="788494"/>
                    <a:pt x="1616355" y="856084"/>
                    <a:pt x="1613321" y="924788"/>
                  </a:cubicBezTo>
                  <a:lnTo>
                    <a:pt x="1792010" y="1022811"/>
                  </a:lnTo>
                  <a:lnTo>
                    <a:pt x="1721058" y="1284473"/>
                  </a:lnTo>
                  <a:lnTo>
                    <a:pt x="1504230" y="1280870"/>
                  </a:lnTo>
                  <a:cubicBezTo>
                    <a:pt x="1476815" y="1326134"/>
                    <a:pt x="1443601" y="1366958"/>
                    <a:pt x="1406384" y="1403402"/>
                  </a:cubicBezTo>
                  <a:lnTo>
                    <a:pt x="1477592" y="1587057"/>
                  </a:lnTo>
                  <a:lnTo>
                    <a:pt x="1253035" y="1742435"/>
                  </a:lnTo>
                  <a:lnTo>
                    <a:pt x="1163834" y="1665910"/>
                  </a:lnTo>
                  <a:lnTo>
                    <a:pt x="1163667" y="1666097"/>
                  </a:lnTo>
                  <a:lnTo>
                    <a:pt x="1144343" y="1649188"/>
                  </a:lnTo>
                  <a:lnTo>
                    <a:pt x="1082710" y="1596313"/>
                  </a:lnTo>
                  <a:lnTo>
                    <a:pt x="1083384" y="1595846"/>
                  </a:lnTo>
                  <a:lnTo>
                    <a:pt x="1076108" y="1589478"/>
                  </a:lnTo>
                  <a:cubicBezTo>
                    <a:pt x="1019150" y="1605403"/>
                    <a:pt x="959511" y="1612813"/>
                    <a:pt x="898869" y="1612479"/>
                  </a:cubicBezTo>
                  <a:lnTo>
                    <a:pt x="795635" y="1796239"/>
                  </a:lnTo>
                  <a:lnTo>
                    <a:pt x="530840" y="1726127"/>
                  </a:lnTo>
                  <a:lnTo>
                    <a:pt x="534419" y="1515981"/>
                  </a:lnTo>
                  <a:cubicBezTo>
                    <a:pt x="478307" y="1484379"/>
                    <a:pt x="427627" y="1445732"/>
                    <a:pt x="384791" y="1400008"/>
                  </a:cubicBezTo>
                  <a:lnTo>
                    <a:pt x="388223" y="1407281"/>
                  </a:lnTo>
                  <a:lnTo>
                    <a:pt x="166784" y="1449671"/>
                  </a:lnTo>
                  <a:lnTo>
                    <a:pt x="50929" y="1204159"/>
                  </a:lnTo>
                  <a:lnTo>
                    <a:pt x="200689" y="1084166"/>
                  </a:lnTo>
                  <a:cubicBezTo>
                    <a:pt x="184704" y="1026270"/>
                    <a:pt x="176353" y="965934"/>
                    <a:pt x="176341" y="904529"/>
                  </a:cubicBezTo>
                  <a:lnTo>
                    <a:pt x="0" y="807794"/>
                  </a:lnTo>
                  <a:lnTo>
                    <a:pt x="70951" y="546132"/>
                  </a:lnTo>
                  <a:lnTo>
                    <a:pt x="273028" y="549491"/>
                  </a:lnTo>
                  <a:cubicBezTo>
                    <a:pt x="300443" y="501683"/>
                    <a:pt x="333547" y="458094"/>
                    <a:pt x="370996" y="419078"/>
                  </a:cubicBezTo>
                  <a:lnTo>
                    <a:pt x="303314" y="212794"/>
                  </a:lnTo>
                  <a:lnTo>
                    <a:pt x="535794" y="69242"/>
                  </a:lnTo>
                  <a:lnTo>
                    <a:pt x="698144" y="223973"/>
                  </a:lnTo>
                  <a:lnTo>
                    <a:pt x="696512" y="224981"/>
                  </a:lnTo>
                  <a:cubicBezTo>
                    <a:pt x="760334" y="205136"/>
                    <a:pt x="827716" y="195964"/>
                    <a:pt x="896341" y="196709"/>
                  </a:cubicBezTo>
                  <a:lnTo>
                    <a:pt x="889414" y="19487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>
                <a:solidFill>
                  <a:schemeClr val="tx1"/>
                </a:solidFill>
              </a:endParaRPr>
            </a:p>
          </p:txBody>
        </p:sp>
        <p:sp>
          <p:nvSpPr>
            <p:cNvPr id="36" name="자유형: 도형 116">
              <a:extLst>
                <a:ext uri="{FF2B5EF4-FFF2-40B4-BE49-F238E27FC236}">
                  <a16:creationId xmlns:a16="http://schemas.microsoft.com/office/drawing/2014/main" xmlns="" id="{4CBF9E65-BF38-4C03-946B-98E3E81E719E}"/>
                </a:ext>
              </a:extLst>
            </p:cNvPr>
            <p:cNvSpPr/>
            <p:nvPr/>
          </p:nvSpPr>
          <p:spPr>
            <a:xfrm>
              <a:off x="4708647" y="4079451"/>
              <a:ext cx="1127407" cy="1130068"/>
            </a:xfrm>
            <a:custGeom>
              <a:avLst/>
              <a:gdLst>
                <a:gd name="connsiteX0" fmla="*/ 1702614 w 1792010"/>
                <a:gd name="connsiteY0" fmla="*/ 878442 h 1796239"/>
                <a:gd name="connsiteX1" fmla="*/ 1710060 w 1792010"/>
                <a:gd name="connsiteY1" fmla="*/ 883022 h 1796239"/>
                <a:gd name="connsiteX2" fmla="*/ 1702614 w 1792010"/>
                <a:gd name="connsiteY2" fmla="*/ 881183 h 1796239"/>
                <a:gd name="connsiteX3" fmla="*/ 896004 w 1792010"/>
                <a:gd name="connsiteY3" fmla="*/ 384279 h 1796239"/>
                <a:gd name="connsiteX4" fmla="*/ 379479 w 1792010"/>
                <a:gd name="connsiteY4" fmla="*/ 900804 h 1796239"/>
                <a:gd name="connsiteX5" fmla="*/ 896004 w 1792010"/>
                <a:gd name="connsiteY5" fmla="*/ 1417329 h 1796239"/>
                <a:gd name="connsiteX6" fmla="*/ 1412529 w 1792010"/>
                <a:gd name="connsiteY6" fmla="*/ 900804 h 1796239"/>
                <a:gd name="connsiteX7" fmla="*/ 896004 w 1792010"/>
                <a:gd name="connsiteY7" fmla="*/ 384279 h 1796239"/>
                <a:gd name="connsiteX8" fmla="*/ 998892 w 1792010"/>
                <a:gd name="connsiteY8" fmla="*/ 0 h 1796239"/>
                <a:gd name="connsiteX9" fmla="*/ 1263685 w 1792010"/>
                <a:gd name="connsiteY9" fmla="*/ 70112 h 1796239"/>
                <a:gd name="connsiteX10" fmla="*/ 1259890 w 1792010"/>
                <a:gd name="connsiteY10" fmla="*/ 292970 h 1796239"/>
                <a:gd name="connsiteX11" fmla="*/ 1252964 w 1792010"/>
                <a:gd name="connsiteY11" fmla="*/ 291136 h 1796239"/>
                <a:gd name="connsiteX12" fmla="*/ 1403555 w 1792010"/>
                <a:gd name="connsiteY12" fmla="*/ 406648 h 1796239"/>
                <a:gd name="connsiteX13" fmla="*/ 1604328 w 1792010"/>
                <a:gd name="connsiteY13" fmla="*/ 357315 h 1796239"/>
                <a:gd name="connsiteX14" fmla="*/ 1733027 w 1792010"/>
                <a:gd name="connsiteY14" fmla="*/ 596499 h 1796239"/>
                <a:gd name="connsiteX15" fmla="*/ 1589970 w 1792010"/>
                <a:gd name="connsiteY15" fmla="*/ 723947 h 1796239"/>
                <a:gd name="connsiteX16" fmla="*/ 1613321 w 1792010"/>
                <a:gd name="connsiteY16" fmla="*/ 924788 h 1796239"/>
                <a:gd name="connsiteX17" fmla="*/ 1792010 w 1792010"/>
                <a:gd name="connsiteY17" fmla="*/ 1022811 h 1796239"/>
                <a:gd name="connsiteX18" fmla="*/ 1721058 w 1792010"/>
                <a:gd name="connsiteY18" fmla="*/ 1284473 h 1796239"/>
                <a:gd name="connsiteX19" fmla="*/ 1504230 w 1792010"/>
                <a:gd name="connsiteY19" fmla="*/ 1280870 h 1796239"/>
                <a:gd name="connsiteX20" fmla="*/ 1406384 w 1792010"/>
                <a:gd name="connsiteY20" fmla="*/ 1403402 h 1796239"/>
                <a:gd name="connsiteX21" fmla="*/ 1477592 w 1792010"/>
                <a:gd name="connsiteY21" fmla="*/ 1587057 h 1796239"/>
                <a:gd name="connsiteX22" fmla="*/ 1253035 w 1792010"/>
                <a:gd name="connsiteY22" fmla="*/ 1742435 h 1796239"/>
                <a:gd name="connsiteX23" fmla="*/ 1163834 w 1792010"/>
                <a:gd name="connsiteY23" fmla="*/ 1665910 h 1796239"/>
                <a:gd name="connsiteX24" fmla="*/ 1163667 w 1792010"/>
                <a:gd name="connsiteY24" fmla="*/ 1666097 h 1796239"/>
                <a:gd name="connsiteX25" fmla="*/ 1144343 w 1792010"/>
                <a:gd name="connsiteY25" fmla="*/ 1649188 h 1796239"/>
                <a:gd name="connsiteX26" fmla="*/ 1082710 w 1792010"/>
                <a:gd name="connsiteY26" fmla="*/ 1596313 h 1796239"/>
                <a:gd name="connsiteX27" fmla="*/ 1083384 w 1792010"/>
                <a:gd name="connsiteY27" fmla="*/ 1595846 h 1796239"/>
                <a:gd name="connsiteX28" fmla="*/ 1076108 w 1792010"/>
                <a:gd name="connsiteY28" fmla="*/ 1589478 h 1796239"/>
                <a:gd name="connsiteX29" fmla="*/ 898869 w 1792010"/>
                <a:gd name="connsiteY29" fmla="*/ 1612479 h 1796239"/>
                <a:gd name="connsiteX30" fmla="*/ 795635 w 1792010"/>
                <a:gd name="connsiteY30" fmla="*/ 1796239 h 1796239"/>
                <a:gd name="connsiteX31" fmla="*/ 530840 w 1792010"/>
                <a:gd name="connsiteY31" fmla="*/ 1726127 h 1796239"/>
                <a:gd name="connsiteX32" fmla="*/ 534419 w 1792010"/>
                <a:gd name="connsiteY32" fmla="*/ 1515981 h 1796239"/>
                <a:gd name="connsiteX33" fmla="*/ 384791 w 1792010"/>
                <a:gd name="connsiteY33" fmla="*/ 1400008 h 1796239"/>
                <a:gd name="connsiteX34" fmla="*/ 388223 w 1792010"/>
                <a:gd name="connsiteY34" fmla="*/ 1407281 h 1796239"/>
                <a:gd name="connsiteX35" fmla="*/ 166784 w 1792010"/>
                <a:gd name="connsiteY35" fmla="*/ 1449671 h 1796239"/>
                <a:gd name="connsiteX36" fmla="*/ 50929 w 1792010"/>
                <a:gd name="connsiteY36" fmla="*/ 1204159 h 1796239"/>
                <a:gd name="connsiteX37" fmla="*/ 200689 w 1792010"/>
                <a:gd name="connsiteY37" fmla="*/ 1084166 h 1796239"/>
                <a:gd name="connsiteX38" fmla="*/ 176341 w 1792010"/>
                <a:gd name="connsiteY38" fmla="*/ 904529 h 1796239"/>
                <a:gd name="connsiteX39" fmla="*/ 0 w 1792010"/>
                <a:gd name="connsiteY39" fmla="*/ 807794 h 1796239"/>
                <a:gd name="connsiteX40" fmla="*/ 70951 w 1792010"/>
                <a:gd name="connsiteY40" fmla="*/ 546132 h 1796239"/>
                <a:gd name="connsiteX41" fmla="*/ 273028 w 1792010"/>
                <a:gd name="connsiteY41" fmla="*/ 549491 h 1796239"/>
                <a:gd name="connsiteX42" fmla="*/ 370996 w 1792010"/>
                <a:gd name="connsiteY42" fmla="*/ 419078 h 1796239"/>
                <a:gd name="connsiteX43" fmla="*/ 303314 w 1792010"/>
                <a:gd name="connsiteY43" fmla="*/ 212794 h 1796239"/>
                <a:gd name="connsiteX44" fmla="*/ 535794 w 1792010"/>
                <a:gd name="connsiteY44" fmla="*/ 69242 h 1796239"/>
                <a:gd name="connsiteX45" fmla="*/ 698144 w 1792010"/>
                <a:gd name="connsiteY45" fmla="*/ 223973 h 1796239"/>
                <a:gd name="connsiteX46" fmla="*/ 696512 w 1792010"/>
                <a:gd name="connsiteY46" fmla="*/ 224981 h 1796239"/>
                <a:gd name="connsiteX47" fmla="*/ 896341 w 1792010"/>
                <a:gd name="connsiteY47" fmla="*/ 196709 h 1796239"/>
                <a:gd name="connsiteX48" fmla="*/ 889414 w 1792010"/>
                <a:gd name="connsiteY48" fmla="*/ 194876 h 17962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1792010" h="1796239">
                  <a:moveTo>
                    <a:pt x="1702614" y="878442"/>
                  </a:moveTo>
                  <a:lnTo>
                    <a:pt x="1710060" y="883022"/>
                  </a:lnTo>
                  <a:lnTo>
                    <a:pt x="1702614" y="881183"/>
                  </a:lnTo>
                  <a:close/>
                  <a:moveTo>
                    <a:pt x="896004" y="384279"/>
                  </a:moveTo>
                  <a:cubicBezTo>
                    <a:pt x="610735" y="384279"/>
                    <a:pt x="379479" y="615535"/>
                    <a:pt x="379479" y="900804"/>
                  </a:cubicBezTo>
                  <a:cubicBezTo>
                    <a:pt x="379479" y="1186073"/>
                    <a:pt x="610735" y="1417329"/>
                    <a:pt x="896004" y="1417329"/>
                  </a:cubicBezTo>
                  <a:cubicBezTo>
                    <a:pt x="1181273" y="1417329"/>
                    <a:pt x="1412529" y="1186073"/>
                    <a:pt x="1412529" y="900804"/>
                  </a:cubicBezTo>
                  <a:cubicBezTo>
                    <a:pt x="1412529" y="615535"/>
                    <a:pt x="1181273" y="384279"/>
                    <a:pt x="896004" y="384279"/>
                  </a:cubicBezTo>
                  <a:close/>
                  <a:moveTo>
                    <a:pt x="998892" y="0"/>
                  </a:moveTo>
                  <a:lnTo>
                    <a:pt x="1263685" y="70112"/>
                  </a:lnTo>
                  <a:lnTo>
                    <a:pt x="1259890" y="292970"/>
                  </a:lnTo>
                  <a:lnTo>
                    <a:pt x="1252964" y="291136"/>
                  </a:lnTo>
                  <a:cubicBezTo>
                    <a:pt x="1309401" y="322522"/>
                    <a:pt x="1360410" y="361009"/>
                    <a:pt x="1403555" y="406648"/>
                  </a:cubicBezTo>
                  <a:lnTo>
                    <a:pt x="1604328" y="357315"/>
                  </a:lnTo>
                  <a:lnTo>
                    <a:pt x="1733027" y="596499"/>
                  </a:lnTo>
                  <a:lnTo>
                    <a:pt x="1589970" y="723947"/>
                  </a:lnTo>
                  <a:cubicBezTo>
                    <a:pt x="1607903" y="788494"/>
                    <a:pt x="1616355" y="856084"/>
                    <a:pt x="1613321" y="924788"/>
                  </a:cubicBezTo>
                  <a:lnTo>
                    <a:pt x="1792010" y="1022811"/>
                  </a:lnTo>
                  <a:lnTo>
                    <a:pt x="1721058" y="1284473"/>
                  </a:lnTo>
                  <a:lnTo>
                    <a:pt x="1504230" y="1280870"/>
                  </a:lnTo>
                  <a:cubicBezTo>
                    <a:pt x="1476815" y="1326134"/>
                    <a:pt x="1443601" y="1366958"/>
                    <a:pt x="1406384" y="1403402"/>
                  </a:cubicBezTo>
                  <a:lnTo>
                    <a:pt x="1477592" y="1587057"/>
                  </a:lnTo>
                  <a:lnTo>
                    <a:pt x="1253035" y="1742435"/>
                  </a:lnTo>
                  <a:lnTo>
                    <a:pt x="1163834" y="1665910"/>
                  </a:lnTo>
                  <a:lnTo>
                    <a:pt x="1163667" y="1666097"/>
                  </a:lnTo>
                  <a:lnTo>
                    <a:pt x="1144343" y="1649188"/>
                  </a:lnTo>
                  <a:lnTo>
                    <a:pt x="1082710" y="1596313"/>
                  </a:lnTo>
                  <a:lnTo>
                    <a:pt x="1083384" y="1595846"/>
                  </a:lnTo>
                  <a:lnTo>
                    <a:pt x="1076108" y="1589478"/>
                  </a:lnTo>
                  <a:cubicBezTo>
                    <a:pt x="1019150" y="1605403"/>
                    <a:pt x="959511" y="1612813"/>
                    <a:pt x="898869" y="1612479"/>
                  </a:cubicBezTo>
                  <a:lnTo>
                    <a:pt x="795635" y="1796239"/>
                  </a:lnTo>
                  <a:lnTo>
                    <a:pt x="530840" y="1726127"/>
                  </a:lnTo>
                  <a:lnTo>
                    <a:pt x="534419" y="1515981"/>
                  </a:lnTo>
                  <a:cubicBezTo>
                    <a:pt x="478307" y="1484379"/>
                    <a:pt x="427627" y="1445732"/>
                    <a:pt x="384791" y="1400008"/>
                  </a:cubicBezTo>
                  <a:lnTo>
                    <a:pt x="388223" y="1407281"/>
                  </a:lnTo>
                  <a:lnTo>
                    <a:pt x="166784" y="1449671"/>
                  </a:lnTo>
                  <a:lnTo>
                    <a:pt x="50929" y="1204159"/>
                  </a:lnTo>
                  <a:lnTo>
                    <a:pt x="200689" y="1084166"/>
                  </a:lnTo>
                  <a:cubicBezTo>
                    <a:pt x="184704" y="1026270"/>
                    <a:pt x="176353" y="965934"/>
                    <a:pt x="176341" y="904529"/>
                  </a:cubicBezTo>
                  <a:lnTo>
                    <a:pt x="0" y="807794"/>
                  </a:lnTo>
                  <a:lnTo>
                    <a:pt x="70951" y="546132"/>
                  </a:lnTo>
                  <a:lnTo>
                    <a:pt x="273028" y="549491"/>
                  </a:lnTo>
                  <a:cubicBezTo>
                    <a:pt x="300443" y="501683"/>
                    <a:pt x="333547" y="458094"/>
                    <a:pt x="370996" y="419078"/>
                  </a:cubicBezTo>
                  <a:lnTo>
                    <a:pt x="303314" y="212794"/>
                  </a:lnTo>
                  <a:lnTo>
                    <a:pt x="535794" y="69242"/>
                  </a:lnTo>
                  <a:lnTo>
                    <a:pt x="698144" y="223973"/>
                  </a:lnTo>
                  <a:lnTo>
                    <a:pt x="696512" y="224981"/>
                  </a:lnTo>
                  <a:cubicBezTo>
                    <a:pt x="760334" y="205136"/>
                    <a:pt x="827716" y="195964"/>
                    <a:pt x="896341" y="196709"/>
                  </a:cubicBezTo>
                  <a:lnTo>
                    <a:pt x="889414" y="194876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25">
                <a:solidFill>
                  <a:schemeClr val="tx1"/>
                </a:solidFill>
              </a:endParaRPr>
            </a:p>
          </p:txBody>
        </p:sp>
      </p:grpSp>
      <p:pic>
        <p:nvPicPr>
          <p:cNvPr id="4" name="Graphic 3" descr="Presentation with pie chart outline">
            <a:extLst>
              <a:ext uri="{FF2B5EF4-FFF2-40B4-BE49-F238E27FC236}">
                <a16:creationId xmlns:a16="http://schemas.microsoft.com/office/drawing/2014/main" xmlns="" id="{ABCA132A-6759-7B47-A936-F17AAF0B3C3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925070" y="3583415"/>
            <a:ext cx="569231" cy="569231"/>
          </a:xfrm>
          <a:prstGeom prst="rect">
            <a:avLst/>
          </a:prstGeom>
        </p:spPr>
      </p:pic>
      <p:pic>
        <p:nvPicPr>
          <p:cNvPr id="6" name="Graphic 5" descr="Research with solid fill">
            <a:extLst>
              <a:ext uri="{FF2B5EF4-FFF2-40B4-BE49-F238E27FC236}">
                <a16:creationId xmlns:a16="http://schemas.microsoft.com/office/drawing/2014/main" xmlns="" id="{4ECE2D56-3E10-AE4B-B764-0DDD8E38A2D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753820" y="3468945"/>
            <a:ext cx="600465" cy="600465"/>
          </a:xfrm>
          <a:prstGeom prst="rect">
            <a:avLst/>
          </a:prstGeom>
        </p:spPr>
      </p:pic>
      <p:pic>
        <p:nvPicPr>
          <p:cNvPr id="8" name="Graphic 7" descr="List with solid fill">
            <a:extLst>
              <a:ext uri="{FF2B5EF4-FFF2-40B4-BE49-F238E27FC236}">
                <a16:creationId xmlns:a16="http://schemas.microsoft.com/office/drawing/2014/main" xmlns="" id="{180755B1-A9EF-1D4F-A316-8BB658648D9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5065885" y="2814516"/>
            <a:ext cx="452521" cy="452521"/>
          </a:xfrm>
          <a:prstGeom prst="rect">
            <a:avLst/>
          </a:prstGeom>
        </p:spPr>
      </p:pic>
      <p:pic>
        <p:nvPicPr>
          <p:cNvPr id="10" name="Graphic 9" descr="Document with solid fill">
            <a:extLst>
              <a:ext uri="{FF2B5EF4-FFF2-40B4-BE49-F238E27FC236}">
                <a16:creationId xmlns:a16="http://schemas.microsoft.com/office/drawing/2014/main" xmlns="" id="{3B0BF536-D2AA-1B44-8978-DFD75451B36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5051941" y="4332449"/>
            <a:ext cx="416823" cy="41682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5811C46D-5923-7EBF-2950-E4AE77C9FA7A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1EA465E-D76F-CB8E-28B0-C5A3D0DA646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27455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xmlns="" id="{883DD5C7-4B5F-31CB-B047-52791AB6364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093914" y="1306514"/>
          <a:ext cx="8004175" cy="4899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>
            <a:extLst>
              <a:ext uri="{FF2B5EF4-FFF2-40B4-BE49-F238E27FC236}">
                <a16:creationId xmlns:a16="http://schemas.microsoft.com/office/drawing/2014/main" xmlns="" id="{4F322AEC-9B40-C001-228C-F42F598B4D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Look for…</a:t>
            </a:r>
            <a:endParaRPr lang="ar-SA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9168C72-AB93-7D6F-C6FB-23DF2C18A419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A6A58D30-7E28-3532-1ABF-0EA3F7718AD9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91951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xmlns="" id="{19AF2626-975C-901C-5511-1AFECAD12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Stakeholder Engagement Matrix</a:t>
            </a:r>
            <a:endParaRPr lang="ar-S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>
            <a:normAutofit/>
          </a:bodyPr>
          <a:lstStyle/>
          <a:p>
            <a:pPr marL="320039" indent="-320039">
              <a:lnSpc>
                <a:spcPct val="100000"/>
              </a:lnSpc>
              <a:defRPr sz="1800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The Engagement Matrix is a spreadsheet to track engagement and understanding of the project stakeholders.</a:t>
            </a:r>
            <a:endParaRPr lang="en-US" sz="20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20039" indent="-320039">
              <a:lnSpc>
                <a:spcPct val="100000"/>
              </a:lnSpc>
              <a:defRPr sz="1800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Paints a picture of the level of commitment, involvement and understanding within the stakeholder group.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20039" indent="-320039">
              <a:lnSpc>
                <a:spcPct val="100000"/>
              </a:lnSpc>
              <a:defRPr sz="1800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It allows us to target activities for individuals if they are not “where we want them to be” 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mk-MK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4DEFCC1-5979-4BCE-93E5-E69BC2FFEB49}" type="slidenum">
              <a:rPr lang="mk-MK" smtClean="0"/>
              <a:pPr/>
              <a:t>36</a:t>
            </a:fld>
            <a:endParaRPr lang="mk-MK" dirty="0"/>
          </a:p>
        </p:txBody>
      </p:sp>
      <p:graphicFrame>
        <p:nvGraphicFramePr>
          <p:cNvPr id="8" name="Tabel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6438891"/>
              </p:ext>
            </p:extLst>
          </p:nvPr>
        </p:nvGraphicFramePr>
        <p:xfrm>
          <a:off x="1702440" y="3935675"/>
          <a:ext cx="8787120" cy="2557200"/>
        </p:xfrm>
        <a:graphic>
          <a:graphicData uri="http://schemas.openxmlformats.org/drawingml/2006/table">
            <a:tbl>
              <a:tblPr>
                <a:effectLst>
                  <a:outerShdw blurRad="127000" dist="635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1255303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61817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282184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26615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130279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110871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112630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45874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400" b="1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Stakeholder</a:t>
                      </a:r>
                      <a:endParaRPr lang="de-DE" sz="1400" b="1" noProof="1">
                        <a:solidFill>
                          <a:srgbClr val="FFFFFF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+mj-lt"/>
                        <a:ea typeface="Times New Roman"/>
                        <a:cs typeface="Times New Roman"/>
                      </a:endParaRP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kern="1200" noProof="0" dirty="0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Objectives</a:t>
                      </a:r>
                      <a:r>
                        <a:rPr lang="de-DE" sz="1400" b="1" kern="120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 / </a:t>
                      </a:r>
                      <a:r>
                        <a:rPr lang="en-US" sz="1400" b="1" kern="1200" noProof="0" dirty="0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Interests</a:t>
                      </a: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noProof="0" dirty="0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Desired Engagement</a:t>
                      </a:r>
                      <a:endParaRPr lang="de-DE" sz="1400" b="0" kern="1200" noProof="1">
                        <a:solidFill>
                          <a:srgbClr val="FFFFFF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en-US" sz="1400" b="1" kern="1200" noProof="0" dirty="0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Current Engagement</a:t>
                      </a: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Differentaial</a:t>
                      </a:r>
                      <a:endParaRPr lang="de-DE" sz="1400" b="0" kern="1200" noProof="1">
                        <a:solidFill>
                          <a:srgbClr val="FFFFFF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b="0" kern="120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Action</a:t>
                      </a:r>
                      <a:r>
                        <a:rPr lang="de-DE" sz="1400" b="0" kern="1200" baseline="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 Steps</a:t>
                      </a:r>
                      <a:endParaRPr lang="de-DE" sz="1400" b="0" kern="1200" noProof="1">
                        <a:solidFill>
                          <a:srgbClr val="FFFFFF"/>
                        </a:solidFill>
                        <a:effectLst>
                          <a:outerShdw blurRad="50800" dist="38100" dir="2700000" algn="tl" rotWithShape="0">
                            <a:prstClr val="black">
                              <a:alpha val="40000"/>
                            </a:prstClr>
                          </a:outerShdw>
                        </a:effectLst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400" b="0" kern="1200" noProof="1">
                          <a:solidFill>
                            <a:srgbClr val="FFFFFF"/>
                          </a:solidFill>
                          <a:effectLst>
                            <a:outerShdw blurRad="50800" dist="38100" dir="2700000" algn="tl" rotWithShape="0">
                              <a:prstClr val="black">
                                <a:alpha val="40000"/>
                              </a:prstClr>
                            </a:outerShdw>
                          </a:effectLst>
                          <a:latin typeface="+mj-lt"/>
                          <a:ea typeface="Times New Roman"/>
                          <a:cs typeface="Arial"/>
                        </a:rPr>
                        <a:t>Responsible</a:t>
                      </a:r>
                    </a:p>
                  </a:txBody>
                  <a:tcPr marL="90170" marR="90170" marT="72000" marB="72000" anchor="ctr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lumMod val="60000"/>
                            <a:lumOff val="40000"/>
                          </a:schemeClr>
                        </a:gs>
                        <a:gs pos="100000">
                          <a:schemeClr val="accent1"/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3024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John </a:t>
                      </a:r>
                      <a:r>
                        <a:rPr lang="de-DE" sz="1200" b="1" kern="1200" noProof="1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Doe</a:t>
                      </a: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(Client)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>
                          <a:solidFill>
                            <a:srgbClr val="000000"/>
                          </a:solidFill>
                        </a:rPr>
                        <a:t>Provides money and resources. Wishes a professional project management.</a:t>
                      </a:r>
                      <a:endParaRPr lang="de-DE" sz="1050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3</a:t>
                      </a:r>
                      <a:endParaRPr lang="de-DE" sz="16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2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Arial"/>
                        </a:rPr>
                        <a:t>1</a:t>
                      </a: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600" b="1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Arial"/>
                        </a:rPr>
                        <a:t>-2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567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Roger Waters</a:t>
                      </a: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(Project Manager)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kern="1200" noProof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Provides</a:t>
                      </a:r>
                      <a:r>
                        <a:rPr lang="en-US" sz="1050" kern="1200" baseline="0" noProof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his technical</a:t>
                      </a:r>
                      <a:br>
                        <a:rPr lang="en-US" sz="1050" kern="1200" baseline="0" noProof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050" kern="1200" baseline="0" noProof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Know-How.</a:t>
                      </a:r>
                      <a:endParaRPr lang="en-US" sz="1050" kern="1200" noProof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2</a:t>
                      </a:r>
                      <a:endParaRPr lang="de-DE" sz="16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2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Arial"/>
                        </a:rPr>
                        <a:t>4</a:t>
                      </a: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600" b="1" kern="1200" dirty="0">
                          <a:solidFill>
                            <a:srgbClr val="000000"/>
                          </a:solidFill>
                          <a:latin typeface="+mn-lt"/>
                          <a:ea typeface="Times New Roman"/>
                          <a:cs typeface="Arial"/>
                        </a:rPr>
                        <a:t>+2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rgbClr val="000000"/>
                        </a:solidFill>
                        <a:latin typeface="+mn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0974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b="1" kern="120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Jane</a:t>
                      </a:r>
                      <a:r>
                        <a:rPr lang="de-DE" sz="1200" b="1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Brown</a:t>
                      </a:r>
                      <a:r>
                        <a:rPr lang="de-DE" sz="1200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/>
                      </a:r>
                      <a:br>
                        <a:rPr lang="de-DE" sz="1200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de-DE" sz="1200" kern="1200" baseline="0" dirty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(Resident)</a:t>
                      </a:r>
                      <a:endParaRPr lang="de-DE" sz="1200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dirty="0">
                          <a:solidFill>
                            <a:srgbClr val="000000"/>
                          </a:solidFill>
                        </a:rPr>
                        <a:t>Will boycott the project </a:t>
                      </a:r>
                      <a:br>
                        <a:rPr lang="en-US" sz="1050" dirty="0">
                          <a:solidFill>
                            <a:srgbClr val="000000"/>
                          </a:solidFill>
                        </a:rPr>
                      </a:br>
                      <a:r>
                        <a:rPr lang="en-US" sz="1050" dirty="0">
                          <a:solidFill>
                            <a:srgbClr val="000000"/>
                          </a:solidFill>
                        </a:rPr>
                        <a:t>and stop if possible.</a:t>
                      </a:r>
                      <a:endParaRPr lang="de-DE" sz="1050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200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4</a:t>
                      </a:r>
                      <a:endParaRPr lang="de-DE" sz="12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</a:pPr>
                      <a:r>
                        <a:rPr lang="de-DE" sz="1200" dirty="0">
                          <a:solidFill>
                            <a:srgbClr val="000000"/>
                          </a:solidFill>
                          <a:latin typeface="+mj-lt"/>
                          <a:ea typeface="Times New Roman"/>
                          <a:cs typeface="Arial"/>
                        </a:rPr>
                        <a:t>4</a:t>
                      </a:r>
                      <a:endParaRPr lang="de-DE" sz="1200" b="1" dirty="0">
                        <a:solidFill>
                          <a:srgbClr val="000000"/>
                        </a:solidFill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sz="1600" b="1" kern="1200" dirty="0">
                          <a:solidFill>
                            <a:srgbClr val="000000"/>
                          </a:solidFill>
                          <a:latin typeface="+mj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40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de-DE" sz="1200" b="1" kern="1200" dirty="0">
                        <a:solidFill>
                          <a:srgbClr val="000000"/>
                        </a:solidFill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90170" marR="90170" marT="72000" marB="72000">
                    <a:lnL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2B2B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F5F0E6F0-5457-EF1F-3CE4-0548453382CF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0D4BF7B5-783A-9B3B-10FE-A81DDDD6FB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91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5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2513150" y="1019069"/>
            <a:ext cx="463876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>
                <a:latin typeface="Times New Roman"/>
                <a:cs typeface="Times New Roman"/>
                <a:sym typeface="Times New Roman"/>
              </a:rPr>
              <a:t>Key Points</a:t>
            </a:r>
          </a:p>
        </p:txBody>
      </p:sp>
      <p:sp>
        <p:nvSpPr>
          <p:cNvPr id="168" name="Google Shape;168;p5"/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dirty="0"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dirty="0"/>
          </a:p>
        </p:txBody>
      </p:sp>
      <p:sp>
        <p:nvSpPr>
          <p:cNvPr id="3" name="Google Shape;163;p5">
            <a:extLst>
              <a:ext uri="{FF2B5EF4-FFF2-40B4-BE49-F238E27FC236}">
                <a16:creationId xmlns:a16="http://schemas.microsoft.com/office/drawing/2014/main" xmlns="" id="{0C94E425-EFF5-7463-592D-5DD951A6C26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xmlns="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67127555"/>
              </p:ext>
            </p:extLst>
          </p:nvPr>
        </p:nvGraphicFramePr>
        <p:xfrm>
          <a:off x="2513150" y="1862501"/>
          <a:ext cx="8593464" cy="40410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0" name="Google Shape;165;p5">
            <a:extLst>
              <a:ext uri="{FF2B5EF4-FFF2-40B4-BE49-F238E27FC236}">
                <a16:creationId xmlns:a16="http://schemas.microsoft.com/office/drawing/2014/main" xmlns="" id="{0861578B-D548-AFB7-3ABD-DBB1A1E6F614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03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1" name="Google Shape;164;p5">
            <a:extLst>
              <a:ext uri="{FF2B5EF4-FFF2-40B4-BE49-F238E27FC236}">
                <a16:creationId xmlns:a16="http://schemas.microsoft.com/office/drawing/2014/main" xmlns="" id="{DFD62698-9391-0633-4A28-AA108C8DAB6E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" name="Graphic 21">
            <a:extLst>
              <a:ext uri="{FF2B5EF4-FFF2-40B4-BE49-F238E27FC236}">
                <a16:creationId xmlns:a16="http://schemas.microsoft.com/office/drawing/2014/main" xmlns="" id="{EBEE5ABB-D558-BA70-7815-34BA16B916C2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1096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9F477B7E-C529-8B16-1549-21F38D6F9E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CFADCAC6-9A60-EC4B-D77F-BDA803A05D7C}"/>
              </a:ext>
            </a:extLst>
          </p:cNvPr>
          <p:cNvSpPr txBox="1"/>
          <p:nvPr/>
        </p:nvSpPr>
        <p:spPr>
          <a:xfrm>
            <a:off x="4429112" y="645406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xmlns="" id="{1EEDB23E-1810-5169-7022-A0C0525E48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52F0264F-00DF-8C24-5FC9-AAC89736EBBD}"/>
              </a:ext>
            </a:extLst>
          </p:cNvPr>
          <p:cNvSpPr txBox="1"/>
          <p:nvPr/>
        </p:nvSpPr>
        <p:spPr>
          <a:xfrm>
            <a:off x="1147556" y="983299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0C805ED7-45E4-45B4-A2DF-BA57F3B296A3}"/>
              </a:ext>
            </a:extLst>
          </p:cNvPr>
          <p:cNvSpPr txBox="1"/>
          <p:nvPr/>
        </p:nvSpPr>
        <p:spPr>
          <a:xfrm>
            <a:off x="1308373" y="125362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xmlns="" id="{796D2296-443C-545D-2060-3BE3F73DE3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6891" y="145131"/>
            <a:ext cx="8627533" cy="1706860"/>
          </a:xfrm>
        </p:spPr>
        <p:txBody>
          <a:bodyPr>
            <a:normAutofit/>
          </a:bodyPr>
          <a:lstStyle/>
          <a:p>
            <a:pPr algn="ctr"/>
            <a:r>
              <a:rPr lang="en-US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place stakeholders in the appropriate quadrant based on their current realistic situation, and not where you want them to be.</a:t>
            </a:r>
          </a:p>
        </p:txBody>
      </p:sp>
      <p:cxnSp>
        <p:nvCxnSpPr>
          <p:cNvPr id="2" name="Straight Arrow Connector 1">
            <a:extLst>
              <a:ext uri="{FF2B5EF4-FFF2-40B4-BE49-F238E27FC236}">
                <a16:creationId xmlns:a16="http://schemas.microsoft.com/office/drawing/2014/main" xmlns="" id="{3974D044-E65C-B0CC-C65C-A3F2D095E2A0}"/>
              </a:ext>
            </a:extLst>
          </p:cNvPr>
          <p:cNvCxnSpPr>
            <a:cxnSpLocks/>
          </p:cNvCxnSpPr>
          <p:nvPr/>
        </p:nvCxnSpPr>
        <p:spPr>
          <a:xfrm>
            <a:off x="3121234" y="3768045"/>
            <a:ext cx="523932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xmlns="" id="{F5FE774C-99CE-0E9A-0883-C7AE05E7967C}"/>
              </a:ext>
            </a:extLst>
          </p:cNvPr>
          <p:cNvCxnSpPr>
            <a:cxnSpLocks/>
          </p:cNvCxnSpPr>
          <p:nvPr/>
        </p:nvCxnSpPr>
        <p:spPr>
          <a:xfrm>
            <a:off x="5667808" y="1564311"/>
            <a:ext cx="0" cy="451000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CE5E6813-77F6-AE50-78E0-713CB6B9B330}"/>
              </a:ext>
            </a:extLst>
          </p:cNvPr>
          <p:cNvSpPr/>
          <p:nvPr/>
        </p:nvSpPr>
        <p:spPr>
          <a:xfrm>
            <a:off x="3297449" y="1827797"/>
            <a:ext cx="2313209" cy="19092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Keep Satisfied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xmlns="" id="{1EFCCC79-7D25-CD96-CB63-A33AC47CC6BC}"/>
              </a:ext>
            </a:extLst>
          </p:cNvPr>
          <p:cNvSpPr/>
          <p:nvPr/>
        </p:nvSpPr>
        <p:spPr>
          <a:xfrm>
            <a:off x="3297449" y="3799942"/>
            <a:ext cx="2313209" cy="19721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Monitor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xmlns="" id="{E8EBE436-6E66-74AA-6918-0DEB696B705B}"/>
              </a:ext>
            </a:extLst>
          </p:cNvPr>
          <p:cNvSpPr/>
          <p:nvPr/>
        </p:nvSpPr>
        <p:spPr>
          <a:xfrm>
            <a:off x="5710342" y="1827797"/>
            <a:ext cx="2355729" cy="190925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Actively Engage</a:t>
            </a:r>
          </a:p>
        </p:txBody>
      </p:sp>
      <p:sp>
        <p:nvSpPr>
          <p:cNvPr id="27" name="Rounded Rectangle 26">
            <a:extLst>
              <a:ext uri="{FF2B5EF4-FFF2-40B4-BE49-F238E27FC236}">
                <a16:creationId xmlns:a16="http://schemas.microsoft.com/office/drawing/2014/main" xmlns="" id="{DDF6A322-7840-31BC-49D6-741E3C7B384B}"/>
              </a:ext>
            </a:extLst>
          </p:cNvPr>
          <p:cNvSpPr/>
          <p:nvPr/>
        </p:nvSpPr>
        <p:spPr>
          <a:xfrm>
            <a:off x="5710341" y="3799942"/>
            <a:ext cx="2355736" cy="19721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Keep Informed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11AF89C5-CE59-9634-C791-D61F00EE34C5}"/>
              </a:ext>
            </a:extLst>
          </p:cNvPr>
          <p:cNvSpPr txBox="1"/>
          <p:nvPr/>
        </p:nvSpPr>
        <p:spPr>
          <a:xfrm flipH="1">
            <a:off x="5096596" y="6105314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Interest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xmlns="" id="{1A58968B-834D-03FA-1E6D-A2F60B47E5FE}"/>
              </a:ext>
            </a:extLst>
          </p:cNvPr>
          <p:cNvSpPr txBox="1"/>
          <p:nvPr/>
        </p:nvSpPr>
        <p:spPr>
          <a:xfrm rot="16200000" flipH="1">
            <a:off x="1867209" y="3552383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Power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6D564556-468E-B753-E69F-525D2057EEE6}"/>
              </a:ext>
            </a:extLst>
          </p:cNvPr>
          <p:cNvSpPr txBox="1"/>
          <p:nvPr/>
        </p:nvSpPr>
        <p:spPr>
          <a:xfrm flipH="1">
            <a:off x="2657622" y="5772082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Low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AF69CE41-5BBB-5F01-D83B-4A140C21F6F0}"/>
              </a:ext>
            </a:extLst>
          </p:cNvPr>
          <p:cNvSpPr txBox="1"/>
          <p:nvPr/>
        </p:nvSpPr>
        <p:spPr>
          <a:xfrm flipH="1">
            <a:off x="2515487" y="1627183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High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xmlns="" id="{C8EAD6C4-920C-0241-7DC4-23869B740E30}"/>
              </a:ext>
            </a:extLst>
          </p:cNvPr>
          <p:cNvSpPr txBox="1"/>
          <p:nvPr/>
        </p:nvSpPr>
        <p:spPr>
          <a:xfrm flipH="1">
            <a:off x="7375271" y="5772082"/>
            <a:ext cx="12114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High</a:t>
            </a:r>
            <a:endParaRPr lang="ko-KR" altLang="en-US" sz="1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xmlns="" id="{18FDCD14-735C-F7F9-AF8A-2099E3E3892A}"/>
              </a:ext>
            </a:extLst>
          </p:cNvPr>
          <p:cNvSpPr txBox="1"/>
          <p:nvPr/>
        </p:nvSpPr>
        <p:spPr>
          <a:xfrm flipH="1">
            <a:off x="4266064" y="4887997"/>
            <a:ext cx="2107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xmlns="" id="{E5895839-87AA-1D73-CB61-FA5AA802EE97}"/>
              </a:ext>
            </a:extLst>
          </p:cNvPr>
          <p:cNvSpPr/>
          <p:nvPr/>
        </p:nvSpPr>
        <p:spPr>
          <a:xfrm flipH="1">
            <a:off x="4103974" y="4922969"/>
            <a:ext cx="162089" cy="16208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25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88CF40E2-BAFA-F421-FC59-56415A1AB55D}"/>
              </a:ext>
            </a:extLst>
          </p:cNvPr>
          <p:cNvSpPr txBox="1"/>
          <p:nvPr/>
        </p:nvSpPr>
        <p:spPr>
          <a:xfrm flipH="1">
            <a:off x="7045245" y="2934211"/>
            <a:ext cx="2107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xmlns="" id="{B8AD71A4-A9B4-214D-76AD-7C38926F276A}"/>
              </a:ext>
            </a:extLst>
          </p:cNvPr>
          <p:cNvSpPr/>
          <p:nvPr/>
        </p:nvSpPr>
        <p:spPr>
          <a:xfrm flipH="1">
            <a:off x="6883155" y="2969183"/>
            <a:ext cx="162089" cy="16208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25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30405732-7845-A1A4-1FBF-898D9A74CC33}"/>
              </a:ext>
            </a:extLst>
          </p:cNvPr>
          <p:cNvSpPr txBox="1"/>
          <p:nvPr/>
        </p:nvSpPr>
        <p:spPr>
          <a:xfrm flipH="1">
            <a:off x="6939893" y="3980028"/>
            <a:ext cx="2107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xmlns="" id="{030BA177-FA71-111A-FFAD-04F431B15CFD}"/>
              </a:ext>
            </a:extLst>
          </p:cNvPr>
          <p:cNvSpPr/>
          <p:nvPr/>
        </p:nvSpPr>
        <p:spPr>
          <a:xfrm flipH="1">
            <a:off x="6777803" y="4015000"/>
            <a:ext cx="162089" cy="16208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25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xmlns="" id="{123A3C52-5D0A-7441-AF35-1FC248607348}"/>
              </a:ext>
            </a:extLst>
          </p:cNvPr>
          <p:cNvSpPr txBox="1"/>
          <p:nvPr/>
        </p:nvSpPr>
        <p:spPr>
          <a:xfrm flipH="1">
            <a:off x="4885892" y="3258010"/>
            <a:ext cx="2107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xmlns="" id="{A7D57387-9D0A-0F20-26BF-E1CB745D7379}"/>
              </a:ext>
            </a:extLst>
          </p:cNvPr>
          <p:cNvSpPr/>
          <p:nvPr/>
        </p:nvSpPr>
        <p:spPr>
          <a:xfrm flipH="1">
            <a:off x="4723802" y="3292982"/>
            <a:ext cx="162089" cy="16208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25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D6E150A-DB5C-BD9C-6B25-95AF6437EFBE}"/>
              </a:ext>
            </a:extLst>
          </p:cNvPr>
          <p:cNvSpPr txBox="1"/>
          <p:nvPr/>
        </p:nvSpPr>
        <p:spPr>
          <a:xfrm flipH="1">
            <a:off x="6032460" y="2182200"/>
            <a:ext cx="2107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</a:t>
            </a:r>
            <a:endParaRPr lang="ko-KR" altLang="en-US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xmlns="" id="{73CC7396-CBB1-CB5C-E462-58260FDD9174}"/>
              </a:ext>
            </a:extLst>
          </p:cNvPr>
          <p:cNvSpPr/>
          <p:nvPr/>
        </p:nvSpPr>
        <p:spPr>
          <a:xfrm flipH="1">
            <a:off x="5870370" y="2217172"/>
            <a:ext cx="162089" cy="16208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25"/>
          </a:p>
        </p:txBody>
      </p:sp>
    </p:spTree>
    <p:extLst>
      <p:ext uri="{BB962C8B-B14F-4D97-AF65-F5344CB8AC3E}">
        <p14:creationId xmlns:p14="http://schemas.microsoft.com/office/powerpoint/2010/main" val="1672185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6761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58572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For Discussion Panel and Next Lecture: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Reading, Chapter 6. from textbook</a:t>
            </a:r>
          </a:p>
          <a:p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  <a:hlinkClick r:id="rId3"/>
              </a:rPr>
              <a:t> 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  <a:endParaRPr lang="en-US" sz="2000" dirty="0">
              <a:latin typeface="Times New Roman" panose="02020603050405020304" pitchFamily="18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R="0" lvl="0" rtl="0">
              <a:spcBef>
                <a:spcPts val="0"/>
              </a:spcBef>
              <a:spcAft>
                <a:spcPts val="0"/>
              </a:spcAft>
            </a:pPr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sym typeface="Calibri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Think of the following scenario: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You are working on a project to open a new branch for a bank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Who are the stakeholders?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What is their level of influence and interest (stakeholder matrix)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sym typeface="Calibri"/>
              </a:rPr>
              <a:t>How will you engage them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 flipV="1">
            <a:off x="-609600" y="556144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/>
              <a:t>www.midocean.ae</a:t>
            </a:r>
          </a:p>
        </p:txBody>
      </p:sp>
      <p:sp>
        <p:nvSpPr>
          <p:cNvPr id="10" name="Google Shape;163;p5">
            <a:extLst>
              <a:ext uri="{FF2B5EF4-FFF2-40B4-BE49-F238E27FC236}">
                <a16:creationId xmlns:a16="http://schemas.microsoft.com/office/drawing/2014/main" xmlns="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" name="Graphic 21">
            <a:extLst>
              <a:ext uri="{FF2B5EF4-FFF2-40B4-BE49-F238E27FC236}">
                <a16:creationId xmlns:a16="http://schemas.microsoft.com/office/drawing/2014/main" xmlns="" id="{7F553460-768A-097C-5E20-5479E740883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Google Shape;165;p5">
            <a:extLst>
              <a:ext uri="{FF2B5EF4-FFF2-40B4-BE49-F238E27FC236}">
                <a16:creationId xmlns:a16="http://schemas.microsoft.com/office/drawing/2014/main" xmlns="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03</a:t>
            </a:r>
            <a:endParaRPr sz="1600" b="1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" name="Google Shape;164;p5">
            <a:extLst>
              <a:ext uri="{FF2B5EF4-FFF2-40B4-BE49-F238E27FC236}">
                <a16:creationId xmlns:a16="http://schemas.microsoft.com/office/drawing/2014/main" xmlns="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58314967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8.7|59.2|7.9|17.9|11.3|30.9|30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7.9|80.1|110.2|9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3|14.7|15.6|40.9|9.4|15.6|19.8|39.7|15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28407B3-420E-4E78-A10F-FF313718B3B5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2.xml><?xml version="1.0" encoding="utf-8"?>
<ds:datastoreItem xmlns:ds="http://schemas.openxmlformats.org/officeDocument/2006/customXml" ds:itemID="{CD181BA3-7AE7-47A0-B950-24DBF60A943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8FAA7D7-3806-4F89-900C-67D6D7C840A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18011</TotalTime>
  <Words>1803</Words>
  <Application>Microsoft Office PowerPoint</Application>
  <PresentationFormat>Widescreen</PresentationFormat>
  <Paragraphs>453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Arial Unicode MS</vt:lpstr>
      <vt:lpstr>맑은 고딕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What is Stakeholder Management?</vt:lpstr>
      <vt:lpstr>Role of the Business Analyst in Stakeholder Management</vt:lpstr>
      <vt:lpstr>Stakeholder Management Process</vt:lpstr>
      <vt:lpstr>When is Stakeholders Management done?</vt:lpstr>
      <vt:lpstr>Key Artifacts in Stakeholder Management</vt:lpstr>
      <vt:lpstr>Why is Stakeholders Management Important?</vt:lpstr>
      <vt:lpstr>Poorly Managed Stakeholders can have a Negative Impact on the project</vt:lpstr>
      <vt:lpstr>Who is a Stakeholder?</vt:lpstr>
      <vt:lpstr>Stakeholders Classification</vt:lpstr>
      <vt:lpstr>What do Stakeholders provide?</vt:lpstr>
      <vt:lpstr>Identifying Stakeholders</vt:lpstr>
      <vt:lpstr>Tools to Identify Stakeholders</vt:lpstr>
      <vt:lpstr>Stakeholder Register</vt:lpstr>
      <vt:lpstr>Stakeholder Register</vt:lpstr>
      <vt:lpstr>PowerPoint Presentation</vt:lpstr>
      <vt:lpstr>Understanding your Stakeholders</vt:lpstr>
      <vt:lpstr>Analyzing Stakeholders</vt:lpstr>
      <vt:lpstr>Stakeholder Power(Influence) vs. Interest Map</vt:lpstr>
      <vt:lpstr>Stakeholder Analysis Example</vt:lpstr>
      <vt:lpstr>PowerPoint Presentation</vt:lpstr>
      <vt:lpstr>Planning Stakeholders Management</vt:lpstr>
      <vt:lpstr>10 principles for engaging stakeholders</vt:lpstr>
      <vt:lpstr>Stakeholder Engagement Strategies</vt:lpstr>
      <vt:lpstr>Stakeholder Engagement Strategies</vt:lpstr>
      <vt:lpstr>Sample Stakeholders Engagement Channels</vt:lpstr>
      <vt:lpstr>Stakeholders Engagement Matrix </vt:lpstr>
      <vt:lpstr>Stakeholder Management Plan</vt:lpstr>
      <vt:lpstr>Stakeholder Management Plan  (can be part of the Stakeholder Register)</vt:lpstr>
      <vt:lpstr>Monitoring Engagement</vt:lpstr>
      <vt:lpstr>PowerPoint Presentation</vt:lpstr>
      <vt:lpstr>Look for…</vt:lpstr>
      <vt:lpstr>Stakeholder Engagement Matrix</vt:lpstr>
      <vt:lpstr>PowerPoint Presentation</vt:lpstr>
      <vt:lpstr>You place stakeholders in the appropriate quadrant based on their current realistic situation, and not where you want them to be.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Microsoft account</cp:lastModifiedBy>
  <cp:revision>23</cp:revision>
  <dcterms:created xsi:type="dcterms:W3CDTF">2023-04-29T09:08:00Z</dcterms:created>
  <dcterms:modified xsi:type="dcterms:W3CDTF">2024-06-21T19:12:22Z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1033-12.2.0.13306</vt:lpwstr>
  </property>
  <property fmtid="{D5CDD505-2E9C-101B-9397-08002B2CF9AE}" pid="4" name="ContentTypeId">
    <vt:lpwstr>0x0101006A254F5D6A14094B8840E79896A2F150</vt:lpwstr>
  </property>
</Properties>
</file>