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</p:sldIdLst>
  <p:sldSz cx="12192000" cy="6858000"/>
  <p:notesSz cx="6858000" cy="9144000"/>
  <p:defaultTextStyle>
    <a:defPPr>
      <a:defRPr lang="en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674"/>
    <p:restoredTop sz="96029"/>
  </p:normalViewPr>
  <p:slideViewPr>
    <p:cSldViewPr snapToGrid="0">
      <p:cViewPr>
        <p:scale>
          <a:sx n="67" d="100"/>
          <a:sy n="67" d="100"/>
        </p:scale>
        <p:origin x="1288" y="5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48C04-1B06-3F32-AA0F-8BECEB5AE3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B7E7CE-87B8-2D01-C3D5-355281EE29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28620B-BE54-FB2C-B9D5-3F85C00D9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772D8-3283-BB49-995F-B2EA72ACDF1B}" type="datetimeFigureOut">
              <a:rPr lang="en-SA" smtClean="0"/>
              <a:t>17/02/2023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56E355-B0CC-D006-4EFE-0B62294AD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03A7E8-EB3C-C494-3C85-247DCEB41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3F502-2B10-2F4E-848D-8D1C4960AC0D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790334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B8681-2E48-2790-C659-B24437B5A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EB699-18DC-3951-37BD-F154F22233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055ADB-AB99-6743-CE4C-9B617D133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772D8-3283-BB49-995F-B2EA72ACDF1B}" type="datetimeFigureOut">
              <a:rPr lang="en-SA" smtClean="0"/>
              <a:t>17/02/2023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379D96-0AF3-01E0-462B-782490791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6AE8D7-73B9-0D39-6ADF-0F54A9180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3F502-2B10-2F4E-848D-8D1C4960AC0D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775848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8DFDB-717B-257C-3F77-802E3ADAF7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D4F59A-EDC7-5294-B949-87BEFA2DC1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EF05D3-63A8-7167-B766-C29C273FE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772D8-3283-BB49-995F-B2EA72ACDF1B}" type="datetimeFigureOut">
              <a:rPr lang="en-SA" smtClean="0"/>
              <a:t>17/02/2023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8D2085-65FD-1D2D-FAC3-A9B545BE4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E3C806-9417-B4A2-5478-69F2D69BA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3F502-2B10-2F4E-848D-8D1C4960AC0D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14576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1EA47E-DE29-4BBB-62A5-FEC8065E7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39B1D3-55A9-E3BC-CDA2-1724C905C0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364DB7-426E-440C-0462-76D0B0916D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DD2CAD-39D9-CA98-8BD3-9A23ADC7B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772D8-3283-BB49-995F-B2EA72ACDF1B}" type="datetimeFigureOut">
              <a:rPr lang="en-SA" smtClean="0"/>
              <a:t>17/02/2023 R</a:t>
            </a:fld>
            <a:endParaRPr lang="en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EC8967-CC8E-AC19-75F6-6980F080C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2D41D5-049F-F6BE-563F-B3634DB84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3F502-2B10-2F4E-848D-8D1C4960AC0D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501728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865CC-A776-3286-FF9E-0E3840D92A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D70C69-F011-B348-ED00-02030BF76E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A826AF-669C-C054-844B-E1B4CDB1FD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C5D214-5AB1-213B-A86C-C61B98A59B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CCD6CC-D313-8220-2127-0D2BDB08A1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C07046-D286-6EBA-370F-64B85C9CF5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772D8-3283-BB49-995F-B2EA72ACDF1B}" type="datetimeFigureOut">
              <a:rPr lang="en-SA" smtClean="0"/>
              <a:t>17/02/2023 R</a:t>
            </a:fld>
            <a:endParaRPr lang="en-S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F5DC07D-B518-3B74-47CB-74E0EBF06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536D6D-60AA-1A68-3AE2-3CCEF4C7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3F502-2B10-2F4E-848D-8D1C4960AC0D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713333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758AC-39F9-3DCE-29CB-B9FCAD3D7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3EEDD1-6BA8-F44D-F7FA-12AC4561D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772D8-3283-BB49-995F-B2EA72ACDF1B}" type="datetimeFigureOut">
              <a:rPr lang="en-SA" smtClean="0"/>
              <a:t>17/02/2023 R</a:t>
            </a:fld>
            <a:endParaRPr lang="en-S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A6B622-2614-0AE0-7EBA-E520F077B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401FC3-6AD3-E1CC-095D-EB779264F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3F502-2B10-2F4E-848D-8D1C4960AC0D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463162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A6ABD15-7596-3036-2A58-A1635B50C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772D8-3283-BB49-995F-B2EA72ACDF1B}" type="datetimeFigureOut">
              <a:rPr lang="en-SA" smtClean="0"/>
              <a:t>17/02/2023 R</a:t>
            </a:fld>
            <a:endParaRPr lang="en-S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F71B15-508D-82AD-38A7-3D3519221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232E62-278E-431B-11AC-5D9875F7D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3F502-2B10-2F4E-848D-8D1C4960AC0D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549880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4B23B-765A-CA66-D248-FBC7C64C70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11B272-2D20-73B7-3376-D0DAB41001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FF2A21-F6D7-17FF-3A6C-ECB3B4593D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FE4DB1-5D24-54F9-A13F-43A5352C4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772D8-3283-BB49-995F-B2EA72ACDF1B}" type="datetimeFigureOut">
              <a:rPr lang="en-SA" smtClean="0"/>
              <a:t>17/02/2023 R</a:t>
            </a:fld>
            <a:endParaRPr lang="en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FFB8E8-0AB2-2443-3759-6EEB53E85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7BB422-4D0B-BB91-F955-463280096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3F502-2B10-2F4E-848D-8D1C4960AC0D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952334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030BB-0FF7-8013-1F65-AD8CD3A90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61C664-FF1E-E08E-B33E-55CF0BC119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4A2944-D1C2-A051-F774-9DDF71B60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D96C1D-3F4B-0506-26CF-969D13586F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772D8-3283-BB49-995F-B2EA72ACDF1B}" type="datetimeFigureOut">
              <a:rPr lang="en-SA" smtClean="0"/>
              <a:t>17/02/2023 R</a:t>
            </a:fld>
            <a:endParaRPr lang="en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56CAEF-EF11-88D7-A5AA-79B1AFE6E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8CC9B9-E050-CC6A-AB08-2B896EFDB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3F502-2B10-2F4E-848D-8D1C4960AC0D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983016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CE12E-AFCB-22E2-B040-8E9BA1096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632587-2A9E-CD9E-5E67-E5EAC7C3E2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D339E9-F1EE-B240-FD9F-151254A17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772D8-3283-BB49-995F-B2EA72ACDF1B}" type="datetimeFigureOut">
              <a:rPr lang="en-SA" smtClean="0"/>
              <a:t>17/02/2023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B7A2A4-22D6-5A91-16D3-EF0621648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6D02E-C106-0F4A-8A64-97C147893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3F502-2B10-2F4E-848D-8D1C4960AC0D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944125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DD1E624-CC5B-EC6E-A6BE-15180F62F8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B3A715-C06C-F9AE-B97C-8908592AF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449FF2-F3C4-4E35-BC69-6B1363C29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772D8-3283-BB49-995F-B2EA72ACDF1B}" type="datetimeFigureOut">
              <a:rPr lang="en-SA" smtClean="0"/>
              <a:t>17/02/2023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765A28-392E-E5FD-B09E-04CE5C36E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D53F2B-40C0-B709-B14B-0F327DC93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3F502-2B10-2F4E-848D-8D1C4960AC0D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698858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3DB84CF-E03D-29F2-23C5-95F1C1212A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F9DB17-FD38-66FE-97DC-22EE96B69F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405C6-74F4-684B-3D3D-B1B4250EFA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E772D8-3283-BB49-995F-B2EA72ACDF1B}" type="datetimeFigureOut">
              <a:rPr lang="en-SA" smtClean="0"/>
              <a:t>17/02/2023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374EDA-0597-BD69-F45A-F02CA349B1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1AF323-05E5-CC16-EE25-5A44E9D0C3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23F502-2B10-2F4E-848D-8D1C4960AC0D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563068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86FB2F-88A8-C058-DCF2-743AC5C4967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5CCDEF-AF8A-C759-48BF-1AB207B3E2F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CD3849-DFBF-8F6A-52A9-C1B14C6F8F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0073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4CFD2-0F3E-C56D-8ED2-FB7264AB6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368D9-896A-453F-EC83-8002B639DE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1B3968-3EA8-160D-FD57-A6158BD028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13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878F6-0139-47B1-C508-95EC5D635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7F390F-C3FE-494B-04BD-DC6660E526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402CFB-E845-6AEC-B6B3-582FFD04E8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9389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0F419-4833-C5F9-1581-C760FA9F3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A22968-D9B7-55D5-42FF-4B1E40F257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1D8CC9-13E8-6F0E-7A98-A2EAF5B69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3648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42325-CD73-AB5C-F5F1-AFB2F1E813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31C374-B380-AC77-80C4-9D059BB741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C42482-5EC3-878C-A224-017F59B656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3331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3A42A2-47E9-5C84-71A4-9A62F0DE9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051F42-F5B1-002D-B266-5C5E0B1E11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2DA871-E92C-1635-0E42-6A8D6D15DB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4335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71785-19D3-2DDA-B269-BCCAA0398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91090"/>
            <a:ext cx="10515599" cy="932688"/>
          </a:xfrm>
        </p:spPr>
        <p:txBody>
          <a:bodyPr vert="horz" lIns="91440" tIns="45720" rIns="91440" bIns="45720" rtlCol="0" anchor="b">
            <a:normAutofit/>
          </a:bodyPr>
          <a:lstStyle/>
          <a:p>
            <a:endParaRPr lang="en-US" sz="54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0C9E3C0-2580-32BF-16D4-755F572C60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9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5380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7937BA-888C-2EB5-1B4F-647B93570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48BC2-AF46-5D64-A83A-D538F39CA7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5ECEC3-358F-21C5-7900-1AC6EBED49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3356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26048-89A2-7CFB-6147-773B2A1BD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14003D-B57C-15F7-E1DA-BDE1ED0AC4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4F5779-45D5-C5F6-6553-F25686F330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6117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94EED-A0F8-523B-E730-3A2DC304E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97747A-BC1F-9F3C-2926-11110B0A19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98DDA0-5DB1-DDEE-D5DB-C9084C4A2A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7130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A1DFD-1577-6D96-A212-5C8322078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EF0069-2D44-F513-2D6B-D05E5BD243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F43178-13E1-869A-8C43-CA2BEA0790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4192250" cy="7983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0115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555E4-8D26-7ED8-6D5E-55D8926F7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63E0F8-4CD1-0E1D-AF0D-6ED07078BB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C0A913-D400-2C2E-6072-1486480526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40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1CC74-C634-E4DE-4D66-5E56F9006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D02C07-C7BE-973D-B382-3DDC48CCD8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C9E994-E50F-3D5B-6430-C213F9ABA0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1122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D06824-40A7-6772-B50B-B7D8801C0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1BA277-EFAF-63F6-C86C-4BB8292272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7A815B-3092-9417-1DA5-78598E95A6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9404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7D971-E3F9-91B0-9C00-65EC67F0B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35A6AA-3C48-910C-CD1F-4B84BC6EAA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26B6E8-464D-A4DB-A28C-72C4D3BF52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4922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AF1CC-C0B8-0AFB-258B-35D0706B3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6869A9-B000-D3A4-4E3A-41523D776E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A5E90C-BE60-3E6D-02DD-383D3C2E88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1613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495ECE-4FA2-210D-58E2-076FE3CD3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80D611-5179-9A96-DE8F-E144218B95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3B94F7-89ED-0C00-3081-AD92A50268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5724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49F9E-5062-45E6-1B6F-F250A0BBE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93CF98-B087-6756-5787-118FF4CE82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46C1EA-C690-89FE-7107-C18AF46D5F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7072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808C5-FF8F-911C-9CD3-7E8A088EEA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7821CC-F5CE-48BB-E8A9-C5056756AD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B3B15F-60F3-D3D0-6CE1-9299726E16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8745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E1393-7C47-1B7D-DE67-B9E81BC73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D7B321-FCBB-889B-A2DB-9E53244C4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64652A-0A7E-DDE8-E088-A931E955EF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7848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DD2BD-DE6D-B794-F84A-40E83E09E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DAB715-015E-9D97-3045-43F67C28FB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9EF8CB-CD73-CD2C-4F5A-F73F8BB1F2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-85725"/>
            <a:ext cx="12344400" cy="694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3283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271A7-8442-8D7A-6EE9-F680E3130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AB0C1E-E223-C8FE-4B44-6E5E0DC4AC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50B10F-6534-44F0-2CD3-C20E5FCB5B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9113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149C1-296B-F37B-DA56-A52093751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DE965E-4BF8-C405-CD41-D292298673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367843-2FB5-8756-47BE-1F28F2841E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1182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F5A8A-F8CE-1A1E-8E56-989D0A579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16EC43-9532-FF62-9F73-183C5464A2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799AFC-993D-8DFE-3BAA-10A1E3ECE0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5073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B5104-B53A-1FF3-24AB-4FBE8D71F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CF0B1A-322A-3F27-5C33-63B9AC2F70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B3EBB1-F0AF-54DF-7267-BA827E59B8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8594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2EF95-92D7-9F77-DCE4-F66E7F918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09F9BB-5CC7-FF51-0544-BE025F44E7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70075D-1E55-EB65-A6E0-FBBAC86CD2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2242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B2CED-4A91-649E-2134-6940FC57F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2BD2B-1ADC-D51B-2244-71CEF3D1C5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59AA1A-CF5A-640B-5AE6-44D37D3870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2949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B812E5-6616-CB4A-996F-20C093E2A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5D2E7-8A3A-99CE-CBAB-0545EC6E75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6A7412-E4E7-0C41-318C-219D02578A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8369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7209A-E161-C43F-AB46-4E4CBDBB7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07F159-DA34-A6E6-5518-766D742B34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E0EB47-6654-B275-2A06-BDD3B38CB3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5311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51B4C1-AC53-98CD-2EA4-5114DB282A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57270B-8FF7-2E9F-8804-B7E23EAF08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CA7C24-9804-2C54-6047-44510E9829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2264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D21F5-B684-9571-5803-13C37D7E9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82C993-A413-57C9-B73F-E503BCF2DA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23A311-EEAB-0F8C-0931-F533EF6FCE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7731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15A75-F056-D4FB-F3AF-07101CE3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8C04E0-C9E6-485C-1D37-60C8A22E31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26F214-431A-1A61-E431-2118E34B01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7889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1142D4-0ADF-56F0-6548-E33BCF5EF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F518C0-D8A7-3322-177D-E83D4042B7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BB64ED-425F-9D41-91B2-7DFDC06C3C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9129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FCB19-1EC0-3699-7AAD-F9646D669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15AD82-022E-2CA6-06C2-40B6937EA6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F1B521E-8285-5EC0-1C4D-AAC7F02C30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8158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7F9B8B-949F-F76A-8945-406F21F80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26989D-3166-493F-B6F0-BF72680217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B0F69D-3C9A-075D-B586-6AF8CA476E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6026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CB7FF7-8BAA-F982-735C-1A151D1FD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3D716D-D0C2-5A1E-CFBD-CD765DBB37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6E3861-4092-DD2E-C2EB-220F4C0D17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24042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818BA-4AA5-D12F-E0A2-3AFCC015E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16AA3E-9373-A06D-0901-1CB9975E8D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740606-BB42-88BC-2E93-490B073D08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6647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29C4D-3E9A-E705-28DC-61BC475D3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4D2693-22CA-FE10-2B31-888863D5EE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1ADAC2-160B-ACA8-D0C1-096AF9AB85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9438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2A255-17BF-E5B3-6ECA-003E78D48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BE8529-0851-EF0F-9A66-F5977DCA13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C33947-2447-D480-E5F2-D48CB51484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577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D3277-0A49-91CB-C9DA-EC1AF9FC2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2268DE-2CB0-DD1F-6CD7-C8A895BBBF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2EAF7C-FDDD-146E-A347-B81508B31C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25319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D8DCA-FF53-B703-A81F-61454AA12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5AE46D-FAB3-9B08-F279-33F76E3FFB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B1D8AC-6C24-03AB-D8B5-5F655F6347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17591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268D-AC96-5E44-5A7B-31E3DA6E7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C58000-E9CD-C4F4-C598-838DC4D9DC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F7B988-5AC1-A2A0-EFCB-3A3C0397F4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65934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5E910-3C36-2F6D-010D-B7EE0119F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7DF38A-07D0-78DC-6908-1D874158BE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BAB7A4-C133-7FE3-A052-3A40631689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9051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BF3EF-A337-027E-8705-6734F95FE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8AFCB1-B385-851A-7C5B-AB1101D4B2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AEECCD-AA5C-5987-2D96-8EB9000B9C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67229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BC1A74-E7B9-B849-AB3F-30B7B17D3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8BEF31-3007-B98E-4714-93FA54B202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0A7AB9-1711-71BB-6901-8158A68801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7959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C22DFF-63AC-404B-C1E6-68DC5C61BD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0BF7D1-39CF-3B24-DA66-6C0306C6B3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53B3E5-3D4E-F824-0090-2F25BA6D3E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85953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E4C7C5-2FD8-D9D9-C7AD-EC4BDB2DF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398DAC-D438-3DF2-DC0F-7EFB4B4CFD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FA8A8F-02DF-59C6-FF81-96AC4D8F62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85477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16819-0BA9-73C7-F8F1-2D1F77EBD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997C5D-28E7-5117-B433-3DD3F2548D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029097-5289-DCBD-FCC9-BADDBF232D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04692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C05001-242D-C2B5-29D0-DB1CEBF1D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04F8B2-EBE2-17BA-9FB4-F101E357EE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408736-7940-4F06-F05A-A52EA2880D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5311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B213F-AE2E-FC0F-2780-039F5CFE4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7C0CD-AED1-F08C-4AAD-E7B7E9FEE7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31C8A6-450E-E66C-8C2E-B6E9D9636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28481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8B967-57FF-1733-1F44-690CA0E26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1ADA2E-78EA-7134-BA6D-BE2B56B3D2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FB7C5F-FC73-66AD-C486-2EDBC535D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08975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BEE404-96C6-FE8C-F6E4-84A6CBAE9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5AD1D6-296F-D45C-0CB4-0D3AFF2C1D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3752D6-88F9-D43C-CC0D-2912CF2A88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69041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44CF4E-05CB-CCC7-094B-92E936F8C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8BCC05-7FC8-1DAB-48A6-07E475E0F1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7AC18D-62EC-56A9-E64F-EA2E2ADBB5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2037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2F81E1-189F-61B8-C582-CEE015B17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2D209E-D651-9AC6-6D20-AE9C138E79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155359-FB40-B224-5A85-A2A9CB52A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53552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8F0C78-9E53-EE95-3B69-0C5358464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4474F3-7281-F0C3-0892-86760F04FC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04D49A-1E84-2082-1FE6-9A3FA6D8DE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4406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0</Words>
  <Application>Microsoft Macintosh PowerPoint</Application>
  <PresentationFormat>Widescreen</PresentationFormat>
  <Paragraphs>0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B1418</dc:creator>
  <cp:lastModifiedBy>B1418</cp:lastModifiedBy>
  <cp:revision>1</cp:revision>
  <dcterms:created xsi:type="dcterms:W3CDTF">2023-02-17T08:38:16Z</dcterms:created>
  <dcterms:modified xsi:type="dcterms:W3CDTF">2023-02-17T08:56:48Z</dcterms:modified>
</cp:coreProperties>
</file>