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94" r:id="rId13"/>
    <p:sldId id="495" r:id="rId14"/>
    <p:sldId id="489" r:id="rId15"/>
    <p:sldId id="490" r:id="rId16"/>
    <p:sldId id="491" r:id="rId17"/>
    <p:sldId id="492" r:id="rId18"/>
    <p:sldId id="49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94"/>
            <p14:sldId id="495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73669" y="377507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27494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Insert title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No.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6065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Subject name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26212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Insert title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Task No.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435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Subject title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592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Insert text 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8448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lexandria" charset="0"/>
                <a:cs typeface="Alexandria" charset="0"/>
              </a:rPr>
              <a:t>Insert text 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Insert text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Insert text</a:t>
            </a: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592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Insert text 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Insert text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681582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65" y="748460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3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Widescreen</PresentationFormat>
  <Paragraphs>37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Reem Ward</cp:lastModifiedBy>
  <cp:revision>3</cp:revision>
  <dcterms:created xsi:type="dcterms:W3CDTF">2023-04-29T09:08:00Z</dcterms:created>
  <dcterms:modified xsi:type="dcterms:W3CDTF">2026-02-01T09:26:32Z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