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4.xml" ContentType="application/vnd.openxmlformats-officedocument.presentationml.tags+xml"/>
  <Override PartName="/ppt/tags/tag5.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0" r:id="rId2"/>
    <p:sldId id="331" r:id="rId3"/>
    <p:sldId id="259" r:id="rId4"/>
    <p:sldId id="304" r:id="rId5"/>
    <p:sldId id="308" r:id="rId6"/>
    <p:sldId id="305" r:id="rId7"/>
    <p:sldId id="321" r:id="rId8"/>
    <p:sldId id="322" r:id="rId9"/>
    <p:sldId id="323" r:id="rId10"/>
    <p:sldId id="324" r:id="rId11"/>
    <p:sldId id="325" r:id="rId12"/>
    <p:sldId id="326" r:id="rId13"/>
    <p:sldId id="327" r:id="rId14"/>
    <p:sldId id="328" r:id="rId15"/>
    <p:sldId id="329" r:id="rId16"/>
    <p:sldId id="330" r:id="rId17"/>
    <p:sldId id="309" r:id="rId18"/>
    <p:sldId id="310" r:id="rId19"/>
    <p:sldId id="311" r:id="rId20"/>
    <p:sldId id="312" r:id="rId21"/>
    <p:sldId id="313" r:id="rId22"/>
    <p:sldId id="314" r:id="rId23"/>
    <p:sldId id="315" r:id="rId24"/>
    <p:sldId id="271" r:id="rId25"/>
    <p:sldId id="261" r:id="rId26"/>
    <p:sldId id="272" r:id="rId27"/>
    <p:sldId id="279" r:id="rId28"/>
    <p:sldId id="283" r:id="rId29"/>
    <p:sldId id="284" r:id="rId30"/>
    <p:sldId id="285" r:id="rId31"/>
    <p:sldId id="316" r:id="rId32"/>
    <p:sldId id="286" r:id="rId33"/>
    <p:sldId id="266" r:id="rId34"/>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9" d="100"/>
          <a:sy n="79" d="100"/>
        </p:scale>
        <p:origin x="682"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2C0605-0368-47BD-BB9F-8E93D5054451}" type="doc">
      <dgm:prSet loTypeId="urn:microsoft.com/office/officeart/2005/8/layout/hProcess9" loCatId="process" qsTypeId="urn:microsoft.com/office/officeart/2005/8/quickstyle/3d2" qsCatId="3D" csTypeId="urn:microsoft.com/office/officeart/2005/8/colors/colorful1" csCatId="colorful" phldr="1"/>
      <dgm:spPr/>
      <dgm:t>
        <a:bodyPr/>
        <a:lstStyle/>
        <a:p>
          <a:pPr rtl="1"/>
          <a:endParaRPr lang="ar-EG"/>
        </a:p>
      </dgm:t>
    </dgm:pt>
    <dgm:pt modelId="{5AE0C45D-029D-4B21-B7CF-118AC758E3DA}">
      <dgm:prSet phldrT="[Text]"/>
      <dgm:spPr/>
      <dgm:t>
        <a:bodyPr/>
        <a:lstStyle/>
        <a:p>
          <a:pPr algn="ctr" rtl="1"/>
          <a:r>
            <a:rPr lang="en-US" dirty="0"/>
            <a:t>Initiating</a:t>
          </a:r>
          <a:endParaRPr lang="ar-EG" dirty="0"/>
        </a:p>
      </dgm:t>
    </dgm:pt>
    <dgm:pt modelId="{37A366D9-B912-46D1-AECE-66E1E110AAB1}" type="parTrans" cxnId="{049B9A95-F5F6-4590-A778-A5F16E98A931}">
      <dgm:prSet/>
      <dgm:spPr/>
      <dgm:t>
        <a:bodyPr/>
        <a:lstStyle/>
        <a:p>
          <a:pPr algn="ctr" rtl="1"/>
          <a:endParaRPr lang="ar-EG"/>
        </a:p>
      </dgm:t>
    </dgm:pt>
    <dgm:pt modelId="{EAD27707-1E3E-4714-925E-EEB47D1D5C4C}" type="sibTrans" cxnId="{049B9A95-F5F6-4590-A778-A5F16E98A931}">
      <dgm:prSet/>
      <dgm:spPr/>
      <dgm:t>
        <a:bodyPr/>
        <a:lstStyle/>
        <a:p>
          <a:pPr algn="ctr" rtl="1"/>
          <a:endParaRPr lang="ar-EG"/>
        </a:p>
      </dgm:t>
    </dgm:pt>
    <dgm:pt modelId="{5281EBED-D2BE-43EE-B865-75A2B5E97654}">
      <dgm:prSet phldrT="[Text]"/>
      <dgm:spPr/>
      <dgm:t>
        <a:bodyPr/>
        <a:lstStyle/>
        <a:p>
          <a:pPr algn="ctr" rtl="1"/>
          <a:r>
            <a:rPr lang="en-US" dirty="0"/>
            <a:t>Executing</a:t>
          </a:r>
          <a:endParaRPr lang="ar-EG" dirty="0"/>
        </a:p>
      </dgm:t>
    </dgm:pt>
    <dgm:pt modelId="{53AD09B4-5065-4054-911F-EE53364EF6F6}" type="parTrans" cxnId="{29F376CD-F7E1-4050-99AB-1A31E338A976}">
      <dgm:prSet/>
      <dgm:spPr/>
      <dgm:t>
        <a:bodyPr/>
        <a:lstStyle/>
        <a:p>
          <a:pPr algn="ctr" rtl="1"/>
          <a:endParaRPr lang="ar-EG"/>
        </a:p>
      </dgm:t>
    </dgm:pt>
    <dgm:pt modelId="{F6928590-57F3-461F-973A-B88CC8508D29}" type="sibTrans" cxnId="{29F376CD-F7E1-4050-99AB-1A31E338A976}">
      <dgm:prSet/>
      <dgm:spPr/>
      <dgm:t>
        <a:bodyPr/>
        <a:lstStyle/>
        <a:p>
          <a:pPr algn="ctr" rtl="1"/>
          <a:endParaRPr lang="ar-EG"/>
        </a:p>
      </dgm:t>
    </dgm:pt>
    <dgm:pt modelId="{B0620CF4-6760-4D10-8276-8EBCD3730CB4}">
      <dgm:prSet phldrT="[Text]"/>
      <dgm:spPr/>
      <dgm:t>
        <a:bodyPr/>
        <a:lstStyle/>
        <a:p>
          <a:pPr algn="ctr" rtl="1"/>
          <a:r>
            <a:rPr lang="en-US" dirty="0"/>
            <a:t>Monitoring</a:t>
          </a:r>
          <a:endParaRPr lang="ar-EG" dirty="0"/>
        </a:p>
        <a:p>
          <a:pPr algn="ctr" rtl="1"/>
          <a:r>
            <a:rPr lang="ar-EG" dirty="0"/>
            <a:t>&amp;</a:t>
          </a:r>
        </a:p>
        <a:p>
          <a:pPr algn="ctr" rtl="1"/>
          <a:r>
            <a:rPr lang="en-US" dirty="0"/>
            <a:t>Controlling</a:t>
          </a:r>
          <a:endParaRPr lang="ar-EG" dirty="0"/>
        </a:p>
      </dgm:t>
    </dgm:pt>
    <dgm:pt modelId="{4E793B23-D487-43B3-AB34-ACB44F93D0AE}" type="parTrans" cxnId="{369A166D-943C-443C-94AB-3C6DBF5F372F}">
      <dgm:prSet/>
      <dgm:spPr/>
      <dgm:t>
        <a:bodyPr/>
        <a:lstStyle/>
        <a:p>
          <a:pPr algn="ctr" rtl="1"/>
          <a:endParaRPr lang="ar-EG"/>
        </a:p>
      </dgm:t>
    </dgm:pt>
    <dgm:pt modelId="{DB04F464-C400-459F-8BE7-77E72F54B6A1}" type="sibTrans" cxnId="{369A166D-943C-443C-94AB-3C6DBF5F372F}">
      <dgm:prSet/>
      <dgm:spPr/>
      <dgm:t>
        <a:bodyPr/>
        <a:lstStyle/>
        <a:p>
          <a:pPr algn="ctr" rtl="1"/>
          <a:endParaRPr lang="ar-EG"/>
        </a:p>
      </dgm:t>
    </dgm:pt>
    <dgm:pt modelId="{3917B637-551D-4D18-9D56-7F1E39A26E0B}">
      <dgm:prSet/>
      <dgm:spPr/>
      <dgm:t>
        <a:bodyPr/>
        <a:lstStyle/>
        <a:p>
          <a:pPr algn="ctr" rtl="1"/>
          <a:r>
            <a:rPr lang="en-US" dirty="0"/>
            <a:t>Planning</a:t>
          </a:r>
          <a:endParaRPr lang="ar-EG" dirty="0"/>
        </a:p>
      </dgm:t>
    </dgm:pt>
    <dgm:pt modelId="{45AD9F7D-5864-4AAF-BFA7-E57758ACB584}" type="parTrans" cxnId="{C3024019-0899-4064-855B-0F97889E7521}">
      <dgm:prSet/>
      <dgm:spPr/>
      <dgm:t>
        <a:bodyPr/>
        <a:lstStyle/>
        <a:p>
          <a:pPr algn="ctr" rtl="1"/>
          <a:endParaRPr lang="ar-EG"/>
        </a:p>
      </dgm:t>
    </dgm:pt>
    <dgm:pt modelId="{6429B5D6-A4BC-4CCD-A776-AF8A97253E95}" type="sibTrans" cxnId="{C3024019-0899-4064-855B-0F97889E7521}">
      <dgm:prSet/>
      <dgm:spPr/>
      <dgm:t>
        <a:bodyPr/>
        <a:lstStyle/>
        <a:p>
          <a:pPr algn="ctr" rtl="1"/>
          <a:endParaRPr lang="ar-EG"/>
        </a:p>
      </dgm:t>
    </dgm:pt>
    <dgm:pt modelId="{B3E95C73-955C-4C6A-AD0D-71B47AADC4F0}">
      <dgm:prSet/>
      <dgm:spPr/>
      <dgm:t>
        <a:bodyPr/>
        <a:lstStyle/>
        <a:p>
          <a:pPr algn="ctr" rtl="1"/>
          <a:r>
            <a:rPr lang="en-US"/>
            <a:t>Closing</a:t>
          </a:r>
          <a:endParaRPr lang="ar-EG"/>
        </a:p>
      </dgm:t>
    </dgm:pt>
    <dgm:pt modelId="{86A08F5E-C725-4C66-B87B-96758C0BFFC8}" type="parTrans" cxnId="{DD3DFEF8-7A7F-40BE-B35F-F1FD843AF9BF}">
      <dgm:prSet/>
      <dgm:spPr/>
      <dgm:t>
        <a:bodyPr/>
        <a:lstStyle/>
        <a:p>
          <a:pPr algn="ctr" rtl="1"/>
          <a:endParaRPr lang="ar-EG"/>
        </a:p>
      </dgm:t>
    </dgm:pt>
    <dgm:pt modelId="{B946E8D7-D27B-4E98-B649-2CAE523EC576}" type="sibTrans" cxnId="{DD3DFEF8-7A7F-40BE-B35F-F1FD843AF9BF}">
      <dgm:prSet/>
      <dgm:spPr/>
      <dgm:t>
        <a:bodyPr/>
        <a:lstStyle/>
        <a:p>
          <a:pPr algn="ctr" rtl="1"/>
          <a:endParaRPr lang="ar-EG"/>
        </a:p>
      </dgm:t>
    </dgm:pt>
    <dgm:pt modelId="{1F6B975D-88C4-41DC-A9A0-A5617A8E0EF3}" type="pres">
      <dgm:prSet presAssocID="{D72C0605-0368-47BD-BB9F-8E93D5054451}" presName="CompostProcess" presStyleCnt="0">
        <dgm:presLayoutVars>
          <dgm:dir/>
          <dgm:resizeHandles val="exact"/>
        </dgm:presLayoutVars>
      </dgm:prSet>
      <dgm:spPr/>
    </dgm:pt>
    <dgm:pt modelId="{D5451F4E-4D6F-4857-A210-BC4BF3AE012A}" type="pres">
      <dgm:prSet presAssocID="{D72C0605-0368-47BD-BB9F-8E93D5054451}" presName="arrow" presStyleLbl="bgShp" presStyleIdx="0" presStyleCnt="1" custLinFactNeighborX="0"/>
      <dgm:spPr/>
    </dgm:pt>
    <dgm:pt modelId="{2393B896-AAA4-4349-B84F-F0E40E4F2000}" type="pres">
      <dgm:prSet presAssocID="{D72C0605-0368-47BD-BB9F-8E93D5054451}" presName="linearProcess" presStyleCnt="0"/>
      <dgm:spPr/>
    </dgm:pt>
    <dgm:pt modelId="{AA8DE768-4344-437E-B486-083D0724F964}" type="pres">
      <dgm:prSet presAssocID="{5AE0C45D-029D-4B21-B7CF-118AC758E3DA}" presName="textNode" presStyleLbl="node1" presStyleIdx="0" presStyleCnt="5" custLinFactNeighborX="1582">
        <dgm:presLayoutVars>
          <dgm:bulletEnabled val="1"/>
        </dgm:presLayoutVars>
      </dgm:prSet>
      <dgm:spPr/>
    </dgm:pt>
    <dgm:pt modelId="{874DF848-D2C6-4978-A9B0-A33759B334BF}" type="pres">
      <dgm:prSet presAssocID="{EAD27707-1E3E-4714-925E-EEB47D1D5C4C}" presName="sibTrans" presStyleCnt="0"/>
      <dgm:spPr/>
    </dgm:pt>
    <dgm:pt modelId="{BA5B7D9B-5AFA-40E2-A7EA-206E83204047}" type="pres">
      <dgm:prSet presAssocID="{3917B637-551D-4D18-9D56-7F1E39A26E0B}" presName="textNode" presStyleLbl="node1" presStyleIdx="1" presStyleCnt="5" custLinFactNeighborX="1582">
        <dgm:presLayoutVars>
          <dgm:bulletEnabled val="1"/>
        </dgm:presLayoutVars>
      </dgm:prSet>
      <dgm:spPr/>
    </dgm:pt>
    <dgm:pt modelId="{4984FD28-1DEC-4AD1-A108-26F6A8E4EAA6}" type="pres">
      <dgm:prSet presAssocID="{6429B5D6-A4BC-4CCD-A776-AF8A97253E95}" presName="sibTrans" presStyleCnt="0"/>
      <dgm:spPr/>
    </dgm:pt>
    <dgm:pt modelId="{E60D3AE4-AB09-4E01-95D3-92268513F9B7}" type="pres">
      <dgm:prSet presAssocID="{5281EBED-D2BE-43EE-B865-75A2B5E97654}" presName="textNode" presStyleLbl="node1" presStyleIdx="2" presStyleCnt="5" custLinFactNeighborX="1582">
        <dgm:presLayoutVars>
          <dgm:bulletEnabled val="1"/>
        </dgm:presLayoutVars>
      </dgm:prSet>
      <dgm:spPr/>
    </dgm:pt>
    <dgm:pt modelId="{FCBFF771-2ABA-4D60-A038-7A5977FE6C73}" type="pres">
      <dgm:prSet presAssocID="{F6928590-57F3-461F-973A-B88CC8508D29}" presName="sibTrans" presStyleCnt="0"/>
      <dgm:spPr/>
    </dgm:pt>
    <dgm:pt modelId="{0011B6FE-50C5-4A1B-8E52-EA345B88D277}" type="pres">
      <dgm:prSet presAssocID="{B0620CF4-6760-4D10-8276-8EBCD3730CB4}" presName="textNode" presStyleLbl="node1" presStyleIdx="3" presStyleCnt="5" custLinFactNeighborX="1582">
        <dgm:presLayoutVars>
          <dgm:bulletEnabled val="1"/>
        </dgm:presLayoutVars>
      </dgm:prSet>
      <dgm:spPr/>
    </dgm:pt>
    <dgm:pt modelId="{C4CA3C66-4F12-418C-BC4D-77614B6EB61F}" type="pres">
      <dgm:prSet presAssocID="{DB04F464-C400-459F-8BE7-77E72F54B6A1}" presName="sibTrans" presStyleCnt="0"/>
      <dgm:spPr/>
    </dgm:pt>
    <dgm:pt modelId="{BFA77CC5-8199-4A0A-84F6-CAE3C62667C5}" type="pres">
      <dgm:prSet presAssocID="{B3E95C73-955C-4C6A-AD0D-71B47AADC4F0}" presName="textNode" presStyleLbl="node1" presStyleIdx="4" presStyleCnt="5" custLinFactNeighborX="1582">
        <dgm:presLayoutVars>
          <dgm:bulletEnabled val="1"/>
        </dgm:presLayoutVars>
      </dgm:prSet>
      <dgm:spPr/>
    </dgm:pt>
  </dgm:ptLst>
  <dgm:cxnLst>
    <dgm:cxn modelId="{C3024019-0899-4064-855B-0F97889E7521}" srcId="{D72C0605-0368-47BD-BB9F-8E93D5054451}" destId="{3917B637-551D-4D18-9D56-7F1E39A26E0B}" srcOrd="1" destOrd="0" parTransId="{45AD9F7D-5864-4AAF-BFA7-E57758ACB584}" sibTransId="{6429B5D6-A4BC-4CCD-A776-AF8A97253E95}"/>
    <dgm:cxn modelId="{28EF9A1D-E700-46E6-BF47-7E811047162F}" type="presOf" srcId="{D72C0605-0368-47BD-BB9F-8E93D5054451}" destId="{1F6B975D-88C4-41DC-A9A0-A5617A8E0EF3}" srcOrd="0" destOrd="0" presId="urn:microsoft.com/office/officeart/2005/8/layout/hProcess9"/>
    <dgm:cxn modelId="{369A166D-943C-443C-94AB-3C6DBF5F372F}" srcId="{D72C0605-0368-47BD-BB9F-8E93D5054451}" destId="{B0620CF4-6760-4D10-8276-8EBCD3730CB4}" srcOrd="3" destOrd="0" parTransId="{4E793B23-D487-43B3-AB34-ACB44F93D0AE}" sibTransId="{DB04F464-C400-459F-8BE7-77E72F54B6A1}"/>
    <dgm:cxn modelId="{9F123183-E5B5-4809-88DC-703C4714C9C0}" type="presOf" srcId="{3917B637-551D-4D18-9D56-7F1E39A26E0B}" destId="{BA5B7D9B-5AFA-40E2-A7EA-206E83204047}" srcOrd="0" destOrd="0" presId="urn:microsoft.com/office/officeart/2005/8/layout/hProcess9"/>
    <dgm:cxn modelId="{049B9A95-F5F6-4590-A778-A5F16E98A931}" srcId="{D72C0605-0368-47BD-BB9F-8E93D5054451}" destId="{5AE0C45D-029D-4B21-B7CF-118AC758E3DA}" srcOrd="0" destOrd="0" parTransId="{37A366D9-B912-46D1-AECE-66E1E110AAB1}" sibTransId="{EAD27707-1E3E-4714-925E-EEB47D1D5C4C}"/>
    <dgm:cxn modelId="{8A29EE97-126B-4992-982F-1654F13F5783}" type="presOf" srcId="{5281EBED-D2BE-43EE-B865-75A2B5E97654}" destId="{E60D3AE4-AB09-4E01-95D3-92268513F9B7}" srcOrd="0" destOrd="0" presId="urn:microsoft.com/office/officeart/2005/8/layout/hProcess9"/>
    <dgm:cxn modelId="{1692A99C-CDC2-4C99-9BE6-7611DAE0443F}" type="presOf" srcId="{B0620CF4-6760-4D10-8276-8EBCD3730CB4}" destId="{0011B6FE-50C5-4A1B-8E52-EA345B88D277}" srcOrd="0" destOrd="0" presId="urn:microsoft.com/office/officeart/2005/8/layout/hProcess9"/>
    <dgm:cxn modelId="{332184B4-7BEB-4687-8544-3F36B5E2951F}" type="presOf" srcId="{5AE0C45D-029D-4B21-B7CF-118AC758E3DA}" destId="{AA8DE768-4344-437E-B486-083D0724F964}" srcOrd="0" destOrd="0" presId="urn:microsoft.com/office/officeart/2005/8/layout/hProcess9"/>
    <dgm:cxn modelId="{A6FFF4BE-A466-4F83-AD99-B04D958A6CE0}" type="presOf" srcId="{B3E95C73-955C-4C6A-AD0D-71B47AADC4F0}" destId="{BFA77CC5-8199-4A0A-84F6-CAE3C62667C5}" srcOrd="0" destOrd="0" presId="urn:microsoft.com/office/officeart/2005/8/layout/hProcess9"/>
    <dgm:cxn modelId="{29F376CD-F7E1-4050-99AB-1A31E338A976}" srcId="{D72C0605-0368-47BD-BB9F-8E93D5054451}" destId="{5281EBED-D2BE-43EE-B865-75A2B5E97654}" srcOrd="2" destOrd="0" parTransId="{53AD09B4-5065-4054-911F-EE53364EF6F6}" sibTransId="{F6928590-57F3-461F-973A-B88CC8508D29}"/>
    <dgm:cxn modelId="{DD3DFEF8-7A7F-40BE-B35F-F1FD843AF9BF}" srcId="{D72C0605-0368-47BD-BB9F-8E93D5054451}" destId="{B3E95C73-955C-4C6A-AD0D-71B47AADC4F0}" srcOrd="4" destOrd="0" parTransId="{86A08F5E-C725-4C66-B87B-96758C0BFFC8}" sibTransId="{B946E8D7-D27B-4E98-B649-2CAE523EC576}"/>
    <dgm:cxn modelId="{DABC0933-D3D0-4986-944E-949EF651F719}" type="presParOf" srcId="{1F6B975D-88C4-41DC-A9A0-A5617A8E0EF3}" destId="{D5451F4E-4D6F-4857-A210-BC4BF3AE012A}" srcOrd="0" destOrd="0" presId="urn:microsoft.com/office/officeart/2005/8/layout/hProcess9"/>
    <dgm:cxn modelId="{0427DA48-DC7F-44CF-A365-017346F83E6D}" type="presParOf" srcId="{1F6B975D-88C4-41DC-A9A0-A5617A8E0EF3}" destId="{2393B896-AAA4-4349-B84F-F0E40E4F2000}" srcOrd="1" destOrd="0" presId="urn:microsoft.com/office/officeart/2005/8/layout/hProcess9"/>
    <dgm:cxn modelId="{60E699F7-E8D9-43CB-8C31-2AE0FED4D78B}" type="presParOf" srcId="{2393B896-AAA4-4349-B84F-F0E40E4F2000}" destId="{AA8DE768-4344-437E-B486-083D0724F964}" srcOrd="0" destOrd="0" presId="urn:microsoft.com/office/officeart/2005/8/layout/hProcess9"/>
    <dgm:cxn modelId="{D4563FE4-4219-4E18-944F-A93D1DE4E15F}" type="presParOf" srcId="{2393B896-AAA4-4349-B84F-F0E40E4F2000}" destId="{874DF848-D2C6-4978-A9B0-A33759B334BF}" srcOrd="1" destOrd="0" presId="urn:microsoft.com/office/officeart/2005/8/layout/hProcess9"/>
    <dgm:cxn modelId="{64DB3754-935E-44D8-8132-5BC4DE843B34}" type="presParOf" srcId="{2393B896-AAA4-4349-B84F-F0E40E4F2000}" destId="{BA5B7D9B-5AFA-40E2-A7EA-206E83204047}" srcOrd="2" destOrd="0" presId="urn:microsoft.com/office/officeart/2005/8/layout/hProcess9"/>
    <dgm:cxn modelId="{9FDDF4D8-9C26-45C4-BDC2-638E6DA35702}" type="presParOf" srcId="{2393B896-AAA4-4349-B84F-F0E40E4F2000}" destId="{4984FD28-1DEC-4AD1-A108-26F6A8E4EAA6}" srcOrd="3" destOrd="0" presId="urn:microsoft.com/office/officeart/2005/8/layout/hProcess9"/>
    <dgm:cxn modelId="{E6D1483E-A3FB-412A-8252-4AE4C6F8EA84}" type="presParOf" srcId="{2393B896-AAA4-4349-B84F-F0E40E4F2000}" destId="{E60D3AE4-AB09-4E01-95D3-92268513F9B7}" srcOrd="4" destOrd="0" presId="urn:microsoft.com/office/officeart/2005/8/layout/hProcess9"/>
    <dgm:cxn modelId="{DB85F670-D5D8-46BB-BFF4-AC7223064BBE}" type="presParOf" srcId="{2393B896-AAA4-4349-B84F-F0E40E4F2000}" destId="{FCBFF771-2ABA-4D60-A038-7A5977FE6C73}" srcOrd="5" destOrd="0" presId="urn:microsoft.com/office/officeart/2005/8/layout/hProcess9"/>
    <dgm:cxn modelId="{E9838352-622D-4A2F-88A8-B49DA881BD91}" type="presParOf" srcId="{2393B896-AAA4-4349-B84F-F0E40E4F2000}" destId="{0011B6FE-50C5-4A1B-8E52-EA345B88D277}" srcOrd="6" destOrd="0" presId="urn:microsoft.com/office/officeart/2005/8/layout/hProcess9"/>
    <dgm:cxn modelId="{102A1703-54EE-4103-AD7F-A1CD9F0F1DA0}" type="presParOf" srcId="{2393B896-AAA4-4349-B84F-F0E40E4F2000}" destId="{C4CA3C66-4F12-418C-BC4D-77614B6EB61F}" srcOrd="7" destOrd="0" presId="urn:microsoft.com/office/officeart/2005/8/layout/hProcess9"/>
    <dgm:cxn modelId="{2DEAB034-7A3C-4E9D-8735-725DD7827AB9}" type="presParOf" srcId="{2393B896-AAA4-4349-B84F-F0E40E4F2000}" destId="{BFA77CC5-8199-4A0A-84F6-CAE3C62667C5}" srcOrd="8" destOrd="0" presId="urn:microsoft.com/office/officeart/2005/8/layout/hProcess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522D84-EF23-4555-9EC4-271CC4C6533C}" type="doc">
      <dgm:prSet loTypeId="urn:microsoft.com/office/officeart/2005/8/layout/chevronAccent+Icon" loCatId="process" qsTypeId="urn:microsoft.com/office/officeart/2005/8/quickstyle/simple4" qsCatId="simple" csTypeId="urn:microsoft.com/office/officeart/2005/8/colors/colorful1" csCatId="colorful" phldr="1"/>
      <dgm:spPr/>
      <dgm:t>
        <a:bodyPr/>
        <a:lstStyle/>
        <a:p>
          <a:pPr rtl="1"/>
          <a:endParaRPr lang="ar-EG"/>
        </a:p>
      </dgm:t>
    </dgm:pt>
    <dgm:pt modelId="{07E145D6-5B6E-42D2-9F46-C29639A31605}">
      <dgm:prSet phldrT="[Text]"/>
      <dgm:spPr/>
      <dgm:t>
        <a:bodyPr/>
        <a:lstStyle/>
        <a:p>
          <a:pPr rtl="1"/>
          <a:r>
            <a:rPr lang="en-US" b="1" i="0" dirty="0"/>
            <a:t>Methodology</a:t>
          </a:r>
          <a:endParaRPr lang="ar-EG" dirty="0"/>
        </a:p>
      </dgm:t>
    </dgm:pt>
    <dgm:pt modelId="{C1280FB7-2F2B-46B3-8043-34F8D35BC138}" type="parTrans" cxnId="{3395DB16-798F-4636-A302-F322CC08CF92}">
      <dgm:prSet/>
      <dgm:spPr/>
      <dgm:t>
        <a:bodyPr/>
        <a:lstStyle/>
        <a:p>
          <a:pPr rtl="1"/>
          <a:endParaRPr lang="ar-EG"/>
        </a:p>
      </dgm:t>
    </dgm:pt>
    <dgm:pt modelId="{41B305BB-BB08-4189-9730-70BDC20DAE8D}" type="sibTrans" cxnId="{3395DB16-798F-4636-A302-F322CC08CF92}">
      <dgm:prSet/>
      <dgm:spPr/>
      <dgm:t>
        <a:bodyPr/>
        <a:lstStyle/>
        <a:p>
          <a:pPr rtl="1"/>
          <a:endParaRPr lang="ar-EG"/>
        </a:p>
      </dgm:t>
    </dgm:pt>
    <dgm:pt modelId="{A88692AE-3046-44AF-9533-F31DA7A449E3}">
      <dgm:prSet phldrT="[Text]"/>
      <dgm:spPr/>
      <dgm:t>
        <a:bodyPr/>
        <a:lstStyle/>
        <a:p>
          <a:pPr rtl="1"/>
          <a:r>
            <a:rPr lang="en-US" b="1" i="0" dirty="0"/>
            <a:t>Risk Register</a:t>
          </a:r>
          <a:endParaRPr lang="ar-EG" dirty="0"/>
        </a:p>
      </dgm:t>
    </dgm:pt>
    <dgm:pt modelId="{68C4EA58-5E26-4057-9688-ABC14F4C9C92}" type="parTrans" cxnId="{6FBB6BB4-AB53-4EA9-A9A7-55A5FBB22BEE}">
      <dgm:prSet/>
      <dgm:spPr/>
      <dgm:t>
        <a:bodyPr/>
        <a:lstStyle/>
        <a:p>
          <a:pPr rtl="1"/>
          <a:endParaRPr lang="ar-EG"/>
        </a:p>
      </dgm:t>
    </dgm:pt>
    <dgm:pt modelId="{D50FCEBC-2CA2-4439-8A8C-949B0FD0433A}" type="sibTrans" cxnId="{6FBB6BB4-AB53-4EA9-A9A7-55A5FBB22BEE}">
      <dgm:prSet/>
      <dgm:spPr/>
      <dgm:t>
        <a:bodyPr/>
        <a:lstStyle/>
        <a:p>
          <a:pPr rtl="1"/>
          <a:endParaRPr lang="ar-EG"/>
        </a:p>
      </dgm:t>
    </dgm:pt>
    <dgm:pt modelId="{639B3E8A-1619-4364-8F43-2BC3EE8AF49F}">
      <dgm:prSet phldrT="[Text]"/>
      <dgm:spPr/>
      <dgm:t>
        <a:bodyPr/>
        <a:lstStyle/>
        <a:p>
          <a:pPr rtl="1"/>
          <a:r>
            <a:rPr lang="en-US" b="1" i="0" dirty="0"/>
            <a:t>Risk Breakdown Structure</a:t>
          </a:r>
          <a:endParaRPr lang="ar-EG" dirty="0"/>
        </a:p>
      </dgm:t>
    </dgm:pt>
    <dgm:pt modelId="{7A10FF06-74BC-49F2-A38B-3CE8BE225CE0}" type="parTrans" cxnId="{BEDA148B-B564-4B8A-A9E0-50435BC92A98}">
      <dgm:prSet/>
      <dgm:spPr/>
      <dgm:t>
        <a:bodyPr/>
        <a:lstStyle/>
        <a:p>
          <a:pPr rtl="1"/>
          <a:endParaRPr lang="ar-EG"/>
        </a:p>
      </dgm:t>
    </dgm:pt>
    <dgm:pt modelId="{AEA92D0F-D1AA-4ACB-A5C8-402A7881A2B7}" type="sibTrans" cxnId="{BEDA148B-B564-4B8A-A9E0-50435BC92A98}">
      <dgm:prSet/>
      <dgm:spPr/>
      <dgm:t>
        <a:bodyPr/>
        <a:lstStyle/>
        <a:p>
          <a:pPr rtl="1"/>
          <a:endParaRPr lang="ar-EG"/>
        </a:p>
      </dgm:t>
    </dgm:pt>
    <dgm:pt modelId="{9E0E9B2E-01DA-4336-893B-C3E09742054B}">
      <dgm:prSet/>
      <dgm:spPr/>
      <dgm:t>
        <a:bodyPr/>
        <a:lstStyle/>
        <a:p>
          <a:pPr rtl="1"/>
          <a:r>
            <a:rPr lang="en-US" b="1" i="0" dirty="0"/>
            <a:t>Risk Assessment Matrix</a:t>
          </a:r>
          <a:endParaRPr lang="ar-EG" dirty="0"/>
        </a:p>
      </dgm:t>
    </dgm:pt>
    <dgm:pt modelId="{D0FF1A77-C158-41A4-BB2D-BBC9623B57E5}" type="parTrans" cxnId="{84F1051F-0C3A-4A22-81F4-B16C677E358F}">
      <dgm:prSet/>
      <dgm:spPr/>
      <dgm:t>
        <a:bodyPr/>
        <a:lstStyle/>
        <a:p>
          <a:pPr rtl="1"/>
          <a:endParaRPr lang="ar-EG"/>
        </a:p>
      </dgm:t>
    </dgm:pt>
    <dgm:pt modelId="{2189E0AA-D738-474A-9520-050F39AE668B}" type="sibTrans" cxnId="{84F1051F-0C3A-4A22-81F4-B16C677E358F}">
      <dgm:prSet/>
      <dgm:spPr/>
      <dgm:t>
        <a:bodyPr/>
        <a:lstStyle/>
        <a:p>
          <a:pPr rtl="1"/>
          <a:endParaRPr lang="ar-EG"/>
        </a:p>
      </dgm:t>
    </dgm:pt>
    <dgm:pt modelId="{6E26E571-F4DB-432D-9BF4-46AB046C9D2D}" type="pres">
      <dgm:prSet presAssocID="{E9522D84-EF23-4555-9EC4-271CC4C6533C}" presName="Name0" presStyleCnt="0">
        <dgm:presLayoutVars>
          <dgm:dir/>
          <dgm:resizeHandles val="exact"/>
        </dgm:presLayoutVars>
      </dgm:prSet>
      <dgm:spPr/>
    </dgm:pt>
    <dgm:pt modelId="{CA90F94F-8EEF-4271-8C43-D21B4E8D3958}" type="pres">
      <dgm:prSet presAssocID="{07E145D6-5B6E-42D2-9F46-C29639A31605}" presName="composite" presStyleCnt="0"/>
      <dgm:spPr/>
    </dgm:pt>
    <dgm:pt modelId="{5B546BF9-4334-4FDE-BACF-376217B2289E}" type="pres">
      <dgm:prSet presAssocID="{07E145D6-5B6E-42D2-9F46-C29639A31605}" presName="bgChev" presStyleLbl="node1" presStyleIdx="0" presStyleCnt="4"/>
      <dgm:spPr/>
    </dgm:pt>
    <dgm:pt modelId="{9321A429-E5D4-433F-8AC4-E20AD76158CE}" type="pres">
      <dgm:prSet presAssocID="{07E145D6-5B6E-42D2-9F46-C29639A31605}" presName="txNode" presStyleLbl="fgAcc1" presStyleIdx="0" presStyleCnt="4">
        <dgm:presLayoutVars>
          <dgm:bulletEnabled val="1"/>
        </dgm:presLayoutVars>
      </dgm:prSet>
      <dgm:spPr/>
    </dgm:pt>
    <dgm:pt modelId="{0243ADAE-FE1E-40E6-80A6-318F5546424A}" type="pres">
      <dgm:prSet presAssocID="{41B305BB-BB08-4189-9730-70BDC20DAE8D}" presName="compositeSpace" presStyleCnt="0"/>
      <dgm:spPr/>
    </dgm:pt>
    <dgm:pt modelId="{B8992B60-68C7-4410-B4AB-80AFFFA954CE}" type="pres">
      <dgm:prSet presAssocID="{A88692AE-3046-44AF-9533-F31DA7A449E3}" presName="composite" presStyleCnt="0"/>
      <dgm:spPr/>
    </dgm:pt>
    <dgm:pt modelId="{6ED4E967-802F-4B2F-AA51-A33BDB975DDC}" type="pres">
      <dgm:prSet presAssocID="{A88692AE-3046-44AF-9533-F31DA7A449E3}" presName="bgChev" presStyleLbl="node1" presStyleIdx="1" presStyleCnt="4"/>
      <dgm:spPr/>
    </dgm:pt>
    <dgm:pt modelId="{3631F6C5-CC86-4F8E-939F-469C74690E8D}" type="pres">
      <dgm:prSet presAssocID="{A88692AE-3046-44AF-9533-F31DA7A449E3}" presName="txNode" presStyleLbl="fgAcc1" presStyleIdx="1" presStyleCnt="4" custLinFactNeighborY="59">
        <dgm:presLayoutVars>
          <dgm:bulletEnabled val="1"/>
        </dgm:presLayoutVars>
      </dgm:prSet>
      <dgm:spPr/>
    </dgm:pt>
    <dgm:pt modelId="{6CF13859-170D-469B-BC3E-168EF1FCF6A4}" type="pres">
      <dgm:prSet presAssocID="{D50FCEBC-2CA2-4439-8A8C-949B0FD0433A}" presName="compositeSpace" presStyleCnt="0"/>
      <dgm:spPr/>
    </dgm:pt>
    <dgm:pt modelId="{A259CA91-B500-4F57-9C03-407B7B5E232E}" type="pres">
      <dgm:prSet presAssocID="{639B3E8A-1619-4364-8F43-2BC3EE8AF49F}" presName="composite" presStyleCnt="0"/>
      <dgm:spPr/>
    </dgm:pt>
    <dgm:pt modelId="{35DF921B-247B-4B8F-8B56-03BD7E0DA950}" type="pres">
      <dgm:prSet presAssocID="{639B3E8A-1619-4364-8F43-2BC3EE8AF49F}" presName="bgChev" presStyleLbl="node1" presStyleIdx="2" presStyleCnt="4"/>
      <dgm:spPr/>
    </dgm:pt>
    <dgm:pt modelId="{712CA0DB-D3F2-4B9B-B828-2234D839DB9B}" type="pres">
      <dgm:prSet presAssocID="{639B3E8A-1619-4364-8F43-2BC3EE8AF49F}" presName="txNode" presStyleLbl="fgAcc1" presStyleIdx="2" presStyleCnt="4" custLinFactNeighborX="179">
        <dgm:presLayoutVars>
          <dgm:bulletEnabled val="1"/>
        </dgm:presLayoutVars>
      </dgm:prSet>
      <dgm:spPr/>
    </dgm:pt>
    <dgm:pt modelId="{1EEC5E56-F2A3-4668-AB57-6945DB00F239}" type="pres">
      <dgm:prSet presAssocID="{AEA92D0F-D1AA-4ACB-A5C8-402A7881A2B7}" presName="compositeSpace" presStyleCnt="0"/>
      <dgm:spPr/>
    </dgm:pt>
    <dgm:pt modelId="{40173173-0341-4262-98C4-0769EDC10D36}" type="pres">
      <dgm:prSet presAssocID="{9E0E9B2E-01DA-4336-893B-C3E09742054B}" presName="composite" presStyleCnt="0"/>
      <dgm:spPr/>
    </dgm:pt>
    <dgm:pt modelId="{422B2D31-3BBB-40F9-8366-766A59949060}" type="pres">
      <dgm:prSet presAssocID="{9E0E9B2E-01DA-4336-893B-C3E09742054B}" presName="bgChev" presStyleLbl="node1" presStyleIdx="3" presStyleCnt="4"/>
      <dgm:spPr/>
    </dgm:pt>
    <dgm:pt modelId="{C49B255B-0385-4C1E-AFCB-90469CA62F3E}" type="pres">
      <dgm:prSet presAssocID="{9E0E9B2E-01DA-4336-893B-C3E09742054B}" presName="txNode" presStyleLbl="fgAcc1" presStyleIdx="3" presStyleCnt="4">
        <dgm:presLayoutVars>
          <dgm:bulletEnabled val="1"/>
        </dgm:presLayoutVars>
      </dgm:prSet>
      <dgm:spPr/>
    </dgm:pt>
  </dgm:ptLst>
  <dgm:cxnLst>
    <dgm:cxn modelId="{3395DB16-798F-4636-A302-F322CC08CF92}" srcId="{E9522D84-EF23-4555-9EC4-271CC4C6533C}" destId="{07E145D6-5B6E-42D2-9F46-C29639A31605}" srcOrd="0" destOrd="0" parTransId="{C1280FB7-2F2B-46B3-8043-34F8D35BC138}" sibTransId="{41B305BB-BB08-4189-9730-70BDC20DAE8D}"/>
    <dgm:cxn modelId="{84F1051F-0C3A-4A22-81F4-B16C677E358F}" srcId="{E9522D84-EF23-4555-9EC4-271CC4C6533C}" destId="{9E0E9B2E-01DA-4336-893B-C3E09742054B}" srcOrd="3" destOrd="0" parTransId="{D0FF1A77-C158-41A4-BB2D-BBC9623B57E5}" sibTransId="{2189E0AA-D738-474A-9520-050F39AE668B}"/>
    <dgm:cxn modelId="{56E49023-2990-4382-A4D4-81E7539D4A59}" type="presOf" srcId="{639B3E8A-1619-4364-8F43-2BC3EE8AF49F}" destId="{712CA0DB-D3F2-4B9B-B828-2234D839DB9B}" srcOrd="0" destOrd="0" presId="urn:microsoft.com/office/officeart/2005/8/layout/chevronAccent+Icon"/>
    <dgm:cxn modelId="{68FCE96D-88F6-463B-BEA4-FE0FBE259410}" type="presOf" srcId="{9E0E9B2E-01DA-4336-893B-C3E09742054B}" destId="{C49B255B-0385-4C1E-AFCB-90469CA62F3E}" srcOrd="0" destOrd="0" presId="urn:microsoft.com/office/officeart/2005/8/layout/chevronAccent+Icon"/>
    <dgm:cxn modelId="{E67D9385-8B88-4DED-AE6E-B361C1A9165F}" type="presOf" srcId="{E9522D84-EF23-4555-9EC4-271CC4C6533C}" destId="{6E26E571-F4DB-432D-9BF4-46AB046C9D2D}" srcOrd="0" destOrd="0" presId="urn:microsoft.com/office/officeart/2005/8/layout/chevronAccent+Icon"/>
    <dgm:cxn modelId="{BEDA148B-B564-4B8A-A9E0-50435BC92A98}" srcId="{E9522D84-EF23-4555-9EC4-271CC4C6533C}" destId="{639B3E8A-1619-4364-8F43-2BC3EE8AF49F}" srcOrd="2" destOrd="0" parTransId="{7A10FF06-74BC-49F2-A38B-3CE8BE225CE0}" sibTransId="{AEA92D0F-D1AA-4ACB-A5C8-402A7881A2B7}"/>
    <dgm:cxn modelId="{3A5B668F-53F9-41B3-8025-9D5D53D4DC2E}" type="presOf" srcId="{A88692AE-3046-44AF-9533-F31DA7A449E3}" destId="{3631F6C5-CC86-4F8E-939F-469C74690E8D}" srcOrd="0" destOrd="0" presId="urn:microsoft.com/office/officeart/2005/8/layout/chevronAccent+Icon"/>
    <dgm:cxn modelId="{F6CFF8A2-F746-41D5-9CAF-CC3DB5A867A8}" type="presOf" srcId="{07E145D6-5B6E-42D2-9F46-C29639A31605}" destId="{9321A429-E5D4-433F-8AC4-E20AD76158CE}" srcOrd="0" destOrd="0" presId="urn:microsoft.com/office/officeart/2005/8/layout/chevronAccent+Icon"/>
    <dgm:cxn modelId="{6FBB6BB4-AB53-4EA9-A9A7-55A5FBB22BEE}" srcId="{E9522D84-EF23-4555-9EC4-271CC4C6533C}" destId="{A88692AE-3046-44AF-9533-F31DA7A449E3}" srcOrd="1" destOrd="0" parTransId="{68C4EA58-5E26-4057-9688-ABC14F4C9C92}" sibTransId="{D50FCEBC-2CA2-4439-8A8C-949B0FD0433A}"/>
    <dgm:cxn modelId="{CE5D4766-DD76-4367-9FAB-E4B07ECCD8F0}" type="presParOf" srcId="{6E26E571-F4DB-432D-9BF4-46AB046C9D2D}" destId="{CA90F94F-8EEF-4271-8C43-D21B4E8D3958}" srcOrd="0" destOrd="0" presId="urn:microsoft.com/office/officeart/2005/8/layout/chevronAccent+Icon"/>
    <dgm:cxn modelId="{5B6AAC7D-1E34-466E-99F5-D982896E6F80}" type="presParOf" srcId="{CA90F94F-8EEF-4271-8C43-D21B4E8D3958}" destId="{5B546BF9-4334-4FDE-BACF-376217B2289E}" srcOrd="0" destOrd="0" presId="urn:microsoft.com/office/officeart/2005/8/layout/chevronAccent+Icon"/>
    <dgm:cxn modelId="{F19C12BC-4EFD-4DE3-95B3-E15C46206A8E}" type="presParOf" srcId="{CA90F94F-8EEF-4271-8C43-D21B4E8D3958}" destId="{9321A429-E5D4-433F-8AC4-E20AD76158CE}" srcOrd="1" destOrd="0" presId="urn:microsoft.com/office/officeart/2005/8/layout/chevronAccent+Icon"/>
    <dgm:cxn modelId="{B705B52E-BF5E-467C-AD8D-C73448A2E7D5}" type="presParOf" srcId="{6E26E571-F4DB-432D-9BF4-46AB046C9D2D}" destId="{0243ADAE-FE1E-40E6-80A6-318F5546424A}" srcOrd="1" destOrd="0" presId="urn:microsoft.com/office/officeart/2005/8/layout/chevronAccent+Icon"/>
    <dgm:cxn modelId="{08AC9A73-CC7D-43C7-A509-FA8131E49A1A}" type="presParOf" srcId="{6E26E571-F4DB-432D-9BF4-46AB046C9D2D}" destId="{B8992B60-68C7-4410-B4AB-80AFFFA954CE}" srcOrd="2" destOrd="0" presId="urn:microsoft.com/office/officeart/2005/8/layout/chevronAccent+Icon"/>
    <dgm:cxn modelId="{E596DFC6-7844-44C7-9FD4-23FC51908C7C}" type="presParOf" srcId="{B8992B60-68C7-4410-B4AB-80AFFFA954CE}" destId="{6ED4E967-802F-4B2F-AA51-A33BDB975DDC}" srcOrd="0" destOrd="0" presId="urn:microsoft.com/office/officeart/2005/8/layout/chevronAccent+Icon"/>
    <dgm:cxn modelId="{3F770B8E-9744-4D63-B74F-C47000AD6F99}" type="presParOf" srcId="{B8992B60-68C7-4410-B4AB-80AFFFA954CE}" destId="{3631F6C5-CC86-4F8E-939F-469C74690E8D}" srcOrd="1" destOrd="0" presId="urn:microsoft.com/office/officeart/2005/8/layout/chevronAccent+Icon"/>
    <dgm:cxn modelId="{5EDB7377-1448-461C-BDCF-03918C045526}" type="presParOf" srcId="{6E26E571-F4DB-432D-9BF4-46AB046C9D2D}" destId="{6CF13859-170D-469B-BC3E-168EF1FCF6A4}" srcOrd="3" destOrd="0" presId="urn:microsoft.com/office/officeart/2005/8/layout/chevronAccent+Icon"/>
    <dgm:cxn modelId="{D75BF18F-6DB7-4873-B025-7AA3514F8B32}" type="presParOf" srcId="{6E26E571-F4DB-432D-9BF4-46AB046C9D2D}" destId="{A259CA91-B500-4F57-9C03-407B7B5E232E}" srcOrd="4" destOrd="0" presId="urn:microsoft.com/office/officeart/2005/8/layout/chevronAccent+Icon"/>
    <dgm:cxn modelId="{052F0B3A-3201-4993-8AD4-FA2694C0F27D}" type="presParOf" srcId="{A259CA91-B500-4F57-9C03-407B7B5E232E}" destId="{35DF921B-247B-4B8F-8B56-03BD7E0DA950}" srcOrd="0" destOrd="0" presId="urn:microsoft.com/office/officeart/2005/8/layout/chevronAccent+Icon"/>
    <dgm:cxn modelId="{58BE82C5-DAD9-4588-94D6-15B97B222CF9}" type="presParOf" srcId="{A259CA91-B500-4F57-9C03-407B7B5E232E}" destId="{712CA0DB-D3F2-4B9B-B828-2234D839DB9B}" srcOrd="1" destOrd="0" presId="urn:microsoft.com/office/officeart/2005/8/layout/chevronAccent+Icon"/>
    <dgm:cxn modelId="{91B95142-91F4-4C4A-BB3F-5A58817B7C6F}" type="presParOf" srcId="{6E26E571-F4DB-432D-9BF4-46AB046C9D2D}" destId="{1EEC5E56-F2A3-4668-AB57-6945DB00F239}" srcOrd="5" destOrd="0" presId="urn:microsoft.com/office/officeart/2005/8/layout/chevronAccent+Icon"/>
    <dgm:cxn modelId="{AA83DC6B-0708-4606-88AC-11ABE492C5CC}" type="presParOf" srcId="{6E26E571-F4DB-432D-9BF4-46AB046C9D2D}" destId="{40173173-0341-4262-98C4-0769EDC10D36}" srcOrd="6" destOrd="0" presId="urn:microsoft.com/office/officeart/2005/8/layout/chevronAccent+Icon"/>
    <dgm:cxn modelId="{094786AF-5E04-4828-8133-FA251EC38DFB}" type="presParOf" srcId="{40173173-0341-4262-98C4-0769EDC10D36}" destId="{422B2D31-3BBB-40F9-8366-766A59949060}" srcOrd="0" destOrd="0" presId="urn:microsoft.com/office/officeart/2005/8/layout/chevronAccent+Icon"/>
    <dgm:cxn modelId="{41661282-15F6-47D9-92D5-6858FABE3179}" type="presParOf" srcId="{40173173-0341-4262-98C4-0769EDC10D36}" destId="{C49B255B-0385-4C1E-AFCB-90469CA62F3E}" srcOrd="1" destOrd="0" presId="urn:microsoft.com/office/officeart/2005/8/layout/chevronAccent+Icon"/>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F720DF-7CE5-4449-A0D9-6E8D0494FC37}" type="doc">
      <dgm:prSet loTypeId="urn:microsoft.com/office/officeart/2005/8/layout/chevronAccent+Icon" loCatId="process" qsTypeId="urn:microsoft.com/office/officeart/2005/8/quickstyle/simple5" qsCatId="simple" csTypeId="urn:microsoft.com/office/officeart/2005/8/colors/colorful3" csCatId="colorful" phldr="1"/>
      <dgm:spPr/>
    </dgm:pt>
    <dgm:pt modelId="{5E06AF4A-2729-469E-94D9-D7DBA26222A7}">
      <dgm:prSet phldrT="[Text]"/>
      <dgm:spPr/>
      <dgm:t>
        <a:bodyPr/>
        <a:lstStyle/>
        <a:p>
          <a:pPr rtl="1"/>
          <a:r>
            <a:rPr lang="en-US" b="1" i="0" dirty="0"/>
            <a:t>Risk Response Plan</a:t>
          </a:r>
          <a:endParaRPr lang="ar-EG" dirty="0"/>
        </a:p>
      </dgm:t>
    </dgm:pt>
    <dgm:pt modelId="{6D1E4892-55FD-427F-8548-D0B64CABF8D9}" type="parTrans" cxnId="{B3988622-4261-4E40-85DF-E2BB491820F2}">
      <dgm:prSet/>
      <dgm:spPr/>
      <dgm:t>
        <a:bodyPr/>
        <a:lstStyle/>
        <a:p>
          <a:pPr rtl="1"/>
          <a:endParaRPr lang="ar-EG"/>
        </a:p>
      </dgm:t>
    </dgm:pt>
    <dgm:pt modelId="{8C70A9F0-9A04-464F-9A2D-10A8519C97E8}" type="sibTrans" cxnId="{B3988622-4261-4E40-85DF-E2BB491820F2}">
      <dgm:prSet/>
      <dgm:spPr/>
      <dgm:t>
        <a:bodyPr/>
        <a:lstStyle/>
        <a:p>
          <a:pPr rtl="1"/>
          <a:endParaRPr lang="ar-EG"/>
        </a:p>
      </dgm:t>
    </dgm:pt>
    <dgm:pt modelId="{4B08B1FF-7892-4ABF-A47E-D752A566E63A}">
      <dgm:prSet phldrT="[Text]"/>
      <dgm:spPr/>
      <dgm:t>
        <a:bodyPr/>
        <a:lstStyle/>
        <a:p>
          <a:pPr rtl="1"/>
          <a:r>
            <a:rPr lang="en-US" b="1" i="0" dirty="0"/>
            <a:t>Roles and responsibilities</a:t>
          </a:r>
          <a:endParaRPr lang="ar-EG" dirty="0"/>
        </a:p>
      </dgm:t>
    </dgm:pt>
    <dgm:pt modelId="{022E59E8-4CFE-4C19-9BBA-58500380100F}" type="parTrans" cxnId="{10762E0E-159D-4ED1-9A40-25CCB232C192}">
      <dgm:prSet/>
      <dgm:spPr/>
      <dgm:t>
        <a:bodyPr/>
        <a:lstStyle/>
        <a:p>
          <a:pPr rtl="1"/>
          <a:endParaRPr lang="ar-EG"/>
        </a:p>
      </dgm:t>
    </dgm:pt>
    <dgm:pt modelId="{15151E28-C6B0-49FD-B558-BA1FC845726C}" type="sibTrans" cxnId="{10762E0E-159D-4ED1-9A40-25CCB232C192}">
      <dgm:prSet/>
      <dgm:spPr/>
      <dgm:t>
        <a:bodyPr/>
        <a:lstStyle/>
        <a:p>
          <a:pPr rtl="1"/>
          <a:endParaRPr lang="ar-EG"/>
        </a:p>
      </dgm:t>
    </dgm:pt>
    <dgm:pt modelId="{73DF759D-7B86-43CA-AA44-765169F93AB8}">
      <dgm:prSet phldrT="[Text]"/>
      <dgm:spPr/>
      <dgm:t>
        <a:bodyPr/>
        <a:lstStyle/>
        <a:p>
          <a:pPr rtl="1"/>
          <a:r>
            <a:rPr lang="en-US" b="1" i="0" dirty="0"/>
            <a:t>Funding</a:t>
          </a:r>
          <a:endParaRPr lang="ar-EG" dirty="0"/>
        </a:p>
      </dgm:t>
    </dgm:pt>
    <dgm:pt modelId="{9CDB5092-685D-4628-A5D4-A20A407A2269}" type="parTrans" cxnId="{ECCA1E30-86B0-40B3-A8C2-837BEEC299E7}">
      <dgm:prSet/>
      <dgm:spPr/>
      <dgm:t>
        <a:bodyPr/>
        <a:lstStyle/>
        <a:p>
          <a:pPr rtl="1"/>
          <a:endParaRPr lang="ar-EG"/>
        </a:p>
      </dgm:t>
    </dgm:pt>
    <dgm:pt modelId="{1CDD6B42-56C0-4F6E-9571-D4A9D8FD8806}" type="sibTrans" cxnId="{ECCA1E30-86B0-40B3-A8C2-837BEEC299E7}">
      <dgm:prSet/>
      <dgm:spPr/>
      <dgm:t>
        <a:bodyPr/>
        <a:lstStyle/>
        <a:p>
          <a:pPr rtl="1"/>
          <a:endParaRPr lang="ar-EG"/>
        </a:p>
      </dgm:t>
    </dgm:pt>
    <dgm:pt modelId="{6FDAADCF-9ED0-4213-89BF-AC403F125374}">
      <dgm:prSet/>
      <dgm:spPr/>
      <dgm:t>
        <a:bodyPr/>
        <a:lstStyle/>
        <a:p>
          <a:pPr rtl="1"/>
          <a:r>
            <a:rPr lang="en-US" b="1" i="0" dirty="0"/>
            <a:t>Timing</a:t>
          </a:r>
          <a:endParaRPr lang="ar-EG" dirty="0"/>
        </a:p>
      </dgm:t>
    </dgm:pt>
    <dgm:pt modelId="{95C7B8FD-D964-4FB0-938A-6F3E5E6D6C17}" type="parTrans" cxnId="{F0577AA6-023D-409C-8C9F-7E3D6235ED03}">
      <dgm:prSet/>
      <dgm:spPr/>
      <dgm:t>
        <a:bodyPr/>
        <a:lstStyle/>
        <a:p>
          <a:pPr rtl="1"/>
          <a:endParaRPr lang="ar-EG"/>
        </a:p>
      </dgm:t>
    </dgm:pt>
    <dgm:pt modelId="{919F2348-F3D0-4559-B0C1-CE36E8E4514C}" type="sibTrans" cxnId="{F0577AA6-023D-409C-8C9F-7E3D6235ED03}">
      <dgm:prSet/>
      <dgm:spPr/>
      <dgm:t>
        <a:bodyPr/>
        <a:lstStyle/>
        <a:p>
          <a:pPr rtl="1"/>
          <a:endParaRPr lang="ar-EG"/>
        </a:p>
      </dgm:t>
    </dgm:pt>
    <dgm:pt modelId="{A0776327-8A52-463F-B195-69A6EE4E89C5}" type="pres">
      <dgm:prSet presAssocID="{E1F720DF-7CE5-4449-A0D9-6E8D0494FC37}" presName="Name0" presStyleCnt="0">
        <dgm:presLayoutVars>
          <dgm:dir/>
          <dgm:resizeHandles val="exact"/>
        </dgm:presLayoutVars>
      </dgm:prSet>
      <dgm:spPr/>
    </dgm:pt>
    <dgm:pt modelId="{24E74484-E52B-4B25-A9CA-77EC606566FE}" type="pres">
      <dgm:prSet presAssocID="{5E06AF4A-2729-469E-94D9-D7DBA26222A7}" presName="composite" presStyleCnt="0"/>
      <dgm:spPr/>
    </dgm:pt>
    <dgm:pt modelId="{493EE1A4-4649-4D1A-957D-0125F5C332A3}" type="pres">
      <dgm:prSet presAssocID="{5E06AF4A-2729-469E-94D9-D7DBA26222A7}" presName="bgChev" presStyleLbl="node1" presStyleIdx="0" presStyleCnt="4"/>
      <dgm:spPr/>
    </dgm:pt>
    <dgm:pt modelId="{806F9E0E-57CF-48E8-8C6B-F53D3C3CED12}" type="pres">
      <dgm:prSet presAssocID="{5E06AF4A-2729-469E-94D9-D7DBA26222A7}" presName="txNode" presStyleLbl="fgAcc1" presStyleIdx="0" presStyleCnt="4">
        <dgm:presLayoutVars>
          <dgm:bulletEnabled val="1"/>
        </dgm:presLayoutVars>
      </dgm:prSet>
      <dgm:spPr/>
    </dgm:pt>
    <dgm:pt modelId="{F87A4EDE-079F-4DCA-9FEB-A6D19CF97D0C}" type="pres">
      <dgm:prSet presAssocID="{8C70A9F0-9A04-464F-9A2D-10A8519C97E8}" presName="compositeSpace" presStyleCnt="0"/>
      <dgm:spPr/>
    </dgm:pt>
    <dgm:pt modelId="{AE32F477-FAF7-48AD-9F86-4438CF7A25A9}" type="pres">
      <dgm:prSet presAssocID="{4B08B1FF-7892-4ABF-A47E-D752A566E63A}" presName="composite" presStyleCnt="0"/>
      <dgm:spPr/>
    </dgm:pt>
    <dgm:pt modelId="{D3EE1269-2080-4111-BFB0-07050302B4B1}" type="pres">
      <dgm:prSet presAssocID="{4B08B1FF-7892-4ABF-A47E-D752A566E63A}" presName="bgChev" presStyleLbl="node1" presStyleIdx="1" presStyleCnt="4"/>
      <dgm:spPr/>
    </dgm:pt>
    <dgm:pt modelId="{EB8593D7-E5A6-4C9A-97E5-F17816034395}" type="pres">
      <dgm:prSet presAssocID="{4B08B1FF-7892-4ABF-A47E-D752A566E63A}" presName="txNode" presStyleLbl="fgAcc1" presStyleIdx="1" presStyleCnt="4" custLinFactNeighborX="-1664" custLinFactNeighborY="-3501">
        <dgm:presLayoutVars>
          <dgm:bulletEnabled val="1"/>
        </dgm:presLayoutVars>
      </dgm:prSet>
      <dgm:spPr/>
    </dgm:pt>
    <dgm:pt modelId="{6B7006AF-8978-4BD1-B233-3B0890401F22}" type="pres">
      <dgm:prSet presAssocID="{15151E28-C6B0-49FD-B558-BA1FC845726C}" presName="compositeSpace" presStyleCnt="0"/>
      <dgm:spPr/>
    </dgm:pt>
    <dgm:pt modelId="{2419F325-EB80-45AA-B116-E57BE217C47E}" type="pres">
      <dgm:prSet presAssocID="{73DF759D-7B86-43CA-AA44-765169F93AB8}" presName="composite" presStyleCnt="0"/>
      <dgm:spPr/>
    </dgm:pt>
    <dgm:pt modelId="{366D6DE1-918E-4AC3-9CEE-6F33EB64DF72}" type="pres">
      <dgm:prSet presAssocID="{73DF759D-7B86-43CA-AA44-765169F93AB8}" presName="bgChev" presStyleLbl="node1" presStyleIdx="2" presStyleCnt="4"/>
      <dgm:spPr/>
    </dgm:pt>
    <dgm:pt modelId="{FFEDE85C-3589-4A87-85B0-3C0F29B3A467}" type="pres">
      <dgm:prSet presAssocID="{73DF759D-7B86-43CA-AA44-765169F93AB8}" presName="txNode" presStyleLbl="fgAcc1" presStyleIdx="2" presStyleCnt="4">
        <dgm:presLayoutVars>
          <dgm:bulletEnabled val="1"/>
        </dgm:presLayoutVars>
      </dgm:prSet>
      <dgm:spPr/>
    </dgm:pt>
    <dgm:pt modelId="{F1B02E31-C5E3-403B-AFEF-03F52C65E0BE}" type="pres">
      <dgm:prSet presAssocID="{1CDD6B42-56C0-4F6E-9571-D4A9D8FD8806}" presName="compositeSpace" presStyleCnt="0"/>
      <dgm:spPr/>
    </dgm:pt>
    <dgm:pt modelId="{F9009AC8-D17A-4DB8-8080-BE1128949847}" type="pres">
      <dgm:prSet presAssocID="{6FDAADCF-9ED0-4213-89BF-AC403F125374}" presName="composite" presStyleCnt="0"/>
      <dgm:spPr/>
    </dgm:pt>
    <dgm:pt modelId="{1A42D297-6682-43A9-ADCC-194D1368D00E}" type="pres">
      <dgm:prSet presAssocID="{6FDAADCF-9ED0-4213-89BF-AC403F125374}" presName="bgChev" presStyleLbl="node1" presStyleIdx="3" presStyleCnt="4"/>
      <dgm:spPr/>
    </dgm:pt>
    <dgm:pt modelId="{883DCC42-6867-402B-8C79-2566AE4E47DF}" type="pres">
      <dgm:prSet presAssocID="{6FDAADCF-9ED0-4213-89BF-AC403F125374}" presName="txNode" presStyleLbl="fgAcc1" presStyleIdx="3" presStyleCnt="4">
        <dgm:presLayoutVars>
          <dgm:bulletEnabled val="1"/>
        </dgm:presLayoutVars>
      </dgm:prSet>
      <dgm:spPr/>
    </dgm:pt>
  </dgm:ptLst>
  <dgm:cxnLst>
    <dgm:cxn modelId="{10762E0E-159D-4ED1-9A40-25CCB232C192}" srcId="{E1F720DF-7CE5-4449-A0D9-6E8D0494FC37}" destId="{4B08B1FF-7892-4ABF-A47E-D752A566E63A}" srcOrd="1" destOrd="0" parTransId="{022E59E8-4CFE-4C19-9BBA-58500380100F}" sibTransId="{15151E28-C6B0-49FD-B558-BA1FC845726C}"/>
    <dgm:cxn modelId="{B3988622-4261-4E40-85DF-E2BB491820F2}" srcId="{E1F720DF-7CE5-4449-A0D9-6E8D0494FC37}" destId="{5E06AF4A-2729-469E-94D9-D7DBA26222A7}" srcOrd="0" destOrd="0" parTransId="{6D1E4892-55FD-427F-8548-D0B64CABF8D9}" sibTransId="{8C70A9F0-9A04-464F-9A2D-10A8519C97E8}"/>
    <dgm:cxn modelId="{C5324D2E-4B30-4921-9D17-4363DF821F93}" type="presOf" srcId="{6FDAADCF-9ED0-4213-89BF-AC403F125374}" destId="{883DCC42-6867-402B-8C79-2566AE4E47DF}" srcOrd="0" destOrd="0" presId="urn:microsoft.com/office/officeart/2005/8/layout/chevronAccent+Icon"/>
    <dgm:cxn modelId="{ECCA1E30-86B0-40B3-A8C2-837BEEC299E7}" srcId="{E1F720DF-7CE5-4449-A0D9-6E8D0494FC37}" destId="{73DF759D-7B86-43CA-AA44-765169F93AB8}" srcOrd="2" destOrd="0" parTransId="{9CDB5092-685D-4628-A5D4-A20A407A2269}" sibTransId="{1CDD6B42-56C0-4F6E-9571-D4A9D8FD8806}"/>
    <dgm:cxn modelId="{5C8B2652-64D1-4793-B005-CC27F459D1C9}" type="presOf" srcId="{E1F720DF-7CE5-4449-A0D9-6E8D0494FC37}" destId="{A0776327-8A52-463F-B195-69A6EE4E89C5}" srcOrd="0" destOrd="0" presId="urn:microsoft.com/office/officeart/2005/8/layout/chevronAccent+Icon"/>
    <dgm:cxn modelId="{27DF8A58-FF46-4BFF-ADE8-7241DA42C63D}" type="presOf" srcId="{4B08B1FF-7892-4ABF-A47E-D752A566E63A}" destId="{EB8593D7-E5A6-4C9A-97E5-F17816034395}" srcOrd="0" destOrd="0" presId="urn:microsoft.com/office/officeart/2005/8/layout/chevronAccent+Icon"/>
    <dgm:cxn modelId="{04995F8D-C468-4C70-A2FE-89861CDB1A7E}" type="presOf" srcId="{5E06AF4A-2729-469E-94D9-D7DBA26222A7}" destId="{806F9E0E-57CF-48E8-8C6B-F53D3C3CED12}" srcOrd="0" destOrd="0" presId="urn:microsoft.com/office/officeart/2005/8/layout/chevronAccent+Icon"/>
    <dgm:cxn modelId="{F0577AA6-023D-409C-8C9F-7E3D6235ED03}" srcId="{E1F720DF-7CE5-4449-A0D9-6E8D0494FC37}" destId="{6FDAADCF-9ED0-4213-89BF-AC403F125374}" srcOrd="3" destOrd="0" parTransId="{95C7B8FD-D964-4FB0-938A-6F3E5E6D6C17}" sibTransId="{919F2348-F3D0-4559-B0C1-CE36E8E4514C}"/>
    <dgm:cxn modelId="{B70669AD-02C7-4EF6-8B93-D0AD3E9D8817}" type="presOf" srcId="{73DF759D-7B86-43CA-AA44-765169F93AB8}" destId="{FFEDE85C-3589-4A87-85B0-3C0F29B3A467}" srcOrd="0" destOrd="0" presId="urn:microsoft.com/office/officeart/2005/8/layout/chevronAccent+Icon"/>
    <dgm:cxn modelId="{EE6BFFE1-118E-4427-B3A6-89910CD3FB6B}" type="presParOf" srcId="{A0776327-8A52-463F-B195-69A6EE4E89C5}" destId="{24E74484-E52B-4B25-A9CA-77EC606566FE}" srcOrd="0" destOrd="0" presId="urn:microsoft.com/office/officeart/2005/8/layout/chevronAccent+Icon"/>
    <dgm:cxn modelId="{69655138-F3B7-42B2-A52D-CE9FE06AE86D}" type="presParOf" srcId="{24E74484-E52B-4B25-A9CA-77EC606566FE}" destId="{493EE1A4-4649-4D1A-957D-0125F5C332A3}" srcOrd="0" destOrd="0" presId="urn:microsoft.com/office/officeart/2005/8/layout/chevronAccent+Icon"/>
    <dgm:cxn modelId="{3F376B5F-45D8-49E0-A6CE-9836382E2FA7}" type="presParOf" srcId="{24E74484-E52B-4B25-A9CA-77EC606566FE}" destId="{806F9E0E-57CF-48E8-8C6B-F53D3C3CED12}" srcOrd="1" destOrd="0" presId="urn:microsoft.com/office/officeart/2005/8/layout/chevronAccent+Icon"/>
    <dgm:cxn modelId="{22FA0ABE-CD2A-42F9-9437-72D6FD746D5A}" type="presParOf" srcId="{A0776327-8A52-463F-B195-69A6EE4E89C5}" destId="{F87A4EDE-079F-4DCA-9FEB-A6D19CF97D0C}" srcOrd="1" destOrd="0" presId="urn:microsoft.com/office/officeart/2005/8/layout/chevronAccent+Icon"/>
    <dgm:cxn modelId="{A6DD210E-2FCC-4E5F-A598-D3E5DBF9D0E4}" type="presParOf" srcId="{A0776327-8A52-463F-B195-69A6EE4E89C5}" destId="{AE32F477-FAF7-48AD-9F86-4438CF7A25A9}" srcOrd="2" destOrd="0" presId="urn:microsoft.com/office/officeart/2005/8/layout/chevronAccent+Icon"/>
    <dgm:cxn modelId="{AB5D59C6-BF0C-4A65-BE8A-297307071835}" type="presParOf" srcId="{AE32F477-FAF7-48AD-9F86-4438CF7A25A9}" destId="{D3EE1269-2080-4111-BFB0-07050302B4B1}" srcOrd="0" destOrd="0" presId="urn:microsoft.com/office/officeart/2005/8/layout/chevronAccent+Icon"/>
    <dgm:cxn modelId="{02000606-84E8-4CE6-B389-A7ADFB9365CD}" type="presParOf" srcId="{AE32F477-FAF7-48AD-9F86-4438CF7A25A9}" destId="{EB8593D7-E5A6-4C9A-97E5-F17816034395}" srcOrd="1" destOrd="0" presId="urn:microsoft.com/office/officeart/2005/8/layout/chevronAccent+Icon"/>
    <dgm:cxn modelId="{EA9AC194-A0DE-4A02-926E-60D1A26FB08A}" type="presParOf" srcId="{A0776327-8A52-463F-B195-69A6EE4E89C5}" destId="{6B7006AF-8978-4BD1-B233-3B0890401F22}" srcOrd="3" destOrd="0" presId="urn:microsoft.com/office/officeart/2005/8/layout/chevronAccent+Icon"/>
    <dgm:cxn modelId="{920924DF-2715-4E59-A9F6-1CAA1F7232CA}" type="presParOf" srcId="{A0776327-8A52-463F-B195-69A6EE4E89C5}" destId="{2419F325-EB80-45AA-B116-E57BE217C47E}" srcOrd="4" destOrd="0" presId="urn:microsoft.com/office/officeart/2005/8/layout/chevronAccent+Icon"/>
    <dgm:cxn modelId="{1E7AF28E-DF6D-43D8-B158-2AE64DAA069F}" type="presParOf" srcId="{2419F325-EB80-45AA-B116-E57BE217C47E}" destId="{366D6DE1-918E-4AC3-9CEE-6F33EB64DF72}" srcOrd="0" destOrd="0" presId="urn:microsoft.com/office/officeart/2005/8/layout/chevronAccent+Icon"/>
    <dgm:cxn modelId="{F4EDE975-35A5-41A6-8073-0F372576E4F0}" type="presParOf" srcId="{2419F325-EB80-45AA-B116-E57BE217C47E}" destId="{FFEDE85C-3589-4A87-85B0-3C0F29B3A467}" srcOrd="1" destOrd="0" presId="urn:microsoft.com/office/officeart/2005/8/layout/chevronAccent+Icon"/>
    <dgm:cxn modelId="{9860CD98-F54B-4B4D-AF97-FE9606E02FA8}" type="presParOf" srcId="{A0776327-8A52-463F-B195-69A6EE4E89C5}" destId="{F1B02E31-C5E3-403B-AFEF-03F52C65E0BE}" srcOrd="5" destOrd="0" presId="urn:microsoft.com/office/officeart/2005/8/layout/chevronAccent+Icon"/>
    <dgm:cxn modelId="{A619074E-D3A1-4C92-9A8B-94C1E79540CE}" type="presParOf" srcId="{A0776327-8A52-463F-B195-69A6EE4E89C5}" destId="{F9009AC8-D17A-4DB8-8080-BE1128949847}" srcOrd="6" destOrd="0" presId="urn:microsoft.com/office/officeart/2005/8/layout/chevronAccent+Icon"/>
    <dgm:cxn modelId="{E4D6F71E-D4EB-4071-85D4-3AA128DCEB0C}" type="presParOf" srcId="{F9009AC8-D17A-4DB8-8080-BE1128949847}" destId="{1A42D297-6682-43A9-ADCC-194D1368D00E}" srcOrd="0" destOrd="0" presId="urn:microsoft.com/office/officeart/2005/8/layout/chevronAccent+Icon"/>
    <dgm:cxn modelId="{25CD666F-8526-4AF2-A8ED-FB6091A5DC43}" type="presParOf" srcId="{F9009AC8-D17A-4DB8-8080-BE1128949847}" destId="{883DCC42-6867-402B-8C79-2566AE4E47DF}" srcOrd="1" destOrd="0" presId="urn:microsoft.com/office/officeart/2005/8/layout/chevronAccent+Icon"/>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451F4E-4D6F-4857-A210-BC4BF3AE012A}">
      <dsp:nvSpPr>
        <dsp:cNvPr id="0" name=""/>
        <dsp:cNvSpPr/>
      </dsp:nvSpPr>
      <dsp:spPr>
        <a:xfrm>
          <a:off x="609599" y="0"/>
          <a:ext cx="6908800" cy="3011666"/>
        </a:xfrm>
        <a:prstGeom prst="rightArrow">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AA8DE768-4344-437E-B486-083D0724F964}">
      <dsp:nvSpPr>
        <dsp:cNvPr id="0" name=""/>
        <dsp:cNvSpPr/>
      </dsp:nvSpPr>
      <dsp:spPr>
        <a:xfrm>
          <a:off x="5644" y="903499"/>
          <a:ext cx="1492622" cy="1204666"/>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kern="1200" dirty="0"/>
            <a:t>Initiating</a:t>
          </a:r>
          <a:endParaRPr lang="ar-EG" sz="1800" kern="1200" dirty="0"/>
        </a:p>
      </dsp:txBody>
      <dsp:txXfrm>
        <a:off x="64451" y="962306"/>
        <a:ext cx="1375008" cy="1087052"/>
      </dsp:txXfrm>
    </dsp:sp>
    <dsp:sp modelId="{BA5B7D9B-5AFA-40E2-A7EA-206E83204047}">
      <dsp:nvSpPr>
        <dsp:cNvPr id="0" name=""/>
        <dsp:cNvSpPr/>
      </dsp:nvSpPr>
      <dsp:spPr>
        <a:xfrm>
          <a:off x="1662969" y="903499"/>
          <a:ext cx="1492622" cy="1204666"/>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kern="1200" dirty="0"/>
            <a:t>Planning</a:t>
          </a:r>
          <a:endParaRPr lang="ar-EG" sz="1800" kern="1200" dirty="0"/>
        </a:p>
      </dsp:txBody>
      <dsp:txXfrm>
        <a:off x="1721776" y="962306"/>
        <a:ext cx="1375008" cy="1087052"/>
      </dsp:txXfrm>
    </dsp:sp>
    <dsp:sp modelId="{E60D3AE4-AB09-4E01-95D3-92268513F9B7}">
      <dsp:nvSpPr>
        <dsp:cNvPr id="0" name=""/>
        <dsp:cNvSpPr/>
      </dsp:nvSpPr>
      <dsp:spPr>
        <a:xfrm>
          <a:off x="3320294" y="903499"/>
          <a:ext cx="1492622" cy="1204666"/>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kern="1200" dirty="0"/>
            <a:t>Executing</a:t>
          </a:r>
          <a:endParaRPr lang="ar-EG" sz="1800" kern="1200" dirty="0"/>
        </a:p>
      </dsp:txBody>
      <dsp:txXfrm>
        <a:off x="3379101" y="962306"/>
        <a:ext cx="1375008" cy="1087052"/>
      </dsp:txXfrm>
    </dsp:sp>
    <dsp:sp modelId="{0011B6FE-50C5-4A1B-8E52-EA345B88D277}">
      <dsp:nvSpPr>
        <dsp:cNvPr id="0" name=""/>
        <dsp:cNvSpPr/>
      </dsp:nvSpPr>
      <dsp:spPr>
        <a:xfrm>
          <a:off x="4977619" y="903499"/>
          <a:ext cx="1492622" cy="1204666"/>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kern="1200" dirty="0"/>
            <a:t>Monitoring</a:t>
          </a:r>
          <a:endParaRPr lang="ar-EG" sz="1800" kern="1200" dirty="0"/>
        </a:p>
        <a:p>
          <a:pPr marL="0" lvl="0" indent="0" algn="ctr" defTabSz="800100" rtl="1">
            <a:lnSpc>
              <a:spcPct val="90000"/>
            </a:lnSpc>
            <a:spcBef>
              <a:spcPct val="0"/>
            </a:spcBef>
            <a:spcAft>
              <a:spcPct val="35000"/>
            </a:spcAft>
            <a:buNone/>
          </a:pPr>
          <a:r>
            <a:rPr lang="ar-EG" sz="1800" kern="1200" dirty="0"/>
            <a:t>&amp;</a:t>
          </a:r>
        </a:p>
        <a:p>
          <a:pPr marL="0" lvl="0" indent="0" algn="ctr" defTabSz="800100" rtl="1">
            <a:lnSpc>
              <a:spcPct val="90000"/>
            </a:lnSpc>
            <a:spcBef>
              <a:spcPct val="0"/>
            </a:spcBef>
            <a:spcAft>
              <a:spcPct val="35000"/>
            </a:spcAft>
            <a:buNone/>
          </a:pPr>
          <a:r>
            <a:rPr lang="en-US" sz="1800" kern="1200" dirty="0"/>
            <a:t>Controlling</a:t>
          </a:r>
          <a:endParaRPr lang="ar-EG" sz="1800" kern="1200" dirty="0"/>
        </a:p>
      </dsp:txBody>
      <dsp:txXfrm>
        <a:off x="5036426" y="962306"/>
        <a:ext cx="1375008" cy="1087052"/>
      </dsp:txXfrm>
    </dsp:sp>
    <dsp:sp modelId="{BFA77CC5-8199-4A0A-84F6-CAE3C62667C5}">
      <dsp:nvSpPr>
        <dsp:cNvPr id="0" name=""/>
        <dsp:cNvSpPr/>
      </dsp:nvSpPr>
      <dsp:spPr>
        <a:xfrm>
          <a:off x="6634944" y="903499"/>
          <a:ext cx="1492622" cy="1204666"/>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kern="1200"/>
            <a:t>Closing</a:t>
          </a:r>
          <a:endParaRPr lang="ar-EG" sz="1800" kern="1200"/>
        </a:p>
      </dsp:txBody>
      <dsp:txXfrm>
        <a:off x="6693751" y="962306"/>
        <a:ext cx="1375008" cy="10870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546BF9-4334-4FDE-BACF-376217B2289E}">
      <dsp:nvSpPr>
        <dsp:cNvPr id="0" name=""/>
        <dsp:cNvSpPr/>
      </dsp:nvSpPr>
      <dsp:spPr>
        <a:xfrm>
          <a:off x="4942" y="424876"/>
          <a:ext cx="2326081" cy="897867"/>
        </a:xfrm>
        <a:prstGeom prst="chevron">
          <a:avLst>
            <a:gd name="adj" fmla="val 4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9321A429-E5D4-433F-8AC4-E20AD76158CE}">
      <dsp:nvSpPr>
        <dsp:cNvPr id="0" name=""/>
        <dsp:cNvSpPr/>
      </dsp:nvSpPr>
      <dsp:spPr>
        <a:xfrm>
          <a:off x="625230" y="649343"/>
          <a:ext cx="1964246" cy="897867"/>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en-US" sz="1800" b="1" i="0" kern="1200" dirty="0"/>
            <a:t>Methodology</a:t>
          </a:r>
          <a:endParaRPr lang="ar-EG" sz="1800" kern="1200" dirty="0"/>
        </a:p>
      </dsp:txBody>
      <dsp:txXfrm>
        <a:off x="651528" y="675641"/>
        <a:ext cx="1911650" cy="845271"/>
      </dsp:txXfrm>
    </dsp:sp>
    <dsp:sp modelId="{6ED4E967-802F-4B2F-AA51-A33BDB975DDC}">
      <dsp:nvSpPr>
        <dsp:cNvPr id="0" name=""/>
        <dsp:cNvSpPr/>
      </dsp:nvSpPr>
      <dsp:spPr>
        <a:xfrm>
          <a:off x="2661843" y="424876"/>
          <a:ext cx="2326081" cy="897867"/>
        </a:xfrm>
        <a:prstGeom prst="chevron">
          <a:avLst>
            <a:gd name="adj" fmla="val 4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3631F6C5-CC86-4F8E-939F-469C74690E8D}">
      <dsp:nvSpPr>
        <dsp:cNvPr id="0" name=""/>
        <dsp:cNvSpPr/>
      </dsp:nvSpPr>
      <dsp:spPr>
        <a:xfrm>
          <a:off x="3282131" y="649873"/>
          <a:ext cx="1964246" cy="897867"/>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en-US" sz="1800" b="1" i="0" kern="1200" dirty="0"/>
            <a:t>Risk Register</a:t>
          </a:r>
          <a:endParaRPr lang="ar-EG" sz="1800" kern="1200" dirty="0"/>
        </a:p>
      </dsp:txBody>
      <dsp:txXfrm>
        <a:off x="3308429" y="676171"/>
        <a:ext cx="1911650" cy="845271"/>
      </dsp:txXfrm>
    </dsp:sp>
    <dsp:sp modelId="{35DF921B-247B-4B8F-8B56-03BD7E0DA950}">
      <dsp:nvSpPr>
        <dsp:cNvPr id="0" name=""/>
        <dsp:cNvSpPr/>
      </dsp:nvSpPr>
      <dsp:spPr>
        <a:xfrm>
          <a:off x="5318744" y="424876"/>
          <a:ext cx="2326081" cy="897867"/>
        </a:xfrm>
        <a:prstGeom prst="chevron">
          <a:avLst>
            <a:gd name="adj" fmla="val 4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712CA0DB-D3F2-4B9B-B828-2234D839DB9B}">
      <dsp:nvSpPr>
        <dsp:cNvPr id="0" name=""/>
        <dsp:cNvSpPr/>
      </dsp:nvSpPr>
      <dsp:spPr>
        <a:xfrm>
          <a:off x="5942549" y="649343"/>
          <a:ext cx="1964246" cy="897867"/>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en-US" sz="1800" b="1" i="0" kern="1200" dirty="0"/>
            <a:t>Risk Breakdown Structure</a:t>
          </a:r>
          <a:endParaRPr lang="ar-EG" sz="1800" kern="1200" dirty="0"/>
        </a:p>
      </dsp:txBody>
      <dsp:txXfrm>
        <a:off x="5968847" y="675641"/>
        <a:ext cx="1911650" cy="845271"/>
      </dsp:txXfrm>
    </dsp:sp>
    <dsp:sp modelId="{422B2D31-3BBB-40F9-8366-766A59949060}">
      <dsp:nvSpPr>
        <dsp:cNvPr id="0" name=""/>
        <dsp:cNvSpPr/>
      </dsp:nvSpPr>
      <dsp:spPr>
        <a:xfrm>
          <a:off x="7975646" y="424876"/>
          <a:ext cx="2326081" cy="897867"/>
        </a:xfrm>
        <a:prstGeom prst="chevron">
          <a:avLst>
            <a:gd name="adj" fmla="val 4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C49B255B-0385-4C1E-AFCB-90469CA62F3E}">
      <dsp:nvSpPr>
        <dsp:cNvPr id="0" name=""/>
        <dsp:cNvSpPr/>
      </dsp:nvSpPr>
      <dsp:spPr>
        <a:xfrm>
          <a:off x="8595934" y="649343"/>
          <a:ext cx="1964246" cy="897867"/>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en-US" sz="1800" b="1" i="0" kern="1200" dirty="0"/>
            <a:t>Risk Assessment Matrix</a:t>
          </a:r>
          <a:endParaRPr lang="ar-EG" sz="1800" kern="1200" dirty="0"/>
        </a:p>
      </dsp:txBody>
      <dsp:txXfrm>
        <a:off x="8622232" y="675641"/>
        <a:ext cx="1911650" cy="8452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3EE1A4-4649-4D1A-957D-0125F5C332A3}">
      <dsp:nvSpPr>
        <dsp:cNvPr id="0" name=""/>
        <dsp:cNvSpPr/>
      </dsp:nvSpPr>
      <dsp:spPr>
        <a:xfrm>
          <a:off x="4537" y="515939"/>
          <a:ext cx="2135512" cy="824307"/>
        </a:xfrm>
        <a:prstGeom prst="chevron">
          <a:avLst>
            <a:gd name="adj" fmla="val 4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06F9E0E-57CF-48E8-8C6B-F53D3C3CED12}">
      <dsp:nvSpPr>
        <dsp:cNvPr id="0" name=""/>
        <dsp:cNvSpPr/>
      </dsp:nvSpPr>
      <dsp:spPr>
        <a:xfrm>
          <a:off x="574007" y="722016"/>
          <a:ext cx="1803321" cy="824307"/>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en-US" sz="1800" b="1" i="0" kern="1200" dirty="0"/>
            <a:t>Risk Response Plan</a:t>
          </a:r>
          <a:endParaRPr lang="ar-EG" sz="1800" kern="1200" dirty="0"/>
        </a:p>
      </dsp:txBody>
      <dsp:txXfrm>
        <a:off x="598150" y="746159"/>
        <a:ext cx="1755035" cy="776021"/>
      </dsp:txXfrm>
    </dsp:sp>
    <dsp:sp modelId="{D3EE1269-2080-4111-BFB0-07050302B4B1}">
      <dsp:nvSpPr>
        <dsp:cNvPr id="0" name=""/>
        <dsp:cNvSpPr/>
      </dsp:nvSpPr>
      <dsp:spPr>
        <a:xfrm>
          <a:off x="2443767" y="515939"/>
          <a:ext cx="2135512" cy="824307"/>
        </a:xfrm>
        <a:prstGeom prst="chevron">
          <a:avLst>
            <a:gd name="adj" fmla="val 40000"/>
          </a:avLst>
        </a:prstGeom>
        <a:gradFill rotWithShape="0">
          <a:gsLst>
            <a:gs pos="0">
              <a:schemeClr val="accent3">
                <a:hueOff val="903533"/>
                <a:satOff val="33333"/>
                <a:lumOff val="-4902"/>
                <a:alphaOff val="0"/>
                <a:satMod val="103000"/>
                <a:lumMod val="102000"/>
                <a:tint val="94000"/>
              </a:schemeClr>
            </a:gs>
            <a:gs pos="50000">
              <a:schemeClr val="accent3">
                <a:hueOff val="903533"/>
                <a:satOff val="33333"/>
                <a:lumOff val="-4902"/>
                <a:alphaOff val="0"/>
                <a:satMod val="110000"/>
                <a:lumMod val="100000"/>
                <a:shade val="100000"/>
              </a:schemeClr>
            </a:gs>
            <a:gs pos="100000">
              <a:schemeClr val="accent3">
                <a:hueOff val="903533"/>
                <a:satOff val="33333"/>
                <a:lumOff val="-490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B8593D7-E5A6-4C9A-97E5-F17816034395}">
      <dsp:nvSpPr>
        <dsp:cNvPr id="0" name=""/>
        <dsp:cNvSpPr/>
      </dsp:nvSpPr>
      <dsp:spPr>
        <a:xfrm>
          <a:off x="2983229" y="693157"/>
          <a:ext cx="1803321" cy="824307"/>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903533"/>
              <a:satOff val="33333"/>
              <a:lumOff val="-4902"/>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en-US" sz="1800" b="1" i="0" kern="1200" dirty="0"/>
            <a:t>Roles and responsibilities</a:t>
          </a:r>
          <a:endParaRPr lang="ar-EG" sz="1800" kern="1200" dirty="0"/>
        </a:p>
      </dsp:txBody>
      <dsp:txXfrm>
        <a:off x="3007372" y="717300"/>
        <a:ext cx="1755035" cy="776021"/>
      </dsp:txXfrm>
    </dsp:sp>
    <dsp:sp modelId="{366D6DE1-918E-4AC3-9CEE-6F33EB64DF72}">
      <dsp:nvSpPr>
        <dsp:cNvPr id="0" name=""/>
        <dsp:cNvSpPr/>
      </dsp:nvSpPr>
      <dsp:spPr>
        <a:xfrm>
          <a:off x="4882997" y="515939"/>
          <a:ext cx="2135512" cy="824307"/>
        </a:xfrm>
        <a:prstGeom prst="chevron">
          <a:avLst>
            <a:gd name="adj" fmla="val 40000"/>
          </a:avLst>
        </a:prstGeom>
        <a:gradFill rotWithShape="0">
          <a:gsLst>
            <a:gs pos="0">
              <a:schemeClr val="accent3">
                <a:hueOff val="1807066"/>
                <a:satOff val="66667"/>
                <a:lumOff val="-9804"/>
                <a:alphaOff val="0"/>
                <a:satMod val="103000"/>
                <a:lumMod val="102000"/>
                <a:tint val="94000"/>
              </a:schemeClr>
            </a:gs>
            <a:gs pos="50000">
              <a:schemeClr val="accent3">
                <a:hueOff val="1807066"/>
                <a:satOff val="66667"/>
                <a:lumOff val="-9804"/>
                <a:alphaOff val="0"/>
                <a:satMod val="110000"/>
                <a:lumMod val="100000"/>
                <a:shade val="100000"/>
              </a:schemeClr>
            </a:gs>
            <a:gs pos="100000">
              <a:schemeClr val="accent3">
                <a:hueOff val="1807066"/>
                <a:satOff val="66667"/>
                <a:lumOff val="-980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FEDE85C-3589-4A87-85B0-3C0F29B3A467}">
      <dsp:nvSpPr>
        <dsp:cNvPr id="0" name=""/>
        <dsp:cNvSpPr/>
      </dsp:nvSpPr>
      <dsp:spPr>
        <a:xfrm>
          <a:off x="5452467" y="722016"/>
          <a:ext cx="1803321" cy="824307"/>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1807066"/>
              <a:satOff val="66667"/>
              <a:lumOff val="-9804"/>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en-US" sz="1800" b="1" i="0" kern="1200" dirty="0"/>
            <a:t>Funding</a:t>
          </a:r>
          <a:endParaRPr lang="ar-EG" sz="1800" kern="1200" dirty="0"/>
        </a:p>
      </dsp:txBody>
      <dsp:txXfrm>
        <a:off x="5476610" y="746159"/>
        <a:ext cx="1755035" cy="776021"/>
      </dsp:txXfrm>
    </dsp:sp>
    <dsp:sp modelId="{1A42D297-6682-43A9-ADCC-194D1368D00E}">
      <dsp:nvSpPr>
        <dsp:cNvPr id="0" name=""/>
        <dsp:cNvSpPr/>
      </dsp:nvSpPr>
      <dsp:spPr>
        <a:xfrm>
          <a:off x="7322227" y="515939"/>
          <a:ext cx="2135512" cy="824307"/>
        </a:xfrm>
        <a:prstGeom prst="chevron">
          <a:avLst>
            <a:gd name="adj" fmla="val 40000"/>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83DCC42-6867-402B-8C79-2566AE4E47DF}">
      <dsp:nvSpPr>
        <dsp:cNvPr id="0" name=""/>
        <dsp:cNvSpPr/>
      </dsp:nvSpPr>
      <dsp:spPr>
        <a:xfrm>
          <a:off x="7891697" y="722016"/>
          <a:ext cx="1803321" cy="824307"/>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en-US" sz="1800" b="1" i="0" kern="1200" dirty="0"/>
            <a:t>Timing</a:t>
          </a:r>
          <a:endParaRPr lang="ar-EG" sz="1800" kern="1200" dirty="0"/>
        </a:p>
      </dsp:txBody>
      <dsp:txXfrm>
        <a:off x="7915840" y="746159"/>
        <a:ext cx="1755035" cy="776021"/>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3A085-9DEE-FCDB-1CCB-71DCE3AE57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8DCB9B09-0D55-EFFE-821B-6B27D2085C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8D76D31F-7904-6CE1-C640-D0F102240CB1}"/>
              </a:ext>
            </a:extLst>
          </p:cNvPr>
          <p:cNvSpPr>
            <a:spLocks noGrp="1"/>
          </p:cNvSpPr>
          <p:nvPr>
            <p:ph type="dt" sz="half" idx="10"/>
          </p:nvPr>
        </p:nvSpPr>
        <p:spPr/>
        <p:txBody>
          <a:bodyPr/>
          <a:lstStyle/>
          <a:p>
            <a:fld id="{CEE4AA48-2046-4D9C-9B04-22E1A4FCBD27}" type="datetimeFigureOut">
              <a:rPr lang="ar-EG" smtClean="0"/>
              <a:t>16/03/1444</a:t>
            </a:fld>
            <a:endParaRPr lang="ar-EG"/>
          </a:p>
        </p:txBody>
      </p:sp>
      <p:sp>
        <p:nvSpPr>
          <p:cNvPr id="5" name="Footer Placeholder 4">
            <a:extLst>
              <a:ext uri="{FF2B5EF4-FFF2-40B4-BE49-F238E27FC236}">
                <a16:creationId xmlns:a16="http://schemas.microsoft.com/office/drawing/2014/main" id="{B3D6DBBD-897F-6AC0-6EB0-8B2131D4313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002B37D-12AB-F910-1006-B9C1B86DB401}"/>
              </a:ext>
            </a:extLst>
          </p:cNvPr>
          <p:cNvSpPr>
            <a:spLocks noGrp="1"/>
          </p:cNvSpPr>
          <p:nvPr>
            <p:ph type="sldNum" sz="quarter" idx="12"/>
          </p:nvPr>
        </p:nvSpPr>
        <p:spPr/>
        <p:txBody>
          <a:bodyPr/>
          <a:lstStyle/>
          <a:p>
            <a:fld id="{C4D1453E-D351-4B6A-B0B0-41B2BD8CB88A}" type="slidenum">
              <a:rPr lang="ar-EG" smtClean="0"/>
              <a:t>‹#›</a:t>
            </a:fld>
            <a:endParaRPr lang="ar-EG"/>
          </a:p>
        </p:txBody>
      </p:sp>
    </p:spTree>
    <p:extLst>
      <p:ext uri="{BB962C8B-B14F-4D97-AF65-F5344CB8AC3E}">
        <p14:creationId xmlns:p14="http://schemas.microsoft.com/office/powerpoint/2010/main" val="927505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131DB-5966-2EEF-0E58-E4889DA2E321}"/>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24439B46-A314-6F04-6BFD-FAC31A75CFC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76797F22-B1BB-D2AE-8BC9-163FBC80C3CE}"/>
              </a:ext>
            </a:extLst>
          </p:cNvPr>
          <p:cNvSpPr>
            <a:spLocks noGrp="1"/>
          </p:cNvSpPr>
          <p:nvPr>
            <p:ph type="dt" sz="half" idx="10"/>
          </p:nvPr>
        </p:nvSpPr>
        <p:spPr/>
        <p:txBody>
          <a:bodyPr/>
          <a:lstStyle/>
          <a:p>
            <a:fld id="{CEE4AA48-2046-4D9C-9B04-22E1A4FCBD27}" type="datetimeFigureOut">
              <a:rPr lang="ar-EG" smtClean="0"/>
              <a:t>16/03/1444</a:t>
            </a:fld>
            <a:endParaRPr lang="ar-EG"/>
          </a:p>
        </p:txBody>
      </p:sp>
      <p:sp>
        <p:nvSpPr>
          <p:cNvPr id="5" name="Footer Placeholder 4">
            <a:extLst>
              <a:ext uri="{FF2B5EF4-FFF2-40B4-BE49-F238E27FC236}">
                <a16:creationId xmlns:a16="http://schemas.microsoft.com/office/drawing/2014/main" id="{5F6464C7-298B-4B24-A1CA-D8A0920387B8}"/>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95E72E9-E351-8548-ED01-E54A3A648187}"/>
              </a:ext>
            </a:extLst>
          </p:cNvPr>
          <p:cNvSpPr>
            <a:spLocks noGrp="1"/>
          </p:cNvSpPr>
          <p:nvPr>
            <p:ph type="sldNum" sz="quarter" idx="12"/>
          </p:nvPr>
        </p:nvSpPr>
        <p:spPr/>
        <p:txBody>
          <a:bodyPr/>
          <a:lstStyle/>
          <a:p>
            <a:fld id="{C4D1453E-D351-4B6A-B0B0-41B2BD8CB88A}" type="slidenum">
              <a:rPr lang="ar-EG" smtClean="0"/>
              <a:t>‹#›</a:t>
            </a:fld>
            <a:endParaRPr lang="ar-EG"/>
          </a:p>
        </p:txBody>
      </p:sp>
    </p:spTree>
    <p:extLst>
      <p:ext uri="{BB962C8B-B14F-4D97-AF65-F5344CB8AC3E}">
        <p14:creationId xmlns:p14="http://schemas.microsoft.com/office/powerpoint/2010/main" val="2601146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7204A-DD48-C8F7-91A5-74591D37410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BEE69589-3927-3D8C-0AD0-739CBD7B316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600AFB6-CAA0-155F-98AE-5F1D2CEBE0D2}"/>
              </a:ext>
            </a:extLst>
          </p:cNvPr>
          <p:cNvSpPr>
            <a:spLocks noGrp="1"/>
          </p:cNvSpPr>
          <p:nvPr>
            <p:ph type="dt" sz="half" idx="10"/>
          </p:nvPr>
        </p:nvSpPr>
        <p:spPr/>
        <p:txBody>
          <a:bodyPr/>
          <a:lstStyle/>
          <a:p>
            <a:fld id="{CEE4AA48-2046-4D9C-9B04-22E1A4FCBD27}" type="datetimeFigureOut">
              <a:rPr lang="ar-EG" smtClean="0"/>
              <a:t>16/03/1444</a:t>
            </a:fld>
            <a:endParaRPr lang="ar-EG"/>
          </a:p>
        </p:txBody>
      </p:sp>
      <p:sp>
        <p:nvSpPr>
          <p:cNvPr id="5" name="Footer Placeholder 4">
            <a:extLst>
              <a:ext uri="{FF2B5EF4-FFF2-40B4-BE49-F238E27FC236}">
                <a16:creationId xmlns:a16="http://schemas.microsoft.com/office/drawing/2014/main" id="{0A0802E5-ECAD-9D8F-BAA9-982E81DB825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DDAF2567-3C0E-2DEC-DF57-5C2EB47D965A}"/>
              </a:ext>
            </a:extLst>
          </p:cNvPr>
          <p:cNvSpPr>
            <a:spLocks noGrp="1"/>
          </p:cNvSpPr>
          <p:nvPr>
            <p:ph type="sldNum" sz="quarter" idx="12"/>
          </p:nvPr>
        </p:nvSpPr>
        <p:spPr/>
        <p:txBody>
          <a:bodyPr/>
          <a:lstStyle/>
          <a:p>
            <a:fld id="{C4D1453E-D351-4B6A-B0B0-41B2BD8CB88A}" type="slidenum">
              <a:rPr lang="ar-EG" smtClean="0"/>
              <a:t>‹#›</a:t>
            </a:fld>
            <a:endParaRPr lang="ar-EG"/>
          </a:p>
        </p:txBody>
      </p:sp>
    </p:spTree>
    <p:extLst>
      <p:ext uri="{BB962C8B-B14F-4D97-AF65-F5344CB8AC3E}">
        <p14:creationId xmlns:p14="http://schemas.microsoft.com/office/powerpoint/2010/main" val="3540912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6D56E-6BBD-97C4-BE5D-3DABDC1C5EB2}"/>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1AFDF7BC-4891-68C7-5BC9-F78DBF204A8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777C14ED-CD19-9D0C-936F-F68CA03B81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7EA42A9D-F27C-4EB8-094B-10D8B1006FD6}"/>
              </a:ext>
            </a:extLst>
          </p:cNvPr>
          <p:cNvSpPr>
            <a:spLocks noGrp="1"/>
          </p:cNvSpPr>
          <p:nvPr>
            <p:ph type="dt" sz="half" idx="10"/>
          </p:nvPr>
        </p:nvSpPr>
        <p:spPr/>
        <p:txBody>
          <a:bodyPr/>
          <a:lstStyle/>
          <a:p>
            <a:fld id="{CEE4AA48-2046-4D9C-9B04-22E1A4FCBD27}" type="datetimeFigureOut">
              <a:rPr lang="ar-EG" smtClean="0"/>
              <a:t>16/03/1444</a:t>
            </a:fld>
            <a:endParaRPr lang="ar-EG"/>
          </a:p>
        </p:txBody>
      </p:sp>
      <p:sp>
        <p:nvSpPr>
          <p:cNvPr id="6" name="Footer Placeholder 5">
            <a:extLst>
              <a:ext uri="{FF2B5EF4-FFF2-40B4-BE49-F238E27FC236}">
                <a16:creationId xmlns:a16="http://schemas.microsoft.com/office/drawing/2014/main" id="{92782B75-3970-470C-8D69-995E777B5C4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3B5C6F29-A425-FAE8-E18B-0FFC571B446A}"/>
              </a:ext>
            </a:extLst>
          </p:cNvPr>
          <p:cNvSpPr>
            <a:spLocks noGrp="1"/>
          </p:cNvSpPr>
          <p:nvPr>
            <p:ph type="sldNum" sz="quarter" idx="12"/>
          </p:nvPr>
        </p:nvSpPr>
        <p:spPr/>
        <p:txBody>
          <a:bodyPr/>
          <a:lstStyle/>
          <a:p>
            <a:fld id="{C4D1453E-D351-4B6A-B0B0-41B2BD8CB88A}" type="slidenum">
              <a:rPr lang="ar-EG" smtClean="0"/>
              <a:t>‹#›</a:t>
            </a:fld>
            <a:endParaRPr lang="ar-EG"/>
          </a:p>
        </p:txBody>
      </p:sp>
    </p:spTree>
    <p:extLst>
      <p:ext uri="{BB962C8B-B14F-4D97-AF65-F5344CB8AC3E}">
        <p14:creationId xmlns:p14="http://schemas.microsoft.com/office/powerpoint/2010/main" val="3077484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105A5-D2B5-E530-F09E-EF7CB2ECA98D}"/>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4978D9C8-CD09-486A-A405-EA431DBFB5A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15A053-0EA9-F187-30B9-E3096768650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EE27DC3A-9995-668C-D815-C4360D987C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604A769-EEC6-B7EA-DD24-2B864454BD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70FFE761-3362-35E6-F45F-FF01B85066AB}"/>
              </a:ext>
            </a:extLst>
          </p:cNvPr>
          <p:cNvSpPr>
            <a:spLocks noGrp="1"/>
          </p:cNvSpPr>
          <p:nvPr>
            <p:ph type="dt" sz="half" idx="10"/>
          </p:nvPr>
        </p:nvSpPr>
        <p:spPr/>
        <p:txBody>
          <a:bodyPr/>
          <a:lstStyle/>
          <a:p>
            <a:fld id="{CEE4AA48-2046-4D9C-9B04-22E1A4FCBD27}" type="datetimeFigureOut">
              <a:rPr lang="ar-EG" smtClean="0"/>
              <a:t>16/03/1444</a:t>
            </a:fld>
            <a:endParaRPr lang="ar-EG"/>
          </a:p>
        </p:txBody>
      </p:sp>
      <p:sp>
        <p:nvSpPr>
          <p:cNvPr id="8" name="Footer Placeholder 7">
            <a:extLst>
              <a:ext uri="{FF2B5EF4-FFF2-40B4-BE49-F238E27FC236}">
                <a16:creationId xmlns:a16="http://schemas.microsoft.com/office/drawing/2014/main" id="{CF3B688D-94C9-8EA4-AB1F-E83A0CAFA911}"/>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21964AC2-49F7-15D8-D2FD-6CAE4E92CC5A}"/>
              </a:ext>
            </a:extLst>
          </p:cNvPr>
          <p:cNvSpPr>
            <a:spLocks noGrp="1"/>
          </p:cNvSpPr>
          <p:nvPr>
            <p:ph type="sldNum" sz="quarter" idx="12"/>
          </p:nvPr>
        </p:nvSpPr>
        <p:spPr/>
        <p:txBody>
          <a:bodyPr/>
          <a:lstStyle/>
          <a:p>
            <a:fld id="{C4D1453E-D351-4B6A-B0B0-41B2BD8CB88A}" type="slidenum">
              <a:rPr lang="ar-EG" smtClean="0"/>
              <a:t>‹#›</a:t>
            </a:fld>
            <a:endParaRPr lang="ar-EG"/>
          </a:p>
        </p:txBody>
      </p:sp>
    </p:spTree>
    <p:extLst>
      <p:ext uri="{BB962C8B-B14F-4D97-AF65-F5344CB8AC3E}">
        <p14:creationId xmlns:p14="http://schemas.microsoft.com/office/powerpoint/2010/main" val="464519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80901-55FC-2014-E7E9-8DF7D3971284}"/>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B990681D-D575-A993-B69F-636374FCCA6B}"/>
              </a:ext>
            </a:extLst>
          </p:cNvPr>
          <p:cNvSpPr>
            <a:spLocks noGrp="1"/>
          </p:cNvSpPr>
          <p:nvPr>
            <p:ph type="dt" sz="half" idx="10"/>
          </p:nvPr>
        </p:nvSpPr>
        <p:spPr/>
        <p:txBody>
          <a:bodyPr/>
          <a:lstStyle/>
          <a:p>
            <a:fld id="{CEE4AA48-2046-4D9C-9B04-22E1A4FCBD27}" type="datetimeFigureOut">
              <a:rPr lang="ar-EG" smtClean="0"/>
              <a:t>16/03/1444</a:t>
            </a:fld>
            <a:endParaRPr lang="ar-EG"/>
          </a:p>
        </p:txBody>
      </p:sp>
      <p:sp>
        <p:nvSpPr>
          <p:cNvPr id="4" name="Footer Placeholder 3">
            <a:extLst>
              <a:ext uri="{FF2B5EF4-FFF2-40B4-BE49-F238E27FC236}">
                <a16:creationId xmlns:a16="http://schemas.microsoft.com/office/drawing/2014/main" id="{B5D5AD20-5507-BB70-ADC0-E9CC9515ABF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3E3E946E-63C2-3F47-56F5-98D07F9E9851}"/>
              </a:ext>
            </a:extLst>
          </p:cNvPr>
          <p:cNvSpPr>
            <a:spLocks noGrp="1"/>
          </p:cNvSpPr>
          <p:nvPr>
            <p:ph type="sldNum" sz="quarter" idx="12"/>
          </p:nvPr>
        </p:nvSpPr>
        <p:spPr/>
        <p:txBody>
          <a:bodyPr/>
          <a:lstStyle/>
          <a:p>
            <a:fld id="{C4D1453E-D351-4B6A-B0B0-41B2BD8CB88A}" type="slidenum">
              <a:rPr lang="ar-EG" smtClean="0"/>
              <a:t>‹#›</a:t>
            </a:fld>
            <a:endParaRPr lang="ar-EG"/>
          </a:p>
        </p:txBody>
      </p:sp>
    </p:spTree>
    <p:extLst>
      <p:ext uri="{BB962C8B-B14F-4D97-AF65-F5344CB8AC3E}">
        <p14:creationId xmlns:p14="http://schemas.microsoft.com/office/powerpoint/2010/main" val="656510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65782A-429E-EDCA-594E-8AEEE3237E84}"/>
              </a:ext>
            </a:extLst>
          </p:cNvPr>
          <p:cNvSpPr>
            <a:spLocks noGrp="1"/>
          </p:cNvSpPr>
          <p:nvPr>
            <p:ph type="dt" sz="half" idx="10"/>
          </p:nvPr>
        </p:nvSpPr>
        <p:spPr/>
        <p:txBody>
          <a:bodyPr/>
          <a:lstStyle/>
          <a:p>
            <a:fld id="{CEE4AA48-2046-4D9C-9B04-22E1A4FCBD27}" type="datetimeFigureOut">
              <a:rPr lang="ar-EG" smtClean="0"/>
              <a:t>16/03/1444</a:t>
            </a:fld>
            <a:endParaRPr lang="ar-EG"/>
          </a:p>
        </p:txBody>
      </p:sp>
      <p:sp>
        <p:nvSpPr>
          <p:cNvPr id="3" name="Footer Placeholder 2">
            <a:extLst>
              <a:ext uri="{FF2B5EF4-FFF2-40B4-BE49-F238E27FC236}">
                <a16:creationId xmlns:a16="http://schemas.microsoft.com/office/drawing/2014/main" id="{DA07E9E1-AE28-09CA-1754-6DE90D5D3D4F}"/>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56B66756-6FED-31D3-4939-2E6D001BC6A0}"/>
              </a:ext>
            </a:extLst>
          </p:cNvPr>
          <p:cNvSpPr>
            <a:spLocks noGrp="1"/>
          </p:cNvSpPr>
          <p:nvPr>
            <p:ph type="sldNum" sz="quarter" idx="12"/>
          </p:nvPr>
        </p:nvSpPr>
        <p:spPr/>
        <p:txBody>
          <a:bodyPr/>
          <a:lstStyle/>
          <a:p>
            <a:fld id="{C4D1453E-D351-4B6A-B0B0-41B2BD8CB88A}" type="slidenum">
              <a:rPr lang="ar-EG" smtClean="0"/>
              <a:t>‹#›</a:t>
            </a:fld>
            <a:endParaRPr lang="ar-EG"/>
          </a:p>
        </p:txBody>
      </p:sp>
    </p:spTree>
    <p:extLst>
      <p:ext uri="{BB962C8B-B14F-4D97-AF65-F5344CB8AC3E}">
        <p14:creationId xmlns:p14="http://schemas.microsoft.com/office/powerpoint/2010/main" val="2245393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05DB2-52AB-3CBD-B0AF-065752D8B1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C5C771B4-9EFB-CB69-AC82-0AB0C9B37B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B3208027-EDCF-4BA9-1B23-420E01A5DA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BD0741-A6EF-7688-9C25-8DD67E7189EA}"/>
              </a:ext>
            </a:extLst>
          </p:cNvPr>
          <p:cNvSpPr>
            <a:spLocks noGrp="1"/>
          </p:cNvSpPr>
          <p:nvPr>
            <p:ph type="dt" sz="half" idx="10"/>
          </p:nvPr>
        </p:nvSpPr>
        <p:spPr/>
        <p:txBody>
          <a:bodyPr/>
          <a:lstStyle/>
          <a:p>
            <a:fld id="{CEE4AA48-2046-4D9C-9B04-22E1A4FCBD27}" type="datetimeFigureOut">
              <a:rPr lang="ar-EG" smtClean="0"/>
              <a:t>16/03/1444</a:t>
            </a:fld>
            <a:endParaRPr lang="ar-EG"/>
          </a:p>
        </p:txBody>
      </p:sp>
      <p:sp>
        <p:nvSpPr>
          <p:cNvPr id="6" name="Footer Placeholder 5">
            <a:extLst>
              <a:ext uri="{FF2B5EF4-FFF2-40B4-BE49-F238E27FC236}">
                <a16:creationId xmlns:a16="http://schemas.microsoft.com/office/drawing/2014/main" id="{DEB142A6-93F8-A41C-E536-3BFCFBEF60FE}"/>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A1C7FBF2-BF38-E54F-96BF-F3DB4378E6F1}"/>
              </a:ext>
            </a:extLst>
          </p:cNvPr>
          <p:cNvSpPr>
            <a:spLocks noGrp="1"/>
          </p:cNvSpPr>
          <p:nvPr>
            <p:ph type="sldNum" sz="quarter" idx="12"/>
          </p:nvPr>
        </p:nvSpPr>
        <p:spPr/>
        <p:txBody>
          <a:bodyPr/>
          <a:lstStyle/>
          <a:p>
            <a:fld id="{C4D1453E-D351-4B6A-B0B0-41B2BD8CB88A}" type="slidenum">
              <a:rPr lang="ar-EG" smtClean="0"/>
              <a:t>‹#›</a:t>
            </a:fld>
            <a:endParaRPr lang="ar-EG"/>
          </a:p>
        </p:txBody>
      </p:sp>
    </p:spTree>
    <p:extLst>
      <p:ext uri="{BB962C8B-B14F-4D97-AF65-F5344CB8AC3E}">
        <p14:creationId xmlns:p14="http://schemas.microsoft.com/office/powerpoint/2010/main" val="4264301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2BB86-5519-F40C-289A-F448FD6C6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DB8334FF-E8FB-D018-3AEF-258D5BB989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15C897EA-6300-55AE-BC3C-21559F75CB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703060D-F993-9F0A-F6B8-2EAB30FCC791}"/>
              </a:ext>
            </a:extLst>
          </p:cNvPr>
          <p:cNvSpPr>
            <a:spLocks noGrp="1"/>
          </p:cNvSpPr>
          <p:nvPr>
            <p:ph type="dt" sz="half" idx="10"/>
          </p:nvPr>
        </p:nvSpPr>
        <p:spPr/>
        <p:txBody>
          <a:bodyPr/>
          <a:lstStyle/>
          <a:p>
            <a:fld id="{CEE4AA48-2046-4D9C-9B04-22E1A4FCBD27}" type="datetimeFigureOut">
              <a:rPr lang="ar-EG" smtClean="0"/>
              <a:t>16/03/1444</a:t>
            </a:fld>
            <a:endParaRPr lang="ar-EG"/>
          </a:p>
        </p:txBody>
      </p:sp>
      <p:sp>
        <p:nvSpPr>
          <p:cNvPr id="6" name="Footer Placeholder 5">
            <a:extLst>
              <a:ext uri="{FF2B5EF4-FFF2-40B4-BE49-F238E27FC236}">
                <a16:creationId xmlns:a16="http://schemas.microsoft.com/office/drawing/2014/main" id="{84F8158A-65F2-EF85-6CDF-3893656AFEA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549C7AE7-485A-9C7C-6E5E-EBC8F2E19604}"/>
              </a:ext>
            </a:extLst>
          </p:cNvPr>
          <p:cNvSpPr>
            <a:spLocks noGrp="1"/>
          </p:cNvSpPr>
          <p:nvPr>
            <p:ph type="sldNum" sz="quarter" idx="12"/>
          </p:nvPr>
        </p:nvSpPr>
        <p:spPr/>
        <p:txBody>
          <a:bodyPr/>
          <a:lstStyle/>
          <a:p>
            <a:fld id="{C4D1453E-D351-4B6A-B0B0-41B2BD8CB88A}" type="slidenum">
              <a:rPr lang="ar-EG" smtClean="0"/>
              <a:t>‹#›</a:t>
            </a:fld>
            <a:endParaRPr lang="ar-EG"/>
          </a:p>
        </p:txBody>
      </p:sp>
    </p:spTree>
    <p:extLst>
      <p:ext uri="{BB962C8B-B14F-4D97-AF65-F5344CB8AC3E}">
        <p14:creationId xmlns:p14="http://schemas.microsoft.com/office/powerpoint/2010/main" val="443092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D81FB-C922-BC19-81D0-C0E46956F239}"/>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7D21E491-0B85-7AAF-E996-374FF8891B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C68B110-184F-C105-6CE9-F1DBDD41A8D1}"/>
              </a:ext>
            </a:extLst>
          </p:cNvPr>
          <p:cNvSpPr>
            <a:spLocks noGrp="1"/>
          </p:cNvSpPr>
          <p:nvPr>
            <p:ph type="dt" sz="half" idx="10"/>
          </p:nvPr>
        </p:nvSpPr>
        <p:spPr/>
        <p:txBody>
          <a:bodyPr/>
          <a:lstStyle/>
          <a:p>
            <a:fld id="{CEE4AA48-2046-4D9C-9B04-22E1A4FCBD27}" type="datetimeFigureOut">
              <a:rPr lang="ar-EG" smtClean="0"/>
              <a:t>16/03/1444</a:t>
            </a:fld>
            <a:endParaRPr lang="ar-EG"/>
          </a:p>
        </p:txBody>
      </p:sp>
      <p:sp>
        <p:nvSpPr>
          <p:cNvPr id="5" name="Footer Placeholder 4">
            <a:extLst>
              <a:ext uri="{FF2B5EF4-FFF2-40B4-BE49-F238E27FC236}">
                <a16:creationId xmlns:a16="http://schemas.microsoft.com/office/drawing/2014/main" id="{E9D9A03C-E442-495B-B1AD-9F4E84F612E1}"/>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D90CE1BC-2476-AF57-D787-20D753F7D77D}"/>
              </a:ext>
            </a:extLst>
          </p:cNvPr>
          <p:cNvSpPr>
            <a:spLocks noGrp="1"/>
          </p:cNvSpPr>
          <p:nvPr>
            <p:ph type="sldNum" sz="quarter" idx="12"/>
          </p:nvPr>
        </p:nvSpPr>
        <p:spPr/>
        <p:txBody>
          <a:bodyPr/>
          <a:lstStyle/>
          <a:p>
            <a:fld id="{C4D1453E-D351-4B6A-B0B0-41B2BD8CB88A}" type="slidenum">
              <a:rPr lang="ar-EG" smtClean="0"/>
              <a:t>‹#›</a:t>
            </a:fld>
            <a:endParaRPr lang="ar-EG"/>
          </a:p>
        </p:txBody>
      </p:sp>
    </p:spTree>
    <p:extLst>
      <p:ext uri="{BB962C8B-B14F-4D97-AF65-F5344CB8AC3E}">
        <p14:creationId xmlns:p14="http://schemas.microsoft.com/office/powerpoint/2010/main" val="355659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6D8ED9-624C-EC55-BD17-68CD60601A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227013C7-F0EF-685C-99B8-C7797E6F0D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76CEC8CB-EAA6-E096-4630-76476E0A3611}"/>
              </a:ext>
            </a:extLst>
          </p:cNvPr>
          <p:cNvSpPr>
            <a:spLocks noGrp="1"/>
          </p:cNvSpPr>
          <p:nvPr>
            <p:ph type="dt" sz="half" idx="10"/>
          </p:nvPr>
        </p:nvSpPr>
        <p:spPr/>
        <p:txBody>
          <a:bodyPr/>
          <a:lstStyle/>
          <a:p>
            <a:fld id="{CEE4AA48-2046-4D9C-9B04-22E1A4FCBD27}" type="datetimeFigureOut">
              <a:rPr lang="ar-EG" smtClean="0"/>
              <a:t>16/03/1444</a:t>
            </a:fld>
            <a:endParaRPr lang="ar-EG"/>
          </a:p>
        </p:txBody>
      </p:sp>
      <p:sp>
        <p:nvSpPr>
          <p:cNvPr id="5" name="Footer Placeholder 4">
            <a:extLst>
              <a:ext uri="{FF2B5EF4-FFF2-40B4-BE49-F238E27FC236}">
                <a16:creationId xmlns:a16="http://schemas.microsoft.com/office/drawing/2014/main" id="{1A43EBD2-B4EC-1B43-7B17-1A0AC1C79EC1}"/>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68D465B-794F-EF56-0717-D80A5209B874}"/>
              </a:ext>
            </a:extLst>
          </p:cNvPr>
          <p:cNvSpPr>
            <a:spLocks noGrp="1"/>
          </p:cNvSpPr>
          <p:nvPr>
            <p:ph type="sldNum" sz="quarter" idx="12"/>
          </p:nvPr>
        </p:nvSpPr>
        <p:spPr/>
        <p:txBody>
          <a:bodyPr/>
          <a:lstStyle/>
          <a:p>
            <a:fld id="{C4D1453E-D351-4B6A-B0B0-41B2BD8CB88A}" type="slidenum">
              <a:rPr lang="ar-EG" smtClean="0"/>
              <a:t>‹#›</a:t>
            </a:fld>
            <a:endParaRPr lang="ar-EG"/>
          </a:p>
        </p:txBody>
      </p:sp>
    </p:spTree>
    <p:extLst>
      <p:ext uri="{BB962C8B-B14F-4D97-AF65-F5344CB8AC3E}">
        <p14:creationId xmlns:p14="http://schemas.microsoft.com/office/powerpoint/2010/main" val="3625210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978DC0-310A-DCC1-2CA8-A3A57F2688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7412476F-4017-7C63-6C12-F1387B24D3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FA9267F6-1DB3-A6E6-9C66-F30F4FD092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E4AA48-2046-4D9C-9B04-22E1A4FCBD27}" type="datetimeFigureOut">
              <a:rPr lang="ar-EG" smtClean="0"/>
              <a:t>16/03/1444</a:t>
            </a:fld>
            <a:endParaRPr lang="ar-EG"/>
          </a:p>
        </p:txBody>
      </p:sp>
      <p:sp>
        <p:nvSpPr>
          <p:cNvPr id="5" name="Footer Placeholder 4">
            <a:extLst>
              <a:ext uri="{FF2B5EF4-FFF2-40B4-BE49-F238E27FC236}">
                <a16:creationId xmlns:a16="http://schemas.microsoft.com/office/drawing/2014/main" id="{AC32A958-F0B2-6636-77EC-D823270E08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9346A067-592B-762A-B162-D8DB8543B7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D1453E-D351-4B6A-B0B0-41B2BD8CB88A}" type="slidenum">
              <a:rPr lang="ar-EG" smtClean="0"/>
              <a:t>‹#›</a:t>
            </a:fld>
            <a:endParaRPr lang="ar-EG"/>
          </a:p>
        </p:txBody>
      </p:sp>
    </p:spTree>
    <p:extLst>
      <p:ext uri="{BB962C8B-B14F-4D97-AF65-F5344CB8AC3E}">
        <p14:creationId xmlns:p14="http://schemas.microsoft.com/office/powerpoint/2010/main" val="20107671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11" Type="http://schemas.microsoft.com/office/2007/relationships/diagramDrawing" Target="../diagrams/drawing1.xml"/><Relationship Id="rId5" Type="http://schemas.openxmlformats.org/officeDocument/2006/relationships/image" Target="../media/image8.emf"/><Relationship Id="rId10" Type="http://schemas.openxmlformats.org/officeDocument/2006/relationships/diagramColors" Target="../diagrams/colors1.xml"/><Relationship Id="rId4" Type="http://schemas.openxmlformats.org/officeDocument/2006/relationships/image" Target="../media/image7.emf"/><Relationship Id="rId9"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image" Target="../media/image6.png"/><Relationship Id="rId7" Type="http://schemas.openxmlformats.org/officeDocument/2006/relationships/diagramData" Target="../diagrams/data2.xml"/><Relationship Id="rId12" Type="http://schemas.openxmlformats.org/officeDocument/2006/relationships/diagramData" Target="../diagrams/data3.xml"/><Relationship Id="rId2" Type="http://schemas.openxmlformats.org/officeDocument/2006/relationships/slideLayout" Target="../slideLayouts/slideLayout7.xml"/><Relationship Id="rId16" Type="http://schemas.microsoft.com/office/2007/relationships/diagramDrawing" Target="../diagrams/drawing3.xml"/><Relationship Id="rId1" Type="http://schemas.openxmlformats.org/officeDocument/2006/relationships/tags" Target="../tags/tag5.xml"/><Relationship Id="rId6" Type="http://schemas.openxmlformats.org/officeDocument/2006/relationships/image" Target="../media/image9.emf"/><Relationship Id="rId11" Type="http://schemas.microsoft.com/office/2007/relationships/diagramDrawing" Target="../diagrams/drawing2.xml"/><Relationship Id="rId5" Type="http://schemas.openxmlformats.org/officeDocument/2006/relationships/image" Target="../media/image8.emf"/><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image" Target="../media/image7.emf"/><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3328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Lecture2 </a:t>
            </a:r>
          </a:p>
        </p:txBody>
      </p:sp>
      <p:sp>
        <p:nvSpPr>
          <p:cNvPr id="16" name="TextBox 15"/>
          <p:cNvSpPr txBox="1"/>
          <p:nvPr/>
        </p:nvSpPr>
        <p:spPr>
          <a:xfrm>
            <a:off x="7992040" y="3159395"/>
            <a:ext cx="3183884" cy="1384995"/>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MGM 510</a:t>
            </a:r>
          </a:p>
          <a:p>
            <a:pPr algn="ctr"/>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pPr algn="ct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955857602"/>
      </p:ext>
    </p:extLst>
  </p:cSld>
  <p:clrMapOvr>
    <a:masterClrMapping/>
  </p:clrMapOvr>
  <mc:AlternateContent xmlns:mc="http://schemas.openxmlformats.org/markup-compatibility/2006" xmlns:p14="http://schemas.microsoft.com/office/powerpoint/2010/main">
    <mc:Choice Requires="p14">
      <p:transition spd="slow" p14:dur="2000" advTm="32279"/>
    </mc:Choice>
    <mc:Fallback xmlns="">
      <p:transition spd="slow" advTm="3227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3204853" y="509985"/>
            <a:ext cx="3903633" cy="646331"/>
          </a:xfrm>
          <a:prstGeom prst="rect">
            <a:avLst/>
          </a:prstGeom>
          <a:noFill/>
        </p:spPr>
        <p:txBody>
          <a:bodyPr wrap="none" rtlCol="0">
            <a:spAutoFit/>
          </a:bodyPr>
          <a:lstStyle/>
          <a:p>
            <a:r>
              <a:rPr lang="en-US" sz="3600" dirty="0">
                <a:solidFill>
                  <a:srgbClr val="FF9518"/>
                </a:solidFill>
                <a:latin typeface="Tajawal Medium" panose="00000600000000000000" pitchFamily="2" charset="-78"/>
                <a:cs typeface="Tajawal Medium" panose="00000600000000000000" pitchFamily="2" charset="-78"/>
              </a:rPr>
              <a:t>Risk Management</a:t>
            </a:r>
            <a:endParaRPr lang="en-US" sz="36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C7602286-EC3E-4FE9-DF34-F1705AF6170F}"/>
              </a:ext>
            </a:extLst>
          </p:cNvPr>
          <p:cNvSpPr txBox="1"/>
          <p:nvPr/>
        </p:nvSpPr>
        <p:spPr>
          <a:xfrm>
            <a:off x="1143420" y="2204822"/>
            <a:ext cx="10549227" cy="2062103"/>
          </a:xfrm>
          <a:prstGeom prst="rect">
            <a:avLst/>
          </a:prstGeom>
          <a:noFill/>
        </p:spPr>
        <p:txBody>
          <a:bodyPr wrap="square">
            <a:spAutoFit/>
          </a:bodyPr>
          <a:lstStyle/>
          <a:p>
            <a:r>
              <a:rPr lang="en-US" sz="3200" b="1" i="0" dirty="0">
                <a:solidFill>
                  <a:schemeClr val="accent2"/>
                </a:solidFill>
                <a:effectLst/>
                <a:latin typeface="DejaVuSans_d5_3"/>
              </a:rPr>
              <a:t>Concept of Risk Management</a:t>
            </a:r>
            <a:endParaRPr lang="en-US" sz="3200" b="1" i="0" dirty="0">
              <a:solidFill>
                <a:schemeClr val="accent2"/>
              </a:solidFill>
              <a:effectLst/>
              <a:latin typeface="OpenSymbol_cx_3"/>
            </a:endParaRPr>
          </a:p>
          <a:p>
            <a:pPr marL="457200" indent="-457200">
              <a:buFont typeface="Wingdings" panose="05000000000000000000" pitchFamily="2" charset="2"/>
              <a:buChar char="q"/>
            </a:pPr>
            <a:r>
              <a:rPr lang="en-US" sz="3200" b="0" i="0" dirty="0">
                <a:solidFill>
                  <a:srgbClr val="404040"/>
                </a:solidFill>
                <a:effectLst/>
                <a:latin typeface="DejaVuSans_d5_3"/>
              </a:rPr>
              <a:t>Protect the organizations assets</a:t>
            </a:r>
            <a:endParaRPr lang="en-US" sz="3200" b="0" i="0" dirty="0">
              <a:solidFill>
                <a:srgbClr val="A53010"/>
              </a:solidFill>
              <a:effectLst/>
              <a:latin typeface="OpenSymbol_cx_3"/>
            </a:endParaRPr>
          </a:p>
          <a:p>
            <a:pPr marL="457200" indent="-457200">
              <a:buFont typeface="Wingdings" panose="05000000000000000000" pitchFamily="2" charset="2"/>
              <a:buChar char="q"/>
            </a:pPr>
            <a:r>
              <a:rPr lang="en-US" sz="3200" b="0" i="0" dirty="0">
                <a:solidFill>
                  <a:srgbClr val="404040"/>
                </a:solidFill>
                <a:effectLst/>
                <a:latin typeface="DejaVuSans_d5_3"/>
              </a:rPr>
              <a:t>Focus on all risks to an organization</a:t>
            </a:r>
            <a:endParaRPr lang="en-US" sz="3200" b="0" i="0" dirty="0">
              <a:solidFill>
                <a:srgbClr val="A53010"/>
              </a:solidFill>
              <a:effectLst/>
              <a:latin typeface="OpenSymbol_cx_3"/>
            </a:endParaRPr>
          </a:p>
          <a:p>
            <a:pPr marL="457200" indent="-457200">
              <a:buFont typeface="Wingdings" panose="05000000000000000000" pitchFamily="2" charset="2"/>
              <a:buChar char="q"/>
            </a:pPr>
            <a:r>
              <a:rPr lang="en-US" sz="3200" b="0" i="0" dirty="0">
                <a:solidFill>
                  <a:srgbClr val="404040"/>
                </a:solidFill>
                <a:effectLst/>
                <a:latin typeface="DejaVuSans_d5_3"/>
              </a:rPr>
              <a:t>Aligned with organization mission ,vision , value, and goals</a:t>
            </a:r>
            <a:endParaRPr lang="ar-EG" sz="3200" dirty="0"/>
          </a:p>
        </p:txBody>
      </p:sp>
      <p:sp>
        <p:nvSpPr>
          <p:cNvPr id="11" name="TextBox 10">
            <a:extLst>
              <a:ext uri="{FF2B5EF4-FFF2-40B4-BE49-F238E27FC236}">
                <a16:creationId xmlns:a16="http://schemas.microsoft.com/office/drawing/2014/main" id="{82482444-EB02-C58B-90DF-2DEF714F485B}"/>
              </a:ext>
            </a:extLst>
          </p:cNvPr>
          <p:cNvSpPr txBox="1"/>
          <p:nvPr/>
        </p:nvSpPr>
        <p:spPr>
          <a:xfrm>
            <a:off x="11289" y="241015"/>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452496079"/>
      </p:ext>
    </p:extLst>
  </p:cSld>
  <p:clrMapOvr>
    <a:masterClrMapping/>
  </p:clrMapOvr>
  <mc:AlternateContent xmlns:mc="http://schemas.openxmlformats.org/markup-compatibility/2006" xmlns:p14="http://schemas.microsoft.com/office/powerpoint/2010/main">
    <mc:Choice Requires="p14">
      <p:transition spd="slow" p14:dur="2000" advTm="184849"/>
    </mc:Choice>
    <mc:Fallback xmlns="">
      <p:transition spd="slow" advTm="18484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08009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Risk Management </a:t>
            </a:r>
            <a:r>
              <a:rPr lang="en-US" altLang="ar-EG" sz="2800" dirty="0">
                <a:solidFill>
                  <a:srgbClr val="FF9518"/>
                </a:solidFill>
                <a:cs typeface="Tajawal Medium" panose="00000600000000000000" pitchFamily="2" charset="-78"/>
              </a:rPr>
              <a:t>Topics</a:t>
            </a:r>
            <a:endParaRPr lang="en-US" sz="2800" dirty="0">
              <a:solidFill>
                <a:srgbClr val="FF9518"/>
              </a:solidFill>
              <a:cs typeface="Tajawal Medium" panose="00000600000000000000" pitchFamily="2" charset="-78"/>
            </a:endParaRPr>
          </a:p>
        </p:txBody>
      </p:sp>
      <p:sp>
        <p:nvSpPr>
          <p:cNvPr id="9" name="TextBox 8"/>
          <p:cNvSpPr txBox="1"/>
          <p:nvPr/>
        </p:nvSpPr>
        <p:spPr>
          <a:xfrm>
            <a:off x="2496894" y="1815050"/>
            <a:ext cx="7209501" cy="3108543"/>
          </a:xfrm>
          <a:prstGeom prst="rect">
            <a:avLst/>
          </a:prstGeom>
          <a:noFill/>
        </p:spPr>
        <p:txBody>
          <a:bodyPr wrap="square" rtlCol="0">
            <a:spAutoFit/>
          </a:bodyPr>
          <a:lstStyle/>
          <a:p>
            <a:pPr marL="342900" indent="-342900" algn="l">
              <a:buFont typeface="Wingdings" panose="05000000000000000000" pitchFamily="2" charset="2"/>
              <a:buChar char="§"/>
            </a:pPr>
            <a:r>
              <a:rPr lang="en-US" sz="2800" dirty="0">
                <a:solidFill>
                  <a:srgbClr val="0A1F61"/>
                </a:solidFill>
                <a:cs typeface="Tajawal ExtraBold" panose="00000800000000000000" pitchFamily="2" charset="-78"/>
              </a:rPr>
              <a:t>Plan Risk Management</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Identify Risks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Qualitative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Quantitative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Plan Risk Responses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Monitor and Control Risks</a:t>
            </a:r>
            <a:endParaRPr lang="en-US" altLang="ar-EG" sz="2800" dirty="0">
              <a:solidFill>
                <a:srgbClr val="0A1F61"/>
              </a:solidFill>
              <a:cs typeface="Tajawal ExtraBold" panose="00000800000000000000" pitchFamily="2" charset="-78"/>
            </a:endParaRPr>
          </a:p>
          <a:p>
            <a:pPr marL="342900" indent="-342900" algn="l">
              <a:buFont typeface="Wingdings" panose="05000000000000000000" pitchFamily="2" charset="2"/>
              <a:buChar char="§"/>
            </a:pPr>
            <a:endParaRPr lang="en-US" sz="2800"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0E905386-886B-412B-0422-FF83F3AD7C43}"/>
              </a:ext>
            </a:extLst>
          </p:cNvPr>
          <p:cNvSpPr txBox="1"/>
          <p:nvPr/>
        </p:nvSpPr>
        <p:spPr>
          <a:xfrm>
            <a:off x="11289" y="243087"/>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9079"/>
    </mc:Choice>
    <mc:Fallback xmlns="">
      <p:transition spd="slow" advTm="2090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833969" cy="1610200"/>
          </a:xfrm>
          <a:prstGeom prst="rect">
            <a:avLst/>
          </a:prstGeom>
        </p:spPr>
      </p:pic>
      <p:sp>
        <p:nvSpPr>
          <p:cNvPr id="7" name="TextBox 6"/>
          <p:cNvSpPr txBox="1"/>
          <p:nvPr/>
        </p:nvSpPr>
        <p:spPr>
          <a:xfrm>
            <a:off x="2872050" y="526136"/>
            <a:ext cx="4129114" cy="954107"/>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Risk</a:t>
            </a:r>
            <a:endParaRPr lang="en-US" altLang="ar-EG" sz="2800"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90576" y="1891936"/>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727862" y="2204822"/>
            <a:ext cx="6243120" cy="2862322"/>
          </a:xfrm>
          <a:prstGeom prst="rect">
            <a:avLst/>
          </a:prstGeom>
          <a:noFill/>
        </p:spPr>
        <p:txBody>
          <a:bodyPr wrap="square" rtlCol="1">
            <a:spAutoFit/>
          </a:bodyPr>
          <a:lstStyle/>
          <a:p>
            <a:pPr algn="ctr"/>
            <a:r>
              <a:rPr lang="en-US" sz="6000" b="1" dirty="0">
                <a:ln w="22225">
                  <a:solidFill>
                    <a:schemeClr val="accent2"/>
                  </a:solidFill>
                  <a:prstDash val="solid"/>
                </a:ln>
                <a:solidFill>
                  <a:schemeClr val="accent2">
                    <a:lumMod val="40000"/>
                    <a:lumOff val="60000"/>
                  </a:schemeClr>
                </a:solidFill>
              </a:rPr>
              <a:t>Risk</a:t>
            </a:r>
            <a:r>
              <a:rPr lang="en-US" dirty="0"/>
              <a:t> </a:t>
            </a:r>
          </a:p>
          <a:p>
            <a:pPr algn="ctr"/>
            <a:r>
              <a:rPr lang="en-US"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An unplanned or uncertain event that can impact a project </a:t>
            </a:r>
            <a:endParaRPr lang="ar-EG"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9" name="TextBox 8">
            <a:extLst>
              <a:ext uri="{FF2B5EF4-FFF2-40B4-BE49-F238E27FC236}">
                <a16:creationId xmlns:a16="http://schemas.microsoft.com/office/drawing/2014/main" id="{E81FA4FD-0994-9168-19A5-A69C3F284E5B}"/>
              </a:ext>
            </a:extLst>
          </p:cNvPr>
          <p:cNvSpPr txBox="1"/>
          <p:nvPr/>
        </p:nvSpPr>
        <p:spPr>
          <a:xfrm>
            <a:off x="321708" y="226864"/>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98925610"/>
      </p:ext>
    </p:extLst>
  </p:cSld>
  <p:clrMapOvr>
    <a:masterClrMapping/>
  </p:clrMapOvr>
  <mc:AlternateContent xmlns:mc="http://schemas.openxmlformats.org/markup-compatibility/2006" xmlns:p14="http://schemas.microsoft.com/office/powerpoint/2010/main">
    <mc:Choice Requires="p14">
      <p:transition spd="slow" p14:dur="2000" advTm="62042"/>
    </mc:Choice>
    <mc:Fallback xmlns="">
      <p:transition spd="slow" advTm="6204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0"/>
            <a:ext cx="9533101" cy="1610200"/>
          </a:xfrm>
          <a:prstGeom prst="rect">
            <a:avLst/>
          </a:prstGeom>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28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81863" y="2104431"/>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005482" y="1424929"/>
            <a:ext cx="7093070" cy="4370427"/>
          </a:xfrm>
          <a:prstGeom prst="rect">
            <a:avLst/>
          </a:prstGeom>
          <a:noFill/>
        </p:spPr>
        <p:txBody>
          <a:bodyPr wrap="square" rtlCol="1">
            <a:spAutoFit/>
          </a:bodyPr>
          <a:lstStyle/>
          <a:p>
            <a:pPr algn="ctr"/>
            <a:r>
              <a:rPr lang="en-US" sz="5400" b="1" dirty="0">
                <a:ln w="22225">
                  <a:solidFill>
                    <a:schemeClr val="accent2"/>
                  </a:solidFill>
                  <a:prstDash val="solid"/>
                </a:ln>
                <a:solidFill>
                  <a:schemeClr val="accent2">
                    <a:lumMod val="40000"/>
                    <a:lumOff val="60000"/>
                  </a:schemeClr>
                </a:solidFill>
              </a:rPr>
              <a:t>Risk</a:t>
            </a:r>
            <a:r>
              <a:rPr lang="en-US" sz="2800" dirty="0"/>
              <a:t> </a:t>
            </a:r>
          </a:p>
          <a:p>
            <a:pPr algn="justLow"/>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A risk is any uncertain event or condition that might affect your project. Not all risks are </a:t>
            </a:r>
            <a:r>
              <a:rPr lang="en-US" sz="2800" b="1" i="0" dirty="0">
                <a:ln w="0"/>
                <a:solidFill>
                  <a:srgbClr val="FF0000"/>
                </a:solidFill>
                <a:latin typeface="Times New Roman" panose="02020603050405020304" pitchFamily="18" charset="0"/>
              </a:rPr>
              <a:t>negative</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Some events (like finding an easier way to do an activity) or conditions (like lower prices for certain materials) can help your project. When this happens, we call it an </a:t>
            </a:r>
            <a:r>
              <a:rPr lang="en-US" sz="2800" b="1" i="0" dirty="0">
                <a:ln w="0"/>
                <a:solidFill>
                  <a:srgbClr val="FF0000"/>
                </a:solidFill>
                <a:latin typeface="Times New Roman" panose="02020603050405020304" pitchFamily="18" charset="0"/>
              </a:rPr>
              <a:t>opportunity</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but it’s still handled just like a risk.</a:t>
            </a:r>
            <a:endParaRPr lang="ar-EG" sz="2800" dirty="0">
              <a:ln w="0"/>
              <a:solidFill>
                <a:schemeClr val="accent1"/>
              </a:solidFill>
              <a:effectLst>
                <a:outerShdw blurRad="38100" dist="25400" dir="5400000" algn="ctr" rotWithShape="0">
                  <a:srgbClr val="6E747A">
                    <a:alpha val="43000"/>
                  </a:srgbClr>
                </a:outerShdw>
              </a:effectLst>
            </a:endParaRPr>
          </a:p>
        </p:txBody>
      </p:sp>
      <p:sp>
        <p:nvSpPr>
          <p:cNvPr id="9" name="TextBox 8">
            <a:extLst>
              <a:ext uri="{FF2B5EF4-FFF2-40B4-BE49-F238E27FC236}">
                <a16:creationId xmlns:a16="http://schemas.microsoft.com/office/drawing/2014/main" id="{CB7A89E8-B0DF-C1AD-1837-F95FBC348716}"/>
              </a:ext>
            </a:extLst>
          </p:cNvPr>
          <p:cNvSpPr txBox="1"/>
          <p:nvPr/>
        </p:nvSpPr>
        <p:spPr>
          <a:xfrm>
            <a:off x="321708" y="226864"/>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0723601"/>
      </p:ext>
    </p:extLst>
  </p:cSld>
  <p:clrMapOvr>
    <a:masterClrMapping/>
  </p:clrMapOvr>
  <mc:AlternateContent xmlns:mc="http://schemas.openxmlformats.org/markup-compatibility/2006" xmlns:p14="http://schemas.microsoft.com/office/powerpoint/2010/main">
    <mc:Choice Requires="p14">
      <p:transition spd="slow" p14:dur="2000" advTm="123117"/>
    </mc:Choice>
    <mc:Fallback xmlns="">
      <p:transition spd="slow" advTm="12311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48509"/>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11" name="TextBox 10">
            <a:extLst>
              <a:ext uri="{FF2B5EF4-FFF2-40B4-BE49-F238E27FC236}">
                <a16:creationId xmlns:a16="http://schemas.microsoft.com/office/drawing/2014/main" id="{356E6321-7D3C-A150-22B9-B28D41E98B23}"/>
              </a:ext>
            </a:extLst>
          </p:cNvPr>
          <p:cNvSpPr txBox="1"/>
          <p:nvPr/>
        </p:nvSpPr>
        <p:spPr>
          <a:xfrm>
            <a:off x="3180080" y="593436"/>
            <a:ext cx="4615411" cy="523220"/>
          </a:xfrm>
          <a:prstGeom prst="rect">
            <a:avLst/>
          </a:prstGeom>
          <a:noFill/>
        </p:spPr>
        <p:txBody>
          <a:bodyPr wrap="square">
            <a:spAutoFit/>
          </a:bodyPr>
          <a:lstStyle/>
          <a:p>
            <a:pPr algn="ctr"/>
            <a:r>
              <a:rPr lang="en-US" sz="2800" b="1" i="0" u="none" strike="noStrike" baseline="0" dirty="0">
                <a:solidFill>
                  <a:srgbClr val="FF9518"/>
                </a:solidFill>
                <a:latin typeface="Cambria,Bold"/>
              </a:rPr>
              <a:t>Risk Management</a:t>
            </a:r>
            <a:endParaRPr lang="ar-EG" sz="2800" dirty="0">
              <a:solidFill>
                <a:srgbClr val="FF9518"/>
              </a:solidFill>
            </a:endParaRPr>
          </a:p>
        </p:txBody>
      </p:sp>
      <p:graphicFrame>
        <p:nvGraphicFramePr>
          <p:cNvPr id="14" name="Diagram 13">
            <a:extLst>
              <a:ext uri="{FF2B5EF4-FFF2-40B4-BE49-F238E27FC236}">
                <a16:creationId xmlns:a16="http://schemas.microsoft.com/office/drawing/2014/main" id="{B58139BE-D990-AF67-DD76-34374BF5DFCC}"/>
              </a:ext>
            </a:extLst>
          </p:cNvPr>
          <p:cNvGraphicFramePr/>
          <p:nvPr/>
        </p:nvGraphicFramePr>
        <p:xfrm>
          <a:off x="2541758" y="1397121"/>
          <a:ext cx="8128000" cy="301166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6" name="TextBox 15">
            <a:extLst>
              <a:ext uri="{FF2B5EF4-FFF2-40B4-BE49-F238E27FC236}">
                <a16:creationId xmlns:a16="http://schemas.microsoft.com/office/drawing/2014/main" id="{400E2526-BF79-F5D3-ECB8-44993097C095}"/>
              </a:ext>
            </a:extLst>
          </p:cNvPr>
          <p:cNvSpPr txBox="1"/>
          <p:nvPr/>
        </p:nvSpPr>
        <p:spPr>
          <a:xfrm>
            <a:off x="3172839" y="3950081"/>
            <a:ext cx="3588179" cy="1323439"/>
          </a:xfrm>
          <a:prstGeom prst="rect">
            <a:avLst/>
          </a:prstGeom>
          <a:noFill/>
        </p:spPr>
        <p:txBody>
          <a:bodyPr wrap="square">
            <a:spAutoFit/>
          </a:bodyPr>
          <a:lstStyle/>
          <a:p>
            <a:pPr marL="285750" indent="-285750" algn="l">
              <a:buFont typeface="Wingdings" panose="05000000000000000000" pitchFamily="2" charset="2"/>
              <a:buChar char="Ø"/>
            </a:pPr>
            <a:r>
              <a:rPr lang="en-US" sz="1600" b="0" i="0" u="none" strike="noStrike" baseline="0" dirty="0">
                <a:solidFill>
                  <a:srgbClr val="000000"/>
                </a:solidFill>
                <a:latin typeface="GillSansMT"/>
              </a:rPr>
              <a:t>Plan Risk Management</a:t>
            </a:r>
          </a:p>
          <a:p>
            <a:pPr marL="285750" indent="-285750" algn="l">
              <a:buFont typeface="Wingdings" panose="05000000000000000000" pitchFamily="2" charset="2"/>
              <a:buChar char="Ø"/>
            </a:pPr>
            <a:r>
              <a:rPr lang="en-US" sz="1600" b="0" i="0" u="none" strike="noStrike" baseline="0" dirty="0">
                <a:solidFill>
                  <a:srgbClr val="727CA4"/>
                </a:solidFill>
                <a:latin typeface="Wingdings3"/>
              </a:rPr>
              <a:t> </a:t>
            </a:r>
            <a:r>
              <a:rPr lang="en-US" sz="1600" b="0" i="0" u="none" strike="noStrike" baseline="0" dirty="0">
                <a:solidFill>
                  <a:srgbClr val="000000"/>
                </a:solidFill>
                <a:latin typeface="GillSansMT"/>
              </a:rPr>
              <a:t>Identify Risks</a:t>
            </a:r>
          </a:p>
          <a:p>
            <a:pPr marL="285750" indent="-285750" algn="l">
              <a:buFont typeface="Wingdings" panose="05000000000000000000" pitchFamily="2" charset="2"/>
              <a:buChar char="Ø"/>
            </a:pPr>
            <a:r>
              <a:rPr lang="en-US" sz="1600" b="0" i="0" u="none" strike="noStrike" baseline="0" dirty="0">
                <a:solidFill>
                  <a:srgbClr val="727CA4"/>
                </a:solidFill>
                <a:latin typeface="Wingdings3"/>
              </a:rPr>
              <a:t> </a:t>
            </a:r>
            <a:r>
              <a:rPr lang="en-US" sz="1600" b="0" i="0" u="none" strike="noStrike" baseline="0" dirty="0">
                <a:solidFill>
                  <a:srgbClr val="000000"/>
                </a:solidFill>
                <a:latin typeface="GillSansMT"/>
              </a:rPr>
              <a:t>Perform Qualitative Risk Analysis</a:t>
            </a:r>
          </a:p>
          <a:p>
            <a:pPr marL="285750" indent="-285750">
              <a:buFont typeface="Wingdings" panose="05000000000000000000" pitchFamily="2" charset="2"/>
              <a:buChar char="Ø"/>
            </a:pPr>
            <a:r>
              <a:rPr lang="en-US" sz="1600" b="0" i="0" u="none" strike="noStrike" baseline="0" dirty="0">
                <a:solidFill>
                  <a:srgbClr val="727CA4"/>
                </a:solidFill>
                <a:latin typeface="Wingdings3"/>
              </a:rPr>
              <a:t> </a:t>
            </a:r>
            <a:r>
              <a:rPr lang="en-US" sz="1600" b="0" i="0" u="none" strike="noStrike" baseline="0" dirty="0">
                <a:solidFill>
                  <a:srgbClr val="000000"/>
                </a:solidFill>
                <a:latin typeface="GillSansMT"/>
              </a:rPr>
              <a:t>Perform Quantitative Risk Analysis</a:t>
            </a:r>
          </a:p>
          <a:p>
            <a:pPr marL="285750" indent="-285750" algn="l">
              <a:buFont typeface="Wingdings" panose="05000000000000000000" pitchFamily="2" charset="2"/>
              <a:buChar char="Ø"/>
            </a:pPr>
            <a:r>
              <a:rPr lang="en-US" sz="1600" b="0" i="0" u="none" strike="noStrike" baseline="0" dirty="0">
                <a:solidFill>
                  <a:srgbClr val="000000"/>
                </a:solidFill>
                <a:latin typeface="GillSansMT"/>
              </a:rPr>
              <a:t>Plan Risk Responses</a:t>
            </a:r>
            <a:endParaRPr lang="ar-EG" sz="1600" dirty="0"/>
          </a:p>
        </p:txBody>
      </p:sp>
      <p:sp>
        <p:nvSpPr>
          <p:cNvPr id="18" name="TextBox 17">
            <a:extLst>
              <a:ext uri="{FF2B5EF4-FFF2-40B4-BE49-F238E27FC236}">
                <a16:creationId xmlns:a16="http://schemas.microsoft.com/office/drawing/2014/main" id="{15FB8E42-B10B-B29F-0887-29A57762DC9F}"/>
              </a:ext>
            </a:extLst>
          </p:cNvPr>
          <p:cNvSpPr txBox="1"/>
          <p:nvPr/>
        </p:nvSpPr>
        <p:spPr>
          <a:xfrm>
            <a:off x="8163935" y="4408787"/>
            <a:ext cx="2105891" cy="646331"/>
          </a:xfrm>
          <a:prstGeom prst="rect">
            <a:avLst/>
          </a:prstGeom>
          <a:noFill/>
        </p:spPr>
        <p:txBody>
          <a:bodyPr wrap="square">
            <a:spAutoFit/>
          </a:bodyPr>
          <a:lstStyle/>
          <a:p>
            <a:pPr algn="ctr"/>
            <a:r>
              <a:rPr lang="en-US" sz="1800" b="0" i="0" u="none" strike="noStrike" baseline="0" dirty="0">
                <a:latin typeface="GillSansMT"/>
              </a:rPr>
              <a:t>Monitor and</a:t>
            </a:r>
          </a:p>
          <a:p>
            <a:pPr algn="ctr"/>
            <a:r>
              <a:rPr lang="en-US" sz="1800" b="0" i="0" u="none" strike="noStrike" baseline="0" dirty="0">
                <a:latin typeface="GillSansMT"/>
              </a:rPr>
              <a:t>Control Risks</a:t>
            </a:r>
            <a:endParaRPr lang="ar-EG" dirty="0"/>
          </a:p>
        </p:txBody>
      </p:sp>
      <p:sp>
        <p:nvSpPr>
          <p:cNvPr id="9" name="Speech Bubble: Oval 8">
            <a:extLst>
              <a:ext uri="{FF2B5EF4-FFF2-40B4-BE49-F238E27FC236}">
                <a16:creationId xmlns:a16="http://schemas.microsoft.com/office/drawing/2014/main" id="{1CE283AF-9E9B-067A-F25D-DA49E98AE87C}"/>
              </a:ext>
            </a:extLst>
          </p:cNvPr>
          <p:cNvSpPr/>
          <p:nvPr/>
        </p:nvSpPr>
        <p:spPr>
          <a:xfrm>
            <a:off x="651740" y="1801091"/>
            <a:ext cx="1095358" cy="1096206"/>
          </a:xfrm>
          <a:prstGeom prst="wedgeEllipseCallout">
            <a:avLst>
              <a:gd name="adj1" fmla="val 115390"/>
              <a:gd name="adj2" fmla="val 35538"/>
            </a:avLst>
          </a:prstGeom>
          <a:ln w="57150"/>
        </p:spPr>
        <p:style>
          <a:lnRef idx="2">
            <a:schemeClr val="accent1"/>
          </a:lnRef>
          <a:fillRef idx="1">
            <a:schemeClr val="lt1"/>
          </a:fillRef>
          <a:effectRef idx="0">
            <a:schemeClr val="accent1"/>
          </a:effectRef>
          <a:fontRef idx="minor">
            <a:schemeClr val="dk1"/>
          </a:fontRef>
        </p:style>
        <p:txBody>
          <a:bodyPr rtlCol="1" anchor="ctr"/>
          <a:lstStyle/>
          <a:p>
            <a:pPr algn="ctr"/>
            <a:r>
              <a:rPr lang="ar-EG" sz="2400" b="1" dirty="0"/>
              <a:t>إعداد</a:t>
            </a:r>
            <a:endParaRPr lang="ar-EG" b="1" dirty="0"/>
          </a:p>
        </p:txBody>
      </p:sp>
      <p:sp>
        <p:nvSpPr>
          <p:cNvPr id="15" name="Speech Bubble: Oval 14">
            <a:extLst>
              <a:ext uri="{FF2B5EF4-FFF2-40B4-BE49-F238E27FC236}">
                <a16:creationId xmlns:a16="http://schemas.microsoft.com/office/drawing/2014/main" id="{5F35F406-3BA7-2B5E-C1BD-4C9379FB2E84}"/>
              </a:ext>
            </a:extLst>
          </p:cNvPr>
          <p:cNvSpPr/>
          <p:nvPr/>
        </p:nvSpPr>
        <p:spPr>
          <a:xfrm>
            <a:off x="3494820" y="1244277"/>
            <a:ext cx="1326844" cy="1096206"/>
          </a:xfrm>
          <a:prstGeom prst="wedgeEllipseCallout">
            <a:avLst>
              <a:gd name="adj1" fmla="val 66662"/>
              <a:gd name="adj2" fmla="val 67556"/>
            </a:avLst>
          </a:prstGeom>
          <a:ln w="38100"/>
        </p:spPr>
        <p:style>
          <a:lnRef idx="2">
            <a:schemeClr val="accent4"/>
          </a:lnRef>
          <a:fillRef idx="1">
            <a:schemeClr val="lt1"/>
          </a:fillRef>
          <a:effectRef idx="0">
            <a:schemeClr val="accent4"/>
          </a:effectRef>
          <a:fontRef idx="minor">
            <a:schemeClr val="dk1"/>
          </a:fontRef>
        </p:style>
        <p:txBody>
          <a:bodyPr rtlCol="1" anchor="ctr"/>
          <a:lstStyle/>
          <a:p>
            <a:pPr algn="ctr"/>
            <a:r>
              <a:rPr lang="ar-EG" sz="2400" b="1" dirty="0"/>
              <a:t>تخطيط</a:t>
            </a:r>
            <a:endParaRPr lang="ar-EG" b="1" dirty="0"/>
          </a:p>
        </p:txBody>
      </p:sp>
      <p:sp>
        <p:nvSpPr>
          <p:cNvPr id="17" name="Speech Bubble: Oval 16">
            <a:extLst>
              <a:ext uri="{FF2B5EF4-FFF2-40B4-BE49-F238E27FC236}">
                <a16:creationId xmlns:a16="http://schemas.microsoft.com/office/drawing/2014/main" id="{D2A3BEC1-542C-A6FC-56A7-F9FDD6DB7347}"/>
              </a:ext>
            </a:extLst>
          </p:cNvPr>
          <p:cNvSpPr/>
          <p:nvPr/>
        </p:nvSpPr>
        <p:spPr>
          <a:xfrm>
            <a:off x="5274913" y="1153821"/>
            <a:ext cx="1326844" cy="1096206"/>
          </a:xfrm>
          <a:prstGeom prst="wedgeEllipseCallout">
            <a:avLst>
              <a:gd name="adj1" fmla="val 66662"/>
              <a:gd name="adj2" fmla="val 67556"/>
            </a:avLst>
          </a:prstGeom>
          <a:ln w="28575"/>
        </p:spPr>
        <p:style>
          <a:lnRef idx="2">
            <a:schemeClr val="accent2"/>
          </a:lnRef>
          <a:fillRef idx="1">
            <a:schemeClr val="lt1"/>
          </a:fillRef>
          <a:effectRef idx="0">
            <a:schemeClr val="accent2"/>
          </a:effectRef>
          <a:fontRef idx="minor">
            <a:schemeClr val="dk1"/>
          </a:fontRef>
        </p:style>
        <p:txBody>
          <a:bodyPr rtlCol="1" anchor="ctr"/>
          <a:lstStyle/>
          <a:p>
            <a:pPr algn="ctr"/>
            <a:r>
              <a:rPr lang="ar-EG" sz="2400" b="1" dirty="0"/>
              <a:t>التنفيذ</a:t>
            </a:r>
            <a:endParaRPr lang="ar-EG" b="1" dirty="0"/>
          </a:p>
        </p:txBody>
      </p:sp>
      <p:sp>
        <p:nvSpPr>
          <p:cNvPr id="19" name="Speech Bubble: Oval 18">
            <a:extLst>
              <a:ext uri="{FF2B5EF4-FFF2-40B4-BE49-F238E27FC236}">
                <a16:creationId xmlns:a16="http://schemas.microsoft.com/office/drawing/2014/main" id="{345C3F5E-1F4E-6AEE-51E4-87416736FCF2}"/>
              </a:ext>
            </a:extLst>
          </p:cNvPr>
          <p:cNvSpPr/>
          <p:nvPr/>
        </p:nvSpPr>
        <p:spPr>
          <a:xfrm>
            <a:off x="6772011" y="1104907"/>
            <a:ext cx="1734679" cy="1096206"/>
          </a:xfrm>
          <a:prstGeom prst="wedgeEllipseCallout">
            <a:avLst>
              <a:gd name="adj1" fmla="val 51753"/>
              <a:gd name="adj2" fmla="val 56602"/>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ar-EG" sz="2400" b="1" dirty="0"/>
              <a:t>المراقبة والمتابعة </a:t>
            </a:r>
            <a:endParaRPr lang="ar-EG" b="1" dirty="0"/>
          </a:p>
        </p:txBody>
      </p:sp>
      <p:sp>
        <p:nvSpPr>
          <p:cNvPr id="20" name="Speech Bubble: Oval 19">
            <a:extLst>
              <a:ext uri="{FF2B5EF4-FFF2-40B4-BE49-F238E27FC236}">
                <a16:creationId xmlns:a16="http://schemas.microsoft.com/office/drawing/2014/main" id="{D3D36161-DB3D-85E2-2BC6-4F8C888AB058}"/>
              </a:ext>
            </a:extLst>
          </p:cNvPr>
          <p:cNvSpPr/>
          <p:nvPr/>
        </p:nvSpPr>
        <p:spPr>
          <a:xfrm>
            <a:off x="8620416" y="1189287"/>
            <a:ext cx="1734679" cy="1096206"/>
          </a:xfrm>
          <a:prstGeom prst="wedgeEllipseCallout">
            <a:avLst>
              <a:gd name="adj1" fmla="val 51753"/>
              <a:gd name="adj2" fmla="val 56602"/>
            </a:avLst>
          </a:prstGeom>
          <a:ln w="38100"/>
        </p:spPr>
        <p:style>
          <a:lnRef idx="2">
            <a:schemeClr val="accent2"/>
          </a:lnRef>
          <a:fillRef idx="1">
            <a:schemeClr val="lt1"/>
          </a:fillRef>
          <a:effectRef idx="0">
            <a:schemeClr val="accent2"/>
          </a:effectRef>
          <a:fontRef idx="minor">
            <a:schemeClr val="dk1"/>
          </a:fontRef>
        </p:style>
        <p:txBody>
          <a:bodyPr rtlCol="1" anchor="ctr"/>
          <a:lstStyle/>
          <a:p>
            <a:pPr algn="ctr"/>
            <a:r>
              <a:rPr lang="ar-EG" sz="2400" b="1" dirty="0"/>
              <a:t>الإغلاق</a:t>
            </a:r>
            <a:endParaRPr lang="ar-EG" b="1" dirty="0"/>
          </a:p>
        </p:txBody>
      </p:sp>
      <p:sp>
        <p:nvSpPr>
          <p:cNvPr id="10" name="TextBox 9">
            <a:extLst>
              <a:ext uri="{FF2B5EF4-FFF2-40B4-BE49-F238E27FC236}">
                <a16:creationId xmlns:a16="http://schemas.microsoft.com/office/drawing/2014/main" id="{675AA5DF-165D-227F-F2F3-466B6E1C5472}"/>
              </a:ext>
            </a:extLst>
          </p:cNvPr>
          <p:cNvSpPr txBox="1"/>
          <p:nvPr/>
        </p:nvSpPr>
        <p:spPr>
          <a:xfrm>
            <a:off x="321708" y="226864"/>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4226801789"/>
      </p:ext>
    </p:extLst>
  </p:cSld>
  <p:clrMapOvr>
    <a:masterClrMapping/>
  </p:clrMapOvr>
  <mc:AlternateContent xmlns:mc="http://schemas.openxmlformats.org/markup-compatibility/2006" xmlns:p14="http://schemas.microsoft.com/office/powerpoint/2010/main">
    <mc:Choice Requires="p14">
      <p:transition spd="slow" p14:dur="2000" advTm="93825"/>
    </mc:Choice>
    <mc:Fallback xmlns="">
      <p:transition spd="slow" advTm="938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9" grpId="0" animBg="1"/>
      <p:bldP spid="15" grpId="0" animBg="1"/>
      <p:bldP spid="17" grpId="0" animBg="1"/>
      <p:bldP spid="19"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48509"/>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11" name="TextBox 10">
            <a:extLst>
              <a:ext uri="{FF2B5EF4-FFF2-40B4-BE49-F238E27FC236}">
                <a16:creationId xmlns:a16="http://schemas.microsoft.com/office/drawing/2014/main" id="{356E6321-7D3C-A150-22B9-B28D41E98B23}"/>
              </a:ext>
            </a:extLst>
          </p:cNvPr>
          <p:cNvSpPr txBox="1"/>
          <p:nvPr/>
        </p:nvSpPr>
        <p:spPr>
          <a:xfrm>
            <a:off x="3180080" y="593436"/>
            <a:ext cx="4615411" cy="523220"/>
          </a:xfrm>
          <a:prstGeom prst="rect">
            <a:avLst/>
          </a:prstGeom>
          <a:noFill/>
        </p:spPr>
        <p:txBody>
          <a:bodyPr wrap="square">
            <a:spAutoFit/>
          </a:bodyPr>
          <a:lstStyle/>
          <a:p>
            <a:pPr algn="ctr"/>
            <a:r>
              <a:rPr lang="en-US" sz="2800" b="1" i="0" u="none" strike="noStrike" baseline="0" dirty="0">
                <a:solidFill>
                  <a:srgbClr val="FF9518"/>
                </a:solidFill>
                <a:latin typeface="Cambria,Bold"/>
              </a:rPr>
              <a:t>Risk Management</a:t>
            </a:r>
            <a:endParaRPr lang="ar-EG" sz="2800" dirty="0">
              <a:solidFill>
                <a:srgbClr val="FF9518"/>
              </a:solidFill>
            </a:endParaRPr>
          </a:p>
        </p:txBody>
      </p:sp>
      <p:sp>
        <p:nvSpPr>
          <p:cNvPr id="12" name="TextBox 11">
            <a:extLst>
              <a:ext uri="{FF2B5EF4-FFF2-40B4-BE49-F238E27FC236}">
                <a16:creationId xmlns:a16="http://schemas.microsoft.com/office/drawing/2014/main" id="{266D8196-533B-3E74-FC1B-96BB7293983C}"/>
              </a:ext>
            </a:extLst>
          </p:cNvPr>
          <p:cNvSpPr txBox="1"/>
          <p:nvPr/>
        </p:nvSpPr>
        <p:spPr>
          <a:xfrm>
            <a:off x="651740" y="2214059"/>
            <a:ext cx="11031179" cy="2862322"/>
          </a:xfrm>
          <a:prstGeom prst="rect">
            <a:avLst/>
          </a:prstGeom>
          <a:noFill/>
        </p:spPr>
        <p:txBody>
          <a:bodyPr wrap="square">
            <a:spAutoFit/>
          </a:bodyPr>
          <a:lstStyle/>
          <a:p>
            <a:r>
              <a:rPr lang="en-US" sz="3600" b="0" i="0" dirty="0">
                <a:solidFill>
                  <a:srgbClr val="101423"/>
                </a:solidFill>
                <a:effectLst/>
                <a:latin typeface="Inter"/>
              </a:rPr>
              <a:t>A risk management plan defines how your project’s risk management process will be executed. That includes the funds, tools and approaches that will be used to perform risk identification, assessment, mitigation and monitoring activities</a:t>
            </a:r>
            <a:endParaRPr lang="ar-EG" sz="3600" dirty="0"/>
          </a:p>
        </p:txBody>
      </p:sp>
      <p:sp>
        <p:nvSpPr>
          <p:cNvPr id="13" name="TextBox 12">
            <a:extLst>
              <a:ext uri="{FF2B5EF4-FFF2-40B4-BE49-F238E27FC236}">
                <a16:creationId xmlns:a16="http://schemas.microsoft.com/office/drawing/2014/main" id="{ECB94E14-9A88-A7AB-1D28-CD8C8A54740C}"/>
              </a:ext>
            </a:extLst>
          </p:cNvPr>
          <p:cNvSpPr txBox="1"/>
          <p:nvPr/>
        </p:nvSpPr>
        <p:spPr>
          <a:xfrm>
            <a:off x="321708" y="226864"/>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678339574"/>
      </p:ext>
    </p:extLst>
  </p:cSld>
  <p:clrMapOvr>
    <a:masterClrMapping/>
  </p:clrMapOvr>
  <mc:AlternateContent xmlns:mc="http://schemas.openxmlformats.org/markup-compatibility/2006" xmlns:p14="http://schemas.microsoft.com/office/powerpoint/2010/main">
    <mc:Choice Requires="p14">
      <p:transition spd="slow" p14:dur="2000" advTm="178057"/>
    </mc:Choice>
    <mc:Fallback xmlns="">
      <p:transition spd="slow" advTm="17805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00868" y="-48509"/>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8" name="TextBox 7"/>
          <p:cNvSpPr txBox="1"/>
          <p:nvPr/>
        </p:nvSpPr>
        <p:spPr>
          <a:xfrm>
            <a:off x="321708" y="226864"/>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56E6321-7D3C-A150-22B9-B28D41E98B23}"/>
              </a:ext>
            </a:extLst>
          </p:cNvPr>
          <p:cNvSpPr txBox="1"/>
          <p:nvPr/>
        </p:nvSpPr>
        <p:spPr>
          <a:xfrm>
            <a:off x="3180080" y="464161"/>
            <a:ext cx="4615411" cy="646331"/>
          </a:xfrm>
          <a:prstGeom prst="rect">
            <a:avLst/>
          </a:prstGeom>
          <a:noFill/>
        </p:spPr>
        <p:txBody>
          <a:bodyPr wrap="square">
            <a:spAutoFit/>
          </a:bodyPr>
          <a:lstStyle/>
          <a:p>
            <a:r>
              <a:rPr lang="en-US" sz="3600" b="1" dirty="0">
                <a:solidFill>
                  <a:schemeClr val="accent2"/>
                </a:solidFill>
              </a:rPr>
              <a:t>Risk Management Plan</a:t>
            </a:r>
          </a:p>
        </p:txBody>
      </p:sp>
      <p:sp>
        <p:nvSpPr>
          <p:cNvPr id="10" name="TextBox 9">
            <a:extLst>
              <a:ext uri="{FF2B5EF4-FFF2-40B4-BE49-F238E27FC236}">
                <a16:creationId xmlns:a16="http://schemas.microsoft.com/office/drawing/2014/main" id="{892BE7D4-940B-2864-BC81-0D4D8E80ADD0}"/>
              </a:ext>
            </a:extLst>
          </p:cNvPr>
          <p:cNvSpPr txBox="1"/>
          <p:nvPr/>
        </p:nvSpPr>
        <p:spPr>
          <a:xfrm>
            <a:off x="2440788" y="1304770"/>
            <a:ext cx="8171234" cy="584775"/>
          </a:xfrm>
          <a:prstGeom prst="rect">
            <a:avLst/>
          </a:prstGeom>
          <a:noFill/>
        </p:spPr>
        <p:txBody>
          <a:bodyPr wrap="square">
            <a:spAutoFit/>
          </a:bodyPr>
          <a:lstStyle/>
          <a:p>
            <a:r>
              <a:rPr lang="en-US" sz="3200" b="0" i="0" dirty="0">
                <a:solidFill>
                  <a:srgbClr val="101423"/>
                </a:solidFill>
                <a:effectLst/>
                <a:latin typeface="Inter"/>
              </a:rPr>
              <a:t>A risk management plan usually includes:</a:t>
            </a:r>
            <a:endParaRPr lang="ar-EG" sz="3200" dirty="0"/>
          </a:p>
        </p:txBody>
      </p:sp>
      <p:graphicFrame>
        <p:nvGraphicFramePr>
          <p:cNvPr id="15" name="Diagram 14">
            <a:extLst>
              <a:ext uri="{FF2B5EF4-FFF2-40B4-BE49-F238E27FC236}">
                <a16:creationId xmlns:a16="http://schemas.microsoft.com/office/drawing/2014/main" id="{B2A723D2-75AE-85FE-6183-1B453307F2BA}"/>
              </a:ext>
            </a:extLst>
          </p:cNvPr>
          <p:cNvGraphicFramePr/>
          <p:nvPr>
            <p:extLst>
              <p:ext uri="{D42A27DB-BD31-4B8C-83A1-F6EECF244321}">
                <p14:modId xmlns:p14="http://schemas.microsoft.com/office/powerpoint/2010/main" val="1338817551"/>
              </p:ext>
            </p:extLst>
          </p:nvPr>
        </p:nvGraphicFramePr>
        <p:xfrm>
          <a:off x="1166433" y="1889545"/>
          <a:ext cx="10565123" cy="19720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6" name="Diagram 15">
            <a:extLst>
              <a:ext uri="{FF2B5EF4-FFF2-40B4-BE49-F238E27FC236}">
                <a16:creationId xmlns:a16="http://schemas.microsoft.com/office/drawing/2014/main" id="{35958A11-AC4A-B97E-8F05-1398FB52049F}"/>
              </a:ext>
            </a:extLst>
          </p:cNvPr>
          <p:cNvGraphicFramePr/>
          <p:nvPr>
            <p:extLst>
              <p:ext uri="{D42A27DB-BD31-4B8C-83A1-F6EECF244321}">
                <p14:modId xmlns:p14="http://schemas.microsoft.com/office/powerpoint/2010/main" val="3886181387"/>
              </p:ext>
            </p:extLst>
          </p:nvPr>
        </p:nvGraphicFramePr>
        <p:xfrm>
          <a:off x="2032000" y="3587010"/>
          <a:ext cx="9699556" cy="206226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custDataLst>
      <p:tags r:id="rId1"/>
    </p:custDataLst>
    <p:extLst>
      <p:ext uri="{BB962C8B-B14F-4D97-AF65-F5344CB8AC3E}">
        <p14:creationId xmlns:p14="http://schemas.microsoft.com/office/powerpoint/2010/main" val="4074942958"/>
      </p:ext>
    </p:extLst>
  </p:cSld>
  <p:clrMapOvr>
    <a:masterClrMapping/>
  </p:clrMapOvr>
  <mc:AlternateContent xmlns:mc="http://schemas.openxmlformats.org/markup-compatibility/2006" xmlns:p14="http://schemas.microsoft.com/office/powerpoint/2010/main">
    <mc:Choice Requires="p14">
      <p:transition spd="slow" p14:dur="2000" advTm="90745"/>
    </mc:Choice>
    <mc:Fallback xmlns="">
      <p:transition spd="slow" advTm="907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Graphic spid="16"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2126" y="-101922"/>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6BE35E9-1E9F-2B38-8E12-786B19EA45F8}"/>
              </a:ext>
            </a:extLst>
          </p:cNvPr>
          <p:cNvSpPr txBox="1"/>
          <p:nvPr/>
        </p:nvSpPr>
        <p:spPr>
          <a:xfrm>
            <a:off x="1014365" y="2122999"/>
            <a:ext cx="10663159" cy="2554545"/>
          </a:xfrm>
          <a:prstGeom prst="rect">
            <a:avLst/>
          </a:prstGeom>
          <a:noFill/>
        </p:spPr>
        <p:txBody>
          <a:bodyPr wrap="square">
            <a:spAutoFit/>
          </a:bodyPr>
          <a:lstStyle/>
          <a:p>
            <a:pPr marL="457200" indent="-457200" algn="l">
              <a:buFont typeface="Wingdings" panose="05000000000000000000" pitchFamily="2" charset="2"/>
              <a:buChar char="q"/>
            </a:pPr>
            <a:r>
              <a:rPr lang="en-US" sz="4000" b="1" i="0" dirty="0">
                <a:solidFill>
                  <a:srgbClr val="101423"/>
                </a:solidFill>
                <a:effectLst/>
                <a:latin typeface="Inter"/>
              </a:rPr>
              <a:t>Methodology:</a:t>
            </a:r>
            <a:r>
              <a:rPr lang="en-US" sz="4000" b="0" i="0" dirty="0">
                <a:solidFill>
                  <a:srgbClr val="101423"/>
                </a:solidFill>
                <a:effectLst/>
                <a:latin typeface="Inter"/>
              </a:rPr>
              <a:t> Define the tools and approaches that will be used to perform risk management activities such as risk assessment, risk analysis and risk mitigation strategies.</a:t>
            </a:r>
          </a:p>
        </p:txBody>
      </p:sp>
      <p:sp>
        <p:nvSpPr>
          <p:cNvPr id="13" name="TextBox 12">
            <a:extLst>
              <a:ext uri="{FF2B5EF4-FFF2-40B4-BE49-F238E27FC236}">
                <a16:creationId xmlns:a16="http://schemas.microsoft.com/office/drawing/2014/main" id="{467B493A-19C7-161B-BCDF-AF3C0D03409D}"/>
              </a:ext>
            </a:extLst>
          </p:cNvPr>
          <p:cNvSpPr txBox="1"/>
          <p:nvPr/>
        </p:nvSpPr>
        <p:spPr>
          <a:xfrm>
            <a:off x="3180080" y="464161"/>
            <a:ext cx="4615411" cy="646331"/>
          </a:xfrm>
          <a:prstGeom prst="rect">
            <a:avLst/>
          </a:prstGeom>
          <a:noFill/>
        </p:spPr>
        <p:txBody>
          <a:bodyPr wrap="square">
            <a:spAutoFit/>
          </a:bodyPr>
          <a:lstStyle/>
          <a:p>
            <a:r>
              <a:rPr lang="en-US" sz="3600" b="1" dirty="0">
                <a:solidFill>
                  <a:schemeClr val="accent2"/>
                </a:solidFill>
              </a:rPr>
              <a:t>Risk Management Plan</a:t>
            </a:r>
          </a:p>
        </p:txBody>
      </p:sp>
    </p:spTree>
    <p:custDataLst>
      <p:tags r:id="rId1"/>
    </p:custDataLst>
    <p:extLst>
      <p:ext uri="{BB962C8B-B14F-4D97-AF65-F5344CB8AC3E}">
        <p14:creationId xmlns:p14="http://schemas.microsoft.com/office/powerpoint/2010/main" val="1141938918"/>
      </p:ext>
    </p:extLst>
  </p:cSld>
  <p:clrMapOvr>
    <a:masterClrMapping/>
  </p:clrMapOvr>
  <mc:AlternateContent xmlns:mc="http://schemas.openxmlformats.org/markup-compatibility/2006" xmlns:p14="http://schemas.microsoft.com/office/powerpoint/2010/main">
    <mc:Choice Requires="p14">
      <p:transition spd="slow" p14:dur="2000" advTm="169065"/>
    </mc:Choice>
    <mc:Fallback xmlns="">
      <p:transition spd="slow" advTm="16906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20987"/>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13" name="TextBox 12">
            <a:extLst>
              <a:ext uri="{FF2B5EF4-FFF2-40B4-BE49-F238E27FC236}">
                <a16:creationId xmlns:a16="http://schemas.microsoft.com/office/drawing/2014/main" id="{467B493A-19C7-161B-BCDF-AF3C0D03409D}"/>
              </a:ext>
            </a:extLst>
          </p:cNvPr>
          <p:cNvSpPr txBox="1"/>
          <p:nvPr/>
        </p:nvSpPr>
        <p:spPr>
          <a:xfrm>
            <a:off x="3180080" y="464161"/>
            <a:ext cx="4615411" cy="646331"/>
          </a:xfrm>
          <a:prstGeom prst="rect">
            <a:avLst/>
          </a:prstGeom>
          <a:noFill/>
        </p:spPr>
        <p:txBody>
          <a:bodyPr wrap="square">
            <a:spAutoFit/>
          </a:bodyPr>
          <a:lstStyle/>
          <a:p>
            <a:r>
              <a:rPr lang="en-US" sz="3600" b="1" dirty="0">
                <a:solidFill>
                  <a:schemeClr val="accent2"/>
                </a:solidFill>
              </a:rPr>
              <a:t>Risk Management Plan</a:t>
            </a:r>
          </a:p>
        </p:txBody>
      </p:sp>
      <p:sp>
        <p:nvSpPr>
          <p:cNvPr id="11" name="TextBox 10">
            <a:extLst>
              <a:ext uri="{FF2B5EF4-FFF2-40B4-BE49-F238E27FC236}">
                <a16:creationId xmlns:a16="http://schemas.microsoft.com/office/drawing/2014/main" id="{6BB69DF4-1326-1F59-DF86-76567166AA45}"/>
              </a:ext>
            </a:extLst>
          </p:cNvPr>
          <p:cNvSpPr txBox="1"/>
          <p:nvPr/>
        </p:nvSpPr>
        <p:spPr>
          <a:xfrm>
            <a:off x="651740" y="2383277"/>
            <a:ext cx="11089545" cy="2123658"/>
          </a:xfrm>
          <a:prstGeom prst="rect">
            <a:avLst/>
          </a:prstGeom>
          <a:noFill/>
        </p:spPr>
        <p:txBody>
          <a:bodyPr wrap="square">
            <a:spAutoFit/>
          </a:bodyPr>
          <a:lstStyle/>
          <a:p>
            <a:pPr marL="571500" indent="-571500" algn="l">
              <a:buFont typeface="Wingdings" panose="05000000000000000000" pitchFamily="2" charset="2"/>
              <a:buChar char="q"/>
            </a:pPr>
            <a:r>
              <a:rPr lang="en-US" sz="4400" b="1" i="0" dirty="0">
                <a:solidFill>
                  <a:srgbClr val="101423"/>
                </a:solidFill>
                <a:effectLst/>
                <a:latin typeface="Inter"/>
              </a:rPr>
              <a:t>Risk Register:</a:t>
            </a:r>
            <a:r>
              <a:rPr lang="en-US" sz="4400" b="0" i="0" dirty="0">
                <a:solidFill>
                  <a:srgbClr val="101423"/>
                </a:solidFill>
                <a:effectLst/>
                <a:latin typeface="Inter"/>
              </a:rPr>
              <a:t> A </a:t>
            </a:r>
            <a:r>
              <a:rPr lang="en-US" sz="4400" b="0" i="0" u="none" strike="noStrike" dirty="0">
                <a:solidFill>
                  <a:srgbClr val="0D63B5"/>
                </a:solidFill>
                <a:effectLst/>
                <a:latin typeface="Inter"/>
              </a:rPr>
              <a:t>risk register</a:t>
            </a:r>
            <a:r>
              <a:rPr lang="en-US" sz="4400" b="0" i="0" dirty="0">
                <a:solidFill>
                  <a:srgbClr val="101423"/>
                </a:solidFill>
                <a:effectLst/>
                <a:latin typeface="Inter"/>
              </a:rPr>
              <a:t> is a chart where you can document all the risk identification information of your project.</a:t>
            </a:r>
          </a:p>
        </p:txBody>
      </p:sp>
      <p:sp>
        <p:nvSpPr>
          <p:cNvPr id="12" name="TextBox 11">
            <a:extLst>
              <a:ext uri="{FF2B5EF4-FFF2-40B4-BE49-F238E27FC236}">
                <a16:creationId xmlns:a16="http://schemas.microsoft.com/office/drawing/2014/main" id="{84589569-2682-4050-2FBD-A954581169C5}"/>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418500887"/>
      </p:ext>
    </p:extLst>
  </p:cSld>
  <p:clrMapOvr>
    <a:masterClrMapping/>
  </p:clrMapOvr>
  <mc:AlternateContent xmlns:mc="http://schemas.openxmlformats.org/markup-compatibility/2006" xmlns:p14="http://schemas.microsoft.com/office/powerpoint/2010/main">
    <mc:Choice Requires="p14">
      <p:transition spd="slow" p14:dur="2000" advTm="66502"/>
    </mc:Choice>
    <mc:Fallback xmlns="">
      <p:transition spd="slow" advTm="6650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13861"/>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13" name="TextBox 12">
            <a:extLst>
              <a:ext uri="{FF2B5EF4-FFF2-40B4-BE49-F238E27FC236}">
                <a16:creationId xmlns:a16="http://schemas.microsoft.com/office/drawing/2014/main" id="{467B493A-19C7-161B-BCDF-AF3C0D03409D}"/>
              </a:ext>
            </a:extLst>
          </p:cNvPr>
          <p:cNvSpPr txBox="1"/>
          <p:nvPr/>
        </p:nvSpPr>
        <p:spPr>
          <a:xfrm>
            <a:off x="3180080" y="464161"/>
            <a:ext cx="4615411" cy="646331"/>
          </a:xfrm>
          <a:prstGeom prst="rect">
            <a:avLst/>
          </a:prstGeom>
          <a:noFill/>
        </p:spPr>
        <p:txBody>
          <a:bodyPr wrap="square">
            <a:spAutoFit/>
          </a:bodyPr>
          <a:lstStyle/>
          <a:p>
            <a:r>
              <a:rPr lang="en-US" sz="3600" b="1" dirty="0">
                <a:solidFill>
                  <a:schemeClr val="accent2"/>
                </a:solidFill>
              </a:rPr>
              <a:t>Risk Management Plan</a:t>
            </a:r>
          </a:p>
        </p:txBody>
      </p:sp>
      <p:sp>
        <p:nvSpPr>
          <p:cNvPr id="10" name="TextBox 9">
            <a:extLst>
              <a:ext uri="{FF2B5EF4-FFF2-40B4-BE49-F238E27FC236}">
                <a16:creationId xmlns:a16="http://schemas.microsoft.com/office/drawing/2014/main" id="{B1B1AE45-A2C7-2039-3835-685AFBD48A8F}"/>
              </a:ext>
            </a:extLst>
          </p:cNvPr>
          <p:cNvSpPr txBox="1"/>
          <p:nvPr/>
        </p:nvSpPr>
        <p:spPr>
          <a:xfrm>
            <a:off x="1118681" y="2225719"/>
            <a:ext cx="10807429" cy="2123658"/>
          </a:xfrm>
          <a:prstGeom prst="rect">
            <a:avLst/>
          </a:prstGeom>
          <a:noFill/>
        </p:spPr>
        <p:txBody>
          <a:bodyPr wrap="square">
            <a:spAutoFit/>
          </a:bodyPr>
          <a:lstStyle/>
          <a:p>
            <a:pPr marL="571500" indent="-571500" algn="l">
              <a:buFont typeface="Wingdings" panose="05000000000000000000" pitchFamily="2" charset="2"/>
              <a:buChar char="q"/>
            </a:pPr>
            <a:r>
              <a:rPr lang="en-US" sz="4400" b="1" i="0" dirty="0">
                <a:solidFill>
                  <a:srgbClr val="101423"/>
                </a:solidFill>
                <a:effectLst/>
                <a:latin typeface="Inter"/>
              </a:rPr>
              <a:t>Risk Breakdown Structure:</a:t>
            </a:r>
            <a:r>
              <a:rPr lang="en-US" sz="4400" b="0" i="0" dirty="0">
                <a:solidFill>
                  <a:srgbClr val="101423"/>
                </a:solidFill>
                <a:effectLst/>
                <a:latin typeface="Inter"/>
              </a:rPr>
              <a:t> It’s a chart that allows you to identify risk categories and the hierarchical structure of project risks.</a:t>
            </a:r>
          </a:p>
        </p:txBody>
      </p:sp>
      <p:sp>
        <p:nvSpPr>
          <p:cNvPr id="12" name="TextBox 11">
            <a:extLst>
              <a:ext uri="{FF2B5EF4-FFF2-40B4-BE49-F238E27FC236}">
                <a16:creationId xmlns:a16="http://schemas.microsoft.com/office/drawing/2014/main" id="{BA099FAF-35B1-9679-6B4D-568CC184357B}"/>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063813930"/>
      </p:ext>
    </p:extLst>
  </p:cSld>
  <p:clrMapOvr>
    <a:masterClrMapping/>
  </p:clrMapOvr>
  <mc:AlternateContent xmlns:mc="http://schemas.openxmlformats.org/markup-compatibility/2006" xmlns:p14="http://schemas.microsoft.com/office/powerpoint/2010/main">
    <mc:Choice Requires="p14">
      <p:transition spd="slow" p14:dur="2000" advTm="35458"/>
    </mc:Choice>
    <mc:Fallback xmlns="">
      <p:transition spd="slow" advTm="3545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0"/>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13" name="TextBox 12">
            <a:extLst>
              <a:ext uri="{FF2B5EF4-FFF2-40B4-BE49-F238E27FC236}">
                <a16:creationId xmlns:a16="http://schemas.microsoft.com/office/drawing/2014/main" id="{467B493A-19C7-161B-BCDF-AF3C0D03409D}"/>
              </a:ext>
            </a:extLst>
          </p:cNvPr>
          <p:cNvSpPr txBox="1"/>
          <p:nvPr/>
        </p:nvSpPr>
        <p:spPr>
          <a:xfrm>
            <a:off x="3180080" y="464161"/>
            <a:ext cx="4615411" cy="646331"/>
          </a:xfrm>
          <a:prstGeom prst="rect">
            <a:avLst/>
          </a:prstGeom>
          <a:noFill/>
        </p:spPr>
        <p:txBody>
          <a:bodyPr wrap="square">
            <a:spAutoFit/>
          </a:bodyPr>
          <a:lstStyle/>
          <a:p>
            <a:r>
              <a:rPr lang="en-US" sz="3600" b="1" dirty="0">
                <a:solidFill>
                  <a:schemeClr val="accent2"/>
                </a:solidFill>
              </a:rPr>
              <a:t>Risk Management Plan</a:t>
            </a:r>
          </a:p>
        </p:txBody>
      </p:sp>
      <p:sp>
        <p:nvSpPr>
          <p:cNvPr id="11" name="TextBox 10">
            <a:extLst>
              <a:ext uri="{FF2B5EF4-FFF2-40B4-BE49-F238E27FC236}">
                <a16:creationId xmlns:a16="http://schemas.microsoft.com/office/drawing/2014/main" id="{5C3E97A9-7E1A-2448-46C6-1EC447261BC7}"/>
              </a:ext>
            </a:extLst>
          </p:cNvPr>
          <p:cNvSpPr txBox="1"/>
          <p:nvPr/>
        </p:nvSpPr>
        <p:spPr>
          <a:xfrm>
            <a:off x="1185130" y="1904584"/>
            <a:ext cx="10700424" cy="2554545"/>
          </a:xfrm>
          <a:prstGeom prst="rect">
            <a:avLst/>
          </a:prstGeom>
          <a:noFill/>
        </p:spPr>
        <p:txBody>
          <a:bodyPr wrap="square">
            <a:spAutoFit/>
          </a:bodyPr>
          <a:lstStyle/>
          <a:p>
            <a:pPr marL="571500" indent="-571500" algn="l">
              <a:buFont typeface="Wingdings" panose="05000000000000000000" pitchFamily="2" charset="2"/>
              <a:buChar char="q"/>
            </a:pPr>
            <a:r>
              <a:rPr lang="en-US" sz="4000" b="1" i="0" dirty="0">
                <a:solidFill>
                  <a:srgbClr val="101423"/>
                </a:solidFill>
                <a:effectLst/>
                <a:latin typeface="Inter"/>
              </a:rPr>
              <a:t>Risk Assessment Matrix:</a:t>
            </a:r>
            <a:r>
              <a:rPr lang="en-US" sz="4000" b="0" i="0" dirty="0">
                <a:solidFill>
                  <a:srgbClr val="101423"/>
                </a:solidFill>
                <a:effectLst/>
                <a:latin typeface="Inter"/>
              </a:rPr>
              <a:t> A risk assessment matrix allows you to analyze the likelihood and the impact of project risks so you can prioritize them.</a:t>
            </a:r>
          </a:p>
        </p:txBody>
      </p:sp>
      <p:sp>
        <p:nvSpPr>
          <p:cNvPr id="14" name="TextBox 13">
            <a:extLst>
              <a:ext uri="{FF2B5EF4-FFF2-40B4-BE49-F238E27FC236}">
                <a16:creationId xmlns:a16="http://schemas.microsoft.com/office/drawing/2014/main" id="{8649228D-8854-3303-4DDD-78B54553CEEF}"/>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308008297"/>
      </p:ext>
    </p:extLst>
  </p:cSld>
  <p:clrMapOvr>
    <a:masterClrMapping/>
  </p:clrMapOvr>
  <mc:AlternateContent xmlns:mc="http://schemas.openxmlformats.org/markup-compatibility/2006" xmlns:p14="http://schemas.microsoft.com/office/powerpoint/2010/main">
    <mc:Choice Requires="p14">
      <p:transition spd="slow" p14:dur="2000" advTm="84997"/>
    </mc:Choice>
    <mc:Fallback xmlns="">
      <p:transition spd="slow" advTm="8499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0"/>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13" name="TextBox 12">
            <a:extLst>
              <a:ext uri="{FF2B5EF4-FFF2-40B4-BE49-F238E27FC236}">
                <a16:creationId xmlns:a16="http://schemas.microsoft.com/office/drawing/2014/main" id="{467B493A-19C7-161B-BCDF-AF3C0D03409D}"/>
              </a:ext>
            </a:extLst>
          </p:cNvPr>
          <p:cNvSpPr txBox="1"/>
          <p:nvPr/>
        </p:nvSpPr>
        <p:spPr>
          <a:xfrm>
            <a:off x="3180080" y="464161"/>
            <a:ext cx="4615411" cy="646331"/>
          </a:xfrm>
          <a:prstGeom prst="rect">
            <a:avLst/>
          </a:prstGeom>
          <a:noFill/>
        </p:spPr>
        <p:txBody>
          <a:bodyPr wrap="square">
            <a:spAutoFit/>
          </a:bodyPr>
          <a:lstStyle/>
          <a:p>
            <a:r>
              <a:rPr lang="en-US" sz="3600" b="1" dirty="0">
                <a:solidFill>
                  <a:schemeClr val="accent2"/>
                </a:solidFill>
              </a:rPr>
              <a:t>Risk Management Plan</a:t>
            </a:r>
          </a:p>
        </p:txBody>
      </p:sp>
      <p:sp>
        <p:nvSpPr>
          <p:cNvPr id="10" name="TextBox 9">
            <a:extLst>
              <a:ext uri="{FF2B5EF4-FFF2-40B4-BE49-F238E27FC236}">
                <a16:creationId xmlns:a16="http://schemas.microsoft.com/office/drawing/2014/main" id="{D3134917-EE11-0690-9F94-1CBACB696A72}"/>
              </a:ext>
            </a:extLst>
          </p:cNvPr>
          <p:cNvSpPr txBox="1"/>
          <p:nvPr/>
        </p:nvSpPr>
        <p:spPr>
          <a:xfrm>
            <a:off x="535020" y="2514999"/>
            <a:ext cx="11400817" cy="2554545"/>
          </a:xfrm>
          <a:prstGeom prst="rect">
            <a:avLst/>
          </a:prstGeom>
          <a:noFill/>
        </p:spPr>
        <p:txBody>
          <a:bodyPr wrap="square">
            <a:spAutoFit/>
          </a:bodyPr>
          <a:lstStyle/>
          <a:p>
            <a:pPr marL="571500" indent="-571500" algn="l">
              <a:buFont typeface="Wingdings" panose="05000000000000000000" pitchFamily="2" charset="2"/>
              <a:buChar char="q"/>
            </a:pPr>
            <a:r>
              <a:rPr lang="en-US" sz="4000" b="1" i="0" dirty="0">
                <a:solidFill>
                  <a:srgbClr val="101423"/>
                </a:solidFill>
                <a:effectLst/>
                <a:latin typeface="Inter"/>
              </a:rPr>
              <a:t>Risk Response Plan:</a:t>
            </a:r>
            <a:r>
              <a:rPr lang="en-US" sz="4000" b="0" i="0" dirty="0">
                <a:solidFill>
                  <a:srgbClr val="101423"/>
                </a:solidFill>
                <a:effectLst/>
                <a:latin typeface="Inter"/>
              </a:rPr>
              <a:t> A </a:t>
            </a:r>
            <a:r>
              <a:rPr lang="en-US" sz="4000" b="0" i="0" u="none" strike="noStrike" dirty="0">
                <a:solidFill>
                  <a:srgbClr val="0D63B5"/>
                </a:solidFill>
                <a:effectLst/>
                <a:latin typeface="Inter"/>
              </a:rPr>
              <a:t>risk response plan</a:t>
            </a:r>
            <a:r>
              <a:rPr lang="en-US" sz="4000" b="0" i="0" dirty="0">
                <a:solidFill>
                  <a:srgbClr val="101423"/>
                </a:solidFill>
                <a:effectLst/>
                <a:latin typeface="Inter"/>
              </a:rPr>
              <a:t> is a project management document that explains the risk mitigation strategies that will be employed to manage your project risks.</a:t>
            </a:r>
          </a:p>
        </p:txBody>
      </p:sp>
      <p:sp>
        <p:nvSpPr>
          <p:cNvPr id="12" name="TextBox 11">
            <a:extLst>
              <a:ext uri="{FF2B5EF4-FFF2-40B4-BE49-F238E27FC236}">
                <a16:creationId xmlns:a16="http://schemas.microsoft.com/office/drawing/2014/main" id="{5FF738DA-3FDC-C03E-E034-43271895EA5E}"/>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320986986"/>
      </p:ext>
    </p:extLst>
  </p:cSld>
  <p:clrMapOvr>
    <a:masterClrMapping/>
  </p:clrMapOvr>
  <mc:AlternateContent xmlns:mc="http://schemas.openxmlformats.org/markup-compatibility/2006" xmlns:p14="http://schemas.microsoft.com/office/powerpoint/2010/main">
    <mc:Choice Requires="p14">
      <p:transition spd="slow" p14:dur="2000" advTm="90359"/>
    </mc:Choice>
    <mc:Fallback xmlns="">
      <p:transition spd="slow" advTm="9035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0"/>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13" name="TextBox 12">
            <a:extLst>
              <a:ext uri="{FF2B5EF4-FFF2-40B4-BE49-F238E27FC236}">
                <a16:creationId xmlns:a16="http://schemas.microsoft.com/office/drawing/2014/main" id="{467B493A-19C7-161B-BCDF-AF3C0D03409D}"/>
              </a:ext>
            </a:extLst>
          </p:cNvPr>
          <p:cNvSpPr txBox="1"/>
          <p:nvPr/>
        </p:nvSpPr>
        <p:spPr>
          <a:xfrm>
            <a:off x="3180080" y="464161"/>
            <a:ext cx="4615411" cy="646331"/>
          </a:xfrm>
          <a:prstGeom prst="rect">
            <a:avLst/>
          </a:prstGeom>
          <a:noFill/>
        </p:spPr>
        <p:txBody>
          <a:bodyPr wrap="square">
            <a:spAutoFit/>
          </a:bodyPr>
          <a:lstStyle/>
          <a:p>
            <a:r>
              <a:rPr lang="en-US" sz="3600" b="1" dirty="0">
                <a:solidFill>
                  <a:schemeClr val="accent2"/>
                </a:solidFill>
              </a:rPr>
              <a:t>Risk Management Plan</a:t>
            </a:r>
          </a:p>
        </p:txBody>
      </p:sp>
      <p:sp>
        <p:nvSpPr>
          <p:cNvPr id="11" name="TextBox 10">
            <a:extLst>
              <a:ext uri="{FF2B5EF4-FFF2-40B4-BE49-F238E27FC236}">
                <a16:creationId xmlns:a16="http://schemas.microsoft.com/office/drawing/2014/main" id="{9DA0F0AB-7B8F-B9C3-2354-FC6D0FFE8047}"/>
              </a:ext>
            </a:extLst>
          </p:cNvPr>
          <p:cNvSpPr txBox="1"/>
          <p:nvPr/>
        </p:nvSpPr>
        <p:spPr>
          <a:xfrm>
            <a:off x="300868" y="2214059"/>
            <a:ext cx="11576604" cy="2554545"/>
          </a:xfrm>
          <a:prstGeom prst="rect">
            <a:avLst/>
          </a:prstGeom>
          <a:noFill/>
        </p:spPr>
        <p:txBody>
          <a:bodyPr wrap="square">
            <a:spAutoFit/>
          </a:bodyPr>
          <a:lstStyle/>
          <a:p>
            <a:pPr marL="457200" indent="-457200" algn="justLow">
              <a:buFont typeface="Wingdings" panose="05000000000000000000" pitchFamily="2" charset="2"/>
              <a:buChar char="q"/>
            </a:pPr>
            <a:r>
              <a:rPr lang="en-US" sz="4000" b="1" i="0" dirty="0">
                <a:solidFill>
                  <a:srgbClr val="101423"/>
                </a:solidFill>
                <a:effectLst/>
                <a:latin typeface="Inter"/>
              </a:rPr>
              <a:t>Roles and responsibilities:</a:t>
            </a:r>
            <a:r>
              <a:rPr lang="en-US" sz="4000" b="0" i="0" dirty="0">
                <a:solidFill>
                  <a:srgbClr val="101423"/>
                </a:solidFill>
                <a:effectLst/>
                <a:latin typeface="Inter"/>
              </a:rPr>
              <a:t> The risk management team members have responsibilities as risk owners. They need to monitor project risks and supervise their risk response actions.</a:t>
            </a:r>
          </a:p>
        </p:txBody>
      </p:sp>
      <p:sp>
        <p:nvSpPr>
          <p:cNvPr id="14" name="TextBox 13">
            <a:extLst>
              <a:ext uri="{FF2B5EF4-FFF2-40B4-BE49-F238E27FC236}">
                <a16:creationId xmlns:a16="http://schemas.microsoft.com/office/drawing/2014/main" id="{F80C6569-14B4-D24F-BD0A-724B1DB33DE3}"/>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827677278"/>
      </p:ext>
    </p:extLst>
  </p:cSld>
  <p:clrMapOvr>
    <a:masterClrMapping/>
  </p:clrMapOvr>
  <mc:AlternateContent xmlns:mc="http://schemas.openxmlformats.org/markup-compatibility/2006" xmlns:p14="http://schemas.microsoft.com/office/powerpoint/2010/main">
    <mc:Choice Requires="p14">
      <p:transition spd="slow" p14:dur="2000" advTm="87413"/>
    </mc:Choice>
    <mc:Fallback xmlns="">
      <p:transition spd="slow" advTm="8741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13" name="TextBox 12">
            <a:extLst>
              <a:ext uri="{FF2B5EF4-FFF2-40B4-BE49-F238E27FC236}">
                <a16:creationId xmlns:a16="http://schemas.microsoft.com/office/drawing/2014/main" id="{467B493A-19C7-161B-BCDF-AF3C0D03409D}"/>
              </a:ext>
            </a:extLst>
          </p:cNvPr>
          <p:cNvSpPr txBox="1"/>
          <p:nvPr/>
        </p:nvSpPr>
        <p:spPr>
          <a:xfrm>
            <a:off x="3180080" y="464161"/>
            <a:ext cx="4615411" cy="646331"/>
          </a:xfrm>
          <a:prstGeom prst="rect">
            <a:avLst/>
          </a:prstGeom>
          <a:noFill/>
        </p:spPr>
        <p:txBody>
          <a:bodyPr wrap="square">
            <a:spAutoFit/>
          </a:bodyPr>
          <a:lstStyle/>
          <a:p>
            <a:r>
              <a:rPr lang="en-US" sz="3600" b="1" dirty="0">
                <a:solidFill>
                  <a:schemeClr val="accent2"/>
                </a:solidFill>
              </a:rPr>
              <a:t>Risk Management Plan</a:t>
            </a:r>
          </a:p>
        </p:txBody>
      </p:sp>
      <p:sp>
        <p:nvSpPr>
          <p:cNvPr id="10" name="TextBox 9">
            <a:extLst>
              <a:ext uri="{FF2B5EF4-FFF2-40B4-BE49-F238E27FC236}">
                <a16:creationId xmlns:a16="http://schemas.microsoft.com/office/drawing/2014/main" id="{99E26AA2-C7E2-1E30-AC7B-6A7F00508C83}"/>
              </a:ext>
            </a:extLst>
          </p:cNvPr>
          <p:cNvSpPr txBox="1"/>
          <p:nvPr/>
        </p:nvSpPr>
        <p:spPr>
          <a:xfrm>
            <a:off x="651739" y="2225719"/>
            <a:ext cx="11254915" cy="3416320"/>
          </a:xfrm>
          <a:prstGeom prst="rect">
            <a:avLst/>
          </a:prstGeom>
          <a:noFill/>
        </p:spPr>
        <p:txBody>
          <a:bodyPr wrap="square">
            <a:spAutoFit/>
          </a:bodyPr>
          <a:lstStyle/>
          <a:p>
            <a:pPr marL="571500" indent="-571500" algn="justLow">
              <a:buFont typeface="Wingdings" panose="05000000000000000000" pitchFamily="2" charset="2"/>
              <a:buChar char="q"/>
            </a:pPr>
            <a:r>
              <a:rPr lang="en-US" sz="5400" b="1" i="0" dirty="0">
                <a:solidFill>
                  <a:srgbClr val="101423"/>
                </a:solidFill>
                <a:effectLst/>
                <a:latin typeface="Inter"/>
              </a:rPr>
              <a:t>Funding:</a:t>
            </a:r>
            <a:r>
              <a:rPr lang="en-US" sz="5400" b="0" i="0" dirty="0">
                <a:solidFill>
                  <a:srgbClr val="101423"/>
                </a:solidFill>
                <a:effectLst/>
                <a:latin typeface="Inter"/>
              </a:rPr>
              <a:t> Have a section where you identify the funds required to perform your risk management activities.</a:t>
            </a:r>
          </a:p>
        </p:txBody>
      </p:sp>
      <p:sp>
        <p:nvSpPr>
          <p:cNvPr id="12" name="TextBox 11">
            <a:extLst>
              <a:ext uri="{FF2B5EF4-FFF2-40B4-BE49-F238E27FC236}">
                <a16:creationId xmlns:a16="http://schemas.microsoft.com/office/drawing/2014/main" id="{55884500-D4CA-5C38-9DB4-E55E48DBDFB2}"/>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028629097"/>
      </p:ext>
    </p:extLst>
  </p:cSld>
  <p:clrMapOvr>
    <a:masterClrMapping/>
  </p:clrMapOvr>
  <mc:AlternateContent xmlns:mc="http://schemas.openxmlformats.org/markup-compatibility/2006" xmlns:p14="http://schemas.microsoft.com/office/powerpoint/2010/main">
    <mc:Choice Requires="p14">
      <p:transition spd="slow" p14:dur="2000" advTm="89641"/>
    </mc:Choice>
    <mc:Fallback xmlns="">
      <p:transition spd="slow" advTm="896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0"/>
            <a:ext cx="9533101"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13" name="TextBox 12">
            <a:extLst>
              <a:ext uri="{FF2B5EF4-FFF2-40B4-BE49-F238E27FC236}">
                <a16:creationId xmlns:a16="http://schemas.microsoft.com/office/drawing/2014/main" id="{467B493A-19C7-161B-BCDF-AF3C0D03409D}"/>
              </a:ext>
            </a:extLst>
          </p:cNvPr>
          <p:cNvSpPr txBox="1"/>
          <p:nvPr/>
        </p:nvSpPr>
        <p:spPr>
          <a:xfrm>
            <a:off x="3180080" y="464161"/>
            <a:ext cx="4615411" cy="646331"/>
          </a:xfrm>
          <a:prstGeom prst="rect">
            <a:avLst/>
          </a:prstGeom>
          <a:noFill/>
        </p:spPr>
        <p:txBody>
          <a:bodyPr wrap="square">
            <a:spAutoFit/>
          </a:bodyPr>
          <a:lstStyle/>
          <a:p>
            <a:r>
              <a:rPr lang="en-US" sz="3600" b="1" dirty="0">
                <a:solidFill>
                  <a:schemeClr val="accent2"/>
                </a:solidFill>
              </a:rPr>
              <a:t>Risk Management Plan</a:t>
            </a:r>
          </a:p>
        </p:txBody>
      </p:sp>
      <p:sp>
        <p:nvSpPr>
          <p:cNvPr id="10" name="TextBox 9">
            <a:extLst>
              <a:ext uri="{FF2B5EF4-FFF2-40B4-BE49-F238E27FC236}">
                <a16:creationId xmlns:a16="http://schemas.microsoft.com/office/drawing/2014/main" id="{99E26AA2-C7E2-1E30-AC7B-6A7F00508C83}"/>
              </a:ext>
            </a:extLst>
          </p:cNvPr>
          <p:cNvSpPr txBox="1"/>
          <p:nvPr/>
        </p:nvSpPr>
        <p:spPr>
          <a:xfrm>
            <a:off x="651739" y="2225719"/>
            <a:ext cx="11254915" cy="2585323"/>
          </a:xfrm>
          <a:prstGeom prst="rect">
            <a:avLst/>
          </a:prstGeom>
          <a:noFill/>
        </p:spPr>
        <p:txBody>
          <a:bodyPr wrap="square">
            <a:spAutoFit/>
          </a:bodyPr>
          <a:lstStyle/>
          <a:p>
            <a:pPr marL="685800" indent="-685800" algn="l">
              <a:buFont typeface="Wingdings" panose="05000000000000000000" pitchFamily="2" charset="2"/>
              <a:buChar char="q"/>
            </a:pPr>
            <a:r>
              <a:rPr lang="en-US" sz="5400" b="1" i="0" dirty="0">
                <a:solidFill>
                  <a:srgbClr val="101423"/>
                </a:solidFill>
                <a:effectLst/>
                <a:latin typeface="Inter"/>
              </a:rPr>
              <a:t>Timing:</a:t>
            </a:r>
            <a:r>
              <a:rPr lang="en-US" sz="5400" b="0" i="0" dirty="0">
                <a:solidFill>
                  <a:srgbClr val="101423"/>
                </a:solidFill>
                <a:effectLst/>
                <a:latin typeface="Inter"/>
              </a:rPr>
              <a:t> Include a section to define the schedule for the risk management activities.</a:t>
            </a:r>
          </a:p>
        </p:txBody>
      </p:sp>
      <p:sp>
        <p:nvSpPr>
          <p:cNvPr id="9" name="TextBox 8">
            <a:extLst>
              <a:ext uri="{FF2B5EF4-FFF2-40B4-BE49-F238E27FC236}">
                <a16:creationId xmlns:a16="http://schemas.microsoft.com/office/drawing/2014/main" id="{AC5DC384-94CC-55B6-2F8F-83E41B51C5D3}"/>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43041577"/>
      </p:ext>
    </p:extLst>
  </p:cSld>
  <p:clrMapOvr>
    <a:masterClrMapping/>
  </p:clrMapOvr>
  <mc:AlternateContent xmlns:mc="http://schemas.openxmlformats.org/markup-compatibility/2006" xmlns:p14="http://schemas.microsoft.com/office/powerpoint/2010/main">
    <mc:Choice Requires="p14">
      <p:transition spd="slow" p14:dur="2000" advTm="15443"/>
    </mc:Choice>
    <mc:Fallback xmlns="">
      <p:transition spd="slow" advTm="154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984" y="-101183"/>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10" name="TextBox 9">
            <a:extLst>
              <a:ext uri="{FF2B5EF4-FFF2-40B4-BE49-F238E27FC236}">
                <a16:creationId xmlns:a16="http://schemas.microsoft.com/office/drawing/2014/main" id="{F6C748CD-4887-084B-086F-15069AAE15BF}"/>
              </a:ext>
            </a:extLst>
          </p:cNvPr>
          <p:cNvSpPr txBox="1"/>
          <p:nvPr/>
        </p:nvSpPr>
        <p:spPr>
          <a:xfrm>
            <a:off x="2280792" y="1276882"/>
            <a:ext cx="8784372" cy="1200329"/>
          </a:xfrm>
          <a:prstGeom prst="rect">
            <a:avLst/>
          </a:prstGeom>
          <a:noFill/>
        </p:spPr>
        <p:txBody>
          <a:bodyPr wrap="square" rtlCol="1">
            <a:spAutoFit/>
          </a:bodyPr>
          <a:lstStyle/>
          <a:p>
            <a:pPr marL="0" lvl="4"/>
            <a:r>
              <a:rPr lang="en-US" sz="2400" b="0" i="0" dirty="0">
                <a:solidFill>
                  <a:srgbClr val="000000"/>
                </a:solidFill>
                <a:effectLst/>
                <a:latin typeface="Times New Roman" panose="02020603050405020304" pitchFamily="18" charset="0"/>
              </a:rPr>
              <a:t>If your project requires that you stand on the edge of a cliff, then there’s a risk that you could fall. If it’s very windy out or if the ground is slippery and uneven, then falling is more likely</a:t>
            </a:r>
            <a:endParaRPr lang="ar-EG" sz="2400" dirty="0">
              <a:solidFill>
                <a:srgbClr val="0A1F61"/>
              </a:solidFill>
            </a:endParaRPr>
          </a:p>
        </p:txBody>
      </p:sp>
      <p:pic>
        <p:nvPicPr>
          <p:cNvPr id="13314" name="Picture 2" descr="Image with no description">
            <a:extLst>
              <a:ext uri="{FF2B5EF4-FFF2-40B4-BE49-F238E27FC236}">
                <a16:creationId xmlns:a16="http://schemas.microsoft.com/office/drawing/2014/main" id="{F3362864-D017-802A-BACF-3F7EA250DF4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78286" y="2543906"/>
            <a:ext cx="9239102" cy="321203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0133DA0-2463-0F3E-33ED-1E489846A6C2}"/>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04970938"/>
      </p:ext>
    </p:extLst>
  </p:cSld>
  <p:clrMapOvr>
    <a:masterClrMapping/>
  </p:clrMapOvr>
  <mc:AlternateContent xmlns:mc="http://schemas.openxmlformats.org/markup-compatibility/2006" xmlns:p14="http://schemas.microsoft.com/office/powerpoint/2010/main">
    <mc:Choice Requires="p14">
      <p:transition spd="slow" p14:dur="2000" advTm="158325"/>
    </mc:Choice>
    <mc:Fallback xmlns="">
      <p:transition spd="slow" advTm="15832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61475"/>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pic>
        <p:nvPicPr>
          <p:cNvPr id="11" name="Picture 10">
            <a:extLst>
              <a:ext uri="{FF2B5EF4-FFF2-40B4-BE49-F238E27FC236}">
                <a16:creationId xmlns:a16="http://schemas.microsoft.com/office/drawing/2014/main" id="{B78ED114-EE0E-BAD9-5098-94BA7C149675}"/>
              </a:ext>
            </a:extLst>
          </p:cNvPr>
          <p:cNvPicPr>
            <a:picLocks noChangeAspect="1"/>
          </p:cNvPicPr>
          <p:nvPr/>
        </p:nvPicPr>
        <p:blipFill>
          <a:blip r:embed="rId6"/>
          <a:stretch>
            <a:fillRect/>
          </a:stretch>
        </p:blipFill>
        <p:spPr>
          <a:xfrm>
            <a:off x="9384145" y="1358336"/>
            <a:ext cx="2019300" cy="3448050"/>
          </a:xfrm>
          <a:prstGeom prst="rect">
            <a:avLst/>
          </a:prstGeom>
        </p:spPr>
      </p:pic>
      <p:sp>
        <p:nvSpPr>
          <p:cNvPr id="14" name="TextBox 13">
            <a:extLst>
              <a:ext uri="{FF2B5EF4-FFF2-40B4-BE49-F238E27FC236}">
                <a16:creationId xmlns:a16="http://schemas.microsoft.com/office/drawing/2014/main" id="{DE21D28C-992C-3AF1-731B-8CBC6ACF97DE}"/>
              </a:ext>
            </a:extLst>
          </p:cNvPr>
          <p:cNvSpPr txBox="1"/>
          <p:nvPr/>
        </p:nvSpPr>
        <p:spPr>
          <a:xfrm>
            <a:off x="566506" y="2223050"/>
            <a:ext cx="8483024" cy="2246769"/>
          </a:xfrm>
          <a:prstGeom prst="rect">
            <a:avLst/>
          </a:prstGeom>
          <a:noFill/>
        </p:spPr>
        <p:txBody>
          <a:bodyPr wrap="square">
            <a:spAutoFit/>
          </a:bodyPr>
          <a:lstStyle/>
          <a:p>
            <a:pPr algn="justLow"/>
            <a:r>
              <a:rPr lang="en-US" sz="2800" b="0" i="0" dirty="0">
                <a:solidFill>
                  <a:srgbClr val="000000"/>
                </a:solidFill>
                <a:effectLst/>
                <a:latin typeface="Times New Roman" panose="02020603050405020304" pitchFamily="18" charset="0"/>
              </a:rPr>
              <a:t>When you’re planning your project, risks are still uncertain: they haven’t happened yet. But eventually, some of the risks that you plan for do happen, and that’s when you have to deal with them. There are four basic ways to handle a risk.</a:t>
            </a:r>
            <a:endParaRPr lang="ar-EG" sz="2800" dirty="0"/>
          </a:p>
        </p:txBody>
      </p:sp>
      <p:sp>
        <p:nvSpPr>
          <p:cNvPr id="10" name="TextBox 9">
            <a:extLst>
              <a:ext uri="{FF2B5EF4-FFF2-40B4-BE49-F238E27FC236}">
                <a16:creationId xmlns:a16="http://schemas.microsoft.com/office/drawing/2014/main" id="{7038ED3D-7933-159F-235F-4A7B60E81AD5}"/>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87099383"/>
      </p:ext>
    </p:extLst>
  </p:cSld>
  <p:clrMapOvr>
    <a:masterClrMapping/>
  </p:clrMapOvr>
  <mc:AlternateContent xmlns:mc="http://schemas.openxmlformats.org/markup-compatibility/2006" xmlns:p14="http://schemas.microsoft.com/office/powerpoint/2010/main">
    <mc:Choice Requires="p14">
      <p:transition spd="slow" p14:dur="2000" advTm="142075"/>
    </mc:Choice>
    <mc:Fallback xmlns="">
      <p:transition spd="slow" advTm="14207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64037"/>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12" name="TextBox 11">
            <a:extLst>
              <a:ext uri="{FF2B5EF4-FFF2-40B4-BE49-F238E27FC236}">
                <a16:creationId xmlns:a16="http://schemas.microsoft.com/office/drawing/2014/main" id="{67FF5D3C-E375-D3F9-7618-21B0C6C1C289}"/>
              </a:ext>
            </a:extLst>
          </p:cNvPr>
          <p:cNvSpPr txBox="1"/>
          <p:nvPr/>
        </p:nvSpPr>
        <p:spPr>
          <a:xfrm>
            <a:off x="609634" y="2405427"/>
            <a:ext cx="7813353" cy="2308324"/>
          </a:xfrm>
          <a:prstGeom prst="rect">
            <a:avLst/>
          </a:prstGeom>
          <a:noFill/>
        </p:spPr>
        <p:txBody>
          <a:bodyPr wrap="square">
            <a:spAutoFit/>
          </a:bodyPr>
          <a:lstStyle/>
          <a:p>
            <a:pPr algn="just">
              <a:buFont typeface="+mj-lt"/>
              <a:buAutoNum type="arabicPeriod"/>
            </a:pPr>
            <a:r>
              <a:rPr lang="en-US" sz="3600" b="1" i="0" dirty="0">
                <a:solidFill>
                  <a:srgbClr val="FF0000"/>
                </a:solidFill>
                <a:effectLst/>
                <a:latin typeface="Times New Roman" panose="02020603050405020304" pitchFamily="18" charset="0"/>
              </a:rPr>
              <a:t>Avoid</a:t>
            </a:r>
            <a:r>
              <a:rPr lang="en-US" sz="3600" b="0" i="0" dirty="0">
                <a:solidFill>
                  <a:srgbClr val="000000"/>
                </a:solidFill>
                <a:effectLst/>
                <a:latin typeface="Times New Roman" panose="02020603050405020304" pitchFamily="18" charset="0"/>
              </a:rPr>
              <a:t>: The best thing you can do with a risk is avoid it. If you can prevent it from happening, it definitely won’t hurt your project. </a:t>
            </a:r>
          </a:p>
        </p:txBody>
      </p:sp>
      <p:pic>
        <p:nvPicPr>
          <p:cNvPr id="13" name="Picture 12">
            <a:extLst>
              <a:ext uri="{FF2B5EF4-FFF2-40B4-BE49-F238E27FC236}">
                <a16:creationId xmlns:a16="http://schemas.microsoft.com/office/drawing/2014/main" id="{64554C78-2C98-B7EA-692A-8ED27C7D043D}"/>
              </a:ext>
            </a:extLst>
          </p:cNvPr>
          <p:cNvPicPr>
            <a:picLocks noChangeAspect="1"/>
          </p:cNvPicPr>
          <p:nvPr/>
        </p:nvPicPr>
        <p:blipFill>
          <a:blip r:embed="rId7"/>
          <a:stretch>
            <a:fillRect/>
          </a:stretch>
        </p:blipFill>
        <p:spPr>
          <a:xfrm>
            <a:off x="8422987" y="1468563"/>
            <a:ext cx="2476500" cy="4200525"/>
          </a:xfrm>
          <a:prstGeom prst="rect">
            <a:avLst/>
          </a:prstGeom>
        </p:spPr>
      </p:pic>
      <p:sp>
        <p:nvSpPr>
          <p:cNvPr id="9" name="TextBox 8">
            <a:extLst>
              <a:ext uri="{FF2B5EF4-FFF2-40B4-BE49-F238E27FC236}">
                <a16:creationId xmlns:a16="http://schemas.microsoft.com/office/drawing/2014/main" id="{104AB3E8-BC7E-1DF5-0A78-A24901F5C056}"/>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265694971"/>
      </p:ext>
    </p:extLst>
  </p:cSld>
  <p:clrMapOvr>
    <a:masterClrMapping/>
  </p:clrMapOvr>
  <mc:AlternateContent xmlns:mc="http://schemas.openxmlformats.org/markup-compatibility/2006" xmlns:p14="http://schemas.microsoft.com/office/powerpoint/2010/main">
    <mc:Choice Requires="p14">
      <p:transition spd="slow" p14:dur="2000" advTm="114917"/>
    </mc:Choice>
    <mc:Fallback xmlns="">
      <p:transition spd="slow" advTm="1149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27551"/>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pic>
        <p:nvPicPr>
          <p:cNvPr id="10" name="Picture 9">
            <a:extLst>
              <a:ext uri="{FF2B5EF4-FFF2-40B4-BE49-F238E27FC236}">
                <a16:creationId xmlns:a16="http://schemas.microsoft.com/office/drawing/2014/main" id="{7414266D-299A-828B-F0EC-00744545FBE9}"/>
              </a:ext>
            </a:extLst>
          </p:cNvPr>
          <p:cNvPicPr>
            <a:picLocks noChangeAspect="1"/>
          </p:cNvPicPr>
          <p:nvPr/>
        </p:nvPicPr>
        <p:blipFill>
          <a:blip r:embed="rId7"/>
          <a:stretch>
            <a:fillRect/>
          </a:stretch>
        </p:blipFill>
        <p:spPr>
          <a:xfrm>
            <a:off x="8713498" y="1399211"/>
            <a:ext cx="2505075" cy="4219575"/>
          </a:xfrm>
          <a:prstGeom prst="rect">
            <a:avLst/>
          </a:prstGeom>
        </p:spPr>
      </p:pic>
      <p:sp>
        <p:nvSpPr>
          <p:cNvPr id="14" name="TextBox 13">
            <a:extLst>
              <a:ext uri="{FF2B5EF4-FFF2-40B4-BE49-F238E27FC236}">
                <a16:creationId xmlns:a16="http://schemas.microsoft.com/office/drawing/2014/main" id="{1CDBA3D4-7A28-D401-2BC0-7F3FDB44D8B8}"/>
              </a:ext>
            </a:extLst>
          </p:cNvPr>
          <p:cNvSpPr txBox="1"/>
          <p:nvPr/>
        </p:nvSpPr>
        <p:spPr>
          <a:xfrm>
            <a:off x="300868" y="2505670"/>
            <a:ext cx="8538332" cy="1384995"/>
          </a:xfrm>
          <a:prstGeom prst="rect">
            <a:avLst/>
          </a:prstGeom>
          <a:noFill/>
        </p:spPr>
        <p:txBody>
          <a:bodyPr wrap="square">
            <a:spAutoFit/>
          </a:bodyPr>
          <a:lstStyle/>
          <a:p>
            <a:pPr marL="342900" indent="-342900" algn="l">
              <a:buFont typeface="+mj-lt"/>
              <a:buAutoNum type="arabicPeriod" startAt="2"/>
            </a:pPr>
            <a:r>
              <a:rPr lang="en-US" sz="2800" b="1" i="0" dirty="0">
                <a:solidFill>
                  <a:srgbClr val="FF0000"/>
                </a:solidFill>
                <a:effectLst/>
                <a:latin typeface="Times New Roman" panose="02020603050405020304" pitchFamily="18" charset="0"/>
              </a:rPr>
              <a:t>Mitigate</a:t>
            </a:r>
            <a:r>
              <a:rPr lang="en-US" sz="2800" b="0" i="0" dirty="0">
                <a:solidFill>
                  <a:srgbClr val="000000"/>
                </a:solidFill>
                <a:effectLst/>
                <a:latin typeface="Times New Roman" panose="02020603050405020304" pitchFamily="18" charset="0"/>
              </a:rPr>
              <a:t>: If you can’t avoid the risk, you can mitigate it. This means taking some sort of action that will cause it to do as little damage to your project as possible.</a:t>
            </a:r>
          </a:p>
        </p:txBody>
      </p:sp>
      <p:sp>
        <p:nvSpPr>
          <p:cNvPr id="9" name="TextBox 8">
            <a:extLst>
              <a:ext uri="{FF2B5EF4-FFF2-40B4-BE49-F238E27FC236}">
                <a16:creationId xmlns:a16="http://schemas.microsoft.com/office/drawing/2014/main" id="{AAB940B2-83F6-66C8-46CE-FE5B3B9978D0}"/>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022324755"/>
      </p:ext>
    </p:extLst>
  </p:cSld>
  <p:clrMapOvr>
    <a:masterClrMapping/>
  </p:clrMapOvr>
  <mc:AlternateContent xmlns:mc="http://schemas.openxmlformats.org/markup-compatibility/2006" xmlns:p14="http://schemas.microsoft.com/office/powerpoint/2010/main">
    <mc:Choice Requires="p14">
      <p:transition spd="slow" p14:dur="2000" advTm="160049"/>
    </mc:Choice>
    <mc:Fallback xmlns="">
      <p:transition spd="slow" advTm="1600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949" y="-9728"/>
            <a:ext cx="9533101"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12" name="TextBox 11">
            <a:extLst>
              <a:ext uri="{FF2B5EF4-FFF2-40B4-BE49-F238E27FC236}">
                <a16:creationId xmlns:a16="http://schemas.microsoft.com/office/drawing/2014/main" id="{4D500303-3F2B-0D2C-B498-4CD6F5780E2F}"/>
              </a:ext>
            </a:extLst>
          </p:cNvPr>
          <p:cNvSpPr txBox="1"/>
          <p:nvPr/>
        </p:nvSpPr>
        <p:spPr>
          <a:xfrm>
            <a:off x="424871" y="2225719"/>
            <a:ext cx="8667463" cy="1384995"/>
          </a:xfrm>
          <a:prstGeom prst="rect">
            <a:avLst/>
          </a:prstGeom>
          <a:noFill/>
        </p:spPr>
        <p:txBody>
          <a:bodyPr wrap="square">
            <a:spAutoFit/>
          </a:bodyPr>
          <a:lstStyle/>
          <a:p>
            <a:r>
              <a:rPr lang="en-US" sz="2800" b="1" i="0" dirty="0">
                <a:solidFill>
                  <a:srgbClr val="FF0000"/>
                </a:solidFill>
                <a:effectLst/>
                <a:latin typeface="Times New Roman" panose="02020603050405020304" pitchFamily="18" charset="0"/>
              </a:rPr>
              <a:t>3</a:t>
            </a:r>
            <a:r>
              <a:rPr lang="en-US" sz="2800" b="0" i="0" dirty="0">
                <a:solidFill>
                  <a:srgbClr val="000000"/>
                </a:solidFill>
                <a:effectLst/>
                <a:latin typeface="Times New Roman" panose="02020603050405020304" pitchFamily="18" charset="0"/>
              </a:rPr>
              <a:t>.</a:t>
            </a:r>
            <a:r>
              <a:rPr lang="en-US" sz="2800" b="1" i="0" dirty="0">
                <a:solidFill>
                  <a:srgbClr val="FF0000"/>
                </a:solidFill>
                <a:effectLst/>
                <a:latin typeface="Times New Roman" panose="02020603050405020304" pitchFamily="18" charset="0"/>
              </a:rPr>
              <a:t>Transfer: </a:t>
            </a:r>
            <a:r>
              <a:rPr lang="en-US" sz="2800" b="0" i="0" dirty="0">
                <a:solidFill>
                  <a:srgbClr val="000000"/>
                </a:solidFill>
                <a:effectLst/>
                <a:latin typeface="Times New Roman" panose="02020603050405020304" pitchFamily="18" charset="0"/>
              </a:rPr>
              <a:t>One effective way to deal with a risk is to pay someone else to accept it for you. The most common way to do this is to buy insurance.</a:t>
            </a:r>
            <a:endParaRPr lang="ar-EG" sz="2800" dirty="0"/>
          </a:p>
        </p:txBody>
      </p:sp>
      <p:pic>
        <p:nvPicPr>
          <p:cNvPr id="13" name="Picture 12">
            <a:extLst>
              <a:ext uri="{FF2B5EF4-FFF2-40B4-BE49-F238E27FC236}">
                <a16:creationId xmlns:a16="http://schemas.microsoft.com/office/drawing/2014/main" id="{9E7DEA69-114F-5A5C-F4E6-1D4CB701E91F}"/>
              </a:ext>
            </a:extLst>
          </p:cNvPr>
          <p:cNvPicPr>
            <a:picLocks noChangeAspect="1"/>
          </p:cNvPicPr>
          <p:nvPr/>
        </p:nvPicPr>
        <p:blipFill>
          <a:blip r:embed="rId7"/>
          <a:stretch>
            <a:fillRect/>
          </a:stretch>
        </p:blipFill>
        <p:spPr>
          <a:xfrm>
            <a:off x="9092335" y="1358336"/>
            <a:ext cx="2447925" cy="4162425"/>
          </a:xfrm>
          <a:prstGeom prst="rect">
            <a:avLst/>
          </a:prstGeom>
        </p:spPr>
      </p:pic>
      <p:sp>
        <p:nvSpPr>
          <p:cNvPr id="9" name="TextBox 8">
            <a:extLst>
              <a:ext uri="{FF2B5EF4-FFF2-40B4-BE49-F238E27FC236}">
                <a16:creationId xmlns:a16="http://schemas.microsoft.com/office/drawing/2014/main" id="{07DA39B0-5144-E1D1-13E4-A99CFA47780D}"/>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654096844"/>
      </p:ext>
    </p:extLst>
  </p:cSld>
  <p:clrMapOvr>
    <a:masterClrMapping/>
  </p:clrMapOvr>
  <mc:AlternateContent xmlns:mc="http://schemas.openxmlformats.org/markup-compatibility/2006" xmlns:p14="http://schemas.microsoft.com/office/powerpoint/2010/main">
    <mc:Choice Requires="p14">
      <p:transition spd="slow" p14:dur="2000" advTm="123172"/>
    </mc:Choice>
    <mc:Fallback xmlns="">
      <p:transition spd="slow" advTm="12317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9833969"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pic>
        <p:nvPicPr>
          <p:cNvPr id="10" name="Picture 9">
            <a:extLst>
              <a:ext uri="{FF2B5EF4-FFF2-40B4-BE49-F238E27FC236}">
                <a16:creationId xmlns:a16="http://schemas.microsoft.com/office/drawing/2014/main" id="{5744347D-1FA7-BE1F-0FE9-FC9186E51440}"/>
              </a:ext>
            </a:extLst>
          </p:cNvPr>
          <p:cNvPicPr>
            <a:picLocks noChangeAspect="1"/>
          </p:cNvPicPr>
          <p:nvPr/>
        </p:nvPicPr>
        <p:blipFill>
          <a:blip r:embed="rId7"/>
          <a:stretch>
            <a:fillRect/>
          </a:stretch>
        </p:blipFill>
        <p:spPr>
          <a:xfrm>
            <a:off x="9039080" y="1358336"/>
            <a:ext cx="2352675" cy="4210050"/>
          </a:xfrm>
          <a:prstGeom prst="rect">
            <a:avLst/>
          </a:prstGeom>
        </p:spPr>
      </p:pic>
      <p:sp>
        <p:nvSpPr>
          <p:cNvPr id="14" name="TextBox 13">
            <a:extLst>
              <a:ext uri="{FF2B5EF4-FFF2-40B4-BE49-F238E27FC236}">
                <a16:creationId xmlns:a16="http://schemas.microsoft.com/office/drawing/2014/main" id="{9B7EB3E2-87E9-F2C4-E31F-8D9C254B7946}"/>
              </a:ext>
            </a:extLst>
          </p:cNvPr>
          <p:cNvSpPr txBox="1"/>
          <p:nvPr/>
        </p:nvSpPr>
        <p:spPr>
          <a:xfrm>
            <a:off x="800245" y="1954727"/>
            <a:ext cx="7879815" cy="3108543"/>
          </a:xfrm>
          <a:prstGeom prst="rect">
            <a:avLst/>
          </a:prstGeom>
          <a:noFill/>
        </p:spPr>
        <p:txBody>
          <a:bodyPr wrap="square">
            <a:spAutoFit/>
          </a:bodyPr>
          <a:lstStyle/>
          <a:p>
            <a:pPr marL="342900" indent="-342900" algn="justLow">
              <a:buFont typeface="+mj-lt"/>
              <a:buAutoNum type="arabicPeriod" startAt="4"/>
            </a:pPr>
            <a:r>
              <a:rPr lang="en-US" sz="2800" b="1" i="0" dirty="0">
                <a:solidFill>
                  <a:srgbClr val="FF0000"/>
                </a:solidFill>
                <a:effectLst/>
                <a:latin typeface="Times New Roman" panose="02020603050405020304" pitchFamily="18" charset="0"/>
              </a:rPr>
              <a:t>Accept</a:t>
            </a:r>
            <a:r>
              <a:rPr lang="en-US" sz="2800" b="0" i="0" dirty="0">
                <a:solidFill>
                  <a:srgbClr val="000000"/>
                </a:solidFill>
                <a:effectLst/>
                <a:latin typeface="Times New Roman" panose="02020603050405020304" pitchFamily="18" charset="0"/>
              </a:rPr>
              <a:t>: When you can’t avoid, mitigate, or transfer a risk, then you have to accept it. But even when you accept a risk, at least you’ve looked at the alternatives and you know what will happen if it occurs. If you can’t avoid the risk, and there’s nothing you can do to reduce its impact, then accepting it is your only choice.</a:t>
            </a:r>
          </a:p>
        </p:txBody>
      </p:sp>
      <p:sp>
        <p:nvSpPr>
          <p:cNvPr id="9" name="TextBox 8">
            <a:extLst>
              <a:ext uri="{FF2B5EF4-FFF2-40B4-BE49-F238E27FC236}">
                <a16:creationId xmlns:a16="http://schemas.microsoft.com/office/drawing/2014/main" id="{4AFAFCD8-DB6B-9856-350F-E7A47EB1DE27}"/>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411686339"/>
      </p:ext>
    </p:extLst>
  </p:cSld>
  <p:clrMapOvr>
    <a:masterClrMapping/>
  </p:clrMapOvr>
  <mc:AlternateContent xmlns:mc="http://schemas.openxmlformats.org/markup-compatibility/2006" xmlns:p14="http://schemas.microsoft.com/office/powerpoint/2010/main">
    <mc:Choice Requires="p14">
      <p:transition spd="slow" p14:dur="2000" advTm="164016"/>
    </mc:Choice>
    <mc:Fallback xmlns="">
      <p:transition spd="slow" advTm="1640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01182"/>
            <a:ext cx="9833969" cy="1610200"/>
          </a:xfrm>
          <a:prstGeom prst="rect">
            <a:avLst/>
          </a:prstGeom>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12" name="TextBox 11">
            <a:extLst>
              <a:ext uri="{FF2B5EF4-FFF2-40B4-BE49-F238E27FC236}">
                <a16:creationId xmlns:a16="http://schemas.microsoft.com/office/drawing/2014/main" id="{45267337-8490-FC68-C7E6-7A0741B0BDD6}"/>
              </a:ext>
            </a:extLst>
          </p:cNvPr>
          <p:cNvSpPr txBox="1"/>
          <p:nvPr/>
        </p:nvSpPr>
        <p:spPr>
          <a:xfrm>
            <a:off x="498263" y="2477947"/>
            <a:ext cx="11157527" cy="2062103"/>
          </a:xfrm>
          <a:prstGeom prst="rect">
            <a:avLst/>
          </a:prstGeom>
          <a:noFill/>
        </p:spPr>
        <p:txBody>
          <a:bodyPr wrap="square">
            <a:spAutoFit/>
          </a:bodyPr>
          <a:lstStyle/>
          <a:p>
            <a:pPr algn="justLow"/>
            <a:r>
              <a:rPr lang="en-US" sz="3200" b="0" i="0" dirty="0">
                <a:solidFill>
                  <a:srgbClr val="000000"/>
                </a:solidFill>
                <a:effectLst/>
                <a:latin typeface="Times New Roman" panose="02020603050405020304" pitchFamily="18" charset="0"/>
              </a:rPr>
              <a:t>By the time a risk actually occurs on your project, it’s too late to do anything about it. That’s why you need to plan for risks from the beginning and keep coming back to do more planning throughout the project.</a:t>
            </a:r>
            <a:endParaRPr lang="ar-EG" sz="3200" dirty="0"/>
          </a:p>
        </p:txBody>
      </p:sp>
      <p:sp>
        <p:nvSpPr>
          <p:cNvPr id="9" name="TextBox 8">
            <a:extLst>
              <a:ext uri="{FF2B5EF4-FFF2-40B4-BE49-F238E27FC236}">
                <a16:creationId xmlns:a16="http://schemas.microsoft.com/office/drawing/2014/main" id="{C14A0CAF-58D4-8F0B-993F-B8E33B7371EB}"/>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77235733"/>
      </p:ext>
    </p:extLst>
  </p:cSld>
  <p:clrMapOvr>
    <a:masterClrMapping/>
  </p:clrMapOvr>
  <mc:AlternateContent xmlns:mc="http://schemas.openxmlformats.org/markup-compatibility/2006" xmlns:p14="http://schemas.microsoft.com/office/powerpoint/2010/main">
    <mc:Choice Requires="p14">
      <p:transition spd="slow" p14:dur="2000" advTm="185137"/>
    </mc:Choice>
    <mc:Fallback xmlns="">
      <p:transition spd="slow" advTm="18513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1182"/>
            <a:ext cx="9533101" cy="1610200"/>
          </a:xfrm>
          <a:prstGeom prst="rect">
            <a:avLst/>
          </a:prstGeom>
        </p:spPr>
      </p:pic>
      <p:sp>
        <p:nvSpPr>
          <p:cNvPr id="7" name="TextBox 6"/>
          <p:cNvSpPr txBox="1"/>
          <p:nvPr/>
        </p:nvSpPr>
        <p:spPr>
          <a:xfrm>
            <a:off x="2650377" y="543490"/>
            <a:ext cx="3512628"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Plan Risk Management</a:t>
            </a:r>
          </a:p>
        </p:txBody>
      </p:sp>
      <p:pic>
        <p:nvPicPr>
          <p:cNvPr id="11" name="Picture 10">
            <a:extLst>
              <a:ext uri="{FF2B5EF4-FFF2-40B4-BE49-F238E27FC236}">
                <a16:creationId xmlns:a16="http://schemas.microsoft.com/office/drawing/2014/main" id="{C47DA6A1-AC6E-FCDF-1AAB-8134444D6EC5}"/>
              </a:ext>
            </a:extLst>
          </p:cNvPr>
          <p:cNvPicPr>
            <a:picLocks noChangeAspect="1"/>
          </p:cNvPicPr>
          <p:nvPr/>
        </p:nvPicPr>
        <p:blipFill>
          <a:blip r:embed="rId6"/>
          <a:stretch>
            <a:fillRect/>
          </a:stretch>
        </p:blipFill>
        <p:spPr>
          <a:xfrm>
            <a:off x="281632" y="1509018"/>
            <a:ext cx="8697259" cy="4019268"/>
          </a:xfrm>
          <a:prstGeom prst="rect">
            <a:avLst/>
          </a:prstGeom>
        </p:spPr>
      </p:pic>
      <p:sp>
        <p:nvSpPr>
          <p:cNvPr id="13" name="TextBox 12">
            <a:extLst>
              <a:ext uri="{FF2B5EF4-FFF2-40B4-BE49-F238E27FC236}">
                <a16:creationId xmlns:a16="http://schemas.microsoft.com/office/drawing/2014/main" id="{8923F74A-8229-F71D-B76C-06BCF8E77910}"/>
              </a:ext>
            </a:extLst>
          </p:cNvPr>
          <p:cNvSpPr txBox="1"/>
          <p:nvPr/>
        </p:nvSpPr>
        <p:spPr>
          <a:xfrm>
            <a:off x="6446981" y="3883304"/>
            <a:ext cx="4783689" cy="2062103"/>
          </a:xfrm>
          <a:prstGeom prst="rect">
            <a:avLst/>
          </a:prstGeom>
          <a:noFill/>
        </p:spPr>
        <p:txBody>
          <a:bodyPr wrap="square">
            <a:spAutoFit/>
          </a:bodyPr>
          <a:lstStyle/>
          <a:p>
            <a:pPr algn="just"/>
            <a:r>
              <a:rPr lang="en-US" sz="1600" b="1" dirty="0">
                <a:solidFill>
                  <a:srgbClr val="0A1F61"/>
                </a:solidFill>
              </a:rPr>
              <a:t>This process defines how you will conduct risk management activities for a project. It includes the</a:t>
            </a:r>
          </a:p>
          <a:p>
            <a:pPr algn="just"/>
            <a:r>
              <a:rPr lang="en-US" sz="1600" b="1" dirty="0">
                <a:solidFill>
                  <a:srgbClr val="0A1F61"/>
                </a:solidFill>
              </a:rPr>
              <a:t>process of defining and providing sufficient resources and time to perform risk management activities</a:t>
            </a:r>
            <a:r>
              <a:rPr lang="en-US" sz="1600" b="0" i="0" u="none" strike="noStrike" baseline="0" dirty="0">
                <a:latin typeface="Calibri" panose="020F0502020204030204" pitchFamily="34" charset="0"/>
              </a:rPr>
              <a:t>.</a:t>
            </a:r>
          </a:p>
          <a:p>
            <a:pPr algn="just"/>
            <a:endParaRPr lang="en-US" sz="1600" b="1" dirty="0">
              <a:solidFill>
                <a:srgbClr val="0A1F61"/>
              </a:solidFill>
            </a:endParaRPr>
          </a:p>
          <a:p>
            <a:pPr algn="just"/>
            <a:r>
              <a:rPr lang="en-US" sz="1600" b="1" dirty="0">
                <a:solidFill>
                  <a:srgbClr val="0A1F61"/>
                </a:solidFill>
              </a:rPr>
              <a:t>Planning for risk management begins when the project is originally conceived and should be completed early in the Planning process group.</a:t>
            </a:r>
            <a:endParaRPr lang="ar-EG" sz="1600" b="1" dirty="0">
              <a:solidFill>
                <a:srgbClr val="0A1F61"/>
              </a:solidFill>
            </a:endParaRPr>
          </a:p>
        </p:txBody>
      </p:sp>
      <p:sp>
        <p:nvSpPr>
          <p:cNvPr id="14" name="Callout: Down Arrow 13">
            <a:extLst>
              <a:ext uri="{FF2B5EF4-FFF2-40B4-BE49-F238E27FC236}">
                <a16:creationId xmlns:a16="http://schemas.microsoft.com/office/drawing/2014/main" id="{5D076D98-6508-16C0-B697-5AA8ED839831}"/>
              </a:ext>
            </a:extLst>
          </p:cNvPr>
          <p:cNvSpPr/>
          <p:nvPr/>
        </p:nvSpPr>
        <p:spPr>
          <a:xfrm>
            <a:off x="10800195" y="2899063"/>
            <a:ext cx="1043709" cy="1059873"/>
          </a:xfrm>
          <a:prstGeom prst="downArrowCallout">
            <a:avLst/>
          </a:prstGeom>
        </p:spPr>
        <p:style>
          <a:lnRef idx="2">
            <a:schemeClr val="accent5"/>
          </a:lnRef>
          <a:fillRef idx="1">
            <a:schemeClr val="lt1"/>
          </a:fillRef>
          <a:effectRef idx="0">
            <a:schemeClr val="accent5"/>
          </a:effectRef>
          <a:fontRef idx="minor">
            <a:schemeClr val="dk1"/>
          </a:fontRef>
        </p:style>
        <p:txBody>
          <a:bodyPr rtlCol="1" anchor="ctr"/>
          <a:lstStyle/>
          <a:p>
            <a:pPr algn="ctr"/>
            <a:r>
              <a:rPr lang="en-US" dirty="0"/>
              <a:t>Notes</a:t>
            </a:r>
            <a:endParaRPr lang="ar-EG" dirty="0"/>
          </a:p>
        </p:txBody>
      </p:sp>
      <p:sp>
        <p:nvSpPr>
          <p:cNvPr id="9" name="TextBox 8">
            <a:extLst>
              <a:ext uri="{FF2B5EF4-FFF2-40B4-BE49-F238E27FC236}">
                <a16:creationId xmlns:a16="http://schemas.microsoft.com/office/drawing/2014/main" id="{957F1EC4-D7F8-D7F9-2B5C-625AF41CB411}"/>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08396301"/>
      </p:ext>
    </p:extLst>
  </p:cSld>
  <p:clrMapOvr>
    <a:masterClrMapping/>
  </p:clrMapOvr>
  <mc:AlternateContent xmlns:mc="http://schemas.openxmlformats.org/markup-compatibility/2006" xmlns:p14="http://schemas.microsoft.com/office/powerpoint/2010/main">
    <mc:Choice Requires="p14">
      <p:transition spd="slow" p14:dur="2000" advTm="262369"/>
    </mc:Choice>
    <mc:Fallback xmlns="">
      <p:transition spd="slow" advTm="26236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7" y="543490"/>
            <a:ext cx="4136197"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Management Plan</a:t>
            </a:r>
          </a:p>
        </p:txBody>
      </p:sp>
      <p:sp>
        <p:nvSpPr>
          <p:cNvPr id="11" name="TextBox 10">
            <a:extLst>
              <a:ext uri="{FF2B5EF4-FFF2-40B4-BE49-F238E27FC236}">
                <a16:creationId xmlns:a16="http://schemas.microsoft.com/office/drawing/2014/main" id="{B207F158-0E66-0DF1-794A-EA577A578523}"/>
              </a:ext>
            </a:extLst>
          </p:cNvPr>
          <p:cNvSpPr txBox="1"/>
          <p:nvPr/>
        </p:nvSpPr>
        <p:spPr>
          <a:xfrm>
            <a:off x="1624294" y="1732082"/>
            <a:ext cx="4213088" cy="4154984"/>
          </a:xfrm>
          <a:prstGeom prst="rect">
            <a:avLst/>
          </a:prstGeom>
          <a:noFill/>
        </p:spPr>
        <p:txBody>
          <a:bodyPr wrap="square">
            <a:spAutoFit/>
          </a:bodyPr>
          <a:lstStyle/>
          <a:p>
            <a:pPr algn="l"/>
            <a:r>
              <a:rPr lang="en-US" sz="2400" b="1" dirty="0">
                <a:solidFill>
                  <a:srgbClr val="24A9E1"/>
                </a:solidFill>
                <a:cs typeface="Tajawal ExtraBold" panose="00000800000000000000" pitchFamily="2" charset="-78"/>
              </a:rPr>
              <a:t>Components Include:</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Methodology</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Roles and responsibilities</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Budgeting</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Timing</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Risk categories</a:t>
            </a:r>
          </a:p>
          <a:p>
            <a:pPr marL="171450" indent="-171450">
              <a:buFont typeface="Wingdings" panose="05000000000000000000" pitchFamily="2" charset="2"/>
              <a:buChar char="§"/>
            </a:pPr>
            <a:r>
              <a:rPr lang="en-US" sz="2400" dirty="0">
                <a:solidFill>
                  <a:srgbClr val="0A1F61"/>
                </a:solidFill>
                <a:cs typeface="Tajawal ExtraBold" panose="00000800000000000000" pitchFamily="2" charset="-78"/>
              </a:rPr>
              <a:t> Definitions of probability and impact</a:t>
            </a:r>
          </a:p>
          <a:p>
            <a:pPr marL="285750" indent="-285750" algn="l">
              <a:buFont typeface="Wingdings" panose="05000000000000000000" pitchFamily="2" charset="2"/>
              <a:buChar char="§"/>
            </a:pPr>
            <a:r>
              <a:rPr lang="en-US" sz="2400" dirty="0">
                <a:solidFill>
                  <a:srgbClr val="0A1F61"/>
                </a:solidFill>
                <a:cs typeface="Tajawal ExtraBold" panose="00000800000000000000" pitchFamily="2" charset="-78"/>
              </a:rPr>
              <a:t>Stakeholder tolerances</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Reporting formats</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Tracking</a:t>
            </a:r>
            <a:endParaRPr lang="ar-EG" sz="2400" dirty="0">
              <a:solidFill>
                <a:srgbClr val="0A1F61"/>
              </a:solidFill>
              <a:cs typeface="Tajawal ExtraBold" panose="00000800000000000000" pitchFamily="2" charset="-78"/>
            </a:endParaRPr>
          </a:p>
        </p:txBody>
      </p:sp>
      <p:sp>
        <p:nvSpPr>
          <p:cNvPr id="13" name="TextBox 12">
            <a:extLst>
              <a:ext uri="{FF2B5EF4-FFF2-40B4-BE49-F238E27FC236}">
                <a16:creationId xmlns:a16="http://schemas.microsoft.com/office/drawing/2014/main" id="{FAA4D527-FDAE-63C9-0BD9-94132BAEA159}"/>
              </a:ext>
            </a:extLst>
          </p:cNvPr>
          <p:cNvSpPr txBox="1"/>
          <p:nvPr/>
        </p:nvSpPr>
        <p:spPr>
          <a:xfrm>
            <a:off x="6030652" y="1732082"/>
            <a:ext cx="4980456" cy="4154984"/>
          </a:xfrm>
          <a:prstGeom prst="rect">
            <a:avLst/>
          </a:prstGeom>
          <a:noFill/>
        </p:spPr>
        <p:txBody>
          <a:bodyPr wrap="square">
            <a:spAutoFit/>
          </a:bodyPr>
          <a:lstStyle/>
          <a:p>
            <a:pPr algn="l"/>
            <a:r>
              <a:rPr lang="en-US" sz="2400" b="1" dirty="0">
                <a:solidFill>
                  <a:srgbClr val="24A9E1"/>
                </a:solidFill>
                <a:cs typeface="Tajawal ExtraBold" panose="00000800000000000000" pitchFamily="2" charset="-78"/>
              </a:rPr>
              <a:t>Which Define:</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How you will do risk management</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Who will do what</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What risk. Will cost</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When we do risk.</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a:t>
            </a:r>
            <a:r>
              <a:rPr lang="en-US" sz="2400" b="1" dirty="0">
                <a:solidFill>
                  <a:srgbClr val="FF0000"/>
                </a:solidFill>
                <a:cs typeface="Tajawal ExtraBold" panose="00000800000000000000" pitchFamily="2" charset="-78"/>
              </a:rPr>
              <a:t>Example</a:t>
            </a:r>
            <a:r>
              <a:rPr lang="en-US" sz="2400" dirty="0">
                <a:solidFill>
                  <a:srgbClr val="0A1F61"/>
                </a:solidFill>
                <a:cs typeface="Tajawal ExtraBold" panose="00000800000000000000" pitchFamily="2" charset="-78"/>
              </a:rPr>
              <a:t> internal, external</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Will it happen and how severe the</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risk may be</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Risk tolerant or risk averse</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What goes into the report</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Audit of risk process</a:t>
            </a:r>
            <a:endParaRPr lang="ar-EG" sz="2400" dirty="0">
              <a:solidFill>
                <a:srgbClr val="0A1F61"/>
              </a:solidFill>
              <a:cs typeface="Tajawal ExtraBold" panose="00000800000000000000" pitchFamily="2" charset="-78"/>
            </a:endParaRPr>
          </a:p>
        </p:txBody>
      </p:sp>
      <p:sp>
        <p:nvSpPr>
          <p:cNvPr id="9" name="TextBox 8">
            <a:extLst>
              <a:ext uri="{FF2B5EF4-FFF2-40B4-BE49-F238E27FC236}">
                <a16:creationId xmlns:a16="http://schemas.microsoft.com/office/drawing/2014/main" id="{1C8D5F40-9304-C39E-D5C2-F4B9EA930AE6}"/>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540919936"/>
      </p:ext>
    </p:extLst>
  </p:cSld>
  <p:clrMapOvr>
    <a:masterClrMapping/>
  </p:clrMapOvr>
  <mc:AlternateContent xmlns:mc="http://schemas.openxmlformats.org/markup-compatibility/2006" xmlns:p14="http://schemas.microsoft.com/office/powerpoint/2010/main">
    <mc:Choice Requires="p14">
      <p:transition spd="slow" p14:dur="2000" advTm="213727"/>
    </mc:Choice>
    <mc:Fallback xmlns="">
      <p:transition spd="slow" advTm="2137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4136197"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Management Plan</a:t>
            </a:r>
          </a:p>
        </p:txBody>
      </p:sp>
      <p:sp>
        <p:nvSpPr>
          <p:cNvPr id="12" name="TextBox 11">
            <a:extLst>
              <a:ext uri="{FF2B5EF4-FFF2-40B4-BE49-F238E27FC236}">
                <a16:creationId xmlns:a16="http://schemas.microsoft.com/office/drawing/2014/main" id="{CCF8BB89-B4B1-8942-FA32-6D4478C6144E}"/>
              </a:ext>
            </a:extLst>
          </p:cNvPr>
          <p:cNvSpPr txBox="1"/>
          <p:nvPr/>
        </p:nvSpPr>
        <p:spPr>
          <a:xfrm>
            <a:off x="1468582" y="1492209"/>
            <a:ext cx="10071678" cy="4339650"/>
          </a:xfrm>
          <a:prstGeom prst="rect">
            <a:avLst/>
          </a:prstGeom>
          <a:noFill/>
        </p:spPr>
        <p:txBody>
          <a:bodyPr wrap="square">
            <a:spAutoFit/>
          </a:bodyPr>
          <a:lstStyle/>
          <a:p>
            <a:pPr algn="l"/>
            <a:r>
              <a:rPr lang="en-US" sz="1800" b="1" i="0" u="none" strike="noStrike" baseline="0" dirty="0">
                <a:solidFill>
                  <a:srgbClr val="24A9E1"/>
                </a:solidFill>
                <a:latin typeface="Calibri" panose="020F0502020204030204" pitchFamily="34" charset="0"/>
              </a:rPr>
              <a:t>The output of the Plan Risk Management process is the creation and completion of the Risk</a:t>
            </a:r>
          </a:p>
          <a:p>
            <a:pPr algn="l"/>
            <a:r>
              <a:rPr lang="en-US" sz="1800" b="1" i="0" u="none" strike="noStrike" baseline="0" dirty="0">
                <a:solidFill>
                  <a:srgbClr val="24A9E1"/>
                </a:solidFill>
                <a:latin typeface="Calibri" panose="020F0502020204030204" pitchFamily="34" charset="0"/>
              </a:rPr>
              <a:t>Management Plan. The major categories in a risk management plan include:</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Risk management methodology</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roles and responsibilities</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 Budgeting</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Timing</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Risk Categories</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Definitions of probability and impact</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Probability and impact matrix</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 Revised stakeholder’s tolerances</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Reporting Formats</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 Tracking</a:t>
            </a:r>
            <a:endParaRPr lang="ar-EG" sz="2400" dirty="0">
              <a:solidFill>
                <a:srgbClr val="0A1F61"/>
              </a:solidFill>
              <a:cs typeface="Tajawal ExtraBold" panose="00000800000000000000" pitchFamily="2" charset="-78"/>
            </a:endParaRPr>
          </a:p>
        </p:txBody>
      </p:sp>
      <p:sp>
        <p:nvSpPr>
          <p:cNvPr id="11" name="TextBox 10">
            <a:extLst>
              <a:ext uri="{FF2B5EF4-FFF2-40B4-BE49-F238E27FC236}">
                <a16:creationId xmlns:a16="http://schemas.microsoft.com/office/drawing/2014/main" id="{3D03B0F2-9DB2-F0D1-AF25-E28B4BB2AB60}"/>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50525326"/>
      </p:ext>
    </p:extLst>
  </p:cSld>
  <p:clrMapOvr>
    <a:masterClrMapping/>
  </p:clrMapOvr>
  <mc:AlternateContent xmlns:mc="http://schemas.openxmlformats.org/markup-compatibility/2006" xmlns:p14="http://schemas.microsoft.com/office/powerpoint/2010/main">
    <mc:Choice Requires="p14">
      <p:transition spd="slow" p14:dur="2000" advTm="128114"/>
    </mc:Choice>
    <mc:Fallback xmlns="">
      <p:transition spd="slow" advTm="12811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393101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Breakdown Structure</a:t>
            </a:r>
          </a:p>
        </p:txBody>
      </p:sp>
      <p:sp>
        <p:nvSpPr>
          <p:cNvPr id="11" name="TextBox 10">
            <a:extLst>
              <a:ext uri="{FF2B5EF4-FFF2-40B4-BE49-F238E27FC236}">
                <a16:creationId xmlns:a16="http://schemas.microsoft.com/office/drawing/2014/main" id="{41FC9882-5432-1352-A939-11DD330DB86A}"/>
              </a:ext>
            </a:extLst>
          </p:cNvPr>
          <p:cNvSpPr txBox="1"/>
          <p:nvPr/>
        </p:nvSpPr>
        <p:spPr>
          <a:xfrm>
            <a:off x="130614" y="1595198"/>
            <a:ext cx="5506367" cy="1938992"/>
          </a:xfrm>
          <a:prstGeom prst="rect">
            <a:avLst/>
          </a:prstGeom>
          <a:noFill/>
        </p:spPr>
        <p:txBody>
          <a:bodyPr wrap="square">
            <a:spAutoFit/>
          </a:bodyPr>
          <a:lstStyle/>
          <a:p>
            <a:pPr algn="just"/>
            <a:r>
              <a:rPr lang="en-US" sz="2400" dirty="0">
                <a:solidFill>
                  <a:srgbClr val="0A1F61"/>
                </a:solidFill>
                <a:cs typeface="Tajawal ExtraBold" panose="00000800000000000000" pitchFamily="2" charset="-78"/>
              </a:rPr>
              <a:t>The risk categories in a project management plan can be graphically represented with a tool that is similar to the work breakdown structure (WBS) called a Risk Breakdown Structure (RBS).</a:t>
            </a:r>
            <a:endParaRPr lang="ar-EG" sz="2400" dirty="0">
              <a:solidFill>
                <a:srgbClr val="0A1F61"/>
              </a:solidFill>
              <a:cs typeface="Tajawal ExtraBold" panose="00000800000000000000" pitchFamily="2" charset="-78"/>
            </a:endParaRPr>
          </a:p>
        </p:txBody>
      </p:sp>
      <p:pic>
        <p:nvPicPr>
          <p:cNvPr id="1026" name="Picture 2" descr="Risk Breakdown Structure Template | EdrawMind">
            <a:extLst>
              <a:ext uri="{FF2B5EF4-FFF2-40B4-BE49-F238E27FC236}">
                <a16:creationId xmlns:a16="http://schemas.microsoft.com/office/drawing/2014/main" id="{C9470333-043F-AAE5-C192-58C9FADCB2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86058" y="1443160"/>
            <a:ext cx="6405942" cy="392436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1E736452-0151-4BB7-AB82-6B3635812E28}"/>
              </a:ext>
            </a:extLst>
          </p:cNvPr>
          <p:cNvSpPr txBox="1"/>
          <p:nvPr/>
        </p:nvSpPr>
        <p:spPr>
          <a:xfrm>
            <a:off x="651740" y="4266647"/>
            <a:ext cx="6225308" cy="1477328"/>
          </a:xfrm>
          <a:prstGeom prst="rect">
            <a:avLst/>
          </a:prstGeom>
          <a:noFill/>
        </p:spPr>
        <p:txBody>
          <a:bodyPr wrap="square">
            <a:spAutoFit/>
          </a:bodyPr>
          <a:lstStyle/>
          <a:p>
            <a:r>
              <a:rPr lang="en-US" sz="2400" dirty="0">
                <a:solidFill>
                  <a:srgbClr val="FF0000"/>
                </a:solidFill>
                <a:cs typeface="Tajawal ExtraBold" panose="00000800000000000000" pitchFamily="2" charset="-78"/>
              </a:rPr>
              <a:t>The </a:t>
            </a:r>
            <a:r>
              <a:rPr lang="en-US" sz="2400" b="1" dirty="0">
                <a:solidFill>
                  <a:srgbClr val="00B0F0"/>
                </a:solidFill>
                <a:cs typeface="Tajawal ExtraBold" panose="00000800000000000000" pitchFamily="2" charset="-78"/>
              </a:rPr>
              <a:t>RBS</a:t>
            </a:r>
            <a:r>
              <a:rPr lang="en-US" sz="2400" dirty="0">
                <a:solidFill>
                  <a:srgbClr val="FF0000"/>
                </a:solidFill>
                <a:cs typeface="Tajawal ExtraBold" panose="00000800000000000000" pitchFamily="2" charset="-78"/>
              </a:rPr>
              <a:t> enables you to see all project risks grouped by basic themes and the specific risk areas occurring in relation to each theme</a:t>
            </a:r>
          </a:p>
          <a:p>
            <a:pPr algn="l"/>
            <a:r>
              <a:rPr lang="en-US" sz="1800" i="0" u="none" strike="noStrike" baseline="0" dirty="0">
                <a:solidFill>
                  <a:srgbClr val="FF0000"/>
                </a:solidFill>
                <a:latin typeface="Calibri" panose="020F0502020204030204" pitchFamily="34" charset="0"/>
              </a:rPr>
              <a:t>.</a:t>
            </a:r>
            <a:endParaRPr lang="ar-EG" dirty="0">
              <a:solidFill>
                <a:srgbClr val="FF0000"/>
              </a:solidFill>
            </a:endParaRPr>
          </a:p>
        </p:txBody>
      </p:sp>
      <p:sp>
        <p:nvSpPr>
          <p:cNvPr id="9" name="TextBox 8">
            <a:extLst>
              <a:ext uri="{FF2B5EF4-FFF2-40B4-BE49-F238E27FC236}">
                <a16:creationId xmlns:a16="http://schemas.microsoft.com/office/drawing/2014/main" id="{3FD2C6D2-E75E-F272-947C-85B42C8C3740}"/>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7237497"/>
      </p:ext>
    </p:extLst>
  </p:cSld>
  <p:clrMapOvr>
    <a:masterClrMapping/>
  </p:clrMapOvr>
  <mc:AlternateContent xmlns:mc="http://schemas.openxmlformats.org/markup-compatibility/2006" xmlns:p14="http://schemas.microsoft.com/office/powerpoint/2010/main">
    <mc:Choice Requires="p14">
      <p:transition spd="slow" p14:dur="2000" advTm="252170"/>
    </mc:Choice>
    <mc:Fallback xmlns="">
      <p:transition spd="slow" advTm="25217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4131131"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What is Risk Identification?</a:t>
            </a:r>
          </a:p>
        </p:txBody>
      </p:sp>
      <p:sp>
        <p:nvSpPr>
          <p:cNvPr id="12" name="TextBox 11">
            <a:extLst>
              <a:ext uri="{FF2B5EF4-FFF2-40B4-BE49-F238E27FC236}">
                <a16:creationId xmlns:a16="http://schemas.microsoft.com/office/drawing/2014/main" id="{12BF4CA5-6676-9915-1632-CD58102479C8}"/>
              </a:ext>
            </a:extLst>
          </p:cNvPr>
          <p:cNvSpPr txBox="1"/>
          <p:nvPr/>
        </p:nvSpPr>
        <p:spPr>
          <a:xfrm>
            <a:off x="786117" y="2204822"/>
            <a:ext cx="10631055" cy="2308324"/>
          </a:xfrm>
          <a:prstGeom prst="rect">
            <a:avLst/>
          </a:prstGeom>
          <a:noFill/>
        </p:spPr>
        <p:txBody>
          <a:bodyPr wrap="square">
            <a:spAutoFit/>
          </a:bodyPr>
          <a:lstStyle/>
          <a:p>
            <a:pPr algn="justLow"/>
            <a:r>
              <a:rPr lang="en-US" sz="2400" dirty="0">
                <a:solidFill>
                  <a:srgbClr val="0A1F61"/>
                </a:solidFill>
                <a:cs typeface="Tajawal ExtraBold" panose="00000800000000000000" pitchFamily="2" charset="-78"/>
              </a:rPr>
              <a:t>Risk identification is the process of identifying and assessing threats to an organization, its operations, and its workforce. For example, risk identification may include assessing IT security threats such as malware and ransomware, accidents, natural disasters, and other potentially harmful events that could disrupt business operations. Companies that develop robust risk management plans are likely to find they’re able to minimize the impact of threats, when and if they should occur.</a:t>
            </a:r>
            <a:endParaRPr lang="ar-EG" sz="2400" dirty="0">
              <a:solidFill>
                <a:srgbClr val="0A1F61"/>
              </a:solidFill>
              <a:cs typeface="Tajawal ExtraBold" panose="00000800000000000000" pitchFamily="2" charset="-78"/>
            </a:endParaRPr>
          </a:p>
        </p:txBody>
      </p:sp>
      <p:sp>
        <p:nvSpPr>
          <p:cNvPr id="9" name="TextBox 8">
            <a:extLst>
              <a:ext uri="{FF2B5EF4-FFF2-40B4-BE49-F238E27FC236}">
                <a16:creationId xmlns:a16="http://schemas.microsoft.com/office/drawing/2014/main" id="{8A851BC7-5FAC-0E1F-4DA0-7778A46C4955}"/>
              </a:ext>
            </a:extLst>
          </p:cNvPr>
          <p:cNvSpPr txBox="1"/>
          <p:nvPr/>
        </p:nvSpPr>
        <p:spPr>
          <a:xfrm>
            <a:off x="0" y="193590"/>
            <a:ext cx="2119080"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48124311"/>
      </p:ext>
    </p:extLst>
  </p:cSld>
  <p:clrMapOvr>
    <a:masterClrMapping/>
  </p:clrMapOvr>
  <mc:AlternateContent xmlns:mc="http://schemas.openxmlformats.org/markup-compatibility/2006" xmlns:p14="http://schemas.microsoft.com/office/powerpoint/2010/main">
    <mc:Choice Requires="p14">
      <p:transition spd="slow" p14:dur="2000" advTm="188041"/>
    </mc:Choice>
    <mc:Fallback xmlns="">
      <p:transition spd="slow" advTm="1880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4839658"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Risk Identification Process Steps</a:t>
            </a:r>
          </a:p>
        </p:txBody>
      </p:sp>
      <p:sp>
        <p:nvSpPr>
          <p:cNvPr id="8" name="TextBox 7"/>
          <p:cNvSpPr txBox="1"/>
          <p:nvPr/>
        </p:nvSpPr>
        <p:spPr>
          <a:xfrm>
            <a:off x="321708" y="236724"/>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E5231C61-2037-A260-F872-6EE3F53BDECE}"/>
              </a:ext>
            </a:extLst>
          </p:cNvPr>
          <p:cNvSpPr txBox="1"/>
          <p:nvPr/>
        </p:nvSpPr>
        <p:spPr>
          <a:xfrm>
            <a:off x="1449292" y="1674854"/>
            <a:ext cx="9689762" cy="1200329"/>
          </a:xfrm>
          <a:prstGeom prst="rect">
            <a:avLst/>
          </a:prstGeom>
          <a:noFill/>
        </p:spPr>
        <p:txBody>
          <a:bodyPr wrap="square">
            <a:spAutoFit/>
          </a:bodyPr>
          <a:lstStyle/>
          <a:p>
            <a:r>
              <a:rPr lang="en-US" sz="2400" dirty="0">
                <a:solidFill>
                  <a:srgbClr val="0A1F61"/>
                </a:solidFill>
                <a:cs typeface="Tajawal ExtraBold" panose="00000800000000000000" pitchFamily="2" charset="-78"/>
              </a:rPr>
              <a:t>There are five core steps within the risk identification and management process. These steps include risk identification, risk analysis, risk evaluation, risk treatment, and risk monitoring.</a:t>
            </a:r>
            <a:endParaRPr lang="ar-EG" sz="2400" dirty="0">
              <a:solidFill>
                <a:srgbClr val="0A1F61"/>
              </a:solidFill>
              <a:cs typeface="Tajawal ExtraBold" panose="00000800000000000000" pitchFamily="2" charset="-78"/>
            </a:endParaRPr>
          </a:p>
        </p:txBody>
      </p:sp>
      <p:sp>
        <p:nvSpPr>
          <p:cNvPr id="13" name="TextBox 12">
            <a:extLst>
              <a:ext uri="{FF2B5EF4-FFF2-40B4-BE49-F238E27FC236}">
                <a16:creationId xmlns:a16="http://schemas.microsoft.com/office/drawing/2014/main" id="{8D9CFFEF-C2A1-CFC6-608F-31EFA9AFA831}"/>
              </a:ext>
            </a:extLst>
          </p:cNvPr>
          <p:cNvSpPr txBox="1"/>
          <p:nvPr/>
        </p:nvSpPr>
        <p:spPr>
          <a:xfrm>
            <a:off x="1449292" y="2975364"/>
            <a:ext cx="9689762" cy="1938992"/>
          </a:xfrm>
          <a:prstGeom prst="rect">
            <a:avLst/>
          </a:prstGeom>
          <a:noFill/>
        </p:spPr>
        <p:txBody>
          <a:bodyPr wrap="square">
            <a:spAutoFit/>
          </a:bodyPr>
          <a:lstStyle/>
          <a:p>
            <a:pPr algn="l">
              <a:buFont typeface="+mj-lt"/>
              <a:buAutoNum type="arabicPeriod"/>
            </a:pPr>
            <a:r>
              <a:rPr lang="en-US" sz="2400" b="1" dirty="0">
                <a:solidFill>
                  <a:srgbClr val="FF0000"/>
                </a:solidFill>
                <a:cs typeface="Tajawal ExtraBold" panose="00000800000000000000" pitchFamily="2" charset="-78"/>
              </a:rPr>
              <a:t>Risk Identification</a:t>
            </a:r>
            <a:r>
              <a:rPr lang="en-US" b="0" i="0" dirty="0">
                <a:solidFill>
                  <a:srgbClr val="000000"/>
                </a:solidFill>
                <a:effectLst/>
                <a:latin typeface="Source Sans Pro" panose="020B0503030403020204" pitchFamily="34" charset="0"/>
              </a:rPr>
              <a:t>: </a:t>
            </a:r>
            <a:r>
              <a:rPr lang="en-US" sz="2400" dirty="0">
                <a:solidFill>
                  <a:srgbClr val="0A1F61"/>
                </a:solidFill>
                <a:cs typeface="Tajawal ExtraBold" panose="00000800000000000000" pitchFamily="2" charset="-78"/>
              </a:rPr>
              <a:t>The purpose of risk identification is to reveal what, where, when, why, and how something could affect a company’s ability to operate. For example, a business located in central California might include “the possibility of wildfire” as an event that could disrupt business operations.</a:t>
            </a:r>
          </a:p>
        </p:txBody>
      </p:sp>
    </p:spTree>
    <p:extLst>
      <p:ext uri="{BB962C8B-B14F-4D97-AF65-F5344CB8AC3E}">
        <p14:creationId xmlns:p14="http://schemas.microsoft.com/office/powerpoint/2010/main" val="4036051655"/>
      </p:ext>
    </p:extLst>
  </p:cSld>
  <p:clrMapOvr>
    <a:masterClrMapping/>
  </p:clrMapOvr>
  <mc:AlternateContent xmlns:mc="http://schemas.openxmlformats.org/markup-compatibility/2006" xmlns:p14="http://schemas.microsoft.com/office/powerpoint/2010/main">
    <mc:Choice Requires="p14">
      <p:transition spd="slow" p14:dur="2000" advTm="240820"/>
    </mc:Choice>
    <mc:Fallback xmlns="">
      <p:transition spd="slow" advTm="24082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4839658"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Risk Identification Process Steps</a:t>
            </a:r>
          </a:p>
        </p:txBody>
      </p:sp>
      <p:sp>
        <p:nvSpPr>
          <p:cNvPr id="8" name="TextBox 7"/>
          <p:cNvSpPr txBox="1"/>
          <p:nvPr/>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93AEDC84-7713-ED9A-167D-92E64DA32071}"/>
              </a:ext>
            </a:extLst>
          </p:cNvPr>
          <p:cNvSpPr txBox="1"/>
          <p:nvPr/>
        </p:nvSpPr>
        <p:spPr>
          <a:xfrm>
            <a:off x="838873" y="1876605"/>
            <a:ext cx="10880436" cy="3046988"/>
          </a:xfrm>
          <a:prstGeom prst="rect">
            <a:avLst/>
          </a:prstGeom>
          <a:noFill/>
        </p:spPr>
        <p:txBody>
          <a:bodyPr wrap="square">
            <a:spAutoFit/>
          </a:bodyPr>
          <a:lstStyle/>
          <a:p>
            <a:pPr marL="342900" indent="-342900" algn="justLow">
              <a:buFont typeface="+mj-lt"/>
              <a:buAutoNum type="arabicPeriod" startAt="2"/>
            </a:pPr>
            <a:r>
              <a:rPr lang="en-US" sz="2400" b="1" i="0" dirty="0">
                <a:solidFill>
                  <a:srgbClr val="FF0000"/>
                </a:solidFill>
                <a:effectLst/>
                <a:latin typeface="Source Sans Pro" panose="020B0503030403020204" pitchFamily="34" charset="0"/>
              </a:rPr>
              <a:t>Risk Analysis: </a:t>
            </a:r>
            <a:r>
              <a:rPr lang="en-US" sz="3200" dirty="0">
                <a:solidFill>
                  <a:srgbClr val="0A1F61"/>
                </a:solidFill>
                <a:cs typeface="Tajawal ExtraBold" panose="00000800000000000000" pitchFamily="2" charset="-78"/>
              </a:rPr>
              <a:t>This step involves establishing the probability that a risk event might occur and the potential outcome of each event. Using the California wildfire example, safety managers might assess how much rainfall has occurred in the past 12 months and the extent of damage the company could face should a fire occur.</a:t>
            </a:r>
          </a:p>
        </p:txBody>
      </p:sp>
    </p:spTree>
    <p:extLst>
      <p:ext uri="{BB962C8B-B14F-4D97-AF65-F5344CB8AC3E}">
        <p14:creationId xmlns:p14="http://schemas.microsoft.com/office/powerpoint/2010/main" val="2893916537"/>
      </p:ext>
    </p:extLst>
  </p:cSld>
  <p:clrMapOvr>
    <a:masterClrMapping/>
  </p:clrMapOvr>
  <mc:AlternateContent xmlns:mc="http://schemas.openxmlformats.org/markup-compatibility/2006" xmlns:p14="http://schemas.microsoft.com/office/powerpoint/2010/main">
    <mc:Choice Requires="p14">
      <p:transition spd="slow" p14:dur="2000" advTm="146251"/>
    </mc:Choice>
    <mc:Fallback xmlns="">
      <p:transition spd="slow" advTm="14625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1626"/>
            <a:ext cx="9533101" cy="1610200"/>
          </a:xfrm>
          <a:prstGeom prst="rect">
            <a:avLst/>
          </a:prstGeom>
        </p:spPr>
      </p:pic>
      <p:sp>
        <p:nvSpPr>
          <p:cNvPr id="7" name="TextBox 6"/>
          <p:cNvSpPr txBox="1"/>
          <p:nvPr/>
        </p:nvSpPr>
        <p:spPr>
          <a:xfrm>
            <a:off x="2650377" y="543490"/>
            <a:ext cx="4839658"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Risk Identification Process Steps</a:t>
            </a:r>
          </a:p>
        </p:txBody>
      </p:sp>
      <p:sp>
        <p:nvSpPr>
          <p:cNvPr id="8" name="TextBox 7"/>
          <p:cNvSpPr txBox="1"/>
          <p:nvPr/>
        </p:nvSpPr>
        <p:spPr>
          <a:xfrm>
            <a:off x="321708" y="236724"/>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B49FEDD-9F96-C875-21EA-9EEE0A5DAC73}"/>
              </a:ext>
            </a:extLst>
          </p:cNvPr>
          <p:cNvSpPr txBox="1"/>
          <p:nvPr/>
        </p:nvSpPr>
        <p:spPr>
          <a:xfrm>
            <a:off x="300868" y="1846924"/>
            <a:ext cx="6384764" cy="3416320"/>
          </a:xfrm>
          <a:prstGeom prst="rect">
            <a:avLst/>
          </a:prstGeom>
          <a:noFill/>
        </p:spPr>
        <p:txBody>
          <a:bodyPr wrap="square">
            <a:spAutoFit/>
          </a:bodyPr>
          <a:lstStyle/>
          <a:p>
            <a:pPr marL="342900" indent="-342900" algn="justLow">
              <a:buFont typeface="+mj-lt"/>
              <a:buAutoNum type="arabicPeriod" startAt="3"/>
            </a:pPr>
            <a:r>
              <a:rPr lang="en-US" sz="2400" b="1" dirty="0">
                <a:solidFill>
                  <a:srgbClr val="FF0000"/>
                </a:solidFill>
                <a:latin typeface="Source Sans Pro" panose="020B0503030403020204" pitchFamily="34" charset="0"/>
              </a:rPr>
              <a:t>Risk Evaluation</a:t>
            </a:r>
            <a:r>
              <a:rPr lang="en-US" sz="2400" b="0" i="0" dirty="0">
                <a:solidFill>
                  <a:srgbClr val="000000"/>
                </a:solidFill>
                <a:effectLst/>
                <a:latin typeface="Source Sans Pro" panose="020B0503030403020204" pitchFamily="34" charset="0"/>
              </a:rPr>
              <a:t>: </a:t>
            </a:r>
            <a:r>
              <a:rPr lang="en-US" sz="2400" dirty="0">
                <a:solidFill>
                  <a:srgbClr val="0A1F61"/>
                </a:solidFill>
                <a:cs typeface="Tajawal ExtraBold" panose="00000800000000000000" pitchFamily="2" charset="-78"/>
              </a:rPr>
              <a:t>Risk evaluation compares the magnitude of each risk and ranks them according to prominence and consequence. For example, the effects of a possible wildfire may be weighed against the effects of a possible mudslide. Whichever event is determined to have a higher probability of happening and causing damage, it would rank higher.</a:t>
            </a:r>
          </a:p>
        </p:txBody>
      </p:sp>
      <p:sp>
        <p:nvSpPr>
          <p:cNvPr id="9" name="AutoShape 2" descr="A risk might be low impact and unlikely, low impact and likely, high impact but unlikely, or high impact and likely">
            <a:extLst>
              <a:ext uri="{FF2B5EF4-FFF2-40B4-BE49-F238E27FC236}">
                <a16:creationId xmlns:a16="http://schemas.microsoft.com/office/drawing/2014/main" id="{3B9CCDB5-479B-2D5F-D008-EB2A612DE9E5}"/>
              </a:ext>
            </a:extLst>
          </p:cNvPr>
          <p:cNvSpPr>
            <a:spLocks noChangeAspect="1" noChangeArrowheads="1"/>
          </p:cNvSpPr>
          <p:nvPr/>
        </p:nvSpPr>
        <p:spPr bwMode="auto">
          <a:xfrm>
            <a:off x="7157525" y="4190246"/>
            <a:ext cx="3981529" cy="398152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pic>
        <p:nvPicPr>
          <p:cNvPr id="11" name="Picture 10">
            <a:extLst>
              <a:ext uri="{FF2B5EF4-FFF2-40B4-BE49-F238E27FC236}">
                <a16:creationId xmlns:a16="http://schemas.microsoft.com/office/drawing/2014/main" id="{1E61D15F-4200-7085-834C-E8A7C0414B1A}"/>
              </a:ext>
            </a:extLst>
          </p:cNvPr>
          <p:cNvPicPr>
            <a:picLocks noChangeAspect="1"/>
          </p:cNvPicPr>
          <p:nvPr/>
        </p:nvPicPr>
        <p:blipFill>
          <a:blip r:embed="rId6"/>
          <a:stretch>
            <a:fillRect/>
          </a:stretch>
        </p:blipFill>
        <p:spPr>
          <a:xfrm>
            <a:off x="6762692" y="1286573"/>
            <a:ext cx="5665253" cy="4041998"/>
          </a:xfrm>
          <a:prstGeom prst="rect">
            <a:avLst/>
          </a:prstGeom>
        </p:spPr>
      </p:pic>
      <p:sp>
        <p:nvSpPr>
          <p:cNvPr id="10" name="Rectangle 9">
            <a:extLst>
              <a:ext uri="{FF2B5EF4-FFF2-40B4-BE49-F238E27FC236}">
                <a16:creationId xmlns:a16="http://schemas.microsoft.com/office/drawing/2014/main" id="{46B7D368-88A3-9677-FDED-8BF4EFA05EF4}"/>
              </a:ext>
            </a:extLst>
          </p:cNvPr>
          <p:cNvSpPr/>
          <p:nvPr/>
        </p:nvSpPr>
        <p:spPr>
          <a:xfrm>
            <a:off x="8270938" y="1874356"/>
            <a:ext cx="1625600" cy="360218"/>
          </a:xfrm>
          <a:prstGeom prst="rect">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sz="1400" b="1" dirty="0"/>
              <a:t>تأثير كبير محتمل الحدوث </a:t>
            </a:r>
          </a:p>
        </p:txBody>
      </p:sp>
      <p:sp>
        <p:nvSpPr>
          <p:cNvPr id="13" name="Rectangle 12">
            <a:extLst>
              <a:ext uri="{FF2B5EF4-FFF2-40B4-BE49-F238E27FC236}">
                <a16:creationId xmlns:a16="http://schemas.microsoft.com/office/drawing/2014/main" id="{7CEF65BE-9613-EED7-495E-DC2698153B67}"/>
              </a:ext>
            </a:extLst>
          </p:cNvPr>
          <p:cNvSpPr/>
          <p:nvPr/>
        </p:nvSpPr>
        <p:spPr>
          <a:xfrm>
            <a:off x="9973598" y="1939589"/>
            <a:ext cx="1625600" cy="360218"/>
          </a:xfrm>
          <a:prstGeom prst="rect">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sz="1400" b="1" dirty="0"/>
              <a:t>تأثير منخفض محتمل الحدوث </a:t>
            </a:r>
          </a:p>
        </p:txBody>
      </p:sp>
      <p:sp>
        <p:nvSpPr>
          <p:cNvPr id="15" name="Rectangle 14">
            <a:extLst>
              <a:ext uri="{FF2B5EF4-FFF2-40B4-BE49-F238E27FC236}">
                <a16:creationId xmlns:a16="http://schemas.microsoft.com/office/drawing/2014/main" id="{3A8A1556-52A7-4B06-7E48-0C37A5F38DB5}"/>
              </a:ext>
            </a:extLst>
          </p:cNvPr>
          <p:cNvSpPr/>
          <p:nvPr/>
        </p:nvSpPr>
        <p:spPr>
          <a:xfrm>
            <a:off x="8335489" y="3519692"/>
            <a:ext cx="1625600" cy="360218"/>
          </a:xfrm>
          <a:prstGeom prst="rect">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sz="1400" b="1" dirty="0"/>
              <a:t>تأثير كبير ولكن غير محتمل  الحدوث </a:t>
            </a:r>
          </a:p>
        </p:txBody>
      </p:sp>
      <p:sp>
        <p:nvSpPr>
          <p:cNvPr id="16" name="Rectangle 15">
            <a:extLst>
              <a:ext uri="{FF2B5EF4-FFF2-40B4-BE49-F238E27FC236}">
                <a16:creationId xmlns:a16="http://schemas.microsoft.com/office/drawing/2014/main" id="{E8219119-1E24-0A71-B8B0-69EA18ECC2C8}"/>
              </a:ext>
            </a:extLst>
          </p:cNvPr>
          <p:cNvSpPr/>
          <p:nvPr/>
        </p:nvSpPr>
        <p:spPr>
          <a:xfrm>
            <a:off x="10038149" y="3519692"/>
            <a:ext cx="1625600" cy="360218"/>
          </a:xfrm>
          <a:prstGeom prst="rect">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sz="1400" b="1" dirty="0"/>
              <a:t>تأثير منخفض ولكن غير محتمل  الحدوث </a:t>
            </a:r>
          </a:p>
        </p:txBody>
      </p:sp>
    </p:spTree>
    <p:extLst>
      <p:ext uri="{BB962C8B-B14F-4D97-AF65-F5344CB8AC3E}">
        <p14:creationId xmlns:p14="http://schemas.microsoft.com/office/powerpoint/2010/main" val="3435238764"/>
      </p:ext>
    </p:extLst>
  </p:cSld>
  <p:clrMapOvr>
    <a:masterClrMapping/>
  </p:clrMapOvr>
  <mc:AlternateContent xmlns:mc="http://schemas.openxmlformats.org/markup-compatibility/2006" xmlns:p14="http://schemas.microsoft.com/office/powerpoint/2010/main">
    <mc:Choice Requires="p14">
      <p:transition spd="slow" p14:dur="2000" advTm="195577"/>
    </mc:Choice>
    <mc:Fallback xmlns="">
      <p:transition spd="slow" advTm="19557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4839658"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Risk Identification Process Steps</a:t>
            </a:r>
          </a:p>
        </p:txBody>
      </p:sp>
      <p:sp>
        <p:nvSpPr>
          <p:cNvPr id="8" name="TextBox 7"/>
          <p:cNvSpPr txBox="1"/>
          <p:nvPr/>
        </p:nvSpPr>
        <p:spPr>
          <a:xfrm>
            <a:off x="321708" y="236724"/>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4902644B-937D-3FEF-CFFA-A71D1CC7D2B6}"/>
              </a:ext>
            </a:extLst>
          </p:cNvPr>
          <p:cNvSpPr txBox="1"/>
          <p:nvPr/>
        </p:nvSpPr>
        <p:spPr>
          <a:xfrm>
            <a:off x="1014365" y="1426272"/>
            <a:ext cx="10967605" cy="2308324"/>
          </a:xfrm>
          <a:prstGeom prst="rect">
            <a:avLst/>
          </a:prstGeom>
          <a:noFill/>
        </p:spPr>
        <p:txBody>
          <a:bodyPr wrap="square">
            <a:spAutoFit/>
          </a:bodyPr>
          <a:lstStyle/>
          <a:p>
            <a:pPr marL="342900" indent="-342900" algn="just">
              <a:buFont typeface="+mj-lt"/>
              <a:buAutoNum type="arabicPeriod" startAt="4"/>
            </a:pPr>
            <a:r>
              <a:rPr lang="en-US" b="1" i="0" dirty="0">
                <a:solidFill>
                  <a:srgbClr val="FF0000"/>
                </a:solidFill>
                <a:effectLst/>
                <a:latin typeface="Source Sans Pro" panose="020B0503030403020204" pitchFamily="34" charset="0"/>
              </a:rPr>
              <a:t>Risk Treatment</a:t>
            </a:r>
            <a:r>
              <a:rPr lang="en-US" b="0" i="0" dirty="0">
                <a:solidFill>
                  <a:srgbClr val="000000"/>
                </a:solidFill>
                <a:effectLst/>
                <a:latin typeface="Source Sans Pro" panose="020B0503030403020204" pitchFamily="34" charset="0"/>
              </a:rPr>
              <a:t>: </a:t>
            </a:r>
            <a:r>
              <a:rPr lang="en-US" sz="2400" dirty="0">
                <a:solidFill>
                  <a:srgbClr val="0A1F61"/>
                </a:solidFill>
                <a:cs typeface="Tajawal ExtraBold" panose="00000800000000000000" pitchFamily="2" charset="-78"/>
              </a:rPr>
              <a:t>Risk treatment is also referred to as Risk Response Planning. In this step, risk mitigation strategies, preventative care, and contingency plans are created based on the assessed value of each risk. Using the wildfire example, risk managers may choose to house additional network servers offsite, so business operations could still resume if an onsite server is damaged. The risk manager may also develop evacuation plans for employees.</a:t>
            </a:r>
          </a:p>
        </p:txBody>
      </p:sp>
      <p:sp>
        <p:nvSpPr>
          <p:cNvPr id="15" name="TextBox 14">
            <a:extLst>
              <a:ext uri="{FF2B5EF4-FFF2-40B4-BE49-F238E27FC236}">
                <a16:creationId xmlns:a16="http://schemas.microsoft.com/office/drawing/2014/main" id="{03F9E936-A36A-C661-CFD1-28358EDFB9FA}"/>
              </a:ext>
            </a:extLst>
          </p:cNvPr>
          <p:cNvSpPr txBox="1"/>
          <p:nvPr/>
        </p:nvSpPr>
        <p:spPr>
          <a:xfrm>
            <a:off x="1283855" y="3767831"/>
            <a:ext cx="10698114" cy="1200329"/>
          </a:xfrm>
          <a:prstGeom prst="rect">
            <a:avLst/>
          </a:prstGeom>
          <a:noFill/>
        </p:spPr>
        <p:txBody>
          <a:bodyPr wrap="square">
            <a:spAutoFit/>
          </a:bodyPr>
          <a:lstStyle/>
          <a:p>
            <a:pPr marL="342900" indent="-342900" algn="l">
              <a:buFont typeface="+mj-lt"/>
              <a:buAutoNum type="arabicPeriod" startAt="5"/>
            </a:pPr>
            <a:r>
              <a:rPr lang="en-US" b="1" dirty="0">
                <a:solidFill>
                  <a:srgbClr val="FF0000"/>
                </a:solidFill>
                <a:latin typeface="Source Sans Pro" panose="020B0503030403020204" pitchFamily="34" charset="0"/>
              </a:rPr>
              <a:t>Risk Monitoring</a:t>
            </a:r>
            <a:r>
              <a:rPr lang="en-US" b="0" i="0" dirty="0">
                <a:solidFill>
                  <a:srgbClr val="000000"/>
                </a:solidFill>
                <a:effectLst/>
                <a:latin typeface="Source Sans Pro" panose="020B0503030403020204" pitchFamily="34" charset="0"/>
              </a:rPr>
              <a:t>: </a:t>
            </a:r>
            <a:r>
              <a:rPr lang="en-US" sz="2400" dirty="0">
                <a:solidFill>
                  <a:srgbClr val="0A1F61"/>
                </a:solidFill>
                <a:cs typeface="Tajawal ExtraBold" panose="00000800000000000000" pitchFamily="2" charset="-78"/>
              </a:rPr>
              <a:t>Risk management is a non-stop process that adapts and changes over time. Repeating and continually monitoring the processes can help assure maximum coverage of known and unknown risks.</a:t>
            </a:r>
          </a:p>
        </p:txBody>
      </p:sp>
    </p:spTree>
    <p:extLst>
      <p:ext uri="{BB962C8B-B14F-4D97-AF65-F5344CB8AC3E}">
        <p14:creationId xmlns:p14="http://schemas.microsoft.com/office/powerpoint/2010/main" val="588723020"/>
      </p:ext>
    </p:extLst>
  </p:cSld>
  <p:clrMapOvr>
    <a:masterClrMapping/>
  </p:clrMapOvr>
  <mc:AlternateContent xmlns:mc="http://schemas.openxmlformats.org/markup-compatibility/2006" xmlns:p14="http://schemas.microsoft.com/office/powerpoint/2010/main">
    <mc:Choice Requires="p14">
      <p:transition spd="slow" p14:dur="2000" advTm="313970"/>
    </mc:Choice>
    <mc:Fallback xmlns="">
      <p:transition spd="slow" advTm="31397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7" y="543490"/>
            <a:ext cx="2050561" cy="523220"/>
          </a:xfrm>
          <a:prstGeom prst="rect">
            <a:avLst/>
          </a:prstGeom>
          <a:noFill/>
        </p:spPr>
        <p:txBody>
          <a:bodyPr wrap="none" rtlCol="0">
            <a:spAutoFit/>
          </a:bodyPr>
          <a:lstStyle/>
          <a:p>
            <a:r>
              <a:rPr lang="en-US" altLang="ar-EG" sz="2800" dirty="0">
                <a:solidFill>
                  <a:srgbClr val="FF9518"/>
                </a:solidFill>
                <a:cs typeface="Tajawal Medium" panose="00000600000000000000" pitchFamily="2" charset="-78"/>
              </a:rPr>
              <a:t> identify risk </a:t>
            </a:r>
            <a:endParaRPr lang="en-US" sz="2800" dirty="0">
              <a:solidFill>
                <a:srgbClr val="FF9518"/>
              </a:solidFill>
              <a:cs typeface="Tajawal Medium" panose="00000600000000000000" pitchFamily="2" charset="-78"/>
            </a:endParaRPr>
          </a:p>
        </p:txBody>
      </p:sp>
      <p:sp>
        <p:nvSpPr>
          <p:cNvPr id="8" name="TextBox 7"/>
          <p:cNvSpPr txBox="1"/>
          <p:nvPr/>
        </p:nvSpPr>
        <p:spPr>
          <a:xfrm>
            <a:off x="321708" y="236724"/>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0199382-0B96-4CB4-AF09-3359BE49B1C2}"/>
              </a:ext>
            </a:extLst>
          </p:cNvPr>
          <p:cNvSpPr txBox="1"/>
          <p:nvPr/>
        </p:nvSpPr>
        <p:spPr>
          <a:xfrm>
            <a:off x="1727862" y="1545546"/>
            <a:ext cx="10052500" cy="3416320"/>
          </a:xfrm>
          <a:prstGeom prst="rect">
            <a:avLst/>
          </a:prstGeom>
          <a:noFill/>
        </p:spPr>
        <p:txBody>
          <a:bodyPr wrap="square" rtlCol="1">
            <a:spAutoFit/>
          </a:bodyPr>
          <a:lstStyle/>
          <a:p>
            <a:r>
              <a:rPr lang="en-US" sz="2400" dirty="0">
                <a:solidFill>
                  <a:srgbClr val="0A1F61"/>
                </a:solidFill>
                <a:cs typeface="+mj-cs"/>
              </a:rPr>
              <a:t>This Process is used to determine which risks may affect the project, and can include the following resources when performing risk identification activities: </a:t>
            </a:r>
          </a:p>
          <a:p>
            <a:pPr marL="1714500" lvl="3" indent="-342900">
              <a:buFont typeface="Wingdings" panose="05000000000000000000" pitchFamily="2" charset="2"/>
              <a:buChar char="§"/>
            </a:pPr>
            <a:r>
              <a:rPr lang="en-US" sz="2400" dirty="0">
                <a:solidFill>
                  <a:srgbClr val="0A1F61"/>
                </a:solidFill>
                <a:cs typeface="+mj-cs"/>
              </a:rPr>
              <a:t>Project Manager </a:t>
            </a:r>
          </a:p>
          <a:p>
            <a:pPr marL="1714500" lvl="3" indent="-342900">
              <a:buFont typeface="Wingdings" panose="05000000000000000000" pitchFamily="2" charset="2"/>
              <a:buChar char="§"/>
            </a:pPr>
            <a:r>
              <a:rPr lang="en-US" sz="2400" dirty="0">
                <a:solidFill>
                  <a:srgbClr val="0A1F61"/>
                </a:solidFill>
                <a:cs typeface="+mj-cs"/>
              </a:rPr>
              <a:t>Project Team </a:t>
            </a:r>
          </a:p>
          <a:p>
            <a:pPr marL="1714500" lvl="3" indent="-342900">
              <a:buFont typeface="Wingdings" panose="05000000000000000000" pitchFamily="2" charset="2"/>
              <a:buChar char="§"/>
            </a:pPr>
            <a:r>
              <a:rPr lang="en-US" sz="2400" dirty="0">
                <a:solidFill>
                  <a:srgbClr val="0A1F61"/>
                </a:solidFill>
                <a:cs typeface="+mj-cs"/>
              </a:rPr>
              <a:t>Risk Team </a:t>
            </a:r>
          </a:p>
          <a:p>
            <a:pPr marL="1714500" lvl="3" indent="-342900">
              <a:buFont typeface="Wingdings" panose="05000000000000000000" pitchFamily="2" charset="2"/>
              <a:buChar char="§"/>
            </a:pPr>
            <a:r>
              <a:rPr lang="en-US" sz="2400" dirty="0">
                <a:solidFill>
                  <a:srgbClr val="0A1F61"/>
                </a:solidFill>
                <a:cs typeface="+mj-cs"/>
              </a:rPr>
              <a:t>Stakeholders</a:t>
            </a:r>
          </a:p>
          <a:p>
            <a:pPr marL="1714500" lvl="3" indent="-342900">
              <a:buFont typeface="Wingdings" panose="05000000000000000000" pitchFamily="2" charset="2"/>
              <a:buChar char="§"/>
            </a:pPr>
            <a:r>
              <a:rPr lang="en-US" sz="2400" dirty="0">
                <a:solidFill>
                  <a:srgbClr val="0A1F61"/>
                </a:solidFill>
                <a:cs typeface="+mj-cs"/>
              </a:rPr>
              <a:t>Customers </a:t>
            </a:r>
          </a:p>
          <a:p>
            <a:pPr marL="1714500" lvl="3" indent="-342900">
              <a:buFont typeface="Wingdings" panose="05000000000000000000" pitchFamily="2" charset="2"/>
              <a:buChar char="§"/>
            </a:pPr>
            <a:r>
              <a:rPr lang="en-US" sz="2400" dirty="0">
                <a:solidFill>
                  <a:srgbClr val="0A1F61"/>
                </a:solidFill>
                <a:cs typeface="+mj-cs"/>
              </a:rPr>
              <a:t>Subject matter experts </a:t>
            </a:r>
          </a:p>
          <a:p>
            <a:pPr marL="1714500" lvl="3" indent="-342900">
              <a:buFont typeface="Wingdings" panose="05000000000000000000" pitchFamily="2" charset="2"/>
              <a:buChar char="§"/>
            </a:pPr>
            <a:endParaRPr lang="ar-EG" sz="2400" dirty="0">
              <a:solidFill>
                <a:srgbClr val="0A1F61"/>
              </a:solidFill>
              <a:cs typeface="+mj-cs"/>
            </a:endParaRPr>
          </a:p>
        </p:txBody>
      </p:sp>
    </p:spTree>
    <p:extLst>
      <p:ext uri="{BB962C8B-B14F-4D97-AF65-F5344CB8AC3E}">
        <p14:creationId xmlns:p14="http://schemas.microsoft.com/office/powerpoint/2010/main" val="2801890352"/>
      </p:ext>
    </p:extLst>
  </p:cSld>
  <p:clrMapOvr>
    <a:masterClrMapping/>
  </p:clrMapOvr>
  <mc:AlternateContent xmlns:mc="http://schemas.openxmlformats.org/markup-compatibility/2006" xmlns:p14="http://schemas.microsoft.com/office/powerpoint/2010/main">
    <mc:Choice Requires="p14">
      <p:transition spd="slow" p14:dur="2000" advTm="138420"/>
    </mc:Choice>
    <mc:Fallback xmlns="">
      <p:transition spd="slow" advTm="13842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4.6"/>
</p:tagLst>
</file>

<file path=ppt/tags/tag2.xml><?xml version="1.0" encoding="utf-8"?>
<p:tagLst xmlns:a="http://schemas.openxmlformats.org/drawingml/2006/main" xmlns:r="http://schemas.openxmlformats.org/officeDocument/2006/relationships" xmlns:p="http://schemas.openxmlformats.org/presentationml/2006/main">
  <p:tag name="TIMING" val="|3.9"/>
</p:tagLst>
</file>

<file path=ppt/tags/tag3.xml><?xml version="1.0" encoding="utf-8"?>
<p:tagLst xmlns:a="http://schemas.openxmlformats.org/drawingml/2006/main" xmlns:r="http://schemas.openxmlformats.org/officeDocument/2006/relationships" xmlns:p="http://schemas.openxmlformats.org/presentationml/2006/main">
  <p:tag name="TIMING" val="|7|2.4|0.9|2.9|1.2|1.9|32.8"/>
</p:tagLst>
</file>

<file path=ppt/tags/tag4.xml><?xml version="1.0" encoding="utf-8"?>
<p:tagLst xmlns:a="http://schemas.openxmlformats.org/drawingml/2006/main" xmlns:r="http://schemas.openxmlformats.org/officeDocument/2006/relationships" xmlns:p="http://schemas.openxmlformats.org/presentationml/2006/main">
  <p:tag name="TIMING" val="|12.7|5.6|4.9|5.8|47.3|4.5|22.4"/>
</p:tagLst>
</file>

<file path=ppt/tags/tag5.xml><?xml version="1.0" encoding="utf-8"?>
<p:tagLst xmlns:a="http://schemas.openxmlformats.org/drawingml/2006/main" xmlns:r="http://schemas.openxmlformats.org/officeDocument/2006/relationships" xmlns:p="http://schemas.openxmlformats.org/presentationml/2006/main">
  <p:tag name="TIMING" val="|4.1|35.8"/>
</p:tagLst>
</file>

<file path=ppt/tags/tag6.xml><?xml version="1.0" encoding="utf-8"?>
<p:tagLst xmlns:a="http://schemas.openxmlformats.org/drawingml/2006/main" xmlns:r="http://schemas.openxmlformats.org/officeDocument/2006/relationships" xmlns:p="http://schemas.openxmlformats.org/presentationml/2006/main">
  <p:tag name="TIMING" val="|12.7|5.6|4.9|5.8|47.3|4.5|22.4"/>
</p:tagLst>
</file>

<file path=ppt/tags/tag7.xml><?xml version="1.0" encoding="utf-8"?>
<p:tagLst xmlns:a="http://schemas.openxmlformats.org/drawingml/2006/main" xmlns:r="http://schemas.openxmlformats.org/officeDocument/2006/relationships" xmlns:p="http://schemas.openxmlformats.org/presentationml/2006/main">
  <p:tag name="TIMING" val="|12.7|5.6|4.9|5.8|47.3|4.5|22.4"/>
</p:tagLst>
</file>

<file path=ppt/tags/tag8.xml><?xml version="1.0" encoding="utf-8"?>
<p:tagLst xmlns:a="http://schemas.openxmlformats.org/drawingml/2006/main" xmlns:r="http://schemas.openxmlformats.org/officeDocument/2006/relationships" xmlns:p="http://schemas.openxmlformats.org/presentationml/2006/main">
  <p:tag name="TIMING" val="|12.7|5.6|4.9|5.8|47.3|4.5|22.4"/>
</p:tagLst>
</file>

<file path=ppt/tags/tag9.xml><?xml version="1.0" encoding="utf-8"?>
<p:tagLst xmlns:a="http://schemas.openxmlformats.org/drawingml/2006/main" xmlns:r="http://schemas.openxmlformats.org/officeDocument/2006/relationships" xmlns:p="http://schemas.openxmlformats.org/presentationml/2006/main">
  <p:tag name="TIMING" val="|12.7|5.6|4.9|5.8|47.3|4.5|22.4"/>
</p:tagLst>
</file>

<file path=ppt/tags/tag10.xml><?xml version="1.0" encoding="utf-8"?>
<p:tagLst xmlns:a="http://schemas.openxmlformats.org/drawingml/2006/main" xmlns:r="http://schemas.openxmlformats.org/officeDocument/2006/relationships" xmlns:p="http://schemas.openxmlformats.org/presentationml/2006/main">
  <p:tag name="TIMING" val="|12.7|5.6|4.9|5.8|47.3|4.5|22.4"/>
</p:tagLst>
</file>

<file path=ppt/tags/tag11.xml><?xml version="1.0" encoding="utf-8"?>
<p:tagLst xmlns:a="http://schemas.openxmlformats.org/drawingml/2006/main" xmlns:r="http://schemas.openxmlformats.org/officeDocument/2006/relationships" xmlns:p="http://schemas.openxmlformats.org/presentationml/2006/main">
  <p:tag name="TIMING" val="|12.7|5.6|4.9|5.8|47.3|4.5|22.4"/>
</p:tagLst>
</file>

<file path=ppt/tags/tag12.xml><?xml version="1.0" encoding="utf-8"?>
<p:tagLst xmlns:a="http://schemas.openxmlformats.org/drawingml/2006/main" xmlns:r="http://schemas.openxmlformats.org/officeDocument/2006/relationships" xmlns:p="http://schemas.openxmlformats.org/presentationml/2006/main">
  <p:tag name="TIMING" val="|12.7|5.6|4.9|5.8|47.3|4.5|22.4"/>
</p:tagLst>
</file>

<file path=ppt/tags/tag13.xml><?xml version="1.0" encoding="utf-8"?>
<p:tagLst xmlns:a="http://schemas.openxmlformats.org/drawingml/2006/main" xmlns:r="http://schemas.openxmlformats.org/officeDocument/2006/relationships" xmlns:p="http://schemas.openxmlformats.org/presentationml/2006/main">
  <p:tag name="TIMING" val="|12.7|5.6|4.9|5.8|47.3|4.5|22.4"/>
</p:tagLst>
</file>

<file path=ppt/tags/tag14.xml><?xml version="1.0" encoding="utf-8"?>
<p:tagLst xmlns:a="http://schemas.openxmlformats.org/drawingml/2006/main" xmlns:r="http://schemas.openxmlformats.org/officeDocument/2006/relationships" xmlns:p="http://schemas.openxmlformats.org/presentationml/2006/main">
  <p:tag name="TIMING" val="|6.9"/>
</p:tagLst>
</file>

<file path=ppt/tags/tag15.xml><?xml version="1.0" encoding="utf-8"?>
<p:tagLst xmlns:a="http://schemas.openxmlformats.org/drawingml/2006/main" xmlns:r="http://schemas.openxmlformats.org/officeDocument/2006/relationships" xmlns:p="http://schemas.openxmlformats.org/presentationml/2006/main">
  <p:tag name="TIMING" val="|5.7"/>
</p:tagLst>
</file>

<file path=ppt/tags/tag16.xml><?xml version="1.0" encoding="utf-8"?>
<p:tagLst xmlns:a="http://schemas.openxmlformats.org/drawingml/2006/main" xmlns:r="http://schemas.openxmlformats.org/officeDocument/2006/relationships" xmlns:p="http://schemas.openxmlformats.org/presentationml/2006/main">
  <p:tag name="TIMING" val="|3"/>
</p:tagLst>
</file>

<file path=ppt/tags/tag17.xml><?xml version="1.0" encoding="utf-8"?>
<p:tagLst xmlns:a="http://schemas.openxmlformats.org/drawingml/2006/main" xmlns:r="http://schemas.openxmlformats.org/officeDocument/2006/relationships" xmlns:p="http://schemas.openxmlformats.org/presentationml/2006/main">
  <p:tag name="TIMING" val="|5.8"/>
</p:tagLst>
</file>

<file path=ppt/tags/tag18.xml><?xml version="1.0" encoding="utf-8"?>
<p:tagLst xmlns:a="http://schemas.openxmlformats.org/drawingml/2006/main" xmlns:r="http://schemas.openxmlformats.org/officeDocument/2006/relationships" xmlns:p="http://schemas.openxmlformats.org/presentationml/2006/main">
  <p:tag name="TIMING" val="|2.1|5.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371</TotalTime>
  <Words>1631</Words>
  <Application>Microsoft Office PowerPoint</Application>
  <PresentationFormat>Widescreen</PresentationFormat>
  <Paragraphs>236</Paragraphs>
  <Slides>33</Slides>
  <Notes>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33</vt:i4>
      </vt:variant>
    </vt:vector>
  </HeadingPairs>
  <TitlesOfParts>
    <vt:vector size="49" baseType="lpstr">
      <vt:lpstr>Arial</vt:lpstr>
      <vt:lpstr>Calibri</vt:lpstr>
      <vt:lpstr>Calibri Light</vt:lpstr>
      <vt:lpstr>Cambria,Bold</vt:lpstr>
      <vt:lpstr>DejaVuSans_d5_3</vt:lpstr>
      <vt:lpstr>GillSansMT</vt:lpstr>
      <vt:lpstr>Helvetica</vt:lpstr>
      <vt:lpstr>Inter</vt:lpstr>
      <vt:lpstr>OpenSymbol_cx_3</vt:lpstr>
      <vt:lpstr>Runda-Medium</vt:lpstr>
      <vt:lpstr>Source Sans Pro</vt:lpstr>
      <vt:lpstr>Tajawal Medium</vt:lpstr>
      <vt:lpstr>Times New Roman</vt:lpstr>
      <vt:lpstr>Wingdings</vt:lpstr>
      <vt:lpstr>Wingdings3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 LAP</dc:creator>
  <cp:lastModifiedBy>NEW LAP</cp:lastModifiedBy>
  <cp:revision>13</cp:revision>
  <dcterms:created xsi:type="dcterms:W3CDTF">2022-10-06T20:10:35Z</dcterms:created>
  <dcterms:modified xsi:type="dcterms:W3CDTF">2022-10-11T20:50:36Z</dcterms:modified>
</cp:coreProperties>
</file>