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2"/>
  </p:notesMasterIdLst>
  <p:sldIdLst>
    <p:sldId id="303" r:id="rId5"/>
    <p:sldId id="276" r:id="rId6"/>
    <p:sldId id="509" r:id="rId7"/>
    <p:sldId id="510" r:id="rId8"/>
    <p:sldId id="496" r:id="rId9"/>
    <p:sldId id="499" r:id="rId10"/>
    <p:sldId id="511" r:id="rId11"/>
    <p:sldId id="512" r:id="rId12"/>
    <p:sldId id="500" r:id="rId13"/>
    <p:sldId id="513" r:id="rId14"/>
    <p:sldId id="514" r:id="rId15"/>
    <p:sldId id="515" r:id="rId16"/>
    <p:sldId id="617" r:id="rId17"/>
    <p:sldId id="503" r:id="rId18"/>
    <p:sldId id="504" r:id="rId19"/>
    <p:sldId id="621"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509"/>
            <p14:sldId id="510"/>
            <p14:sldId id="496"/>
            <p14:sldId id="499"/>
            <p14:sldId id="511"/>
            <p14:sldId id="512"/>
            <p14:sldId id="500"/>
            <p14:sldId id="513"/>
            <p14:sldId id="514"/>
            <p14:sldId id="515"/>
            <p14:sldId id="617"/>
            <p14:sldId id="503"/>
            <p14:sldId id="504"/>
            <p14:sldId id="62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CF0AD3-DDFB-79F7-AE09-3D44E540CF5F}" v="3" dt="2025-01-18T10:27:41.0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52"/>
    <p:restoredTop sz="77294"/>
  </p:normalViewPr>
  <p:slideViewPr>
    <p:cSldViewPr snapToGrid="0">
      <p:cViewPr varScale="1">
        <p:scale>
          <a:sx n="81" d="100"/>
          <a:sy n="81" d="100"/>
        </p:scale>
        <p:origin x="1560"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Heba Huzien" userId="S::hebahuzien@midocean.edu.km::ebe8e98b-4288-4b6a-8934-58e01191a73c" providerId="AD" clId="Web-{0ACF0AD3-DDFB-79F7-AE09-3D44E540CF5F}"/>
    <pc:docChg chg="modSld">
      <pc:chgData name="Heba Huzien" userId="S::hebahuzien@midocean.edu.km::ebe8e98b-4288-4b6a-8934-58e01191a73c" providerId="AD" clId="Web-{0ACF0AD3-DDFB-79F7-AE09-3D44E540CF5F}" dt="2025-01-18T10:27:41.097" v="2" actId="1076"/>
      <pc:docMkLst>
        <pc:docMk/>
      </pc:docMkLst>
      <pc:sldChg chg="modSp">
        <pc:chgData name="Heba Huzien" userId="S::hebahuzien@midocean.edu.km::ebe8e98b-4288-4b6a-8934-58e01191a73c" providerId="AD" clId="Web-{0ACF0AD3-DDFB-79F7-AE09-3D44E540CF5F}" dt="2025-01-18T10:26:48.501" v="1" actId="1076"/>
        <pc:sldMkLst>
          <pc:docMk/>
          <pc:sldMk cId="2918285532" sldId="503"/>
        </pc:sldMkLst>
        <pc:picChg chg="mod">
          <ac:chgData name="Heba Huzien" userId="S::hebahuzien@midocean.edu.km::ebe8e98b-4288-4b6a-8934-58e01191a73c" providerId="AD" clId="Web-{0ACF0AD3-DDFB-79F7-AE09-3D44E540CF5F}" dt="2025-01-18T10:26:48.501" v="1" actId="1076"/>
          <ac:picMkLst>
            <pc:docMk/>
            <pc:sldMk cId="2918285532" sldId="503"/>
            <ac:picMk id="4" creationId="{AFE47F9D-BFB6-7CE0-DCE6-35D4F5BE111D}"/>
          </ac:picMkLst>
        </pc:picChg>
      </pc:sldChg>
      <pc:sldChg chg="modSp">
        <pc:chgData name="Heba Huzien" userId="S::hebahuzien@midocean.edu.km::ebe8e98b-4288-4b6a-8934-58e01191a73c" providerId="AD" clId="Web-{0ACF0AD3-DDFB-79F7-AE09-3D44E540CF5F}" dt="2025-01-18T10:27:41.097" v="2" actId="1076"/>
        <pc:sldMkLst>
          <pc:docMk/>
          <pc:sldMk cId="2653193660" sldId="621"/>
        </pc:sldMkLst>
        <pc:picChg chg="mod">
          <ac:chgData name="Heba Huzien" userId="S::hebahuzien@midocean.edu.km::ebe8e98b-4288-4b6a-8934-58e01191a73c" providerId="AD" clId="Web-{0ACF0AD3-DDFB-79F7-AE09-3D44E540CF5F}" dt="2025-01-18T10:27:41.097" v="2" actId="1076"/>
          <ac:picMkLst>
            <pc:docMk/>
            <pc:sldMk cId="2653193660" sldId="621"/>
            <ac:picMk id="1026" creationId="{15A72351-6C02-1334-BEB4-AC710D959E7F}"/>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0BFAD2-A999-3B41-82A1-CDF4A6E3F1DA}" type="doc">
      <dgm:prSet loTypeId="urn:microsoft.com/office/officeart/2005/8/layout/vList5" loCatId="process" qsTypeId="urn:microsoft.com/office/officeart/2005/8/quickstyle/simple1" qsCatId="simple" csTypeId="urn:microsoft.com/office/officeart/2005/8/colors/accent1_2" csCatId="accent1" phldr="1"/>
      <dgm:spPr/>
      <dgm:t>
        <a:bodyPr/>
        <a:lstStyle/>
        <a:p>
          <a:endParaRPr lang="en-GB"/>
        </a:p>
      </dgm:t>
    </dgm:pt>
    <dgm:pt modelId="{1752099A-5FA7-5B42-9954-CCC2DC540A73}">
      <dgm:prSet phldrT="[Text]"/>
      <dgm:spPr/>
      <dgm:t>
        <a:bodyPr/>
        <a:lstStyle/>
        <a:p>
          <a:pPr algn="r" rtl="1">
            <a:buFont typeface="Arial" panose="020B0604020202020204" pitchFamily="34" charset="0"/>
            <a:buChar char="•"/>
          </a:pPr>
          <a:r>
            <a:rPr lang="ar-SA" b="1" dirty="0"/>
            <a:t>الشعار</a:t>
          </a:r>
          <a:r>
            <a:rPr lang="en-GB" b="1" dirty="0"/>
            <a:t> (Logo):</a:t>
          </a:r>
          <a:r>
            <a:rPr lang="en-GB" dirty="0"/>
            <a:t> </a:t>
          </a:r>
        </a:p>
      </dgm:t>
    </dgm:pt>
    <dgm:pt modelId="{CC389160-5C04-7C47-84BB-6A6ECC6FDC27}" type="parTrans" cxnId="{32E6A391-DF8E-FC4A-A977-034CE6798353}">
      <dgm:prSet/>
      <dgm:spPr/>
      <dgm:t>
        <a:bodyPr/>
        <a:lstStyle/>
        <a:p>
          <a:pPr algn="r" rtl="1"/>
          <a:endParaRPr lang="en-GB"/>
        </a:p>
      </dgm:t>
    </dgm:pt>
    <dgm:pt modelId="{D82E5EC9-D48F-7543-B907-FBA1F99EA9C6}" type="sibTrans" cxnId="{32E6A391-DF8E-FC4A-A977-034CE6798353}">
      <dgm:prSet/>
      <dgm:spPr/>
      <dgm:t>
        <a:bodyPr/>
        <a:lstStyle/>
        <a:p>
          <a:pPr algn="r" rtl="1"/>
          <a:endParaRPr lang="en-GB"/>
        </a:p>
      </dgm:t>
    </dgm:pt>
    <dgm:pt modelId="{F0B52F86-83AF-D945-9E33-5773BE9861C5}">
      <dgm:prSet phldrT="[Text]" custT="1"/>
      <dgm:spPr/>
      <dgm:t>
        <a:bodyPr/>
        <a:lstStyle/>
        <a:p>
          <a:pPr algn="r" rtl="1"/>
          <a:r>
            <a:rPr lang="ar-SA" sz="2800" dirty="0"/>
            <a:t>رمز يمثل العلامة التجارية</a:t>
          </a:r>
          <a:endParaRPr lang="en-GB" sz="2800" dirty="0"/>
        </a:p>
      </dgm:t>
    </dgm:pt>
    <dgm:pt modelId="{AF3F40A8-F199-A743-B561-4B35277591F2}" type="parTrans" cxnId="{BF174BC3-8114-EC4B-A61E-97D026D3E968}">
      <dgm:prSet/>
      <dgm:spPr/>
      <dgm:t>
        <a:bodyPr/>
        <a:lstStyle/>
        <a:p>
          <a:pPr algn="r" rtl="1"/>
          <a:endParaRPr lang="en-GB"/>
        </a:p>
      </dgm:t>
    </dgm:pt>
    <dgm:pt modelId="{63B25EA5-4CAA-1644-A186-15A59E30F5A2}" type="sibTrans" cxnId="{BF174BC3-8114-EC4B-A61E-97D026D3E968}">
      <dgm:prSet/>
      <dgm:spPr/>
      <dgm:t>
        <a:bodyPr/>
        <a:lstStyle/>
        <a:p>
          <a:pPr algn="r" rtl="1"/>
          <a:endParaRPr lang="en-GB"/>
        </a:p>
      </dgm:t>
    </dgm:pt>
    <dgm:pt modelId="{33175CCB-1C8B-1C44-8A2A-276D69ED11D2}">
      <dgm:prSet phldrT="[Text]"/>
      <dgm:spPr/>
      <dgm:t>
        <a:bodyPr/>
        <a:lstStyle/>
        <a:p>
          <a:pPr algn="r" rtl="1">
            <a:buFont typeface="Arial" panose="020B0604020202020204" pitchFamily="34" charset="0"/>
            <a:buChar char="•"/>
          </a:pPr>
          <a:r>
            <a:rPr lang="ar-SA" b="1" dirty="0"/>
            <a:t>الألوان</a:t>
          </a:r>
          <a:r>
            <a:rPr lang="en-GB" b="1" dirty="0"/>
            <a:t> (</a:t>
          </a:r>
          <a:r>
            <a:rPr lang="en-GB" b="1" dirty="0" err="1"/>
            <a:t>Colors</a:t>
          </a:r>
          <a:r>
            <a:rPr lang="en-GB" b="1" dirty="0"/>
            <a:t>):</a:t>
          </a:r>
          <a:r>
            <a:rPr lang="en-GB" dirty="0"/>
            <a:t> </a:t>
          </a:r>
        </a:p>
      </dgm:t>
    </dgm:pt>
    <dgm:pt modelId="{B08A0E9C-9296-1743-94E3-855E41A5EBC1}" type="parTrans" cxnId="{582D2C57-E965-5449-A37A-5D6E240B338D}">
      <dgm:prSet/>
      <dgm:spPr/>
      <dgm:t>
        <a:bodyPr/>
        <a:lstStyle/>
        <a:p>
          <a:pPr algn="r" rtl="1"/>
          <a:endParaRPr lang="en-GB"/>
        </a:p>
      </dgm:t>
    </dgm:pt>
    <dgm:pt modelId="{46CD5F3F-16F8-1443-AC0A-CECBDA2B0AE3}" type="sibTrans" cxnId="{582D2C57-E965-5449-A37A-5D6E240B338D}">
      <dgm:prSet/>
      <dgm:spPr/>
      <dgm:t>
        <a:bodyPr/>
        <a:lstStyle/>
        <a:p>
          <a:pPr algn="r" rtl="1"/>
          <a:endParaRPr lang="en-GB"/>
        </a:p>
      </dgm:t>
    </dgm:pt>
    <dgm:pt modelId="{8196662A-287F-234F-A077-9224702B5B77}">
      <dgm:prSet phldrT="[Text]" custT="1"/>
      <dgm:spPr/>
      <dgm:t>
        <a:bodyPr/>
        <a:lstStyle/>
        <a:p>
          <a:pPr algn="r" rtl="1"/>
          <a:r>
            <a:rPr lang="ar-SA" sz="2400" dirty="0"/>
            <a:t>تؤثر على الشعور والانطباع النفسي</a:t>
          </a:r>
          <a:endParaRPr lang="en-GB" sz="2400" dirty="0"/>
        </a:p>
      </dgm:t>
    </dgm:pt>
    <dgm:pt modelId="{FD4FE526-268F-0640-B0A0-18A1ACB0B79D}" type="parTrans" cxnId="{828A4C03-E732-D745-8DAA-988C980C0365}">
      <dgm:prSet/>
      <dgm:spPr/>
      <dgm:t>
        <a:bodyPr/>
        <a:lstStyle/>
        <a:p>
          <a:pPr algn="r" rtl="1"/>
          <a:endParaRPr lang="en-GB"/>
        </a:p>
      </dgm:t>
    </dgm:pt>
    <dgm:pt modelId="{49A876DD-27C1-1B4F-8F51-F0CA54132F9D}" type="sibTrans" cxnId="{828A4C03-E732-D745-8DAA-988C980C0365}">
      <dgm:prSet/>
      <dgm:spPr/>
      <dgm:t>
        <a:bodyPr/>
        <a:lstStyle/>
        <a:p>
          <a:pPr algn="r" rtl="1"/>
          <a:endParaRPr lang="en-GB"/>
        </a:p>
      </dgm:t>
    </dgm:pt>
    <dgm:pt modelId="{00BA3E18-A5E2-9140-B854-8729D59638C7}">
      <dgm:prSet phldrT="[Text]"/>
      <dgm:spPr/>
      <dgm:t>
        <a:bodyPr/>
        <a:lstStyle/>
        <a:p>
          <a:pPr algn="r" rtl="1">
            <a:buFont typeface="Arial" panose="020B0604020202020204" pitchFamily="34" charset="0"/>
            <a:buChar char="•"/>
          </a:pPr>
          <a:r>
            <a:rPr lang="ar-SA" b="1" dirty="0"/>
            <a:t>الخطوط</a:t>
          </a:r>
          <a:r>
            <a:rPr lang="en-GB" b="1" dirty="0"/>
            <a:t> (Typography):</a:t>
          </a:r>
          <a:r>
            <a:rPr lang="en-GB" dirty="0"/>
            <a:t> </a:t>
          </a:r>
        </a:p>
      </dgm:t>
    </dgm:pt>
    <dgm:pt modelId="{48001864-4104-1B4D-B203-28E8345F78A1}" type="parTrans" cxnId="{B957A7DC-650B-C94C-8B39-E92F8414A798}">
      <dgm:prSet/>
      <dgm:spPr/>
      <dgm:t>
        <a:bodyPr/>
        <a:lstStyle/>
        <a:p>
          <a:pPr algn="r" rtl="1"/>
          <a:endParaRPr lang="en-GB"/>
        </a:p>
      </dgm:t>
    </dgm:pt>
    <dgm:pt modelId="{B1A7360D-8795-2F4E-ABEF-D0EA3753B07E}" type="sibTrans" cxnId="{B957A7DC-650B-C94C-8B39-E92F8414A798}">
      <dgm:prSet/>
      <dgm:spPr/>
      <dgm:t>
        <a:bodyPr/>
        <a:lstStyle/>
        <a:p>
          <a:pPr algn="r" rtl="1"/>
          <a:endParaRPr lang="en-GB"/>
        </a:p>
      </dgm:t>
    </dgm:pt>
    <dgm:pt modelId="{2E7B7787-BF7C-304D-9F38-1C0AB771DD8B}">
      <dgm:prSet phldrT="[Text]" custT="1"/>
      <dgm:spPr/>
      <dgm:t>
        <a:bodyPr/>
        <a:lstStyle/>
        <a:p>
          <a:pPr algn="r" rtl="1"/>
          <a:r>
            <a:rPr lang="ar-SA" sz="2400" kern="1200" dirty="0"/>
            <a:t>تعكس شخصية العلامة التجارية</a:t>
          </a:r>
          <a:endParaRPr lang="en-GB" sz="2400" kern="1200" dirty="0">
            <a:solidFill>
              <a:prstClr val="black">
                <a:hueOff val="0"/>
                <a:satOff val="0"/>
                <a:lumOff val="0"/>
                <a:alphaOff val="0"/>
              </a:prstClr>
            </a:solidFill>
            <a:latin typeface="Calibri"/>
            <a:ea typeface="+mn-ea"/>
            <a:cs typeface="Arial" panose="020B0604020202020204" pitchFamily="34" charset="0"/>
          </a:endParaRPr>
        </a:p>
      </dgm:t>
    </dgm:pt>
    <dgm:pt modelId="{A334A644-A3B5-3D4E-B13B-652835867506}" type="parTrans" cxnId="{DFBF277E-6F99-6645-8F0A-BD13C832023D}">
      <dgm:prSet/>
      <dgm:spPr/>
      <dgm:t>
        <a:bodyPr/>
        <a:lstStyle/>
        <a:p>
          <a:pPr algn="r" rtl="1"/>
          <a:endParaRPr lang="en-GB"/>
        </a:p>
      </dgm:t>
    </dgm:pt>
    <dgm:pt modelId="{04281417-8E0B-7B4A-BAAD-04D840ADADFA}" type="sibTrans" cxnId="{DFBF277E-6F99-6645-8F0A-BD13C832023D}">
      <dgm:prSet/>
      <dgm:spPr/>
      <dgm:t>
        <a:bodyPr/>
        <a:lstStyle/>
        <a:p>
          <a:pPr algn="r" rtl="1"/>
          <a:endParaRPr lang="en-GB"/>
        </a:p>
      </dgm:t>
    </dgm:pt>
    <dgm:pt modelId="{DFA37C21-4AA4-1642-B539-5A8B26594EC4}">
      <dgm:prSet phldrT="[Text]"/>
      <dgm:spPr/>
      <dgm:t>
        <a:bodyPr/>
        <a:lstStyle/>
        <a:p>
          <a:pPr algn="r" rtl="1">
            <a:buFont typeface="Arial" panose="020B0604020202020204" pitchFamily="34" charset="0"/>
            <a:buChar char="•"/>
          </a:pPr>
          <a:r>
            <a:rPr lang="ar-SA" b="1" dirty="0"/>
            <a:t>الصور</a:t>
          </a:r>
          <a:r>
            <a:rPr lang="en-GB" b="1" dirty="0"/>
            <a:t> (Imagery):</a:t>
          </a:r>
          <a:r>
            <a:rPr lang="en-GB" dirty="0"/>
            <a:t> </a:t>
          </a:r>
        </a:p>
      </dgm:t>
    </dgm:pt>
    <dgm:pt modelId="{4753E109-85FE-5645-8C8E-A87FB5389851}" type="parTrans" cxnId="{75B14878-E0A8-0249-A81A-B53A8FE7BF85}">
      <dgm:prSet/>
      <dgm:spPr/>
      <dgm:t>
        <a:bodyPr/>
        <a:lstStyle/>
        <a:p>
          <a:pPr algn="r" rtl="1"/>
          <a:endParaRPr lang="en-GB"/>
        </a:p>
      </dgm:t>
    </dgm:pt>
    <dgm:pt modelId="{AEEC7A86-12C5-6646-A1ED-8B045184ACF5}" type="sibTrans" cxnId="{75B14878-E0A8-0249-A81A-B53A8FE7BF85}">
      <dgm:prSet/>
      <dgm:spPr/>
      <dgm:t>
        <a:bodyPr/>
        <a:lstStyle/>
        <a:p>
          <a:pPr algn="r" rtl="1"/>
          <a:endParaRPr lang="en-GB"/>
        </a:p>
      </dgm:t>
    </dgm:pt>
    <dgm:pt modelId="{A16FF95F-F1F8-2F40-84F7-A813C7B03704}">
      <dgm:prSet phldrT="[Text]" custT="1"/>
      <dgm:spPr/>
      <dgm:t>
        <a:bodyPr/>
        <a:lstStyle/>
        <a:p>
          <a:pPr algn="r" rtl="1"/>
          <a:r>
            <a:rPr lang="ar-SA" sz="2800" dirty="0"/>
            <a:t>تصف العلامة بطريقة بصرية</a:t>
          </a:r>
          <a:endParaRPr lang="en-GB" sz="2800" dirty="0">
            <a:solidFill>
              <a:prstClr val="black">
                <a:hueOff val="0"/>
                <a:satOff val="0"/>
                <a:lumOff val="0"/>
                <a:alphaOff val="0"/>
              </a:prstClr>
            </a:solidFill>
            <a:latin typeface="Calibri"/>
            <a:ea typeface="+mn-ea"/>
            <a:cs typeface="Arial" panose="020B0604020202020204" pitchFamily="34" charset="0"/>
          </a:endParaRPr>
        </a:p>
      </dgm:t>
    </dgm:pt>
    <dgm:pt modelId="{2A579618-6151-0349-8DE8-C0DCE7334B1E}" type="parTrans" cxnId="{5B4FF0E2-CBFB-1B47-92BD-C55A268F6680}">
      <dgm:prSet/>
      <dgm:spPr/>
      <dgm:t>
        <a:bodyPr/>
        <a:lstStyle/>
        <a:p>
          <a:pPr algn="r" rtl="1"/>
          <a:endParaRPr lang="en-GB"/>
        </a:p>
      </dgm:t>
    </dgm:pt>
    <dgm:pt modelId="{CEA3D96A-3CD4-1F45-9B01-07FC9A5E0A18}" type="sibTrans" cxnId="{5B4FF0E2-CBFB-1B47-92BD-C55A268F6680}">
      <dgm:prSet/>
      <dgm:spPr/>
      <dgm:t>
        <a:bodyPr/>
        <a:lstStyle/>
        <a:p>
          <a:pPr algn="r" rtl="1"/>
          <a:endParaRPr lang="en-GB"/>
        </a:p>
      </dgm:t>
    </dgm:pt>
    <dgm:pt modelId="{2DF72AD8-EF5D-DF4D-8877-F88FFD5FEF3A}">
      <dgm:prSet phldrT="[Text]"/>
      <dgm:spPr/>
      <dgm:t>
        <a:bodyPr/>
        <a:lstStyle/>
        <a:p>
          <a:pPr algn="r" rtl="1">
            <a:buFont typeface="Arial" panose="020B0604020202020204" pitchFamily="34" charset="0"/>
            <a:buChar char="•"/>
          </a:pPr>
          <a:r>
            <a:rPr lang="ar-SA" b="1" dirty="0"/>
            <a:t>الصوت</a:t>
          </a:r>
          <a:r>
            <a:rPr lang="en-GB" b="1" dirty="0"/>
            <a:t> (Tone):</a:t>
          </a:r>
          <a:r>
            <a:rPr lang="en-GB" dirty="0"/>
            <a:t> </a:t>
          </a:r>
        </a:p>
      </dgm:t>
    </dgm:pt>
    <dgm:pt modelId="{D68B9ED9-8CDF-7A4C-AC6D-665930C67BEB}" type="parTrans" cxnId="{44EE3C22-B914-A448-8F14-14424947E471}">
      <dgm:prSet/>
      <dgm:spPr/>
      <dgm:t>
        <a:bodyPr/>
        <a:lstStyle/>
        <a:p>
          <a:pPr algn="r" rtl="1"/>
          <a:endParaRPr lang="en-GB"/>
        </a:p>
      </dgm:t>
    </dgm:pt>
    <dgm:pt modelId="{CCA167BD-346F-5645-B63B-6F5DBCC9628C}" type="sibTrans" cxnId="{44EE3C22-B914-A448-8F14-14424947E471}">
      <dgm:prSet/>
      <dgm:spPr/>
      <dgm:t>
        <a:bodyPr/>
        <a:lstStyle/>
        <a:p>
          <a:pPr algn="r" rtl="1"/>
          <a:endParaRPr lang="en-GB"/>
        </a:p>
      </dgm:t>
    </dgm:pt>
    <dgm:pt modelId="{5D6EAA9D-ABE8-ED44-9D0B-B427DFC47357}">
      <dgm:prSet phldrT="[Text]" custT="1"/>
      <dgm:spPr/>
      <dgm:t>
        <a:bodyPr/>
        <a:lstStyle/>
        <a:p>
          <a:pPr algn="r" rtl="1"/>
          <a:r>
            <a:rPr lang="ar-SA" sz="2800" dirty="0"/>
            <a:t>أسلوب التواصل مع الجمهور</a:t>
          </a:r>
          <a:endParaRPr lang="en-GB" sz="2800" dirty="0">
            <a:solidFill>
              <a:prstClr val="black">
                <a:hueOff val="0"/>
                <a:satOff val="0"/>
                <a:lumOff val="0"/>
                <a:alphaOff val="0"/>
              </a:prstClr>
            </a:solidFill>
            <a:latin typeface="Calibri"/>
            <a:ea typeface="+mn-ea"/>
            <a:cs typeface="Arial" panose="020B0604020202020204" pitchFamily="34" charset="0"/>
          </a:endParaRPr>
        </a:p>
      </dgm:t>
    </dgm:pt>
    <dgm:pt modelId="{AA85675D-8B55-E345-8520-8BDE6D954524}" type="parTrans" cxnId="{8816CF9A-4FDE-C042-A8E0-84CEC74880E5}">
      <dgm:prSet/>
      <dgm:spPr/>
      <dgm:t>
        <a:bodyPr/>
        <a:lstStyle/>
        <a:p>
          <a:pPr algn="r" rtl="1"/>
          <a:endParaRPr lang="en-GB"/>
        </a:p>
      </dgm:t>
    </dgm:pt>
    <dgm:pt modelId="{075190E6-7053-E246-8C8E-2ADAE1A7285A}" type="sibTrans" cxnId="{8816CF9A-4FDE-C042-A8E0-84CEC74880E5}">
      <dgm:prSet/>
      <dgm:spPr/>
      <dgm:t>
        <a:bodyPr/>
        <a:lstStyle/>
        <a:p>
          <a:pPr algn="r" rtl="1"/>
          <a:endParaRPr lang="en-GB"/>
        </a:p>
      </dgm:t>
    </dgm:pt>
    <dgm:pt modelId="{67F934CC-5669-E84B-8BA9-B712C1953989}" type="pres">
      <dgm:prSet presAssocID="{5B0BFAD2-A999-3B41-82A1-CDF4A6E3F1DA}" presName="Name0" presStyleCnt="0">
        <dgm:presLayoutVars>
          <dgm:dir val="rev"/>
          <dgm:animLvl val="lvl"/>
          <dgm:resizeHandles val="exact"/>
        </dgm:presLayoutVars>
      </dgm:prSet>
      <dgm:spPr/>
    </dgm:pt>
    <dgm:pt modelId="{52FD702A-7E78-B944-8BB3-E3DA39C2FEA0}" type="pres">
      <dgm:prSet presAssocID="{1752099A-5FA7-5B42-9954-CCC2DC540A73}" presName="linNode" presStyleCnt="0"/>
      <dgm:spPr/>
    </dgm:pt>
    <dgm:pt modelId="{4D0BEA53-731D-A948-BDBC-22CA9E440522}" type="pres">
      <dgm:prSet presAssocID="{1752099A-5FA7-5B42-9954-CCC2DC540A73}" presName="parentText" presStyleLbl="node1" presStyleIdx="0" presStyleCnt="5">
        <dgm:presLayoutVars>
          <dgm:chMax val="1"/>
          <dgm:bulletEnabled val="1"/>
        </dgm:presLayoutVars>
      </dgm:prSet>
      <dgm:spPr/>
    </dgm:pt>
    <dgm:pt modelId="{EA3D4C15-3873-FF48-AF28-94F9813503E9}" type="pres">
      <dgm:prSet presAssocID="{1752099A-5FA7-5B42-9954-CCC2DC540A73}" presName="descendantText" presStyleLbl="alignAccFollowNode1" presStyleIdx="0" presStyleCnt="5">
        <dgm:presLayoutVars>
          <dgm:bulletEnabled val="1"/>
        </dgm:presLayoutVars>
      </dgm:prSet>
      <dgm:spPr/>
    </dgm:pt>
    <dgm:pt modelId="{5DF89653-1D0F-554F-ADAB-38985596A615}" type="pres">
      <dgm:prSet presAssocID="{D82E5EC9-D48F-7543-B907-FBA1F99EA9C6}" presName="sp" presStyleCnt="0"/>
      <dgm:spPr/>
    </dgm:pt>
    <dgm:pt modelId="{CC7E2427-FD2A-0847-80DA-E6E29031C7D9}" type="pres">
      <dgm:prSet presAssocID="{33175CCB-1C8B-1C44-8A2A-276D69ED11D2}" presName="linNode" presStyleCnt="0"/>
      <dgm:spPr/>
    </dgm:pt>
    <dgm:pt modelId="{FE24C43F-1620-B848-B983-8D3704A3501E}" type="pres">
      <dgm:prSet presAssocID="{33175CCB-1C8B-1C44-8A2A-276D69ED11D2}" presName="parentText" presStyleLbl="node1" presStyleIdx="1" presStyleCnt="5">
        <dgm:presLayoutVars>
          <dgm:chMax val="1"/>
          <dgm:bulletEnabled val="1"/>
        </dgm:presLayoutVars>
      </dgm:prSet>
      <dgm:spPr/>
    </dgm:pt>
    <dgm:pt modelId="{E52A4327-4D77-8D4F-B5B7-C003C0F4B771}" type="pres">
      <dgm:prSet presAssocID="{33175CCB-1C8B-1C44-8A2A-276D69ED11D2}" presName="descendantText" presStyleLbl="alignAccFollowNode1" presStyleIdx="1" presStyleCnt="5">
        <dgm:presLayoutVars>
          <dgm:bulletEnabled val="1"/>
        </dgm:presLayoutVars>
      </dgm:prSet>
      <dgm:spPr/>
    </dgm:pt>
    <dgm:pt modelId="{45918A22-38EA-6049-B270-78F52E7A0366}" type="pres">
      <dgm:prSet presAssocID="{46CD5F3F-16F8-1443-AC0A-CECBDA2B0AE3}" presName="sp" presStyleCnt="0"/>
      <dgm:spPr/>
    </dgm:pt>
    <dgm:pt modelId="{0DCA1C02-4ADF-844C-9D94-0C8997878CF8}" type="pres">
      <dgm:prSet presAssocID="{00BA3E18-A5E2-9140-B854-8729D59638C7}" presName="linNode" presStyleCnt="0"/>
      <dgm:spPr/>
    </dgm:pt>
    <dgm:pt modelId="{B516D5A4-DD71-4B4A-B823-A7997B0D0A7F}" type="pres">
      <dgm:prSet presAssocID="{00BA3E18-A5E2-9140-B854-8729D59638C7}" presName="parentText" presStyleLbl="node1" presStyleIdx="2" presStyleCnt="5">
        <dgm:presLayoutVars>
          <dgm:chMax val="1"/>
          <dgm:bulletEnabled val="1"/>
        </dgm:presLayoutVars>
      </dgm:prSet>
      <dgm:spPr/>
    </dgm:pt>
    <dgm:pt modelId="{37E1170B-756D-2949-B495-7680BD3B6E5B}" type="pres">
      <dgm:prSet presAssocID="{00BA3E18-A5E2-9140-B854-8729D59638C7}" presName="descendantText" presStyleLbl="alignAccFollowNode1" presStyleIdx="2" presStyleCnt="5">
        <dgm:presLayoutVars>
          <dgm:bulletEnabled val="1"/>
        </dgm:presLayoutVars>
      </dgm:prSet>
      <dgm:spPr/>
    </dgm:pt>
    <dgm:pt modelId="{49F24DBD-DDB0-694C-9D02-B1B8534B5112}" type="pres">
      <dgm:prSet presAssocID="{B1A7360D-8795-2F4E-ABEF-D0EA3753B07E}" presName="sp" presStyleCnt="0"/>
      <dgm:spPr/>
    </dgm:pt>
    <dgm:pt modelId="{FC0C6D4F-1A79-DD48-B8F0-E5BE1B146EE4}" type="pres">
      <dgm:prSet presAssocID="{DFA37C21-4AA4-1642-B539-5A8B26594EC4}" presName="linNode" presStyleCnt="0"/>
      <dgm:spPr/>
    </dgm:pt>
    <dgm:pt modelId="{9C4A1704-F88A-C24D-8766-B9497E258BA9}" type="pres">
      <dgm:prSet presAssocID="{DFA37C21-4AA4-1642-B539-5A8B26594EC4}" presName="parentText" presStyleLbl="node1" presStyleIdx="3" presStyleCnt="5">
        <dgm:presLayoutVars>
          <dgm:chMax val="1"/>
          <dgm:bulletEnabled val="1"/>
        </dgm:presLayoutVars>
      </dgm:prSet>
      <dgm:spPr/>
    </dgm:pt>
    <dgm:pt modelId="{EA466D8E-D432-2344-9279-84DB8C5A2376}" type="pres">
      <dgm:prSet presAssocID="{DFA37C21-4AA4-1642-B539-5A8B26594EC4}" presName="descendantText" presStyleLbl="alignAccFollowNode1" presStyleIdx="3" presStyleCnt="5">
        <dgm:presLayoutVars>
          <dgm:bulletEnabled val="1"/>
        </dgm:presLayoutVars>
      </dgm:prSet>
      <dgm:spPr/>
    </dgm:pt>
    <dgm:pt modelId="{85350946-1599-F545-BEB2-3D9AB4E2D46F}" type="pres">
      <dgm:prSet presAssocID="{AEEC7A86-12C5-6646-A1ED-8B045184ACF5}" presName="sp" presStyleCnt="0"/>
      <dgm:spPr/>
    </dgm:pt>
    <dgm:pt modelId="{BAD143A7-AC9F-CD47-B87D-59AE001815BE}" type="pres">
      <dgm:prSet presAssocID="{2DF72AD8-EF5D-DF4D-8877-F88FFD5FEF3A}" presName="linNode" presStyleCnt="0"/>
      <dgm:spPr/>
    </dgm:pt>
    <dgm:pt modelId="{E4EA75FF-C586-F542-99F7-4BA66BF5BA44}" type="pres">
      <dgm:prSet presAssocID="{2DF72AD8-EF5D-DF4D-8877-F88FFD5FEF3A}" presName="parentText" presStyleLbl="node1" presStyleIdx="4" presStyleCnt="5">
        <dgm:presLayoutVars>
          <dgm:chMax val="1"/>
          <dgm:bulletEnabled val="1"/>
        </dgm:presLayoutVars>
      </dgm:prSet>
      <dgm:spPr/>
    </dgm:pt>
    <dgm:pt modelId="{32DE6964-13C5-2045-9D42-EEFC8F53D1ED}" type="pres">
      <dgm:prSet presAssocID="{2DF72AD8-EF5D-DF4D-8877-F88FFD5FEF3A}" presName="descendantText" presStyleLbl="alignAccFollowNode1" presStyleIdx="4" presStyleCnt="5">
        <dgm:presLayoutVars>
          <dgm:bulletEnabled val="1"/>
        </dgm:presLayoutVars>
      </dgm:prSet>
      <dgm:spPr/>
    </dgm:pt>
  </dgm:ptLst>
  <dgm:cxnLst>
    <dgm:cxn modelId="{B5FC0801-1059-564C-82A1-4A4871FE3F6A}" type="presOf" srcId="{F0B52F86-83AF-D945-9E33-5773BE9861C5}" destId="{EA3D4C15-3873-FF48-AF28-94F9813503E9}" srcOrd="0" destOrd="0" presId="urn:microsoft.com/office/officeart/2005/8/layout/vList5"/>
    <dgm:cxn modelId="{828A4C03-E732-D745-8DAA-988C980C0365}" srcId="{33175CCB-1C8B-1C44-8A2A-276D69ED11D2}" destId="{8196662A-287F-234F-A077-9224702B5B77}" srcOrd="0" destOrd="0" parTransId="{FD4FE526-268F-0640-B0A0-18A1ACB0B79D}" sibTransId="{49A876DD-27C1-1B4F-8F51-F0CA54132F9D}"/>
    <dgm:cxn modelId="{B4F87C1C-8310-F041-8D91-8D81EFE27B3B}" type="presOf" srcId="{33175CCB-1C8B-1C44-8A2A-276D69ED11D2}" destId="{FE24C43F-1620-B848-B983-8D3704A3501E}" srcOrd="0" destOrd="0" presId="urn:microsoft.com/office/officeart/2005/8/layout/vList5"/>
    <dgm:cxn modelId="{44EE3C22-B914-A448-8F14-14424947E471}" srcId="{5B0BFAD2-A999-3B41-82A1-CDF4A6E3F1DA}" destId="{2DF72AD8-EF5D-DF4D-8877-F88FFD5FEF3A}" srcOrd="4" destOrd="0" parTransId="{D68B9ED9-8CDF-7A4C-AC6D-665930C67BEB}" sibTransId="{CCA167BD-346F-5645-B63B-6F5DBCC9628C}"/>
    <dgm:cxn modelId="{579A3C26-9808-CE40-A469-59D8F62DEE71}" type="presOf" srcId="{A16FF95F-F1F8-2F40-84F7-A813C7B03704}" destId="{EA466D8E-D432-2344-9279-84DB8C5A2376}" srcOrd="0" destOrd="0" presId="urn:microsoft.com/office/officeart/2005/8/layout/vList5"/>
    <dgm:cxn modelId="{5CE15C29-2BC1-6649-B51C-4B2D40D117B8}" type="presOf" srcId="{1752099A-5FA7-5B42-9954-CCC2DC540A73}" destId="{4D0BEA53-731D-A948-BDBC-22CA9E440522}" srcOrd="0" destOrd="0" presId="urn:microsoft.com/office/officeart/2005/8/layout/vList5"/>
    <dgm:cxn modelId="{D2044C40-3C7D-534E-808A-3ED347099C60}" type="presOf" srcId="{00BA3E18-A5E2-9140-B854-8729D59638C7}" destId="{B516D5A4-DD71-4B4A-B823-A7997B0D0A7F}" srcOrd="0" destOrd="0" presId="urn:microsoft.com/office/officeart/2005/8/layout/vList5"/>
    <dgm:cxn modelId="{FE62AA41-7440-3A4A-BEDA-2BBDBD90D196}" type="presOf" srcId="{5D6EAA9D-ABE8-ED44-9D0B-B427DFC47357}" destId="{32DE6964-13C5-2045-9D42-EEFC8F53D1ED}" srcOrd="0" destOrd="0" presId="urn:microsoft.com/office/officeart/2005/8/layout/vList5"/>
    <dgm:cxn modelId="{997C144D-CB4D-114D-83D1-FBE9F344851C}" type="presOf" srcId="{5B0BFAD2-A999-3B41-82A1-CDF4A6E3F1DA}" destId="{67F934CC-5669-E84B-8BA9-B712C1953989}" srcOrd="0" destOrd="0" presId="urn:microsoft.com/office/officeart/2005/8/layout/vList5"/>
    <dgm:cxn modelId="{E8128D4D-2214-664D-8157-BEC5D1721A80}" type="presOf" srcId="{DFA37C21-4AA4-1642-B539-5A8B26594EC4}" destId="{9C4A1704-F88A-C24D-8766-B9497E258BA9}" srcOrd="0" destOrd="0" presId="urn:microsoft.com/office/officeart/2005/8/layout/vList5"/>
    <dgm:cxn modelId="{582D2C57-E965-5449-A37A-5D6E240B338D}" srcId="{5B0BFAD2-A999-3B41-82A1-CDF4A6E3F1DA}" destId="{33175CCB-1C8B-1C44-8A2A-276D69ED11D2}" srcOrd="1" destOrd="0" parTransId="{B08A0E9C-9296-1743-94E3-855E41A5EBC1}" sibTransId="{46CD5F3F-16F8-1443-AC0A-CECBDA2B0AE3}"/>
    <dgm:cxn modelId="{75B14878-E0A8-0249-A81A-B53A8FE7BF85}" srcId="{5B0BFAD2-A999-3B41-82A1-CDF4A6E3F1DA}" destId="{DFA37C21-4AA4-1642-B539-5A8B26594EC4}" srcOrd="3" destOrd="0" parTransId="{4753E109-85FE-5645-8C8E-A87FB5389851}" sibTransId="{AEEC7A86-12C5-6646-A1ED-8B045184ACF5}"/>
    <dgm:cxn modelId="{DFBF277E-6F99-6645-8F0A-BD13C832023D}" srcId="{00BA3E18-A5E2-9140-B854-8729D59638C7}" destId="{2E7B7787-BF7C-304D-9F38-1C0AB771DD8B}" srcOrd="0" destOrd="0" parTransId="{A334A644-A3B5-3D4E-B13B-652835867506}" sibTransId="{04281417-8E0B-7B4A-BAAD-04D840ADADFA}"/>
    <dgm:cxn modelId="{32E6A391-DF8E-FC4A-A977-034CE6798353}" srcId="{5B0BFAD2-A999-3B41-82A1-CDF4A6E3F1DA}" destId="{1752099A-5FA7-5B42-9954-CCC2DC540A73}" srcOrd="0" destOrd="0" parTransId="{CC389160-5C04-7C47-84BB-6A6ECC6FDC27}" sibTransId="{D82E5EC9-D48F-7543-B907-FBA1F99EA9C6}"/>
    <dgm:cxn modelId="{8816CF9A-4FDE-C042-A8E0-84CEC74880E5}" srcId="{2DF72AD8-EF5D-DF4D-8877-F88FFD5FEF3A}" destId="{5D6EAA9D-ABE8-ED44-9D0B-B427DFC47357}" srcOrd="0" destOrd="0" parTransId="{AA85675D-8B55-E345-8520-8BDE6D954524}" sibTransId="{075190E6-7053-E246-8C8E-2ADAE1A7285A}"/>
    <dgm:cxn modelId="{606C62B9-F8B5-7949-99F8-5EFD69137462}" type="presOf" srcId="{8196662A-287F-234F-A077-9224702B5B77}" destId="{E52A4327-4D77-8D4F-B5B7-C003C0F4B771}" srcOrd="0" destOrd="0" presId="urn:microsoft.com/office/officeart/2005/8/layout/vList5"/>
    <dgm:cxn modelId="{DC1E43BB-47B7-6344-AD07-74C699977C27}" type="presOf" srcId="{2E7B7787-BF7C-304D-9F38-1C0AB771DD8B}" destId="{37E1170B-756D-2949-B495-7680BD3B6E5B}" srcOrd="0" destOrd="0" presId="urn:microsoft.com/office/officeart/2005/8/layout/vList5"/>
    <dgm:cxn modelId="{BF174BC3-8114-EC4B-A61E-97D026D3E968}" srcId="{1752099A-5FA7-5B42-9954-CCC2DC540A73}" destId="{F0B52F86-83AF-D945-9E33-5773BE9861C5}" srcOrd="0" destOrd="0" parTransId="{AF3F40A8-F199-A743-B561-4B35277591F2}" sibTransId="{63B25EA5-4CAA-1644-A186-15A59E30F5A2}"/>
    <dgm:cxn modelId="{B957A7DC-650B-C94C-8B39-E92F8414A798}" srcId="{5B0BFAD2-A999-3B41-82A1-CDF4A6E3F1DA}" destId="{00BA3E18-A5E2-9140-B854-8729D59638C7}" srcOrd="2" destOrd="0" parTransId="{48001864-4104-1B4D-B203-28E8345F78A1}" sibTransId="{B1A7360D-8795-2F4E-ABEF-D0EA3753B07E}"/>
    <dgm:cxn modelId="{6270D8E2-E9EB-B640-8642-C5BA05E4E5D8}" type="presOf" srcId="{2DF72AD8-EF5D-DF4D-8877-F88FFD5FEF3A}" destId="{E4EA75FF-C586-F542-99F7-4BA66BF5BA44}" srcOrd="0" destOrd="0" presId="urn:microsoft.com/office/officeart/2005/8/layout/vList5"/>
    <dgm:cxn modelId="{5B4FF0E2-CBFB-1B47-92BD-C55A268F6680}" srcId="{DFA37C21-4AA4-1642-B539-5A8B26594EC4}" destId="{A16FF95F-F1F8-2F40-84F7-A813C7B03704}" srcOrd="0" destOrd="0" parTransId="{2A579618-6151-0349-8DE8-C0DCE7334B1E}" sibTransId="{CEA3D96A-3CD4-1F45-9B01-07FC9A5E0A18}"/>
    <dgm:cxn modelId="{7DAFB2B1-1A8B-DC45-BBBB-B22832134124}" type="presParOf" srcId="{67F934CC-5669-E84B-8BA9-B712C1953989}" destId="{52FD702A-7E78-B944-8BB3-E3DA39C2FEA0}" srcOrd="0" destOrd="0" presId="urn:microsoft.com/office/officeart/2005/8/layout/vList5"/>
    <dgm:cxn modelId="{EA0E2818-1A74-A84C-9F44-F345AD3048B8}" type="presParOf" srcId="{52FD702A-7E78-B944-8BB3-E3DA39C2FEA0}" destId="{4D0BEA53-731D-A948-BDBC-22CA9E440522}" srcOrd="0" destOrd="0" presId="urn:microsoft.com/office/officeart/2005/8/layout/vList5"/>
    <dgm:cxn modelId="{FE0A007A-C818-4741-893C-3F5FBAA4F627}" type="presParOf" srcId="{52FD702A-7E78-B944-8BB3-E3DA39C2FEA0}" destId="{EA3D4C15-3873-FF48-AF28-94F9813503E9}" srcOrd="1" destOrd="0" presId="urn:microsoft.com/office/officeart/2005/8/layout/vList5"/>
    <dgm:cxn modelId="{74E6C756-9DAE-4942-8683-F446C6975B17}" type="presParOf" srcId="{67F934CC-5669-E84B-8BA9-B712C1953989}" destId="{5DF89653-1D0F-554F-ADAB-38985596A615}" srcOrd="1" destOrd="0" presId="urn:microsoft.com/office/officeart/2005/8/layout/vList5"/>
    <dgm:cxn modelId="{E659D5C3-73BB-4B42-ACBC-89ADC496F461}" type="presParOf" srcId="{67F934CC-5669-E84B-8BA9-B712C1953989}" destId="{CC7E2427-FD2A-0847-80DA-E6E29031C7D9}" srcOrd="2" destOrd="0" presId="urn:microsoft.com/office/officeart/2005/8/layout/vList5"/>
    <dgm:cxn modelId="{5F9E1F84-D1E5-4C49-91C6-95922EE7CED0}" type="presParOf" srcId="{CC7E2427-FD2A-0847-80DA-E6E29031C7D9}" destId="{FE24C43F-1620-B848-B983-8D3704A3501E}" srcOrd="0" destOrd="0" presId="urn:microsoft.com/office/officeart/2005/8/layout/vList5"/>
    <dgm:cxn modelId="{D9ED8CC2-3D44-8A44-99E3-715BC1A83432}" type="presParOf" srcId="{CC7E2427-FD2A-0847-80DA-E6E29031C7D9}" destId="{E52A4327-4D77-8D4F-B5B7-C003C0F4B771}" srcOrd="1" destOrd="0" presId="urn:microsoft.com/office/officeart/2005/8/layout/vList5"/>
    <dgm:cxn modelId="{656CF0C4-35FF-E64F-9EF1-9B5C03D50387}" type="presParOf" srcId="{67F934CC-5669-E84B-8BA9-B712C1953989}" destId="{45918A22-38EA-6049-B270-78F52E7A0366}" srcOrd="3" destOrd="0" presId="urn:microsoft.com/office/officeart/2005/8/layout/vList5"/>
    <dgm:cxn modelId="{2DDF9DA9-6432-9B45-8F2C-B2D39089574B}" type="presParOf" srcId="{67F934CC-5669-E84B-8BA9-B712C1953989}" destId="{0DCA1C02-4ADF-844C-9D94-0C8997878CF8}" srcOrd="4" destOrd="0" presId="urn:microsoft.com/office/officeart/2005/8/layout/vList5"/>
    <dgm:cxn modelId="{F800EA1F-637F-A64A-AFBF-E2AA7F16F320}" type="presParOf" srcId="{0DCA1C02-4ADF-844C-9D94-0C8997878CF8}" destId="{B516D5A4-DD71-4B4A-B823-A7997B0D0A7F}" srcOrd="0" destOrd="0" presId="urn:microsoft.com/office/officeart/2005/8/layout/vList5"/>
    <dgm:cxn modelId="{18A137FC-50D8-8846-9906-33CCF7FE9EBA}" type="presParOf" srcId="{0DCA1C02-4ADF-844C-9D94-0C8997878CF8}" destId="{37E1170B-756D-2949-B495-7680BD3B6E5B}" srcOrd="1" destOrd="0" presId="urn:microsoft.com/office/officeart/2005/8/layout/vList5"/>
    <dgm:cxn modelId="{475738C1-C69E-A34F-BD67-6B559B6EB60F}" type="presParOf" srcId="{67F934CC-5669-E84B-8BA9-B712C1953989}" destId="{49F24DBD-DDB0-694C-9D02-B1B8534B5112}" srcOrd="5" destOrd="0" presId="urn:microsoft.com/office/officeart/2005/8/layout/vList5"/>
    <dgm:cxn modelId="{A4944CFB-7483-4541-BF6B-6C604DB98273}" type="presParOf" srcId="{67F934CC-5669-E84B-8BA9-B712C1953989}" destId="{FC0C6D4F-1A79-DD48-B8F0-E5BE1B146EE4}" srcOrd="6" destOrd="0" presId="urn:microsoft.com/office/officeart/2005/8/layout/vList5"/>
    <dgm:cxn modelId="{1901990E-DA05-5343-9BEC-700C34932378}" type="presParOf" srcId="{FC0C6D4F-1A79-DD48-B8F0-E5BE1B146EE4}" destId="{9C4A1704-F88A-C24D-8766-B9497E258BA9}" srcOrd="0" destOrd="0" presId="urn:microsoft.com/office/officeart/2005/8/layout/vList5"/>
    <dgm:cxn modelId="{1ED9F7E9-1C3C-604D-BCC4-B5B176C6B87D}" type="presParOf" srcId="{FC0C6D4F-1A79-DD48-B8F0-E5BE1B146EE4}" destId="{EA466D8E-D432-2344-9279-84DB8C5A2376}" srcOrd="1" destOrd="0" presId="urn:microsoft.com/office/officeart/2005/8/layout/vList5"/>
    <dgm:cxn modelId="{A8DA2C6C-0F2B-7243-BB37-2CCC7BEFB054}" type="presParOf" srcId="{67F934CC-5669-E84B-8BA9-B712C1953989}" destId="{85350946-1599-F545-BEB2-3D9AB4E2D46F}" srcOrd="7" destOrd="0" presId="urn:microsoft.com/office/officeart/2005/8/layout/vList5"/>
    <dgm:cxn modelId="{9E88E6D9-B384-6346-B82E-05F8053E0750}" type="presParOf" srcId="{67F934CC-5669-E84B-8BA9-B712C1953989}" destId="{BAD143A7-AC9F-CD47-B87D-59AE001815BE}" srcOrd="8" destOrd="0" presId="urn:microsoft.com/office/officeart/2005/8/layout/vList5"/>
    <dgm:cxn modelId="{38AE4725-0A78-874B-B7A8-1D827639B4BE}" type="presParOf" srcId="{BAD143A7-AC9F-CD47-B87D-59AE001815BE}" destId="{E4EA75FF-C586-F542-99F7-4BA66BF5BA44}" srcOrd="0" destOrd="0" presId="urn:microsoft.com/office/officeart/2005/8/layout/vList5"/>
    <dgm:cxn modelId="{7ABF3324-F59D-5947-B282-C09021E6910E}" type="presParOf" srcId="{BAD143A7-AC9F-CD47-B87D-59AE001815BE}" destId="{32DE6964-13C5-2045-9D42-EEFC8F53D1ED}"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8632DD-EDF2-B546-8A78-B316CD1073BD}" type="doc">
      <dgm:prSet loTypeId="urn:microsoft.com/office/officeart/2005/8/layout/default" loCatId="process" qsTypeId="urn:microsoft.com/office/officeart/2005/8/quickstyle/simple1" qsCatId="simple" csTypeId="urn:microsoft.com/office/officeart/2005/8/colors/accent1_2" csCatId="accent1" phldr="1"/>
      <dgm:spPr/>
      <dgm:t>
        <a:bodyPr/>
        <a:lstStyle/>
        <a:p>
          <a:endParaRPr lang="en-GB"/>
        </a:p>
      </dgm:t>
    </dgm:pt>
    <dgm:pt modelId="{76076C90-EA9B-124F-8142-DF3C70152EAE}">
      <dgm:prSet custT="1"/>
      <dgm:spPr/>
      <dgm:t>
        <a:bodyPr/>
        <a:lstStyle/>
        <a:p>
          <a:pPr algn="ctr" rtl="1">
            <a:buFont typeface="+mj-lt"/>
            <a:buAutoNum type="arabicPeriod"/>
          </a:pPr>
          <a:r>
            <a:rPr lang="ar-SA" sz="3200" dirty="0"/>
            <a:t>تحسين السمعة وزيادة المصداقية</a:t>
          </a:r>
          <a:r>
            <a:rPr lang="en-GB" sz="3200" dirty="0"/>
            <a:t>.</a:t>
          </a:r>
          <a:endParaRPr lang="ar-SA" sz="3200" dirty="0"/>
        </a:p>
      </dgm:t>
    </dgm:pt>
    <dgm:pt modelId="{B9B6D6FA-4FE5-B84B-83BD-8983C2A67D72}" type="parTrans" cxnId="{FF7F15C2-A4FF-CD43-9517-38D647A17361}">
      <dgm:prSet/>
      <dgm:spPr/>
      <dgm:t>
        <a:bodyPr/>
        <a:lstStyle/>
        <a:p>
          <a:pPr algn="ctr" rtl="1"/>
          <a:endParaRPr lang="en-GB" sz="1800"/>
        </a:p>
      </dgm:t>
    </dgm:pt>
    <dgm:pt modelId="{9D4BE865-AF90-B049-B726-AB2510EA2795}" type="sibTrans" cxnId="{FF7F15C2-A4FF-CD43-9517-38D647A17361}">
      <dgm:prSet/>
      <dgm:spPr/>
      <dgm:t>
        <a:bodyPr/>
        <a:lstStyle/>
        <a:p>
          <a:pPr algn="ctr" rtl="1"/>
          <a:endParaRPr lang="en-GB" sz="1800"/>
        </a:p>
      </dgm:t>
    </dgm:pt>
    <dgm:pt modelId="{26E43B93-B4CE-6440-9FB2-4FE1AE4FA4BD}">
      <dgm:prSet custT="1"/>
      <dgm:spPr/>
      <dgm:t>
        <a:bodyPr/>
        <a:lstStyle/>
        <a:p>
          <a:pPr algn="ctr" rtl="1">
            <a:buFont typeface="+mj-lt"/>
            <a:buAutoNum type="arabicPeriod"/>
          </a:pPr>
          <a:r>
            <a:rPr lang="ar-SA" sz="3200" dirty="0"/>
            <a:t>جذب استثمارات وشراكات جديدة</a:t>
          </a:r>
          <a:r>
            <a:rPr lang="en-GB" sz="3200" dirty="0"/>
            <a:t>.</a:t>
          </a:r>
        </a:p>
      </dgm:t>
    </dgm:pt>
    <dgm:pt modelId="{F9B14180-886E-7B4D-B084-B9FB6157D1F8}" type="parTrans" cxnId="{7DF6BD16-4FC3-D844-9CE5-9BEB1412F37F}">
      <dgm:prSet/>
      <dgm:spPr/>
      <dgm:t>
        <a:bodyPr/>
        <a:lstStyle/>
        <a:p>
          <a:pPr algn="ctr" rtl="1"/>
          <a:endParaRPr lang="en-GB" sz="1800"/>
        </a:p>
      </dgm:t>
    </dgm:pt>
    <dgm:pt modelId="{8414A297-4A63-D941-873B-D5E056E6F24B}" type="sibTrans" cxnId="{7DF6BD16-4FC3-D844-9CE5-9BEB1412F37F}">
      <dgm:prSet/>
      <dgm:spPr/>
      <dgm:t>
        <a:bodyPr/>
        <a:lstStyle/>
        <a:p>
          <a:pPr algn="ctr" rtl="1"/>
          <a:endParaRPr lang="en-GB" sz="1800"/>
        </a:p>
      </dgm:t>
    </dgm:pt>
    <dgm:pt modelId="{61A79A12-E1BA-B84C-A9F0-8A529B36B7EF}">
      <dgm:prSet custT="1"/>
      <dgm:spPr/>
      <dgm:t>
        <a:bodyPr/>
        <a:lstStyle/>
        <a:p>
          <a:pPr algn="ctr" rtl="1"/>
          <a:r>
            <a:rPr lang="ar-SA" sz="3200" dirty="0"/>
            <a:t>دعم التوسع الجغرافي والأسواق الجديدة</a:t>
          </a:r>
          <a:endParaRPr lang="en-GB" sz="3200" dirty="0"/>
        </a:p>
      </dgm:t>
    </dgm:pt>
    <dgm:pt modelId="{16278FE1-E138-A847-A3B0-320DE6B060A0}" type="parTrans" cxnId="{F314F09F-406B-A548-9C5B-A15D04401040}">
      <dgm:prSet/>
      <dgm:spPr/>
      <dgm:t>
        <a:bodyPr/>
        <a:lstStyle/>
        <a:p>
          <a:pPr algn="ctr" rtl="1"/>
          <a:endParaRPr lang="en-GB" sz="1800"/>
        </a:p>
      </dgm:t>
    </dgm:pt>
    <dgm:pt modelId="{FCD4C4E0-9B58-D242-BD3C-182FF9B3AD24}" type="sibTrans" cxnId="{F314F09F-406B-A548-9C5B-A15D04401040}">
      <dgm:prSet/>
      <dgm:spPr/>
      <dgm:t>
        <a:bodyPr/>
        <a:lstStyle/>
        <a:p>
          <a:pPr algn="ctr" rtl="1"/>
          <a:endParaRPr lang="en-GB" sz="1800"/>
        </a:p>
      </dgm:t>
    </dgm:pt>
    <dgm:pt modelId="{93795F93-B4C1-AC4A-88F0-81F2320A2681}">
      <dgm:prSet custT="1"/>
      <dgm:spPr/>
      <dgm:t>
        <a:bodyPr/>
        <a:lstStyle/>
        <a:p>
          <a:pPr algn="ctr" rtl="1"/>
          <a:r>
            <a:rPr lang="ar-SA" sz="2800" dirty="0"/>
            <a:t>تحقيق عائد على الاستثمار</a:t>
          </a:r>
          <a:r>
            <a:rPr lang="en-GB" sz="2800" dirty="0"/>
            <a:t> (ROI) </a:t>
          </a:r>
          <a:r>
            <a:rPr lang="ar-SA" sz="2800" dirty="0"/>
            <a:t>أعلى</a:t>
          </a:r>
          <a:endParaRPr lang="en-GB" sz="2800" dirty="0"/>
        </a:p>
      </dgm:t>
    </dgm:pt>
    <dgm:pt modelId="{7FE30B4C-43D2-2F4E-B094-D3FD885BB5E5}" type="parTrans" cxnId="{00F8C0B5-FF7A-FC47-863B-6803C7AC822A}">
      <dgm:prSet/>
      <dgm:spPr/>
      <dgm:t>
        <a:bodyPr/>
        <a:lstStyle/>
        <a:p>
          <a:pPr algn="ctr" rtl="1"/>
          <a:endParaRPr lang="en-GB"/>
        </a:p>
      </dgm:t>
    </dgm:pt>
    <dgm:pt modelId="{49C18DB7-B94C-F841-B791-3F99CA2553CB}" type="sibTrans" cxnId="{00F8C0B5-FF7A-FC47-863B-6803C7AC822A}">
      <dgm:prSet/>
      <dgm:spPr/>
      <dgm:t>
        <a:bodyPr/>
        <a:lstStyle/>
        <a:p>
          <a:pPr algn="ctr" rtl="1"/>
          <a:endParaRPr lang="en-GB"/>
        </a:p>
      </dgm:t>
    </dgm:pt>
    <dgm:pt modelId="{3D69AA2D-69BE-824E-8EE5-BE58E93FBA74}">
      <dgm:prSet custT="1"/>
      <dgm:spPr/>
      <dgm:t>
        <a:bodyPr/>
        <a:lstStyle/>
        <a:p>
          <a:pPr algn="ctr" rtl="1">
            <a:buFont typeface="+mj-lt"/>
            <a:buAutoNum type="arabicPeriod"/>
          </a:pPr>
          <a:r>
            <a:rPr lang="ar-SA" sz="2800" dirty="0"/>
            <a:t>بناء أصول غير ملموسة</a:t>
          </a:r>
          <a:r>
            <a:rPr lang="en-GB" sz="2800" dirty="0"/>
            <a:t> (Intangible Assets).</a:t>
          </a:r>
        </a:p>
      </dgm:t>
    </dgm:pt>
    <dgm:pt modelId="{208C4257-5A83-694D-BEBB-BA0C39D0C890}" type="parTrans" cxnId="{FD2E91B5-9315-4B49-B60E-82E15BB21162}">
      <dgm:prSet/>
      <dgm:spPr/>
      <dgm:t>
        <a:bodyPr/>
        <a:lstStyle/>
        <a:p>
          <a:pPr algn="ctr" rtl="1"/>
          <a:endParaRPr lang="en-GB"/>
        </a:p>
      </dgm:t>
    </dgm:pt>
    <dgm:pt modelId="{B56FFE93-FB45-8544-8C62-37FCFFA540A4}" type="sibTrans" cxnId="{FD2E91B5-9315-4B49-B60E-82E15BB21162}">
      <dgm:prSet/>
      <dgm:spPr/>
      <dgm:t>
        <a:bodyPr/>
        <a:lstStyle/>
        <a:p>
          <a:pPr algn="ctr" rtl="1"/>
          <a:endParaRPr lang="en-GB"/>
        </a:p>
      </dgm:t>
    </dgm:pt>
    <dgm:pt modelId="{E3AE1923-A51D-EB42-9079-DFC84721A1CF}" type="pres">
      <dgm:prSet presAssocID="{ED8632DD-EDF2-B546-8A78-B316CD1073BD}" presName="diagram" presStyleCnt="0">
        <dgm:presLayoutVars>
          <dgm:dir/>
          <dgm:resizeHandles val="exact"/>
        </dgm:presLayoutVars>
      </dgm:prSet>
      <dgm:spPr/>
    </dgm:pt>
    <dgm:pt modelId="{225460A1-7801-A34C-9597-2885ECD0782A}" type="pres">
      <dgm:prSet presAssocID="{76076C90-EA9B-124F-8142-DF3C70152EAE}" presName="node" presStyleLbl="node1" presStyleIdx="0" presStyleCnt="5">
        <dgm:presLayoutVars>
          <dgm:bulletEnabled val="1"/>
        </dgm:presLayoutVars>
      </dgm:prSet>
      <dgm:spPr/>
    </dgm:pt>
    <dgm:pt modelId="{89F81706-9E08-BB41-86D9-7B227B678C89}" type="pres">
      <dgm:prSet presAssocID="{9D4BE865-AF90-B049-B726-AB2510EA2795}" presName="sibTrans" presStyleCnt="0"/>
      <dgm:spPr/>
    </dgm:pt>
    <dgm:pt modelId="{E8976347-6E71-6942-8C80-6E57E3AF17B1}" type="pres">
      <dgm:prSet presAssocID="{26E43B93-B4CE-6440-9FB2-4FE1AE4FA4BD}" presName="node" presStyleLbl="node1" presStyleIdx="1" presStyleCnt="5">
        <dgm:presLayoutVars>
          <dgm:bulletEnabled val="1"/>
        </dgm:presLayoutVars>
      </dgm:prSet>
      <dgm:spPr/>
    </dgm:pt>
    <dgm:pt modelId="{12AAB427-FB68-2F41-9995-4E0BDCA67B28}" type="pres">
      <dgm:prSet presAssocID="{8414A297-4A63-D941-873B-D5E056E6F24B}" presName="sibTrans" presStyleCnt="0"/>
      <dgm:spPr/>
    </dgm:pt>
    <dgm:pt modelId="{8D09BB5B-004B-1E4A-B89F-B599D0EC593C}" type="pres">
      <dgm:prSet presAssocID="{61A79A12-E1BA-B84C-A9F0-8A529B36B7EF}" presName="node" presStyleLbl="node1" presStyleIdx="2" presStyleCnt="5">
        <dgm:presLayoutVars>
          <dgm:bulletEnabled val="1"/>
        </dgm:presLayoutVars>
      </dgm:prSet>
      <dgm:spPr/>
    </dgm:pt>
    <dgm:pt modelId="{5A08500D-8D25-2B44-A7BC-F27C1595D19F}" type="pres">
      <dgm:prSet presAssocID="{FCD4C4E0-9B58-D242-BD3C-182FF9B3AD24}" presName="sibTrans" presStyleCnt="0"/>
      <dgm:spPr/>
    </dgm:pt>
    <dgm:pt modelId="{40D09AF3-1DC2-B548-A558-5C0E5C20B618}" type="pres">
      <dgm:prSet presAssocID="{93795F93-B4C1-AC4A-88F0-81F2320A2681}" presName="node" presStyleLbl="node1" presStyleIdx="3" presStyleCnt="5">
        <dgm:presLayoutVars>
          <dgm:bulletEnabled val="1"/>
        </dgm:presLayoutVars>
      </dgm:prSet>
      <dgm:spPr/>
    </dgm:pt>
    <dgm:pt modelId="{791F36C2-0E2B-2F4E-AEA0-F294E6187F53}" type="pres">
      <dgm:prSet presAssocID="{49C18DB7-B94C-F841-B791-3F99CA2553CB}" presName="sibTrans" presStyleCnt="0"/>
      <dgm:spPr/>
    </dgm:pt>
    <dgm:pt modelId="{9782A965-9700-1E49-9D28-7F0A9617D8BA}" type="pres">
      <dgm:prSet presAssocID="{3D69AA2D-69BE-824E-8EE5-BE58E93FBA74}" presName="node" presStyleLbl="node1" presStyleIdx="4" presStyleCnt="5">
        <dgm:presLayoutVars>
          <dgm:bulletEnabled val="1"/>
        </dgm:presLayoutVars>
      </dgm:prSet>
      <dgm:spPr/>
    </dgm:pt>
  </dgm:ptLst>
  <dgm:cxnLst>
    <dgm:cxn modelId="{7DF6BD16-4FC3-D844-9CE5-9BEB1412F37F}" srcId="{ED8632DD-EDF2-B546-8A78-B316CD1073BD}" destId="{26E43B93-B4CE-6440-9FB2-4FE1AE4FA4BD}" srcOrd="1" destOrd="0" parTransId="{F9B14180-886E-7B4D-B084-B9FB6157D1F8}" sibTransId="{8414A297-4A63-D941-873B-D5E056E6F24B}"/>
    <dgm:cxn modelId="{0266A993-1133-764C-B049-A8F157EA6F3B}" type="presOf" srcId="{3D69AA2D-69BE-824E-8EE5-BE58E93FBA74}" destId="{9782A965-9700-1E49-9D28-7F0A9617D8BA}" srcOrd="0" destOrd="0" presId="urn:microsoft.com/office/officeart/2005/8/layout/default"/>
    <dgm:cxn modelId="{F314F09F-406B-A548-9C5B-A15D04401040}" srcId="{ED8632DD-EDF2-B546-8A78-B316CD1073BD}" destId="{61A79A12-E1BA-B84C-A9F0-8A529B36B7EF}" srcOrd="2" destOrd="0" parTransId="{16278FE1-E138-A847-A3B0-320DE6B060A0}" sibTransId="{FCD4C4E0-9B58-D242-BD3C-182FF9B3AD24}"/>
    <dgm:cxn modelId="{5C500DAD-AB2E-C646-96B2-23FD7FB9FA02}" type="presOf" srcId="{93795F93-B4C1-AC4A-88F0-81F2320A2681}" destId="{40D09AF3-1DC2-B548-A558-5C0E5C20B618}" srcOrd="0" destOrd="0" presId="urn:microsoft.com/office/officeart/2005/8/layout/default"/>
    <dgm:cxn modelId="{FD2E91B5-9315-4B49-B60E-82E15BB21162}" srcId="{ED8632DD-EDF2-B546-8A78-B316CD1073BD}" destId="{3D69AA2D-69BE-824E-8EE5-BE58E93FBA74}" srcOrd="4" destOrd="0" parTransId="{208C4257-5A83-694D-BEBB-BA0C39D0C890}" sibTransId="{B56FFE93-FB45-8544-8C62-37FCFFA540A4}"/>
    <dgm:cxn modelId="{00F8C0B5-FF7A-FC47-863B-6803C7AC822A}" srcId="{ED8632DD-EDF2-B546-8A78-B316CD1073BD}" destId="{93795F93-B4C1-AC4A-88F0-81F2320A2681}" srcOrd="3" destOrd="0" parTransId="{7FE30B4C-43D2-2F4E-B094-D3FD885BB5E5}" sibTransId="{49C18DB7-B94C-F841-B791-3F99CA2553CB}"/>
    <dgm:cxn modelId="{FF7F15C2-A4FF-CD43-9517-38D647A17361}" srcId="{ED8632DD-EDF2-B546-8A78-B316CD1073BD}" destId="{76076C90-EA9B-124F-8142-DF3C70152EAE}" srcOrd="0" destOrd="0" parTransId="{B9B6D6FA-4FE5-B84B-83BD-8983C2A67D72}" sibTransId="{9D4BE865-AF90-B049-B726-AB2510EA2795}"/>
    <dgm:cxn modelId="{64092AD6-F1DF-C145-9508-16F0EAEB08E3}" type="presOf" srcId="{26E43B93-B4CE-6440-9FB2-4FE1AE4FA4BD}" destId="{E8976347-6E71-6942-8C80-6E57E3AF17B1}" srcOrd="0" destOrd="0" presId="urn:microsoft.com/office/officeart/2005/8/layout/default"/>
    <dgm:cxn modelId="{1DD69EE6-EC94-144A-8D9F-42142D7EDC64}" type="presOf" srcId="{ED8632DD-EDF2-B546-8A78-B316CD1073BD}" destId="{E3AE1923-A51D-EB42-9079-DFC84721A1CF}" srcOrd="0" destOrd="0" presId="urn:microsoft.com/office/officeart/2005/8/layout/default"/>
    <dgm:cxn modelId="{4619C4E8-219B-B44E-AAA6-8169C8FC56FC}" type="presOf" srcId="{61A79A12-E1BA-B84C-A9F0-8A529B36B7EF}" destId="{8D09BB5B-004B-1E4A-B89F-B599D0EC593C}" srcOrd="0" destOrd="0" presId="urn:microsoft.com/office/officeart/2005/8/layout/default"/>
    <dgm:cxn modelId="{F501CAF8-CE8C-6B4B-8199-A2EF474D2E69}" type="presOf" srcId="{76076C90-EA9B-124F-8142-DF3C70152EAE}" destId="{225460A1-7801-A34C-9597-2885ECD0782A}" srcOrd="0" destOrd="0" presId="urn:microsoft.com/office/officeart/2005/8/layout/default"/>
    <dgm:cxn modelId="{7046F808-752C-3942-A1B9-DADF8944CC37}" type="presParOf" srcId="{E3AE1923-A51D-EB42-9079-DFC84721A1CF}" destId="{225460A1-7801-A34C-9597-2885ECD0782A}" srcOrd="0" destOrd="0" presId="urn:microsoft.com/office/officeart/2005/8/layout/default"/>
    <dgm:cxn modelId="{38C55358-13D3-BC47-B675-69ECF6853960}" type="presParOf" srcId="{E3AE1923-A51D-EB42-9079-DFC84721A1CF}" destId="{89F81706-9E08-BB41-86D9-7B227B678C89}" srcOrd="1" destOrd="0" presId="urn:microsoft.com/office/officeart/2005/8/layout/default"/>
    <dgm:cxn modelId="{04410A42-927B-7F40-90F8-D775C6339611}" type="presParOf" srcId="{E3AE1923-A51D-EB42-9079-DFC84721A1CF}" destId="{E8976347-6E71-6942-8C80-6E57E3AF17B1}" srcOrd="2" destOrd="0" presId="urn:microsoft.com/office/officeart/2005/8/layout/default"/>
    <dgm:cxn modelId="{A596E2C3-0072-FF42-8267-FE5C88F1E065}" type="presParOf" srcId="{E3AE1923-A51D-EB42-9079-DFC84721A1CF}" destId="{12AAB427-FB68-2F41-9995-4E0BDCA67B28}" srcOrd="3" destOrd="0" presId="urn:microsoft.com/office/officeart/2005/8/layout/default"/>
    <dgm:cxn modelId="{4BA88490-040C-A945-BD10-0A08C0C49F54}" type="presParOf" srcId="{E3AE1923-A51D-EB42-9079-DFC84721A1CF}" destId="{8D09BB5B-004B-1E4A-B89F-B599D0EC593C}" srcOrd="4" destOrd="0" presId="urn:microsoft.com/office/officeart/2005/8/layout/default"/>
    <dgm:cxn modelId="{4087BC76-AB65-5848-8BA8-4670E38D0D17}" type="presParOf" srcId="{E3AE1923-A51D-EB42-9079-DFC84721A1CF}" destId="{5A08500D-8D25-2B44-A7BC-F27C1595D19F}" srcOrd="5" destOrd="0" presId="urn:microsoft.com/office/officeart/2005/8/layout/default"/>
    <dgm:cxn modelId="{FAAD1BF8-C2B2-D742-AFCB-0E047EF3E079}" type="presParOf" srcId="{E3AE1923-A51D-EB42-9079-DFC84721A1CF}" destId="{40D09AF3-1DC2-B548-A558-5C0E5C20B618}" srcOrd="6" destOrd="0" presId="urn:microsoft.com/office/officeart/2005/8/layout/default"/>
    <dgm:cxn modelId="{02C2A17B-690E-354B-92FA-FB08E60BFD8B}" type="presParOf" srcId="{E3AE1923-A51D-EB42-9079-DFC84721A1CF}" destId="{791F36C2-0E2B-2F4E-AEA0-F294E6187F53}" srcOrd="7" destOrd="0" presId="urn:microsoft.com/office/officeart/2005/8/layout/default"/>
    <dgm:cxn modelId="{E1F1F626-E970-EF4B-AC7E-A75D1372F64D}" type="presParOf" srcId="{E3AE1923-A51D-EB42-9079-DFC84721A1CF}" destId="{9782A965-9700-1E49-9D28-7F0A9617D8BA}"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8632DD-EDF2-B546-8A78-B316CD1073BD}"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76076C90-EA9B-124F-8142-DF3C70152EAE}">
      <dgm:prSet custT="1"/>
      <dgm:spPr/>
      <dgm:t>
        <a:bodyPr/>
        <a:lstStyle/>
        <a:p>
          <a:pPr rtl="1">
            <a:buFont typeface="+mj-lt"/>
            <a:buAutoNum type="arabicPeriod"/>
          </a:pPr>
          <a:r>
            <a:rPr lang="ar-SA" sz="2400" dirty="0"/>
            <a:t>تصميم شعار وهوية بصرية متسقة</a:t>
          </a:r>
        </a:p>
      </dgm:t>
    </dgm:pt>
    <dgm:pt modelId="{B9B6D6FA-4FE5-B84B-83BD-8983C2A67D72}" type="parTrans" cxnId="{FF7F15C2-A4FF-CD43-9517-38D647A17361}">
      <dgm:prSet/>
      <dgm:spPr/>
      <dgm:t>
        <a:bodyPr/>
        <a:lstStyle/>
        <a:p>
          <a:pPr rtl="1"/>
          <a:endParaRPr lang="en-GB" sz="2400"/>
        </a:p>
      </dgm:t>
    </dgm:pt>
    <dgm:pt modelId="{9D4BE865-AF90-B049-B726-AB2510EA2795}" type="sibTrans" cxnId="{FF7F15C2-A4FF-CD43-9517-38D647A17361}">
      <dgm:prSet/>
      <dgm:spPr/>
      <dgm:t>
        <a:bodyPr/>
        <a:lstStyle/>
        <a:p>
          <a:pPr rtl="1"/>
          <a:endParaRPr lang="en-GB" sz="2400"/>
        </a:p>
      </dgm:t>
    </dgm:pt>
    <dgm:pt modelId="{26E43B93-B4CE-6440-9FB2-4FE1AE4FA4BD}">
      <dgm:prSet custT="1"/>
      <dgm:spPr/>
      <dgm:t>
        <a:bodyPr/>
        <a:lstStyle/>
        <a:p>
          <a:pPr rtl="1">
            <a:buFont typeface="+mj-lt"/>
            <a:buAutoNum type="arabicPeriod"/>
          </a:pPr>
          <a:r>
            <a:rPr lang="ar-SA" sz="2400" dirty="0"/>
            <a:t>صياغة رسالة ورؤية وقيم واضحة</a:t>
          </a:r>
          <a:endParaRPr lang="en-GB" sz="2400" dirty="0"/>
        </a:p>
      </dgm:t>
    </dgm:pt>
    <dgm:pt modelId="{F9B14180-886E-7B4D-B084-B9FB6157D1F8}" type="parTrans" cxnId="{7DF6BD16-4FC3-D844-9CE5-9BEB1412F37F}">
      <dgm:prSet/>
      <dgm:spPr/>
      <dgm:t>
        <a:bodyPr/>
        <a:lstStyle/>
        <a:p>
          <a:pPr rtl="1"/>
          <a:endParaRPr lang="en-GB" sz="2400"/>
        </a:p>
      </dgm:t>
    </dgm:pt>
    <dgm:pt modelId="{8414A297-4A63-D941-873B-D5E056E6F24B}" type="sibTrans" cxnId="{7DF6BD16-4FC3-D844-9CE5-9BEB1412F37F}">
      <dgm:prSet/>
      <dgm:spPr/>
      <dgm:t>
        <a:bodyPr/>
        <a:lstStyle/>
        <a:p>
          <a:pPr rtl="1"/>
          <a:endParaRPr lang="en-GB" sz="2400"/>
        </a:p>
      </dgm:t>
    </dgm:pt>
    <dgm:pt modelId="{61A79A12-E1BA-B84C-A9F0-8A529B36B7EF}">
      <dgm:prSet custT="1"/>
      <dgm:spPr/>
      <dgm:t>
        <a:bodyPr/>
        <a:lstStyle/>
        <a:p>
          <a:pPr rtl="1"/>
          <a:r>
            <a:rPr lang="ar-SA" sz="2400" dirty="0"/>
            <a:t>تحديد الجمهور المستهدف</a:t>
          </a:r>
          <a:endParaRPr lang="en-GB" sz="2400" dirty="0"/>
        </a:p>
      </dgm:t>
    </dgm:pt>
    <dgm:pt modelId="{16278FE1-E138-A847-A3B0-320DE6B060A0}" type="parTrans" cxnId="{F314F09F-406B-A548-9C5B-A15D04401040}">
      <dgm:prSet/>
      <dgm:spPr/>
      <dgm:t>
        <a:bodyPr/>
        <a:lstStyle/>
        <a:p>
          <a:pPr rtl="1"/>
          <a:endParaRPr lang="en-GB" sz="2400"/>
        </a:p>
      </dgm:t>
    </dgm:pt>
    <dgm:pt modelId="{FCD4C4E0-9B58-D242-BD3C-182FF9B3AD24}" type="sibTrans" cxnId="{F314F09F-406B-A548-9C5B-A15D04401040}">
      <dgm:prSet/>
      <dgm:spPr/>
      <dgm:t>
        <a:bodyPr/>
        <a:lstStyle/>
        <a:p>
          <a:pPr rtl="1"/>
          <a:endParaRPr lang="en-GB" sz="2400"/>
        </a:p>
      </dgm:t>
    </dgm:pt>
    <dgm:pt modelId="{93795F93-B4C1-AC4A-88F0-81F2320A2681}">
      <dgm:prSet custT="1"/>
      <dgm:spPr/>
      <dgm:t>
        <a:bodyPr/>
        <a:lstStyle/>
        <a:p>
          <a:pPr rtl="1">
            <a:buFont typeface="+mj-lt"/>
            <a:buAutoNum type="arabicPeriod"/>
          </a:pPr>
          <a:r>
            <a:rPr lang="ar-SA" sz="2400" dirty="0"/>
            <a:t>إنشاء دليل هوية العلامة التجارية</a:t>
          </a:r>
          <a:r>
            <a:rPr lang="en-GB" sz="2400" dirty="0"/>
            <a:t> (Brand Guidelines).</a:t>
          </a:r>
        </a:p>
      </dgm:t>
    </dgm:pt>
    <dgm:pt modelId="{7FE30B4C-43D2-2F4E-B094-D3FD885BB5E5}" type="parTrans" cxnId="{00F8C0B5-FF7A-FC47-863B-6803C7AC822A}">
      <dgm:prSet/>
      <dgm:spPr/>
      <dgm:t>
        <a:bodyPr/>
        <a:lstStyle/>
        <a:p>
          <a:pPr rtl="1"/>
          <a:endParaRPr lang="en-GB" sz="2400"/>
        </a:p>
      </dgm:t>
    </dgm:pt>
    <dgm:pt modelId="{49C18DB7-B94C-F841-B791-3F99CA2553CB}" type="sibTrans" cxnId="{00F8C0B5-FF7A-FC47-863B-6803C7AC822A}">
      <dgm:prSet/>
      <dgm:spPr/>
      <dgm:t>
        <a:bodyPr/>
        <a:lstStyle/>
        <a:p>
          <a:pPr rtl="1"/>
          <a:endParaRPr lang="en-GB" sz="2400"/>
        </a:p>
      </dgm:t>
    </dgm:pt>
    <dgm:pt modelId="{3D69AA2D-69BE-824E-8EE5-BE58E93FBA74}">
      <dgm:prSet custT="1"/>
      <dgm:spPr/>
      <dgm:t>
        <a:bodyPr/>
        <a:lstStyle/>
        <a:p>
          <a:pPr rtl="1">
            <a:buFont typeface="+mj-lt"/>
            <a:buAutoNum type="arabicPeriod"/>
          </a:pPr>
          <a:r>
            <a:rPr lang="ar-SA" sz="2400" dirty="0"/>
            <a:t>اختيار الألوان والخطوط المناسبة</a:t>
          </a:r>
          <a:endParaRPr lang="en-GB" sz="2400" dirty="0"/>
        </a:p>
      </dgm:t>
    </dgm:pt>
    <dgm:pt modelId="{208C4257-5A83-694D-BEBB-BA0C39D0C890}" type="parTrans" cxnId="{FD2E91B5-9315-4B49-B60E-82E15BB21162}">
      <dgm:prSet/>
      <dgm:spPr/>
      <dgm:t>
        <a:bodyPr/>
        <a:lstStyle/>
        <a:p>
          <a:pPr rtl="1"/>
          <a:endParaRPr lang="en-GB" sz="2400"/>
        </a:p>
      </dgm:t>
    </dgm:pt>
    <dgm:pt modelId="{B56FFE93-FB45-8544-8C62-37FCFFA540A4}" type="sibTrans" cxnId="{FD2E91B5-9315-4B49-B60E-82E15BB21162}">
      <dgm:prSet/>
      <dgm:spPr/>
      <dgm:t>
        <a:bodyPr/>
        <a:lstStyle/>
        <a:p>
          <a:pPr rtl="1"/>
          <a:endParaRPr lang="en-GB" sz="2400"/>
        </a:p>
      </dgm:t>
    </dgm:pt>
    <dgm:pt modelId="{869EF14A-E712-E341-A6B4-3BAE465361B9}" type="pres">
      <dgm:prSet presAssocID="{ED8632DD-EDF2-B546-8A78-B316CD1073BD}" presName="CompostProcess" presStyleCnt="0">
        <dgm:presLayoutVars>
          <dgm:dir val="rev"/>
          <dgm:resizeHandles val="exact"/>
        </dgm:presLayoutVars>
      </dgm:prSet>
      <dgm:spPr/>
    </dgm:pt>
    <dgm:pt modelId="{D3927B53-2DB7-3146-B146-50516077953A}" type="pres">
      <dgm:prSet presAssocID="{ED8632DD-EDF2-B546-8A78-B316CD1073BD}" presName="arrow" presStyleLbl="bgShp" presStyleIdx="0" presStyleCnt="1"/>
      <dgm:spPr/>
    </dgm:pt>
    <dgm:pt modelId="{EB3BC26C-5665-6342-8384-50BECDC66015}" type="pres">
      <dgm:prSet presAssocID="{ED8632DD-EDF2-B546-8A78-B316CD1073BD}" presName="linearProcess" presStyleCnt="0"/>
      <dgm:spPr/>
    </dgm:pt>
    <dgm:pt modelId="{81E2834C-7D98-4C40-816A-6921CE258C45}" type="pres">
      <dgm:prSet presAssocID="{76076C90-EA9B-124F-8142-DF3C70152EAE}" presName="textNode" presStyleLbl="node1" presStyleIdx="0" presStyleCnt="5">
        <dgm:presLayoutVars>
          <dgm:bulletEnabled val="1"/>
        </dgm:presLayoutVars>
      </dgm:prSet>
      <dgm:spPr/>
    </dgm:pt>
    <dgm:pt modelId="{C6C7043B-23A4-014F-8006-138FEC80EB7A}" type="pres">
      <dgm:prSet presAssocID="{9D4BE865-AF90-B049-B726-AB2510EA2795}" presName="sibTrans" presStyleCnt="0"/>
      <dgm:spPr/>
    </dgm:pt>
    <dgm:pt modelId="{9B0A6AA3-249B-6A40-ACA4-C2CFB8C311E2}" type="pres">
      <dgm:prSet presAssocID="{26E43B93-B4CE-6440-9FB2-4FE1AE4FA4BD}" presName="textNode" presStyleLbl="node1" presStyleIdx="1" presStyleCnt="5">
        <dgm:presLayoutVars>
          <dgm:bulletEnabled val="1"/>
        </dgm:presLayoutVars>
      </dgm:prSet>
      <dgm:spPr/>
    </dgm:pt>
    <dgm:pt modelId="{7AF8B1E3-1711-DC44-B82A-6705B92DED87}" type="pres">
      <dgm:prSet presAssocID="{8414A297-4A63-D941-873B-D5E056E6F24B}" presName="sibTrans" presStyleCnt="0"/>
      <dgm:spPr/>
    </dgm:pt>
    <dgm:pt modelId="{7E496DE7-AB63-E141-9D05-0B7743C746AB}" type="pres">
      <dgm:prSet presAssocID="{61A79A12-E1BA-B84C-A9F0-8A529B36B7EF}" presName="textNode" presStyleLbl="node1" presStyleIdx="2" presStyleCnt="5">
        <dgm:presLayoutVars>
          <dgm:bulletEnabled val="1"/>
        </dgm:presLayoutVars>
      </dgm:prSet>
      <dgm:spPr/>
    </dgm:pt>
    <dgm:pt modelId="{E2F56F57-C4A6-A24D-8830-77B7192FB284}" type="pres">
      <dgm:prSet presAssocID="{FCD4C4E0-9B58-D242-BD3C-182FF9B3AD24}" presName="sibTrans" presStyleCnt="0"/>
      <dgm:spPr/>
    </dgm:pt>
    <dgm:pt modelId="{131D5A70-EF5C-6049-A5F5-96766CF47D28}" type="pres">
      <dgm:prSet presAssocID="{93795F93-B4C1-AC4A-88F0-81F2320A2681}" presName="textNode" presStyleLbl="node1" presStyleIdx="3" presStyleCnt="5">
        <dgm:presLayoutVars>
          <dgm:bulletEnabled val="1"/>
        </dgm:presLayoutVars>
      </dgm:prSet>
      <dgm:spPr/>
    </dgm:pt>
    <dgm:pt modelId="{0C84B8D5-FF25-974D-B84A-703F1ECF37A4}" type="pres">
      <dgm:prSet presAssocID="{49C18DB7-B94C-F841-B791-3F99CA2553CB}" presName="sibTrans" presStyleCnt="0"/>
      <dgm:spPr/>
    </dgm:pt>
    <dgm:pt modelId="{095CA524-5265-F34B-8ADC-5F7EB905C7EC}" type="pres">
      <dgm:prSet presAssocID="{3D69AA2D-69BE-824E-8EE5-BE58E93FBA74}" presName="textNode" presStyleLbl="node1" presStyleIdx="4" presStyleCnt="5">
        <dgm:presLayoutVars>
          <dgm:bulletEnabled val="1"/>
        </dgm:presLayoutVars>
      </dgm:prSet>
      <dgm:spPr/>
    </dgm:pt>
  </dgm:ptLst>
  <dgm:cxnLst>
    <dgm:cxn modelId="{7DF6BD16-4FC3-D844-9CE5-9BEB1412F37F}" srcId="{ED8632DD-EDF2-B546-8A78-B316CD1073BD}" destId="{26E43B93-B4CE-6440-9FB2-4FE1AE4FA4BD}" srcOrd="1" destOrd="0" parTransId="{F9B14180-886E-7B4D-B084-B9FB6157D1F8}" sibTransId="{8414A297-4A63-D941-873B-D5E056E6F24B}"/>
    <dgm:cxn modelId="{88124625-E8A4-7346-9C85-1058D54DD323}" type="presOf" srcId="{61A79A12-E1BA-B84C-A9F0-8A529B36B7EF}" destId="{7E496DE7-AB63-E141-9D05-0B7743C746AB}" srcOrd="0" destOrd="0" presId="urn:microsoft.com/office/officeart/2005/8/layout/hProcess9"/>
    <dgm:cxn modelId="{64D2A440-DD7E-2C4A-B6A2-6E00191E403E}" type="presOf" srcId="{26E43B93-B4CE-6440-9FB2-4FE1AE4FA4BD}" destId="{9B0A6AA3-249B-6A40-ACA4-C2CFB8C311E2}" srcOrd="0" destOrd="0" presId="urn:microsoft.com/office/officeart/2005/8/layout/hProcess9"/>
    <dgm:cxn modelId="{A05D237B-5C1F-7C40-9EF3-E3E2E38A5DD1}" type="presOf" srcId="{76076C90-EA9B-124F-8142-DF3C70152EAE}" destId="{81E2834C-7D98-4C40-816A-6921CE258C45}" srcOrd="0" destOrd="0" presId="urn:microsoft.com/office/officeart/2005/8/layout/hProcess9"/>
    <dgm:cxn modelId="{F314F09F-406B-A548-9C5B-A15D04401040}" srcId="{ED8632DD-EDF2-B546-8A78-B316CD1073BD}" destId="{61A79A12-E1BA-B84C-A9F0-8A529B36B7EF}" srcOrd="2" destOrd="0" parTransId="{16278FE1-E138-A847-A3B0-320DE6B060A0}" sibTransId="{FCD4C4E0-9B58-D242-BD3C-182FF9B3AD24}"/>
    <dgm:cxn modelId="{FD2E91B5-9315-4B49-B60E-82E15BB21162}" srcId="{ED8632DD-EDF2-B546-8A78-B316CD1073BD}" destId="{3D69AA2D-69BE-824E-8EE5-BE58E93FBA74}" srcOrd="4" destOrd="0" parTransId="{208C4257-5A83-694D-BEBB-BA0C39D0C890}" sibTransId="{B56FFE93-FB45-8544-8C62-37FCFFA540A4}"/>
    <dgm:cxn modelId="{00F8C0B5-FF7A-FC47-863B-6803C7AC822A}" srcId="{ED8632DD-EDF2-B546-8A78-B316CD1073BD}" destId="{93795F93-B4C1-AC4A-88F0-81F2320A2681}" srcOrd="3" destOrd="0" parTransId="{7FE30B4C-43D2-2F4E-B094-D3FD885BB5E5}" sibTransId="{49C18DB7-B94C-F841-B791-3F99CA2553CB}"/>
    <dgm:cxn modelId="{6CFCD8BB-5397-974A-BA0A-11C867D91497}" type="presOf" srcId="{3D69AA2D-69BE-824E-8EE5-BE58E93FBA74}" destId="{095CA524-5265-F34B-8ADC-5F7EB905C7EC}" srcOrd="0" destOrd="0" presId="urn:microsoft.com/office/officeart/2005/8/layout/hProcess9"/>
    <dgm:cxn modelId="{FF7F15C2-A4FF-CD43-9517-38D647A17361}" srcId="{ED8632DD-EDF2-B546-8A78-B316CD1073BD}" destId="{76076C90-EA9B-124F-8142-DF3C70152EAE}" srcOrd="0" destOrd="0" parTransId="{B9B6D6FA-4FE5-B84B-83BD-8983C2A67D72}" sibTransId="{9D4BE865-AF90-B049-B726-AB2510EA2795}"/>
    <dgm:cxn modelId="{DE4513D7-B878-174C-88FB-EEC60336F8FE}" type="presOf" srcId="{93795F93-B4C1-AC4A-88F0-81F2320A2681}" destId="{131D5A70-EF5C-6049-A5F5-96766CF47D28}" srcOrd="0" destOrd="0" presId="urn:microsoft.com/office/officeart/2005/8/layout/hProcess9"/>
    <dgm:cxn modelId="{FF81E6EA-0899-1947-80D5-AB46F9FB4D3F}" type="presOf" srcId="{ED8632DD-EDF2-B546-8A78-B316CD1073BD}" destId="{869EF14A-E712-E341-A6B4-3BAE465361B9}" srcOrd="0" destOrd="0" presId="urn:microsoft.com/office/officeart/2005/8/layout/hProcess9"/>
    <dgm:cxn modelId="{37726953-ACF2-B349-92AB-E7EEE64442F6}" type="presParOf" srcId="{869EF14A-E712-E341-A6B4-3BAE465361B9}" destId="{D3927B53-2DB7-3146-B146-50516077953A}" srcOrd="0" destOrd="0" presId="urn:microsoft.com/office/officeart/2005/8/layout/hProcess9"/>
    <dgm:cxn modelId="{D516C5B5-DF8F-A245-9C30-92AAC9DE9054}" type="presParOf" srcId="{869EF14A-E712-E341-A6B4-3BAE465361B9}" destId="{EB3BC26C-5665-6342-8384-50BECDC66015}" srcOrd="1" destOrd="0" presId="urn:microsoft.com/office/officeart/2005/8/layout/hProcess9"/>
    <dgm:cxn modelId="{6ABBE438-F043-F74F-AB06-9C8DAF5A34C5}" type="presParOf" srcId="{EB3BC26C-5665-6342-8384-50BECDC66015}" destId="{81E2834C-7D98-4C40-816A-6921CE258C45}" srcOrd="0" destOrd="0" presId="urn:microsoft.com/office/officeart/2005/8/layout/hProcess9"/>
    <dgm:cxn modelId="{531D3F61-C45C-4846-8C5C-55CE77BAC173}" type="presParOf" srcId="{EB3BC26C-5665-6342-8384-50BECDC66015}" destId="{C6C7043B-23A4-014F-8006-138FEC80EB7A}" srcOrd="1" destOrd="0" presId="urn:microsoft.com/office/officeart/2005/8/layout/hProcess9"/>
    <dgm:cxn modelId="{925C8D7E-69C8-F147-A2A0-E0EE1884A47C}" type="presParOf" srcId="{EB3BC26C-5665-6342-8384-50BECDC66015}" destId="{9B0A6AA3-249B-6A40-ACA4-C2CFB8C311E2}" srcOrd="2" destOrd="0" presId="urn:microsoft.com/office/officeart/2005/8/layout/hProcess9"/>
    <dgm:cxn modelId="{39FC64E5-289F-5A4D-A733-3C7B39C8CE57}" type="presParOf" srcId="{EB3BC26C-5665-6342-8384-50BECDC66015}" destId="{7AF8B1E3-1711-DC44-B82A-6705B92DED87}" srcOrd="3" destOrd="0" presId="urn:microsoft.com/office/officeart/2005/8/layout/hProcess9"/>
    <dgm:cxn modelId="{28C50260-2C88-3D45-977F-A6283469C86B}" type="presParOf" srcId="{EB3BC26C-5665-6342-8384-50BECDC66015}" destId="{7E496DE7-AB63-E141-9D05-0B7743C746AB}" srcOrd="4" destOrd="0" presId="urn:microsoft.com/office/officeart/2005/8/layout/hProcess9"/>
    <dgm:cxn modelId="{AF736E0D-3C5E-A94D-A982-E6928B01B0D7}" type="presParOf" srcId="{EB3BC26C-5665-6342-8384-50BECDC66015}" destId="{E2F56F57-C4A6-A24D-8830-77B7192FB284}" srcOrd="5" destOrd="0" presId="urn:microsoft.com/office/officeart/2005/8/layout/hProcess9"/>
    <dgm:cxn modelId="{EE726E3A-4413-BF42-9581-DDE5201508EC}" type="presParOf" srcId="{EB3BC26C-5665-6342-8384-50BECDC66015}" destId="{131D5A70-EF5C-6049-A5F5-96766CF47D28}" srcOrd="6" destOrd="0" presId="urn:microsoft.com/office/officeart/2005/8/layout/hProcess9"/>
    <dgm:cxn modelId="{F8177BF3-FDA1-6642-8C6F-6F01E18C1A01}" type="presParOf" srcId="{EB3BC26C-5665-6342-8384-50BECDC66015}" destId="{0C84B8D5-FF25-974D-B84A-703F1ECF37A4}" srcOrd="7" destOrd="0" presId="urn:microsoft.com/office/officeart/2005/8/layout/hProcess9"/>
    <dgm:cxn modelId="{585209DB-40ED-2448-B4DE-693C92E74240}" type="presParOf" srcId="{EB3BC26C-5665-6342-8384-50BECDC66015}" destId="{095CA524-5265-F34B-8ADC-5F7EB905C7EC}" srcOrd="8"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D09AEF8-F502-8F47-BA6A-B0FFAEB3008F}" type="doc">
      <dgm:prSet loTypeId="urn:microsoft.com/office/officeart/2005/8/layout/hierarchy3" loCatId="process" qsTypeId="urn:microsoft.com/office/officeart/2005/8/quickstyle/simple1" qsCatId="simple" csTypeId="urn:microsoft.com/office/officeart/2005/8/colors/accent1_2" csCatId="accent1" phldr="1"/>
      <dgm:spPr/>
      <dgm:t>
        <a:bodyPr/>
        <a:lstStyle/>
        <a:p>
          <a:endParaRPr lang="en-GB"/>
        </a:p>
      </dgm:t>
    </dgm:pt>
    <dgm:pt modelId="{4A11EF4C-C086-E642-9BB3-7F06E5C1290B}">
      <dgm:prSet phldrT="[Text]" custT="1"/>
      <dgm:spPr/>
      <dgm:t>
        <a:bodyPr/>
        <a:lstStyle/>
        <a:p>
          <a:pPr algn="ctr" rtl="1">
            <a:buFont typeface="Arial" panose="020B0604020202020204" pitchFamily="34" charset="0"/>
            <a:buChar char="•"/>
          </a:pPr>
          <a:r>
            <a:rPr lang="ar-SA" sz="2800" b="1" dirty="0"/>
            <a:t>الرؤية</a:t>
          </a:r>
          <a:r>
            <a:rPr lang="en-GB" sz="2800" b="1" dirty="0"/>
            <a:t> (Vision):</a:t>
          </a:r>
          <a:endParaRPr lang="en-GB" sz="2800" dirty="0"/>
        </a:p>
      </dgm:t>
    </dgm:pt>
    <dgm:pt modelId="{2EE1A629-E634-6749-B074-DE4C8D7A1E17}" type="parTrans" cxnId="{428C0229-B121-8D4A-BE4C-3453E52B6038}">
      <dgm:prSet/>
      <dgm:spPr/>
      <dgm:t>
        <a:bodyPr/>
        <a:lstStyle/>
        <a:p>
          <a:endParaRPr lang="en-GB"/>
        </a:p>
      </dgm:t>
    </dgm:pt>
    <dgm:pt modelId="{41E91CD4-8D46-734A-9F81-98BE45E9A506}" type="sibTrans" cxnId="{428C0229-B121-8D4A-BE4C-3453E52B6038}">
      <dgm:prSet/>
      <dgm:spPr/>
      <dgm:t>
        <a:bodyPr/>
        <a:lstStyle/>
        <a:p>
          <a:endParaRPr lang="en-GB"/>
        </a:p>
      </dgm:t>
    </dgm:pt>
    <dgm:pt modelId="{C88ED262-17EB-A64F-8186-B36DDD55690A}">
      <dgm:prSet phldrT="[Text]" custT="1"/>
      <dgm:spPr/>
      <dgm:t>
        <a:bodyPr/>
        <a:lstStyle/>
        <a:p>
          <a:pPr rtl="1">
            <a:buSzPts val="1000"/>
            <a:buFont typeface="Courier New" panose="02070309020205020404" pitchFamily="49" charset="0"/>
            <a:buChar char="o"/>
          </a:pPr>
          <a:r>
            <a:rPr lang="ar-SA" sz="2400" dirty="0"/>
            <a:t>هدف طويل الأمد تسعى العلامة لتحقيقه</a:t>
          </a:r>
          <a:r>
            <a:rPr lang="en-GB" sz="2400" dirty="0"/>
            <a:t>.</a:t>
          </a:r>
        </a:p>
        <a:p>
          <a:pPr rtl="1">
            <a:buSzPts val="1000"/>
            <a:buFont typeface="Courier New" panose="02070309020205020404" pitchFamily="49" charset="0"/>
            <a:buChar char="o"/>
          </a:pPr>
          <a:r>
            <a:rPr lang="ar-SA" sz="2400" dirty="0"/>
            <a:t>مثال: رؤية</a:t>
          </a:r>
          <a:r>
            <a:rPr lang="en-GB" sz="2400" dirty="0"/>
            <a:t> Tesla </a:t>
          </a:r>
          <a:r>
            <a:rPr lang="ar-SA" sz="2400" dirty="0"/>
            <a:t>هي "تسريع الانتقال إلى طاقة مستدامة</a:t>
          </a:r>
          <a:r>
            <a:rPr lang="en-GB" sz="2400" dirty="0"/>
            <a:t>."</a:t>
          </a:r>
        </a:p>
      </dgm:t>
    </dgm:pt>
    <dgm:pt modelId="{0C3FAF49-7E15-F346-B5F7-74FAF3B60F5B}" type="parTrans" cxnId="{43EFD8D8-E21D-7542-A2F0-C207E7227114}">
      <dgm:prSet/>
      <dgm:spPr/>
      <dgm:t>
        <a:bodyPr/>
        <a:lstStyle/>
        <a:p>
          <a:endParaRPr lang="en-GB"/>
        </a:p>
      </dgm:t>
    </dgm:pt>
    <dgm:pt modelId="{31C0487C-6EEC-FA42-ABAB-6F58F293DC7D}" type="sibTrans" cxnId="{43EFD8D8-E21D-7542-A2F0-C207E7227114}">
      <dgm:prSet/>
      <dgm:spPr/>
      <dgm:t>
        <a:bodyPr/>
        <a:lstStyle/>
        <a:p>
          <a:endParaRPr lang="en-GB"/>
        </a:p>
      </dgm:t>
    </dgm:pt>
    <dgm:pt modelId="{102A7D41-83D4-E04C-90C4-580B0FF7BC74}">
      <dgm:prSet phldrT="[Text]" custT="1"/>
      <dgm:spPr/>
      <dgm:t>
        <a:bodyPr/>
        <a:lstStyle/>
        <a:p>
          <a:pPr>
            <a:buFont typeface="Arial" panose="020B0604020202020204" pitchFamily="34" charset="0"/>
            <a:buChar char="•"/>
          </a:pPr>
          <a:r>
            <a:rPr lang="ar-SA" sz="2800" b="1" dirty="0"/>
            <a:t>القيم</a:t>
          </a:r>
          <a:r>
            <a:rPr lang="en-GB" sz="2800" b="1" dirty="0"/>
            <a:t> (Values):</a:t>
          </a:r>
          <a:endParaRPr lang="en-GB" sz="2800" dirty="0"/>
        </a:p>
      </dgm:t>
    </dgm:pt>
    <dgm:pt modelId="{3714FB32-BFF1-6B43-9383-A9460E9624B7}" type="parTrans" cxnId="{05F860EA-091E-3041-8037-551C9970A204}">
      <dgm:prSet/>
      <dgm:spPr/>
      <dgm:t>
        <a:bodyPr/>
        <a:lstStyle/>
        <a:p>
          <a:endParaRPr lang="en-GB"/>
        </a:p>
      </dgm:t>
    </dgm:pt>
    <dgm:pt modelId="{6652ED82-6B71-6543-A7FC-4590E5EB8DAC}" type="sibTrans" cxnId="{05F860EA-091E-3041-8037-551C9970A204}">
      <dgm:prSet/>
      <dgm:spPr/>
      <dgm:t>
        <a:bodyPr/>
        <a:lstStyle/>
        <a:p>
          <a:endParaRPr lang="en-GB"/>
        </a:p>
      </dgm:t>
    </dgm:pt>
    <dgm:pt modelId="{65387183-454B-F14D-A6F6-7DA8C5BFAE05}">
      <dgm:prSet phldrT="[Text]" custT="1"/>
      <dgm:spPr/>
      <dgm:t>
        <a:bodyPr/>
        <a:lstStyle/>
        <a:p>
          <a:pPr rtl="1">
            <a:buSzPts val="1000"/>
            <a:buFont typeface="Courier New" panose="02070309020205020404" pitchFamily="49" charset="0"/>
            <a:buChar char="o"/>
          </a:pPr>
          <a:r>
            <a:rPr lang="ar-SA" sz="2400" dirty="0"/>
            <a:t>المبادئ الأساسية التي تحكم العلامة التجارية</a:t>
          </a:r>
          <a:r>
            <a:rPr lang="en-GB" sz="2400" dirty="0"/>
            <a:t>.</a:t>
          </a:r>
        </a:p>
        <a:p>
          <a:pPr rtl="1">
            <a:buSzPts val="1000"/>
            <a:buFont typeface="Courier New" panose="02070309020205020404" pitchFamily="49" charset="0"/>
            <a:buChar char="o"/>
          </a:pPr>
          <a:r>
            <a:rPr lang="ar-SA" sz="2400" dirty="0"/>
            <a:t>مثال: قيم شركة</a:t>
          </a:r>
          <a:r>
            <a:rPr lang="en-GB" sz="2400" dirty="0"/>
            <a:t> Patagonia: "</a:t>
          </a:r>
          <a:r>
            <a:rPr lang="ar-SA" sz="2400" dirty="0"/>
            <a:t>الاستدامة، الابتكار، والشفافية</a:t>
          </a:r>
          <a:r>
            <a:rPr lang="en-GB" sz="2400" dirty="0"/>
            <a:t>."</a:t>
          </a:r>
        </a:p>
      </dgm:t>
    </dgm:pt>
    <dgm:pt modelId="{A9DB0A45-BA50-9B41-9880-F5C4AAF131D7}" type="parTrans" cxnId="{713A6198-83F4-724E-83BC-9A9620E56FBD}">
      <dgm:prSet/>
      <dgm:spPr/>
      <dgm:t>
        <a:bodyPr/>
        <a:lstStyle/>
        <a:p>
          <a:endParaRPr lang="en-GB"/>
        </a:p>
      </dgm:t>
    </dgm:pt>
    <dgm:pt modelId="{14157546-F946-884E-925E-9D49B811092F}" type="sibTrans" cxnId="{713A6198-83F4-724E-83BC-9A9620E56FBD}">
      <dgm:prSet/>
      <dgm:spPr/>
      <dgm:t>
        <a:bodyPr/>
        <a:lstStyle/>
        <a:p>
          <a:endParaRPr lang="en-GB"/>
        </a:p>
      </dgm:t>
    </dgm:pt>
    <dgm:pt modelId="{D149F625-27C1-C249-9006-1B94950F545B}" type="pres">
      <dgm:prSet presAssocID="{BD09AEF8-F502-8F47-BA6A-B0FFAEB3008F}" presName="diagram" presStyleCnt="0">
        <dgm:presLayoutVars>
          <dgm:chPref val="1"/>
          <dgm:dir val="rev"/>
          <dgm:animOne val="branch"/>
          <dgm:animLvl val="lvl"/>
          <dgm:resizeHandles/>
        </dgm:presLayoutVars>
      </dgm:prSet>
      <dgm:spPr/>
    </dgm:pt>
    <dgm:pt modelId="{98078C35-9E76-D44E-BBCC-BAA7EA6B9879}" type="pres">
      <dgm:prSet presAssocID="{4A11EF4C-C086-E642-9BB3-7F06E5C1290B}" presName="root" presStyleCnt="0"/>
      <dgm:spPr/>
    </dgm:pt>
    <dgm:pt modelId="{F9945A69-3910-CC4F-A166-62AADABD0E2C}" type="pres">
      <dgm:prSet presAssocID="{4A11EF4C-C086-E642-9BB3-7F06E5C1290B}" presName="rootComposite" presStyleCnt="0"/>
      <dgm:spPr/>
    </dgm:pt>
    <dgm:pt modelId="{E351E411-AEE8-DF4C-A81F-AB0B3F420FCE}" type="pres">
      <dgm:prSet presAssocID="{4A11EF4C-C086-E642-9BB3-7F06E5C1290B}" presName="rootText" presStyleLbl="node1" presStyleIdx="0" presStyleCnt="2" custScaleX="90333" custScaleY="70220"/>
      <dgm:spPr/>
    </dgm:pt>
    <dgm:pt modelId="{6D8FF543-8109-3844-AC58-9648356DFABE}" type="pres">
      <dgm:prSet presAssocID="{4A11EF4C-C086-E642-9BB3-7F06E5C1290B}" presName="rootConnector" presStyleLbl="node1" presStyleIdx="0" presStyleCnt="2"/>
      <dgm:spPr/>
    </dgm:pt>
    <dgm:pt modelId="{38746585-CA23-E540-AFFA-2A2C30CC7C96}" type="pres">
      <dgm:prSet presAssocID="{4A11EF4C-C086-E642-9BB3-7F06E5C1290B}" presName="childShape" presStyleCnt="0"/>
      <dgm:spPr/>
    </dgm:pt>
    <dgm:pt modelId="{F69676B8-3372-6245-86C7-29A51072DC86}" type="pres">
      <dgm:prSet presAssocID="{0C3FAF49-7E15-F346-B5F7-74FAF3B60F5B}" presName="Name13" presStyleLbl="parChTrans1D2" presStyleIdx="0" presStyleCnt="2"/>
      <dgm:spPr/>
    </dgm:pt>
    <dgm:pt modelId="{2BBEB849-55BA-F34A-8292-240D96C65C68}" type="pres">
      <dgm:prSet presAssocID="{C88ED262-17EB-A64F-8186-B36DDD55690A}" presName="childText" presStyleLbl="bgAcc1" presStyleIdx="0" presStyleCnt="2" custScaleX="200355" custScaleY="130742">
        <dgm:presLayoutVars>
          <dgm:bulletEnabled val="1"/>
        </dgm:presLayoutVars>
      </dgm:prSet>
      <dgm:spPr/>
    </dgm:pt>
    <dgm:pt modelId="{89629A06-2E39-554C-8581-8C91C1517FB4}" type="pres">
      <dgm:prSet presAssocID="{102A7D41-83D4-E04C-90C4-580B0FF7BC74}" presName="root" presStyleCnt="0"/>
      <dgm:spPr/>
    </dgm:pt>
    <dgm:pt modelId="{F1064274-549B-EE43-A5FF-0D6CA6CFCF86}" type="pres">
      <dgm:prSet presAssocID="{102A7D41-83D4-E04C-90C4-580B0FF7BC74}" presName="rootComposite" presStyleCnt="0"/>
      <dgm:spPr/>
    </dgm:pt>
    <dgm:pt modelId="{B61973B9-0B44-E644-B71B-647A7C96CC5B}" type="pres">
      <dgm:prSet presAssocID="{102A7D41-83D4-E04C-90C4-580B0FF7BC74}" presName="rootText" presStyleLbl="node1" presStyleIdx="1" presStyleCnt="2" custScaleX="90333" custScaleY="70220"/>
      <dgm:spPr/>
    </dgm:pt>
    <dgm:pt modelId="{AFE3FB7F-5633-F344-A200-9B3B3BC45949}" type="pres">
      <dgm:prSet presAssocID="{102A7D41-83D4-E04C-90C4-580B0FF7BC74}" presName="rootConnector" presStyleLbl="node1" presStyleIdx="1" presStyleCnt="2"/>
      <dgm:spPr/>
    </dgm:pt>
    <dgm:pt modelId="{1D96A90C-13D4-AA4D-9EE6-2E788BA5390A}" type="pres">
      <dgm:prSet presAssocID="{102A7D41-83D4-E04C-90C4-580B0FF7BC74}" presName="childShape" presStyleCnt="0"/>
      <dgm:spPr/>
    </dgm:pt>
    <dgm:pt modelId="{ABA4313E-725F-1742-92C7-6C0A930B71CD}" type="pres">
      <dgm:prSet presAssocID="{A9DB0A45-BA50-9B41-9880-F5C4AAF131D7}" presName="Name13" presStyleLbl="parChTrans1D2" presStyleIdx="1" presStyleCnt="2"/>
      <dgm:spPr/>
    </dgm:pt>
    <dgm:pt modelId="{A774F160-A9DB-DD4F-80EA-A6DEEBEB081E}" type="pres">
      <dgm:prSet presAssocID="{65387183-454B-F14D-A6F6-7DA8C5BFAE05}" presName="childText" presStyleLbl="bgAcc1" presStyleIdx="1" presStyleCnt="2" custScaleX="200355" custScaleY="130742">
        <dgm:presLayoutVars>
          <dgm:bulletEnabled val="1"/>
        </dgm:presLayoutVars>
      </dgm:prSet>
      <dgm:spPr/>
    </dgm:pt>
  </dgm:ptLst>
  <dgm:cxnLst>
    <dgm:cxn modelId="{428C0229-B121-8D4A-BE4C-3453E52B6038}" srcId="{BD09AEF8-F502-8F47-BA6A-B0FFAEB3008F}" destId="{4A11EF4C-C086-E642-9BB3-7F06E5C1290B}" srcOrd="0" destOrd="0" parTransId="{2EE1A629-E634-6749-B074-DE4C8D7A1E17}" sibTransId="{41E91CD4-8D46-734A-9F81-98BE45E9A506}"/>
    <dgm:cxn modelId="{5ED4943C-0D9B-3A41-8A55-63E6C1701F45}" type="presOf" srcId="{102A7D41-83D4-E04C-90C4-580B0FF7BC74}" destId="{AFE3FB7F-5633-F344-A200-9B3B3BC45949}" srcOrd="1" destOrd="0" presId="urn:microsoft.com/office/officeart/2005/8/layout/hierarchy3"/>
    <dgm:cxn modelId="{7BB63049-4599-7744-9171-4E9364238E07}" type="presOf" srcId="{0C3FAF49-7E15-F346-B5F7-74FAF3B60F5B}" destId="{F69676B8-3372-6245-86C7-29A51072DC86}" srcOrd="0" destOrd="0" presId="urn:microsoft.com/office/officeart/2005/8/layout/hierarchy3"/>
    <dgm:cxn modelId="{DE330F6A-22FD-B947-BB9C-9AC10D7B3B8E}" type="presOf" srcId="{4A11EF4C-C086-E642-9BB3-7F06E5C1290B}" destId="{E351E411-AEE8-DF4C-A81F-AB0B3F420FCE}" srcOrd="0" destOrd="0" presId="urn:microsoft.com/office/officeart/2005/8/layout/hierarchy3"/>
    <dgm:cxn modelId="{CDB46150-FEFC-CF41-B20F-4AD5B6D2DAAE}" type="presOf" srcId="{C88ED262-17EB-A64F-8186-B36DDD55690A}" destId="{2BBEB849-55BA-F34A-8292-240D96C65C68}" srcOrd="0" destOrd="0" presId="urn:microsoft.com/office/officeart/2005/8/layout/hierarchy3"/>
    <dgm:cxn modelId="{9E68217F-BD3D-8C42-B0DE-229BA6A303FA}" type="presOf" srcId="{4A11EF4C-C086-E642-9BB3-7F06E5C1290B}" destId="{6D8FF543-8109-3844-AC58-9648356DFABE}" srcOrd="1" destOrd="0" presId="urn:microsoft.com/office/officeart/2005/8/layout/hierarchy3"/>
    <dgm:cxn modelId="{713A6198-83F4-724E-83BC-9A9620E56FBD}" srcId="{102A7D41-83D4-E04C-90C4-580B0FF7BC74}" destId="{65387183-454B-F14D-A6F6-7DA8C5BFAE05}" srcOrd="0" destOrd="0" parTransId="{A9DB0A45-BA50-9B41-9880-F5C4AAF131D7}" sibTransId="{14157546-F946-884E-925E-9D49B811092F}"/>
    <dgm:cxn modelId="{A31D2899-8289-464B-96DF-DFA52C59B97B}" type="presOf" srcId="{BD09AEF8-F502-8F47-BA6A-B0FFAEB3008F}" destId="{D149F625-27C1-C249-9006-1B94950F545B}" srcOrd="0" destOrd="0" presId="urn:microsoft.com/office/officeart/2005/8/layout/hierarchy3"/>
    <dgm:cxn modelId="{952CF3B7-8B43-544D-B6CD-AEDE2559F244}" type="presOf" srcId="{102A7D41-83D4-E04C-90C4-580B0FF7BC74}" destId="{B61973B9-0B44-E644-B71B-647A7C96CC5B}" srcOrd="0" destOrd="0" presId="urn:microsoft.com/office/officeart/2005/8/layout/hierarchy3"/>
    <dgm:cxn modelId="{43EFD8D8-E21D-7542-A2F0-C207E7227114}" srcId="{4A11EF4C-C086-E642-9BB3-7F06E5C1290B}" destId="{C88ED262-17EB-A64F-8186-B36DDD55690A}" srcOrd="0" destOrd="0" parTransId="{0C3FAF49-7E15-F346-B5F7-74FAF3B60F5B}" sibTransId="{31C0487C-6EEC-FA42-ABAB-6F58F293DC7D}"/>
    <dgm:cxn modelId="{E98AA5D9-2C24-204A-A6DD-89C420A5B00F}" type="presOf" srcId="{65387183-454B-F14D-A6F6-7DA8C5BFAE05}" destId="{A774F160-A9DB-DD4F-80EA-A6DEEBEB081E}" srcOrd="0" destOrd="0" presId="urn:microsoft.com/office/officeart/2005/8/layout/hierarchy3"/>
    <dgm:cxn modelId="{D2F087E8-A144-374E-8797-03BCA22B8AA3}" type="presOf" srcId="{A9DB0A45-BA50-9B41-9880-F5C4AAF131D7}" destId="{ABA4313E-725F-1742-92C7-6C0A930B71CD}" srcOrd="0" destOrd="0" presId="urn:microsoft.com/office/officeart/2005/8/layout/hierarchy3"/>
    <dgm:cxn modelId="{05F860EA-091E-3041-8037-551C9970A204}" srcId="{BD09AEF8-F502-8F47-BA6A-B0FFAEB3008F}" destId="{102A7D41-83D4-E04C-90C4-580B0FF7BC74}" srcOrd="1" destOrd="0" parTransId="{3714FB32-BFF1-6B43-9383-A9460E9624B7}" sibTransId="{6652ED82-6B71-6543-A7FC-4590E5EB8DAC}"/>
    <dgm:cxn modelId="{852FF218-C5D4-2C41-AD68-25F2265878A0}" type="presParOf" srcId="{D149F625-27C1-C249-9006-1B94950F545B}" destId="{98078C35-9E76-D44E-BBCC-BAA7EA6B9879}" srcOrd="0" destOrd="0" presId="urn:microsoft.com/office/officeart/2005/8/layout/hierarchy3"/>
    <dgm:cxn modelId="{C8434F94-EF20-8446-8A76-53E947134A80}" type="presParOf" srcId="{98078C35-9E76-D44E-BBCC-BAA7EA6B9879}" destId="{F9945A69-3910-CC4F-A166-62AADABD0E2C}" srcOrd="0" destOrd="0" presId="urn:microsoft.com/office/officeart/2005/8/layout/hierarchy3"/>
    <dgm:cxn modelId="{39F0FAE8-5026-A846-87D9-FE4762DC41D1}" type="presParOf" srcId="{F9945A69-3910-CC4F-A166-62AADABD0E2C}" destId="{E351E411-AEE8-DF4C-A81F-AB0B3F420FCE}" srcOrd="0" destOrd="0" presId="urn:microsoft.com/office/officeart/2005/8/layout/hierarchy3"/>
    <dgm:cxn modelId="{112424D5-A440-9A44-B44B-72BA1343B7A8}" type="presParOf" srcId="{F9945A69-3910-CC4F-A166-62AADABD0E2C}" destId="{6D8FF543-8109-3844-AC58-9648356DFABE}" srcOrd="1" destOrd="0" presId="urn:microsoft.com/office/officeart/2005/8/layout/hierarchy3"/>
    <dgm:cxn modelId="{302D5B6B-8808-DE48-9F78-00DB11EF68FE}" type="presParOf" srcId="{98078C35-9E76-D44E-BBCC-BAA7EA6B9879}" destId="{38746585-CA23-E540-AFFA-2A2C30CC7C96}" srcOrd="1" destOrd="0" presId="urn:microsoft.com/office/officeart/2005/8/layout/hierarchy3"/>
    <dgm:cxn modelId="{AA9AD5CF-4627-F44F-A862-E9928F0DCAA3}" type="presParOf" srcId="{38746585-CA23-E540-AFFA-2A2C30CC7C96}" destId="{F69676B8-3372-6245-86C7-29A51072DC86}" srcOrd="0" destOrd="0" presId="urn:microsoft.com/office/officeart/2005/8/layout/hierarchy3"/>
    <dgm:cxn modelId="{4FB156B4-1EC3-6C46-ADE2-EF896A177FF9}" type="presParOf" srcId="{38746585-CA23-E540-AFFA-2A2C30CC7C96}" destId="{2BBEB849-55BA-F34A-8292-240D96C65C68}" srcOrd="1" destOrd="0" presId="urn:microsoft.com/office/officeart/2005/8/layout/hierarchy3"/>
    <dgm:cxn modelId="{99AB6C82-A435-4748-A2AF-6E5E1A1622F5}" type="presParOf" srcId="{D149F625-27C1-C249-9006-1B94950F545B}" destId="{89629A06-2E39-554C-8581-8C91C1517FB4}" srcOrd="1" destOrd="0" presId="urn:microsoft.com/office/officeart/2005/8/layout/hierarchy3"/>
    <dgm:cxn modelId="{92DBC117-F3B1-3943-B1D1-BB866C5228F2}" type="presParOf" srcId="{89629A06-2E39-554C-8581-8C91C1517FB4}" destId="{F1064274-549B-EE43-A5FF-0D6CA6CFCF86}" srcOrd="0" destOrd="0" presId="urn:microsoft.com/office/officeart/2005/8/layout/hierarchy3"/>
    <dgm:cxn modelId="{62262103-D688-064C-A939-A2801F5952AF}" type="presParOf" srcId="{F1064274-549B-EE43-A5FF-0D6CA6CFCF86}" destId="{B61973B9-0B44-E644-B71B-647A7C96CC5B}" srcOrd="0" destOrd="0" presId="urn:microsoft.com/office/officeart/2005/8/layout/hierarchy3"/>
    <dgm:cxn modelId="{EC064C9F-477A-FC42-8A0A-62E5DA7998C2}" type="presParOf" srcId="{F1064274-549B-EE43-A5FF-0D6CA6CFCF86}" destId="{AFE3FB7F-5633-F344-A200-9B3B3BC45949}" srcOrd="1" destOrd="0" presId="urn:microsoft.com/office/officeart/2005/8/layout/hierarchy3"/>
    <dgm:cxn modelId="{045C9770-18DB-0E4D-A3D6-73936F3D344D}" type="presParOf" srcId="{89629A06-2E39-554C-8581-8C91C1517FB4}" destId="{1D96A90C-13D4-AA4D-9EE6-2E788BA5390A}" srcOrd="1" destOrd="0" presId="urn:microsoft.com/office/officeart/2005/8/layout/hierarchy3"/>
    <dgm:cxn modelId="{20DA2BFA-46D6-8746-8E04-E9F56A9764B3}" type="presParOf" srcId="{1D96A90C-13D4-AA4D-9EE6-2E788BA5390A}" destId="{ABA4313E-725F-1742-92C7-6C0A930B71CD}" srcOrd="0" destOrd="0" presId="urn:microsoft.com/office/officeart/2005/8/layout/hierarchy3"/>
    <dgm:cxn modelId="{975D9EC6-3A4A-6F40-9771-DBC9E96F883E}" type="presParOf" srcId="{1D96A90C-13D4-AA4D-9EE6-2E788BA5390A}" destId="{A774F160-A9DB-DD4F-80EA-A6DEEBEB081E}"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3D4C15-3873-FF48-AF28-94F9813503E9}">
      <dsp:nvSpPr>
        <dsp:cNvPr id="0" name=""/>
        <dsp:cNvSpPr/>
      </dsp:nvSpPr>
      <dsp:spPr>
        <a:xfrm rot="16200000">
          <a:off x="2691886" y="-2609149"/>
          <a:ext cx="647096" cy="60308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a:t>رمز يمثل العلامة التجارية</a:t>
          </a:r>
          <a:endParaRPr lang="en-GB" sz="2800" kern="1200" dirty="0"/>
        </a:p>
      </dsp:txBody>
      <dsp:txXfrm rot="5400000">
        <a:off x="31589" y="114326"/>
        <a:ext cx="5999281" cy="583918"/>
      </dsp:txXfrm>
    </dsp:sp>
    <dsp:sp modelId="{4D0BEA53-731D-A948-BDBC-22CA9E440522}">
      <dsp:nvSpPr>
        <dsp:cNvPr id="0" name=""/>
        <dsp:cNvSpPr/>
      </dsp:nvSpPr>
      <dsp:spPr>
        <a:xfrm>
          <a:off x="6030870" y="1850"/>
          <a:ext cx="3392364" cy="8088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r" defTabSz="1244600" rtl="1">
            <a:lnSpc>
              <a:spcPct val="90000"/>
            </a:lnSpc>
            <a:spcBef>
              <a:spcPct val="0"/>
            </a:spcBef>
            <a:spcAft>
              <a:spcPct val="35000"/>
            </a:spcAft>
            <a:buFont typeface="Arial" panose="020B0604020202020204" pitchFamily="34" charset="0"/>
            <a:buNone/>
          </a:pPr>
          <a:r>
            <a:rPr lang="ar-SA" sz="2800" b="1" kern="1200" dirty="0"/>
            <a:t>الشعار</a:t>
          </a:r>
          <a:r>
            <a:rPr lang="en-GB" sz="2800" b="1" kern="1200" dirty="0"/>
            <a:t> (Logo):</a:t>
          </a:r>
          <a:r>
            <a:rPr lang="en-GB" sz="2800" kern="1200" dirty="0"/>
            <a:t> </a:t>
          </a:r>
        </a:p>
      </dsp:txBody>
      <dsp:txXfrm>
        <a:off x="6070356" y="41336"/>
        <a:ext cx="3313392" cy="729898"/>
      </dsp:txXfrm>
    </dsp:sp>
    <dsp:sp modelId="{E52A4327-4D77-8D4F-B5B7-C003C0F4B771}">
      <dsp:nvSpPr>
        <dsp:cNvPr id="0" name=""/>
        <dsp:cNvSpPr/>
      </dsp:nvSpPr>
      <dsp:spPr>
        <a:xfrm rot="16200000">
          <a:off x="2691886" y="-1759835"/>
          <a:ext cx="647096" cy="60308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r" defTabSz="1066800" rtl="1">
            <a:lnSpc>
              <a:spcPct val="90000"/>
            </a:lnSpc>
            <a:spcBef>
              <a:spcPct val="0"/>
            </a:spcBef>
            <a:spcAft>
              <a:spcPct val="15000"/>
            </a:spcAft>
            <a:buChar char="•"/>
          </a:pPr>
          <a:r>
            <a:rPr lang="ar-SA" sz="2400" kern="1200" dirty="0"/>
            <a:t>تؤثر على الشعور والانطباع النفسي</a:t>
          </a:r>
          <a:endParaRPr lang="en-GB" sz="2400" kern="1200" dirty="0"/>
        </a:p>
      </dsp:txBody>
      <dsp:txXfrm rot="5400000">
        <a:off x="31589" y="963640"/>
        <a:ext cx="5999281" cy="583918"/>
      </dsp:txXfrm>
    </dsp:sp>
    <dsp:sp modelId="{FE24C43F-1620-B848-B983-8D3704A3501E}">
      <dsp:nvSpPr>
        <dsp:cNvPr id="0" name=""/>
        <dsp:cNvSpPr/>
      </dsp:nvSpPr>
      <dsp:spPr>
        <a:xfrm>
          <a:off x="6030870" y="851164"/>
          <a:ext cx="3392364" cy="8088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r" defTabSz="1244600" rtl="1">
            <a:lnSpc>
              <a:spcPct val="90000"/>
            </a:lnSpc>
            <a:spcBef>
              <a:spcPct val="0"/>
            </a:spcBef>
            <a:spcAft>
              <a:spcPct val="35000"/>
            </a:spcAft>
            <a:buFont typeface="Arial" panose="020B0604020202020204" pitchFamily="34" charset="0"/>
            <a:buNone/>
          </a:pPr>
          <a:r>
            <a:rPr lang="ar-SA" sz="2800" b="1" kern="1200" dirty="0"/>
            <a:t>الألوان</a:t>
          </a:r>
          <a:r>
            <a:rPr lang="en-GB" sz="2800" b="1" kern="1200" dirty="0"/>
            <a:t> (</a:t>
          </a:r>
          <a:r>
            <a:rPr lang="en-GB" sz="2800" b="1" kern="1200" dirty="0" err="1"/>
            <a:t>Colors</a:t>
          </a:r>
          <a:r>
            <a:rPr lang="en-GB" sz="2800" b="1" kern="1200" dirty="0"/>
            <a:t>):</a:t>
          </a:r>
          <a:r>
            <a:rPr lang="en-GB" sz="2800" kern="1200" dirty="0"/>
            <a:t> </a:t>
          </a:r>
        </a:p>
      </dsp:txBody>
      <dsp:txXfrm>
        <a:off x="6070356" y="890650"/>
        <a:ext cx="3313392" cy="729898"/>
      </dsp:txXfrm>
    </dsp:sp>
    <dsp:sp modelId="{37E1170B-756D-2949-B495-7680BD3B6E5B}">
      <dsp:nvSpPr>
        <dsp:cNvPr id="0" name=""/>
        <dsp:cNvSpPr/>
      </dsp:nvSpPr>
      <dsp:spPr>
        <a:xfrm rot="16200000">
          <a:off x="2691886" y="-910520"/>
          <a:ext cx="647096" cy="60308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r" defTabSz="1066800" rtl="1">
            <a:lnSpc>
              <a:spcPct val="90000"/>
            </a:lnSpc>
            <a:spcBef>
              <a:spcPct val="0"/>
            </a:spcBef>
            <a:spcAft>
              <a:spcPct val="15000"/>
            </a:spcAft>
            <a:buChar char="•"/>
          </a:pPr>
          <a:r>
            <a:rPr lang="ar-SA" sz="2400" kern="1200" dirty="0"/>
            <a:t>تعكس شخصية العلامة التجارية</a:t>
          </a:r>
          <a:endParaRPr lang="en-GB" sz="2400" kern="1200" dirty="0">
            <a:solidFill>
              <a:prstClr val="black">
                <a:hueOff val="0"/>
                <a:satOff val="0"/>
                <a:lumOff val="0"/>
                <a:alphaOff val="0"/>
              </a:prstClr>
            </a:solidFill>
            <a:latin typeface="Calibri"/>
            <a:ea typeface="+mn-ea"/>
            <a:cs typeface="Arial" panose="020B0604020202020204" pitchFamily="34" charset="0"/>
          </a:endParaRPr>
        </a:p>
      </dsp:txBody>
      <dsp:txXfrm rot="5400000">
        <a:off x="31589" y="1812955"/>
        <a:ext cx="5999281" cy="583918"/>
      </dsp:txXfrm>
    </dsp:sp>
    <dsp:sp modelId="{B516D5A4-DD71-4B4A-B823-A7997B0D0A7F}">
      <dsp:nvSpPr>
        <dsp:cNvPr id="0" name=""/>
        <dsp:cNvSpPr/>
      </dsp:nvSpPr>
      <dsp:spPr>
        <a:xfrm>
          <a:off x="6030870" y="1700479"/>
          <a:ext cx="3392364" cy="8088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r" defTabSz="1244600" rtl="1">
            <a:lnSpc>
              <a:spcPct val="90000"/>
            </a:lnSpc>
            <a:spcBef>
              <a:spcPct val="0"/>
            </a:spcBef>
            <a:spcAft>
              <a:spcPct val="35000"/>
            </a:spcAft>
            <a:buFont typeface="Arial" panose="020B0604020202020204" pitchFamily="34" charset="0"/>
            <a:buNone/>
          </a:pPr>
          <a:r>
            <a:rPr lang="ar-SA" sz="2800" b="1" kern="1200" dirty="0"/>
            <a:t>الخطوط</a:t>
          </a:r>
          <a:r>
            <a:rPr lang="en-GB" sz="2800" b="1" kern="1200" dirty="0"/>
            <a:t> (Typography):</a:t>
          </a:r>
          <a:r>
            <a:rPr lang="en-GB" sz="2800" kern="1200" dirty="0"/>
            <a:t> </a:t>
          </a:r>
        </a:p>
      </dsp:txBody>
      <dsp:txXfrm>
        <a:off x="6070356" y="1739965"/>
        <a:ext cx="3313392" cy="729898"/>
      </dsp:txXfrm>
    </dsp:sp>
    <dsp:sp modelId="{EA466D8E-D432-2344-9279-84DB8C5A2376}">
      <dsp:nvSpPr>
        <dsp:cNvPr id="0" name=""/>
        <dsp:cNvSpPr/>
      </dsp:nvSpPr>
      <dsp:spPr>
        <a:xfrm rot="16200000">
          <a:off x="2691886" y="-61206"/>
          <a:ext cx="647096" cy="60308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a:t>تصف العلامة بطريقة بصرية</a:t>
          </a:r>
          <a:endParaRPr lang="en-GB" sz="2800" kern="1200" dirty="0">
            <a:solidFill>
              <a:prstClr val="black">
                <a:hueOff val="0"/>
                <a:satOff val="0"/>
                <a:lumOff val="0"/>
                <a:alphaOff val="0"/>
              </a:prstClr>
            </a:solidFill>
            <a:latin typeface="Calibri"/>
            <a:ea typeface="+mn-ea"/>
            <a:cs typeface="Arial" panose="020B0604020202020204" pitchFamily="34" charset="0"/>
          </a:endParaRPr>
        </a:p>
      </dsp:txBody>
      <dsp:txXfrm rot="5400000">
        <a:off x="31589" y="2662269"/>
        <a:ext cx="5999281" cy="583918"/>
      </dsp:txXfrm>
    </dsp:sp>
    <dsp:sp modelId="{9C4A1704-F88A-C24D-8766-B9497E258BA9}">
      <dsp:nvSpPr>
        <dsp:cNvPr id="0" name=""/>
        <dsp:cNvSpPr/>
      </dsp:nvSpPr>
      <dsp:spPr>
        <a:xfrm>
          <a:off x="6030870" y="2549793"/>
          <a:ext cx="3392364" cy="8088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r" defTabSz="1244600" rtl="1">
            <a:lnSpc>
              <a:spcPct val="90000"/>
            </a:lnSpc>
            <a:spcBef>
              <a:spcPct val="0"/>
            </a:spcBef>
            <a:spcAft>
              <a:spcPct val="35000"/>
            </a:spcAft>
            <a:buFont typeface="Arial" panose="020B0604020202020204" pitchFamily="34" charset="0"/>
            <a:buNone/>
          </a:pPr>
          <a:r>
            <a:rPr lang="ar-SA" sz="2800" b="1" kern="1200" dirty="0"/>
            <a:t>الصور</a:t>
          </a:r>
          <a:r>
            <a:rPr lang="en-GB" sz="2800" b="1" kern="1200" dirty="0"/>
            <a:t> (Imagery):</a:t>
          </a:r>
          <a:r>
            <a:rPr lang="en-GB" sz="2800" kern="1200" dirty="0"/>
            <a:t> </a:t>
          </a:r>
        </a:p>
      </dsp:txBody>
      <dsp:txXfrm>
        <a:off x="6070356" y="2589279"/>
        <a:ext cx="3313392" cy="729898"/>
      </dsp:txXfrm>
    </dsp:sp>
    <dsp:sp modelId="{32DE6964-13C5-2045-9D42-EEFC8F53D1ED}">
      <dsp:nvSpPr>
        <dsp:cNvPr id="0" name=""/>
        <dsp:cNvSpPr/>
      </dsp:nvSpPr>
      <dsp:spPr>
        <a:xfrm rot="16200000">
          <a:off x="2691886" y="788108"/>
          <a:ext cx="647096" cy="60308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a:t>أسلوب التواصل مع الجمهور</a:t>
          </a:r>
          <a:endParaRPr lang="en-GB" sz="2800" kern="1200" dirty="0">
            <a:solidFill>
              <a:prstClr val="black">
                <a:hueOff val="0"/>
                <a:satOff val="0"/>
                <a:lumOff val="0"/>
                <a:alphaOff val="0"/>
              </a:prstClr>
            </a:solidFill>
            <a:latin typeface="Calibri"/>
            <a:ea typeface="+mn-ea"/>
            <a:cs typeface="Arial" panose="020B0604020202020204" pitchFamily="34" charset="0"/>
          </a:endParaRPr>
        </a:p>
      </dsp:txBody>
      <dsp:txXfrm rot="5400000">
        <a:off x="31589" y="3511584"/>
        <a:ext cx="5999281" cy="583918"/>
      </dsp:txXfrm>
    </dsp:sp>
    <dsp:sp modelId="{E4EA75FF-C586-F542-99F7-4BA66BF5BA44}">
      <dsp:nvSpPr>
        <dsp:cNvPr id="0" name=""/>
        <dsp:cNvSpPr/>
      </dsp:nvSpPr>
      <dsp:spPr>
        <a:xfrm>
          <a:off x="6030870" y="3399108"/>
          <a:ext cx="3392364" cy="8088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r" defTabSz="1244600" rtl="1">
            <a:lnSpc>
              <a:spcPct val="90000"/>
            </a:lnSpc>
            <a:spcBef>
              <a:spcPct val="0"/>
            </a:spcBef>
            <a:spcAft>
              <a:spcPct val="35000"/>
            </a:spcAft>
            <a:buFont typeface="Arial" panose="020B0604020202020204" pitchFamily="34" charset="0"/>
            <a:buNone/>
          </a:pPr>
          <a:r>
            <a:rPr lang="ar-SA" sz="2800" b="1" kern="1200" dirty="0"/>
            <a:t>الصوت</a:t>
          </a:r>
          <a:r>
            <a:rPr lang="en-GB" sz="2800" b="1" kern="1200" dirty="0"/>
            <a:t> (Tone):</a:t>
          </a:r>
          <a:r>
            <a:rPr lang="en-GB" sz="2800" kern="1200" dirty="0"/>
            <a:t> </a:t>
          </a:r>
        </a:p>
      </dsp:txBody>
      <dsp:txXfrm>
        <a:off x="6070356" y="3438594"/>
        <a:ext cx="3313392" cy="7298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5460A1-7801-A34C-9597-2885ECD0782A}">
      <dsp:nvSpPr>
        <dsp:cNvPr id="0" name=""/>
        <dsp:cNvSpPr/>
      </dsp:nvSpPr>
      <dsp:spPr>
        <a:xfrm>
          <a:off x="0" y="66065"/>
          <a:ext cx="3257207" cy="19543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Font typeface="+mj-lt"/>
            <a:buNone/>
          </a:pPr>
          <a:r>
            <a:rPr lang="ar-SA" sz="3200" kern="1200" dirty="0"/>
            <a:t>تحسين السمعة وزيادة المصداقية</a:t>
          </a:r>
          <a:r>
            <a:rPr lang="en-GB" sz="3200" kern="1200" dirty="0"/>
            <a:t>.</a:t>
          </a:r>
          <a:endParaRPr lang="ar-SA" sz="3200" kern="1200" dirty="0"/>
        </a:p>
      </dsp:txBody>
      <dsp:txXfrm>
        <a:off x="0" y="66065"/>
        <a:ext cx="3257207" cy="1954324"/>
      </dsp:txXfrm>
    </dsp:sp>
    <dsp:sp modelId="{E8976347-6E71-6942-8C80-6E57E3AF17B1}">
      <dsp:nvSpPr>
        <dsp:cNvPr id="0" name=""/>
        <dsp:cNvSpPr/>
      </dsp:nvSpPr>
      <dsp:spPr>
        <a:xfrm>
          <a:off x="3582928" y="66065"/>
          <a:ext cx="3257207" cy="19543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Font typeface="+mj-lt"/>
            <a:buNone/>
          </a:pPr>
          <a:r>
            <a:rPr lang="ar-SA" sz="3200" kern="1200" dirty="0"/>
            <a:t>جذب استثمارات وشراكات جديدة</a:t>
          </a:r>
          <a:r>
            <a:rPr lang="en-GB" sz="3200" kern="1200" dirty="0"/>
            <a:t>.</a:t>
          </a:r>
        </a:p>
      </dsp:txBody>
      <dsp:txXfrm>
        <a:off x="3582928" y="66065"/>
        <a:ext cx="3257207" cy="1954324"/>
      </dsp:txXfrm>
    </dsp:sp>
    <dsp:sp modelId="{8D09BB5B-004B-1E4A-B89F-B599D0EC593C}">
      <dsp:nvSpPr>
        <dsp:cNvPr id="0" name=""/>
        <dsp:cNvSpPr/>
      </dsp:nvSpPr>
      <dsp:spPr>
        <a:xfrm>
          <a:off x="7165856" y="66065"/>
          <a:ext cx="3257207" cy="19543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kern="1200" dirty="0"/>
            <a:t>دعم التوسع الجغرافي والأسواق الجديدة</a:t>
          </a:r>
          <a:endParaRPr lang="en-GB" sz="3200" kern="1200" dirty="0"/>
        </a:p>
      </dsp:txBody>
      <dsp:txXfrm>
        <a:off x="7165856" y="66065"/>
        <a:ext cx="3257207" cy="1954324"/>
      </dsp:txXfrm>
    </dsp:sp>
    <dsp:sp modelId="{40D09AF3-1DC2-B548-A558-5C0E5C20B618}">
      <dsp:nvSpPr>
        <dsp:cNvPr id="0" name=""/>
        <dsp:cNvSpPr/>
      </dsp:nvSpPr>
      <dsp:spPr>
        <a:xfrm>
          <a:off x="1791464" y="2346110"/>
          <a:ext cx="3257207" cy="19543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SA" sz="2800" kern="1200" dirty="0"/>
            <a:t>تحقيق عائد على الاستثمار</a:t>
          </a:r>
          <a:r>
            <a:rPr lang="en-GB" sz="2800" kern="1200" dirty="0"/>
            <a:t> (ROI) </a:t>
          </a:r>
          <a:r>
            <a:rPr lang="ar-SA" sz="2800" kern="1200" dirty="0"/>
            <a:t>أعلى</a:t>
          </a:r>
          <a:endParaRPr lang="en-GB" sz="2800" kern="1200" dirty="0"/>
        </a:p>
      </dsp:txBody>
      <dsp:txXfrm>
        <a:off x="1791464" y="2346110"/>
        <a:ext cx="3257207" cy="1954324"/>
      </dsp:txXfrm>
    </dsp:sp>
    <dsp:sp modelId="{9782A965-9700-1E49-9D28-7F0A9617D8BA}">
      <dsp:nvSpPr>
        <dsp:cNvPr id="0" name=""/>
        <dsp:cNvSpPr/>
      </dsp:nvSpPr>
      <dsp:spPr>
        <a:xfrm>
          <a:off x="5374392" y="2346110"/>
          <a:ext cx="3257207" cy="19543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Font typeface="+mj-lt"/>
            <a:buNone/>
          </a:pPr>
          <a:r>
            <a:rPr lang="ar-SA" sz="2800" kern="1200" dirty="0"/>
            <a:t>بناء أصول غير ملموسة</a:t>
          </a:r>
          <a:r>
            <a:rPr lang="en-GB" sz="2800" kern="1200" dirty="0"/>
            <a:t> (Intangible Assets).</a:t>
          </a:r>
        </a:p>
      </dsp:txBody>
      <dsp:txXfrm>
        <a:off x="5374392" y="2346110"/>
        <a:ext cx="3257207" cy="19543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927B53-2DB7-3146-B146-50516077953A}">
      <dsp:nvSpPr>
        <dsp:cNvPr id="0" name=""/>
        <dsp:cNvSpPr/>
      </dsp:nvSpPr>
      <dsp:spPr>
        <a:xfrm>
          <a:off x="781729" y="0"/>
          <a:ext cx="8859604" cy="4366501"/>
        </a:xfrm>
        <a:prstGeom prst="lef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E2834C-7D98-4C40-816A-6921CE258C45}">
      <dsp:nvSpPr>
        <dsp:cNvPr id="0" name=""/>
        <dsp:cNvSpPr/>
      </dsp:nvSpPr>
      <dsp:spPr>
        <a:xfrm>
          <a:off x="8581723" y="1309950"/>
          <a:ext cx="1838286" cy="1746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mj-lt"/>
            <a:buNone/>
          </a:pPr>
          <a:r>
            <a:rPr lang="ar-SA" sz="2400" kern="1200" dirty="0"/>
            <a:t>تصميم شعار وهوية بصرية متسقة</a:t>
          </a:r>
        </a:p>
      </dsp:txBody>
      <dsp:txXfrm>
        <a:off x="8666985" y="1395212"/>
        <a:ext cx="1667762" cy="1576076"/>
      </dsp:txXfrm>
    </dsp:sp>
    <dsp:sp modelId="{9B0A6AA3-249B-6A40-ACA4-C2CFB8C311E2}">
      <dsp:nvSpPr>
        <dsp:cNvPr id="0" name=""/>
        <dsp:cNvSpPr/>
      </dsp:nvSpPr>
      <dsp:spPr>
        <a:xfrm>
          <a:off x="6437056" y="1309950"/>
          <a:ext cx="1838286" cy="1746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mj-lt"/>
            <a:buNone/>
          </a:pPr>
          <a:r>
            <a:rPr lang="ar-SA" sz="2400" kern="1200" dirty="0"/>
            <a:t>صياغة رسالة ورؤية وقيم واضحة</a:t>
          </a:r>
          <a:endParaRPr lang="en-GB" sz="2400" kern="1200" dirty="0"/>
        </a:p>
      </dsp:txBody>
      <dsp:txXfrm>
        <a:off x="6522318" y="1395212"/>
        <a:ext cx="1667762" cy="1576076"/>
      </dsp:txXfrm>
    </dsp:sp>
    <dsp:sp modelId="{7E496DE7-AB63-E141-9D05-0B7743C746AB}">
      <dsp:nvSpPr>
        <dsp:cNvPr id="0" name=""/>
        <dsp:cNvSpPr/>
      </dsp:nvSpPr>
      <dsp:spPr>
        <a:xfrm>
          <a:off x="4292388" y="1309950"/>
          <a:ext cx="1838286" cy="1746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SA" sz="2400" kern="1200" dirty="0"/>
            <a:t>تحديد الجمهور المستهدف</a:t>
          </a:r>
          <a:endParaRPr lang="en-GB" sz="2400" kern="1200" dirty="0"/>
        </a:p>
      </dsp:txBody>
      <dsp:txXfrm>
        <a:off x="4377650" y="1395212"/>
        <a:ext cx="1667762" cy="1576076"/>
      </dsp:txXfrm>
    </dsp:sp>
    <dsp:sp modelId="{131D5A70-EF5C-6049-A5F5-96766CF47D28}">
      <dsp:nvSpPr>
        <dsp:cNvPr id="0" name=""/>
        <dsp:cNvSpPr/>
      </dsp:nvSpPr>
      <dsp:spPr>
        <a:xfrm>
          <a:off x="2147721" y="1309950"/>
          <a:ext cx="1838286" cy="1746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mj-lt"/>
            <a:buNone/>
          </a:pPr>
          <a:r>
            <a:rPr lang="ar-SA" sz="2400" kern="1200" dirty="0"/>
            <a:t>إنشاء دليل هوية العلامة التجارية</a:t>
          </a:r>
          <a:r>
            <a:rPr lang="en-GB" sz="2400" kern="1200" dirty="0"/>
            <a:t> (Brand Guidelines).</a:t>
          </a:r>
        </a:p>
      </dsp:txBody>
      <dsp:txXfrm>
        <a:off x="2232983" y="1395212"/>
        <a:ext cx="1667762" cy="1576076"/>
      </dsp:txXfrm>
    </dsp:sp>
    <dsp:sp modelId="{095CA524-5265-F34B-8ADC-5F7EB905C7EC}">
      <dsp:nvSpPr>
        <dsp:cNvPr id="0" name=""/>
        <dsp:cNvSpPr/>
      </dsp:nvSpPr>
      <dsp:spPr>
        <a:xfrm>
          <a:off x="3053" y="1309950"/>
          <a:ext cx="1838286" cy="1746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mj-lt"/>
            <a:buNone/>
          </a:pPr>
          <a:r>
            <a:rPr lang="ar-SA" sz="2400" kern="1200" dirty="0"/>
            <a:t>اختيار الألوان والخطوط المناسبة</a:t>
          </a:r>
          <a:endParaRPr lang="en-GB" sz="2400" kern="1200" dirty="0"/>
        </a:p>
      </dsp:txBody>
      <dsp:txXfrm>
        <a:off x="88315" y="1395212"/>
        <a:ext cx="1667762" cy="157607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1E411-AEE8-DF4C-A81F-AB0B3F420FCE}">
      <dsp:nvSpPr>
        <dsp:cNvPr id="0" name=""/>
        <dsp:cNvSpPr/>
      </dsp:nvSpPr>
      <dsp:spPr>
        <a:xfrm>
          <a:off x="7410448" y="2495"/>
          <a:ext cx="2437148" cy="9472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الرؤية</a:t>
          </a:r>
          <a:r>
            <a:rPr lang="en-GB" sz="2800" b="1" kern="1200" dirty="0"/>
            <a:t> (Vision):</a:t>
          </a:r>
          <a:endParaRPr lang="en-GB" sz="2800" kern="1200" dirty="0"/>
        </a:p>
      </dsp:txBody>
      <dsp:txXfrm>
        <a:off x="7438192" y="30239"/>
        <a:ext cx="2381660" cy="891765"/>
      </dsp:txXfrm>
    </dsp:sp>
    <dsp:sp modelId="{F69676B8-3372-6245-86C7-29A51072DC86}">
      <dsp:nvSpPr>
        <dsp:cNvPr id="0" name=""/>
        <dsp:cNvSpPr/>
      </dsp:nvSpPr>
      <dsp:spPr>
        <a:xfrm>
          <a:off x="9360167" y="949749"/>
          <a:ext cx="243714" cy="1219086"/>
        </a:xfrm>
        <a:custGeom>
          <a:avLst/>
          <a:gdLst/>
          <a:ahLst/>
          <a:cxnLst/>
          <a:rect l="0" t="0" r="0" b="0"/>
          <a:pathLst>
            <a:path>
              <a:moveTo>
                <a:pt x="243714" y="0"/>
              </a:moveTo>
              <a:lnTo>
                <a:pt x="243714" y="1219086"/>
              </a:lnTo>
              <a:lnTo>
                <a:pt x="0" y="12190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BEB849-55BA-F34A-8292-240D96C65C68}">
      <dsp:nvSpPr>
        <dsp:cNvPr id="0" name=""/>
        <dsp:cNvSpPr/>
      </dsp:nvSpPr>
      <dsp:spPr>
        <a:xfrm>
          <a:off x="5035768" y="1286994"/>
          <a:ext cx="4324398" cy="1763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rtl="1">
            <a:lnSpc>
              <a:spcPct val="90000"/>
            </a:lnSpc>
            <a:spcBef>
              <a:spcPct val="0"/>
            </a:spcBef>
            <a:spcAft>
              <a:spcPct val="35000"/>
            </a:spcAft>
            <a:buSzPts val="1000"/>
            <a:buFont typeface="Courier New" panose="02070309020205020404" pitchFamily="49" charset="0"/>
            <a:buNone/>
          </a:pPr>
          <a:r>
            <a:rPr lang="ar-SA" sz="2400" kern="1200" dirty="0"/>
            <a:t>هدف طويل الأمد تسعى العلامة لتحقيقه</a:t>
          </a:r>
          <a:r>
            <a:rPr lang="en-GB" sz="2400" kern="1200" dirty="0"/>
            <a:t>.</a:t>
          </a:r>
        </a:p>
        <a:p>
          <a:pPr marL="0" lvl="0" indent="0" algn="ctr" defTabSz="1066800" rtl="1">
            <a:lnSpc>
              <a:spcPct val="90000"/>
            </a:lnSpc>
            <a:spcBef>
              <a:spcPct val="0"/>
            </a:spcBef>
            <a:spcAft>
              <a:spcPct val="35000"/>
            </a:spcAft>
            <a:buSzPts val="1000"/>
            <a:buFont typeface="Courier New" panose="02070309020205020404" pitchFamily="49" charset="0"/>
            <a:buNone/>
          </a:pPr>
          <a:r>
            <a:rPr lang="ar-SA" sz="2400" kern="1200" dirty="0"/>
            <a:t>مثال: رؤية</a:t>
          </a:r>
          <a:r>
            <a:rPr lang="en-GB" sz="2400" kern="1200" dirty="0"/>
            <a:t> Tesla </a:t>
          </a:r>
          <a:r>
            <a:rPr lang="ar-SA" sz="2400" kern="1200" dirty="0"/>
            <a:t>هي "تسريع الانتقال إلى طاقة مستدامة</a:t>
          </a:r>
          <a:r>
            <a:rPr lang="en-GB" sz="2400" kern="1200" dirty="0"/>
            <a:t>."</a:t>
          </a:r>
        </a:p>
      </dsp:txBody>
      <dsp:txXfrm>
        <a:off x="5087425" y="1338651"/>
        <a:ext cx="4221084" cy="1660369"/>
      </dsp:txXfrm>
    </dsp:sp>
    <dsp:sp modelId="{B61973B9-0B44-E644-B71B-647A7C96CC5B}">
      <dsp:nvSpPr>
        <dsp:cNvPr id="0" name=""/>
        <dsp:cNvSpPr/>
      </dsp:nvSpPr>
      <dsp:spPr>
        <a:xfrm>
          <a:off x="2411559" y="2495"/>
          <a:ext cx="2437148" cy="9472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ar-SA" sz="2800" b="1" kern="1200" dirty="0"/>
            <a:t>القيم</a:t>
          </a:r>
          <a:r>
            <a:rPr lang="en-GB" sz="2800" b="1" kern="1200" dirty="0"/>
            <a:t> (Values):</a:t>
          </a:r>
          <a:endParaRPr lang="en-GB" sz="2800" kern="1200" dirty="0"/>
        </a:p>
      </dsp:txBody>
      <dsp:txXfrm>
        <a:off x="2439303" y="30239"/>
        <a:ext cx="2381660" cy="891765"/>
      </dsp:txXfrm>
    </dsp:sp>
    <dsp:sp modelId="{ABA4313E-725F-1742-92C7-6C0A930B71CD}">
      <dsp:nvSpPr>
        <dsp:cNvPr id="0" name=""/>
        <dsp:cNvSpPr/>
      </dsp:nvSpPr>
      <dsp:spPr>
        <a:xfrm>
          <a:off x="4361278" y="949749"/>
          <a:ext cx="243714" cy="1219086"/>
        </a:xfrm>
        <a:custGeom>
          <a:avLst/>
          <a:gdLst/>
          <a:ahLst/>
          <a:cxnLst/>
          <a:rect l="0" t="0" r="0" b="0"/>
          <a:pathLst>
            <a:path>
              <a:moveTo>
                <a:pt x="243714" y="0"/>
              </a:moveTo>
              <a:lnTo>
                <a:pt x="243714" y="1219086"/>
              </a:lnTo>
              <a:lnTo>
                <a:pt x="0" y="12190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74F160-A9DB-DD4F-80EA-A6DEEBEB081E}">
      <dsp:nvSpPr>
        <dsp:cNvPr id="0" name=""/>
        <dsp:cNvSpPr/>
      </dsp:nvSpPr>
      <dsp:spPr>
        <a:xfrm>
          <a:off x="36879" y="1286994"/>
          <a:ext cx="4324398" cy="1763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rtl="1">
            <a:lnSpc>
              <a:spcPct val="90000"/>
            </a:lnSpc>
            <a:spcBef>
              <a:spcPct val="0"/>
            </a:spcBef>
            <a:spcAft>
              <a:spcPct val="35000"/>
            </a:spcAft>
            <a:buSzPts val="1000"/>
            <a:buFont typeface="Courier New" panose="02070309020205020404" pitchFamily="49" charset="0"/>
            <a:buNone/>
          </a:pPr>
          <a:r>
            <a:rPr lang="ar-SA" sz="2400" kern="1200" dirty="0"/>
            <a:t>المبادئ الأساسية التي تحكم العلامة التجارية</a:t>
          </a:r>
          <a:r>
            <a:rPr lang="en-GB" sz="2400" kern="1200" dirty="0"/>
            <a:t>.</a:t>
          </a:r>
        </a:p>
        <a:p>
          <a:pPr marL="0" lvl="0" indent="0" algn="ctr" defTabSz="1066800" rtl="1">
            <a:lnSpc>
              <a:spcPct val="90000"/>
            </a:lnSpc>
            <a:spcBef>
              <a:spcPct val="0"/>
            </a:spcBef>
            <a:spcAft>
              <a:spcPct val="35000"/>
            </a:spcAft>
            <a:buSzPts val="1000"/>
            <a:buFont typeface="Courier New" panose="02070309020205020404" pitchFamily="49" charset="0"/>
            <a:buNone/>
          </a:pPr>
          <a:r>
            <a:rPr lang="ar-SA" sz="2400" kern="1200" dirty="0"/>
            <a:t>مثال: قيم شركة</a:t>
          </a:r>
          <a:r>
            <a:rPr lang="en-GB" sz="2400" kern="1200" dirty="0"/>
            <a:t> Patagonia: "</a:t>
          </a:r>
          <a:r>
            <a:rPr lang="ar-SA" sz="2400" kern="1200" dirty="0"/>
            <a:t>الاستدامة، الابتكار، والشفافية</a:t>
          </a:r>
          <a:r>
            <a:rPr lang="en-GB" sz="2400" kern="1200" dirty="0"/>
            <a:t>."</a:t>
          </a:r>
        </a:p>
      </dsp:txBody>
      <dsp:txXfrm>
        <a:off x="88536" y="1338651"/>
        <a:ext cx="4221084" cy="166036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03185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2830192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64671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75160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61318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4D5025-F09E-FD50-94BC-9E7FBD089E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E9521A-8C04-994B-4AFE-83675697AD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5DA90C-12F8-3408-941A-B8EED8846677}"/>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215D3105-F5DA-EF33-7F9E-1E94D8EF372A}"/>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27323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25CD1-19E2-FE0C-E651-D7E6F093C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F0ACE5-BD06-B786-254D-A5C99757A1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3BB07A-FAC0-B701-4D37-EBBE9630B8F5}"/>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B2ECCFBC-50BB-285B-5E91-5E5864DD8E76}"/>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33244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971090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711480-21D3-2051-C698-7CA27B73BE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118015-25BB-0993-FE69-456A3A0A0E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771B13-C6A1-BBA6-EEE9-DE759BE1D202}"/>
              </a:ext>
            </a:extLst>
          </p:cNvPr>
          <p:cNvSpPr>
            <a:spLocks noGrp="1"/>
          </p:cNvSpPr>
          <p:nvPr>
            <p:ph type="body" idx="1"/>
          </p:nvPr>
        </p:nvSpPr>
        <p:spPr/>
        <p:txBody>
          <a:bodyPr/>
          <a:lstStyle/>
          <a:p>
            <a:pPr algn="r" rtl="1">
              <a:lnSpc>
                <a:spcPct val="115000"/>
              </a:lnSpc>
              <a:spcAft>
                <a:spcPts val="800"/>
              </a:spcAft>
            </a:pP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7EEAB48B-7306-D577-7B36-63A3AA999831}"/>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3064898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E30083-B37A-F69B-6B3F-275C13CCEC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BEC51C-CCD8-70AC-0C7B-AADB80653F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0B23B8-F914-386E-2AEA-8E252D2C5A86}"/>
              </a:ext>
            </a:extLst>
          </p:cNvPr>
          <p:cNvSpPr>
            <a:spLocks noGrp="1"/>
          </p:cNvSpPr>
          <p:nvPr>
            <p:ph type="body" idx="1"/>
          </p:nvPr>
        </p:nvSpPr>
        <p:spPr/>
        <p:txBody>
          <a:bodyPr/>
          <a:lstStyle/>
          <a:p>
            <a:pPr algn="r" rtl="1">
              <a:lnSpc>
                <a:spcPct val="115000"/>
              </a:lnSpc>
              <a:spcAft>
                <a:spcPts val="800"/>
              </a:spcAft>
            </a:pP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6BF842D2-F2FA-DE64-1F65-2F723A78FB7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525670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54109-E509-26E0-353A-7B212F2164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570F75-0E78-362E-1C9A-F810169FB7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392FDF-DB38-D9E4-2911-A245D0C776E8}"/>
              </a:ext>
            </a:extLst>
          </p:cNvPr>
          <p:cNvSpPr>
            <a:spLocks noGrp="1"/>
          </p:cNvSpPr>
          <p:nvPr>
            <p:ph type="body" idx="1"/>
          </p:nvPr>
        </p:nvSpPr>
        <p:spPr/>
        <p:txBody>
          <a:bodyPr/>
          <a:lstStyle/>
          <a:p>
            <a:pPr algn="r" rtl="1">
              <a:lnSpc>
                <a:spcPct val="115000"/>
              </a:lnSpc>
              <a:spcAft>
                <a:spcPts val="800"/>
              </a:spcAft>
            </a:pP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69CE3F1-525C-AFF7-B7D6-176008D59F7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249593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C1144-99DE-BA6B-EC8F-BA2DB074E5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9DB136-F723-63E7-E397-E16BB71AA1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6CBA68-496F-AD7E-B4D4-DC2BC08B00C5}"/>
              </a:ext>
            </a:extLst>
          </p:cNvPr>
          <p:cNvSpPr>
            <a:spLocks noGrp="1"/>
          </p:cNvSpPr>
          <p:nvPr>
            <p:ph type="body" idx="1"/>
          </p:nvPr>
        </p:nvSpPr>
        <p:spPr/>
        <p:txBody>
          <a:bodyPr/>
          <a:lstStyle/>
          <a:p>
            <a:pPr marL="0" algn="r" defTabSz="914400" rtl="1" eaLnBrk="1" latinLnBrk="0" hangingPunct="1"/>
            <a:endParaRPr lang="ar-SA" dirty="0"/>
          </a:p>
        </p:txBody>
      </p:sp>
      <p:sp>
        <p:nvSpPr>
          <p:cNvPr id="4" name="Slide Number Placeholder 3">
            <a:extLst>
              <a:ext uri="{FF2B5EF4-FFF2-40B4-BE49-F238E27FC236}">
                <a16:creationId xmlns:a16="http://schemas.microsoft.com/office/drawing/2014/main" id="{28C02B86-3C92-0DAA-6DFD-8DA63348315C}"/>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8205076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886276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957933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3.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png"/><Relationship Id="rId7" Type="http://schemas.openxmlformats.org/officeDocument/2006/relationships/diagramColors" Target="../diagrams/colors4.xml"/><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hyperlink" Target="https://www.amazon.eg/-/en/s/ref=dp_byline_sr_book_1?ie=UTF8&amp;field-author=Alina+Wheeler&amp;search-alias=books" TargetMode="External"/><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13.jpeg"/><Relationship Id="rId5" Type="http://schemas.openxmlformats.org/officeDocument/2006/relationships/image" Target="../media/image3.png"/><Relationship Id="rId4" Type="http://schemas.openxmlformats.org/officeDocument/2006/relationships/hyperlink" Target="https://www.routledge.com/search?author=Roel%20Stavorinu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50489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p:cNvSpPr txBox="1"/>
          <p:nvPr/>
        </p:nvSpPr>
        <p:spPr>
          <a:xfrm>
            <a:off x="5978633" y="2185876"/>
            <a:ext cx="5944869" cy="1323439"/>
          </a:xfrm>
          <a:prstGeom prst="rect">
            <a:avLst/>
          </a:prstGeom>
          <a:noFill/>
        </p:spPr>
        <p:txBody>
          <a:bodyPr wrap="square" rtlCol="0">
            <a:spAutoFit/>
          </a:bodyPr>
          <a:lstStyle/>
          <a:p>
            <a:pPr algn="ctr"/>
            <a:r>
              <a:rPr lang="en-GB" sz="4000" b="1" dirty="0">
                <a:solidFill>
                  <a:schemeClr val="accent1"/>
                </a:solidFill>
                <a:effectLst/>
                <a:latin typeface="Aptos" panose="020B0004020202020204" pitchFamily="34" charset="0"/>
                <a:ea typeface="Aptos" panose="020B0004020202020204" pitchFamily="34" charset="0"/>
                <a:cs typeface="Arial" panose="020B0604020202020204" pitchFamily="34" charset="0"/>
              </a:rPr>
              <a:t> </a:t>
            </a:r>
            <a:r>
              <a:rPr lang="ar-SA" sz="4000" b="1" dirty="0">
                <a:solidFill>
                  <a:schemeClr val="accent1"/>
                </a:solidFill>
                <a:effectLst/>
                <a:latin typeface="Aptos" panose="020B0004020202020204" pitchFamily="34" charset="0"/>
                <a:ea typeface="Aptos" panose="020B0004020202020204" pitchFamily="34" charset="0"/>
                <a:cs typeface="Arial" panose="020B0604020202020204" pitchFamily="34" charset="0"/>
              </a:rPr>
              <a:t>التوصيف العام ل</a:t>
            </a:r>
            <a:r>
              <a:rPr lang="ar-SA" sz="4000" b="1" dirty="0">
                <a:solidFill>
                  <a:schemeClr val="accent1"/>
                </a:solidFill>
                <a:latin typeface="Aptos" panose="020B0004020202020204" pitchFamily="34" charset="0"/>
                <a:ea typeface="Aptos" panose="020B0004020202020204" pitchFamily="34" charset="0"/>
                <a:cs typeface="Arial" panose="020B0604020202020204" pitchFamily="34" charset="0"/>
              </a:rPr>
              <a:t>مقرر</a:t>
            </a:r>
          </a:p>
          <a:p>
            <a:pPr algn="ctr"/>
            <a:r>
              <a:rPr lang="ar-SA" sz="4000" b="1" dirty="0">
                <a:solidFill>
                  <a:schemeClr val="accent1"/>
                </a:solidFill>
                <a:latin typeface="Aptos" panose="020B0004020202020204" pitchFamily="34" charset="0"/>
                <a:ea typeface="Aptos" panose="020B0004020202020204" pitchFamily="34" charset="0"/>
                <a:cs typeface="Arial" panose="020B0604020202020204" pitchFamily="34" charset="0"/>
              </a:rPr>
              <a:t> صناعة </a:t>
            </a:r>
            <a:r>
              <a:rPr lang="ar-SA" sz="4000" b="1" dirty="0">
                <a:solidFill>
                  <a:schemeClr val="accent1"/>
                </a:solidFill>
                <a:effectLst/>
                <a:latin typeface="Aptos" panose="020B0004020202020204" pitchFamily="34" charset="0"/>
                <a:ea typeface="Aptos" panose="020B0004020202020204" pitchFamily="34" charset="0"/>
                <a:cs typeface="Arial" panose="020B0604020202020204" pitchFamily="34" charset="0"/>
              </a:rPr>
              <a:t>الهوية والعلامة التجارية </a:t>
            </a:r>
            <a:endParaRPr lang="en-US" sz="8000" b="1" dirty="0">
              <a:solidFill>
                <a:schemeClr val="accent1"/>
              </a:solidFill>
              <a:latin typeface="Alexandria" charset="0"/>
              <a:cs typeface="Alexandria" charset="0"/>
            </a:endParaRPr>
          </a:p>
        </p:txBody>
      </p:sp>
      <p:sp>
        <p:nvSpPr>
          <p:cNvPr id="10" name="Rectangle: Rounded Corners 9"/>
          <p:cNvSpPr/>
          <p:nvPr/>
        </p:nvSpPr>
        <p:spPr>
          <a:xfrm>
            <a:off x="6095998" y="3799601"/>
            <a:ext cx="3849026" cy="87835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tx1"/>
                </a:solidFill>
                <a:latin typeface="Alexandria" charset="0"/>
                <a:cs typeface="Alexandria" charset="0"/>
              </a:rPr>
              <a:t>المحاضرة التعريفية</a:t>
            </a:r>
            <a:br>
              <a:rPr lang="ar-SA" sz="2400" b="1" dirty="0">
                <a:solidFill>
                  <a:schemeClr val="tx1"/>
                </a:solidFill>
                <a:latin typeface="Alexandria" charset="0"/>
                <a:cs typeface="Alexandria" charset="0"/>
              </a:rPr>
            </a:br>
            <a:r>
              <a:rPr lang="en-GB" sz="2400" b="1" dirty="0">
                <a:solidFill>
                  <a:schemeClr val="tx1"/>
                </a:solidFill>
                <a:latin typeface="Alexandria" charset="0"/>
                <a:cs typeface="Alexandria" charset="0"/>
              </a:rPr>
              <a:t>Orientation</a:t>
            </a:r>
            <a:endParaRPr lang="en-US" sz="2400" b="1" dirty="0">
              <a:solidFill>
                <a:schemeClr val="tx1"/>
              </a:solidFill>
              <a:latin typeface="Alexandria" charset="0"/>
              <a:cs typeface="Alexandria" charset="0"/>
            </a:endParaRPr>
          </a:p>
        </p:txBody>
      </p:sp>
      <p:sp>
        <p:nvSpPr>
          <p:cNvPr id="11" name="TextBox 10"/>
          <p:cNvSpPr txBox="1"/>
          <p:nvPr/>
        </p:nvSpPr>
        <p:spPr>
          <a:xfrm>
            <a:off x="7465711" y="4794914"/>
            <a:ext cx="1109599" cy="400110"/>
          </a:xfrm>
          <a:prstGeom prst="rect">
            <a:avLst/>
          </a:prstGeom>
          <a:noFill/>
        </p:spPr>
        <p:txBody>
          <a:bodyPr wrap="none" rtlCol="0">
            <a:spAutoFit/>
          </a:bodyPr>
          <a:lstStyle/>
          <a:p>
            <a:r>
              <a:rPr lang="en-US" sz="2000" dirty="0">
                <a:latin typeface="Alexandria" charset="0"/>
                <a:cs typeface="Alexandria" charset="0"/>
              </a:rPr>
              <a:t>MKT </a:t>
            </a:r>
            <a:r>
              <a:rPr lang="en-GB" sz="2000" dirty="0">
                <a:latin typeface="Alexandria" charset="0"/>
                <a:cs typeface="Alexandria" charset="0"/>
              </a:rPr>
              <a:t>235</a:t>
            </a:r>
            <a:endParaRPr lang="en-US" sz="2000" dirty="0">
              <a:latin typeface="Alexandria" charset="0"/>
              <a:cs typeface="Alexandria" charset="0"/>
            </a:endParaRPr>
          </a:p>
        </p:txBody>
      </p:sp>
      <p:sp>
        <p:nvSpPr>
          <p:cNvPr id="12" name="TextBox 11"/>
          <p:cNvSpPr txBox="1"/>
          <p:nvPr/>
        </p:nvSpPr>
        <p:spPr>
          <a:xfrm>
            <a:off x="2745575" y="5931254"/>
            <a:ext cx="6153495" cy="954107"/>
          </a:xfrm>
          <a:prstGeom prst="rect">
            <a:avLst/>
          </a:prstGeom>
          <a:noFill/>
        </p:spPr>
        <p:txBody>
          <a:bodyPr wrap="square" rtlCol="0">
            <a:spAutoFit/>
          </a:bodyPr>
          <a:lstStyle/>
          <a:p>
            <a:pPr algn="ctr" rtl="1"/>
            <a:r>
              <a:rPr lang="ar-SA" sz="2800" b="1" dirty="0">
                <a:solidFill>
                  <a:srgbClr val="00B0F0"/>
                </a:solidFill>
                <a:latin typeface="Alexandria" charset="0"/>
                <a:cs typeface="Alexandria" charset="0"/>
              </a:rPr>
              <a:t>د. محمد عادل عبدالرازق</a:t>
            </a:r>
          </a:p>
          <a:p>
            <a:pPr algn="r" rtl="1"/>
            <a:r>
              <a:rPr lang="ar-SA" sz="2800" b="1" dirty="0">
                <a:solidFill>
                  <a:srgbClr val="00B0F0"/>
                </a:solidFill>
                <a:latin typeface="Alexandria" charset="0"/>
                <a:cs typeface="Alexandria" charset="0"/>
              </a:rPr>
              <a:t>دكتوراة إدارة الأعمال، جامعة اكستر، إنجلترا</a:t>
            </a:r>
          </a:p>
        </p:txBody>
      </p:sp>
      <p:sp>
        <p:nvSpPr>
          <p:cNvPr id="13" name="TextBox 12"/>
          <p:cNvSpPr txBox="1"/>
          <p:nvPr/>
        </p:nvSpPr>
        <p:spPr>
          <a:xfrm>
            <a:off x="5545375" y="5508551"/>
            <a:ext cx="726509" cy="460375"/>
          </a:xfrm>
          <a:prstGeom prst="rect">
            <a:avLst/>
          </a:prstGeom>
          <a:noFill/>
        </p:spPr>
        <p:txBody>
          <a:bodyPr wrap="square" rtlCol="0">
            <a:spAutoFit/>
          </a:bodyPr>
          <a:lstStyle/>
          <a:p>
            <a:r>
              <a:rPr lang="ar-SA" sz="2400" dirty="0">
                <a:solidFill>
                  <a:srgbClr val="00B0F0"/>
                </a:solidFill>
                <a:latin typeface="Alexandria" charset="0"/>
                <a:cs typeface="Alexandria" charset="0"/>
              </a:rPr>
              <a:t>اعداد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 name="Picture Placeholder 19" descr="A person holding a tablet&#10;&#10;Description automatically generated">
            <a:extLst>
              <a:ext uri="{FF2B5EF4-FFF2-40B4-BE49-F238E27FC236}">
                <a16:creationId xmlns:a16="http://schemas.microsoft.com/office/drawing/2014/main" id="{EB99539F-10CF-4ADA-58ED-ADCA2BAFA6A5}"/>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t="4091" b="4091"/>
          <a:stretch>
            <a:fillRect/>
          </a:stretch>
        </p:blipFill>
        <p:spPr>
          <a:xfrm>
            <a:off x="1" y="0"/>
            <a:ext cx="7658099" cy="4945536"/>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781DFC-285D-351D-2CE2-3F5C28293260}"/>
              </a:ext>
            </a:extLst>
          </p:cNvPr>
          <p:cNvSpPr txBox="1"/>
          <p:nvPr/>
        </p:nvSpPr>
        <p:spPr>
          <a:xfrm>
            <a:off x="6096000" y="1333017"/>
            <a:ext cx="5397876" cy="646331"/>
          </a:xfrm>
          <a:prstGeom prst="rect">
            <a:avLst/>
          </a:prstGeom>
          <a:noFill/>
        </p:spPr>
        <p:txBody>
          <a:bodyPr wrap="square" rtlCol="0">
            <a:spAutoFit/>
          </a:bodyPr>
          <a:lstStyle/>
          <a:p>
            <a:pPr algn="ctr" rtl="1"/>
            <a:r>
              <a:rPr lang="ar-SA" sz="3600" b="1" dirty="0">
                <a:solidFill>
                  <a:srgbClr val="00B0F0"/>
                </a:solidFill>
                <a:latin typeface="Alexandria" charset="0"/>
              </a:rPr>
              <a:t>محتويات المحاضرة التعريفية</a:t>
            </a:r>
            <a:endParaRPr lang="en-US" sz="3600" b="1" dirty="0">
              <a:solidFill>
                <a:srgbClr val="00B0F0"/>
              </a:solidFill>
              <a:latin typeface="Alexandria" charset="0"/>
            </a:endParaRPr>
          </a:p>
        </p:txBody>
      </p:sp>
      <p:sp>
        <p:nvSpPr>
          <p:cNvPr id="8" name="TextBox 7">
            <a:extLst>
              <a:ext uri="{FF2B5EF4-FFF2-40B4-BE49-F238E27FC236}">
                <a16:creationId xmlns:a16="http://schemas.microsoft.com/office/drawing/2014/main" id="{1F1E49D2-1018-3ADF-328A-B0BDCB58B5A8}"/>
              </a:ext>
            </a:extLst>
          </p:cNvPr>
          <p:cNvSpPr txBox="1"/>
          <p:nvPr/>
        </p:nvSpPr>
        <p:spPr>
          <a:xfrm>
            <a:off x="3455682" y="1982069"/>
            <a:ext cx="7375738" cy="4524315"/>
          </a:xfrm>
          <a:prstGeom prst="rect">
            <a:avLst/>
          </a:prstGeom>
          <a:noFill/>
        </p:spPr>
        <p:txBody>
          <a:bodyPr wrap="none" rtlCol="0">
            <a:spAutoFit/>
          </a:bodyPr>
          <a:lstStyle/>
          <a:p>
            <a:pPr marL="457200" indent="-457200" algn="r" defTabSz="914400" rtl="1" eaLnBrk="1" latinLnBrk="0" hangingPunct="1">
              <a:buFont typeface="Arial" panose="020B0604020202020204" pitchFamily="34" charset="0"/>
              <a:buChar char="•"/>
            </a:pPr>
            <a:r>
              <a:rPr lang="ar-SA" sz="3200" dirty="0">
                <a:latin typeface="Times New Roman" panose="02020603050405020304" pitchFamily="18" charset="0"/>
                <a:cs typeface="Times New Roman" panose="02020603050405020304" pitchFamily="18" charset="0"/>
              </a:rPr>
              <a:t>تمهيد</a:t>
            </a:r>
          </a:p>
          <a:p>
            <a:pPr marL="457200" indent="-457200" algn="r" rtl="1">
              <a:buFont typeface="Arial" panose="020B0604020202020204" pitchFamily="34" charset="0"/>
              <a:buChar char="•"/>
            </a:pPr>
            <a:r>
              <a:rPr lang="ar-SA" sz="3200" dirty="0">
                <a:latin typeface="Times New Roman" panose="02020603050405020304" pitchFamily="18" charset="0"/>
                <a:cs typeface="Times New Roman" panose="02020603050405020304" pitchFamily="18" charset="0"/>
              </a:rPr>
              <a:t>توصيف مقرر صناعة حول الهوية والعلامة التجارية</a:t>
            </a:r>
          </a:p>
          <a:p>
            <a:pPr marL="457200" indent="-457200" algn="r" defTabSz="914400" rtl="1" eaLnBrk="1" latinLnBrk="0" hangingPunct="1">
              <a:buFont typeface="Arial" panose="020B0604020202020204" pitchFamily="34" charset="0"/>
              <a:buChar char="•"/>
            </a:pPr>
            <a:r>
              <a:rPr lang="ar-SA" sz="3200" dirty="0">
                <a:latin typeface="Times New Roman" panose="02020603050405020304" pitchFamily="18" charset="0"/>
                <a:cs typeface="Times New Roman" panose="02020603050405020304" pitchFamily="18" charset="0"/>
              </a:rPr>
              <a:t>أهداف المقرر</a:t>
            </a:r>
          </a:p>
          <a:p>
            <a:pPr marL="457200" indent="-457200" algn="r" defTabSz="914400" rtl="1" eaLnBrk="1" latinLnBrk="0" hangingPunct="1">
              <a:buFont typeface="Arial" panose="020B0604020202020204" pitchFamily="34" charset="0"/>
              <a:buChar char="•"/>
            </a:pPr>
            <a:r>
              <a:rPr lang="ar-SA" sz="3200" dirty="0">
                <a:latin typeface="Times New Roman" panose="02020603050405020304" pitchFamily="18" charset="0"/>
                <a:cs typeface="Times New Roman" panose="02020603050405020304" pitchFamily="18" charset="0"/>
              </a:rPr>
              <a:t>خطة وموضوعات المقرر</a:t>
            </a:r>
          </a:p>
          <a:p>
            <a:pPr marL="457200" indent="-457200" algn="r" defTabSz="914400" rtl="1" eaLnBrk="1" latinLnBrk="0" hangingPunct="1">
              <a:buFont typeface="Arial" panose="020B0604020202020204" pitchFamily="34" charset="0"/>
              <a:buChar char="•"/>
            </a:pPr>
            <a:r>
              <a:rPr lang="ar-SA" sz="3200" dirty="0">
                <a:latin typeface="Times New Roman" panose="02020603050405020304" pitchFamily="18" charset="0"/>
                <a:cs typeface="Times New Roman" panose="02020603050405020304" pitchFamily="18" charset="0"/>
              </a:rPr>
              <a:t>أهمية دراسة المقرر</a:t>
            </a:r>
          </a:p>
          <a:p>
            <a:pPr marL="457200" indent="-457200" algn="r" rtl="1">
              <a:buFont typeface="Arial" panose="020B0604020202020204" pitchFamily="34" charset="0"/>
              <a:buChar char="•"/>
            </a:pPr>
            <a:r>
              <a:rPr lang="ar-SA" sz="3200" dirty="0">
                <a:latin typeface="Times New Roman" panose="02020603050405020304" pitchFamily="18" charset="0"/>
                <a:cs typeface="Times New Roman" panose="02020603050405020304" pitchFamily="18" charset="0"/>
              </a:rPr>
              <a:t>أهمية هذا المجال في الحياة العملية </a:t>
            </a:r>
          </a:p>
          <a:p>
            <a:pPr marL="457200" indent="-457200" algn="r" defTabSz="914400" rtl="1" eaLnBrk="1" latinLnBrk="0" hangingPunct="1">
              <a:buFont typeface="Arial" panose="020B0604020202020204" pitchFamily="34" charset="0"/>
              <a:buChar char="•"/>
            </a:pPr>
            <a:r>
              <a:rPr lang="ar-SA" sz="3200" dirty="0">
                <a:latin typeface="Times New Roman" panose="02020603050405020304" pitchFamily="18" charset="0"/>
                <a:cs typeface="Times New Roman" panose="02020603050405020304" pitchFamily="18" charset="0"/>
              </a:rPr>
              <a:t>التوقعات من الطلاب</a:t>
            </a:r>
          </a:p>
          <a:p>
            <a:pPr marL="457200" indent="-457200" algn="r" defTabSz="914400" rtl="1" eaLnBrk="1" latinLnBrk="0" hangingPunct="1">
              <a:buFont typeface="Arial" panose="020B0604020202020204" pitchFamily="34" charset="0"/>
              <a:buChar char="•"/>
            </a:pPr>
            <a:r>
              <a:rPr lang="ar-SA" sz="3200" dirty="0">
                <a:latin typeface="Times New Roman" panose="02020603050405020304" pitchFamily="18" charset="0"/>
                <a:cs typeface="Times New Roman" panose="02020603050405020304" pitchFamily="18" charset="0"/>
              </a:rPr>
              <a:t>آلية الحلقات النقاشية</a:t>
            </a:r>
          </a:p>
          <a:p>
            <a:pPr marL="457200" indent="-457200" algn="r" defTabSz="914400" rtl="1" eaLnBrk="1" latinLnBrk="0" hangingPunct="1">
              <a:buFont typeface="Arial" panose="020B0604020202020204" pitchFamily="34" charset="0"/>
              <a:buChar char="•"/>
            </a:pPr>
            <a:r>
              <a:rPr lang="ar-SA" sz="3200" dirty="0">
                <a:latin typeface="Times New Roman" panose="02020603050405020304" pitchFamily="18" charset="0"/>
                <a:cs typeface="Times New Roman" panose="02020603050405020304" pitchFamily="18" charset="0"/>
              </a:rPr>
              <a:t>مصادر ومراجع المقرر</a:t>
            </a:r>
            <a:endParaRPr lang="en-US" sz="3200" dirty="0">
              <a:latin typeface="Times New Roman" panose="02020603050405020304" pitchFamily="18" charset="0"/>
              <a:cs typeface="Times New Roman" panose="02020603050405020304" pitchFamily="18" charset="0"/>
            </a:endParaRPr>
          </a:p>
        </p:txBody>
      </p:sp>
      <p:pic>
        <p:nvPicPr>
          <p:cNvPr id="3" name="Picture Placeholder 4">
            <a:extLst>
              <a:ext uri="{FF2B5EF4-FFF2-40B4-BE49-F238E27FC236}">
                <a16:creationId xmlns:a16="http://schemas.microsoft.com/office/drawing/2014/main" id="{973F7132-F346-7E8D-27EC-54EA78845396}"/>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2809" y="0"/>
            <a:ext cx="513881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490EF7-CDA5-45E5-8F61-A3E944961F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7856CB-D815-D400-A505-C84975E04F70}"/>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71D2E5DE-A63E-C5A4-7087-233187580937}"/>
              </a:ext>
            </a:extLst>
          </p:cNvPr>
          <p:cNvSpPr/>
          <p:nvPr/>
        </p:nvSpPr>
        <p:spPr>
          <a:xfrm>
            <a:off x="6839212" y="1094563"/>
            <a:ext cx="4244096"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A0BBAE-B564-4B87-8DB3-A2DD750FFA7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BFC28A-BABB-B6AD-2AD0-6989402BEFA5}"/>
              </a:ext>
            </a:extLst>
          </p:cNvPr>
          <p:cNvSpPr txBox="1"/>
          <p:nvPr/>
        </p:nvSpPr>
        <p:spPr>
          <a:xfrm>
            <a:off x="6839211" y="1328028"/>
            <a:ext cx="4024981"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أستاذ المقرر</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D732A29-2AB5-87AD-124B-3E9A26A9E753}"/>
              </a:ext>
            </a:extLst>
          </p:cNvPr>
          <p:cNvSpPr txBox="1"/>
          <p:nvPr/>
        </p:nvSpPr>
        <p:spPr>
          <a:xfrm>
            <a:off x="3920647" y="2391844"/>
            <a:ext cx="7509352" cy="2582117"/>
          </a:xfrm>
          <a:prstGeom prst="rect">
            <a:avLst/>
          </a:prstGeom>
          <a:noFill/>
        </p:spPr>
        <p:txBody>
          <a:bodyPr wrap="square" rtlCol="0">
            <a:spAutoFit/>
          </a:bodyPr>
          <a:lstStyle/>
          <a:p>
            <a:pPr algn="r" rtl="1">
              <a:lnSpc>
                <a:spcPct val="200000"/>
              </a:lnSpc>
            </a:pPr>
            <a:r>
              <a:rPr lang="ar-SA" sz="2400" b="1" dirty="0"/>
              <a:t>د. محمد عادل عبدالرازق</a:t>
            </a:r>
          </a:p>
          <a:p>
            <a:pPr marL="342900" indent="-342900" algn="r" rtl="1">
              <a:lnSpc>
                <a:spcPct val="200000"/>
              </a:lnSpc>
              <a:buFont typeface="Arial" panose="020B0604020202020204" pitchFamily="34" charset="0"/>
              <a:buChar char="•"/>
            </a:pPr>
            <a:r>
              <a:rPr lang="ar-SA" sz="2000" dirty="0"/>
              <a:t>دكتوراة الإدارة والتسويق من جامعة </a:t>
            </a:r>
            <a:r>
              <a:rPr lang="en-GB" sz="2000" dirty="0"/>
              <a:t>Exeter</a:t>
            </a:r>
            <a:r>
              <a:rPr lang="ar-SA" sz="2000" dirty="0"/>
              <a:t> بالمملكة المتحدة</a:t>
            </a:r>
          </a:p>
          <a:p>
            <a:pPr marL="342900" indent="-342900" algn="r" rtl="1">
              <a:lnSpc>
                <a:spcPct val="200000"/>
              </a:lnSpc>
              <a:buFont typeface="Arial" panose="020B0604020202020204" pitchFamily="34" charset="0"/>
              <a:buChar char="•"/>
            </a:pPr>
            <a:r>
              <a:rPr lang="ar-SA" sz="2000" dirty="0"/>
              <a:t>التدريس سابقا بجامعة اكستر بإنجلترا وحاليا بجامعة مدينة السادات- مصر</a:t>
            </a:r>
          </a:p>
          <a:p>
            <a:pPr marL="342900" indent="-342900" algn="r" rtl="1">
              <a:lnSpc>
                <a:spcPct val="200000"/>
              </a:lnSpc>
              <a:buFont typeface="Arial" panose="020B0604020202020204" pitchFamily="34" charset="0"/>
              <a:buChar char="•"/>
            </a:pPr>
            <a:r>
              <a:rPr lang="ar-SA" sz="2000" dirty="0"/>
              <a:t>عضو هيئة تدريس بجامعة </a:t>
            </a:r>
            <a:r>
              <a:rPr lang="ar-SA" sz="2000" dirty="0" err="1"/>
              <a:t>ميدأوشن</a:t>
            </a:r>
            <a:r>
              <a:rPr lang="ar-SA" sz="2000" dirty="0"/>
              <a:t>- كلية الاعلام والتسويق</a:t>
            </a:r>
          </a:p>
        </p:txBody>
      </p:sp>
      <p:pic>
        <p:nvPicPr>
          <p:cNvPr id="7" name="Graphic 21">
            <a:extLst>
              <a:ext uri="{FF2B5EF4-FFF2-40B4-BE49-F238E27FC236}">
                <a16:creationId xmlns:a16="http://schemas.microsoft.com/office/drawing/2014/main" id="{EFF808B8-A194-28D1-194F-4AAE086812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A person in a suit and tie&#10;&#10;Description automatically generated">
            <a:extLst>
              <a:ext uri="{FF2B5EF4-FFF2-40B4-BE49-F238E27FC236}">
                <a16:creationId xmlns:a16="http://schemas.microsoft.com/office/drawing/2014/main" id="{25F7E543-660E-B0E0-3D33-3227E3B05B65}"/>
              </a:ext>
            </a:extLst>
          </p:cNvPr>
          <p:cNvPicPr>
            <a:picLocks noChangeAspect="1"/>
          </p:cNvPicPr>
          <p:nvPr/>
        </p:nvPicPr>
        <p:blipFill>
          <a:blip r:embed="rId4">
            <a:extLst>
              <a:ext uri="{28A0092B-C50C-407E-A947-70E740481C1C}">
                <a14:useLocalDpi xmlns:a14="http://schemas.microsoft.com/office/drawing/2010/main" val="0"/>
              </a:ext>
            </a:extLst>
          </a:blip>
          <a:srcRect l="15372" t="7900" r="6910" b="45696"/>
          <a:stretch/>
        </p:blipFill>
        <p:spPr>
          <a:xfrm>
            <a:off x="762000" y="1936238"/>
            <a:ext cx="4244096" cy="3945788"/>
          </a:xfrm>
          <a:prstGeom prst="rect">
            <a:avLst/>
          </a:prstGeom>
        </p:spPr>
      </p:pic>
    </p:spTree>
    <p:extLst>
      <p:ext uri="{BB962C8B-B14F-4D97-AF65-F5344CB8AC3E}">
        <p14:creationId xmlns:p14="http://schemas.microsoft.com/office/powerpoint/2010/main" val="1820930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577C7-C7B3-712F-7554-270F252FF5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86D57A-3D55-A735-400B-66536218BE54}"/>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9487B0B1-1CBE-5090-4508-0093555EEC53}"/>
              </a:ext>
            </a:extLst>
          </p:cNvPr>
          <p:cNvSpPr txBox="1"/>
          <p:nvPr/>
        </p:nvSpPr>
        <p:spPr>
          <a:xfrm>
            <a:off x="2963917" y="1163525"/>
            <a:ext cx="6714933" cy="584775"/>
          </a:xfrm>
          <a:prstGeom prst="rect">
            <a:avLst/>
          </a:prstGeom>
          <a:noFill/>
        </p:spPr>
        <p:txBody>
          <a:bodyPr wrap="square" rtlCol="0">
            <a:spAutoFit/>
          </a:bodyPr>
          <a:lstStyle/>
          <a:p>
            <a:pPr algn="r" rtl="1"/>
            <a:r>
              <a:rPr lang="ar-SA" sz="3200" b="1" dirty="0"/>
              <a:t>توصيف مقرر صناعة الهوية والعلامة التجارية</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EFAD9354-2ED2-24A1-2961-90004546B429}"/>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0FF577-4F81-F59C-1710-F626AE91727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08DD02-4964-7782-D5C0-19F3D330F224}"/>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2B8C4B1-1FA9-8528-B659-7304A0173B0D}"/>
              </a:ext>
            </a:extLst>
          </p:cNvPr>
          <p:cNvSpPr txBox="1"/>
          <p:nvPr/>
        </p:nvSpPr>
        <p:spPr>
          <a:xfrm>
            <a:off x="3920647" y="2391844"/>
            <a:ext cx="7509352" cy="4305666"/>
          </a:xfrm>
          <a:prstGeom prst="rect">
            <a:avLst/>
          </a:prstGeom>
          <a:noFill/>
        </p:spPr>
        <p:txBody>
          <a:bodyPr wrap="square" rtlCol="0">
            <a:spAutoFit/>
          </a:bodyPr>
          <a:lstStyle/>
          <a:p>
            <a:pPr algn="r" rtl="1">
              <a:lnSpc>
                <a:spcPct val="200000"/>
              </a:lnSpc>
            </a:pPr>
            <a:r>
              <a:rPr lang="ar-SA" sz="2000" b="1" dirty="0"/>
              <a:t>1. توصيف المقرر:</a:t>
            </a:r>
          </a:p>
          <a:p>
            <a:pPr algn="just" rtl="1">
              <a:lnSpc>
                <a:spcPct val="200000"/>
              </a:lnSpc>
            </a:pPr>
            <a:r>
              <a:rPr lang="ar-SA" sz="2000" b="1" dirty="0"/>
              <a:t> </a:t>
            </a:r>
            <a:r>
              <a:rPr lang="ar-SA" sz="2000" dirty="0"/>
              <a:t>يركز هذا المقرر على فهم أهمية الهوية والعلامة التجارية في بناء صورة ذهنية قوية للمنتجات والشركات. سيتعلم الطلاب كيفية تصميم وتطوير هوية تجارية تعكس قيم وأهداف المؤسسة وتساهم في خلق تجربة متكاملة للمستهلكين. يشمل المقرر الجوانب النظرية والعملية التي تساعد في تطوير هوية بصرية متماسكة واستراتيجية تسويقية تعزز مكانة العلامة التجارية في الأسواق التنافسية </a:t>
            </a:r>
          </a:p>
          <a:p>
            <a:pPr algn="r" rtl="1">
              <a:lnSpc>
                <a:spcPct val="200000"/>
              </a:lnSpc>
            </a:pPr>
            <a:endParaRPr lang="ar-SA" sz="2000" dirty="0"/>
          </a:p>
        </p:txBody>
      </p:sp>
      <p:pic>
        <p:nvPicPr>
          <p:cNvPr id="7" name="Graphic 21">
            <a:extLst>
              <a:ext uri="{FF2B5EF4-FFF2-40B4-BE49-F238E27FC236}">
                <a16:creationId xmlns:a16="http://schemas.microsoft.com/office/drawing/2014/main" id="{4212FE4E-F5A3-A199-E428-F11C3751D4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الفرق بين الهوية والشعار والعلامة التجارية بالتفصيل 2024">
            <a:extLst>
              <a:ext uri="{FF2B5EF4-FFF2-40B4-BE49-F238E27FC236}">
                <a16:creationId xmlns:a16="http://schemas.microsoft.com/office/drawing/2014/main" id="{15C75547-8D56-D832-7E8B-F77CFA1FC4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642862"/>
            <a:ext cx="3911563" cy="2864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7375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015D0-AA8E-B160-1B5C-3F4D7336C7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E74A55-E230-4500-11FE-5029009D5EB2}"/>
              </a:ext>
            </a:extLst>
          </p:cNvPr>
          <p:cNvSpPr/>
          <p:nvPr/>
        </p:nvSpPr>
        <p:spPr>
          <a:xfrm>
            <a:off x="617279" y="1685494"/>
            <a:ext cx="11030077" cy="5045891"/>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F6410266-7DD7-C6EE-2228-33105C16A766}"/>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t>أهداف المقرر</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D7005921-AFEC-7FED-7E99-0D821C2433CB}"/>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BCDC6B-D6B2-9480-6B63-293D7B75652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7DE3D41-0BED-DCE1-5C99-78F78F3C4BD7}"/>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10E410E-7320-9F63-5E5A-C28558347AC4}"/>
              </a:ext>
            </a:extLst>
          </p:cNvPr>
          <p:cNvSpPr txBox="1"/>
          <p:nvPr/>
        </p:nvSpPr>
        <p:spPr>
          <a:xfrm>
            <a:off x="-284958" y="2170906"/>
            <a:ext cx="11525771" cy="4560479"/>
          </a:xfrm>
          <a:prstGeom prst="rect">
            <a:avLst/>
          </a:prstGeom>
          <a:noFill/>
        </p:spPr>
        <p:txBody>
          <a:bodyPr wrap="square" rtlCol="0">
            <a:spAutoFit/>
          </a:bodyPr>
          <a:lstStyle/>
          <a:p>
            <a:pPr algn="r" rtl="1">
              <a:lnSpc>
                <a:spcPct val="150000"/>
              </a:lnSpc>
            </a:pPr>
            <a:r>
              <a:rPr lang="ar-SA" sz="2800" b="1" dirty="0">
                <a:solidFill>
                  <a:srgbClr val="C00000"/>
                </a:solidFill>
              </a:rPr>
              <a:t> </a:t>
            </a:r>
            <a:r>
              <a:rPr lang="ar-SA" sz="2400" b="1"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بنهاية هذا المقرر، سيكون الطالب قادرًا على</a:t>
            </a:r>
            <a:r>
              <a:rPr lang="en-GB" sz="2400" b="1" kern="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GB" sz="24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50000"/>
              </a:lnSpc>
              <a:buFont typeface="+mj-lt"/>
              <a:buAutoNum type="arabicPeriod"/>
              <a:tabLst>
                <a:tab pos="457200" algn="l"/>
              </a:tabLst>
            </a:pP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فهم المفاهيم الأساسية المتعلقة بالهوية والعلامة التجارية</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50000"/>
              </a:lnSpc>
              <a:buFont typeface="+mj-lt"/>
              <a:buAutoNum type="arabicPeriod"/>
              <a:tabLst>
                <a:tab pos="457200" algn="l"/>
              </a:tabLst>
            </a:pP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تطوير استراتيجية متكاملة لبناء هوية تجارية مميزة</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50000"/>
              </a:lnSpc>
              <a:buFont typeface="+mj-lt"/>
              <a:buAutoNum type="arabicPeriod"/>
              <a:tabLst>
                <a:tab pos="457200" algn="l"/>
              </a:tabLst>
            </a:pP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فهم العناصر البصرية الرئيسية للهوية التجارية (الشعار، الألوان، الخطوط)</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50000"/>
              </a:lnSpc>
              <a:buFont typeface="+mj-lt"/>
              <a:buAutoNum type="arabicPeriod"/>
              <a:tabLst>
                <a:tab pos="457200" algn="l"/>
              </a:tabLst>
            </a:pP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الإلمام بأساليب السرد القصصي في بناء العلامة التجارية</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50000"/>
              </a:lnSpc>
              <a:buFont typeface="+mj-lt"/>
              <a:buAutoNum type="arabicPeriod"/>
              <a:tabLst>
                <a:tab pos="457200" algn="l"/>
              </a:tabLst>
            </a:pP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تقييم أداء العلامة التجارية وقياس فعاليتها</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50000"/>
              </a:lnSpc>
              <a:buFont typeface="+mj-lt"/>
              <a:buAutoNum type="arabicPeriod"/>
              <a:tabLst>
                <a:tab pos="457200" algn="l"/>
              </a:tabLst>
            </a:pP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تطوير استراتيجيات إعادة بناء العلامة التجارية</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(Rebranding)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عند الحاجة</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50000"/>
              </a:lnSpc>
              <a:buFont typeface="+mj-lt"/>
              <a:buAutoNum type="arabicPeriod"/>
              <a:tabLst>
                <a:tab pos="457200" algn="l"/>
              </a:tabLst>
            </a:pP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فهم أهمية حماية العلامة التجارية قانونياً</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212A308E-A8D3-1C07-0680-4D1569FB9C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1657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DFFF29-8FF9-303D-9651-FFB6614C3E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9306CF-3894-CC69-DBA7-99CD31B49C90}"/>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A6CD8803-FC87-65B4-A014-604F81D15F03}"/>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t>خطة و محتوى المنهج الدراسي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CDE9318A-3D48-BF00-A8B6-C3FFDA150EAF}"/>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743574-9C57-D2D3-5B86-3739C49E04D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5D232A-C60D-B28B-6F95-B55285392D8D}"/>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E1D77EE-5FDB-F911-FDFD-3FB542C5ED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44ADD11F-195A-5423-9CFF-8DB317FEB0AB}"/>
              </a:ext>
            </a:extLst>
          </p:cNvPr>
          <p:cNvGraphicFramePr>
            <a:graphicFrameLocks noGrp="1"/>
          </p:cNvGraphicFramePr>
          <p:nvPr>
            <p:extLst>
              <p:ext uri="{D42A27DB-BD31-4B8C-83A1-F6EECF244321}">
                <p14:modId xmlns:p14="http://schemas.microsoft.com/office/powerpoint/2010/main" val="3017732063"/>
              </p:ext>
            </p:extLst>
          </p:nvPr>
        </p:nvGraphicFramePr>
        <p:xfrm>
          <a:off x="762002" y="2329525"/>
          <a:ext cx="10526109" cy="4071276"/>
        </p:xfrm>
        <a:graphic>
          <a:graphicData uri="http://schemas.openxmlformats.org/drawingml/2006/table">
            <a:tbl>
              <a:tblPr rtl="1" firstRow="1" firstCol="1" bandRow="1">
                <a:tableStyleId>{5C22544A-7EE6-4342-B048-85BDC9FD1C3A}</a:tableStyleId>
              </a:tblPr>
              <a:tblGrid>
                <a:gridCol w="2475187">
                  <a:extLst>
                    <a:ext uri="{9D8B030D-6E8A-4147-A177-3AD203B41FA5}">
                      <a16:colId xmlns:a16="http://schemas.microsoft.com/office/drawing/2014/main" val="4162045493"/>
                    </a:ext>
                  </a:extLst>
                </a:gridCol>
                <a:gridCol w="3673365">
                  <a:extLst>
                    <a:ext uri="{9D8B030D-6E8A-4147-A177-3AD203B41FA5}">
                      <a16:colId xmlns:a16="http://schemas.microsoft.com/office/drawing/2014/main" val="1154887275"/>
                    </a:ext>
                  </a:extLst>
                </a:gridCol>
                <a:gridCol w="4377557">
                  <a:extLst>
                    <a:ext uri="{9D8B030D-6E8A-4147-A177-3AD203B41FA5}">
                      <a16:colId xmlns:a16="http://schemas.microsoft.com/office/drawing/2014/main" val="790984803"/>
                    </a:ext>
                  </a:extLst>
                </a:gridCol>
              </a:tblGrid>
              <a:tr h="368256">
                <a:tc>
                  <a:txBody>
                    <a:bodyPr/>
                    <a:lstStyle/>
                    <a:p>
                      <a:pPr algn="ctr" rtl="1">
                        <a:lnSpc>
                          <a:spcPct val="115000"/>
                        </a:lnSpc>
                        <a:spcAft>
                          <a:spcPts val="800"/>
                        </a:spcAft>
                      </a:pPr>
                      <a:r>
                        <a:rPr lang="ar-SA" sz="1800" kern="0" dirty="0">
                          <a:effectLst/>
                        </a:rPr>
                        <a:t>الأسبوع</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ctr" rtl="1">
                        <a:lnSpc>
                          <a:spcPct val="115000"/>
                        </a:lnSpc>
                        <a:spcAft>
                          <a:spcPts val="800"/>
                        </a:spcAft>
                      </a:pPr>
                      <a:r>
                        <a:rPr lang="ar-SA" sz="1800" kern="0" dirty="0">
                          <a:effectLst/>
                        </a:rPr>
                        <a:t>الموضوع</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ctr" rtl="1">
                        <a:lnSpc>
                          <a:spcPct val="115000"/>
                        </a:lnSpc>
                        <a:spcAft>
                          <a:spcPts val="800"/>
                        </a:spcAft>
                      </a:pPr>
                      <a:r>
                        <a:rPr lang="ar-SA" sz="1800" kern="0">
                          <a:effectLst/>
                        </a:rPr>
                        <a:t>وصف مختصر</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741691849"/>
                  </a:ext>
                </a:extLst>
              </a:tr>
              <a:tr h="370302">
                <a:tc>
                  <a:txBody>
                    <a:bodyPr/>
                    <a:lstStyle/>
                    <a:p>
                      <a:pPr algn="ctr" rtl="1">
                        <a:lnSpc>
                          <a:spcPct val="115000"/>
                        </a:lnSpc>
                        <a:spcAft>
                          <a:spcPts val="800"/>
                        </a:spcAft>
                      </a:pPr>
                      <a:r>
                        <a:rPr lang="en-GB" sz="1800" kern="0">
                          <a:effectLst/>
                        </a:rPr>
                        <a:t>2</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أساسيات بناء الهوية التجارية</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التعريف بالمبادئ الأساسية لبناء الهوية التجارية</a:t>
                      </a:r>
                      <a:r>
                        <a:rPr lang="en-GB" sz="1800" kern="0">
                          <a:effectLst/>
                        </a:rPr>
                        <a:t>.</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745532752"/>
                  </a:ext>
                </a:extLst>
              </a:tr>
              <a:tr h="370302">
                <a:tc>
                  <a:txBody>
                    <a:bodyPr/>
                    <a:lstStyle/>
                    <a:p>
                      <a:pPr algn="ctr" rtl="1">
                        <a:lnSpc>
                          <a:spcPct val="115000"/>
                        </a:lnSpc>
                        <a:spcAft>
                          <a:spcPts val="800"/>
                        </a:spcAft>
                      </a:pPr>
                      <a:r>
                        <a:rPr lang="en-GB" sz="1800" kern="0">
                          <a:effectLst/>
                        </a:rPr>
                        <a:t>3</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العناصر البصرية للهوية التجارية</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تصميم الشعار، الألوان، والخطوط</a:t>
                      </a:r>
                      <a:r>
                        <a:rPr lang="en-GB" sz="1800" kern="0">
                          <a:effectLst/>
                        </a:rPr>
                        <a:t>.</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96520897"/>
                  </a:ext>
                </a:extLst>
              </a:tr>
              <a:tr h="370302">
                <a:tc>
                  <a:txBody>
                    <a:bodyPr/>
                    <a:lstStyle/>
                    <a:p>
                      <a:pPr algn="ctr" rtl="1">
                        <a:lnSpc>
                          <a:spcPct val="115000"/>
                        </a:lnSpc>
                        <a:spcAft>
                          <a:spcPts val="800"/>
                        </a:spcAft>
                      </a:pPr>
                      <a:r>
                        <a:rPr lang="en-GB" sz="1800" kern="0">
                          <a:effectLst/>
                        </a:rPr>
                        <a:t>4</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استراتيجية العلامة التجارية</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كيف تضع الشركة خطتها للتميز والمنافسة؟</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736941190"/>
                  </a:ext>
                </a:extLst>
              </a:tr>
              <a:tr h="370302">
                <a:tc>
                  <a:txBody>
                    <a:bodyPr/>
                    <a:lstStyle/>
                    <a:p>
                      <a:pPr algn="ctr" rtl="1">
                        <a:lnSpc>
                          <a:spcPct val="115000"/>
                        </a:lnSpc>
                        <a:spcAft>
                          <a:spcPts val="800"/>
                        </a:spcAft>
                      </a:pPr>
                      <a:r>
                        <a:rPr lang="en-GB" sz="1800" kern="0">
                          <a:effectLst/>
                        </a:rPr>
                        <a:t>5</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السرد القصصي في بناء العلامة</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أهمية القصة في تعزيز العلامة التجارية</a:t>
                      </a:r>
                      <a:r>
                        <a:rPr lang="en-GB" sz="1800" kern="0">
                          <a:effectLst/>
                        </a:rPr>
                        <a:t>.</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94712162"/>
                  </a:ext>
                </a:extLst>
              </a:tr>
              <a:tr h="370302">
                <a:tc>
                  <a:txBody>
                    <a:bodyPr/>
                    <a:lstStyle/>
                    <a:p>
                      <a:pPr algn="ctr" rtl="1">
                        <a:lnSpc>
                          <a:spcPct val="115000"/>
                        </a:lnSpc>
                        <a:spcAft>
                          <a:spcPts val="800"/>
                        </a:spcAft>
                      </a:pPr>
                      <a:r>
                        <a:rPr lang="en-GB" sz="1800" kern="0">
                          <a:effectLst/>
                        </a:rPr>
                        <a:t>6</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تجربة العلامة التجارية</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كيفية تصميم تجربة متكاملة تعزز ولاء العملاء</a:t>
                      </a:r>
                      <a:r>
                        <a:rPr lang="en-GB" sz="1800" kern="0">
                          <a:effectLst/>
                        </a:rPr>
                        <a:t>.</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377113481"/>
                  </a:ext>
                </a:extLst>
              </a:tr>
              <a:tr h="370302">
                <a:tc>
                  <a:txBody>
                    <a:bodyPr/>
                    <a:lstStyle/>
                    <a:p>
                      <a:pPr algn="ctr" rtl="1">
                        <a:lnSpc>
                          <a:spcPct val="115000"/>
                        </a:lnSpc>
                        <a:spcAft>
                          <a:spcPts val="800"/>
                        </a:spcAft>
                      </a:pPr>
                      <a:r>
                        <a:rPr lang="en-GB" sz="1800" kern="0">
                          <a:effectLst/>
                        </a:rPr>
                        <a:t>7</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تسويق العلامة التجارية</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استراتيجيات تسويقية لتعزيز مكانة العلامة</a:t>
                      </a:r>
                      <a:r>
                        <a:rPr lang="en-GB" sz="1800" kern="0">
                          <a:effectLst/>
                        </a:rPr>
                        <a:t>.</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39659381"/>
                  </a:ext>
                </a:extLst>
              </a:tr>
              <a:tr h="370302">
                <a:tc>
                  <a:txBody>
                    <a:bodyPr/>
                    <a:lstStyle/>
                    <a:p>
                      <a:pPr algn="ctr" rtl="1">
                        <a:lnSpc>
                          <a:spcPct val="115000"/>
                        </a:lnSpc>
                        <a:spcAft>
                          <a:spcPts val="800"/>
                        </a:spcAft>
                      </a:pPr>
                      <a:r>
                        <a:rPr lang="en-GB" sz="1800" kern="0">
                          <a:effectLst/>
                        </a:rPr>
                        <a:t>8</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إعادة بناء العلامة التجارية</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كيف تعيد الشركة بناء علامتها للحفاظ على تنافسيتها؟</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840398966"/>
                  </a:ext>
                </a:extLst>
              </a:tr>
              <a:tr h="370302">
                <a:tc>
                  <a:txBody>
                    <a:bodyPr/>
                    <a:lstStyle/>
                    <a:p>
                      <a:pPr algn="ctr" rtl="1">
                        <a:lnSpc>
                          <a:spcPct val="115000"/>
                        </a:lnSpc>
                        <a:spcAft>
                          <a:spcPts val="800"/>
                        </a:spcAft>
                      </a:pPr>
                      <a:r>
                        <a:rPr lang="en-GB" sz="1800" kern="0">
                          <a:effectLst/>
                        </a:rPr>
                        <a:t>9</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حماية العلامة التجارية</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حماية الهوية والعلامة التجارية قانونياً</a:t>
                      </a:r>
                      <a:r>
                        <a:rPr lang="en-GB" sz="1800" kern="0">
                          <a:effectLst/>
                        </a:rPr>
                        <a:t>.</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103459995"/>
                  </a:ext>
                </a:extLst>
              </a:tr>
              <a:tr h="370302">
                <a:tc>
                  <a:txBody>
                    <a:bodyPr/>
                    <a:lstStyle/>
                    <a:p>
                      <a:pPr algn="ctr" rtl="1">
                        <a:lnSpc>
                          <a:spcPct val="115000"/>
                        </a:lnSpc>
                        <a:spcAft>
                          <a:spcPts val="800"/>
                        </a:spcAft>
                      </a:pPr>
                      <a:r>
                        <a:rPr lang="en-GB" sz="1800" kern="0">
                          <a:effectLst/>
                        </a:rPr>
                        <a:t>10</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تأثير العلامة التجارية على سلوك المستهلك</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كيفية تأثير العلامة على قرارات الشراء وسلوك المستهلك</a:t>
                      </a:r>
                      <a:r>
                        <a:rPr lang="en-GB" sz="1800" kern="0">
                          <a:effectLst/>
                        </a:rPr>
                        <a:t>.</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45949356"/>
                  </a:ext>
                </a:extLst>
              </a:tr>
              <a:tr h="370302">
                <a:tc>
                  <a:txBody>
                    <a:bodyPr/>
                    <a:lstStyle/>
                    <a:p>
                      <a:pPr algn="ctr" rtl="1">
                        <a:lnSpc>
                          <a:spcPct val="115000"/>
                        </a:lnSpc>
                        <a:spcAft>
                          <a:spcPts val="800"/>
                        </a:spcAft>
                      </a:pPr>
                      <a:r>
                        <a:rPr lang="en-GB" sz="1800" kern="0" dirty="0">
                          <a:effectLst/>
                        </a:rPr>
                        <a:t>11</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a:effectLst/>
                        </a:rPr>
                        <a:t>تقييم أداء العلامة التجارية</a:t>
                      </a:r>
                      <a:endParaRPr lang="en-GB" sz="18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pPr>
                      <a:r>
                        <a:rPr lang="ar-SA" sz="1800" kern="0" dirty="0">
                          <a:effectLst/>
                        </a:rPr>
                        <a:t>أدوات ومقاييس تقييم العلامة التجارية وتحسين أدائها</a:t>
                      </a:r>
                      <a:r>
                        <a:rPr lang="en-GB" sz="1800" kern="0" dirty="0">
                          <a:effectLst/>
                        </a:rPr>
                        <a:t>.</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769860237"/>
                  </a:ext>
                </a:extLst>
              </a:tr>
            </a:tbl>
          </a:graphicData>
        </a:graphic>
      </p:graphicFrame>
    </p:spTree>
    <p:extLst>
      <p:ext uri="{BB962C8B-B14F-4D97-AF65-F5344CB8AC3E}">
        <p14:creationId xmlns:p14="http://schemas.microsoft.com/office/powerpoint/2010/main" val="198230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AC8714-331D-DB86-CE92-AC454007EE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8A5DA5-95CD-2EE0-D87D-C7110FA2F12C}"/>
              </a:ext>
            </a:extLst>
          </p:cNvPr>
          <p:cNvSpPr/>
          <p:nvPr/>
        </p:nvSpPr>
        <p:spPr>
          <a:xfrm>
            <a:off x="617280" y="1685495"/>
            <a:ext cx="10812720" cy="476260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A285A2AF-F0C5-087F-98C0-EFC69F88FC4A}"/>
              </a:ext>
            </a:extLst>
          </p:cNvPr>
          <p:cNvSpPr txBox="1"/>
          <p:nvPr/>
        </p:nvSpPr>
        <p:spPr>
          <a:xfrm>
            <a:off x="2963917" y="1163525"/>
            <a:ext cx="6714933" cy="584775"/>
          </a:xfrm>
          <a:prstGeom prst="rect">
            <a:avLst/>
          </a:prstGeom>
          <a:noFill/>
        </p:spPr>
        <p:txBody>
          <a:bodyPr wrap="square" rtlCol="0">
            <a:spAutoFit/>
          </a:bodyPr>
          <a:lstStyle/>
          <a:p>
            <a:pPr algn="r" rtl="1"/>
            <a:r>
              <a:rPr lang="ar-SA" sz="3200" b="1" dirty="0"/>
              <a:t> تعريف الهوية التجارية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8A9EF742-1DA6-FF51-CB57-D39273C0D477}"/>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DC21EC-ECC7-A919-6BF7-A3229217F02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C3A680F-1B4E-FA53-3ABA-0C150ABB937C}"/>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19121DE-D6F4-DF38-5BAF-3854DD50AE97}"/>
              </a:ext>
            </a:extLst>
          </p:cNvPr>
          <p:cNvSpPr txBox="1"/>
          <p:nvPr/>
        </p:nvSpPr>
        <p:spPr>
          <a:xfrm>
            <a:off x="4581296" y="2270270"/>
            <a:ext cx="6589985" cy="4188391"/>
          </a:xfrm>
          <a:prstGeom prst="rect">
            <a:avLst/>
          </a:prstGeom>
          <a:noFill/>
        </p:spPr>
        <p:txBody>
          <a:bodyPr wrap="square" rtlCol="0">
            <a:spAutoFit/>
          </a:bodyPr>
          <a:lstStyle/>
          <a:p>
            <a:pPr marL="342900" lvl="0" indent="-342900" algn="r" rtl="1">
              <a:lnSpc>
                <a:spcPct val="115000"/>
              </a:lnSpc>
              <a:spcAft>
                <a:spcPts val="800"/>
              </a:spcAft>
              <a:buSzPts val="1000"/>
              <a:buFont typeface="Symbol" pitchFamily="2" charset="2"/>
              <a:buChar char=""/>
              <a:tabLst>
                <a:tab pos="457200" algn="l"/>
              </a:tabLst>
            </a:pPr>
            <a:r>
              <a:rPr lang="ar-SA" sz="2400" b="1" dirty="0">
                <a:solidFill>
                  <a:srgbClr val="FF0000"/>
                </a:solidFill>
              </a:rPr>
              <a:t>الفرق بين الهوية التجارية والعلامة التجارية</a:t>
            </a:r>
            <a:r>
              <a:rPr lang="en-GB" sz="2400" b="1" dirty="0">
                <a:solidFill>
                  <a:srgbClr val="FF0000"/>
                </a:solidFill>
              </a:rPr>
              <a:t>:</a:t>
            </a:r>
          </a:p>
          <a:p>
            <a:pPr marL="742950" lvl="1" indent="-285750" algn="r" rtl="1">
              <a:lnSpc>
                <a:spcPct val="115000"/>
              </a:lnSpc>
              <a:spcAft>
                <a:spcPts val="800"/>
              </a:spcAft>
              <a:buSzPts val="1000"/>
              <a:buFont typeface="Courier New" panose="02070309020205020404" pitchFamily="49" charset="0"/>
              <a:buChar char="o"/>
              <a:tabLst>
                <a:tab pos="914400" algn="l"/>
              </a:tabLst>
            </a:pPr>
            <a:r>
              <a:rPr lang="ar-SA" sz="2000" kern="0" dirty="0">
                <a:solidFill>
                  <a:srgbClr val="0070C0"/>
                </a:solidFill>
                <a:effectLst/>
                <a:latin typeface="Aptos" panose="020B0004020202020204" pitchFamily="34" charset="0"/>
                <a:ea typeface="Times New Roman" panose="02020603050405020304" pitchFamily="18" charset="0"/>
                <a:cs typeface="Times New Roman" panose="02020603050405020304" pitchFamily="18" charset="0"/>
              </a:rPr>
              <a:t>الهوية</a:t>
            </a: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 كيف تظهر الشركة نفسها؟</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gn="r" rtl="1">
              <a:lnSpc>
                <a:spcPct val="115000"/>
              </a:lnSpc>
              <a:spcAft>
                <a:spcPts val="800"/>
              </a:spcAft>
              <a:buSzPts val="1000"/>
              <a:buFont typeface="Courier New" panose="02070309020205020404" pitchFamily="49" charset="0"/>
              <a:buChar char="o"/>
              <a:tabLst>
                <a:tab pos="914400" algn="l"/>
              </a:tabLst>
            </a:pPr>
            <a:r>
              <a:rPr lang="ar-SA" sz="2000" kern="0" dirty="0">
                <a:solidFill>
                  <a:srgbClr val="0070C0"/>
                </a:solidFill>
                <a:effectLst/>
                <a:latin typeface="Aptos" panose="020B0004020202020204" pitchFamily="34" charset="0"/>
                <a:ea typeface="Times New Roman" panose="02020603050405020304" pitchFamily="18" charset="0"/>
                <a:cs typeface="Times New Roman" panose="02020603050405020304" pitchFamily="18" charset="0"/>
              </a:rPr>
              <a:t>العلامة التجارية</a:t>
            </a: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 كيف ينظر الناس إلى الشركة؟</a:t>
            </a:r>
          </a:p>
          <a:p>
            <a:pPr marL="342900" lvl="0" indent="-342900" algn="r" rtl="1">
              <a:lnSpc>
                <a:spcPct val="115000"/>
              </a:lnSpc>
              <a:spcAft>
                <a:spcPts val="800"/>
              </a:spcAft>
              <a:buSzPts val="1000"/>
              <a:buFont typeface="Symbol" pitchFamily="2" charset="2"/>
              <a:buChar char=""/>
              <a:tabLst>
                <a:tab pos="457200" algn="l"/>
              </a:tabLst>
            </a:pPr>
            <a:r>
              <a:rPr lang="ar-SA" sz="2400" b="1" dirty="0">
                <a:solidFill>
                  <a:srgbClr val="FF0000"/>
                </a:solidFill>
              </a:rPr>
              <a:t>الهوية التجارية: </a:t>
            </a:r>
            <a:r>
              <a:rPr lang="ar-SA" sz="2400" b="1" dirty="0"/>
              <a:t>هي الصورة التي تسعى الشركة إلى تقديمها للجمهور، وتشمل:</a:t>
            </a:r>
            <a:endParaRPr lang="en-GB" sz="2400" b="1" dirty="0">
              <a:solidFill>
                <a:srgbClr val="FF0000"/>
              </a:solidFill>
            </a:endParaRPr>
          </a:p>
          <a:p>
            <a:pPr marL="742950" lvl="1" indent="-285750" algn="r" rtl="1">
              <a:lnSpc>
                <a:spcPct val="115000"/>
              </a:lnSpc>
              <a:spcAft>
                <a:spcPts val="800"/>
              </a:spcAft>
              <a:buSzPts val="1000"/>
              <a:buFont typeface="Courier New" panose="02070309020205020404" pitchFamily="49" charset="0"/>
              <a:buChar char="o"/>
              <a:tabLst>
                <a:tab pos="914400" algn="l"/>
              </a:tabLst>
            </a:pP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الرسالة</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gn="r" rtl="1">
              <a:lnSpc>
                <a:spcPct val="115000"/>
              </a:lnSpc>
              <a:spcAft>
                <a:spcPts val="800"/>
              </a:spcAft>
              <a:buSzPts val="1000"/>
              <a:buFont typeface="Courier New" panose="02070309020205020404" pitchFamily="49" charset="0"/>
              <a:buChar char="o"/>
              <a:tabLst>
                <a:tab pos="914400" algn="l"/>
              </a:tabLst>
            </a:pP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الرؤية</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gn="r" rtl="1">
              <a:lnSpc>
                <a:spcPct val="115000"/>
              </a:lnSpc>
              <a:spcAft>
                <a:spcPts val="800"/>
              </a:spcAft>
              <a:buSzPts val="1000"/>
              <a:buFont typeface="Courier New" panose="02070309020205020404" pitchFamily="49" charset="0"/>
              <a:buChar char="o"/>
              <a:tabLst>
                <a:tab pos="914400" algn="l"/>
              </a:tabLst>
            </a:pP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القيم الأساسية</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gn="r" rtl="1">
              <a:lnSpc>
                <a:spcPct val="115000"/>
              </a:lnSpc>
              <a:spcAft>
                <a:spcPts val="800"/>
              </a:spcAft>
              <a:buSzPts val="1000"/>
              <a:buFont typeface="Courier New" panose="02070309020205020404" pitchFamily="49" charset="0"/>
              <a:buChar char="o"/>
              <a:tabLst>
                <a:tab pos="914400" algn="l"/>
              </a:tabLst>
            </a:pP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العناصر البصرية (الشعار، الألوان، الخطوط</a:t>
            </a:r>
            <a:r>
              <a:rPr lang="ar-SA" sz="2000" kern="0" dirty="0">
                <a:latin typeface="Times New Roman" panose="02020603050405020304" pitchFamily="18" charset="0"/>
                <a:ea typeface="Times New Roman" panose="02020603050405020304" pitchFamily="18" charset="0"/>
                <a:cs typeface="Times New Roman" panose="02020603050405020304" pitchFamily="18" charset="0"/>
              </a:rPr>
              <a:t>)</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7" name="Graphic 21">
            <a:extLst>
              <a:ext uri="{FF2B5EF4-FFF2-40B4-BE49-F238E27FC236}">
                <a16:creationId xmlns:a16="http://schemas.microsoft.com/office/drawing/2014/main" id="{86E9831B-A172-2F6F-6A62-2887F1CA4B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2" name="Picture 4" descr="تصميم وتطوير الهوية البصرية للشركات - وكالة ترياق للتسويق">
            <a:extLst>
              <a:ext uri="{FF2B5EF4-FFF2-40B4-BE49-F238E27FC236}">
                <a16:creationId xmlns:a16="http://schemas.microsoft.com/office/drawing/2014/main" id="{D954FF76-15E0-C465-3031-38BADF1873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489364"/>
            <a:ext cx="4637444" cy="3091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3622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35074D-F599-4129-7C09-01B54649B5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243D42-729D-BDB8-77A0-F13D2BDBEA11}"/>
              </a:ext>
            </a:extLst>
          </p:cNvPr>
          <p:cNvSpPr/>
          <p:nvPr/>
        </p:nvSpPr>
        <p:spPr>
          <a:xfrm>
            <a:off x="617280" y="1685495"/>
            <a:ext cx="10812720" cy="476260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2FBE1CC4-3ADC-611B-8180-8CB93E374206}"/>
              </a:ext>
            </a:extLst>
          </p:cNvPr>
          <p:cNvSpPr txBox="1"/>
          <p:nvPr/>
        </p:nvSpPr>
        <p:spPr>
          <a:xfrm>
            <a:off x="2963917" y="1163525"/>
            <a:ext cx="6714933" cy="584775"/>
          </a:xfrm>
          <a:prstGeom prst="rect">
            <a:avLst/>
          </a:prstGeom>
          <a:noFill/>
        </p:spPr>
        <p:txBody>
          <a:bodyPr wrap="square" rtlCol="0">
            <a:spAutoFit/>
          </a:bodyPr>
          <a:lstStyle/>
          <a:p>
            <a:pPr algn="r" rtl="1"/>
            <a:r>
              <a:rPr lang="ar-SA" sz="3200" b="1" dirty="0"/>
              <a:t> ما هي العلامة التجارية؟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453AEC30-187B-23C9-FDA3-93BACC00E309}"/>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09543B-6167-B622-66C5-87D505C3486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63809A-7C59-F6DA-78F8-1BF8CC21D889}"/>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8FD98EF6-44D7-90F0-8D75-BC23663034F4}"/>
              </a:ext>
            </a:extLst>
          </p:cNvPr>
          <p:cNvSpPr txBox="1"/>
          <p:nvPr/>
        </p:nvSpPr>
        <p:spPr>
          <a:xfrm>
            <a:off x="4146331" y="2391844"/>
            <a:ext cx="7283667" cy="3346109"/>
          </a:xfrm>
          <a:prstGeom prst="rect">
            <a:avLst/>
          </a:prstGeom>
          <a:noFill/>
        </p:spPr>
        <p:txBody>
          <a:bodyPr wrap="square" rtlCol="0">
            <a:spAutoFit/>
          </a:bodyPr>
          <a:lstStyle/>
          <a:p>
            <a:pPr marL="342900" indent="-342900" algn="r" rtl="1">
              <a:lnSpc>
                <a:spcPct val="115000"/>
              </a:lnSpc>
              <a:spcAft>
                <a:spcPts val="800"/>
              </a:spcAft>
              <a:buSzPts val="1000"/>
              <a:buFont typeface="Symbol" pitchFamily="2" charset="2"/>
              <a:buChar char=""/>
              <a:tabLst>
                <a:tab pos="457200" algn="l"/>
              </a:tabLst>
            </a:pPr>
            <a:r>
              <a:rPr lang="ar-SA" sz="2400" b="1" dirty="0">
                <a:solidFill>
                  <a:srgbClr val="FF0000"/>
                </a:solidFill>
              </a:rPr>
              <a:t> العلامة التجارية:</a:t>
            </a:r>
            <a:endParaRPr lang="ar-SA" sz="2000" kern="0" dirty="0">
              <a:effectLst/>
              <a:latin typeface="Aptos" panose="020B0004020202020204" pitchFamily="34" charset="0"/>
              <a:ea typeface="Times New Roman" panose="02020603050405020304" pitchFamily="18" charset="0"/>
              <a:cs typeface="Times New Roman" panose="02020603050405020304" pitchFamily="18" charset="0"/>
            </a:endParaRPr>
          </a:p>
          <a:p>
            <a:pPr lvl="1" algn="r" rtl="1">
              <a:lnSpc>
                <a:spcPct val="115000"/>
              </a:lnSpc>
              <a:spcAft>
                <a:spcPts val="800"/>
              </a:spcAft>
              <a:buSzPts val="1000"/>
              <a:tabLst>
                <a:tab pos="914400" algn="l"/>
              </a:tabLst>
            </a:pP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الصورة الذهنية والانطباع الكلي التي تتكون لدى الجمهور عن الشركة أو المنتج و تشمل الانطباعات، التجارب، والمشاعر المرتبطة بالشركة </a:t>
            </a:r>
          </a:p>
          <a:p>
            <a:pPr marL="342900" indent="-342900" algn="r" rtl="1">
              <a:lnSpc>
                <a:spcPct val="115000"/>
              </a:lnSpc>
              <a:spcAft>
                <a:spcPts val="800"/>
              </a:spcAft>
              <a:buSzPts val="1000"/>
              <a:buFont typeface="Symbol" pitchFamily="2" charset="2"/>
              <a:buChar char=""/>
              <a:tabLst>
                <a:tab pos="457200" algn="l"/>
              </a:tabLst>
            </a:pPr>
            <a:r>
              <a:rPr lang="ar-SA" sz="2400" b="1" dirty="0">
                <a:solidFill>
                  <a:srgbClr val="FF0000"/>
                </a:solidFill>
              </a:rPr>
              <a:t>العناصر المكونة للعلامة التجارية </a:t>
            </a:r>
            <a:endParaRPr lang="en-GB" sz="1200" kern="100" dirty="0">
              <a:effectLst/>
              <a:latin typeface="Aptos" panose="020B0004020202020204" pitchFamily="34" charset="0"/>
              <a:ea typeface="Aptos" panose="020B0004020202020204" pitchFamily="34" charset="0"/>
              <a:cs typeface="Arial" panose="020B0604020202020204" pitchFamily="34" charset="0"/>
            </a:endParaRPr>
          </a:p>
          <a:p>
            <a:pPr marL="742950" lvl="1" indent="-285750" algn="r" rtl="1">
              <a:lnSpc>
                <a:spcPct val="115000"/>
              </a:lnSpc>
              <a:spcAft>
                <a:spcPts val="800"/>
              </a:spcAft>
              <a:buFont typeface="+mj-lt"/>
              <a:buAutoNum type="arabicPeriod"/>
              <a:tabLst>
                <a:tab pos="914400" algn="l"/>
              </a:tabLst>
            </a:pPr>
            <a:r>
              <a:rPr lang="ar-SA" sz="2000" b="1" kern="0" dirty="0">
                <a:effectLst/>
                <a:latin typeface="Aptos" panose="020B0004020202020204" pitchFamily="34" charset="0"/>
                <a:ea typeface="Times New Roman" panose="02020603050405020304" pitchFamily="18" charset="0"/>
                <a:cs typeface="Times New Roman" panose="02020603050405020304" pitchFamily="18" charset="0"/>
              </a:rPr>
              <a:t>التجربة</a:t>
            </a:r>
            <a:r>
              <a:rPr lang="en-GB" sz="2000" b="1" kern="0" dirty="0">
                <a:effectLst/>
                <a:latin typeface="Times New Roman" panose="02020603050405020304" pitchFamily="18" charset="0"/>
                <a:ea typeface="Times New Roman" panose="02020603050405020304" pitchFamily="18" charset="0"/>
                <a:cs typeface="Arial" panose="020B0604020202020204" pitchFamily="34" charset="0"/>
              </a:rPr>
              <a:t> (Experience):</a:t>
            </a:r>
            <a:r>
              <a:rPr lang="en-GB" sz="20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كيف يشعر العملاء عند التعامل مع المنتج أو الخدمة</a:t>
            </a:r>
            <a:r>
              <a:rPr lang="en-GB"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000" kern="100" dirty="0">
              <a:effectLst/>
              <a:latin typeface="Aptos" panose="020B0004020202020204" pitchFamily="34" charset="0"/>
              <a:ea typeface="Aptos" panose="020B0004020202020204" pitchFamily="34" charset="0"/>
              <a:cs typeface="Arial" panose="020B0604020202020204" pitchFamily="34" charset="0"/>
            </a:endParaRPr>
          </a:p>
          <a:p>
            <a:pPr marL="742950" lvl="1" indent="-285750" algn="r" rtl="1">
              <a:lnSpc>
                <a:spcPct val="115000"/>
              </a:lnSpc>
              <a:spcAft>
                <a:spcPts val="800"/>
              </a:spcAft>
              <a:buFont typeface="+mj-lt"/>
              <a:buAutoNum type="arabicPeriod"/>
              <a:tabLst>
                <a:tab pos="914400" algn="l"/>
              </a:tabLst>
            </a:pPr>
            <a:r>
              <a:rPr lang="ar-SA" sz="2000" b="1" kern="0" dirty="0">
                <a:effectLst/>
                <a:latin typeface="Aptos" panose="020B0004020202020204" pitchFamily="34" charset="0"/>
                <a:ea typeface="Times New Roman" panose="02020603050405020304" pitchFamily="18" charset="0"/>
                <a:cs typeface="Times New Roman" panose="02020603050405020304" pitchFamily="18" charset="0"/>
              </a:rPr>
              <a:t>الهوية</a:t>
            </a:r>
            <a:r>
              <a:rPr lang="en-GB" sz="2000" b="1" kern="0" dirty="0">
                <a:effectLst/>
                <a:latin typeface="Times New Roman" panose="02020603050405020304" pitchFamily="18" charset="0"/>
                <a:ea typeface="Times New Roman" panose="02020603050405020304" pitchFamily="18" charset="0"/>
                <a:cs typeface="Arial" panose="020B0604020202020204" pitchFamily="34" charset="0"/>
              </a:rPr>
              <a:t> (Identity):</a:t>
            </a:r>
            <a:r>
              <a:rPr lang="en-GB" sz="20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ما تقدمه الشركة من عناصر بصرية ورسائل</a:t>
            </a:r>
            <a:r>
              <a:rPr lang="en-GB"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000" kern="100" dirty="0">
              <a:effectLst/>
              <a:latin typeface="Aptos" panose="020B0004020202020204" pitchFamily="34" charset="0"/>
              <a:ea typeface="Aptos" panose="020B0004020202020204" pitchFamily="34" charset="0"/>
              <a:cs typeface="Arial" panose="020B0604020202020204" pitchFamily="34" charset="0"/>
            </a:endParaRPr>
          </a:p>
          <a:p>
            <a:pPr marL="742950" lvl="1" indent="-285750" algn="r" rtl="1">
              <a:lnSpc>
                <a:spcPct val="115000"/>
              </a:lnSpc>
              <a:spcAft>
                <a:spcPts val="800"/>
              </a:spcAft>
              <a:buFont typeface="+mj-lt"/>
              <a:buAutoNum type="arabicPeriod"/>
              <a:tabLst>
                <a:tab pos="914400" algn="l"/>
              </a:tabLst>
            </a:pPr>
            <a:r>
              <a:rPr lang="ar-SA" sz="2000" b="1" kern="0" dirty="0">
                <a:effectLst/>
                <a:latin typeface="Aptos" panose="020B0004020202020204" pitchFamily="34" charset="0"/>
                <a:ea typeface="Times New Roman" panose="02020603050405020304" pitchFamily="18" charset="0"/>
                <a:cs typeface="Times New Roman" panose="02020603050405020304" pitchFamily="18" charset="0"/>
              </a:rPr>
              <a:t>السمعة</a:t>
            </a:r>
            <a:r>
              <a:rPr lang="en-GB" sz="2000" b="1" kern="0" dirty="0">
                <a:effectLst/>
                <a:latin typeface="Times New Roman" panose="02020603050405020304" pitchFamily="18" charset="0"/>
                <a:ea typeface="Times New Roman" panose="02020603050405020304" pitchFamily="18" charset="0"/>
                <a:cs typeface="Arial" panose="020B0604020202020204" pitchFamily="34" charset="0"/>
              </a:rPr>
              <a:t> (Reputation):</a:t>
            </a:r>
            <a:r>
              <a:rPr lang="en-GB" sz="20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الانطباع طويل الأمد لدى العملاء</a:t>
            </a:r>
            <a:r>
              <a:rPr lang="en-GB"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000"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1AEFB042-F5D9-47B8-B31C-852018EB0B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العلامة التجارية والشعار والفروقات بينهم 2022">
            <a:extLst>
              <a:ext uri="{FF2B5EF4-FFF2-40B4-BE49-F238E27FC236}">
                <a16:creationId xmlns:a16="http://schemas.microsoft.com/office/drawing/2014/main" id="{5D5220EE-FF88-9B74-EC49-A56DABB69D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454649"/>
            <a:ext cx="4146331" cy="3320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7891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C93FC-FEE4-C7F1-17F9-82C81C73AB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0EDB50-A955-E8BF-6FBD-D70986E1E4ED}"/>
              </a:ext>
            </a:extLst>
          </p:cNvPr>
          <p:cNvSpPr/>
          <p:nvPr/>
        </p:nvSpPr>
        <p:spPr>
          <a:xfrm>
            <a:off x="617280" y="1685494"/>
            <a:ext cx="10812720" cy="5030615"/>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EC97D3A0-22F2-1F76-8B33-5DC142AC961E}"/>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t>لماذا الهوية التجارية مهمة؟</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691E075D-E6D1-57A1-5C7E-33E9D05CAF10}"/>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744233-F9BC-8527-A823-0ABED5D177E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072BF95-F64E-56FB-7396-FB6DABB13064}"/>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B6AED8DE-7E16-BA76-FE7F-3888B2630B4C}"/>
              </a:ext>
            </a:extLst>
          </p:cNvPr>
          <p:cNvSpPr txBox="1"/>
          <p:nvPr/>
        </p:nvSpPr>
        <p:spPr>
          <a:xfrm>
            <a:off x="3578772" y="2391844"/>
            <a:ext cx="7851228" cy="4361771"/>
          </a:xfrm>
          <a:prstGeom prst="rect">
            <a:avLst/>
          </a:prstGeom>
          <a:noFill/>
        </p:spPr>
        <p:txBody>
          <a:bodyPr wrap="square" rtlCol="0">
            <a:spAutoFit/>
          </a:bodyPr>
          <a:lstStyle/>
          <a:p>
            <a:pPr marL="342900" lvl="0" indent="-342900" algn="r" rtl="1">
              <a:lnSpc>
                <a:spcPct val="115000"/>
              </a:lnSpc>
              <a:spcAft>
                <a:spcPts val="800"/>
              </a:spcAft>
              <a:buSzPts val="1000"/>
              <a:buFont typeface="Symbol" pitchFamily="2" charset="2"/>
              <a:buChar char=""/>
              <a:tabLst>
                <a:tab pos="457200" algn="l"/>
              </a:tabLst>
            </a:pPr>
            <a:r>
              <a:rPr lang="ar-SA" sz="2800" b="1"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أهمية الهوية التجارية</a:t>
            </a:r>
            <a:r>
              <a:rPr lang="en-GB" sz="2800" b="1" kern="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GB" sz="2800"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a:p>
            <a:pPr marL="742950" lvl="1" indent="-285750" algn="r" rtl="1">
              <a:lnSpc>
                <a:spcPct val="115000"/>
              </a:lnSpc>
              <a:spcAft>
                <a:spcPts val="800"/>
              </a:spcAft>
              <a:buSzPts val="1000"/>
              <a:buFont typeface="Courier New" panose="02070309020205020404" pitchFamily="49" charset="0"/>
              <a:buChar char="o"/>
              <a:tabLst>
                <a:tab pos="914400" algn="l"/>
              </a:tabLst>
            </a:pP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تمييز الشركة عن المنافسين</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gn="r" rtl="1">
              <a:lnSpc>
                <a:spcPct val="115000"/>
              </a:lnSpc>
              <a:spcAft>
                <a:spcPts val="800"/>
              </a:spcAft>
              <a:buSzPts val="1000"/>
              <a:buFont typeface="Courier New" panose="02070309020205020404" pitchFamily="49" charset="0"/>
              <a:buChar char="o"/>
              <a:tabLst>
                <a:tab pos="914400" algn="l"/>
              </a:tabLst>
            </a:pP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بناء الثقة مع الجمهور</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gn="r" rtl="1">
              <a:lnSpc>
                <a:spcPct val="115000"/>
              </a:lnSpc>
              <a:spcAft>
                <a:spcPts val="800"/>
              </a:spcAft>
              <a:buSzPts val="1000"/>
              <a:buFont typeface="Courier New" panose="02070309020205020404" pitchFamily="49" charset="0"/>
              <a:buChar char="o"/>
              <a:tabLst>
                <a:tab pos="914400" algn="l"/>
              </a:tabLst>
            </a:pP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تعزيز الولاء للعلامة التجارية</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gn="r" rtl="1">
              <a:lnSpc>
                <a:spcPct val="115000"/>
              </a:lnSpc>
              <a:spcAft>
                <a:spcPts val="800"/>
              </a:spcAft>
              <a:buSzPts val="1000"/>
              <a:buFont typeface="Courier New" panose="02070309020205020404" pitchFamily="49" charset="0"/>
              <a:buChar char="o"/>
              <a:tabLst>
                <a:tab pos="914400" algn="l"/>
              </a:tabLst>
            </a:pP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تحقيق الاستمرارية في السوق</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gn="r" rtl="1">
              <a:lnSpc>
                <a:spcPct val="115000"/>
              </a:lnSpc>
              <a:spcAft>
                <a:spcPts val="800"/>
              </a:spcAft>
              <a:buSzPts val="1000"/>
              <a:buFont typeface="Courier New" panose="02070309020205020404" pitchFamily="49" charset="0"/>
              <a:buChar char="o"/>
              <a:tabLst>
                <a:tab pos="914400" algn="l"/>
              </a:tabLst>
            </a:pP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زيادة القيمة السوقية للشركة</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r" rtl="1">
              <a:lnSpc>
                <a:spcPct val="115000"/>
              </a:lnSpc>
              <a:spcAft>
                <a:spcPts val="800"/>
              </a:spcAft>
              <a:buSzPts val="1000"/>
              <a:buFont typeface="Symbol" pitchFamily="2" charset="2"/>
              <a:buChar char=""/>
              <a:tabLst>
                <a:tab pos="457200" algn="l"/>
              </a:tabLst>
            </a:pPr>
            <a:r>
              <a:rPr lang="ar-SA" sz="2800" b="1"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حقائق وإحصائيات</a:t>
            </a:r>
            <a:r>
              <a:rPr lang="en-GB" sz="2800" b="1" kern="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GB" sz="2800"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a:p>
            <a:pPr marL="742950" lvl="1" indent="-285750" algn="r" rtl="1">
              <a:lnSpc>
                <a:spcPct val="115000"/>
              </a:lnSpc>
              <a:spcAft>
                <a:spcPts val="800"/>
              </a:spcAft>
              <a:buSzPts val="1000"/>
              <a:buFont typeface="Courier New" panose="02070309020205020404" pitchFamily="49" charset="0"/>
              <a:buChar char="o"/>
              <a:tabLst>
                <a:tab pos="914400" algn="l"/>
              </a:tabLst>
            </a:pP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الشركات ذات الهوية التجارية القوية تزيد أرباحها بنسبة 23% مقارنة بالمنافسين</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gn="r" rtl="1">
              <a:lnSpc>
                <a:spcPct val="115000"/>
              </a:lnSpc>
              <a:spcAft>
                <a:spcPts val="800"/>
              </a:spcAft>
              <a:buSzPts val="1000"/>
              <a:buFont typeface="Courier New" panose="02070309020205020404" pitchFamily="49" charset="0"/>
              <a:buChar char="o"/>
              <a:tabLst>
                <a:tab pos="914400" algn="l"/>
              </a:tabLst>
            </a:pP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77% </a:t>
            </a:r>
            <a:r>
              <a:rPr lang="ar-SA" sz="2000" kern="0" dirty="0">
                <a:effectLst/>
                <a:latin typeface="Aptos" panose="020B0004020202020204" pitchFamily="34" charset="0"/>
                <a:ea typeface="Times New Roman" panose="02020603050405020304" pitchFamily="18" charset="0"/>
                <a:cs typeface="Times New Roman" panose="02020603050405020304" pitchFamily="18" charset="0"/>
              </a:rPr>
              <a:t>من العملاء يشترون بناءً على اسم العلامة التجارية أكثر من الخصائص</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7" name="Graphic 21">
            <a:extLst>
              <a:ext uri="{FF2B5EF4-FFF2-40B4-BE49-F238E27FC236}">
                <a16:creationId xmlns:a16="http://schemas.microsoft.com/office/drawing/2014/main" id="{A044FC6D-1090-86F5-BB68-AA17F422F3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الهوية البصرية - Green Line Marketing">
            <a:extLst>
              <a:ext uri="{FF2B5EF4-FFF2-40B4-BE49-F238E27FC236}">
                <a16:creationId xmlns:a16="http://schemas.microsoft.com/office/drawing/2014/main" id="{8A5D3DEE-5DA1-65BA-1FF0-240FE2AE18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642862"/>
            <a:ext cx="5108028" cy="29188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3855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17D36-5161-8269-D567-9E7804242A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52870C-404B-D626-0707-D77BA3299DE8}"/>
              </a:ext>
            </a:extLst>
          </p:cNvPr>
          <p:cNvSpPr/>
          <p:nvPr/>
        </p:nvSpPr>
        <p:spPr>
          <a:xfrm>
            <a:off x="617280" y="1685495"/>
            <a:ext cx="10812720" cy="476260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6C826A49-D248-7F0E-8B9C-81B382C3C2DE}"/>
              </a:ext>
            </a:extLst>
          </p:cNvPr>
          <p:cNvSpPr txBox="1"/>
          <p:nvPr/>
        </p:nvSpPr>
        <p:spPr>
          <a:xfrm>
            <a:off x="2963917" y="1163525"/>
            <a:ext cx="6714933" cy="584775"/>
          </a:xfrm>
          <a:prstGeom prst="rect">
            <a:avLst/>
          </a:prstGeom>
          <a:noFill/>
        </p:spPr>
        <p:txBody>
          <a:bodyPr wrap="square" rtlCol="0">
            <a:spAutoFit/>
          </a:bodyPr>
          <a:lstStyle/>
          <a:p>
            <a:pPr algn="r" rtl="1"/>
            <a:r>
              <a:rPr lang="ar-SA" sz="3200" b="1" dirty="0"/>
              <a:t> عناصر الهوية التجارية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9EEB4D58-803F-8688-9654-0CF00F70897D}"/>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3E551D-E154-BB83-0DEC-1AEA72775BB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2E3EC82-A721-D007-E1EA-9AE1789621DD}"/>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99308242-CA0C-C44F-3BF5-FFAE2C8F48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242E7D77-2401-7ABB-0CD4-180DA7A0D9C5}"/>
              </a:ext>
            </a:extLst>
          </p:cNvPr>
          <p:cNvGraphicFramePr/>
          <p:nvPr>
            <p:extLst>
              <p:ext uri="{D42A27DB-BD31-4B8C-83A1-F6EECF244321}">
                <p14:modId xmlns:p14="http://schemas.microsoft.com/office/powerpoint/2010/main" val="594901365"/>
              </p:ext>
            </p:extLst>
          </p:nvPr>
        </p:nvGraphicFramePr>
        <p:xfrm>
          <a:off x="1108693" y="2096377"/>
          <a:ext cx="9423235" cy="42098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57804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092F2-FE2A-E017-1057-39378DBD13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ABE543-6DC2-5191-8A0D-799A6F2F36C8}"/>
              </a:ext>
            </a:extLst>
          </p:cNvPr>
          <p:cNvSpPr/>
          <p:nvPr/>
        </p:nvSpPr>
        <p:spPr>
          <a:xfrm>
            <a:off x="617280" y="1685495"/>
            <a:ext cx="10812720" cy="476260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D55A1811-8018-8FBF-ABEC-7D5865502A2E}"/>
              </a:ext>
            </a:extLst>
          </p:cNvPr>
          <p:cNvSpPr txBox="1"/>
          <p:nvPr/>
        </p:nvSpPr>
        <p:spPr>
          <a:xfrm>
            <a:off x="2963917" y="1163525"/>
            <a:ext cx="6714933" cy="584775"/>
          </a:xfrm>
          <a:prstGeom prst="rect">
            <a:avLst/>
          </a:prstGeom>
          <a:noFill/>
        </p:spPr>
        <p:txBody>
          <a:bodyPr wrap="square" rtlCol="0">
            <a:spAutoFit/>
          </a:bodyPr>
          <a:lstStyle/>
          <a:p>
            <a:pPr algn="r" rtl="1"/>
            <a:r>
              <a:rPr lang="ar-SA" sz="3200" b="1" dirty="0"/>
              <a:t> دور العلامة التجارية في تعزيز قيمة الشركة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C76F7A5B-E6F1-2338-9358-DE054F7322AA}"/>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B2EF39-01BC-D55A-83AB-803CADA9985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FB20433-B836-D8DF-DF44-8EFD292B47C0}"/>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F174FD5D-7CC8-3974-6B82-B97C471B8C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5A9ACAD9-96E5-4B02-A870-8AFAA481A51C}"/>
              </a:ext>
            </a:extLst>
          </p:cNvPr>
          <p:cNvGraphicFramePr/>
          <p:nvPr>
            <p:extLst>
              <p:ext uri="{D42A27DB-BD31-4B8C-83A1-F6EECF244321}">
                <p14:modId xmlns:p14="http://schemas.microsoft.com/office/powerpoint/2010/main" val="3150690465"/>
              </p:ext>
            </p:extLst>
          </p:nvPr>
        </p:nvGraphicFramePr>
        <p:xfrm>
          <a:off x="762001" y="2081596"/>
          <a:ext cx="10423064" cy="436650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70775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24CC5-C5F8-1E5E-D4FF-08824F4CC3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B9E649-7284-60C1-7471-87418BEB74D2}"/>
              </a:ext>
            </a:extLst>
          </p:cNvPr>
          <p:cNvSpPr/>
          <p:nvPr/>
        </p:nvSpPr>
        <p:spPr>
          <a:xfrm>
            <a:off x="617280" y="1685495"/>
            <a:ext cx="10812720" cy="476260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7F2FF7BE-9744-9027-4E65-2F4D2020E9FF}"/>
              </a:ext>
            </a:extLst>
          </p:cNvPr>
          <p:cNvSpPr txBox="1"/>
          <p:nvPr/>
        </p:nvSpPr>
        <p:spPr>
          <a:xfrm>
            <a:off x="2963917" y="1163525"/>
            <a:ext cx="6714933" cy="584775"/>
          </a:xfrm>
          <a:prstGeom prst="rect">
            <a:avLst/>
          </a:prstGeom>
          <a:noFill/>
        </p:spPr>
        <p:txBody>
          <a:bodyPr wrap="square" rtlCol="0">
            <a:spAutoFit/>
          </a:bodyPr>
          <a:lstStyle/>
          <a:p>
            <a:pPr algn="r" rtl="1"/>
            <a:r>
              <a:rPr lang="ar-SA" sz="3200" b="1" dirty="0"/>
              <a:t> خطوات تصميم علامة تجارية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68E87B78-9A9C-A773-F231-713E74C9C4B1}"/>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7B8272-1DE2-7E5A-E543-774D4A38B37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E3ABC0B-B037-9C3B-1BC1-EC70667E6D36}"/>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AB277838-DE85-AB08-D7BA-08E7B2F804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A947F0AB-5DA8-F7A2-479B-710E66D2F765}"/>
              </a:ext>
            </a:extLst>
          </p:cNvPr>
          <p:cNvGraphicFramePr/>
          <p:nvPr>
            <p:extLst>
              <p:ext uri="{D42A27DB-BD31-4B8C-83A1-F6EECF244321}">
                <p14:modId xmlns:p14="http://schemas.microsoft.com/office/powerpoint/2010/main" val="4002173811"/>
              </p:ext>
            </p:extLst>
          </p:nvPr>
        </p:nvGraphicFramePr>
        <p:xfrm>
          <a:off x="762001" y="2081596"/>
          <a:ext cx="10423064" cy="436650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04541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75D84-3CDF-BBAA-8F6A-E4039DD8E1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4A4DF7-2111-9FA0-F634-8EA6AEB03797}"/>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E6D545F-4F88-B347-898E-8D5E65767919}"/>
              </a:ext>
            </a:extLst>
          </p:cNvPr>
          <p:cNvSpPr txBox="1"/>
          <p:nvPr/>
        </p:nvSpPr>
        <p:spPr>
          <a:xfrm>
            <a:off x="617280" y="1163525"/>
            <a:ext cx="9061570"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رؤية وقيم العلامة التجارية </a:t>
            </a:r>
          </a:p>
        </p:txBody>
      </p:sp>
      <p:sp>
        <p:nvSpPr>
          <p:cNvPr id="5" name="Rectangle 4">
            <a:extLst>
              <a:ext uri="{FF2B5EF4-FFF2-40B4-BE49-F238E27FC236}">
                <a16:creationId xmlns:a16="http://schemas.microsoft.com/office/drawing/2014/main" id="{C53333E2-AF1F-1B7E-D4D5-470E640B7892}"/>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A3B3D8-2349-CBCA-B8DB-C4347D7F72E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CDC721-A59F-5ED7-C862-125707208AE1}"/>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2EBCF519-83C5-3FAF-9988-AF8253CAA2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E7D320A3-5459-9751-F09E-E6D573C361B7}"/>
              </a:ext>
            </a:extLst>
          </p:cNvPr>
          <p:cNvGraphicFramePr/>
          <p:nvPr>
            <p:extLst>
              <p:ext uri="{D42A27DB-BD31-4B8C-83A1-F6EECF244321}">
                <p14:modId xmlns:p14="http://schemas.microsoft.com/office/powerpoint/2010/main" val="256699720"/>
              </p:ext>
            </p:extLst>
          </p:nvPr>
        </p:nvGraphicFramePr>
        <p:xfrm>
          <a:off x="979715" y="2436567"/>
          <a:ext cx="9884477" cy="30531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30832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7C853-03D7-494E-A6B2-6EA44621F0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797FA4-A9E4-F7D4-FCA1-2DB6FB7AEC8D}"/>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5B9DAC4E-64EE-4211-6338-F89BE535E2C1}"/>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t>توقعات من الطلاب</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DE6C3E0E-48CA-28D6-58EA-08BB274D3498}"/>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75AB88-1630-278F-6E12-2E8F565BA0E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64C114-4A7B-754F-CE11-CDADE9981F8B}"/>
              </a:ext>
            </a:extLst>
          </p:cNvPr>
          <p:cNvSpPr txBox="1"/>
          <p:nvPr/>
        </p:nvSpPr>
        <p:spPr>
          <a:xfrm>
            <a:off x="9897964" y="1328028"/>
            <a:ext cx="966228" cy="768350"/>
          </a:xfrm>
          <a:prstGeom prst="rect">
            <a:avLst/>
          </a:prstGeom>
          <a:noFill/>
        </p:spPr>
        <p:txBody>
          <a:bodyPr wrap="square" rtlCol="0">
            <a:spAutoFit/>
          </a:bodyPr>
          <a:lstStyle/>
          <a:p>
            <a:pPr marL="0" algn="ctr" defTabSz="914400" rtl="1" eaLnBrk="1" latinLnBrk="0" hangingPunct="1"/>
            <a:r>
              <a:rPr lang="en-GB" sz="4400" b="1" dirty="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50773AA-79F0-FC10-2D2C-28F3A978E847}"/>
              </a:ext>
            </a:extLst>
          </p:cNvPr>
          <p:cNvSpPr txBox="1"/>
          <p:nvPr/>
        </p:nvSpPr>
        <p:spPr>
          <a:xfrm>
            <a:off x="4033382" y="2391844"/>
            <a:ext cx="7396618" cy="1843453"/>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000" dirty="0"/>
              <a:t>الحضور والمشاركة الفعالة</a:t>
            </a:r>
            <a:endParaRPr lang="en-GB" sz="2000" dirty="0"/>
          </a:p>
          <a:p>
            <a:pPr marL="342900" indent="-342900" algn="r" rtl="1">
              <a:lnSpc>
                <a:spcPct val="200000"/>
              </a:lnSpc>
              <a:buFont typeface="Arial" panose="020B0604020202020204" pitchFamily="34" charset="0"/>
              <a:buChar char="•"/>
            </a:pPr>
            <a:r>
              <a:rPr lang="ar-SA" sz="2000" dirty="0"/>
              <a:t>الالتزام بالمواعيد</a:t>
            </a:r>
            <a:endParaRPr lang="en-GB" sz="2000" dirty="0"/>
          </a:p>
          <a:p>
            <a:pPr marL="342900" indent="-342900" algn="r" rtl="1">
              <a:lnSpc>
                <a:spcPct val="200000"/>
              </a:lnSpc>
              <a:buFont typeface="Arial" panose="020B0604020202020204" pitchFamily="34" charset="0"/>
              <a:buChar char="•"/>
            </a:pPr>
            <a:r>
              <a:rPr lang="ar-SA" sz="2000" dirty="0"/>
              <a:t>المشاركة في المناقشات</a:t>
            </a:r>
          </a:p>
        </p:txBody>
      </p:sp>
      <p:pic>
        <p:nvPicPr>
          <p:cNvPr id="7" name="Graphic 21">
            <a:extLst>
              <a:ext uri="{FF2B5EF4-FFF2-40B4-BE49-F238E27FC236}">
                <a16:creationId xmlns:a16="http://schemas.microsoft.com/office/drawing/2014/main" id="{989F94FB-B2C9-DF2B-98B0-F917551830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sitting at desks with laptops&#10;&#10;Description automatically generated">
            <a:extLst>
              <a:ext uri="{FF2B5EF4-FFF2-40B4-BE49-F238E27FC236}">
                <a16:creationId xmlns:a16="http://schemas.microsoft.com/office/drawing/2014/main" id="{AFE47F9D-BFB6-7CE0-DCE6-35D4F5BE11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2108" y="2270860"/>
            <a:ext cx="4724745" cy="3140378"/>
          </a:xfrm>
          <a:prstGeom prst="rect">
            <a:avLst/>
          </a:prstGeom>
        </p:spPr>
      </p:pic>
    </p:spTree>
    <p:extLst>
      <p:ext uri="{BB962C8B-B14F-4D97-AF65-F5344CB8AC3E}">
        <p14:creationId xmlns:p14="http://schemas.microsoft.com/office/powerpoint/2010/main" val="2918285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896B8-0BC3-0A10-0880-D0CC3F3640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F2587E-E89B-48E1-B84F-0CDC5FE76953}"/>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0E0DBEA9-1496-DFDF-4BE6-5EDAF9C38377}"/>
              </a:ext>
            </a:extLst>
          </p:cNvPr>
          <p:cNvSpPr txBox="1"/>
          <p:nvPr/>
        </p:nvSpPr>
        <p:spPr>
          <a:xfrm>
            <a:off x="4033382" y="1163525"/>
            <a:ext cx="5645468" cy="584775"/>
          </a:xfrm>
          <a:prstGeom prst="rect">
            <a:avLst/>
          </a:prstGeom>
          <a:noFill/>
        </p:spPr>
        <p:txBody>
          <a:bodyPr wrap="square" rtlCol="0">
            <a:spAutoFit/>
          </a:bodyPr>
          <a:lstStyle/>
          <a:p>
            <a:pPr marL="0" algn="r" defTabSz="914400" rtl="1" eaLnBrk="1" latinLnBrk="0" hangingPunct="1"/>
            <a:r>
              <a:rPr lang="ar-SA" sz="3200" b="1" dirty="0"/>
              <a:t>الحلقات النقاشية</a:t>
            </a:r>
            <a:endParaRPr lang="en-US" sz="3200" b="1" dirty="0"/>
          </a:p>
        </p:txBody>
      </p:sp>
      <p:sp>
        <p:nvSpPr>
          <p:cNvPr id="5" name="Rectangle 4">
            <a:extLst>
              <a:ext uri="{FF2B5EF4-FFF2-40B4-BE49-F238E27FC236}">
                <a16:creationId xmlns:a16="http://schemas.microsoft.com/office/drawing/2014/main" id="{084A0771-5514-12D1-BEB2-FADAB79DFEE9}"/>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7E9352-EC77-17C6-1186-89F3D24EB48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9B3B5B-70C1-7032-8E3C-87571DCFAD68}"/>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1E2024A-862D-9AA7-8DB3-EDFD60CE17CE}"/>
              </a:ext>
            </a:extLst>
          </p:cNvPr>
          <p:cNvSpPr txBox="1"/>
          <p:nvPr/>
        </p:nvSpPr>
        <p:spPr>
          <a:xfrm>
            <a:off x="4535613" y="2391844"/>
            <a:ext cx="6894388" cy="2932341"/>
          </a:xfrm>
          <a:prstGeom prst="rect">
            <a:avLst/>
          </a:prstGeom>
          <a:noFill/>
        </p:spPr>
        <p:txBody>
          <a:bodyPr wrap="square" rtlCol="0">
            <a:spAutoFit/>
          </a:bodyPr>
          <a:lstStyle/>
          <a:p>
            <a:pPr algn="r" rtl="1">
              <a:lnSpc>
                <a:spcPct val="200000"/>
              </a:lnSpc>
            </a:pPr>
            <a:r>
              <a:rPr lang="ar-SA" sz="2400" b="1" dirty="0"/>
              <a:t>هل لديكم أي أسئلة حول محتوى المقرر؟</a:t>
            </a:r>
          </a:p>
          <a:p>
            <a:pPr algn="r" rtl="1">
              <a:lnSpc>
                <a:spcPct val="200000"/>
              </a:lnSpc>
              <a:buFont typeface="Arial" panose="020B0604020202020204" pitchFamily="34" charset="0"/>
              <a:buChar char="•"/>
            </a:pPr>
            <a:r>
              <a:rPr lang="ar-SA" sz="2400" dirty="0"/>
              <a:t>هذا الجزء يتيح لكم الفرصة لطرح الأسئلة حول أي شيء في المقرر لم يكن واضحًا في المحاضرة المسجلة</a:t>
            </a:r>
          </a:p>
          <a:p>
            <a:pPr algn="r" rtl="1">
              <a:lnSpc>
                <a:spcPct val="200000"/>
              </a:lnSpc>
              <a:buFont typeface="Arial" panose="020B0604020202020204" pitchFamily="34" charset="0"/>
              <a:buChar char="•"/>
            </a:pPr>
            <a:r>
              <a:rPr lang="ar-SA" sz="2400" dirty="0"/>
              <a:t>تشجيعكم على التفاعل والمشاركة بطرح الأسئلة لتعزيز الفهم</a:t>
            </a:r>
          </a:p>
        </p:txBody>
      </p:sp>
      <p:pic>
        <p:nvPicPr>
          <p:cNvPr id="7" name="Graphic 21">
            <a:extLst>
              <a:ext uri="{FF2B5EF4-FFF2-40B4-BE49-F238E27FC236}">
                <a16:creationId xmlns:a16="http://schemas.microsoft.com/office/drawing/2014/main" id="{FFBDC989-BDE9-1EDD-7621-02B0095CF0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sitting at a table&#10;&#10;Description automatically generated">
            <a:extLst>
              <a:ext uri="{FF2B5EF4-FFF2-40B4-BE49-F238E27FC236}">
                <a16:creationId xmlns:a16="http://schemas.microsoft.com/office/drawing/2014/main" id="{D937AA03-97D3-ED9F-7262-58FD6CF17C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428" y="2173511"/>
            <a:ext cx="3457184" cy="3457184"/>
          </a:xfrm>
          <a:prstGeom prst="rect">
            <a:avLst/>
          </a:prstGeom>
        </p:spPr>
      </p:pic>
    </p:spTree>
    <p:extLst>
      <p:ext uri="{BB962C8B-B14F-4D97-AF65-F5344CB8AC3E}">
        <p14:creationId xmlns:p14="http://schemas.microsoft.com/office/powerpoint/2010/main" val="3394835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EC890-93E2-4552-E16A-46B1F5ADF4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ECAEEF-4ECF-D8D5-B99F-5E43A7D69CAA}"/>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189282A2-C709-34FB-E242-77534438142E}"/>
              </a:ext>
            </a:extLst>
          </p:cNvPr>
          <p:cNvSpPr txBox="1"/>
          <p:nvPr/>
        </p:nvSpPr>
        <p:spPr>
          <a:xfrm>
            <a:off x="4033382" y="1163525"/>
            <a:ext cx="5645468" cy="584775"/>
          </a:xfrm>
          <a:prstGeom prst="rect">
            <a:avLst/>
          </a:prstGeom>
          <a:noFill/>
        </p:spPr>
        <p:txBody>
          <a:bodyPr wrap="square" rtlCol="0">
            <a:spAutoFit/>
          </a:bodyPr>
          <a:lstStyle/>
          <a:p>
            <a:pPr marL="0" algn="r" defTabSz="914400" rtl="1" eaLnBrk="1" latinLnBrk="0" hangingPunct="1"/>
            <a:r>
              <a:rPr lang="ar-SA" sz="3200" b="1" dirty="0"/>
              <a:t>مصادر ومراجع مقترحة للمقرر</a:t>
            </a:r>
            <a:endParaRPr lang="en-US" sz="3200" b="1" dirty="0"/>
          </a:p>
        </p:txBody>
      </p:sp>
      <p:sp>
        <p:nvSpPr>
          <p:cNvPr id="5" name="Rectangle 4">
            <a:extLst>
              <a:ext uri="{FF2B5EF4-FFF2-40B4-BE49-F238E27FC236}">
                <a16:creationId xmlns:a16="http://schemas.microsoft.com/office/drawing/2014/main" id="{661F164A-C7C6-8C92-6242-BA0518D70FAC}"/>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1D6210-1202-17F7-F4A3-1CC507D0DE8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0E87B56-F2BE-B460-333A-A6022CE2D79C}"/>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1B45D20-4FE6-D1AF-A435-128EC355666B}"/>
              </a:ext>
            </a:extLst>
          </p:cNvPr>
          <p:cNvSpPr txBox="1"/>
          <p:nvPr/>
        </p:nvSpPr>
        <p:spPr>
          <a:xfrm>
            <a:off x="4535613" y="2391844"/>
            <a:ext cx="6894388" cy="2127698"/>
          </a:xfrm>
          <a:prstGeom prst="rect">
            <a:avLst/>
          </a:prstGeom>
          <a:noFill/>
        </p:spPr>
        <p:txBody>
          <a:bodyPr wrap="square" rtlCol="0">
            <a:spAutoFit/>
          </a:bodyPr>
          <a:lstStyle/>
          <a:p>
            <a:pPr algn="just" rtl="1">
              <a:lnSpc>
                <a:spcPct val="150000"/>
              </a:lnSpc>
            </a:pPr>
            <a:r>
              <a:rPr lang="ar-SA" sz="1800" b="1" kern="100" dirty="0">
                <a:effectLst/>
                <a:latin typeface="Aptos" panose="020B0004020202020204" pitchFamily="34" charset="0"/>
                <a:ea typeface="Aptos" panose="020B0004020202020204" pitchFamily="34" charset="0"/>
                <a:cs typeface="Times New Roman" panose="02020603050405020304" pitchFamily="18" charset="0"/>
              </a:rPr>
              <a:t>كتب أساسية</a:t>
            </a:r>
            <a:r>
              <a:rPr lang="en-GB" sz="1800" b="1" kern="100" dirty="0">
                <a:effectLst/>
                <a:latin typeface="Times New Roman" panose="02020603050405020304" pitchFamily="18" charset="0"/>
                <a:ea typeface="Aptos" panose="020B0004020202020204" pitchFamily="34" charset="0"/>
                <a:cs typeface="Arial" panose="020B0604020202020204" pitchFamily="34" charset="0"/>
              </a:rPr>
              <a:t>:</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50000"/>
              </a:lnSpc>
              <a:buFont typeface="+mj-lt"/>
              <a:buAutoNum type="arabicPeriod"/>
            </a:pPr>
            <a:r>
              <a:rPr lang="en-GB" sz="1800" kern="0" dirty="0">
                <a:effectLst/>
                <a:latin typeface="Times New Roman" panose="02020603050405020304" pitchFamily="18" charset="0"/>
                <a:ea typeface="Times New Roman" panose="02020603050405020304" pitchFamily="18" charset="0"/>
                <a:cs typeface="Arial" panose="020B0604020202020204" pitchFamily="34" charset="0"/>
              </a:rPr>
              <a:t>Designing Brand Identity: A Comprehensive Guide to the World of Brands and Branding; by </a:t>
            </a:r>
            <a:r>
              <a:rPr lang="en-GB" sz="1800" u="none" strike="noStrike" kern="0" dirty="0">
                <a:effectLst/>
                <a:latin typeface="Times New Roman" panose="02020603050405020304" pitchFamily="18" charset="0"/>
                <a:ea typeface="Times New Roman" panose="02020603050405020304" pitchFamily="18" charset="0"/>
                <a:cs typeface="Arial" panose="020B0604020202020204" pitchFamily="34" charset="0"/>
                <a:hlinkClick r:id="rId3"/>
              </a:rPr>
              <a:t>Alina Wheeler</a:t>
            </a:r>
            <a:r>
              <a:rPr lang="en-GB"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50000"/>
              </a:lnSpc>
              <a:buFont typeface="+mj-lt"/>
              <a:buAutoNum type="arabicPeriod"/>
            </a:pPr>
            <a:r>
              <a:rPr lang="en-GB" sz="1800" kern="0" dirty="0">
                <a:effectLst/>
                <a:latin typeface="Times New Roman" panose="02020603050405020304" pitchFamily="18" charset="0"/>
                <a:ea typeface="Times New Roman" panose="02020603050405020304" pitchFamily="18" charset="0"/>
                <a:cs typeface="Arial" panose="020B0604020202020204" pitchFamily="34" charset="0"/>
              </a:rPr>
              <a:t>Designing Brand Identity From a Marketing Perspective; By </a:t>
            </a:r>
            <a:r>
              <a:rPr lang="en-GB" sz="1800" u="none" strike="noStrike" kern="0" dirty="0">
                <a:effectLst/>
                <a:latin typeface="Times New Roman" panose="02020603050405020304" pitchFamily="18" charset="0"/>
                <a:ea typeface="Times New Roman" panose="02020603050405020304" pitchFamily="18" charset="0"/>
                <a:cs typeface="Arial" panose="020B0604020202020204" pitchFamily="34" charset="0"/>
                <a:hlinkClick r:id="rId4" tooltip="Search for more titles by Roel Stavorinus"/>
              </a:rPr>
              <a:t>Roel Stavorinus</a:t>
            </a:r>
            <a:r>
              <a:rPr lang="en-GB"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395B3B98-E9A4-5042-8274-7F99A06C293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مصادر ومراجع البحث العلمي أهميتها وأنواعها وكيف يتم كتابتها ؟">
            <a:extLst>
              <a:ext uri="{FF2B5EF4-FFF2-40B4-BE49-F238E27FC236}">
                <a16:creationId xmlns:a16="http://schemas.microsoft.com/office/drawing/2014/main" id="{15A72351-6C02-1334-BEB4-AC710D959E7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1353" y="2457213"/>
            <a:ext cx="4247272" cy="2829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3193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690065" y="533879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38409CD7-CB3F-40E0-BCA7-B203767805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325</TotalTime>
  <Words>862</Words>
  <Application>Microsoft Office PowerPoint</Application>
  <PresentationFormat>Widescreen</PresentationFormat>
  <Paragraphs>180</Paragraphs>
  <Slides>17</Slides>
  <Notes>15</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 adel</cp:lastModifiedBy>
  <cp:revision>13</cp:revision>
  <dcterms:created xsi:type="dcterms:W3CDTF">2023-04-29T09:08:00Z</dcterms:created>
  <dcterms:modified xsi:type="dcterms:W3CDTF">2025-01-18T10:27:41Z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