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F6C5D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3897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5071" y="269747"/>
            <a:ext cx="2953512" cy="102260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DF6C5D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DF6C5D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DF6C5D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png"/><Relationship Id="rId9" Type="http://schemas.openxmlformats.org/officeDocument/2006/relationships/image" Target="../media/image3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3897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95071" y="269747"/>
            <a:ext cx="2953512" cy="1022603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294892" y="652144"/>
            <a:ext cx="98425" cy="14922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057133" y="366522"/>
            <a:ext cx="2371725" cy="35001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DF6C5D"/>
                </a:solidFill>
                <a:latin typeface="Tahoma"/>
                <a:cs typeface="Tahom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1304289" y="6380260"/>
            <a:ext cx="1741805" cy="273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Relationship Id="rId3" Type="http://schemas.openxmlformats.org/officeDocument/2006/relationships/image" Target="../media/image5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6.jpg"/><Relationship Id="rId6" Type="http://schemas.openxmlformats.org/officeDocument/2006/relationships/image" Target="../media/image4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7.jpg"/><Relationship Id="rId4" Type="http://schemas.openxmlformats.org/officeDocument/2006/relationships/image" Target="../media/image8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Relationship Id="rId3" Type="http://schemas.openxmlformats.org/officeDocument/2006/relationships/image" Target="../media/image10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10.png"/><Relationship Id="rId4" Type="http://schemas.openxmlformats.org/officeDocument/2006/relationships/image" Target="../media/image17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28.png"/><Relationship Id="rId4" Type="http://schemas.openxmlformats.org/officeDocument/2006/relationships/image" Target="../media/image29.jp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30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212335" y="2459735"/>
            <a:ext cx="7338059" cy="969644"/>
            <a:chOff x="4212335" y="2459735"/>
            <a:chExt cx="7338059" cy="969644"/>
          </a:xfrm>
        </p:grpSpPr>
        <p:sp>
          <p:nvSpPr>
            <p:cNvPr id="4" name="object 4" descr=""/>
            <p:cNvSpPr/>
            <p:nvPr/>
          </p:nvSpPr>
          <p:spPr>
            <a:xfrm>
              <a:off x="4212335" y="2459735"/>
              <a:ext cx="7338059" cy="969644"/>
            </a:xfrm>
            <a:custGeom>
              <a:avLst/>
              <a:gdLst/>
              <a:ahLst/>
              <a:cxnLst/>
              <a:rect l="l" t="t" r="r" b="b"/>
              <a:pathLst>
                <a:path w="7338059" h="969645">
                  <a:moveTo>
                    <a:pt x="7338059" y="0"/>
                  </a:moveTo>
                  <a:lnTo>
                    <a:pt x="0" y="0"/>
                  </a:lnTo>
                  <a:lnTo>
                    <a:pt x="0" y="969263"/>
                  </a:lnTo>
                  <a:lnTo>
                    <a:pt x="7338059" y="969263"/>
                  </a:lnTo>
                  <a:lnTo>
                    <a:pt x="73380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22563" y="2639694"/>
              <a:ext cx="139700" cy="20955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12058" y="2639694"/>
              <a:ext cx="139700" cy="209550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5585459" y="2421103"/>
            <a:ext cx="4585970" cy="911225"/>
          </a:xfrm>
          <a:prstGeom prst="rect">
            <a:avLst/>
          </a:prstGeom>
        </p:spPr>
        <p:txBody>
          <a:bodyPr wrap="square" lIns="0" tIns="173990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1370"/>
              </a:spcBef>
            </a:pPr>
            <a:r>
              <a:rPr dirty="0" sz="2000" spc="-254" b="1">
                <a:latin typeface="Tahoma"/>
                <a:cs typeface="Tahoma"/>
              </a:rPr>
              <a:t>يعانطص</a:t>
            </a:r>
            <a:r>
              <a:rPr dirty="0" sz="2000" spc="290" b="1">
                <a:latin typeface="Tahoma"/>
                <a:cs typeface="Tahoma"/>
              </a:rPr>
              <a:t>  </a:t>
            </a:r>
            <a:r>
              <a:rPr dirty="0" sz="2000" b="1">
                <a:latin typeface="Tahoma"/>
                <a:cs typeface="Tahoma"/>
              </a:rPr>
              <a:t>ا</a:t>
            </a:r>
            <a:r>
              <a:rPr dirty="0" sz="2000" spc="10" b="1">
                <a:latin typeface="Tahoma"/>
                <a:cs typeface="Tahoma"/>
              </a:rPr>
              <a:t> </a:t>
            </a:r>
            <a:r>
              <a:rPr dirty="0" sz="2000" spc="-105" b="1">
                <a:latin typeface="Tahoma"/>
                <a:cs typeface="Tahoma"/>
              </a:rPr>
              <a:t>ءاكذلاو</a:t>
            </a:r>
            <a:r>
              <a:rPr dirty="0" sz="2000" spc="25" b="1">
                <a:latin typeface="Tahoma"/>
                <a:cs typeface="Tahoma"/>
              </a:rPr>
              <a:t> </a:t>
            </a:r>
            <a:r>
              <a:rPr dirty="0" sz="2000" spc="-325" b="1">
                <a:latin typeface="Tahoma"/>
                <a:cs typeface="Tahoma"/>
              </a:rPr>
              <a:t>ةيلودلا</a:t>
            </a:r>
            <a:r>
              <a:rPr dirty="0" sz="2000" b="1">
                <a:latin typeface="Tahoma"/>
                <a:cs typeface="Tahoma"/>
              </a:rPr>
              <a:t> </a:t>
            </a:r>
            <a:r>
              <a:rPr dirty="0" sz="2000" spc="-484" b="1">
                <a:latin typeface="Tahoma"/>
                <a:cs typeface="Tahoma"/>
              </a:rPr>
              <a:t>تايقافت</a:t>
            </a:r>
            <a:r>
              <a:rPr dirty="0" sz="2000" spc="240" b="1">
                <a:latin typeface="Tahoma"/>
                <a:cs typeface="Tahoma"/>
              </a:rPr>
              <a:t>  </a:t>
            </a:r>
            <a:r>
              <a:rPr dirty="0" sz="2000" spc="-50" b="1">
                <a:latin typeface="Tahoma"/>
                <a:cs typeface="Tahoma"/>
              </a:rPr>
              <a:t>ا</a:t>
            </a:r>
            <a:endParaRPr sz="2000">
              <a:latin typeface="Tahoma"/>
              <a:cs typeface="Tahoma"/>
            </a:endParaRPr>
          </a:p>
          <a:p>
            <a:pPr algn="r" marL="1295400" marR="1296670">
              <a:lnSpc>
                <a:spcPct val="100000"/>
              </a:lnSpc>
              <a:spcBef>
                <a:spcPts val="1140"/>
              </a:spcBef>
            </a:pPr>
            <a:r>
              <a:rPr dirty="0" sz="1800" spc="-220" b="1">
                <a:solidFill>
                  <a:srgbClr val="C00000"/>
                </a:solidFill>
                <a:latin typeface="Tahoma"/>
                <a:cs typeface="Tahoma"/>
              </a:rPr>
              <a:t>ةعس</a:t>
            </a:r>
            <a:r>
              <a:rPr dirty="0" sz="1800" spc="-26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800" spc="-434" b="1">
                <a:solidFill>
                  <a:srgbClr val="C00000"/>
                </a:solidFill>
                <a:latin typeface="Tahoma"/>
                <a:cs typeface="Tahoma"/>
              </a:rPr>
              <a:t>اتلا</a:t>
            </a:r>
            <a:r>
              <a:rPr dirty="0" sz="1800" spc="4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800" spc="-345" b="1">
                <a:solidFill>
                  <a:srgbClr val="C00000"/>
                </a:solidFill>
                <a:latin typeface="Tahoma"/>
                <a:cs typeface="Tahoma"/>
              </a:rPr>
              <a:t>ةرض</a:t>
            </a:r>
            <a:r>
              <a:rPr dirty="0" sz="1800" spc="-19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800" spc="-80" b="1">
                <a:solidFill>
                  <a:srgbClr val="C00000"/>
                </a:solidFill>
                <a:latin typeface="Tahoma"/>
                <a:cs typeface="Tahoma"/>
              </a:rPr>
              <a:t>احملا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212335" y="4398264"/>
            <a:ext cx="7338059" cy="1295400"/>
          </a:xfrm>
          <a:prstGeom prst="rect">
            <a:avLst/>
          </a:prstGeom>
          <a:solidFill>
            <a:srgbClr val="FFFFFF"/>
          </a:solidFill>
        </p:spPr>
        <p:txBody>
          <a:bodyPr wrap="square" lIns="0" tIns="501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95"/>
              </a:spcBef>
            </a:pPr>
            <a:endParaRPr sz="2000">
              <a:latin typeface="Times New Roman"/>
              <a:cs typeface="Times New Roman"/>
            </a:endParaRPr>
          </a:p>
          <a:p>
            <a:pPr algn="r" marL="2865120" marR="2410460">
              <a:lnSpc>
                <a:spcPct val="100000"/>
              </a:lnSpc>
            </a:pPr>
            <a:r>
              <a:rPr dirty="0" sz="2000" spc="-355" b="1">
                <a:solidFill>
                  <a:srgbClr val="742117"/>
                </a:solidFill>
                <a:latin typeface="Tahoma"/>
                <a:cs typeface="Tahoma"/>
              </a:rPr>
              <a:t>نيدلا</a:t>
            </a:r>
            <a:r>
              <a:rPr dirty="0" sz="2000" spc="30" b="1">
                <a:solidFill>
                  <a:srgbClr val="742117"/>
                </a:solidFill>
                <a:latin typeface="Tahoma"/>
                <a:cs typeface="Tahoma"/>
              </a:rPr>
              <a:t> </a:t>
            </a:r>
            <a:r>
              <a:rPr dirty="0" sz="2000" spc="-345" b="1">
                <a:solidFill>
                  <a:srgbClr val="742117"/>
                </a:solidFill>
                <a:latin typeface="Tahoma"/>
                <a:cs typeface="Tahoma"/>
              </a:rPr>
              <a:t>يلع</a:t>
            </a:r>
            <a:r>
              <a:rPr dirty="0" sz="2000" spc="-45" b="1">
                <a:solidFill>
                  <a:srgbClr val="742117"/>
                </a:solidFill>
                <a:latin typeface="Tahoma"/>
                <a:cs typeface="Tahoma"/>
              </a:rPr>
              <a:t> </a:t>
            </a:r>
            <a:r>
              <a:rPr dirty="0" sz="2000" spc="-400" b="1">
                <a:solidFill>
                  <a:srgbClr val="742117"/>
                </a:solidFill>
                <a:latin typeface="Tahoma"/>
                <a:cs typeface="Tahoma"/>
              </a:rPr>
              <a:t>اشر</a:t>
            </a:r>
            <a:r>
              <a:rPr dirty="0" sz="2000" spc="50" b="1">
                <a:solidFill>
                  <a:srgbClr val="742117"/>
                </a:solidFill>
                <a:latin typeface="Tahoma"/>
                <a:cs typeface="Tahoma"/>
              </a:rPr>
              <a:t> </a:t>
            </a:r>
            <a:r>
              <a:rPr dirty="0" sz="2000" spc="-25" b="1">
                <a:solidFill>
                  <a:srgbClr val="742117"/>
                </a:solidFill>
                <a:latin typeface="Tahoma"/>
                <a:cs typeface="Tahoma"/>
              </a:rPr>
              <a:t>د</a:t>
            </a:r>
            <a:r>
              <a:rPr dirty="0" sz="2000" spc="-25" b="1" i="1">
                <a:solidFill>
                  <a:srgbClr val="742117"/>
                </a:solidFill>
                <a:latin typeface="Trebuchet MS"/>
                <a:cs typeface="Trebuchet MS"/>
              </a:rPr>
              <a:t>.</a:t>
            </a:r>
            <a:r>
              <a:rPr dirty="0" sz="2000" spc="-25" b="1">
                <a:solidFill>
                  <a:srgbClr val="742117"/>
                </a:solidFill>
                <a:latin typeface="Tahoma"/>
                <a:cs typeface="Tahoma"/>
              </a:rPr>
              <a:t>أ</a:t>
            </a:r>
            <a:endParaRPr sz="2000">
              <a:latin typeface="Tahoma"/>
              <a:cs typeface="Tahoma"/>
            </a:endParaRPr>
          </a:p>
          <a:p>
            <a:pPr algn="r" marL="2185035" marR="1737995">
              <a:lnSpc>
                <a:spcPct val="100000"/>
              </a:lnSpc>
              <a:spcBef>
                <a:spcPts val="254"/>
              </a:spcBef>
            </a:pPr>
            <a:r>
              <a:rPr dirty="0" sz="2000" spc="-35" b="1">
                <a:latin typeface="Tahoma"/>
                <a:cs typeface="Tahoma"/>
              </a:rPr>
              <a:t>ص</a:t>
            </a:r>
            <a:r>
              <a:rPr dirty="0" sz="2000" spc="-240" b="1">
                <a:latin typeface="Tahoma"/>
                <a:cs typeface="Tahoma"/>
              </a:rPr>
              <a:t> </a:t>
            </a:r>
            <a:r>
              <a:rPr dirty="0" sz="2000" spc="-215" b="1">
                <a:latin typeface="Tahoma"/>
                <a:cs typeface="Tahoma"/>
              </a:rPr>
              <a:t>اخلا</a:t>
            </a:r>
            <a:r>
              <a:rPr dirty="0" sz="2000" spc="55" b="1">
                <a:latin typeface="Tahoma"/>
                <a:cs typeface="Tahoma"/>
              </a:rPr>
              <a:t> </a:t>
            </a:r>
            <a:r>
              <a:rPr dirty="0" sz="2000" spc="-275" b="1">
                <a:latin typeface="Tahoma"/>
                <a:cs typeface="Tahoma"/>
              </a:rPr>
              <a:t>يلودلا</a:t>
            </a:r>
            <a:r>
              <a:rPr dirty="0" sz="2000" spc="25" b="1">
                <a:latin typeface="Tahoma"/>
                <a:cs typeface="Tahoma"/>
              </a:rPr>
              <a:t> </a:t>
            </a:r>
            <a:r>
              <a:rPr dirty="0" sz="2000" spc="-280" b="1">
                <a:latin typeface="Tahoma"/>
                <a:cs typeface="Tahoma"/>
              </a:rPr>
              <a:t>نوناقلا</a:t>
            </a:r>
            <a:r>
              <a:rPr dirty="0" sz="2000" spc="35" b="1">
                <a:latin typeface="Tahoma"/>
                <a:cs typeface="Tahoma"/>
              </a:rPr>
              <a:t> </a:t>
            </a:r>
            <a:r>
              <a:rPr dirty="0" sz="2000" spc="-495" b="1">
                <a:latin typeface="Tahoma"/>
                <a:cs typeface="Tahoma"/>
              </a:rPr>
              <a:t>ذاتس</a:t>
            </a:r>
            <a:r>
              <a:rPr dirty="0" sz="2000" spc="-285" b="1">
                <a:latin typeface="Tahoma"/>
                <a:cs typeface="Tahoma"/>
              </a:rPr>
              <a:t> </a:t>
            </a:r>
            <a:r>
              <a:rPr dirty="0" sz="2000" spc="-50" b="1">
                <a:latin typeface="Tahoma"/>
                <a:cs typeface="Tahoma"/>
              </a:rPr>
              <a:t>أ</a:t>
            </a:r>
            <a:endParaRPr sz="2000">
              <a:latin typeface="Tahoma"/>
              <a:cs typeface="Tahoma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8307" y="1741932"/>
            <a:ext cx="3695700" cy="3646932"/>
          </a:xfrm>
          <a:prstGeom prst="rect">
            <a:avLst/>
          </a:prstGeom>
        </p:spPr>
      </p:pic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3897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5071" y="269747"/>
              <a:ext cx="2953512" cy="1022603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8057133" y="447293"/>
            <a:ext cx="23717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488681" y="803909"/>
            <a:ext cx="78613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80" b="1">
                <a:latin typeface="Tahoma"/>
                <a:cs typeface="Tahoma"/>
              </a:rPr>
              <a:t>يعانطص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94892" y="845692"/>
            <a:ext cx="98425" cy="149225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8409464" y="702332"/>
            <a:ext cx="2594610" cy="69977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00"/>
              </a:spcBef>
            </a:pP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10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spc="25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55" b="1">
                <a:latin typeface="Tahoma"/>
                <a:cs typeface="Tahoma"/>
              </a:rPr>
              <a:t> </a:t>
            </a:r>
            <a:r>
              <a:rPr dirty="0" sz="1400" spc="-125" b="1" i="1">
                <a:latin typeface="Trebuchet MS"/>
                <a:cs typeface="Trebuchet MS"/>
              </a:rPr>
              <a:t>:</a:t>
            </a:r>
            <a:r>
              <a:rPr dirty="0" sz="1400" spc="-125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405130">
              <a:lnSpc>
                <a:spcPct val="100000"/>
              </a:lnSpc>
              <a:spcBef>
                <a:spcPts val="910"/>
              </a:spcBef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62000" y="5486400"/>
            <a:ext cx="11222990" cy="489584"/>
          </a:xfrm>
          <a:prstGeom prst="rect">
            <a:avLst/>
          </a:prstGeom>
          <a:solidFill>
            <a:srgbClr val="00AFEF"/>
          </a:solidFill>
        </p:spPr>
        <p:txBody>
          <a:bodyPr wrap="square" lIns="0" tIns="0" rIns="0" bIns="0" rtlCol="0" vert="horz">
            <a:spAutoFit/>
          </a:bodyPr>
          <a:lstStyle/>
          <a:p>
            <a:pPr algn="r" marL="4379595" marR="4373245">
              <a:lnSpc>
                <a:spcPts val="3260"/>
              </a:lnSpc>
            </a:pPr>
            <a:r>
              <a:rPr dirty="0" sz="2800" spc="-60">
                <a:latin typeface="Tahoma"/>
                <a:cs typeface="Tahoma"/>
              </a:rPr>
              <a:t>ةرضاحملا</a:t>
            </a:r>
            <a:r>
              <a:rPr dirty="0" sz="2800" spc="-160">
                <a:latin typeface="Tahoma"/>
                <a:cs typeface="Tahoma"/>
              </a:rPr>
              <a:t> </a:t>
            </a:r>
            <a:r>
              <a:rPr dirty="0" sz="2800" spc="150">
                <a:latin typeface="Tahoma"/>
                <a:cs typeface="Tahoma"/>
              </a:rPr>
              <a:t>رواحم</a:t>
            </a:r>
            <a:endParaRPr sz="2800">
              <a:latin typeface="Tahoma"/>
              <a:cs typeface="Tahoma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07263" y="1847088"/>
            <a:ext cx="3875532" cy="3366516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4387596" y="2667000"/>
            <a:ext cx="7597140" cy="1839595"/>
            <a:chOff x="4387596" y="2667000"/>
            <a:chExt cx="7597140" cy="1839595"/>
          </a:xfrm>
        </p:grpSpPr>
        <p:sp>
          <p:nvSpPr>
            <p:cNvPr id="12" name="object 12" descr=""/>
            <p:cNvSpPr/>
            <p:nvPr/>
          </p:nvSpPr>
          <p:spPr>
            <a:xfrm>
              <a:off x="4387596" y="2667000"/>
              <a:ext cx="7597140" cy="1839595"/>
            </a:xfrm>
            <a:custGeom>
              <a:avLst/>
              <a:gdLst/>
              <a:ahLst/>
              <a:cxnLst/>
              <a:rect l="l" t="t" r="r" b="b"/>
              <a:pathLst>
                <a:path w="7597140" h="1839595">
                  <a:moveTo>
                    <a:pt x="7597140" y="0"/>
                  </a:moveTo>
                  <a:lnTo>
                    <a:pt x="0" y="0"/>
                  </a:lnTo>
                  <a:lnTo>
                    <a:pt x="0" y="1839468"/>
                  </a:lnTo>
                  <a:lnTo>
                    <a:pt x="7597140" y="1839468"/>
                  </a:lnTo>
                  <a:lnTo>
                    <a:pt x="759714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200334" y="2846704"/>
              <a:ext cx="139700" cy="209550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498907" y="3303905"/>
              <a:ext cx="139700" cy="209550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101143" y="3761358"/>
              <a:ext cx="139700" cy="209550"/>
            </a:xfrm>
            <a:prstGeom prst="rect">
              <a:avLst/>
            </a:prstGeom>
          </p:spPr>
        </p:pic>
      </p:grpSp>
      <p:sp>
        <p:nvSpPr>
          <p:cNvPr id="16" name="object 16" descr=""/>
          <p:cNvSpPr txBox="1"/>
          <p:nvPr/>
        </p:nvSpPr>
        <p:spPr>
          <a:xfrm>
            <a:off x="4387596" y="2667000"/>
            <a:ext cx="7597140" cy="1839595"/>
          </a:xfrm>
          <a:prstGeom prst="rect">
            <a:avLst/>
          </a:prstGeom>
        </p:spPr>
        <p:txBody>
          <a:bodyPr wrap="square" lIns="0" tIns="23495" rIns="0" bIns="0" rtlCol="0" vert="horz">
            <a:spAutoFit/>
          </a:bodyPr>
          <a:lstStyle/>
          <a:p>
            <a:pPr algn="r" marL="260350" marR="79375">
              <a:lnSpc>
                <a:spcPts val="3600"/>
              </a:lnSpc>
              <a:spcBef>
                <a:spcPts val="185"/>
              </a:spcBef>
            </a:pPr>
            <a:r>
              <a:rPr dirty="0" sz="2000" spc="-275" b="1">
                <a:latin typeface="Tahoma"/>
                <a:cs typeface="Tahoma"/>
              </a:rPr>
              <a:t>يلودلا</a:t>
            </a:r>
            <a:r>
              <a:rPr dirty="0" sz="2000" spc="30" b="1">
                <a:latin typeface="Tahoma"/>
                <a:cs typeface="Tahoma"/>
              </a:rPr>
              <a:t> </a:t>
            </a:r>
            <a:r>
              <a:rPr dirty="0" sz="2000" spc="-380" b="1">
                <a:latin typeface="Tahoma"/>
                <a:cs typeface="Tahoma"/>
              </a:rPr>
              <a:t>ديعصلا</a:t>
            </a:r>
            <a:r>
              <a:rPr dirty="0" sz="2000" spc="20" b="1">
                <a:latin typeface="Tahoma"/>
                <a:cs typeface="Tahoma"/>
              </a:rPr>
              <a:t> </a:t>
            </a:r>
            <a:r>
              <a:rPr dirty="0" sz="2000" spc="-345" b="1">
                <a:latin typeface="Tahoma"/>
                <a:cs typeface="Tahoma"/>
              </a:rPr>
              <a:t>ىلع</a:t>
            </a:r>
            <a:r>
              <a:rPr dirty="0" sz="2000" spc="-55" b="1">
                <a:latin typeface="Tahoma"/>
                <a:cs typeface="Tahoma"/>
              </a:rPr>
              <a:t> </a:t>
            </a:r>
            <a:r>
              <a:rPr dirty="0" sz="2000" spc="-254" b="1">
                <a:latin typeface="Tahoma"/>
                <a:cs typeface="Tahoma"/>
              </a:rPr>
              <a:t>يعانطص</a:t>
            </a:r>
            <a:r>
              <a:rPr dirty="0" sz="2000" spc="320" b="1">
                <a:latin typeface="Tahoma"/>
                <a:cs typeface="Tahoma"/>
              </a:rPr>
              <a:t>  </a:t>
            </a:r>
            <a:r>
              <a:rPr dirty="0" sz="2000" b="1">
                <a:latin typeface="Tahoma"/>
                <a:cs typeface="Tahoma"/>
              </a:rPr>
              <a:t>ا</a:t>
            </a:r>
            <a:r>
              <a:rPr dirty="0" sz="2000" spc="25" b="1">
                <a:latin typeface="Tahoma"/>
                <a:cs typeface="Tahoma"/>
              </a:rPr>
              <a:t> </a:t>
            </a:r>
            <a:r>
              <a:rPr dirty="0" sz="2000" spc="-270" b="1">
                <a:latin typeface="Tahoma"/>
                <a:cs typeface="Tahoma"/>
              </a:rPr>
              <a:t>ءاكذلل</a:t>
            </a:r>
            <a:r>
              <a:rPr dirty="0" sz="2000" spc="40" b="1">
                <a:latin typeface="Tahoma"/>
                <a:cs typeface="Tahoma"/>
              </a:rPr>
              <a:t> </a:t>
            </a:r>
            <a:r>
              <a:rPr dirty="0" sz="2000" spc="-395" b="1">
                <a:latin typeface="Tahoma"/>
                <a:cs typeface="Tahoma"/>
              </a:rPr>
              <a:t>ةينوناقلا</a:t>
            </a:r>
            <a:r>
              <a:rPr dirty="0" sz="2000" spc="40" b="1">
                <a:latin typeface="Tahoma"/>
                <a:cs typeface="Tahoma"/>
              </a:rPr>
              <a:t> </a:t>
            </a:r>
            <a:r>
              <a:rPr dirty="0" sz="2000" spc="-345" b="1">
                <a:latin typeface="Tahoma"/>
                <a:cs typeface="Tahoma"/>
              </a:rPr>
              <a:t>تايدحتلا</a:t>
            </a:r>
            <a:r>
              <a:rPr dirty="0" sz="2000" b="1">
                <a:latin typeface="Tahoma"/>
                <a:cs typeface="Tahoma"/>
              </a:rPr>
              <a:t>  </a:t>
            </a:r>
            <a:r>
              <a:rPr dirty="0" sz="2000" spc="-25" b="1">
                <a:latin typeface="Tahoma"/>
                <a:cs typeface="Tahoma"/>
              </a:rPr>
              <a:t>ـ</a:t>
            </a:r>
            <a:r>
              <a:rPr dirty="0" sz="2000" spc="-25" b="1">
                <a:latin typeface="Tahoma"/>
                <a:cs typeface="Tahoma"/>
              </a:rPr>
              <a:t>1</a:t>
            </a:r>
            <a:r>
              <a:rPr dirty="0" sz="2000" spc="-25" b="1">
                <a:latin typeface="Tahoma"/>
                <a:cs typeface="Tahoma"/>
              </a:rPr>
              <a:t> </a:t>
            </a:r>
            <a:r>
              <a:rPr dirty="0" sz="2000" spc="-525" b="1">
                <a:latin typeface="Tahoma"/>
                <a:cs typeface="Tahoma"/>
              </a:rPr>
              <a:t>حلس</a:t>
            </a:r>
            <a:r>
              <a:rPr dirty="0" sz="2000" spc="-295" b="1">
                <a:latin typeface="Tahoma"/>
                <a:cs typeface="Tahoma"/>
              </a:rPr>
              <a:t> </a:t>
            </a:r>
            <a:r>
              <a:rPr dirty="0" sz="2000" spc="-459" b="1">
                <a:latin typeface="Tahoma"/>
                <a:cs typeface="Tahoma"/>
              </a:rPr>
              <a:t>تلاو</a:t>
            </a:r>
            <a:r>
              <a:rPr dirty="0" sz="2000" spc="25" b="1">
                <a:latin typeface="Tahoma"/>
                <a:cs typeface="Tahoma"/>
              </a:rPr>
              <a:t> </a:t>
            </a:r>
            <a:r>
              <a:rPr dirty="0" sz="2000" spc="-254" b="1">
                <a:latin typeface="Tahoma"/>
                <a:cs typeface="Tahoma"/>
              </a:rPr>
              <a:t>يعانطص</a:t>
            </a:r>
            <a:r>
              <a:rPr dirty="0" sz="2000" spc="190" b="1">
                <a:latin typeface="Tahoma"/>
                <a:cs typeface="Tahoma"/>
              </a:rPr>
              <a:t>  </a:t>
            </a:r>
            <a:r>
              <a:rPr dirty="0" sz="2000" b="1">
                <a:latin typeface="Tahoma"/>
                <a:cs typeface="Tahoma"/>
              </a:rPr>
              <a:t>ا</a:t>
            </a:r>
            <a:r>
              <a:rPr dirty="0" sz="2000" spc="-30" b="1">
                <a:latin typeface="Tahoma"/>
                <a:cs typeface="Tahoma"/>
              </a:rPr>
              <a:t> </a:t>
            </a:r>
            <a:r>
              <a:rPr dirty="0" sz="2000" spc="-85" b="1">
                <a:latin typeface="Tahoma"/>
                <a:cs typeface="Tahoma"/>
              </a:rPr>
              <a:t>ءاكذلا</a:t>
            </a:r>
            <a:r>
              <a:rPr dirty="0" sz="2000" spc="459" b="1">
                <a:latin typeface="Tahoma"/>
                <a:cs typeface="Tahoma"/>
              </a:rPr>
              <a:t> </a:t>
            </a:r>
            <a:r>
              <a:rPr dirty="0" sz="2000" spc="-25" b="1">
                <a:latin typeface="Tahoma"/>
                <a:cs typeface="Tahoma"/>
              </a:rPr>
              <a:t>ـ</a:t>
            </a:r>
            <a:r>
              <a:rPr dirty="0" sz="2000" spc="-25" b="1">
                <a:latin typeface="Tahoma"/>
                <a:cs typeface="Tahoma"/>
              </a:rPr>
              <a:t>2</a:t>
            </a:r>
            <a:endParaRPr sz="2000">
              <a:latin typeface="Tahoma"/>
              <a:cs typeface="Tahoma"/>
            </a:endParaRPr>
          </a:p>
          <a:p>
            <a:pPr algn="r" marL="2042160" marR="79375">
              <a:lnSpc>
                <a:spcPct val="100000"/>
              </a:lnSpc>
              <a:spcBef>
                <a:spcPts val="880"/>
              </a:spcBef>
            </a:pPr>
            <a:r>
              <a:rPr dirty="0" sz="2000" spc="-325" b="1">
                <a:latin typeface="Tahoma"/>
                <a:cs typeface="Tahoma"/>
              </a:rPr>
              <a:t>ةيلودلا</a:t>
            </a:r>
            <a:r>
              <a:rPr dirty="0" sz="2000" spc="30" b="1">
                <a:latin typeface="Tahoma"/>
                <a:cs typeface="Tahoma"/>
              </a:rPr>
              <a:t> </a:t>
            </a:r>
            <a:r>
              <a:rPr dirty="0" sz="2000" spc="-245" b="1">
                <a:latin typeface="Tahoma"/>
                <a:cs typeface="Tahoma"/>
              </a:rPr>
              <a:t>تاقالعلا</a:t>
            </a:r>
            <a:r>
              <a:rPr dirty="0" sz="2000" spc="40" b="1">
                <a:latin typeface="Tahoma"/>
                <a:cs typeface="Tahoma"/>
              </a:rPr>
              <a:t> </a:t>
            </a:r>
            <a:r>
              <a:rPr dirty="0" sz="2000" spc="-480" b="1">
                <a:latin typeface="Tahoma"/>
                <a:cs typeface="Tahoma"/>
              </a:rPr>
              <a:t>يف</a:t>
            </a:r>
            <a:r>
              <a:rPr dirty="0" sz="2000" spc="-20" b="1">
                <a:latin typeface="Tahoma"/>
                <a:cs typeface="Tahoma"/>
              </a:rPr>
              <a:t> </a:t>
            </a:r>
            <a:r>
              <a:rPr dirty="0" sz="2000" spc="-254" b="1">
                <a:latin typeface="Tahoma"/>
                <a:cs typeface="Tahoma"/>
              </a:rPr>
              <a:t>يعانطص</a:t>
            </a:r>
            <a:r>
              <a:rPr dirty="0" sz="2000" spc="285" b="1">
                <a:latin typeface="Tahoma"/>
                <a:cs typeface="Tahoma"/>
              </a:rPr>
              <a:t>  </a:t>
            </a:r>
            <a:r>
              <a:rPr dirty="0" sz="2000" b="1">
                <a:latin typeface="Tahoma"/>
                <a:cs typeface="Tahoma"/>
              </a:rPr>
              <a:t>ا</a:t>
            </a:r>
            <a:r>
              <a:rPr dirty="0" sz="2000" spc="15" b="1">
                <a:latin typeface="Tahoma"/>
                <a:cs typeface="Tahoma"/>
              </a:rPr>
              <a:t> </a:t>
            </a:r>
            <a:r>
              <a:rPr dirty="0" sz="2000" spc="-140" b="1">
                <a:latin typeface="Tahoma"/>
                <a:cs typeface="Tahoma"/>
              </a:rPr>
              <a:t>ءاكذلا</a:t>
            </a:r>
            <a:r>
              <a:rPr dirty="0" sz="2000" spc="30" b="1">
                <a:latin typeface="Tahoma"/>
                <a:cs typeface="Tahoma"/>
              </a:rPr>
              <a:t> </a:t>
            </a:r>
            <a:r>
              <a:rPr dirty="0" sz="2000" b="1">
                <a:latin typeface="Tahoma"/>
                <a:cs typeface="Tahoma"/>
              </a:rPr>
              <a:t>رود</a:t>
            </a:r>
            <a:r>
              <a:rPr dirty="0" sz="2000" b="1">
                <a:latin typeface="Tahoma"/>
                <a:cs typeface="Tahoma"/>
              </a:rPr>
              <a:t> </a:t>
            </a:r>
            <a:r>
              <a:rPr dirty="0" sz="2000" spc="-25" b="1">
                <a:latin typeface="Tahoma"/>
                <a:cs typeface="Tahoma"/>
              </a:rPr>
              <a:t>ـ</a:t>
            </a:r>
            <a:r>
              <a:rPr dirty="0" sz="2000" spc="-25" b="1">
                <a:latin typeface="Tahoma"/>
                <a:cs typeface="Tahoma"/>
              </a:rPr>
              <a:t>3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17" name="object 1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57133" y="447293"/>
            <a:ext cx="2371725" cy="2692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pc="-220"/>
              <a:t>يمقرلا</a:t>
            </a:r>
            <a:r>
              <a:rPr dirty="0" spc="90"/>
              <a:t> </a:t>
            </a:r>
            <a:r>
              <a:rPr dirty="0" spc="-229"/>
              <a:t>نوناقلا</a:t>
            </a:r>
            <a:r>
              <a:rPr dirty="0" spc="70"/>
              <a:t> </a:t>
            </a:r>
            <a:r>
              <a:rPr dirty="0" spc="-665"/>
              <a:t>ريتس</a:t>
            </a:r>
            <a:r>
              <a:rPr dirty="0" spc="-220"/>
              <a:t> </a:t>
            </a:r>
            <a:r>
              <a:rPr dirty="0" spc="-25"/>
              <a:t>جام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488681" y="803909"/>
            <a:ext cx="78613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80" b="1">
                <a:latin typeface="Tahoma"/>
                <a:cs typeface="Tahoma"/>
              </a:rPr>
              <a:t>يعانطص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94892" y="845692"/>
            <a:ext cx="98425" cy="149225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8409464" y="702332"/>
            <a:ext cx="2594610" cy="69977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00"/>
              </a:spcBef>
            </a:pP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10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spc="25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55" b="1">
                <a:latin typeface="Tahoma"/>
                <a:cs typeface="Tahoma"/>
              </a:rPr>
              <a:t> </a:t>
            </a:r>
            <a:r>
              <a:rPr dirty="0" sz="1400" spc="-125" b="1" i="1">
                <a:latin typeface="Trebuchet MS"/>
                <a:cs typeface="Trebuchet MS"/>
              </a:rPr>
              <a:t>:</a:t>
            </a:r>
            <a:r>
              <a:rPr dirty="0" sz="1400" spc="-125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405130">
              <a:lnSpc>
                <a:spcPct val="100000"/>
              </a:lnSpc>
              <a:spcBef>
                <a:spcPts val="910"/>
              </a:spcBef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4463" y="1411224"/>
            <a:ext cx="4658868" cy="4343400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5583935" y="3270503"/>
            <a:ext cx="6335395" cy="626745"/>
            <a:chOff x="5583935" y="3270503"/>
            <a:chExt cx="6335395" cy="626745"/>
          </a:xfrm>
        </p:grpSpPr>
        <p:sp>
          <p:nvSpPr>
            <p:cNvPr id="8" name="object 8" descr=""/>
            <p:cNvSpPr/>
            <p:nvPr/>
          </p:nvSpPr>
          <p:spPr>
            <a:xfrm>
              <a:off x="5583935" y="3270503"/>
              <a:ext cx="6335395" cy="626745"/>
            </a:xfrm>
            <a:custGeom>
              <a:avLst/>
              <a:gdLst/>
              <a:ahLst/>
              <a:cxnLst/>
              <a:rect l="l" t="t" r="r" b="b"/>
              <a:pathLst>
                <a:path w="6335395" h="626745">
                  <a:moveTo>
                    <a:pt x="6335268" y="0"/>
                  </a:moveTo>
                  <a:lnTo>
                    <a:pt x="0" y="0"/>
                  </a:lnTo>
                  <a:lnTo>
                    <a:pt x="0" y="626364"/>
                  </a:lnTo>
                  <a:lnTo>
                    <a:pt x="6335268" y="626364"/>
                  </a:lnTo>
                  <a:lnTo>
                    <a:pt x="63352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834806" y="3469131"/>
              <a:ext cx="117475" cy="177800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/>
          <p:nvPr/>
        </p:nvSpPr>
        <p:spPr>
          <a:xfrm>
            <a:off x="5583935" y="3270503"/>
            <a:ext cx="6335395" cy="626745"/>
          </a:xfrm>
          <a:prstGeom prst="rect">
            <a:avLst/>
          </a:prstGeom>
        </p:spPr>
        <p:txBody>
          <a:bodyPr wrap="square" lIns="0" tIns="160655" rIns="0" bIns="0" rtlCol="0" vert="horz">
            <a:spAutoFit/>
          </a:bodyPr>
          <a:lstStyle/>
          <a:p>
            <a:pPr algn="r" marL="231775" marR="243204">
              <a:lnSpc>
                <a:spcPct val="100000"/>
              </a:lnSpc>
              <a:spcBef>
                <a:spcPts val="1265"/>
              </a:spcBef>
            </a:pPr>
            <a:r>
              <a:rPr dirty="0" sz="1700" spc="-240" b="1">
                <a:solidFill>
                  <a:srgbClr val="FF0000"/>
                </a:solidFill>
                <a:latin typeface="Tahoma"/>
                <a:cs typeface="Tahoma"/>
              </a:rPr>
              <a:t>يلودلا</a:t>
            </a:r>
            <a:r>
              <a:rPr dirty="0" sz="1700" spc="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700" spc="-325" b="1">
                <a:solidFill>
                  <a:srgbClr val="FF0000"/>
                </a:solidFill>
                <a:latin typeface="Tahoma"/>
                <a:cs typeface="Tahoma"/>
              </a:rPr>
              <a:t>ديعصلا</a:t>
            </a:r>
            <a:r>
              <a:rPr dirty="0" sz="1700" spc="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700" spc="-295" b="1">
                <a:solidFill>
                  <a:srgbClr val="FF0000"/>
                </a:solidFill>
                <a:latin typeface="Tahoma"/>
                <a:cs typeface="Tahoma"/>
              </a:rPr>
              <a:t>ىلع</a:t>
            </a:r>
            <a:r>
              <a:rPr dirty="0" sz="1700" spc="-7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700" spc="-13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1700" spc="7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17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1700" spc="-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700" spc="-240" b="1">
                <a:solidFill>
                  <a:srgbClr val="FF0000"/>
                </a:solidFill>
                <a:latin typeface="Tahoma"/>
                <a:cs typeface="Tahoma"/>
              </a:rPr>
              <a:t>ءاكذلل</a:t>
            </a:r>
            <a:r>
              <a:rPr dirty="0" sz="17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700" spc="-350" b="1">
                <a:solidFill>
                  <a:srgbClr val="FF0000"/>
                </a:solidFill>
                <a:latin typeface="Tahoma"/>
                <a:cs typeface="Tahoma"/>
              </a:rPr>
              <a:t>ةينوناقلا</a:t>
            </a:r>
            <a:r>
              <a:rPr dirty="0" sz="1700" spc="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1700" spc="-315" b="1">
                <a:solidFill>
                  <a:srgbClr val="FF0000"/>
                </a:solidFill>
                <a:latin typeface="Tahoma"/>
                <a:cs typeface="Tahoma"/>
              </a:rPr>
              <a:t>تايدحتلا</a:t>
            </a:r>
            <a:endParaRPr sz="1700">
              <a:latin typeface="Tahoma"/>
              <a:cs typeface="Tahoma"/>
            </a:endParaRPr>
          </a:p>
        </p:txBody>
      </p: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74776" y="1914144"/>
              <a:ext cx="177800" cy="273050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35940" y="1843786"/>
            <a:ext cx="11372850" cy="359282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605280" marR="27305">
              <a:lnSpc>
                <a:spcPct val="100000"/>
              </a:lnSpc>
              <a:spcBef>
                <a:spcPts val="105"/>
              </a:spcBef>
            </a:pPr>
            <a:r>
              <a:rPr dirty="0" sz="2600" spc="-320" b="1">
                <a:solidFill>
                  <a:srgbClr val="FF0000"/>
                </a:solidFill>
                <a:latin typeface="Tahoma"/>
                <a:cs typeface="Tahoma"/>
              </a:rPr>
              <a:t>؟يعانطص</a:t>
            </a:r>
            <a:r>
              <a:rPr dirty="0" sz="2600" spc="350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6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600" spc="4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175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2600" spc="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400" b="1">
                <a:solidFill>
                  <a:srgbClr val="FF0000"/>
                </a:solidFill>
                <a:latin typeface="Tahoma"/>
                <a:cs typeface="Tahoma"/>
              </a:rPr>
              <a:t>مادختس</a:t>
            </a:r>
            <a:r>
              <a:rPr dirty="0" sz="2600" spc="-38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6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50" b="1">
                <a:solidFill>
                  <a:srgbClr val="FF0000"/>
                </a:solidFill>
                <a:latin typeface="Tahoma"/>
                <a:cs typeface="Tahoma"/>
              </a:rPr>
              <a:t>نأش</a:t>
            </a:r>
            <a:r>
              <a:rPr dirty="0" sz="2600" spc="-39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1620" b="1">
                <a:solidFill>
                  <a:srgbClr val="FF0000"/>
                </a:solidFill>
                <a:latin typeface="Tahoma"/>
                <a:cs typeface="Tahoma"/>
              </a:rPr>
              <a:t>ب</a:t>
            </a:r>
            <a:r>
              <a:rPr dirty="0" sz="2600" spc="7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70" b="1">
                <a:solidFill>
                  <a:srgbClr val="FF0000"/>
                </a:solidFill>
                <a:latin typeface="Tahoma"/>
                <a:cs typeface="Tahoma"/>
              </a:rPr>
              <a:t>ةيلود</a:t>
            </a:r>
            <a:r>
              <a:rPr dirty="0" sz="2600" spc="2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65" b="1">
                <a:solidFill>
                  <a:srgbClr val="FF0000"/>
                </a:solidFill>
                <a:latin typeface="Tahoma"/>
                <a:cs typeface="Tahoma"/>
              </a:rPr>
              <a:t>ةدهاعمل</a:t>
            </a:r>
            <a:r>
              <a:rPr dirty="0" sz="2600" spc="7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465" b="1">
                <a:solidFill>
                  <a:srgbClr val="FF0000"/>
                </a:solidFill>
                <a:latin typeface="Tahoma"/>
                <a:cs typeface="Tahoma"/>
              </a:rPr>
              <a:t>جاتحن</a:t>
            </a:r>
            <a:r>
              <a:rPr dirty="0" sz="2600" spc="8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0" b="1">
                <a:solidFill>
                  <a:srgbClr val="FF0000"/>
                </a:solidFill>
                <a:latin typeface="Tahoma"/>
                <a:cs typeface="Tahoma"/>
              </a:rPr>
              <a:t>اذامل</a:t>
            </a:r>
            <a:endParaRPr sz="2600">
              <a:latin typeface="Tahoma"/>
              <a:cs typeface="Tahoma"/>
            </a:endParaRPr>
          </a:p>
          <a:p>
            <a:pPr algn="r" marL="12700" marR="5080" indent="-635">
              <a:lnSpc>
                <a:spcPct val="160000"/>
              </a:lnSpc>
            </a:pPr>
            <a:r>
              <a:rPr dirty="0" sz="2600" spc="-204">
                <a:latin typeface="Tahoma"/>
                <a:cs typeface="Tahoma"/>
              </a:rPr>
              <a:t>قيمعلا</a:t>
            </a:r>
            <a:r>
              <a:rPr dirty="0" sz="2600" spc="-45">
                <a:latin typeface="Tahoma"/>
                <a:cs typeface="Tahoma"/>
              </a:rPr>
              <a:t> </a:t>
            </a:r>
            <a:r>
              <a:rPr dirty="0" sz="2600" spc="-665">
                <a:latin typeface="Tahoma"/>
                <a:cs typeface="Tahoma"/>
              </a:rPr>
              <a:t>ريثأتلا</a:t>
            </a:r>
            <a:r>
              <a:rPr dirty="0" sz="2600" spc="-40">
                <a:latin typeface="Tahoma"/>
                <a:cs typeface="Tahoma"/>
              </a:rPr>
              <a:t> </a:t>
            </a:r>
            <a:r>
              <a:rPr dirty="0" sz="2600" spc="340">
                <a:latin typeface="Tahoma"/>
                <a:cs typeface="Tahoma"/>
              </a:rPr>
              <a:t>نم</a:t>
            </a:r>
            <a:r>
              <a:rPr dirty="0" sz="2600" spc="-40">
                <a:latin typeface="Tahoma"/>
                <a:cs typeface="Tahoma"/>
              </a:rPr>
              <a:t> </a:t>
            </a:r>
            <a:r>
              <a:rPr dirty="0" sz="2600" spc="-100">
                <a:latin typeface="Tahoma"/>
                <a:cs typeface="Tahoma"/>
              </a:rPr>
              <a:t>يعانطصالا</a:t>
            </a:r>
            <a:r>
              <a:rPr dirty="0" sz="2600" spc="-70">
                <a:latin typeface="Tahoma"/>
                <a:cs typeface="Tahoma"/>
              </a:rPr>
              <a:t> </a:t>
            </a:r>
            <a:r>
              <a:rPr dirty="0" sz="2600" spc="-50">
                <a:latin typeface="Tahoma"/>
                <a:cs typeface="Tahoma"/>
              </a:rPr>
              <a:t>ءاكذلا</a:t>
            </a:r>
            <a:r>
              <a:rPr dirty="0" sz="2600" spc="-50">
                <a:latin typeface="Tahoma"/>
                <a:cs typeface="Tahoma"/>
              </a:rPr>
              <a:t> </a:t>
            </a:r>
            <a:r>
              <a:rPr dirty="0" sz="2600" spc="-175">
                <a:latin typeface="Tahoma"/>
                <a:cs typeface="Tahoma"/>
              </a:rPr>
              <a:t>مادختسا</a:t>
            </a:r>
            <a:r>
              <a:rPr dirty="0" sz="2600" spc="-55">
                <a:latin typeface="Tahoma"/>
                <a:cs typeface="Tahoma"/>
              </a:rPr>
              <a:t> </a:t>
            </a:r>
            <a:r>
              <a:rPr dirty="0" sz="2600" spc="-434">
                <a:latin typeface="Tahoma"/>
                <a:cs typeface="Tahoma"/>
              </a:rPr>
              <a:t>نأشب</a:t>
            </a:r>
            <a:r>
              <a:rPr dirty="0" sz="2600" spc="-60">
                <a:latin typeface="Tahoma"/>
                <a:cs typeface="Tahoma"/>
              </a:rPr>
              <a:t> </a:t>
            </a:r>
            <a:r>
              <a:rPr dirty="0" sz="2600" spc="-229">
                <a:latin typeface="Tahoma"/>
                <a:cs typeface="Tahoma"/>
              </a:rPr>
              <a:t>ةيلود</a:t>
            </a:r>
            <a:r>
              <a:rPr dirty="0" sz="2600" spc="-50">
                <a:latin typeface="Tahoma"/>
                <a:cs typeface="Tahoma"/>
              </a:rPr>
              <a:t> </a:t>
            </a:r>
            <a:r>
              <a:rPr dirty="0" sz="2600" spc="355">
                <a:latin typeface="Tahoma"/>
                <a:cs typeface="Tahoma"/>
              </a:rPr>
              <a:t>ةدهاعم</a:t>
            </a:r>
            <a:r>
              <a:rPr dirty="0" sz="2600" spc="-40">
                <a:latin typeface="Tahoma"/>
                <a:cs typeface="Tahoma"/>
              </a:rPr>
              <a:t> </a:t>
            </a:r>
            <a:r>
              <a:rPr dirty="0" sz="2600" spc="-25">
                <a:latin typeface="Tahoma"/>
                <a:cs typeface="Tahoma"/>
              </a:rPr>
              <a:t>ةرورض</a:t>
            </a:r>
            <a:r>
              <a:rPr dirty="0" sz="2600" spc="-50">
                <a:latin typeface="Tahoma"/>
                <a:cs typeface="Tahoma"/>
              </a:rPr>
              <a:t> </a:t>
            </a:r>
            <a:r>
              <a:rPr dirty="0" sz="2600" spc="-770">
                <a:latin typeface="Tahoma"/>
                <a:cs typeface="Tahoma"/>
              </a:rPr>
              <a:t>عبني</a:t>
            </a:r>
            <a:r>
              <a:rPr dirty="0" sz="260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كلذ</a:t>
            </a:r>
            <a:r>
              <a:rPr dirty="0" sz="2600" spc="-204">
                <a:latin typeface="Tahoma"/>
                <a:cs typeface="Tahoma"/>
              </a:rPr>
              <a:t> </a:t>
            </a:r>
            <a:r>
              <a:rPr dirty="0" sz="2600" spc="-295">
                <a:latin typeface="Tahoma"/>
                <a:cs typeface="Tahoma"/>
              </a:rPr>
              <a:t>يف</a:t>
            </a:r>
            <a:r>
              <a:rPr dirty="0" sz="2600" spc="75">
                <a:latin typeface="Tahoma"/>
                <a:cs typeface="Tahoma"/>
              </a:rPr>
              <a:t> </a:t>
            </a:r>
            <a:r>
              <a:rPr dirty="0" sz="2600" spc="-210">
                <a:latin typeface="Tahoma"/>
                <a:cs typeface="Tahoma"/>
              </a:rPr>
              <a:t>امب</a:t>
            </a:r>
            <a:r>
              <a:rPr dirty="0" sz="2600" spc="5">
                <a:latin typeface="Tahoma"/>
                <a:cs typeface="Tahoma"/>
              </a:rPr>
              <a:t> </a:t>
            </a:r>
            <a:r>
              <a:rPr dirty="0" sz="2600" spc="-110">
                <a:latin typeface="Tahoma"/>
                <a:cs typeface="Tahoma"/>
              </a:rPr>
              <a:t>،عمتجملا</a:t>
            </a:r>
            <a:r>
              <a:rPr dirty="0" sz="2600" spc="20">
                <a:latin typeface="Tahoma"/>
                <a:cs typeface="Tahoma"/>
              </a:rPr>
              <a:t> </a:t>
            </a:r>
            <a:r>
              <a:rPr dirty="0" sz="2600" spc="-225">
                <a:latin typeface="Tahoma"/>
                <a:cs typeface="Tahoma"/>
              </a:rPr>
              <a:t>ىلع</a:t>
            </a:r>
            <a:r>
              <a:rPr dirty="0" sz="2600" spc="25">
                <a:latin typeface="Tahoma"/>
                <a:cs typeface="Tahoma"/>
              </a:rPr>
              <a:t> </a:t>
            </a:r>
            <a:r>
              <a:rPr dirty="0" sz="2600" spc="-65">
                <a:latin typeface="Tahoma"/>
                <a:cs typeface="Tahoma"/>
              </a:rPr>
              <a:t>يعانطصالا</a:t>
            </a:r>
            <a:r>
              <a:rPr dirty="0" sz="2600" spc="15">
                <a:latin typeface="Tahoma"/>
                <a:cs typeface="Tahoma"/>
              </a:rPr>
              <a:t> </a:t>
            </a:r>
            <a:r>
              <a:rPr dirty="0" sz="2600" spc="-20">
                <a:latin typeface="Tahoma"/>
                <a:cs typeface="Tahoma"/>
              </a:rPr>
              <a:t>ءاكذلا</a:t>
            </a:r>
            <a:r>
              <a:rPr dirty="0" sz="2600" spc="10">
                <a:latin typeface="Tahoma"/>
                <a:cs typeface="Tahoma"/>
              </a:rPr>
              <a:t> </a:t>
            </a:r>
            <a:r>
              <a:rPr dirty="0" sz="2600" spc="-420">
                <a:latin typeface="Tahoma"/>
                <a:cs typeface="Tahoma"/>
              </a:rPr>
              <a:t>ايجولونكتل</a:t>
            </a:r>
            <a:r>
              <a:rPr dirty="0" sz="2600" spc="85">
                <a:latin typeface="Tahoma"/>
                <a:cs typeface="Tahoma"/>
              </a:rPr>
              <a:t> </a:t>
            </a:r>
            <a:r>
              <a:rPr dirty="0" sz="2600" spc="-300">
                <a:latin typeface="Tahoma"/>
                <a:cs typeface="Tahoma"/>
              </a:rPr>
              <a:t>نوكي</a:t>
            </a:r>
            <a:r>
              <a:rPr dirty="0" sz="2600" spc="75">
                <a:latin typeface="Tahoma"/>
                <a:cs typeface="Tahoma"/>
              </a:rPr>
              <a:t> </a:t>
            </a:r>
            <a:r>
              <a:rPr dirty="0" sz="2600" spc="120">
                <a:latin typeface="Tahoma"/>
                <a:cs typeface="Tahoma"/>
              </a:rPr>
              <a:t>نأ</a:t>
            </a:r>
            <a:r>
              <a:rPr dirty="0" sz="2600" spc="15">
                <a:latin typeface="Tahoma"/>
                <a:cs typeface="Tahoma"/>
              </a:rPr>
              <a:t> </a:t>
            </a:r>
            <a:r>
              <a:rPr dirty="0" sz="2600" spc="-260">
                <a:latin typeface="Tahoma"/>
                <a:cs typeface="Tahoma"/>
              </a:rPr>
              <a:t>نكمي</a:t>
            </a:r>
            <a:r>
              <a:rPr dirty="0" sz="2600" spc="60">
                <a:latin typeface="Tahoma"/>
                <a:cs typeface="Tahoma"/>
              </a:rPr>
              <a:t> </a:t>
            </a:r>
            <a:r>
              <a:rPr dirty="0" sz="2600" spc="-20">
                <a:latin typeface="Tahoma"/>
                <a:cs typeface="Tahoma"/>
              </a:rPr>
              <a:t>يذلا</a:t>
            </a:r>
            <a:r>
              <a:rPr dirty="0" sz="2600" spc="-20">
                <a:latin typeface="Tahoma"/>
                <a:cs typeface="Tahoma"/>
              </a:rPr>
              <a:t> </a:t>
            </a:r>
            <a:r>
              <a:rPr dirty="0" sz="2600" spc="-100">
                <a:latin typeface="Tahoma"/>
                <a:cs typeface="Tahoma"/>
              </a:rPr>
              <a:t>نمضي</a:t>
            </a:r>
            <a:r>
              <a:rPr dirty="0" sz="2600" spc="39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يلود</a:t>
            </a:r>
            <a:r>
              <a:rPr dirty="0" sz="2600" spc="420">
                <a:latin typeface="Tahoma"/>
                <a:cs typeface="Tahoma"/>
              </a:rPr>
              <a:t> </a:t>
            </a:r>
            <a:r>
              <a:rPr dirty="0" sz="2600" spc="114">
                <a:latin typeface="Tahoma"/>
                <a:cs typeface="Tahoma"/>
              </a:rPr>
              <a:t>راطإ</a:t>
            </a:r>
            <a:r>
              <a:rPr dirty="0" sz="2600" spc="415">
                <a:latin typeface="Tahoma"/>
                <a:cs typeface="Tahoma"/>
              </a:rPr>
              <a:t> </a:t>
            </a:r>
            <a:r>
              <a:rPr dirty="0" sz="2600" spc="-254">
                <a:latin typeface="Tahoma"/>
                <a:cs typeface="Tahoma"/>
              </a:rPr>
              <a:t>.</a:t>
            </a:r>
            <a:r>
              <a:rPr dirty="0" sz="2600" spc="-254">
                <a:latin typeface="Tahoma"/>
                <a:cs typeface="Tahoma"/>
              </a:rPr>
              <a:t>ناسنإلا</a:t>
            </a:r>
            <a:r>
              <a:rPr dirty="0" sz="2600" spc="400">
                <a:latin typeface="Tahoma"/>
                <a:cs typeface="Tahoma"/>
              </a:rPr>
              <a:t> </a:t>
            </a:r>
            <a:r>
              <a:rPr dirty="0" sz="2600" spc="50">
                <a:latin typeface="Tahoma"/>
                <a:cs typeface="Tahoma"/>
              </a:rPr>
              <a:t>قوقحو</a:t>
            </a:r>
            <a:r>
              <a:rPr dirty="0" sz="2600" spc="430">
                <a:latin typeface="Tahoma"/>
                <a:cs typeface="Tahoma"/>
              </a:rPr>
              <a:t> </a:t>
            </a:r>
            <a:r>
              <a:rPr dirty="0" sz="2600" spc="-195">
                <a:latin typeface="Tahoma"/>
                <a:cs typeface="Tahoma"/>
              </a:rPr>
              <a:t>ةيطارقميدلا</a:t>
            </a:r>
            <a:r>
              <a:rPr dirty="0" sz="2600" spc="425">
                <a:latin typeface="Tahoma"/>
                <a:cs typeface="Tahoma"/>
              </a:rPr>
              <a:t> </a:t>
            </a:r>
            <a:r>
              <a:rPr dirty="0" sz="2600" spc="-645">
                <a:latin typeface="Tahoma"/>
                <a:cs typeface="Tahoma"/>
              </a:rPr>
              <a:t>ميقلل</a:t>
            </a:r>
            <a:r>
              <a:rPr dirty="0" sz="2600" spc="445">
                <a:latin typeface="Tahoma"/>
                <a:cs typeface="Tahoma"/>
              </a:rPr>
              <a:t> </a:t>
            </a:r>
            <a:r>
              <a:rPr dirty="0" sz="2600" spc="-110">
                <a:latin typeface="Tahoma"/>
                <a:cs typeface="Tahoma"/>
              </a:rPr>
              <a:t>ةلمتحملا</a:t>
            </a:r>
            <a:r>
              <a:rPr dirty="0" sz="2600" spc="425">
                <a:latin typeface="Tahoma"/>
                <a:cs typeface="Tahoma"/>
              </a:rPr>
              <a:t> </a:t>
            </a:r>
            <a:r>
              <a:rPr dirty="0" sz="2600" spc="-160">
                <a:latin typeface="Tahoma"/>
                <a:cs typeface="Tahoma"/>
              </a:rPr>
              <a:t>تاديدهتلا</a:t>
            </a:r>
            <a:r>
              <a:rPr dirty="0" sz="2600" spc="-160">
                <a:latin typeface="Tahoma"/>
                <a:cs typeface="Tahoma"/>
              </a:rPr>
              <a:t> </a:t>
            </a:r>
            <a:r>
              <a:rPr dirty="0" sz="2600" spc="-110">
                <a:latin typeface="Tahoma"/>
                <a:cs typeface="Tahoma"/>
              </a:rPr>
              <a:t>،ةلءاسملاو</a:t>
            </a:r>
            <a:r>
              <a:rPr dirty="0" sz="2600" spc="-95">
                <a:latin typeface="Tahoma"/>
                <a:cs typeface="Tahoma"/>
              </a:rPr>
              <a:t> </a:t>
            </a:r>
            <a:r>
              <a:rPr dirty="0" sz="2600" spc="-455">
                <a:latin typeface="Tahoma"/>
                <a:cs typeface="Tahoma"/>
              </a:rPr>
              <a:t>ةيفافشلا</a:t>
            </a:r>
            <a:r>
              <a:rPr dirty="0" sz="2600" spc="45">
                <a:latin typeface="Tahoma"/>
                <a:cs typeface="Tahoma"/>
              </a:rPr>
              <a:t> </a:t>
            </a:r>
            <a:r>
              <a:rPr dirty="0" sz="2600" spc="-204">
                <a:latin typeface="Tahoma"/>
                <a:cs typeface="Tahoma"/>
              </a:rPr>
              <a:t>ززعيو</a:t>
            </a:r>
            <a:r>
              <a:rPr dirty="0" sz="2600">
                <a:latin typeface="Tahoma"/>
                <a:cs typeface="Tahoma"/>
              </a:rPr>
              <a:t> </a:t>
            </a:r>
            <a:r>
              <a:rPr dirty="0" sz="2600" spc="-120">
                <a:latin typeface="Tahoma"/>
                <a:cs typeface="Tahoma"/>
              </a:rPr>
              <a:t>،يعانطصالا</a:t>
            </a:r>
            <a:r>
              <a:rPr dirty="0" sz="2600" spc="-75">
                <a:latin typeface="Tahoma"/>
                <a:cs typeface="Tahoma"/>
              </a:rPr>
              <a:t> </a:t>
            </a:r>
            <a:r>
              <a:rPr dirty="0" sz="2600" spc="-195">
                <a:latin typeface="Tahoma"/>
                <a:cs typeface="Tahoma"/>
              </a:rPr>
              <a:t>ءاكذلل</a:t>
            </a:r>
            <a:r>
              <a:rPr dirty="0" sz="2600" spc="-10">
                <a:latin typeface="Tahoma"/>
                <a:cs typeface="Tahoma"/>
              </a:rPr>
              <a:t> </a:t>
            </a:r>
            <a:r>
              <a:rPr dirty="0" sz="2600" spc="-140">
                <a:latin typeface="Tahoma"/>
                <a:cs typeface="Tahoma"/>
              </a:rPr>
              <a:t>يقالخأ</a:t>
            </a:r>
            <a:r>
              <a:rPr dirty="0" sz="2600" spc="-5">
                <a:latin typeface="Tahoma"/>
                <a:cs typeface="Tahoma"/>
              </a:rPr>
              <a:t> </a:t>
            </a:r>
            <a:r>
              <a:rPr dirty="0" sz="2600" spc="-605">
                <a:latin typeface="Tahoma"/>
                <a:cs typeface="Tahoma"/>
              </a:rPr>
              <a:t>رشن</a:t>
            </a:r>
            <a:r>
              <a:rPr dirty="0" sz="2600" spc="40">
                <a:latin typeface="Tahoma"/>
                <a:cs typeface="Tahoma"/>
              </a:rPr>
              <a:t> </a:t>
            </a:r>
            <a:r>
              <a:rPr dirty="0" sz="2600" spc="-40">
                <a:latin typeface="Tahoma"/>
                <a:cs typeface="Tahoma"/>
              </a:rPr>
              <a:t>وحن</a:t>
            </a:r>
            <a:r>
              <a:rPr dirty="0" sz="2600" spc="-5">
                <a:latin typeface="Tahoma"/>
                <a:cs typeface="Tahoma"/>
              </a:rPr>
              <a:t> </a:t>
            </a:r>
            <a:r>
              <a:rPr dirty="0" sz="2600" spc="-260">
                <a:latin typeface="Tahoma"/>
                <a:cs typeface="Tahoma"/>
              </a:rPr>
              <a:t>ينواعتلا</a:t>
            </a:r>
            <a:r>
              <a:rPr dirty="0" sz="2600" spc="40">
                <a:latin typeface="Tahoma"/>
                <a:cs typeface="Tahoma"/>
              </a:rPr>
              <a:t> </a:t>
            </a:r>
            <a:r>
              <a:rPr dirty="0" sz="2600" spc="-20">
                <a:latin typeface="Tahoma"/>
                <a:cs typeface="Tahoma"/>
              </a:rPr>
              <a:t>جهنلا</a:t>
            </a:r>
            <a:r>
              <a:rPr dirty="0" sz="2600" spc="-20">
                <a:latin typeface="Tahoma"/>
                <a:cs typeface="Tahoma"/>
              </a:rPr>
              <a:t> </a:t>
            </a:r>
            <a:r>
              <a:rPr dirty="0" sz="2600" spc="-65">
                <a:latin typeface="Tahoma"/>
                <a:cs typeface="Tahoma"/>
              </a:rPr>
              <a:t>.</a:t>
            </a:r>
            <a:r>
              <a:rPr dirty="0" sz="2600" spc="-65">
                <a:latin typeface="Tahoma"/>
                <a:cs typeface="Tahoma"/>
              </a:rPr>
              <a:t>يمزراوخلا</a:t>
            </a:r>
            <a:r>
              <a:rPr dirty="0" sz="2600" spc="-120">
                <a:latin typeface="Tahoma"/>
                <a:cs typeface="Tahoma"/>
              </a:rPr>
              <a:t> </a:t>
            </a:r>
            <a:r>
              <a:rPr dirty="0" sz="2600" spc="-245">
                <a:latin typeface="Tahoma"/>
                <a:cs typeface="Tahoma"/>
              </a:rPr>
              <a:t>زايحنالاو</a:t>
            </a:r>
            <a:r>
              <a:rPr dirty="0" sz="2600" spc="-114">
                <a:latin typeface="Tahoma"/>
                <a:cs typeface="Tahoma"/>
              </a:rPr>
              <a:t> </a:t>
            </a:r>
            <a:r>
              <a:rPr dirty="0" sz="2600" spc="-250">
                <a:latin typeface="Tahoma"/>
                <a:cs typeface="Tahoma"/>
              </a:rPr>
              <a:t>ةيصوصخلا</a:t>
            </a:r>
            <a:r>
              <a:rPr dirty="0" sz="2600" spc="-105">
                <a:latin typeface="Tahoma"/>
                <a:cs typeface="Tahoma"/>
              </a:rPr>
              <a:t> </a:t>
            </a:r>
            <a:r>
              <a:rPr dirty="0" sz="2600" spc="260">
                <a:latin typeface="Tahoma"/>
                <a:cs typeface="Tahoma"/>
              </a:rPr>
              <a:t>فواخم</a:t>
            </a:r>
            <a:r>
              <a:rPr dirty="0" sz="2600" spc="-100">
                <a:latin typeface="Tahoma"/>
                <a:cs typeface="Tahoma"/>
              </a:rPr>
              <a:t> </a:t>
            </a:r>
            <a:r>
              <a:rPr dirty="0" sz="2600" spc="-150">
                <a:latin typeface="Tahoma"/>
                <a:cs typeface="Tahoma"/>
              </a:rPr>
              <a:t>لثم</a:t>
            </a:r>
            <a:r>
              <a:rPr dirty="0" sz="2600" spc="-110">
                <a:latin typeface="Tahoma"/>
                <a:cs typeface="Tahoma"/>
              </a:rPr>
              <a:t> </a:t>
            </a:r>
            <a:r>
              <a:rPr dirty="0" sz="2600" spc="-325">
                <a:latin typeface="Tahoma"/>
                <a:cs typeface="Tahoma"/>
              </a:rPr>
              <a:t>تايدحتلا</a:t>
            </a:r>
            <a:r>
              <a:rPr dirty="0" sz="2600" spc="-95">
                <a:latin typeface="Tahoma"/>
                <a:cs typeface="Tahoma"/>
              </a:rPr>
              <a:t> </a:t>
            </a:r>
            <a:r>
              <a:rPr dirty="0" sz="2600" spc="280">
                <a:latin typeface="Tahoma"/>
                <a:cs typeface="Tahoma"/>
              </a:rPr>
              <a:t>عم</a:t>
            </a:r>
            <a:r>
              <a:rPr dirty="0" sz="2600" spc="-110">
                <a:latin typeface="Tahoma"/>
                <a:cs typeface="Tahoma"/>
              </a:rPr>
              <a:t> </a:t>
            </a:r>
            <a:r>
              <a:rPr dirty="0" sz="2600" spc="-240">
                <a:latin typeface="Tahoma"/>
                <a:cs typeface="Tahoma"/>
              </a:rPr>
              <a:t>لماعتلل</a:t>
            </a:r>
            <a:r>
              <a:rPr dirty="0" sz="2600" spc="-105">
                <a:latin typeface="Tahoma"/>
                <a:cs typeface="Tahoma"/>
              </a:rPr>
              <a:t> </a:t>
            </a:r>
            <a:r>
              <a:rPr dirty="0" sz="2600" spc="-434">
                <a:latin typeface="Tahoma"/>
                <a:cs typeface="Tahoma"/>
              </a:rPr>
              <a:t>ةيلآ</a:t>
            </a:r>
            <a:r>
              <a:rPr dirty="0" sz="2600" spc="-95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رفويو</a:t>
            </a:r>
            <a:endParaRPr sz="2600">
              <a:latin typeface="Tahoma"/>
              <a:cs typeface="Tahom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11803380" y="5670587"/>
            <a:ext cx="90170" cy="402590"/>
          </a:xfrm>
          <a:custGeom>
            <a:avLst/>
            <a:gdLst/>
            <a:ahLst/>
            <a:cxnLst/>
            <a:rect l="l" t="t" r="r" b="b"/>
            <a:pathLst>
              <a:path w="90170" h="402589">
                <a:moveTo>
                  <a:pt x="89916" y="0"/>
                </a:moveTo>
                <a:lnTo>
                  <a:pt x="0" y="0"/>
                </a:lnTo>
                <a:lnTo>
                  <a:pt x="0" y="402336"/>
                </a:lnTo>
                <a:lnTo>
                  <a:pt x="89916" y="402336"/>
                </a:lnTo>
                <a:lnTo>
                  <a:pt x="899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665732"/>
            <a:ext cx="11527790" cy="4125595"/>
          </a:xfrm>
          <a:custGeom>
            <a:avLst/>
            <a:gdLst/>
            <a:ahLst/>
            <a:cxnLst/>
            <a:rect l="l" t="t" r="r" b="b"/>
            <a:pathLst>
              <a:path w="11527790" h="4125595">
                <a:moveTo>
                  <a:pt x="11527536" y="0"/>
                </a:moveTo>
                <a:lnTo>
                  <a:pt x="0" y="0"/>
                </a:lnTo>
                <a:lnTo>
                  <a:pt x="0" y="4125467"/>
                </a:lnTo>
                <a:lnTo>
                  <a:pt x="11527536" y="4125467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35940" y="1855977"/>
            <a:ext cx="11371580" cy="31832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278755" marR="10160">
              <a:lnSpc>
                <a:spcPct val="100000"/>
              </a:lnSpc>
              <a:spcBef>
                <a:spcPts val="95"/>
              </a:spcBef>
            </a:pPr>
            <a:r>
              <a:rPr dirty="0" sz="2800" spc="-80" b="1">
                <a:solidFill>
                  <a:srgbClr val="FF0000"/>
                </a:solidFill>
                <a:latin typeface="Tahoma"/>
                <a:cs typeface="Tahoma"/>
              </a:rPr>
              <a:t>؟ةدهاعملل</a:t>
            </a:r>
            <a:r>
              <a:rPr dirty="0" sz="2800" spc="4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805" b="1">
                <a:solidFill>
                  <a:srgbClr val="FF0000"/>
                </a:solidFill>
                <a:latin typeface="Tahoma"/>
                <a:cs typeface="Tahoma"/>
              </a:rPr>
              <a:t>ةيس</a:t>
            </a:r>
            <a:r>
              <a:rPr dirty="0" sz="2800" spc="-4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985" b="1">
                <a:solidFill>
                  <a:srgbClr val="FF0000"/>
                </a:solidFill>
                <a:latin typeface="Tahoma"/>
                <a:cs typeface="Tahoma"/>
              </a:rPr>
              <a:t>يئرلا</a:t>
            </a:r>
            <a:r>
              <a:rPr dirty="0" sz="2800" spc="10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b="1">
                <a:solidFill>
                  <a:srgbClr val="FF0000"/>
                </a:solidFill>
                <a:latin typeface="Tahoma"/>
                <a:cs typeface="Tahoma"/>
              </a:rPr>
              <a:t>فادهألا</a:t>
            </a:r>
            <a:r>
              <a:rPr dirty="0" sz="2800" spc="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160" b="1">
                <a:solidFill>
                  <a:srgbClr val="FF0000"/>
                </a:solidFill>
                <a:latin typeface="Tahoma"/>
                <a:cs typeface="Tahoma"/>
              </a:rPr>
              <a:t>يه</a:t>
            </a:r>
            <a:r>
              <a:rPr dirty="0" sz="2800" spc="12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90" b="1">
                <a:solidFill>
                  <a:srgbClr val="FF0000"/>
                </a:solidFill>
                <a:latin typeface="Tahoma"/>
                <a:cs typeface="Tahoma"/>
              </a:rPr>
              <a:t>ام</a:t>
            </a:r>
            <a:endParaRPr sz="2800">
              <a:latin typeface="Tahoma"/>
              <a:cs typeface="Tahoma"/>
            </a:endParaRPr>
          </a:p>
          <a:p>
            <a:pPr algn="r" marL="12700" marR="5080">
              <a:lnSpc>
                <a:spcPct val="160000"/>
              </a:lnSpc>
            </a:pPr>
            <a:r>
              <a:rPr dirty="0" sz="2800" spc="-125">
                <a:latin typeface="Tahoma"/>
                <a:cs typeface="Tahoma"/>
              </a:rPr>
              <a:t>يقالخألا</a:t>
            </a:r>
            <a:r>
              <a:rPr dirty="0" sz="2800" spc="-5">
                <a:latin typeface="Tahoma"/>
                <a:cs typeface="Tahoma"/>
              </a:rPr>
              <a:t>  </a:t>
            </a:r>
            <a:r>
              <a:rPr dirty="0" sz="2800" spc="-315">
                <a:latin typeface="Tahoma"/>
                <a:cs typeface="Tahoma"/>
              </a:rPr>
              <a:t>مادختسالل</a:t>
            </a:r>
            <a:r>
              <a:rPr dirty="0" sz="2800" spc="5">
                <a:latin typeface="Tahoma"/>
                <a:cs typeface="Tahoma"/>
              </a:rPr>
              <a:t>  </a:t>
            </a:r>
            <a:r>
              <a:rPr dirty="0" sz="2800">
                <a:latin typeface="Tahoma"/>
                <a:cs typeface="Tahoma"/>
              </a:rPr>
              <a:t>تاداشرإ</a:t>
            </a:r>
            <a:r>
              <a:rPr dirty="0" sz="2800">
                <a:latin typeface="Tahoma"/>
                <a:cs typeface="Tahoma"/>
              </a:rPr>
              <a:t>  </a:t>
            </a:r>
            <a:r>
              <a:rPr dirty="0" sz="2800" spc="55">
                <a:latin typeface="Tahoma"/>
                <a:cs typeface="Tahoma"/>
              </a:rPr>
              <a:t>عضو</a:t>
            </a:r>
            <a:r>
              <a:rPr dirty="0" sz="2800">
                <a:latin typeface="Tahoma"/>
                <a:cs typeface="Tahoma"/>
              </a:rPr>
              <a:t>  </a:t>
            </a:r>
            <a:r>
              <a:rPr dirty="0" sz="2800" spc="375">
                <a:latin typeface="Tahoma"/>
                <a:cs typeface="Tahoma"/>
              </a:rPr>
              <a:t>يه</a:t>
            </a:r>
            <a:r>
              <a:rPr dirty="0" sz="2800">
                <a:latin typeface="Tahoma"/>
                <a:cs typeface="Tahoma"/>
              </a:rPr>
              <a:t>  </a:t>
            </a:r>
            <a:r>
              <a:rPr dirty="0" sz="2800" spc="85">
                <a:latin typeface="Tahoma"/>
                <a:cs typeface="Tahoma"/>
              </a:rPr>
              <a:t>ةدهاعملل</a:t>
            </a:r>
            <a:r>
              <a:rPr dirty="0" sz="2800" spc="10">
                <a:latin typeface="Tahoma"/>
                <a:cs typeface="Tahoma"/>
              </a:rPr>
              <a:t>  </a:t>
            </a:r>
            <a:r>
              <a:rPr dirty="0" sz="2800" spc="-720">
                <a:latin typeface="Tahoma"/>
                <a:cs typeface="Tahoma"/>
              </a:rPr>
              <a:t>ةيسيئرلا</a:t>
            </a:r>
            <a:r>
              <a:rPr dirty="0" sz="2800" spc="5">
                <a:latin typeface="Tahoma"/>
                <a:cs typeface="Tahoma"/>
              </a:rPr>
              <a:t>  </a:t>
            </a:r>
            <a:r>
              <a:rPr dirty="0" sz="2800" spc="155">
                <a:latin typeface="Tahoma"/>
                <a:cs typeface="Tahoma"/>
              </a:rPr>
              <a:t>فادهألا</a:t>
            </a:r>
            <a:r>
              <a:rPr dirty="0" sz="2800" spc="155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ئدابمو</a:t>
            </a:r>
            <a:r>
              <a:rPr dirty="0" sz="2800" spc="310">
                <a:latin typeface="Tahoma"/>
                <a:cs typeface="Tahoma"/>
              </a:rPr>
              <a:t> </a:t>
            </a:r>
            <a:r>
              <a:rPr dirty="0" sz="2800" spc="-185">
                <a:latin typeface="Tahoma"/>
                <a:cs typeface="Tahoma"/>
              </a:rPr>
              <a:t>نوناقلا</a:t>
            </a:r>
            <a:r>
              <a:rPr dirty="0" sz="2800" spc="300">
                <a:latin typeface="Tahoma"/>
                <a:cs typeface="Tahoma"/>
              </a:rPr>
              <a:t> </a:t>
            </a:r>
            <a:r>
              <a:rPr dirty="0" sz="2800" spc="-150">
                <a:latin typeface="Tahoma"/>
                <a:cs typeface="Tahoma"/>
              </a:rPr>
              <a:t>ةدايسو</a:t>
            </a:r>
            <a:r>
              <a:rPr dirty="0" sz="2800" spc="310">
                <a:latin typeface="Tahoma"/>
                <a:cs typeface="Tahoma"/>
              </a:rPr>
              <a:t> </a:t>
            </a:r>
            <a:r>
              <a:rPr dirty="0" sz="2800" spc="-290">
                <a:latin typeface="Tahoma"/>
                <a:cs typeface="Tahoma"/>
              </a:rPr>
              <a:t>ناسنإلا</a:t>
            </a:r>
            <a:r>
              <a:rPr dirty="0" sz="2800" spc="310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قوقح</a:t>
            </a:r>
            <a:r>
              <a:rPr dirty="0" sz="2800" spc="305">
                <a:latin typeface="Tahoma"/>
                <a:cs typeface="Tahoma"/>
              </a:rPr>
              <a:t> </a:t>
            </a:r>
            <a:r>
              <a:rPr dirty="0" sz="2800" spc="-520">
                <a:latin typeface="Tahoma"/>
                <a:cs typeface="Tahoma"/>
              </a:rPr>
              <a:t>مرتحي</a:t>
            </a:r>
            <a:r>
              <a:rPr dirty="0" sz="2800" spc="300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يذلا</a:t>
            </a:r>
            <a:r>
              <a:rPr dirty="0" sz="2800" spc="300">
                <a:latin typeface="Tahoma"/>
                <a:cs typeface="Tahoma"/>
              </a:rPr>
              <a:t> </a:t>
            </a:r>
            <a:r>
              <a:rPr dirty="0" sz="2800" spc="-55">
                <a:latin typeface="Tahoma"/>
                <a:cs typeface="Tahoma"/>
              </a:rPr>
              <a:t>يعانطصالا</a:t>
            </a:r>
            <a:r>
              <a:rPr dirty="0" sz="2800" spc="310">
                <a:latin typeface="Tahoma"/>
                <a:cs typeface="Tahoma"/>
              </a:rPr>
              <a:t> </a:t>
            </a:r>
            <a:r>
              <a:rPr dirty="0" sz="2800" spc="-125">
                <a:latin typeface="Tahoma"/>
                <a:cs typeface="Tahoma"/>
              </a:rPr>
              <a:t>ءاكذلل</a:t>
            </a:r>
            <a:r>
              <a:rPr dirty="0" sz="2800" spc="-125">
                <a:latin typeface="Tahoma"/>
                <a:cs typeface="Tahoma"/>
              </a:rPr>
              <a:t> </a:t>
            </a:r>
            <a:r>
              <a:rPr dirty="0" sz="2800" spc="-90">
                <a:latin typeface="Tahoma"/>
                <a:cs typeface="Tahoma"/>
              </a:rPr>
              <a:t>،يعانطصالا</a:t>
            </a:r>
            <a:r>
              <a:rPr dirty="0" sz="2800" spc="220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ءاكذلا</a:t>
            </a:r>
            <a:r>
              <a:rPr dirty="0" sz="2800" spc="375">
                <a:latin typeface="Tahoma"/>
                <a:cs typeface="Tahoma"/>
              </a:rPr>
              <a:t> </a:t>
            </a:r>
            <a:r>
              <a:rPr dirty="0" sz="2800" spc="130">
                <a:latin typeface="Tahoma"/>
                <a:cs typeface="Tahoma"/>
              </a:rPr>
              <a:t>ةمظنأ</a:t>
            </a:r>
            <a:r>
              <a:rPr dirty="0" sz="2800" spc="385">
                <a:latin typeface="Tahoma"/>
                <a:cs typeface="Tahoma"/>
              </a:rPr>
              <a:t> </a:t>
            </a:r>
            <a:r>
              <a:rPr dirty="0" sz="2800" spc="-520">
                <a:latin typeface="Tahoma"/>
                <a:cs typeface="Tahoma"/>
              </a:rPr>
              <a:t>هيف</a:t>
            </a:r>
            <a:r>
              <a:rPr dirty="0" sz="2800" spc="375">
                <a:latin typeface="Tahoma"/>
                <a:cs typeface="Tahoma"/>
              </a:rPr>
              <a:t> </a:t>
            </a:r>
            <a:r>
              <a:rPr dirty="0" sz="2800" spc="-869">
                <a:latin typeface="Tahoma"/>
                <a:cs typeface="Tahoma"/>
              </a:rPr>
              <a:t>ببستي</a:t>
            </a:r>
            <a:r>
              <a:rPr dirty="0" sz="2800" spc="545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يذلا</a:t>
            </a:r>
            <a:r>
              <a:rPr dirty="0" sz="2800" spc="380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ىذألا</a:t>
            </a:r>
            <a:r>
              <a:rPr dirty="0" sz="2800" spc="375">
                <a:latin typeface="Tahoma"/>
                <a:cs typeface="Tahoma"/>
              </a:rPr>
              <a:t> </a:t>
            </a:r>
            <a:r>
              <a:rPr dirty="0" sz="2800" spc="55">
                <a:latin typeface="Tahoma"/>
                <a:cs typeface="Tahoma"/>
              </a:rPr>
              <a:t>عنمو</a:t>
            </a:r>
            <a:r>
              <a:rPr dirty="0" sz="2800" spc="385">
                <a:latin typeface="Tahoma"/>
                <a:cs typeface="Tahoma"/>
              </a:rPr>
              <a:t> </a:t>
            </a:r>
            <a:r>
              <a:rPr dirty="0" sz="2800" spc="-275">
                <a:latin typeface="Tahoma"/>
                <a:cs typeface="Tahoma"/>
              </a:rPr>
              <a:t>،ةيطارقميدلا</a:t>
            </a:r>
            <a:r>
              <a:rPr dirty="0" sz="2800" spc="-275">
                <a:latin typeface="Tahoma"/>
                <a:cs typeface="Tahoma"/>
              </a:rPr>
              <a:t> </a:t>
            </a:r>
            <a:r>
              <a:rPr dirty="0" sz="2800" spc="-235">
                <a:latin typeface="Tahoma"/>
                <a:cs typeface="Tahoma"/>
              </a:rPr>
              <a:t>.</a:t>
            </a:r>
            <a:r>
              <a:rPr dirty="0" sz="2800" spc="-235">
                <a:latin typeface="Tahoma"/>
                <a:cs typeface="Tahoma"/>
              </a:rPr>
              <a:t>عمتجملل</a:t>
            </a:r>
            <a:r>
              <a:rPr dirty="0" sz="2800" spc="-105">
                <a:latin typeface="Tahoma"/>
                <a:cs typeface="Tahoma"/>
              </a:rPr>
              <a:t> </a:t>
            </a:r>
            <a:r>
              <a:rPr dirty="0" baseline="4960" sz="4200" spc="-67">
                <a:latin typeface="Tahoma"/>
                <a:cs typeface="Tahoma"/>
              </a:rPr>
              <a:t>ادً</a:t>
            </a:r>
            <a:r>
              <a:rPr dirty="0" baseline="4960" sz="4200" spc="442">
                <a:latin typeface="Tahoma"/>
                <a:cs typeface="Tahoma"/>
              </a:rPr>
              <a:t> </a:t>
            </a:r>
            <a:r>
              <a:rPr dirty="0" sz="2800" spc="-570">
                <a:latin typeface="Tahoma"/>
                <a:cs typeface="Tahoma"/>
              </a:rPr>
              <a:t>يفم</a:t>
            </a:r>
            <a:r>
              <a:rPr dirty="0" sz="2800" spc="-110">
                <a:latin typeface="Tahoma"/>
                <a:cs typeface="Tahoma"/>
              </a:rPr>
              <a:t> </a:t>
            </a:r>
            <a:r>
              <a:rPr dirty="0" sz="2800" spc="-320">
                <a:latin typeface="Tahoma"/>
                <a:cs typeface="Tahoma"/>
              </a:rPr>
              <a:t>نوكي</a:t>
            </a:r>
            <a:r>
              <a:rPr dirty="0" sz="2800" spc="-114">
                <a:latin typeface="Tahoma"/>
                <a:cs typeface="Tahoma"/>
              </a:rPr>
              <a:t> </a:t>
            </a:r>
            <a:r>
              <a:rPr dirty="0" sz="2800" spc="-90">
                <a:latin typeface="Tahoma"/>
                <a:cs typeface="Tahoma"/>
              </a:rPr>
              <a:t>يذلا</a:t>
            </a:r>
            <a:r>
              <a:rPr dirty="0" sz="2800" spc="-130">
                <a:latin typeface="Tahoma"/>
                <a:cs typeface="Tahoma"/>
              </a:rPr>
              <a:t> </a:t>
            </a:r>
            <a:r>
              <a:rPr dirty="0" sz="2800" spc="-110">
                <a:latin typeface="Tahoma"/>
                <a:cs typeface="Tahoma"/>
              </a:rPr>
              <a:t>يعانطصالا</a:t>
            </a:r>
            <a:r>
              <a:rPr dirty="0" sz="2800" spc="-114">
                <a:latin typeface="Tahoma"/>
                <a:cs typeface="Tahoma"/>
              </a:rPr>
              <a:t> </a:t>
            </a:r>
            <a:r>
              <a:rPr dirty="0" sz="2800" spc="-225">
                <a:latin typeface="Tahoma"/>
                <a:cs typeface="Tahoma"/>
              </a:rPr>
              <a:t>ءاكذلل</a:t>
            </a:r>
            <a:r>
              <a:rPr dirty="0" sz="2800" spc="-114">
                <a:latin typeface="Tahoma"/>
                <a:cs typeface="Tahoma"/>
              </a:rPr>
              <a:t> </a:t>
            </a:r>
            <a:r>
              <a:rPr dirty="0" sz="2800" spc="-200">
                <a:latin typeface="Tahoma"/>
                <a:cs typeface="Tahoma"/>
              </a:rPr>
              <a:t>يقالخألا</a:t>
            </a:r>
            <a:r>
              <a:rPr dirty="0" sz="2800" spc="-100">
                <a:latin typeface="Tahoma"/>
                <a:cs typeface="Tahoma"/>
              </a:rPr>
              <a:t> </a:t>
            </a:r>
            <a:r>
              <a:rPr dirty="0" sz="2800" spc="-459">
                <a:latin typeface="Tahoma"/>
                <a:cs typeface="Tahoma"/>
              </a:rPr>
              <a:t>راكتبالا</a:t>
            </a:r>
            <a:r>
              <a:rPr dirty="0" sz="2800" spc="-105">
                <a:latin typeface="Tahoma"/>
                <a:cs typeface="Tahoma"/>
              </a:rPr>
              <a:t> </a:t>
            </a:r>
            <a:r>
              <a:rPr dirty="0" sz="2800" spc="-375">
                <a:latin typeface="Tahoma"/>
                <a:cs typeface="Tahoma"/>
              </a:rPr>
              <a:t>زيزعتو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665732"/>
            <a:ext cx="11527790" cy="4125595"/>
          </a:xfrm>
          <a:custGeom>
            <a:avLst/>
            <a:gdLst/>
            <a:ahLst/>
            <a:cxnLst/>
            <a:rect l="l" t="t" r="r" b="b"/>
            <a:pathLst>
              <a:path w="11527790" h="4125595">
                <a:moveTo>
                  <a:pt x="11527536" y="0"/>
                </a:moveTo>
                <a:lnTo>
                  <a:pt x="0" y="0"/>
                </a:lnTo>
                <a:lnTo>
                  <a:pt x="0" y="4125467"/>
                </a:lnTo>
                <a:lnTo>
                  <a:pt x="11527536" y="4125467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10540" y="1855977"/>
            <a:ext cx="11423015" cy="318389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157470" marR="40005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FF0000"/>
                </a:solidFill>
                <a:latin typeface="Tahoma"/>
                <a:cs typeface="Tahoma"/>
              </a:rPr>
              <a:t>؟ةدهاعملا</a:t>
            </a:r>
            <a:r>
              <a:rPr dirty="0" sz="2800" spc="9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320" b="1">
                <a:solidFill>
                  <a:srgbClr val="FF0000"/>
                </a:solidFill>
                <a:latin typeface="Tahoma"/>
                <a:cs typeface="Tahoma"/>
              </a:rPr>
              <a:t>هذه</a:t>
            </a:r>
            <a:r>
              <a:rPr dirty="0" sz="2800" spc="19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665" b="1">
                <a:solidFill>
                  <a:srgbClr val="FF0000"/>
                </a:solidFill>
                <a:latin typeface="Tahoma"/>
                <a:cs typeface="Tahoma"/>
              </a:rPr>
              <a:t>يف</a:t>
            </a:r>
            <a:r>
              <a:rPr dirty="0" sz="28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330" b="1">
                <a:solidFill>
                  <a:srgbClr val="FF0000"/>
                </a:solidFill>
                <a:latin typeface="Tahoma"/>
                <a:cs typeface="Tahoma"/>
              </a:rPr>
              <a:t>كراش</a:t>
            </a:r>
            <a:r>
              <a:rPr dirty="0" sz="2800" spc="-40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1515" b="1">
                <a:solidFill>
                  <a:srgbClr val="FF0000"/>
                </a:solidFill>
                <a:latin typeface="Tahoma"/>
                <a:cs typeface="Tahoma"/>
              </a:rPr>
              <a:t>تس</a:t>
            </a:r>
            <a:r>
              <a:rPr dirty="0" sz="2800" spc="42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105" b="1">
                <a:solidFill>
                  <a:srgbClr val="FF0000"/>
                </a:solidFill>
                <a:latin typeface="Tahoma"/>
                <a:cs typeface="Tahoma"/>
              </a:rPr>
              <a:t>لود</a:t>
            </a:r>
            <a:r>
              <a:rPr dirty="0" sz="2800" spc="6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25" b="1">
                <a:solidFill>
                  <a:srgbClr val="FF0000"/>
                </a:solidFill>
                <a:latin typeface="Tahoma"/>
                <a:cs typeface="Tahoma"/>
              </a:rPr>
              <a:t>يأ</a:t>
            </a:r>
            <a:endParaRPr sz="2800">
              <a:latin typeface="Tahoma"/>
              <a:cs typeface="Tahoma"/>
            </a:endParaRPr>
          </a:p>
          <a:p>
            <a:pPr algn="r" marL="38100" marR="30480" indent="-635">
              <a:lnSpc>
                <a:spcPct val="160000"/>
              </a:lnSpc>
            </a:pPr>
            <a:r>
              <a:rPr dirty="0" sz="2800" spc="190">
                <a:latin typeface="Tahoma"/>
                <a:cs typeface="Tahoma"/>
              </a:rPr>
              <a:t>تامهاسم</a:t>
            </a:r>
            <a:r>
              <a:rPr dirty="0" sz="2800" spc="110">
                <a:latin typeface="Tahoma"/>
                <a:cs typeface="Tahoma"/>
              </a:rPr>
              <a:t> </a:t>
            </a:r>
            <a:r>
              <a:rPr dirty="0" sz="2800" spc="295">
                <a:latin typeface="Tahoma"/>
                <a:cs typeface="Tahoma"/>
              </a:rPr>
              <a:t>عم</a:t>
            </a:r>
            <a:r>
              <a:rPr dirty="0" sz="2800" spc="170">
                <a:latin typeface="Tahoma"/>
                <a:cs typeface="Tahoma"/>
              </a:rPr>
              <a:t> </a:t>
            </a:r>
            <a:r>
              <a:rPr dirty="0" sz="2800" spc="-114">
                <a:latin typeface="Tahoma"/>
                <a:cs typeface="Tahoma"/>
              </a:rPr>
              <a:t>،ابوروأ</a:t>
            </a:r>
            <a:r>
              <a:rPr dirty="0" sz="2800" spc="165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سلجم</a:t>
            </a:r>
            <a:r>
              <a:rPr dirty="0" sz="2800" spc="175">
                <a:latin typeface="Tahoma"/>
                <a:cs typeface="Tahoma"/>
              </a:rPr>
              <a:t> </a:t>
            </a:r>
            <a:r>
              <a:rPr dirty="0" sz="2800" spc="125">
                <a:latin typeface="Tahoma"/>
                <a:cs typeface="Tahoma"/>
              </a:rPr>
              <a:t>راطإ</a:t>
            </a:r>
            <a:r>
              <a:rPr dirty="0" sz="2800" spc="165">
                <a:latin typeface="Tahoma"/>
                <a:cs typeface="Tahoma"/>
              </a:rPr>
              <a:t> </a:t>
            </a:r>
            <a:r>
              <a:rPr dirty="0" sz="2800" spc="155">
                <a:latin typeface="Tahoma"/>
                <a:cs typeface="Tahoma"/>
              </a:rPr>
              <a:t>نمض</a:t>
            </a:r>
            <a:r>
              <a:rPr dirty="0" sz="2800" spc="160">
                <a:latin typeface="Tahoma"/>
                <a:cs typeface="Tahoma"/>
              </a:rPr>
              <a:t> </a:t>
            </a:r>
            <a:r>
              <a:rPr dirty="0" sz="2800" spc="385">
                <a:latin typeface="Tahoma"/>
                <a:cs typeface="Tahoma"/>
              </a:rPr>
              <a:t>ةدهاعم</a:t>
            </a:r>
            <a:r>
              <a:rPr dirty="0" sz="2800" spc="165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دامتعا</a:t>
            </a:r>
            <a:r>
              <a:rPr dirty="0" sz="2800" spc="165">
                <a:latin typeface="Tahoma"/>
                <a:cs typeface="Tahoma"/>
              </a:rPr>
              <a:t> </a:t>
            </a:r>
            <a:r>
              <a:rPr dirty="0" sz="2800" spc="-515">
                <a:latin typeface="Tahoma"/>
                <a:cs typeface="Tahoma"/>
              </a:rPr>
              <a:t>مت</a:t>
            </a:r>
            <a:r>
              <a:rPr dirty="0" sz="2800" spc="210">
                <a:latin typeface="Tahoma"/>
                <a:cs typeface="Tahoma"/>
              </a:rPr>
              <a:t> </a:t>
            </a:r>
            <a:r>
              <a:rPr dirty="0" sz="2800" spc="-405">
                <a:latin typeface="Tahoma"/>
                <a:cs typeface="Tahoma"/>
              </a:rPr>
              <a:t>،ةيادبلا</a:t>
            </a:r>
            <a:r>
              <a:rPr dirty="0" sz="2800" spc="190">
                <a:latin typeface="Tahoma"/>
                <a:cs typeface="Tahoma"/>
              </a:rPr>
              <a:t> </a:t>
            </a:r>
            <a:r>
              <a:rPr dirty="0" sz="2800" spc="-370">
                <a:latin typeface="Tahoma"/>
                <a:cs typeface="Tahoma"/>
              </a:rPr>
              <a:t>يف</a:t>
            </a:r>
            <a:r>
              <a:rPr dirty="0" sz="2800" spc="-370">
                <a:latin typeface="Tahoma"/>
                <a:cs typeface="Tahoma"/>
              </a:rPr>
              <a:t> </a:t>
            </a:r>
            <a:r>
              <a:rPr dirty="0" sz="2800" spc="-470">
                <a:latin typeface="Tahoma"/>
                <a:cs typeface="Tahoma"/>
              </a:rPr>
              <a:t>لبق</a:t>
            </a:r>
            <a:r>
              <a:rPr dirty="0" sz="2800" spc="405">
                <a:latin typeface="Tahoma"/>
                <a:cs typeface="Tahoma"/>
              </a:rPr>
              <a:t> </a:t>
            </a:r>
            <a:r>
              <a:rPr dirty="0" sz="2800" spc="360">
                <a:latin typeface="Tahoma"/>
                <a:cs typeface="Tahoma"/>
              </a:rPr>
              <a:t>نم</a:t>
            </a:r>
            <a:r>
              <a:rPr dirty="0" sz="2800" spc="409">
                <a:latin typeface="Tahoma"/>
                <a:cs typeface="Tahoma"/>
              </a:rPr>
              <a:t> </a:t>
            </a:r>
            <a:r>
              <a:rPr dirty="0" sz="2800" spc="-605">
                <a:latin typeface="Tahoma"/>
                <a:cs typeface="Tahoma"/>
              </a:rPr>
              <a:t>عيقوتلل</a:t>
            </a:r>
            <a:r>
              <a:rPr dirty="0" sz="2800" spc="409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ةحوتفم</a:t>
            </a:r>
            <a:r>
              <a:rPr dirty="0" sz="2800" spc="405">
                <a:latin typeface="Tahoma"/>
                <a:cs typeface="Tahoma"/>
              </a:rPr>
              <a:t> </a:t>
            </a:r>
            <a:r>
              <a:rPr dirty="0" sz="2800" spc="195">
                <a:latin typeface="Tahoma"/>
                <a:cs typeface="Tahoma"/>
              </a:rPr>
              <a:t>ةدهاعملا</a:t>
            </a:r>
            <a:r>
              <a:rPr dirty="0" sz="2800" spc="425">
                <a:latin typeface="Tahoma"/>
                <a:cs typeface="Tahoma"/>
              </a:rPr>
              <a:t> </a:t>
            </a:r>
            <a:r>
              <a:rPr dirty="0" sz="2800" spc="-285">
                <a:latin typeface="Tahoma"/>
                <a:cs typeface="Tahoma"/>
              </a:rPr>
              <a:t>.</a:t>
            </a:r>
            <a:r>
              <a:rPr dirty="0" sz="2800" spc="-285">
                <a:latin typeface="Tahoma"/>
                <a:cs typeface="Tahoma"/>
              </a:rPr>
              <a:t>ةغايصلا</a:t>
            </a:r>
            <a:r>
              <a:rPr dirty="0" sz="2800" spc="415">
                <a:latin typeface="Tahoma"/>
                <a:cs typeface="Tahoma"/>
              </a:rPr>
              <a:t> </a:t>
            </a:r>
            <a:r>
              <a:rPr dirty="0" sz="2800" spc="-150">
                <a:latin typeface="Tahoma"/>
                <a:cs typeface="Tahoma"/>
              </a:rPr>
              <a:t>ةيلمع</a:t>
            </a:r>
            <a:r>
              <a:rPr dirty="0" sz="2800" spc="390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لالخ</a:t>
            </a:r>
            <a:r>
              <a:rPr dirty="0" sz="2800" spc="415">
                <a:latin typeface="Tahoma"/>
                <a:cs typeface="Tahoma"/>
              </a:rPr>
              <a:t> </a:t>
            </a:r>
            <a:r>
              <a:rPr dirty="0" sz="2800" spc="-459">
                <a:latin typeface="Tahoma"/>
                <a:cs typeface="Tahoma"/>
              </a:rPr>
              <a:t>نابايلا</a:t>
            </a:r>
            <a:r>
              <a:rPr dirty="0" sz="2800" spc="409">
                <a:latin typeface="Tahoma"/>
                <a:cs typeface="Tahoma"/>
              </a:rPr>
              <a:t> </a:t>
            </a:r>
            <a:r>
              <a:rPr dirty="0" sz="2800" spc="335">
                <a:latin typeface="Tahoma"/>
                <a:cs typeface="Tahoma"/>
              </a:rPr>
              <a:t>نم</a:t>
            </a:r>
            <a:r>
              <a:rPr dirty="0" sz="2800" spc="335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مكح</a:t>
            </a:r>
            <a:r>
              <a:rPr dirty="0" sz="2800" spc="30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وحن</a:t>
            </a:r>
            <a:r>
              <a:rPr dirty="0" sz="2800" spc="135">
                <a:latin typeface="Tahoma"/>
                <a:cs typeface="Tahoma"/>
              </a:rPr>
              <a:t> </a:t>
            </a:r>
            <a:r>
              <a:rPr dirty="0" sz="2800" spc="-270">
                <a:latin typeface="Tahoma"/>
                <a:cs typeface="Tahoma"/>
              </a:rPr>
              <a:t>كرحتلا</a:t>
            </a:r>
            <a:r>
              <a:rPr dirty="0" sz="2800" spc="130">
                <a:latin typeface="Tahoma"/>
                <a:cs typeface="Tahoma"/>
              </a:rPr>
              <a:t> </a:t>
            </a:r>
            <a:r>
              <a:rPr dirty="0" sz="2800" spc="-265">
                <a:latin typeface="Tahoma"/>
                <a:cs typeface="Tahoma"/>
              </a:rPr>
              <a:t>ىلع</a:t>
            </a:r>
            <a:r>
              <a:rPr dirty="0" sz="2800" spc="135">
                <a:latin typeface="Tahoma"/>
                <a:cs typeface="Tahoma"/>
              </a:rPr>
              <a:t> </a:t>
            </a:r>
            <a:r>
              <a:rPr dirty="0" sz="2800" spc="-335">
                <a:latin typeface="Tahoma"/>
                <a:cs typeface="Tahoma"/>
              </a:rPr>
              <a:t>لدي</a:t>
            </a:r>
            <a:r>
              <a:rPr dirty="0" sz="2800" spc="130">
                <a:latin typeface="Tahoma"/>
                <a:cs typeface="Tahoma"/>
              </a:rPr>
              <a:t> </a:t>
            </a:r>
            <a:r>
              <a:rPr dirty="0" sz="2800" spc="330">
                <a:latin typeface="Tahoma"/>
                <a:cs typeface="Tahoma"/>
              </a:rPr>
              <a:t>امم</a:t>
            </a:r>
            <a:r>
              <a:rPr dirty="0" sz="2800" spc="135">
                <a:latin typeface="Tahoma"/>
                <a:cs typeface="Tahoma"/>
              </a:rPr>
              <a:t> </a:t>
            </a:r>
            <a:r>
              <a:rPr dirty="0" sz="2800" spc="-280">
                <a:latin typeface="Tahoma"/>
                <a:cs typeface="Tahoma"/>
              </a:rPr>
              <a:t>،ةيبوروألا</a:t>
            </a:r>
            <a:r>
              <a:rPr dirty="0" sz="2800" spc="135">
                <a:latin typeface="Tahoma"/>
                <a:cs typeface="Tahoma"/>
              </a:rPr>
              <a:t> </a:t>
            </a:r>
            <a:r>
              <a:rPr dirty="0" sz="2800" spc="-505">
                <a:latin typeface="Tahoma"/>
                <a:cs typeface="Tahoma"/>
              </a:rPr>
              <a:t>ريغ</a:t>
            </a:r>
            <a:r>
              <a:rPr dirty="0" sz="2800" spc="235">
                <a:latin typeface="Tahoma"/>
                <a:cs typeface="Tahoma"/>
              </a:rPr>
              <a:t> </a:t>
            </a:r>
            <a:r>
              <a:rPr dirty="0" sz="2800" spc="-110">
                <a:latin typeface="Tahoma"/>
                <a:cs typeface="Tahoma"/>
              </a:rPr>
              <a:t>لودلل</a:t>
            </a:r>
            <a:r>
              <a:rPr dirty="0" sz="2800" spc="135">
                <a:latin typeface="Tahoma"/>
                <a:cs typeface="Tahoma"/>
              </a:rPr>
              <a:t> </a:t>
            </a:r>
            <a:r>
              <a:rPr dirty="0" sz="2800" spc="-45">
                <a:latin typeface="Tahoma"/>
                <a:cs typeface="Tahoma"/>
              </a:rPr>
              <a:t>امبرو</a:t>
            </a:r>
            <a:r>
              <a:rPr dirty="0" sz="2800" spc="135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ءاضعألا</a:t>
            </a:r>
            <a:r>
              <a:rPr dirty="0" sz="2800" spc="135">
                <a:latin typeface="Tahoma"/>
                <a:cs typeface="Tahoma"/>
              </a:rPr>
              <a:t> </a:t>
            </a:r>
            <a:r>
              <a:rPr dirty="0" sz="2800" spc="-10">
                <a:latin typeface="Tahoma"/>
                <a:cs typeface="Tahoma"/>
              </a:rPr>
              <a:t>لودلا</a:t>
            </a:r>
            <a:endParaRPr sz="2800">
              <a:latin typeface="Tahoma"/>
              <a:cs typeface="Tahoma"/>
            </a:endParaRPr>
          </a:p>
          <a:p>
            <a:pPr algn="r" marL="3924935" marR="30480">
              <a:lnSpc>
                <a:spcPct val="100000"/>
              </a:lnSpc>
              <a:spcBef>
                <a:spcPts val="2020"/>
              </a:spcBef>
            </a:pPr>
            <a:r>
              <a:rPr dirty="0" sz="2800" spc="-125">
                <a:latin typeface="Tahoma"/>
                <a:cs typeface="Tahoma"/>
              </a:rPr>
              <a:t>.</a:t>
            </a:r>
            <a:r>
              <a:rPr dirty="0" sz="2800" spc="-125">
                <a:latin typeface="Tahoma"/>
                <a:cs typeface="Tahoma"/>
              </a:rPr>
              <a:t>يعانطصالا</a:t>
            </a:r>
            <a:r>
              <a:rPr dirty="0" sz="2800" spc="-85">
                <a:latin typeface="Tahoma"/>
                <a:cs typeface="Tahoma"/>
              </a:rPr>
              <a:t> </a:t>
            </a:r>
            <a:r>
              <a:rPr dirty="0" sz="2800" spc="-75">
                <a:latin typeface="Tahoma"/>
                <a:cs typeface="Tahoma"/>
              </a:rPr>
              <a:t>ءاكذلا</a:t>
            </a:r>
            <a:r>
              <a:rPr dirty="0" sz="2800" spc="-100">
                <a:latin typeface="Tahoma"/>
                <a:cs typeface="Tahoma"/>
              </a:rPr>
              <a:t> </a:t>
            </a:r>
            <a:r>
              <a:rPr dirty="0" sz="2800" spc="200">
                <a:latin typeface="Tahoma"/>
                <a:cs typeface="Tahoma"/>
              </a:rPr>
              <a:t>لاجم</a:t>
            </a:r>
            <a:r>
              <a:rPr dirty="0" sz="2800" spc="-100">
                <a:latin typeface="Tahoma"/>
                <a:cs typeface="Tahoma"/>
              </a:rPr>
              <a:t> </a:t>
            </a:r>
            <a:r>
              <a:rPr dirty="0" sz="2800" spc="-345">
                <a:latin typeface="Tahoma"/>
                <a:cs typeface="Tahoma"/>
              </a:rPr>
              <a:t>يف</a:t>
            </a:r>
            <a:r>
              <a:rPr dirty="0" sz="2800" spc="-85">
                <a:latin typeface="Tahoma"/>
                <a:cs typeface="Tahoma"/>
              </a:rPr>
              <a:t> </a:t>
            </a:r>
            <a:r>
              <a:rPr dirty="0" baseline="1984" sz="4200" spc="-1245">
                <a:latin typeface="Tahoma"/>
                <a:cs typeface="Tahoma"/>
              </a:rPr>
              <a:t>ايً</a:t>
            </a:r>
            <a:r>
              <a:rPr dirty="0" baseline="1984" sz="4200" spc="37">
                <a:latin typeface="Tahoma"/>
                <a:cs typeface="Tahoma"/>
              </a:rPr>
              <a:t> </a:t>
            </a:r>
            <a:r>
              <a:rPr dirty="0" sz="2800" spc="-225">
                <a:latin typeface="Tahoma"/>
                <a:cs typeface="Tahoma"/>
              </a:rPr>
              <a:t>ملاعو</a:t>
            </a:r>
            <a:r>
              <a:rPr dirty="0" sz="2800" spc="-85">
                <a:latin typeface="Tahoma"/>
                <a:cs typeface="Tahoma"/>
              </a:rPr>
              <a:t> </a:t>
            </a:r>
            <a:r>
              <a:rPr dirty="0" baseline="20833" sz="4200" spc="-742">
                <a:latin typeface="Tahoma"/>
                <a:cs typeface="Tahoma"/>
              </a:rPr>
              <a:t>الً</a:t>
            </a:r>
            <a:r>
              <a:rPr dirty="0" baseline="20833" sz="4200" spc="-225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ومش</a:t>
            </a:r>
            <a:r>
              <a:rPr dirty="0" sz="2800" spc="-95">
                <a:latin typeface="Tahoma"/>
                <a:cs typeface="Tahoma"/>
              </a:rPr>
              <a:t> </a:t>
            </a:r>
            <a:r>
              <a:rPr dirty="0" sz="2800" spc="-484">
                <a:latin typeface="Tahoma"/>
                <a:cs typeface="Tahoma"/>
              </a:rPr>
              <a:t>رثكأ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68885" y="2248916"/>
              <a:ext cx="139700" cy="209550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35940" y="1643227"/>
            <a:ext cx="11371580" cy="3866515"/>
          </a:xfrm>
          <a:prstGeom prst="rect">
            <a:avLst/>
          </a:prstGeom>
        </p:spPr>
        <p:txBody>
          <a:bodyPr wrap="square" lIns="0" tIns="134620" rIns="0" bIns="0" rtlCol="0" vert="horz">
            <a:spAutoFit/>
          </a:bodyPr>
          <a:lstStyle/>
          <a:p>
            <a:pPr algn="r" marL="5749925" marR="15875">
              <a:lnSpc>
                <a:spcPct val="100000"/>
              </a:lnSpc>
              <a:spcBef>
                <a:spcPts val="1060"/>
              </a:spcBef>
            </a:pPr>
            <a:r>
              <a:rPr dirty="0" sz="2000" spc="-254" b="1" i="1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r>
              <a:rPr dirty="0" sz="2000" spc="-254" b="1">
                <a:solidFill>
                  <a:srgbClr val="FF0000"/>
                </a:solidFill>
                <a:latin typeface="Tahoma"/>
                <a:cs typeface="Tahoma"/>
              </a:rPr>
              <a:t>عوضوملاب</a:t>
            </a:r>
            <a:r>
              <a:rPr dirty="0" sz="2000" spc="9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380" b="1">
                <a:solidFill>
                  <a:srgbClr val="FF0000"/>
                </a:solidFill>
                <a:latin typeface="Tahoma"/>
                <a:cs typeface="Tahoma"/>
              </a:rPr>
              <a:t>طبترملا</a:t>
            </a:r>
            <a:r>
              <a:rPr dirty="0" sz="2000" spc="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120" b="1">
                <a:solidFill>
                  <a:srgbClr val="FF0000"/>
                </a:solidFill>
                <a:latin typeface="Tahoma"/>
                <a:cs typeface="Tahoma"/>
              </a:rPr>
              <a:t>لدجلا</a:t>
            </a:r>
            <a:r>
              <a:rPr dirty="0" sz="2000" spc="4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b="1">
                <a:solidFill>
                  <a:srgbClr val="FF0000"/>
                </a:solidFill>
                <a:latin typeface="Tahoma"/>
                <a:cs typeface="Tahoma"/>
              </a:rPr>
              <a:t>وأ</a:t>
            </a:r>
            <a:r>
              <a:rPr dirty="0" sz="2000" spc="2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580" b="1">
                <a:solidFill>
                  <a:srgbClr val="FF0000"/>
                </a:solidFill>
                <a:latin typeface="Tahoma"/>
                <a:cs typeface="Tahoma"/>
              </a:rPr>
              <a:t>ةيس</a:t>
            </a:r>
            <a:r>
              <a:rPr dirty="0" sz="2000" spc="-29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710" b="1">
                <a:solidFill>
                  <a:srgbClr val="FF0000"/>
                </a:solidFill>
                <a:latin typeface="Tahoma"/>
                <a:cs typeface="Tahoma"/>
              </a:rPr>
              <a:t>يئرلا</a:t>
            </a:r>
            <a:r>
              <a:rPr dirty="0" sz="2000" spc="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355" b="1">
                <a:solidFill>
                  <a:srgbClr val="FF0000"/>
                </a:solidFill>
                <a:latin typeface="Tahoma"/>
                <a:cs typeface="Tahoma"/>
              </a:rPr>
              <a:t>تايدحتلا</a:t>
            </a:r>
            <a:endParaRPr sz="2000">
              <a:latin typeface="Tahoma"/>
              <a:cs typeface="Tahoma"/>
            </a:endParaRPr>
          </a:p>
          <a:p>
            <a:pPr algn="r" marL="12700" marR="5080" indent="-635">
              <a:lnSpc>
                <a:spcPct val="140000"/>
              </a:lnSpc>
            </a:pPr>
            <a:r>
              <a:rPr dirty="0" sz="2000" spc="-275">
                <a:latin typeface="Tahoma"/>
                <a:cs typeface="Tahoma"/>
              </a:rPr>
              <a:t>ريياعم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ديدحتو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-345">
                <a:latin typeface="Tahoma"/>
                <a:cs typeface="Tahoma"/>
              </a:rPr>
              <a:t>،هتاقيبطتو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-80">
                <a:latin typeface="Tahoma"/>
                <a:cs typeface="Tahoma"/>
              </a:rPr>
              <a:t>يعانطصالا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175">
                <a:latin typeface="Tahoma"/>
                <a:cs typeface="Tahoma"/>
              </a:rPr>
              <a:t>ءاكذلل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 spc="-225">
                <a:latin typeface="Tahoma"/>
                <a:cs typeface="Tahoma"/>
              </a:rPr>
              <a:t>كرتشم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285">
                <a:latin typeface="Tahoma"/>
                <a:cs typeface="Tahoma"/>
              </a:rPr>
              <a:t>فيرعت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165">
                <a:latin typeface="Tahoma"/>
                <a:cs typeface="Tahoma"/>
              </a:rPr>
              <a:t>ءاشنإ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254" b="1" i="1">
                <a:latin typeface="Trebuchet MS"/>
                <a:cs typeface="Trebuchet MS"/>
              </a:rPr>
              <a:t>:</a:t>
            </a:r>
            <a:r>
              <a:rPr dirty="0" sz="2000" spc="-254" b="1">
                <a:latin typeface="Tahoma"/>
                <a:cs typeface="Tahoma"/>
              </a:rPr>
              <a:t>يعانطص</a:t>
            </a:r>
            <a:r>
              <a:rPr dirty="0" sz="2000" spc="325" b="1">
                <a:latin typeface="Tahoma"/>
                <a:cs typeface="Tahoma"/>
              </a:rPr>
              <a:t>  </a:t>
            </a:r>
            <a:r>
              <a:rPr dirty="0" sz="2000" b="1">
                <a:latin typeface="Tahoma"/>
                <a:cs typeface="Tahoma"/>
              </a:rPr>
              <a:t>ا</a:t>
            </a:r>
            <a:r>
              <a:rPr dirty="0" sz="2000" spc="75" b="1">
                <a:latin typeface="Tahoma"/>
                <a:cs typeface="Tahoma"/>
              </a:rPr>
              <a:t> </a:t>
            </a:r>
            <a:r>
              <a:rPr dirty="0" sz="2000" spc="-140" b="1">
                <a:latin typeface="Tahoma"/>
                <a:cs typeface="Tahoma"/>
              </a:rPr>
              <a:t>ءاكذلا</a:t>
            </a:r>
            <a:r>
              <a:rPr dirty="0" sz="2000" spc="75" b="1">
                <a:latin typeface="Tahoma"/>
                <a:cs typeface="Tahoma"/>
              </a:rPr>
              <a:t> </a:t>
            </a:r>
            <a:r>
              <a:rPr dirty="0" sz="2000" spc="-750" b="1">
                <a:latin typeface="Tahoma"/>
                <a:cs typeface="Tahoma"/>
              </a:rPr>
              <a:t>ري</a:t>
            </a:r>
            <a:r>
              <a:rPr dirty="0" sz="2000" spc="-375" b="1">
                <a:latin typeface="Tahoma"/>
                <a:cs typeface="Tahoma"/>
              </a:rPr>
              <a:t> </a:t>
            </a:r>
            <a:r>
              <a:rPr dirty="0" sz="2000" spc="-260" b="1">
                <a:latin typeface="Tahoma"/>
                <a:cs typeface="Tahoma"/>
              </a:rPr>
              <a:t>ياعم</a:t>
            </a:r>
            <a:r>
              <a:rPr dirty="0" sz="2000" spc="105" b="1">
                <a:latin typeface="Tahoma"/>
                <a:cs typeface="Tahoma"/>
              </a:rPr>
              <a:t> </a:t>
            </a:r>
            <a:r>
              <a:rPr dirty="0" sz="2000" spc="-415" b="1">
                <a:latin typeface="Tahoma"/>
                <a:cs typeface="Tahoma"/>
              </a:rPr>
              <a:t>ديدحت</a:t>
            </a:r>
            <a:r>
              <a:rPr dirty="0" sz="2000" spc="105" b="1">
                <a:latin typeface="Tahoma"/>
                <a:cs typeface="Tahoma"/>
              </a:rPr>
              <a:t> </a:t>
            </a:r>
            <a:r>
              <a:rPr dirty="0" sz="2000" spc="-335">
                <a:latin typeface="Tahoma"/>
                <a:cs typeface="Tahoma"/>
              </a:rPr>
              <a:t>–</a:t>
            </a:r>
            <a:r>
              <a:rPr dirty="0" sz="2000" spc="-335">
                <a:latin typeface="Tahoma"/>
                <a:cs typeface="Tahoma"/>
              </a:rPr>
              <a:t> </a:t>
            </a:r>
            <a:r>
              <a:rPr dirty="0" sz="2000" spc="-80">
                <a:latin typeface="Tahoma"/>
                <a:cs typeface="Tahoma"/>
              </a:rPr>
              <a:t>.</a:t>
            </a:r>
            <a:r>
              <a:rPr dirty="0" baseline="4166" sz="3000" spc="-120">
                <a:latin typeface="Tahoma"/>
                <a:cs typeface="Tahoma"/>
              </a:rPr>
              <a:t>ادً</a:t>
            </a:r>
            <a:r>
              <a:rPr dirty="0" baseline="4166" sz="3000" spc="52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قعم</a:t>
            </a:r>
            <a:r>
              <a:rPr dirty="0" sz="2000" spc="-155">
                <a:latin typeface="Tahoma"/>
                <a:cs typeface="Tahoma"/>
              </a:rPr>
              <a:t> </a:t>
            </a:r>
            <a:r>
              <a:rPr dirty="0" sz="2000" spc="-235">
                <a:latin typeface="Tahoma"/>
                <a:cs typeface="Tahoma"/>
              </a:rPr>
              <a:t>نوكي</a:t>
            </a:r>
            <a:r>
              <a:rPr dirty="0" sz="2000" spc="-100">
                <a:latin typeface="Tahoma"/>
                <a:cs typeface="Tahoma"/>
              </a:rPr>
              <a:t> </a:t>
            </a:r>
            <a:r>
              <a:rPr dirty="0" sz="2000" spc="90">
                <a:latin typeface="Tahoma"/>
                <a:cs typeface="Tahoma"/>
              </a:rPr>
              <a:t>نأ</a:t>
            </a:r>
            <a:r>
              <a:rPr dirty="0" sz="2000" spc="-155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نكمي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baseline="2777" sz="3000" spc="-930">
                <a:latin typeface="Tahoma"/>
                <a:cs typeface="Tahoma"/>
              </a:rPr>
              <a:t>ايملً</a:t>
            </a:r>
            <a:r>
              <a:rPr dirty="0" baseline="2777" sz="3000" spc="262">
                <a:latin typeface="Tahoma"/>
                <a:cs typeface="Tahoma"/>
              </a:rPr>
              <a:t>   </a:t>
            </a:r>
            <a:r>
              <a:rPr dirty="0" sz="2000" spc="70">
                <a:latin typeface="Tahoma"/>
                <a:cs typeface="Tahoma"/>
              </a:rPr>
              <a:t>اع</a:t>
            </a:r>
            <a:r>
              <a:rPr dirty="0" sz="2000" spc="-145">
                <a:latin typeface="Tahoma"/>
                <a:cs typeface="Tahoma"/>
              </a:rPr>
              <a:t> </a:t>
            </a:r>
            <a:r>
              <a:rPr dirty="0" sz="2000" spc="-185">
                <a:latin typeface="Tahoma"/>
                <a:cs typeface="Tahoma"/>
              </a:rPr>
              <a:t>ةلوبقم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285">
                <a:latin typeface="Tahoma"/>
                <a:cs typeface="Tahoma"/>
              </a:rPr>
              <a:t>ةينفو</a:t>
            </a:r>
            <a:r>
              <a:rPr dirty="0" sz="2000" spc="-100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ةيقالخأ</a:t>
            </a:r>
            <a:endParaRPr sz="2000">
              <a:latin typeface="Tahoma"/>
              <a:cs typeface="Tahoma"/>
            </a:endParaRPr>
          </a:p>
          <a:p>
            <a:pPr algn="r" marL="12700" marR="5080">
              <a:lnSpc>
                <a:spcPct val="100000"/>
              </a:lnSpc>
              <a:spcBef>
                <a:spcPts val="960"/>
              </a:spcBef>
            </a:pPr>
            <a:r>
              <a:rPr dirty="0" sz="2000" spc="-800">
                <a:latin typeface="Tahoma"/>
                <a:cs typeface="Tahoma"/>
              </a:rPr>
              <a:t>ريثي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دق</a:t>
            </a:r>
            <a:r>
              <a:rPr dirty="0" sz="2000" spc="-160">
                <a:latin typeface="Tahoma"/>
                <a:cs typeface="Tahoma"/>
              </a:rPr>
              <a:t> </a:t>
            </a:r>
            <a:r>
              <a:rPr dirty="0" sz="2000" spc="120">
                <a:latin typeface="Tahoma"/>
                <a:cs typeface="Tahoma"/>
              </a:rPr>
              <a:t>عوضوم</a:t>
            </a:r>
            <a:r>
              <a:rPr dirty="0" sz="2000" spc="-155">
                <a:latin typeface="Tahoma"/>
                <a:cs typeface="Tahoma"/>
              </a:rPr>
              <a:t> </a:t>
            </a:r>
            <a:r>
              <a:rPr dirty="0" sz="2000" spc="395">
                <a:latin typeface="Tahoma"/>
                <a:cs typeface="Tahoma"/>
              </a:rPr>
              <a:t>وهو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-290">
                <a:latin typeface="Tahoma"/>
                <a:cs typeface="Tahoma"/>
              </a:rPr>
              <a:t>،اهذيفنت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280">
                <a:latin typeface="Tahoma"/>
                <a:cs typeface="Tahoma"/>
              </a:rPr>
              <a:t>تايلآ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ةوق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195">
                <a:latin typeface="Tahoma"/>
                <a:cs typeface="Tahoma"/>
              </a:rPr>
              <a:t>ىلع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baseline="2777" sz="3000" spc="-1110">
                <a:latin typeface="Tahoma"/>
                <a:cs typeface="Tahoma"/>
              </a:rPr>
              <a:t>اريثكً</a:t>
            </a:r>
            <a:r>
              <a:rPr dirty="0" baseline="2777" sz="3000" spc="375">
                <a:latin typeface="Tahoma"/>
                <a:cs typeface="Tahoma"/>
              </a:rPr>
              <a:t>    </a:t>
            </a:r>
            <a:r>
              <a:rPr dirty="0" sz="2000" spc="-180">
                <a:latin typeface="Tahoma"/>
                <a:cs typeface="Tahoma"/>
              </a:rPr>
              <a:t>دمتعت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-220">
                <a:latin typeface="Tahoma"/>
                <a:cs typeface="Tahoma"/>
              </a:rPr>
              <a:t>ةيلودلا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114">
                <a:latin typeface="Tahoma"/>
                <a:cs typeface="Tahoma"/>
              </a:rPr>
              <a:t>تادهاعملا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ةيلاعف</a:t>
            </a:r>
            <a:r>
              <a:rPr dirty="0" sz="2000" spc="45">
                <a:latin typeface="Tahoma"/>
                <a:cs typeface="Tahoma"/>
              </a:rPr>
              <a:t> </a:t>
            </a:r>
            <a:r>
              <a:rPr dirty="0" sz="2000" spc="-560" b="1" i="1">
                <a:latin typeface="Trebuchet MS"/>
                <a:cs typeface="Trebuchet MS"/>
              </a:rPr>
              <a:t>:</a:t>
            </a:r>
            <a:r>
              <a:rPr dirty="0" sz="2000" spc="-560" b="1">
                <a:latin typeface="Tahoma"/>
                <a:cs typeface="Tahoma"/>
              </a:rPr>
              <a:t>ذيفنتلا</a:t>
            </a:r>
            <a:r>
              <a:rPr dirty="0" sz="2000" spc="185" b="1">
                <a:latin typeface="Tahoma"/>
                <a:cs typeface="Tahoma"/>
              </a:rPr>
              <a:t> </a:t>
            </a:r>
            <a:r>
              <a:rPr dirty="0" sz="2000" spc="-380" b="1">
                <a:latin typeface="Tahoma"/>
                <a:cs typeface="Tahoma"/>
              </a:rPr>
              <a:t>تايلآ</a:t>
            </a:r>
            <a:r>
              <a:rPr dirty="0" sz="2000" spc="-305" b="1">
                <a:latin typeface="Tahoma"/>
                <a:cs typeface="Tahoma"/>
              </a:rPr>
              <a:t> </a:t>
            </a:r>
            <a:r>
              <a:rPr dirty="0" sz="2000" spc="-465" b="1" i="1">
                <a:latin typeface="Trebuchet MS"/>
                <a:cs typeface="Trebuchet MS"/>
              </a:rPr>
              <a:t>–</a:t>
            </a:r>
            <a:endParaRPr sz="2000">
              <a:latin typeface="Trebuchet MS"/>
              <a:cs typeface="Trebuchet MS"/>
            </a:endParaRPr>
          </a:p>
          <a:p>
            <a:pPr algn="r" marL="8519160" marR="5080">
              <a:lnSpc>
                <a:spcPct val="100000"/>
              </a:lnSpc>
              <a:spcBef>
                <a:spcPts val="960"/>
              </a:spcBef>
            </a:pPr>
            <a:r>
              <a:rPr dirty="0" sz="2000" spc="-320">
                <a:latin typeface="Tahoma"/>
                <a:cs typeface="Tahoma"/>
              </a:rPr>
              <a:t>.</a:t>
            </a:r>
            <a:r>
              <a:rPr dirty="0" sz="2000" spc="-320">
                <a:latin typeface="Tahoma"/>
                <a:cs typeface="Tahoma"/>
              </a:rPr>
              <a:t>ةيدايسلا</a:t>
            </a:r>
            <a:r>
              <a:rPr dirty="0" sz="2000" spc="-10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لودلا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605">
                <a:latin typeface="Tahoma"/>
                <a:cs typeface="Tahoma"/>
              </a:rPr>
              <a:t>نيب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لدجلا</a:t>
            </a:r>
            <a:endParaRPr sz="2000">
              <a:latin typeface="Tahoma"/>
              <a:cs typeface="Tahoma"/>
            </a:endParaRPr>
          </a:p>
          <a:p>
            <a:pPr algn="r" marL="12700" marR="5715" indent="-1270">
              <a:lnSpc>
                <a:spcPct val="140000"/>
              </a:lnSpc>
            </a:pPr>
            <a:r>
              <a:rPr dirty="0" sz="2000" spc="-75">
                <a:latin typeface="Tahoma"/>
                <a:cs typeface="Tahoma"/>
              </a:rPr>
              <a:t>فلتخم</a:t>
            </a:r>
            <a:r>
              <a:rPr dirty="0" sz="2000" spc="215">
                <a:latin typeface="Tahoma"/>
                <a:cs typeface="Tahoma"/>
              </a:rPr>
              <a:t> </a:t>
            </a:r>
            <a:r>
              <a:rPr dirty="0" sz="2000" spc="-315">
                <a:latin typeface="Tahoma"/>
                <a:cs typeface="Tahoma"/>
              </a:rPr>
              <a:t>ربع</a:t>
            </a:r>
            <a:r>
              <a:rPr dirty="0" sz="2000" spc="265">
                <a:latin typeface="Tahoma"/>
                <a:cs typeface="Tahoma"/>
              </a:rPr>
              <a:t> </a:t>
            </a:r>
            <a:r>
              <a:rPr dirty="0" sz="2000" spc="-50">
                <a:latin typeface="Tahoma"/>
                <a:cs typeface="Tahoma"/>
              </a:rPr>
              <a:t>يعانطصالا</a:t>
            </a:r>
            <a:r>
              <a:rPr dirty="0" sz="2000" spc="28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ءاكذلا</a:t>
            </a:r>
            <a:r>
              <a:rPr dirty="0" sz="2000" spc="275">
                <a:latin typeface="Tahoma"/>
                <a:cs typeface="Tahoma"/>
              </a:rPr>
              <a:t> </a:t>
            </a:r>
            <a:r>
              <a:rPr dirty="0" sz="2000" spc="-55">
                <a:latin typeface="Tahoma"/>
                <a:cs typeface="Tahoma"/>
              </a:rPr>
              <a:t>هاجت</a:t>
            </a:r>
            <a:r>
              <a:rPr dirty="0" sz="2000" spc="280">
                <a:latin typeface="Tahoma"/>
                <a:cs typeface="Tahoma"/>
              </a:rPr>
              <a:t> </a:t>
            </a:r>
            <a:r>
              <a:rPr dirty="0" sz="2000" spc="-375">
                <a:latin typeface="Tahoma"/>
                <a:cs typeface="Tahoma"/>
              </a:rPr>
              <a:t>ةيفاقثلا</a:t>
            </a:r>
            <a:r>
              <a:rPr dirty="0" sz="2000" spc="28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فقاوملاو</a:t>
            </a:r>
            <a:r>
              <a:rPr dirty="0" sz="2000" spc="275">
                <a:latin typeface="Tahoma"/>
                <a:cs typeface="Tahoma"/>
              </a:rPr>
              <a:t> </a:t>
            </a:r>
            <a:r>
              <a:rPr dirty="0" sz="2000" spc="-135">
                <a:latin typeface="Tahoma"/>
                <a:cs typeface="Tahoma"/>
              </a:rPr>
              <a:t>نوناقلا</a:t>
            </a:r>
            <a:r>
              <a:rPr dirty="0" sz="2000" spc="280">
                <a:latin typeface="Tahoma"/>
                <a:cs typeface="Tahoma"/>
              </a:rPr>
              <a:t> </a:t>
            </a:r>
            <a:r>
              <a:rPr dirty="0" sz="2000" spc="95">
                <a:latin typeface="Tahoma"/>
                <a:cs typeface="Tahoma"/>
              </a:rPr>
              <a:t>ةمظنأ</a:t>
            </a:r>
            <a:r>
              <a:rPr dirty="0" sz="2000" spc="285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ديحوت</a:t>
            </a:r>
            <a:r>
              <a:rPr dirty="0" sz="2000" spc="280">
                <a:latin typeface="Tahoma"/>
                <a:cs typeface="Tahoma"/>
              </a:rPr>
              <a:t> </a:t>
            </a:r>
            <a:r>
              <a:rPr dirty="0" sz="2000" spc="-180">
                <a:latin typeface="Tahoma"/>
                <a:cs typeface="Tahoma"/>
              </a:rPr>
              <a:t>:</a:t>
            </a:r>
            <a:r>
              <a:rPr dirty="0" sz="2000" spc="-180" b="1">
                <a:latin typeface="Tahoma"/>
                <a:cs typeface="Tahoma"/>
              </a:rPr>
              <a:t>يملاعلا</a:t>
            </a:r>
            <a:r>
              <a:rPr dirty="0" sz="2000" spc="395" b="1">
                <a:latin typeface="Tahoma"/>
                <a:cs typeface="Tahoma"/>
              </a:rPr>
              <a:t> </a:t>
            </a:r>
            <a:r>
              <a:rPr dirty="0" sz="2000" spc="-600" b="1">
                <a:latin typeface="Tahoma"/>
                <a:cs typeface="Tahoma"/>
              </a:rPr>
              <a:t>ذيفنتلا</a:t>
            </a:r>
            <a:r>
              <a:rPr dirty="0" sz="2000" spc="450" b="1">
                <a:latin typeface="Tahoma"/>
                <a:cs typeface="Tahoma"/>
              </a:rPr>
              <a:t> </a:t>
            </a:r>
            <a:r>
              <a:rPr dirty="0" sz="2000" spc="20" b="1" i="1">
                <a:latin typeface="Trebuchet MS"/>
                <a:cs typeface="Trebuchet MS"/>
              </a:rPr>
              <a:t>–</a:t>
            </a:r>
            <a:r>
              <a:rPr dirty="0" sz="2000" spc="20" b="1" i="1">
                <a:latin typeface="Trebuchet MS"/>
                <a:cs typeface="Trebuchet MS"/>
              </a:rPr>
              <a:t> </a:t>
            </a:r>
            <a:r>
              <a:rPr dirty="0" sz="2000" spc="105">
                <a:latin typeface="Tahoma"/>
                <a:cs typeface="Tahoma"/>
              </a:rPr>
              <a:t>.</a:t>
            </a:r>
            <a:r>
              <a:rPr dirty="0" sz="2000" spc="105">
                <a:latin typeface="Tahoma"/>
                <a:cs typeface="Tahoma"/>
              </a:rPr>
              <a:t>ةدهاعملا</a:t>
            </a:r>
            <a:r>
              <a:rPr dirty="0" sz="2000" spc="-105">
                <a:latin typeface="Tahoma"/>
                <a:cs typeface="Tahoma"/>
              </a:rPr>
              <a:t> </a:t>
            </a:r>
            <a:r>
              <a:rPr dirty="0" sz="2000" spc="355">
                <a:latin typeface="Tahoma"/>
                <a:cs typeface="Tahoma"/>
              </a:rPr>
              <a:t>هذه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114">
                <a:latin typeface="Tahoma"/>
                <a:cs typeface="Tahoma"/>
              </a:rPr>
              <a:t>لثم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535">
                <a:latin typeface="Tahoma"/>
                <a:cs typeface="Tahoma"/>
              </a:rPr>
              <a:t>ذيفنت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380">
                <a:latin typeface="Tahoma"/>
                <a:cs typeface="Tahoma"/>
              </a:rPr>
              <a:t>ديقعت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480">
                <a:latin typeface="Tahoma"/>
                <a:cs typeface="Tahoma"/>
              </a:rPr>
              <a:t>ديزي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نادلبلا</a:t>
            </a:r>
            <a:endParaRPr sz="2000">
              <a:latin typeface="Tahoma"/>
              <a:cs typeface="Tahoma"/>
            </a:endParaRPr>
          </a:p>
          <a:p>
            <a:pPr algn="r" marL="12700" marR="5080">
              <a:lnSpc>
                <a:spcPct val="140000"/>
              </a:lnSpc>
              <a:spcBef>
                <a:spcPts val="5"/>
              </a:spcBef>
            </a:pPr>
            <a:r>
              <a:rPr dirty="0" sz="2000" spc="-340">
                <a:latin typeface="Tahoma"/>
                <a:cs typeface="Tahoma"/>
              </a:rPr>
              <a:t>ةفيكتم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140">
                <a:latin typeface="Tahoma"/>
                <a:cs typeface="Tahoma"/>
              </a:rPr>
              <a:t>ةدهاعملا</a:t>
            </a:r>
            <a:r>
              <a:rPr dirty="0" sz="2000" spc="190">
                <a:latin typeface="Tahoma"/>
                <a:cs typeface="Tahoma"/>
              </a:rPr>
              <a:t> </a:t>
            </a:r>
            <a:r>
              <a:rPr dirty="0" sz="2000" spc="-120">
                <a:latin typeface="Tahoma"/>
                <a:cs typeface="Tahoma"/>
              </a:rPr>
              <a:t>نوكت</a:t>
            </a:r>
            <a:r>
              <a:rPr dirty="0" sz="2000" spc="185">
                <a:latin typeface="Tahoma"/>
                <a:cs typeface="Tahoma"/>
              </a:rPr>
              <a:t> </a:t>
            </a:r>
            <a:r>
              <a:rPr dirty="0" sz="2000" spc="90">
                <a:latin typeface="Tahoma"/>
                <a:cs typeface="Tahoma"/>
              </a:rPr>
              <a:t>نأ</a:t>
            </a:r>
            <a:r>
              <a:rPr dirty="0" sz="2000" spc="195">
                <a:latin typeface="Tahoma"/>
                <a:cs typeface="Tahoma"/>
              </a:rPr>
              <a:t> </a:t>
            </a:r>
            <a:r>
              <a:rPr dirty="0" sz="2000" spc="-45">
                <a:latin typeface="Tahoma"/>
                <a:cs typeface="Tahoma"/>
              </a:rPr>
              <a:t>بجيو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-275">
                <a:latin typeface="Tahoma"/>
                <a:cs typeface="Tahoma"/>
              </a:rPr>
              <a:t>،ةعرسب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-45">
                <a:latin typeface="Tahoma"/>
                <a:cs typeface="Tahoma"/>
              </a:rPr>
              <a:t>يعانطصالا</a:t>
            </a:r>
            <a:r>
              <a:rPr dirty="0" sz="2000" spc="19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ءاكذلا</a:t>
            </a:r>
            <a:r>
              <a:rPr dirty="0" sz="2000" spc="200">
                <a:latin typeface="Tahoma"/>
                <a:cs typeface="Tahoma"/>
              </a:rPr>
              <a:t> </a:t>
            </a:r>
            <a:r>
              <a:rPr dirty="0" sz="2000" spc="-305">
                <a:latin typeface="Tahoma"/>
                <a:cs typeface="Tahoma"/>
              </a:rPr>
              <a:t>ايجولونكت</a:t>
            </a:r>
            <a:r>
              <a:rPr dirty="0" sz="2000" spc="190">
                <a:latin typeface="Tahoma"/>
                <a:cs typeface="Tahoma"/>
              </a:rPr>
              <a:t> </a:t>
            </a:r>
            <a:r>
              <a:rPr dirty="0" sz="2000" spc="-160">
                <a:latin typeface="Tahoma"/>
                <a:cs typeface="Tahoma"/>
              </a:rPr>
              <a:t>روطتت</a:t>
            </a:r>
            <a:r>
              <a:rPr dirty="0" sz="2000" spc="190">
                <a:latin typeface="Tahoma"/>
                <a:cs typeface="Tahoma"/>
              </a:rPr>
              <a:t> </a:t>
            </a:r>
            <a:r>
              <a:rPr dirty="0" sz="2000" spc="-415" b="1" i="1">
                <a:latin typeface="Trebuchet MS"/>
                <a:cs typeface="Trebuchet MS"/>
              </a:rPr>
              <a:t>:</a:t>
            </a:r>
            <a:r>
              <a:rPr dirty="0" sz="2000" spc="-415" b="1">
                <a:latin typeface="Tahoma"/>
                <a:cs typeface="Tahoma"/>
              </a:rPr>
              <a:t>ايجولونكتلا</a:t>
            </a:r>
            <a:r>
              <a:rPr dirty="0" sz="2000" spc="310" b="1">
                <a:latin typeface="Tahoma"/>
                <a:cs typeface="Tahoma"/>
              </a:rPr>
              <a:t> </a:t>
            </a:r>
            <a:r>
              <a:rPr dirty="0" sz="2000" spc="-145" b="1">
                <a:latin typeface="Tahoma"/>
                <a:cs typeface="Tahoma"/>
              </a:rPr>
              <a:t>روطت</a:t>
            </a:r>
            <a:r>
              <a:rPr dirty="0" sz="2000" spc="330" b="1">
                <a:latin typeface="Tahoma"/>
                <a:cs typeface="Tahoma"/>
              </a:rPr>
              <a:t> </a:t>
            </a:r>
            <a:r>
              <a:rPr dirty="0" sz="2000" spc="20" b="1" i="1">
                <a:latin typeface="Trebuchet MS"/>
                <a:cs typeface="Trebuchet MS"/>
              </a:rPr>
              <a:t>–</a:t>
            </a:r>
            <a:r>
              <a:rPr dirty="0" sz="2000" spc="20" b="1" i="1">
                <a:latin typeface="Trebuchet MS"/>
                <a:cs typeface="Trebuchet MS"/>
              </a:rPr>
              <a:t> </a:t>
            </a:r>
            <a:r>
              <a:rPr dirty="0" sz="2000" spc="-150">
                <a:latin typeface="Tahoma"/>
                <a:cs typeface="Tahoma"/>
              </a:rPr>
              <a:t>.</a:t>
            </a:r>
            <a:r>
              <a:rPr dirty="0" sz="2000" spc="-150">
                <a:latin typeface="Tahoma"/>
                <a:cs typeface="Tahoma"/>
              </a:rPr>
              <a:t>ةديدجلا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تايدحتلاو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90">
                <a:latin typeface="Tahoma"/>
                <a:cs typeface="Tahoma"/>
              </a:rPr>
              <a:t>تاروطتلا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ةبكاومل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11824716" y="5624868"/>
            <a:ext cx="68580" cy="311150"/>
          </a:xfrm>
          <a:custGeom>
            <a:avLst/>
            <a:gdLst/>
            <a:ahLst/>
            <a:cxnLst/>
            <a:rect l="l" t="t" r="r" b="b"/>
            <a:pathLst>
              <a:path w="68579" h="311150">
                <a:moveTo>
                  <a:pt x="68579" y="0"/>
                </a:moveTo>
                <a:lnTo>
                  <a:pt x="0" y="0"/>
                </a:lnTo>
                <a:lnTo>
                  <a:pt x="0" y="310895"/>
                </a:lnTo>
                <a:lnTo>
                  <a:pt x="68579" y="310895"/>
                </a:lnTo>
                <a:lnTo>
                  <a:pt x="685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58077" y="1854708"/>
              <a:ext cx="177800" cy="273050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35940" y="1626463"/>
            <a:ext cx="11372850" cy="3909695"/>
          </a:xfrm>
          <a:prstGeom prst="rect">
            <a:avLst/>
          </a:prstGeom>
        </p:spPr>
        <p:txBody>
          <a:bodyPr wrap="square" lIns="0" tIns="170815" rIns="0" bIns="0" rtlCol="0" vert="horz">
            <a:spAutoFit/>
          </a:bodyPr>
          <a:lstStyle/>
          <a:p>
            <a:pPr algn="r" marL="1737995" marR="25400">
              <a:lnSpc>
                <a:spcPct val="100000"/>
              </a:lnSpc>
              <a:spcBef>
                <a:spcPts val="1345"/>
              </a:spcBef>
            </a:pPr>
            <a:r>
              <a:rPr dirty="0" sz="2600" spc="-235" b="1" i="1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r>
              <a:rPr dirty="0" sz="2600" spc="-235" b="1">
                <a:solidFill>
                  <a:srgbClr val="FF0000"/>
                </a:solidFill>
                <a:latin typeface="Tahoma"/>
                <a:cs typeface="Tahoma"/>
              </a:rPr>
              <a:t>لمش</a:t>
            </a:r>
            <a:r>
              <a:rPr dirty="0" sz="2600" spc="-39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1620" b="1">
                <a:solidFill>
                  <a:srgbClr val="FF0000"/>
                </a:solidFill>
                <a:latin typeface="Tahoma"/>
                <a:cs typeface="Tahoma"/>
              </a:rPr>
              <a:t>ت</a:t>
            </a:r>
            <a:r>
              <a:rPr dirty="0" sz="2600" spc="5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30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600" spc="360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6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600" spc="3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175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2600" spc="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400" b="1">
                <a:solidFill>
                  <a:srgbClr val="FF0000"/>
                </a:solidFill>
                <a:latin typeface="Tahoma"/>
                <a:cs typeface="Tahoma"/>
              </a:rPr>
              <a:t>مادختس</a:t>
            </a:r>
            <a:r>
              <a:rPr dirty="0" sz="2600" spc="-38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6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50" b="1">
                <a:solidFill>
                  <a:srgbClr val="FF0000"/>
                </a:solidFill>
                <a:latin typeface="Tahoma"/>
                <a:cs typeface="Tahoma"/>
              </a:rPr>
              <a:t>نأش</a:t>
            </a:r>
            <a:r>
              <a:rPr dirty="0" sz="2600" spc="-39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1620" b="1">
                <a:solidFill>
                  <a:srgbClr val="FF0000"/>
                </a:solidFill>
                <a:latin typeface="Tahoma"/>
                <a:cs typeface="Tahoma"/>
              </a:rPr>
              <a:t>ب</a:t>
            </a:r>
            <a:r>
              <a:rPr dirty="0" sz="2600" spc="8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70" b="1">
                <a:solidFill>
                  <a:srgbClr val="FF0000"/>
                </a:solidFill>
                <a:latin typeface="Tahoma"/>
                <a:cs typeface="Tahoma"/>
              </a:rPr>
              <a:t>ةيلود</a:t>
            </a:r>
            <a:r>
              <a:rPr dirty="0" sz="2600" spc="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229" b="1">
                <a:solidFill>
                  <a:srgbClr val="FF0000"/>
                </a:solidFill>
                <a:latin typeface="Tahoma"/>
                <a:cs typeface="Tahoma"/>
              </a:rPr>
              <a:t>ةدهاعم</a:t>
            </a:r>
            <a:r>
              <a:rPr dirty="0" sz="2600" spc="6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55" b="1">
                <a:solidFill>
                  <a:srgbClr val="FF0000"/>
                </a:solidFill>
                <a:latin typeface="Tahoma"/>
                <a:cs typeface="Tahoma"/>
              </a:rPr>
              <a:t>ايازم</a:t>
            </a:r>
            <a:endParaRPr sz="2600">
              <a:latin typeface="Tahoma"/>
              <a:cs typeface="Tahoma"/>
            </a:endParaRPr>
          </a:p>
          <a:p>
            <a:pPr algn="r" marL="12700" marR="5715">
              <a:lnSpc>
                <a:spcPct val="140000"/>
              </a:lnSpc>
            </a:pPr>
            <a:r>
              <a:rPr dirty="0" sz="2600">
                <a:latin typeface="Tahoma"/>
                <a:cs typeface="Tahoma"/>
              </a:rPr>
              <a:t>ءاكذلا</a:t>
            </a:r>
            <a:r>
              <a:rPr dirty="0" sz="2600" spc="-15">
                <a:latin typeface="Tahoma"/>
                <a:cs typeface="Tahoma"/>
              </a:rPr>
              <a:t>  </a:t>
            </a:r>
            <a:r>
              <a:rPr dirty="0" sz="2600" spc="190">
                <a:latin typeface="Tahoma"/>
                <a:cs typeface="Tahoma"/>
              </a:rPr>
              <a:t>ةمكوح</a:t>
            </a:r>
            <a:r>
              <a:rPr dirty="0" sz="2600" spc="-10">
                <a:latin typeface="Tahoma"/>
                <a:cs typeface="Tahoma"/>
              </a:rPr>
              <a:t>  </a:t>
            </a:r>
            <a:r>
              <a:rPr dirty="0" sz="2600" spc="-295">
                <a:latin typeface="Tahoma"/>
                <a:cs typeface="Tahoma"/>
              </a:rPr>
              <a:t>يف</a:t>
            </a:r>
            <a:r>
              <a:rPr dirty="0" sz="2600" spc="-10">
                <a:latin typeface="Tahoma"/>
                <a:cs typeface="Tahoma"/>
              </a:rPr>
              <a:t>  </a:t>
            </a:r>
            <a:r>
              <a:rPr dirty="0" sz="2600" spc="-90">
                <a:latin typeface="Tahoma"/>
                <a:cs typeface="Tahoma"/>
              </a:rPr>
              <a:t>يلودلا</a:t>
            </a:r>
            <a:r>
              <a:rPr dirty="0" sz="2600" spc="-15">
                <a:latin typeface="Tahoma"/>
                <a:cs typeface="Tahoma"/>
              </a:rPr>
              <a:t>  </a:t>
            </a:r>
            <a:r>
              <a:rPr dirty="0" sz="2600" spc="-10">
                <a:latin typeface="Tahoma"/>
                <a:cs typeface="Tahoma"/>
              </a:rPr>
              <a:t>نواعتلاو</a:t>
            </a:r>
            <a:r>
              <a:rPr dirty="0" sz="2600" spc="-5">
                <a:latin typeface="Tahoma"/>
                <a:cs typeface="Tahoma"/>
              </a:rPr>
              <a:t>  </a:t>
            </a:r>
            <a:r>
              <a:rPr dirty="0" sz="2600">
                <a:latin typeface="Tahoma"/>
                <a:cs typeface="Tahoma"/>
              </a:rPr>
              <a:t>راوحلا</a:t>
            </a:r>
            <a:r>
              <a:rPr dirty="0" sz="2600" spc="-10">
                <a:latin typeface="Tahoma"/>
                <a:cs typeface="Tahoma"/>
              </a:rPr>
              <a:t>  </a:t>
            </a:r>
            <a:r>
              <a:rPr dirty="0" sz="2600" spc="-254">
                <a:latin typeface="Tahoma"/>
                <a:cs typeface="Tahoma"/>
              </a:rPr>
              <a:t>ىلع</a:t>
            </a:r>
            <a:r>
              <a:rPr dirty="0" sz="2600" spc="-10">
                <a:latin typeface="Tahoma"/>
                <a:cs typeface="Tahoma"/>
              </a:rPr>
              <a:t>  </a:t>
            </a:r>
            <a:r>
              <a:rPr dirty="0" sz="2600" spc="-465">
                <a:latin typeface="Tahoma"/>
                <a:cs typeface="Tahoma"/>
              </a:rPr>
              <a:t>عجشي</a:t>
            </a:r>
            <a:r>
              <a:rPr dirty="0" sz="2600" spc="-5">
                <a:latin typeface="Tahoma"/>
                <a:cs typeface="Tahoma"/>
              </a:rPr>
              <a:t>  </a:t>
            </a:r>
            <a:r>
              <a:rPr dirty="0" sz="2600" spc="-295" b="1" i="1">
                <a:latin typeface="Trebuchet MS"/>
                <a:cs typeface="Trebuchet MS"/>
              </a:rPr>
              <a:t>:</a:t>
            </a:r>
            <a:r>
              <a:rPr dirty="0" sz="2600" spc="-295" b="1">
                <a:latin typeface="Tahoma"/>
                <a:cs typeface="Tahoma"/>
              </a:rPr>
              <a:t>نواعتلا</a:t>
            </a:r>
            <a:r>
              <a:rPr dirty="0" sz="2600" spc="95" b="1">
                <a:latin typeface="Tahoma"/>
                <a:cs typeface="Tahoma"/>
              </a:rPr>
              <a:t>  </a:t>
            </a:r>
            <a:r>
              <a:rPr dirty="0" sz="2600" spc="-655" b="1">
                <a:latin typeface="Tahoma"/>
                <a:cs typeface="Tahoma"/>
              </a:rPr>
              <a:t>زيزعت</a:t>
            </a:r>
            <a:r>
              <a:rPr dirty="0" sz="2600" spc="114" b="1">
                <a:latin typeface="Tahoma"/>
                <a:cs typeface="Tahoma"/>
              </a:rPr>
              <a:t>  </a:t>
            </a:r>
            <a:r>
              <a:rPr dirty="0" sz="2600" spc="-425">
                <a:latin typeface="Tahoma"/>
                <a:cs typeface="Tahoma"/>
              </a:rPr>
              <a:t>–</a:t>
            </a:r>
            <a:r>
              <a:rPr dirty="0" sz="2600" spc="-425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.</a:t>
            </a:r>
            <a:r>
              <a:rPr dirty="0" sz="2600" spc="-10">
                <a:latin typeface="Tahoma"/>
                <a:cs typeface="Tahoma"/>
              </a:rPr>
              <a:t>يعانطصالا</a:t>
            </a:r>
            <a:endParaRPr sz="2600">
              <a:latin typeface="Tahoma"/>
              <a:cs typeface="Tahoma"/>
            </a:endParaRPr>
          </a:p>
          <a:p>
            <a:pPr algn="r" marL="12700" marR="5080" indent="1270">
              <a:lnSpc>
                <a:spcPct val="140000"/>
              </a:lnSpc>
              <a:spcBef>
                <a:spcPts val="5"/>
              </a:spcBef>
            </a:pPr>
            <a:r>
              <a:rPr dirty="0" sz="2600" spc="-120">
                <a:latin typeface="Tahoma"/>
                <a:cs typeface="Tahoma"/>
              </a:rPr>
              <a:t>ةصاخلا</a:t>
            </a:r>
            <a:r>
              <a:rPr dirty="0" sz="2600" spc="-35">
                <a:latin typeface="Tahoma"/>
                <a:cs typeface="Tahoma"/>
              </a:rPr>
              <a:t> </a:t>
            </a:r>
            <a:r>
              <a:rPr dirty="0" sz="2600" spc="-250">
                <a:latin typeface="Tahoma"/>
                <a:cs typeface="Tahoma"/>
              </a:rPr>
              <a:t>اهتاميظنتو</a:t>
            </a:r>
            <a:r>
              <a:rPr dirty="0" sz="2600" spc="-30">
                <a:latin typeface="Tahoma"/>
                <a:cs typeface="Tahoma"/>
              </a:rPr>
              <a:t> </a:t>
            </a:r>
            <a:r>
              <a:rPr dirty="0" sz="2600" spc="-450">
                <a:latin typeface="Tahoma"/>
                <a:cs typeface="Tahoma"/>
              </a:rPr>
              <a:t>اهتاسايس</a:t>
            </a:r>
            <a:r>
              <a:rPr dirty="0" sz="2600" spc="-55">
                <a:latin typeface="Tahoma"/>
                <a:cs typeface="Tahoma"/>
              </a:rPr>
              <a:t> </a:t>
            </a:r>
            <a:r>
              <a:rPr dirty="0" sz="2600" spc="-405">
                <a:latin typeface="Tahoma"/>
                <a:cs typeface="Tahoma"/>
              </a:rPr>
              <a:t>ريوطتل</a:t>
            </a:r>
            <a:r>
              <a:rPr dirty="0" sz="2600" spc="-30">
                <a:latin typeface="Tahoma"/>
                <a:cs typeface="Tahoma"/>
              </a:rPr>
              <a:t> </a:t>
            </a:r>
            <a:r>
              <a:rPr dirty="0" sz="2600" spc="-170">
                <a:latin typeface="Tahoma"/>
                <a:cs typeface="Tahoma"/>
              </a:rPr>
              <a:t>لودلل</a:t>
            </a:r>
            <a:r>
              <a:rPr dirty="0" sz="2600" spc="-30">
                <a:latin typeface="Tahoma"/>
                <a:cs typeface="Tahoma"/>
              </a:rPr>
              <a:t> </a:t>
            </a:r>
            <a:r>
              <a:rPr dirty="0" sz="2600" spc="-430">
                <a:latin typeface="Tahoma"/>
                <a:cs typeface="Tahoma"/>
              </a:rPr>
              <a:t>ةيساسأ</a:t>
            </a:r>
            <a:r>
              <a:rPr dirty="0" sz="2600" spc="-2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ةدعاق</a:t>
            </a:r>
            <a:r>
              <a:rPr dirty="0" sz="2600" spc="-40">
                <a:latin typeface="Tahoma"/>
                <a:cs typeface="Tahoma"/>
              </a:rPr>
              <a:t> </a:t>
            </a:r>
            <a:r>
              <a:rPr dirty="0" sz="2600" spc="-415">
                <a:latin typeface="Tahoma"/>
                <a:cs typeface="Tahoma"/>
              </a:rPr>
              <a:t>رفوي</a:t>
            </a:r>
            <a:r>
              <a:rPr dirty="0" sz="2600" spc="-30">
                <a:latin typeface="Tahoma"/>
                <a:cs typeface="Tahoma"/>
              </a:rPr>
              <a:t> </a:t>
            </a:r>
            <a:r>
              <a:rPr dirty="0" sz="2600" spc="-560" b="1" i="1">
                <a:latin typeface="Trebuchet MS"/>
                <a:cs typeface="Trebuchet MS"/>
              </a:rPr>
              <a:t>:</a:t>
            </a:r>
            <a:r>
              <a:rPr dirty="0" sz="2600" spc="-560" b="1">
                <a:latin typeface="Tahoma"/>
                <a:cs typeface="Tahoma"/>
              </a:rPr>
              <a:t>كرتش</a:t>
            </a:r>
            <a:r>
              <a:rPr dirty="0" sz="2600" spc="-385" b="1">
                <a:latin typeface="Tahoma"/>
                <a:cs typeface="Tahoma"/>
              </a:rPr>
              <a:t> </a:t>
            </a:r>
            <a:r>
              <a:rPr dirty="0" sz="2600" spc="50" b="1">
                <a:latin typeface="Tahoma"/>
                <a:cs typeface="Tahoma"/>
              </a:rPr>
              <a:t>م</a:t>
            </a:r>
            <a:r>
              <a:rPr dirty="0" sz="2600" spc="180" b="1">
                <a:latin typeface="Tahoma"/>
                <a:cs typeface="Tahoma"/>
              </a:rPr>
              <a:t> </a:t>
            </a:r>
            <a:r>
              <a:rPr dirty="0" sz="2600" b="1">
                <a:latin typeface="Tahoma"/>
                <a:cs typeface="Tahoma"/>
              </a:rPr>
              <a:t>راطإ</a:t>
            </a:r>
            <a:r>
              <a:rPr dirty="0" sz="2600" spc="135" b="1">
                <a:latin typeface="Tahoma"/>
                <a:cs typeface="Tahoma"/>
              </a:rPr>
              <a:t> </a:t>
            </a:r>
            <a:r>
              <a:rPr dirty="0" sz="2600" spc="-425">
                <a:latin typeface="Tahoma"/>
                <a:cs typeface="Tahoma"/>
              </a:rPr>
              <a:t>–</a:t>
            </a:r>
            <a:r>
              <a:rPr dirty="0" sz="2600" spc="-425">
                <a:latin typeface="Tahoma"/>
                <a:cs typeface="Tahoma"/>
              </a:rPr>
              <a:t> </a:t>
            </a:r>
            <a:r>
              <a:rPr dirty="0" sz="2600" spc="-114">
                <a:latin typeface="Tahoma"/>
                <a:cs typeface="Tahoma"/>
              </a:rPr>
              <a:t>.</a:t>
            </a:r>
            <a:r>
              <a:rPr dirty="0" sz="2600" spc="-114">
                <a:latin typeface="Tahoma"/>
                <a:cs typeface="Tahoma"/>
              </a:rPr>
              <a:t>يعانطصالا</a:t>
            </a:r>
            <a:r>
              <a:rPr dirty="0" sz="2600" spc="-15">
                <a:latin typeface="Tahoma"/>
                <a:cs typeface="Tahoma"/>
              </a:rPr>
              <a:t> </a:t>
            </a:r>
            <a:r>
              <a:rPr dirty="0" sz="2600" spc="-75">
                <a:latin typeface="Tahoma"/>
                <a:cs typeface="Tahoma"/>
              </a:rPr>
              <a:t>ءاكذلاب</a:t>
            </a:r>
            <a:endParaRPr sz="2600">
              <a:latin typeface="Tahoma"/>
              <a:cs typeface="Tahoma"/>
            </a:endParaRPr>
          </a:p>
          <a:p>
            <a:pPr algn="r" marL="12700" marR="6350" indent="-635">
              <a:lnSpc>
                <a:spcPts val="4370"/>
              </a:lnSpc>
              <a:spcBef>
                <a:spcPts val="150"/>
              </a:spcBef>
            </a:pPr>
            <a:r>
              <a:rPr dirty="0" sz="2600" spc="-254">
                <a:latin typeface="Tahoma"/>
                <a:cs typeface="Tahoma"/>
              </a:rPr>
              <a:t>ةيقالخألا</a:t>
            </a:r>
            <a:r>
              <a:rPr dirty="0" sz="2600" spc="50">
                <a:latin typeface="Tahoma"/>
                <a:cs typeface="Tahoma"/>
              </a:rPr>
              <a:t> </a:t>
            </a:r>
            <a:r>
              <a:rPr dirty="0" sz="2600" spc="-420">
                <a:latin typeface="Tahoma"/>
                <a:cs typeface="Tahoma"/>
              </a:rPr>
              <a:t>اياضقلا</a:t>
            </a:r>
            <a:r>
              <a:rPr dirty="0" sz="2600" spc="50">
                <a:latin typeface="Tahoma"/>
                <a:cs typeface="Tahoma"/>
              </a:rPr>
              <a:t> </a:t>
            </a:r>
            <a:r>
              <a:rPr dirty="0" sz="2600" spc="-300">
                <a:latin typeface="Tahoma"/>
                <a:cs typeface="Tahoma"/>
              </a:rPr>
              <a:t>يف</a:t>
            </a:r>
            <a:r>
              <a:rPr dirty="0" sz="2600" spc="40">
                <a:latin typeface="Tahoma"/>
                <a:cs typeface="Tahoma"/>
              </a:rPr>
              <a:t> </a:t>
            </a:r>
            <a:r>
              <a:rPr dirty="0" sz="2600" spc="-90">
                <a:latin typeface="Tahoma"/>
                <a:cs typeface="Tahoma"/>
              </a:rPr>
              <a:t>رظنلاو</a:t>
            </a:r>
            <a:r>
              <a:rPr dirty="0" sz="2600" spc="-114">
                <a:latin typeface="Tahoma"/>
                <a:cs typeface="Tahoma"/>
              </a:rPr>
              <a:t> </a:t>
            </a:r>
            <a:r>
              <a:rPr dirty="0" sz="2600" spc="-420">
                <a:latin typeface="Tahoma"/>
                <a:cs typeface="Tahoma"/>
              </a:rPr>
              <a:t>راكتبالا</a:t>
            </a:r>
            <a:r>
              <a:rPr dirty="0" sz="2600" spc="65">
                <a:latin typeface="Tahoma"/>
                <a:cs typeface="Tahoma"/>
              </a:rPr>
              <a:t> </a:t>
            </a:r>
            <a:r>
              <a:rPr dirty="0" sz="2600" spc="-790">
                <a:latin typeface="Tahoma"/>
                <a:cs typeface="Tahoma"/>
              </a:rPr>
              <a:t>نيب</a:t>
            </a:r>
            <a:r>
              <a:rPr dirty="0" sz="2600" spc="55">
                <a:latin typeface="Tahoma"/>
                <a:cs typeface="Tahoma"/>
              </a:rPr>
              <a:t> </a:t>
            </a:r>
            <a:r>
              <a:rPr dirty="0" sz="2600" spc="-140">
                <a:latin typeface="Tahoma"/>
                <a:cs typeface="Tahoma"/>
              </a:rPr>
              <a:t>نزاوت</a:t>
            </a:r>
            <a:r>
              <a:rPr dirty="0" sz="2600" spc="-60">
                <a:latin typeface="Tahoma"/>
                <a:cs typeface="Tahoma"/>
              </a:rPr>
              <a:t> </a:t>
            </a:r>
            <a:r>
              <a:rPr dirty="0" sz="2600" spc="-600">
                <a:latin typeface="Tahoma"/>
                <a:cs typeface="Tahoma"/>
              </a:rPr>
              <a:t>قيقحت</a:t>
            </a:r>
            <a:r>
              <a:rPr dirty="0" sz="2600" spc="60">
                <a:latin typeface="Tahoma"/>
                <a:cs typeface="Tahoma"/>
              </a:rPr>
              <a:t> </a:t>
            </a:r>
            <a:r>
              <a:rPr dirty="0" sz="2600" spc="-290">
                <a:latin typeface="Tahoma"/>
                <a:cs typeface="Tahoma"/>
              </a:rPr>
              <a:t>ىلإ</a:t>
            </a:r>
            <a:r>
              <a:rPr dirty="0" sz="2600" spc="5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فدهي</a:t>
            </a:r>
            <a:r>
              <a:rPr dirty="0" sz="2600" spc="-204">
                <a:latin typeface="Tahoma"/>
                <a:cs typeface="Tahoma"/>
              </a:rPr>
              <a:t> </a:t>
            </a:r>
            <a:r>
              <a:rPr dirty="0" sz="2600" spc="-254" b="1" i="1">
                <a:latin typeface="Trebuchet MS"/>
                <a:cs typeface="Trebuchet MS"/>
              </a:rPr>
              <a:t>:</a:t>
            </a:r>
            <a:r>
              <a:rPr dirty="0" sz="2600" spc="-254" b="1">
                <a:latin typeface="Tahoma"/>
                <a:cs typeface="Tahoma"/>
              </a:rPr>
              <a:t>لماش</a:t>
            </a:r>
            <a:r>
              <a:rPr dirty="0" sz="2600" spc="390" b="1">
                <a:latin typeface="Tahoma"/>
                <a:cs typeface="Tahoma"/>
              </a:rPr>
              <a:t> </a:t>
            </a:r>
            <a:r>
              <a:rPr dirty="0" sz="2600" spc="-90" b="1">
                <a:latin typeface="Tahoma"/>
                <a:cs typeface="Tahoma"/>
              </a:rPr>
              <a:t>جهن</a:t>
            </a:r>
            <a:r>
              <a:rPr dirty="0" sz="2600" spc="200" b="1">
                <a:latin typeface="Tahoma"/>
                <a:cs typeface="Tahoma"/>
              </a:rPr>
              <a:t> </a:t>
            </a:r>
            <a:r>
              <a:rPr dirty="0" sz="2600" spc="-425">
                <a:latin typeface="Tahoma"/>
                <a:cs typeface="Tahoma"/>
              </a:rPr>
              <a:t>–</a:t>
            </a:r>
            <a:r>
              <a:rPr dirty="0" sz="2600" spc="-425">
                <a:latin typeface="Tahoma"/>
                <a:cs typeface="Tahoma"/>
              </a:rPr>
              <a:t> </a:t>
            </a:r>
            <a:r>
              <a:rPr dirty="0" sz="2600" spc="-260">
                <a:latin typeface="Tahoma"/>
                <a:cs typeface="Tahoma"/>
              </a:rPr>
              <a:t>.</a:t>
            </a:r>
            <a:r>
              <a:rPr dirty="0" sz="2600" spc="-260">
                <a:latin typeface="Tahoma"/>
                <a:cs typeface="Tahoma"/>
              </a:rPr>
              <a:t>ناسنإلا</a:t>
            </a:r>
            <a:r>
              <a:rPr dirty="0" sz="2600" spc="-14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قوقح</a:t>
            </a:r>
            <a:r>
              <a:rPr dirty="0" sz="2600" spc="-170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ةيامحو</a:t>
            </a:r>
            <a:endParaRPr sz="2600">
              <a:latin typeface="Tahoma"/>
              <a:cs typeface="Tahom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11803380" y="5690399"/>
            <a:ext cx="90170" cy="402590"/>
          </a:xfrm>
          <a:custGeom>
            <a:avLst/>
            <a:gdLst/>
            <a:ahLst/>
            <a:cxnLst/>
            <a:rect l="l" t="t" r="r" b="b"/>
            <a:pathLst>
              <a:path w="90170" h="402589">
                <a:moveTo>
                  <a:pt x="89916" y="0"/>
                </a:moveTo>
                <a:lnTo>
                  <a:pt x="0" y="0"/>
                </a:lnTo>
                <a:lnTo>
                  <a:pt x="0" y="402336"/>
                </a:lnTo>
                <a:lnTo>
                  <a:pt x="89916" y="402336"/>
                </a:lnTo>
                <a:lnTo>
                  <a:pt x="899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532672" y="2614422"/>
              <a:ext cx="193675" cy="29210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277584" y="3297555"/>
              <a:ext cx="193675" cy="292100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535940" y="1855977"/>
            <a:ext cx="11372215" cy="38665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21590">
              <a:lnSpc>
                <a:spcPct val="100000"/>
              </a:lnSpc>
              <a:spcBef>
                <a:spcPts val="95"/>
              </a:spcBef>
            </a:pPr>
            <a:r>
              <a:rPr dirty="0" sz="2800" spc="-95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2800" spc="62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425" b="1">
                <a:solidFill>
                  <a:srgbClr val="FF0000"/>
                </a:solidFill>
                <a:latin typeface="Tahoma"/>
                <a:cs typeface="Tahoma"/>
              </a:rPr>
              <a:t>مادختس</a:t>
            </a:r>
            <a:r>
              <a:rPr dirty="0" sz="2800" spc="-4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800" spc="2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800" spc="-370" b="1">
                <a:solidFill>
                  <a:srgbClr val="FF0000"/>
                </a:solidFill>
                <a:latin typeface="Tahoma"/>
                <a:cs typeface="Tahoma"/>
              </a:rPr>
              <a:t>نأش</a:t>
            </a:r>
            <a:r>
              <a:rPr dirty="0" sz="2800" spc="-4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1745" b="1">
                <a:solidFill>
                  <a:srgbClr val="FF0000"/>
                </a:solidFill>
                <a:latin typeface="Tahoma"/>
                <a:cs typeface="Tahoma"/>
              </a:rPr>
              <a:t>ب</a:t>
            </a:r>
            <a:r>
              <a:rPr dirty="0" sz="2800" spc="130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800" spc="-400" b="1">
                <a:solidFill>
                  <a:srgbClr val="FF0000"/>
                </a:solidFill>
                <a:latin typeface="Tahoma"/>
                <a:cs typeface="Tahoma"/>
              </a:rPr>
              <a:t>ةيلود</a:t>
            </a:r>
            <a:r>
              <a:rPr dirty="0" sz="2800" spc="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800" spc="235" b="1">
                <a:solidFill>
                  <a:srgbClr val="FF0000"/>
                </a:solidFill>
                <a:latin typeface="Tahoma"/>
                <a:cs typeface="Tahoma"/>
              </a:rPr>
              <a:t>ةدهاعم</a:t>
            </a:r>
            <a:r>
              <a:rPr dirty="0" sz="2800" spc="4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800" spc="-70" b="1">
                <a:solidFill>
                  <a:srgbClr val="FF0000"/>
                </a:solidFill>
                <a:latin typeface="Tahoma"/>
                <a:cs typeface="Tahoma"/>
              </a:rPr>
              <a:t>دوجوب</a:t>
            </a:r>
            <a:r>
              <a:rPr dirty="0" sz="2800" spc="50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800" spc="-285" b="1">
                <a:solidFill>
                  <a:srgbClr val="FF0000"/>
                </a:solidFill>
                <a:latin typeface="Tahoma"/>
                <a:cs typeface="Tahoma"/>
              </a:rPr>
              <a:t>ةصاخلا</a:t>
            </a:r>
            <a:r>
              <a:rPr dirty="0" sz="2800" spc="2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800" spc="-100" b="1">
                <a:solidFill>
                  <a:srgbClr val="FF0000"/>
                </a:solidFill>
                <a:latin typeface="Tahoma"/>
                <a:cs typeface="Tahoma"/>
              </a:rPr>
              <a:t>تاقوعملا</a:t>
            </a:r>
            <a:endParaRPr sz="2800">
              <a:latin typeface="Tahoma"/>
              <a:cs typeface="Tahoma"/>
            </a:endParaRPr>
          </a:p>
          <a:p>
            <a:pPr algn="r" marL="8107680" marR="21590">
              <a:lnSpc>
                <a:spcPct val="100000"/>
              </a:lnSpc>
              <a:spcBef>
                <a:spcPts val="2014"/>
              </a:spcBef>
            </a:pPr>
            <a:r>
              <a:rPr dirty="0" sz="2800" spc="-260" b="1" i="1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r>
              <a:rPr dirty="0" sz="2800" spc="-260" b="1">
                <a:solidFill>
                  <a:srgbClr val="FF0000"/>
                </a:solidFill>
                <a:latin typeface="Tahoma"/>
                <a:cs typeface="Tahoma"/>
              </a:rPr>
              <a:t>لمش</a:t>
            </a:r>
            <a:r>
              <a:rPr dirty="0" sz="2800" spc="-4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1745" b="1">
                <a:solidFill>
                  <a:srgbClr val="FF0000"/>
                </a:solidFill>
                <a:latin typeface="Tahoma"/>
                <a:cs typeface="Tahoma"/>
              </a:rPr>
              <a:t>ت</a:t>
            </a:r>
            <a:r>
              <a:rPr dirty="0" sz="2800" spc="1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35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800" spc="44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800" spc="-5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endParaRPr sz="2800">
              <a:latin typeface="Tahoma"/>
              <a:cs typeface="Tahoma"/>
            </a:endParaRPr>
          </a:p>
          <a:p>
            <a:pPr algn="r" marL="12700" marR="5080" indent="635">
              <a:lnSpc>
                <a:spcPct val="160000"/>
              </a:lnSpc>
              <a:spcBef>
                <a:spcPts val="5"/>
              </a:spcBef>
            </a:pPr>
            <a:r>
              <a:rPr dirty="0" sz="2800" spc="65">
                <a:latin typeface="Tahoma"/>
                <a:cs typeface="Tahoma"/>
              </a:rPr>
              <a:t>دراوملاو</a:t>
            </a:r>
            <a:r>
              <a:rPr dirty="0" sz="2800" spc="-110">
                <a:latin typeface="Tahoma"/>
                <a:cs typeface="Tahoma"/>
              </a:rPr>
              <a:t> </a:t>
            </a:r>
            <a:r>
              <a:rPr dirty="0" sz="2800" spc="-325">
                <a:latin typeface="Tahoma"/>
                <a:cs typeface="Tahoma"/>
              </a:rPr>
              <a:t>مازتلالا</a:t>
            </a:r>
            <a:r>
              <a:rPr dirty="0" sz="2800" spc="-10">
                <a:latin typeface="Tahoma"/>
                <a:cs typeface="Tahoma"/>
              </a:rPr>
              <a:t> </a:t>
            </a:r>
            <a:r>
              <a:rPr dirty="0" sz="2800" spc="360">
                <a:latin typeface="Tahoma"/>
                <a:cs typeface="Tahoma"/>
              </a:rPr>
              <a:t>نم</a:t>
            </a:r>
            <a:r>
              <a:rPr dirty="0" sz="2800" spc="-20">
                <a:latin typeface="Tahoma"/>
                <a:cs typeface="Tahoma"/>
              </a:rPr>
              <a:t> </a:t>
            </a:r>
            <a:r>
              <a:rPr dirty="0" sz="2800" spc="-300">
                <a:latin typeface="Tahoma"/>
                <a:cs typeface="Tahoma"/>
              </a:rPr>
              <a:t>ةفلتخم</a:t>
            </a:r>
            <a:r>
              <a:rPr dirty="0" sz="2800">
                <a:latin typeface="Tahoma"/>
                <a:cs typeface="Tahoma"/>
              </a:rPr>
              <a:t> </a:t>
            </a:r>
            <a:r>
              <a:rPr dirty="0" sz="2800" spc="-340">
                <a:latin typeface="Tahoma"/>
                <a:cs typeface="Tahoma"/>
              </a:rPr>
              <a:t>تايوتسم</a:t>
            </a:r>
            <a:r>
              <a:rPr dirty="0" sz="2800" spc="5">
                <a:latin typeface="Tahoma"/>
                <a:cs typeface="Tahoma"/>
              </a:rPr>
              <a:t> </a:t>
            </a:r>
            <a:r>
              <a:rPr dirty="0" sz="2800" spc="-60">
                <a:latin typeface="Tahoma"/>
                <a:cs typeface="Tahoma"/>
              </a:rPr>
              <a:t>يدؤت</a:t>
            </a:r>
            <a:r>
              <a:rPr dirty="0" sz="2800" spc="-30">
                <a:latin typeface="Tahoma"/>
                <a:cs typeface="Tahoma"/>
              </a:rPr>
              <a:t> </a:t>
            </a:r>
            <a:r>
              <a:rPr dirty="0" sz="2800" spc="-75">
                <a:latin typeface="Tahoma"/>
                <a:cs typeface="Tahoma"/>
              </a:rPr>
              <a:t>دق</a:t>
            </a:r>
            <a:r>
              <a:rPr dirty="0" sz="2800" spc="-30">
                <a:latin typeface="Tahoma"/>
                <a:cs typeface="Tahoma"/>
              </a:rPr>
              <a:t> </a:t>
            </a:r>
            <a:r>
              <a:rPr dirty="0" sz="2800" spc="-440" b="1" i="1">
                <a:latin typeface="Trebuchet MS"/>
                <a:cs typeface="Trebuchet MS"/>
              </a:rPr>
              <a:t>:</a:t>
            </a:r>
            <a:r>
              <a:rPr dirty="0" sz="2800" spc="-440" b="1">
                <a:latin typeface="Tahoma"/>
                <a:cs typeface="Tahoma"/>
              </a:rPr>
              <a:t>ةتوافتملا</a:t>
            </a:r>
            <a:r>
              <a:rPr dirty="0" sz="2800" spc="175" b="1">
                <a:latin typeface="Tahoma"/>
                <a:cs typeface="Tahoma"/>
              </a:rPr>
              <a:t> </a:t>
            </a:r>
            <a:r>
              <a:rPr dirty="0" sz="2800" spc="-375" b="1">
                <a:latin typeface="Tahoma"/>
                <a:cs typeface="Tahoma"/>
              </a:rPr>
              <a:t>تامازتل</a:t>
            </a:r>
            <a:r>
              <a:rPr dirty="0" sz="2800" spc="330" b="1">
                <a:latin typeface="Tahoma"/>
                <a:cs typeface="Tahoma"/>
              </a:rPr>
              <a:t>  </a:t>
            </a:r>
            <a:r>
              <a:rPr dirty="0" sz="2800" b="1">
                <a:latin typeface="Tahoma"/>
                <a:cs typeface="Tahoma"/>
              </a:rPr>
              <a:t>ا</a:t>
            </a:r>
            <a:r>
              <a:rPr dirty="0" sz="2800" spc="160" b="1">
                <a:latin typeface="Tahoma"/>
                <a:cs typeface="Tahoma"/>
              </a:rPr>
              <a:t> </a:t>
            </a:r>
            <a:r>
              <a:rPr dirty="0" sz="2800" spc="50" b="1" i="1">
                <a:latin typeface="Trebuchet MS"/>
                <a:cs typeface="Trebuchet MS"/>
              </a:rPr>
              <a:t>–</a:t>
            </a:r>
            <a:r>
              <a:rPr dirty="0" sz="2800" spc="50" b="1" i="1">
                <a:latin typeface="Trebuchet MS"/>
                <a:cs typeface="Trebuchet MS"/>
              </a:rPr>
              <a:t> </a:t>
            </a:r>
            <a:r>
              <a:rPr dirty="0" sz="2800" spc="-190">
                <a:latin typeface="Tahoma"/>
                <a:cs typeface="Tahoma"/>
              </a:rPr>
              <a:t>.</a:t>
            </a:r>
            <a:r>
              <a:rPr dirty="0" sz="2800" spc="-190">
                <a:latin typeface="Tahoma"/>
                <a:cs typeface="Tahoma"/>
              </a:rPr>
              <a:t>يواستم</a:t>
            </a:r>
            <a:r>
              <a:rPr dirty="0" sz="2800" spc="-114">
                <a:latin typeface="Tahoma"/>
                <a:cs typeface="Tahoma"/>
              </a:rPr>
              <a:t> </a:t>
            </a:r>
            <a:r>
              <a:rPr dirty="0" sz="2800" spc="-430">
                <a:latin typeface="Tahoma"/>
                <a:cs typeface="Tahoma"/>
              </a:rPr>
              <a:t>ريغلا</a:t>
            </a:r>
            <a:r>
              <a:rPr dirty="0" sz="2800" spc="-65">
                <a:latin typeface="Tahoma"/>
                <a:cs typeface="Tahoma"/>
              </a:rPr>
              <a:t> </a:t>
            </a:r>
            <a:r>
              <a:rPr dirty="0" sz="2800" spc="-525">
                <a:latin typeface="Tahoma"/>
                <a:cs typeface="Tahoma"/>
              </a:rPr>
              <a:t>ذيفنتلاو</a:t>
            </a:r>
            <a:r>
              <a:rPr dirty="0" sz="2800" spc="-65">
                <a:latin typeface="Tahoma"/>
                <a:cs typeface="Tahoma"/>
              </a:rPr>
              <a:t> </a:t>
            </a:r>
            <a:r>
              <a:rPr dirty="0" sz="2800" spc="-210">
                <a:latin typeface="Tahoma"/>
                <a:cs typeface="Tahoma"/>
              </a:rPr>
              <a:t>ماظتنالا</a:t>
            </a:r>
            <a:r>
              <a:rPr dirty="0" sz="2800" spc="-114">
                <a:latin typeface="Tahoma"/>
                <a:cs typeface="Tahoma"/>
              </a:rPr>
              <a:t> </a:t>
            </a:r>
            <a:r>
              <a:rPr dirty="0" sz="2800" spc="-315">
                <a:latin typeface="Tahoma"/>
                <a:cs typeface="Tahoma"/>
              </a:rPr>
              <a:t>ىلإ</a:t>
            </a:r>
            <a:r>
              <a:rPr dirty="0" sz="2800" spc="-95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لودلا</a:t>
            </a:r>
            <a:r>
              <a:rPr dirty="0" sz="2800" spc="-75">
                <a:latin typeface="Tahoma"/>
                <a:cs typeface="Tahoma"/>
              </a:rPr>
              <a:t> </a:t>
            </a:r>
            <a:r>
              <a:rPr dirty="0" sz="2800" spc="-869">
                <a:latin typeface="Tahoma"/>
                <a:cs typeface="Tahoma"/>
              </a:rPr>
              <a:t>نيب</a:t>
            </a:r>
            <a:endParaRPr sz="2800">
              <a:latin typeface="Tahoma"/>
              <a:cs typeface="Tahoma"/>
            </a:endParaRPr>
          </a:p>
          <a:p>
            <a:pPr algn="r" marL="12700" marR="5080" indent="1270">
              <a:lnSpc>
                <a:spcPct val="160000"/>
              </a:lnSpc>
            </a:pPr>
            <a:r>
              <a:rPr dirty="0" sz="2800" spc="-355">
                <a:latin typeface="Tahoma"/>
                <a:cs typeface="Tahoma"/>
              </a:rPr>
              <a:t>حئاوللا</a:t>
            </a:r>
            <a:r>
              <a:rPr dirty="0" sz="2800" spc="135">
                <a:latin typeface="Tahoma"/>
                <a:cs typeface="Tahoma"/>
              </a:rPr>
              <a:t> </a:t>
            </a:r>
            <a:r>
              <a:rPr dirty="0" sz="2800" spc="-260">
                <a:latin typeface="Tahoma"/>
                <a:cs typeface="Tahoma"/>
              </a:rPr>
              <a:t>تناك</a:t>
            </a:r>
            <a:r>
              <a:rPr dirty="0" sz="2800" spc="40">
                <a:latin typeface="Tahoma"/>
                <a:cs typeface="Tahoma"/>
              </a:rPr>
              <a:t> </a:t>
            </a:r>
            <a:r>
              <a:rPr dirty="0" sz="2800" spc="140">
                <a:latin typeface="Tahoma"/>
                <a:cs typeface="Tahoma"/>
              </a:rPr>
              <a:t>اذإ</a:t>
            </a:r>
            <a:r>
              <a:rPr dirty="0" sz="2800" spc="35">
                <a:latin typeface="Tahoma"/>
                <a:cs typeface="Tahoma"/>
              </a:rPr>
              <a:t> </a:t>
            </a:r>
            <a:r>
              <a:rPr dirty="0" sz="2800" spc="-450">
                <a:latin typeface="Tahoma"/>
                <a:cs typeface="Tahoma"/>
              </a:rPr>
              <a:t>راكتبالا</a:t>
            </a:r>
            <a:r>
              <a:rPr dirty="0" sz="2800" spc="160">
                <a:latin typeface="Tahoma"/>
                <a:cs typeface="Tahoma"/>
              </a:rPr>
              <a:t> </a:t>
            </a:r>
            <a:r>
              <a:rPr dirty="0" sz="2800" spc="225">
                <a:latin typeface="Tahoma"/>
                <a:cs typeface="Tahoma"/>
              </a:rPr>
              <a:t>دامخإ</a:t>
            </a:r>
            <a:r>
              <a:rPr dirty="0" sz="2800" spc="110">
                <a:latin typeface="Tahoma"/>
                <a:cs typeface="Tahoma"/>
              </a:rPr>
              <a:t> </a:t>
            </a:r>
            <a:r>
              <a:rPr dirty="0" sz="2800" spc="-315">
                <a:latin typeface="Tahoma"/>
                <a:cs typeface="Tahoma"/>
              </a:rPr>
              <a:t>ىلإ</a:t>
            </a:r>
            <a:r>
              <a:rPr dirty="0" sz="2800" spc="125">
                <a:latin typeface="Tahoma"/>
                <a:cs typeface="Tahoma"/>
              </a:rPr>
              <a:t> </a:t>
            </a:r>
            <a:r>
              <a:rPr dirty="0" sz="2800" spc="-670">
                <a:latin typeface="Tahoma"/>
                <a:cs typeface="Tahoma"/>
              </a:rPr>
              <a:t>نينقتلا</a:t>
            </a:r>
            <a:r>
              <a:rPr dirty="0" sz="2800" spc="160">
                <a:latin typeface="Tahoma"/>
                <a:cs typeface="Tahoma"/>
              </a:rPr>
              <a:t> </a:t>
            </a:r>
            <a:r>
              <a:rPr dirty="0" sz="2800" spc="-60">
                <a:latin typeface="Tahoma"/>
                <a:cs typeface="Tahoma"/>
              </a:rPr>
              <a:t>يدؤي</a:t>
            </a:r>
            <a:r>
              <a:rPr dirty="0" sz="2800" spc="130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دق</a:t>
            </a:r>
            <a:r>
              <a:rPr dirty="0" sz="2800" spc="120">
                <a:latin typeface="Tahoma"/>
                <a:cs typeface="Tahoma"/>
              </a:rPr>
              <a:t> </a:t>
            </a:r>
            <a:r>
              <a:rPr dirty="0" sz="2800" spc="-580">
                <a:latin typeface="Tahoma"/>
                <a:cs typeface="Tahoma"/>
              </a:rPr>
              <a:t>:</a:t>
            </a:r>
            <a:r>
              <a:rPr dirty="0" sz="2800" spc="-580" b="1">
                <a:latin typeface="Tahoma"/>
                <a:cs typeface="Tahoma"/>
              </a:rPr>
              <a:t>ايجولونكتلا</a:t>
            </a:r>
            <a:r>
              <a:rPr dirty="0" sz="2800" spc="350" b="1">
                <a:latin typeface="Tahoma"/>
                <a:cs typeface="Tahoma"/>
              </a:rPr>
              <a:t> </a:t>
            </a:r>
            <a:r>
              <a:rPr dirty="0" sz="2800" spc="-515" b="1">
                <a:latin typeface="Tahoma"/>
                <a:cs typeface="Tahoma"/>
              </a:rPr>
              <a:t>دويق</a:t>
            </a:r>
            <a:r>
              <a:rPr dirty="0" sz="2800" spc="280" b="1">
                <a:latin typeface="Tahoma"/>
                <a:cs typeface="Tahoma"/>
              </a:rPr>
              <a:t> </a:t>
            </a:r>
            <a:r>
              <a:rPr dirty="0" sz="2800" spc="50" b="1" i="1">
                <a:latin typeface="Trebuchet MS"/>
                <a:cs typeface="Trebuchet MS"/>
              </a:rPr>
              <a:t>–</a:t>
            </a:r>
            <a:r>
              <a:rPr dirty="0" sz="2800" spc="50" b="1" i="1">
                <a:latin typeface="Trebuchet MS"/>
                <a:cs typeface="Trebuchet MS"/>
              </a:rPr>
              <a:t> </a:t>
            </a:r>
            <a:r>
              <a:rPr dirty="0" sz="2800" spc="-370">
                <a:latin typeface="Tahoma"/>
                <a:cs typeface="Tahoma"/>
              </a:rPr>
              <a:t>.</a:t>
            </a:r>
            <a:r>
              <a:rPr dirty="0" sz="2800" spc="-370">
                <a:latin typeface="Tahoma"/>
                <a:cs typeface="Tahoma"/>
              </a:rPr>
              <a:t>ةيجولونكتلا</a:t>
            </a:r>
            <a:r>
              <a:rPr dirty="0" sz="2800" spc="-120">
                <a:latin typeface="Tahoma"/>
                <a:cs typeface="Tahoma"/>
              </a:rPr>
              <a:t> </a:t>
            </a:r>
            <a:r>
              <a:rPr dirty="0" sz="2800" spc="-620">
                <a:latin typeface="Tahoma"/>
                <a:cs typeface="Tahoma"/>
              </a:rPr>
              <a:t>ليصافتلل</a:t>
            </a:r>
            <a:r>
              <a:rPr dirty="0" sz="2800" spc="-105">
                <a:latin typeface="Tahoma"/>
                <a:cs typeface="Tahoma"/>
              </a:rPr>
              <a:t> </a:t>
            </a:r>
            <a:r>
              <a:rPr dirty="0" baseline="1984" sz="4200" spc="-97">
                <a:latin typeface="Tahoma"/>
                <a:cs typeface="Tahoma"/>
              </a:rPr>
              <a:t>اماً</a:t>
            </a:r>
            <a:r>
              <a:rPr dirty="0" baseline="1984" sz="4200" spc="719">
                <a:latin typeface="Tahoma"/>
                <a:cs typeface="Tahoma"/>
              </a:rPr>
              <a:t> </a:t>
            </a:r>
            <a:r>
              <a:rPr dirty="0" sz="2800" spc="-440">
                <a:latin typeface="Tahoma"/>
                <a:cs typeface="Tahoma"/>
              </a:rPr>
              <a:t>مت</a:t>
            </a:r>
            <a:r>
              <a:rPr dirty="0" sz="2800" spc="-105">
                <a:latin typeface="Tahoma"/>
                <a:cs typeface="Tahoma"/>
              </a:rPr>
              <a:t> </a:t>
            </a:r>
            <a:r>
              <a:rPr dirty="0" sz="2800" spc="-355">
                <a:latin typeface="Tahoma"/>
                <a:cs typeface="Tahoma"/>
              </a:rPr>
              <a:t>ةبسانم</a:t>
            </a:r>
            <a:r>
              <a:rPr dirty="0" sz="2800" spc="-110">
                <a:latin typeface="Tahoma"/>
                <a:cs typeface="Tahoma"/>
              </a:rPr>
              <a:t> </a:t>
            </a:r>
            <a:r>
              <a:rPr dirty="0" sz="2800" spc="-505">
                <a:latin typeface="Tahoma"/>
                <a:cs typeface="Tahoma"/>
              </a:rPr>
              <a:t>ريغ</a:t>
            </a:r>
            <a:r>
              <a:rPr dirty="0" sz="2800" spc="-135">
                <a:latin typeface="Tahoma"/>
                <a:cs typeface="Tahoma"/>
              </a:rPr>
              <a:t> </a:t>
            </a:r>
            <a:r>
              <a:rPr dirty="0" sz="2800" spc="210">
                <a:latin typeface="Tahoma"/>
                <a:cs typeface="Tahoma"/>
              </a:rPr>
              <a:t>وأ</a:t>
            </a:r>
            <a:r>
              <a:rPr dirty="0" sz="2800" spc="-185">
                <a:latin typeface="Tahoma"/>
                <a:cs typeface="Tahoma"/>
              </a:rPr>
              <a:t> </a:t>
            </a:r>
            <a:r>
              <a:rPr dirty="0" sz="2800" spc="-420">
                <a:latin typeface="Tahoma"/>
                <a:cs typeface="Tahoma"/>
              </a:rPr>
              <a:t>ةياغلل</a:t>
            </a:r>
            <a:r>
              <a:rPr dirty="0" sz="2800" spc="-100">
                <a:latin typeface="Tahoma"/>
                <a:cs typeface="Tahoma"/>
              </a:rPr>
              <a:t> </a:t>
            </a:r>
            <a:r>
              <a:rPr dirty="0" sz="2800" spc="-10">
                <a:latin typeface="Tahoma"/>
                <a:cs typeface="Tahoma"/>
              </a:rPr>
              <a:t>ةمراص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7595" y="1949195"/>
            <a:ext cx="5181600" cy="3372612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6172200" y="3320796"/>
            <a:ext cx="5181600" cy="631190"/>
            <a:chOff x="6172200" y="3320796"/>
            <a:chExt cx="5181600" cy="631190"/>
          </a:xfrm>
        </p:grpSpPr>
        <p:sp>
          <p:nvSpPr>
            <p:cNvPr id="5" name="object 5" descr=""/>
            <p:cNvSpPr/>
            <p:nvPr/>
          </p:nvSpPr>
          <p:spPr>
            <a:xfrm>
              <a:off x="6172200" y="3320796"/>
              <a:ext cx="5181600" cy="631190"/>
            </a:xfrm>
            <a:custGeom>
              <a:avLst/>
              <a:gdLst/>
              <a:ahLst/>
              <a:cxnLst/>
              <a:rect l="l" t="t" r="r" b="b"/>
              <a:pathLst>
                <a:path w="5181600" h="631189">
                  <a:moveTo>
                    <a:pt x="5181600" y="0"/>
                  </a:moveTo>
                  <a:lnTo>
                    <a:pt x="0" y="0"/>
                  </a:lnTo>
                  <a:lnTo>
                    <a:pt x="0" y="630935"/>
                  </a:lnTo>
                  <a:lnTo>
                    <a:pt x="5181600" y="630935"/>
                  </a:lnTo>
                  <a:lnTo>
                    <a:pt x="5181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565290" y="3370072"/>
              <a:ext cx="193675" cy="292100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6172200" y="3320796"/>
            <a:ext cx="5181600" cy="631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r" marL="318135" marR="328930">
              <a:lnSpc>
                <a:spcPts val="3250"/>
              </a:lnSpc>
            </a:pPr>
            <a:r>
              <a:rPr dirty="0" sz="2800" spc="-740" b="1">
                <a:solidFill>
                  <a:srgbClr val="FF0000"/>
                </a:solidFill>
                <a:latin typeface="Tahoma"/>
                <a:cs typeface="Tahoma"/>
              </a:rPr>
              <a:t>حلس</a:t>
            </a:r>
            <a:r>
              <a:rPr dirty="0" sz="2800" spc="-4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640" b="1">
                <a:solidFill>
                  <a:srgbClr val="FF0000"/>
                </a:solidFill>
                <a:latin typeface="Tahoma"/>
                <a:cs typeface="Tahoma"/>
              </a:rPr>
              <a:t>تلاو</a:t>
            </a:r>
            <a:r>
              <a:rPr dirty="0" sz="2800" spc="6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35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800" spc="40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8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800" spc="2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180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665732"/>
            <a:ext cx="11527790" cy="4125595"/>
          </a:xfrm>
          <a:custGeom>
            <a:avLst/>
            <a:gdLst/>
            <a:ahLst/>
            <a:cxnLst/>
            <a:rect l="l" t="t" r="r" b="b"/>
            <a:pathLst>
              <a:path w="11527790" h="4125595">
                <a:moveTo>
                  <a:pt x="11527536" y="0"/>
                </a:moveTo>
                <a:lnTo>
                  <a:pt x="0" y="0"/>
                </a:lnTo>
                <a:lnTo>
                  <a:pt x="0" y="4125467"/>
                </a:lnTo>
                <a:lnTo>
                  <a:pt x="11527536" y="4125467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35940" y="1626463"/>
            <a:ext cx="11374120" cy="39096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 indent="92075">
              <a:lnSpc>
                <a:spcPct val="140000"/>
              </a:lnSpc>
              <a:spcBef>
                <a:spcPts val="100"/>
              </a:spcBef>
            </a:pPr>
            <a:r>
              <a:rPr dirty="0" sz="2600" spc="-310">
                <a:latin typeface="Tahoma"/>
                <a:cs typeface="Tahoma"/>
              </a:rPr>
              <a:t>نادلبلا</a:t>
            </a:r>
            <a:r>
              <a:rPr dirty="0" sz="2600" spc="10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ضعب</a:t>
            </a:r>
            <a:r>
              <a:rPr dirty="0" sz="2600" spc="114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تحمس</a:t>
            </a:r>
            <a:r>
              <a:rPr dirty="0" sz="2600" spc="235">
                <a:latin typeface="Tahoma"/>
                <a:cs typeface="Tahoma"/>
              </a:rPr>
              <a:t> </a:t>
            </a:r>
            <a:r>
              <a:rPr dirty="0" sz="2600" spc="130">
                <a:latin typeface="Tahoma"/>
                <a:cs typeface="Tahoma"/>
              </a:rPr>
              <a:t>اذإ</a:t>
            </a:r>
            <a:r>
              <a:rPr dirty="0" sz="2600" spc="204">
                <a:latin typeface="Tahoma"/>
                <a:cs typeface="Tahoma"/>
              </a:rPr>
              <a:t> </a:t>
            </a:r>
            <a:r>
              <a:rPr dirty="0" sz="2600" spc="-160">
                <a:latin typeface="Tahoma"/>
                <a:cs typeface="Tahoma"/>
              </a:rPr>
              <a:t>،ةيملاع</a:t>
            </a:r>
            <a:r>
              <a:rPr dirty="0" sz="2600" spc="220">
                <a:latin typeface="Tahoma"/>
                <a:cs typeface="Tahoma"/>
              </a:rPr>
              <a:t> </a:t>
            </a:r>
            <a:r>
              <a:rPr dirty="0" sz="2600" spc="-665">
                <a:latin typeface="Tahoma"/>
                <a:cs typeface="Tahoma"/>
              </a:rPr>
              <a:t>ةيسايس</a:t>
            </a:r>
            <a:r>
              <a:rPr dirty="0" sz="2600" spc="325">
                <a:latin typeface="Tahoma"/>
                <a:cs typeface="Tahoma"/>
              </a:rPr>
              <a:t> </a:t>
            </a:r>
            <a:r>
              <a:rPr dirty="0" sz="2600" spc="110">
                <a:latin typeface="Tahoma"/>
                <a:cs typeface="Tahoma"/>
              </a:rPr>
              <a:t>ةمزأ</a:t>
            </a:r>
            <a:r>
              <a:rPr dirty="0" sz="2600" spc="225">
                <a:latin typeface="Tahoma"/>
                <a:cs typeface="Tahoma"/>
              </a:rPr>
              <a:t> </a:t>
            </a:r>
            <a:r>
              <a:rPr dirty="0" sz="2600" spc="-565">
                <a:latin typeface="Tahoma"/>
                <a:cs typeface="Tahoma"/>
              </a:rPr>
              <a:t>لكشي</a:t>
            </a:r>
            <a:r>
              <a:rPr dirty="0" sz="2600" spc="32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دق</a:t>
            </a:r>
            <a:r>
              <a:rPr dirty="0" sz="2600" spc="215">
                <a:latin typeface="Tahoma"/>
                <a:cs typeface="Tahoma"/>
              </a:rPr>
              <a:t> </a:t>
            </a:r>
            <a:r>
              <a:rPr dirty="0" sz="2600" spc="-65">
                <a:latin typeface="Tahoma"/>
                <a:cs typeface="Tahoma"/>
              </a:rPr>
              <a:t>يعانطصالا</a:t>
            </a:r>
            <a:r>
              <a:rPr dirty="0" sz="2600" spc="229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ءاكذلا</a:t>
            </a:r>
            <a:r>
              <a:rPr dirty="0" sz="2600" spc="-1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كلذ</a:t>
            </a:r>
            <a:r>
              <a:rPr dirty="0" sz="2600" spc="-114">
                <a:latin typeface="Tahoma"/>
                <a:cs typeface="Tahoma"/>
              </a:rPr>
              <a:t> </a:t>
            </a:r>
            <a:r>
              <a:rPr dirty="0" sz="2600" spc="55">
                <a:latin typeface="Tahoma"/>
                <a:cs typeface="Tahoma"/>
              </a:rPr>
              <a:t>ىرخأ</a:t>
            </a:r>
            <a:r>
              <a:rPr dirty="0" sz="2600" spc="-130">
                <a:latin typeface="Tahoma"/>
                <a:cs typeface="Tahoma"/>
              </a:rPr>
              <a:t> </a:t>
            </a:r>
            <a:r>
              <a:rPr dirty="0" sz="2600" spc="275">
                <a:latin typeface="Tahoma"/>
                <a:cs typeface="Tahoma"/>
              </a:rPr>
              <a:t>لود</a:t>
            </a:r>
            <a:r>
              <a:rPr dirty="0" sz="2600" spc="-100">
                <a:latin typeface="Tahoma"/>
                <a:cs typeface="Tahoma"/>
              </a:rPr>
              <a:t> </a:t>
            </a:r>
            <a:r>
              <a:rPr dirty="0" sz="2600" spc="-300">
                <a:latin typeface="Tahoma"/>
                <a:cs typeface="Tahoma"/>
              </a:rPr>
              <a:t>ضفرت</a:t>
            </a:r>
            <a:r>
              <a:rPr dirty="0" sz="2600" spc="-130">
                <a:latin typeface="Tahoma"/>
                <a:cs typeface="Tahoma"/>
              </a:rPr>
              <a:t> </a:t>
            </a:r>
            <a:r>
              <a:rPr dirty="0" sz="2600" spc="-530">
                <a:latin typeface="Tahoma"/>
                <a:cs typeface="Tahoma"/>
              </a:rPr>
              <a:t>امنيب</a:t>
            </a:r>
            <a:r>
              <a:rPr dirty="0" sz="2600" spc="-140">
                <a:latin typeface="Tahoma"/>
                <a:cs typeface="Tahoma"/>
              </a:rPr>
              <a:t> </a:t>
            </a:r>
            <a:r>
              <a:rPr dirty="0" sz="2600" spc="-465">
                <a:latin typeface="Tahoma"/>
                <a:cs typeface="Tahoma"/>
              </a:rPr>
              <a:t>،ليغشتلا</a:t>
            </a:r>
            <a:r>
              <a:rPr dirty="0" sz="2600" spc="-114">
                <a:latin typeface="Tahoma"/>
                <a:cs typeface="Tahoma"/>
              </a:rPr>
              <a:t> </a:t>
            </a:r>
            <a:r>
              <a:rPr dirty="0" sz="2600" spc="-360">
                <a:latin typeface="Tahoma"/>
                <a:cs typeface="Tahoma"/>
              </a:rPr>
              <a:t>ةيتاذ</a:t>
            </a:r>
            <a:r>
              <a:rPr dirty="0" sz="2600" spc="-120">
                <a:latin typeface="Tahoma"/>
                <a:cs typeface="Tahoma"/>
              </a:rPr>
              <a:t> </a:t>
            </a:r>
            <a:r>
              <a:rPr dirty="0" sz="2600" spc="-375">
                <a:latin typeface="Tahoma"/>
                <a:cs typeface="Tahoma"/>
              </a:rPr>
              <a:t>–</a:t>
            </a:r>
            <a:r>
              <a:rPr dirty="0" sz="2600" spc="-120">
                <a:latin typeface="Tahoma"/>
                <a:cs typeface="Tahoma"/>
              </a:rPr>
              <a:t> </a:t>
            </a:r>
            <a:r>
              <a:rPr dirty="0" sz="2600" spc="-320">
                <a:latin typeface="Tahoma"/>
                <a:cs typeface="Tahoma"/>
              </a:rPr>
              <a:t>مكحتلا</a:t>
            </a:r>
            <a:r>
              <a:rPr dirty="0" sz="2600" spc="-130">
                <a:latin typeface="Tahoma"/>
                <a:cs typeface="Tahoma"/>
              </a:rPr>
              <a:t> </a:t>
            </a:r>
            <a:r>
              <a:rPr dirty="0" sz="2600" spc="-360">
                <a:latin typeface="Tahoma"/>
                <a:cs typeface="Tahoma"/>
              </a:rPr>
              <a:t>ةيتاذ</a:t>
            </a:r>
            <a:r>
              <a:rPr dirty="0" sz="2600" spc="-120">
                <a:latin typeface="Tahoma"/>
                <a:cs typeface="Tahoma"/>
              </a:rPr>
              <a:t> </a:t>
            </a:r>
            <a:r>
              <a:rPr dirty="0" sz="2600" spc="-254">
                <a:latin typeface="Tahoma"/>
                <a:cs typeface="Tahoma"/>
              </a:rPr>
              <a:t>ةحلسألا</a:t>
            </a:r>
            <a:r>
              <a:rPr dirty="0" sz="2600" spc="-130">
                <a:latin typeface="Tahoma"/>
                <a:cs typeface="Tahoma"/>
              </a:rPr>
              <a:t> </a:t>
            </a:r>
            <a:r>
              <a:rPr dirty="0" sz="2600" spc="-310">
                <a:latin typeface="Tahoma"/>
                <a:cs typeface="Tahoma"/>
              </a:rPr>
              <a:t>مادختساب</a:t>
            </a:r>
            <a:r>
              <a:rPr dirty="0" sz="2600" spc="650">
                <a:latin typeface="Tahoma"/>
                <a:cs typeface="Tahoma"/>
              </a:rPr>
              <a:t>   </a:t>
            </a:r>
            <a:r>
              <a:rPr dirty="0" sz="2600" spc="-290">
                <a:latin typeface="Tahoma"/>
                <a:cs typeface="Tahoma"/>
              </a:rPr>
              <a:t>يف</a:t>
            </a:r>
            <a:r>
              <a:rPr dirty="0" sz="2600" spc="-45">
                <a:latin typeface="Tahoma"/>
                <a:cs typeface="Tahoma"/>
              </a:rPr>
              <a:t> </a:t>
            </a:r>
            <a:r>
              <a:rPr dirty="0" sz="2600" spc="-265">
                <a:latin typeface="Tahoma"/>
                <a:cs typeface="Tahoma"/>
              </a:rPr>
              <a:t>رضخلا</a:t>
            </a:r>
            <a:r>
              <a:rPr dirty="0" sz="2600" spc="-60">
                <a:latin typeface="Tahoma"/>
                <a:cs typeface="Tahoma"/>
              </a:rPr>
              <a:t> </a:t>
            </a:r>
            <a:r>
              <a:rPr dirty="0" sz="2600" spc="-165">
                <a:latin typeface="Tahoma"/>
                <a:cs typeface="Tahoma"/>
              </a:rPr>
              <a:t>بزحل</a:t>
            </a:r>
            <a:r>
              <a:rPr dirty="0" sz="2600" spc="-50">
                <a:latin typeface="Tahoma"/>
                <a:cs typeface="Tahoma"/>
              </a:rPr>
              <a:t> </a:t>
            </a:r>
            <a:r>
              <a:rPr dirty="0" sz="2600" spc="-265">
                <a:latin typeface="Tahoma"/>
                <a:cs typeface="Tahoma"/>
              </a:rPr>
              <a:t>ةينمألا</a:t>
            </a:r>
            <a:r>
              <a:rPr dirty="0" sz="2600" spc="-50">
                <a:latin typeface="Tahoma"/>
                <a:cs typeface="Tahoma"/>
              </a:rPr>
              <a:t> </a:t>
            </a:r>
            <a:r>
              <a:rPr dirty="0" sz="2600" spc="-484">
                <a:latin typeface="Tahoma"/>
                <a:cs typeface="Tahoma"/>
              </a:rPr>
              <a:t>ةسايسلا</a:t>
            </a:r>
            <a:r>
              <a:rPr dirty="0" sz="2600" spc="-40">
                <a:latin typeface="Tahoma"/>
                <a:cs typeface="Tahoma"/>
              </a:rPr>
              <a:t> </a:t>
            </a:r>
            <a:r>
              <a:rPr dirty="0" sz="2600" spc="-445">
                <a:latin typeface="Tahoma"/>
                <a:cs typeface="Tahoma"/>
              </a:rPr>
              <a:t>مساب</a:t>
            </a:r>
            <a:r>
              <a:rPr dirty="0" sz="2600" spc="-70">
                <a:latin typeface="Tahoma"/>
                <a:cs typeface="Tahoma"/>
              </a:rPr>
              <a:t> </a:t>
            </a:r>
            <a:r>
              <a:rPr dirty="0" sz="2600" spc="-254">
                <a:latin typeface="Tahoma"/>
                <a:cs typeface="Tahoma"/>
              </a:rPr>
              <a:t>ةثدحتملا</a:t>
            </a:r>
            <a:r>
              <a:rPr dirty="0" sz="2600" spc="-50">
                <a:latin typeface="Tahoma"/>
                <a:cs typeface="Tahoma"/>
              </a:rPr>
              <a:t> </a:t>
            </a:r>
            <a:r>
              <a:rPr dirty="0" sz="2600" spc="-415">
                <a:latin typeface="Tahoma"/>
                <a:cs typeface="Tahoma"/>
              </a:rPr>
              <a:t>،وريلاف</a:t>
            </a:r>
            <a:r>
              <a:rPr dirty="0" sz="2600" spc="-60">
                <a:latin typeface="Tahoma"/>
                <a:cs typeface="Tahoma"/>
              </a:rPr>
              <a:t> </a:t>
            </a:r>
            <a:r>
              <a:rPr dirty="0" sz="2600" spc="-330">
                <a:latin typeface="Tahoma"/>
                <a:cs typeface="Tahoma"/>
              </a:rPr>
              <a:t>ليدوب</a:t>
            </a:r>
            <a:r>
              <a:rPr dirty="0" sz="2600" spc="-55">
                <a:latin typeface="Tahoma"/>
                <a:cs typeface="Tahoma"/>
              </a:rPr>
              <a:t>  </a:t>
            </a:r>
            <a:r>
              <a:rPr dirty="0" sz="2600">
                <a:latin typeface="Tahoma"/>
                <a:cs typeface="Tahoma"/>
              </a:rPr>
              <a:t>كلذ</a:t>
            </a:r>
            <a:r>
              <a:rPr dirty="0" sz="2600" spc="-60">
                <a:latin typeface="Tahoma"/>
                <a:cs typeface="Tahoma"/>
              </a:rPr>
              <a:t> </a:t>
            </a:r>
            <a:r>
              <a:rPr dirty="0" sz="2600" spc="-250">
                <a:latin typeface="Tahoma"/>
                <a:cs typeface="Tahoma"/>
              </a:rPr>
              <a:t>ىلع</a:t>
            </a:r>
            <a:r>
              <a:rPr dirty="0" sz="2600" spc="-45">
                <a:latin typeface="Tahoma"/>
                <a:cs typeface="Tahoma"/>
              </a:rPr>
              <a:t> </a:t>
            </a:r>
            <a:r>
              <a:rPr dirty="0" sz="2600" spc="75">
                <a:latin typeface="Tahoma"/>
                <a:cs typeface="Tahoma"/>
              </a:rPr>
              <a:t>تدكأو</a:t>
            </a:r>
            <a:r>
              <a:rPr dirty="0" sz="2600" spc="75">
                <a:latin typeface="Tahoma"/>
                <a:cs typeface="Tahoma"/>
              </a:rPr>
              <a:t> </a:t>
            </a:r>
            <a:r>
              <a:rPr dirty="0" sz="2600" spc="-165">
                <a:latin typeface="Tahoma"/>
                <a:cs typeface="Tahoma"/>
              </a:rPr>
              <a:t>ىلع</a:t>
            </a:r>
            <a:r>
              <a:rPr dirty="0" sz="2600" spc="130">
                <a:latin typeface="Tahoma"/>
                <a:cs typeface="Tahoma"/>
              </a:rPr>
              <a:t> </a:t>
            </a:r>
            <a:r>
              <a:rPr dirty="0" sz="2600" spc="-470">
                <a:latin typeface="Tahoma"/>
                <a:cs typeface="Tahoma"/>
              </a:rPr>
              <a:t>ليغشتلا</a:t>
            </a:r>
            <a:r>
              <a:rPr dirty="0" sz="2600" spc="200">
                <a:latin typeface="Tahoma"/>
                <a:cs typeface="Tahoma"/>
              </a:rPr>
              <a:t> </a:t>
            </a:r>
            <a:r>
              <a:rPr dirty="0" sz="2600" spc="-360">
                <a:latin typeface="Tahoma"/>
                <a:cs typeface="Tahoma"/>
              </a:rPr>
              <a:t>ةيتاذ</a:t>
            </a:r>
            <a:r>
              <a:rPr dirty="0" sz="2600" spc="155">
                <a:latin typeface="Tahoma"/>
                <a:cs typeface="Tahoma"/>
              </a:rPr>
              <a:t> </a:t>
            </a:r>
            <a:r>
              <a:rPr dirty="0" sz="2600" spc="-330">
                <a:latin typeface="Tahoma"/>
                <a:cs typeface="Tahoma"/>
              </a:rPr>
              <a:t>مكحتلا</a:t>
            </a:r>
            <a:r>
              <a:rPr dirty="0" sz="2600" spc="160">
                <a:latin typeface="Tahoma"/>
                <a:cs typeface="Tahoma"/>
              </a:rPr>
              <a:t> </a:t>
            </a:r>
            <a:r>
              <a:rPr dirty="0" sz="2600" spc="-360">
                <a:latin typeface="Tahoma"/>
                <a:cs typeface="Tahoma"/>
              </a:rPr>
              <a:t>ةيتاذ</a:t>
            </a:r>
            <a:r>
              <a:rPr dirty="0" sz="2600" spc="160">
                <a:latin typeface="Tahoma"/>
                <a:cs typeface="Tahoma"/>
              </a:rPr>
              <a:t> </a:t>
            </a:r>
            <a:r>
              <a:rPr dirty="0" sz="2600" spc="-254">
                <a:latin typeface="Tahoma"/>
                <a:cs typeface="Tahoma"/>
              </a:rPr>
              <a:t>ةحلسألا</a:t>
            </a:r>
            <a:r>
              <a:rPr dirty="0" sz="2600" spc="160">
                <a:latin typeface="Tahoma"/>
                <a:cs typeface="Tahoma"/>
              </a:rPr>
              <a:t> </a:t>
            </a:r>
            <a:r>
              <a:rPr dirty="0" sz="2600" spc="130">
                <a:latin typeface="Tahoma"/>
                <a:cs typeface="Tahoma"/>
              </a:rPr>
              <a:t>ةمظنأ</a:t>
            </a:r>
            <a:r>
              <a:rPr dirty="0" sz="2600" spc="160">
                <a:latin typeface="Tahoma"/>
                <a:cs typeface="Tahoma"/>
              </a:rPr>
              <a:t> </a:t>
            </a:r>
            <a:r>
              <a:rPr dirty="0" sz="2600" spc="225">
                <a:latin typeface="Tahoma"/>
                <a:cs typeface="Tahoma"/>
              </a:rPr>
              <a:t>رظح</a:t>
            </a:r>
            <a:r>
              <a:rPr dirty="0" sz="2600" spc="165">
                <a:latin typeface="Tahoma"/>
                <a:cs typeface="Tahoma"/>
              </a:rPr>
              <a:t> </a:t>
            </a:r>
            <a:r>
              <a:rPr dirty="0" sz="2600" spc="-285">
                <a:latin typeface="Tahoma"/>
                <a:cs typeface="Tahoma"/>
              </a:rPr>
              <a:t>بجي</a:t>
            </a:r>
            <a:r>
              <a:rPr dirty="0" sz="2600" spc="-285">
                <a:latin typeface="Tahoma"/>
                <a:cs typeface="Tahoma"/>
              </a:rPr>
              <a:t>“</a:t>
            </a:r>
            <a:r>
              <a:rPr dirty="0" sz="2600" spc="170">
                <a:latin typeface="Tahoma"/>
                <a:cs typeface="Tahoma"/>
              </a:rPr>
              <a:t> </a:t>
            </a:r>
            <a:r>
              <a:rPr dirty="0" sz="2600" spc="-175">
                <a:latin typeface="Tahoma"/>
                <a:cs typeface="Tahoma"/>
              </a:rPr>
              <a:t>:</a:t>
            </a:r>
            <a:r>
              <a:rPr dirty="0" sz="2600" spc="-175">
                <a:latin typeface="Tahoma"/>
                <a:cs typeface="Tahoma"/>
              </a:rPr>
              <a:t>يبوروألا</a:t>
            </a:r>
            <a:r>
              <a:rPr dirty="0" sz="2600" spc="165">
                <a:latin typeface="Tahoma"/>
                <a:cs typeface="Tahoma"/>
              </a:rPr>
              <a:t> </a:t>
            </a:r>
            <a:r>
              <a:rPr dirty="0" sz="2600" spc="-315">
                <a:latin typeface="Tahoma"/>
                <a:cs typeface="Tahoma"/>
              </a:rPr>
              <a:t>ناملربلا</a:t>
            </a:r>
            <a:r>
              <a:rPr dirty="0" sz="2600" spc="-315">
                <a:latin typeface="Tahoma"/>
                <a:cs typeface="Tahoma"/>
              </a:rPr>
              <a:t> </a:t>
            </a:r>
            <a:r>
              <a:rPr dirty="0" sz="2600" spc="-180">
                <a:latin typeface="Tahoma"/>
                <a:cs typeface="Tahoma"/>
              </a:rPr>
              <a:t>.”</a:t>
            </a:r>
            <a:r>
              <a:rPr dirty="0" sz="2600" spc="-180">
                <a:latin typeface="Tahoma"/>
                <a:cs typeface="Tahoma"/>
              </a:rPr>
              <a:t>يلودلا</a:t>
            </a:r>
            <a:r>
              <a:rPr dirty="0" sz="2600" spc="-135">
                <a:latin typeface="Tahoma"/>
                <a:cs typeface="Tahoma"/>
              </a:rPr>
              <a:t> </a:t>
            </a:r>
            <a:r>
              <a:rPr dirty="0" sz="2600" spc="-80">
                <a:latin typeface="Tahoma"/>
                <a:cs typeface="Tahoma"/>
              </a:rPr>
              <a:t>ىوتسملا</a:t>
            </a:r>
            <a:endParaRPr sz="2600">
              <a:latin typeface="Tahoma"/>
              <a:cs typeface="Tahoma"/>
            </a:endParaRPr>
          </a:p>
          <a:p>
            <a:pPr algn="r" marL="12700" marR="7620" indent="-635">
              <a:lnSpc>
                <a:spcPts val="4370"/>
              </a:lnSpc>
              <a:spcBef>
                <a:spcPts val="150"/>
              </a:spcBef>
            </a:pPr>
            <a:r>
              <a:rPr dirty="0" sz="2600" spc="335">
                <a:latin typeface="Tahoma"/>
                <a:cs typeface="Tahoma"/>
              </a:rPr>
              <a:t>نم</a:t>
            </a:r>
            <a:r>
              <a:rPr dirty="0" sz="2600" spc="-35">
                <a:latin typeface="Tahoma"/>
                <a:cs typeface="Tahoma"/>
              </a:rPr>
              <a:t> </a:t>
            </a:r>
            <a:r>
              <a:rPr dirty="0" sz="2600" spc="-250">
                <a:latin typeface="Tahoma"/>
                <a:cs typeface="Tahoma"/>
              </a:rPr>
              <a:t>جرخت</a:t>
            </a:r>
            <a:r>
              <a:rPr dirty="0" sz="2600" spc="20">
                <a:latin typeface="Tahoma"/>
                <a:cs typeface="Tahoma"/>
              </a:rPr>
              <a:t> </a:t>
            </a:r>
            <a:r>
              <a:rPr dirty="0" sz="2600" spc="-135">
                <a:latin typeface="Tahoma"/>
                <a:cs typeface="Tahoma"/>
              </a:rPr>
              <a:t>الأ</a:t>
            </a:r>
            <a:r>
              <a:rPr dirty="0" sz="2600" spc="10">
                <a:latin typeface="Tahoma"/>
                <a:cs typeface="Tahoma"/>
              </a:rPr>
              <a:t> </a:t>
            </a:r>
            <a:r>
              <a:rPr dirty="0" sz="2600" spc="-340">
                <a:latin typeface="Tahoma"/>
                <a:cs typeface="Tahoma"/>
              </a:rPr>
              <a:t>بجي</a:t>
            </a:r>
            <a:r>
              <a:rPr dirty="0" sz="2600" spc="20">
                <a:latin typeface="Tahoma"/>
                <a:cs typeface="Tahoma"/>
              </a:rPr>
              <a:t> </a:t>
            </a:r>
            <a:r>
              <a:rPr dirty="0" sz="2600" spc="100">
                <a:latin typeface="Tahoma"/>
                <a:cs typeface="Tahoma"/>
              </a:rPr>
              <a:t>توملاو</a:t>
            </a:r>
            <a:r>
              <a:rPr dirty="0" sz="2600" spc="10">
                <a:latin typeface="Tahoma"/>
                <a:cs typeface="Tahoma"/>
              </a:rPr>
              <a:t> </a:t>
            </a:r>
            <a:r>
              <a:rPr dirty="0" sz="2600" spc="-400">
                <a:latin typeface="Tahoma"/>
                <a:cs typeface="Tahoma"/>
              </a:rPr>
              <a:t>ةايحلاب</a:t>
            </a:r>
            <a:r>
              <a:rPr dirty="0" sz="2600" spc="15">
                <a:latin typeface="Tahoma"/>
                <a:cs typeface="Tahoma"/>
              </a:rPr>
              <a:t> </a:t>
            </a:r>
            <a:r>
              <a:rPr dirty="0" sz="2600" spc="-575">
                <a:latin typeface="Tahoma"/>
                <a:cs typeface="Tahoma"/>
              </a:rPr>
              <a:t>قلعتي</a:t>
            </a:r>
            <a:r>
              <a:rPr dirty="0" sz="2600" spc="5">
                <a:latin typeface="Tahoma"/>
                <a:cs typeface="Tahoma"/>
              </a:rPr>
              <a:t> </a:t>
            </a:r>
            <a:r>
              <a:rPr dirty="0" sz="2600" spc="-315">
                <a:latin typeface="Tahoma"/>
                <a:cs typeface="Tahoma"/>
              </a:rPr>
              <a:t>اميف</a:t>
            </a:r>
            <a:r>
              <a:rPr dirty="0" sz="2600" spc="10">
                <a:latin typeface="Tahoma"/>
                <a:cs typeface="Tahoma"/>
              </a:rPr>
              <a:t> </a:t>
            </a:r>
            <a:r>
              <a:rPr dirty="0" sz="2600" spc="-215">
                <a:latin typeface="Tahoma"/>
                <a:cs typeface="Tahoma"/>
              </a:rPr>
              <a:t>رارق</a:t>
            </a:r>
            <a:r>
              <a:rPr dirty="0" sz="2600" spc="5">
                <a:latin typeface="Tahoma"/>
                <a:cs typeface="Tahoma"/>
              </a:rPr>
              <a:t> </a:t>
            </a:r>
            <a:r>
              <a:rPr dirty="0" sz="2600" spc="-125">
                <a:latin typeface="Tahoma"/>
                <a:cs typeface="Tahoma"/>
              </a:rPr>
              <a:t>ذاختا</a:t>
            </a:r>
            <a:r>
              <a:rPr dirty="0" sz="2600" spc="15">
                <a:latin typeface="Tahoma"/>
                <a:cs typeface="Tahoma"/>
              </a:rPr>
              <a:t> </a:t>
            </a:r>
            <a:r>
              <a:rPr dirty="0" sz="2600" spc="-165">
                <a:latin typeface="Tahoma"/>
                <a:cs typeface="Tahoma"/>
              </a:rPr>
              <a:t>ةطلس</a:t>
            </a:r>
            <a:r>
              <a:rPr dirty="0" sz="2600" spc="10">
                <a:latin typeface="Tahoma"/>
                <a:cs typeface="Tahoma"/>
              </a:rPr>
              <a:t> </a:t>
            </a:r>
            <a:r>
              <a:rPr dirty="0" sz="2600" spc="120">
                <a:latin typeface="Tahoma"/>
                <a:cs typeface="Tahoma"/>
              </a:rPr>
              <a:t>نأ</a:t>
            </a:r>
            <a:r>
              <a:rPr dirty="0" sz="2600">
                <a:latin typeface="Tahoma"/>
                <a:cs typeface="Tahoma"/>
              </a:rPr>
              <a:t> </a:t>
            </a:r>
            <a:r>
              <a:rPr dirty="0" sz="2600" spc="-250">
                <a:latin typeface="Tahoma"/>
                <a:cs typeface="Tahoma"/>
              </a:rPr>
              <a:t>ىلع</a:t>
            </a:r>
            <a:r>
              <a:rPr dirty="0" sz="2600" spc="25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تددشو</a:t>
            </a:r>
            <a:r>
              <a:rPr dirty="0" sz="2600" spc="-10">
                <a:latin typeface="Tahoma"/>
                <a:cs typeface="Tahoma"/>
              </a:rPr>
              <a:t> </a:t>
            </a:r>
            <a:r>
              <a:rPr dirty="0" sz="2600" spc="-114">
                <a:latin typeface="Tahoma"/>
                <a:cs typeface="Tahoma"/>
              </a:rPr>
              <a:t>.</a:t>
            </a:r>
            <a:r>
              <a:rPr dirty="0" sz="2600" spc="-114">
                <a:latin typeface="Tahoma"/>
                <a:cs typeface="Tahoma"/>
              </a:rPr>
              <a:t>يعانطصالا</a:t>
            </a:r>
            <a:r>
              <a:rPr dirty="0" sz="2600" spc="-80">
                <a:latin typeface="Tahoma"/>
                <a:cs typeface="Tahoma"/>
              </a:rPr>
              <a:t> </a:t>
            </a:r>
            <a:r>
              <a:rPr dirty="0" sz="2600" spc="-229">
                <a:latin typeface="Tahoma"/>
                <a:cs typeface="Tahoma"/>
              </a:rPr>
              <a:t>ءاكذلاب</a:t>
            </a:r>
            <a:r>
              <a:rPr dirty="0" sz="2600" spc="-95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لمعت</a:t>
            </a:r>
            <a:r>
              <a:rPr dirty="0" sz="2600" spc="-114">
                <a:latin typeface="Tahoma"/>
                <a:cs typeface="Tahoma"/>
              </a:rPr>
              <a:t> </a:t>
            </a:r>
            <a:r>
              <a:rPr dirty="0" sz="2600" spc="-505">
                <a:latin typeface="Tahoma"/>
                <a:cs typeface="Tahoma"/>
              </a:rPr>
              <a:t>يتلا</a:t>
            </a:r>
            <a:r>
              <a:rPr dirty="0" sz="2600" spc="-65">
                <a:latin typeface="Tahoma"/>
                <a:cs typeface="Tahoma"/>
              </a:rPr>
              <a:t> </a:t>
            </a:r>
            <a:r>
              <a:rPr dirty="0" sz="2600" spc="-360">
                <a:latin typeface="Tahoma"/>
                <a:cs typeface="Tahoma"/>
              </a:rPr>
              <a:t>تاتوبورلل</a:t>
            </a:r>
            <a:r>
              <a:rPr dirty="0" sz="2600" spc="-105">
                <a:latin typeface="Tahoma"/>
                <a:cs typeface="Tahoma"/>
              </a:rPr>
              <a:t> </a:t>
            </a:r>
            <a:r>
              <a:rPr dirty="0" sz="2600" spc="-185">
                <a:latin typeface="Tahoma"/>
                <a:cs typeface="Tahoma"/>
              </a:rPr>
              <a:t>حنمتو</a:t>
            </a:r>
            <a:r>
              <a:rPr dirty="0" sz="2600" spc="-105">
                <a:latin typeface="Tahoma"/>
                <a:cs typeface="Tahoma"/>
              </a:rPr>
              <a:t> </a:t>
            </a:r>
            <a:r>
              <a:rPr dirty="0" sz="2600" spc="-580">
                <a:latin typeface="Tahoma"/>
                <a:cs typeface="Tahoma"/>
              </a:rPr>
              <a:t>رشبلا</a:t>
            </a:r>
            <a:r>
              <a:rPr dirty="0" sz="2600" spc="-70">
                <a:latin typeface="Tahoma"/>
                <a:cs typeface="Tahoma"/>
              </a:rPr>
              <a:t> </a:t>
            </a:r>
            <a:r>
              <a:rPr dirty="0" sz="2600" spc="-20">
                <a:latin typeface="Tahoma"/>
                <a:cs typeface="Tahoma"/>
              </a:rPr>
              <a:t>يديأ</a:t>
            </a:r>
            <a:endParaRPr sz="26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665732"/>
            <a:ext cx="11527790" cy="4125595"/>
          </a:xfrm>
          <a:custGeom>
            <a:avLst/>
            <a:gdLst/>
            <a:ahLst/>
            <a:cxnLst/>
            <a:rect l="l" t="t" r="r" b="b"/>
            <a:pathLst>
              <a:path w="11527790" h="4125595">
                <a:moveTo>
                  <a:pt x="11527536" y="0"/>
                </a:moveTo>
                <a:lnTo>
                  <a:pt x="0" y="0"/>
                </a:lnTo>
                <a:lnTo>
                  <a:pt x="0" y="4125467"/>
                </a:lnTo>
                <a:lnTo>
                  <a:pt x="11527536" y="4125467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35940" y="1855977"/>
            <a:ext cx="11373485" cy="38665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6350">
              <a:lnSpc>
                <a:spcPct val="100000"/>
              </a:lnSpc>
              <a:spcBef>
                <a:spcPts val="95"/>
              </a:spcBef>
            </a:pPr>
            <a:r>
              <a:rPr dirty="0" sz="2800" spc="370">
                <a:latin typeface="Tahoma"/>
                <a:cs typeface="Tahoma"/>
              </a:rPr>
              <a:t>نم</a:t>
            </a:r>
            <a:r>
              <a:rPr dirty="0" sz="2800" spc="-105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ءاوس</a:t>
            </a:r>
            <a:r>
              <a:rPr dirty="0" sz="2800" spc="-10">
                <a:latin typeface="Tahoma"/>
                <a:cs typeface="Tahoma"/>
              </a:rPr>
              <a:t> </a:t>
            </a:r>
            <a:r>
              <a:rPr dirty="0" sz="2800" spc="-610">
                <a:latin typeface="Tahoma"/>
                <a:cs typeface="Tahoma"/>
              </a:rPr>
              <a:t>،ةيديلقتلا</a:t>
            </a:r>
            <a:r>
              <a:rPr dirty="0" sz="2800" spc="25">
                <a:latin typeface="Tahoma"/>
                <a:cs typeface="Tahoma"/>
              </a:rPr>
              <a:t> </a:t>
            </a:r>
            <a:r>
              <a:rPr dirty="0" sz="2800" spc="-365">
                <a:latin typeface="Tahoma"/>
                <a:cs typeface="Tahoma"/>
              </a:rPr>
              <a:t>ةيركسعلا</a:t>
            </a:r>
            <a:r>
              <a:rPr dirty="0" sz="2800" spc="20">
                <a:latin typeface="Tahoma"/>
                <a:cs typeface="Tahoma"/>
              </a:rPr>
              <a:t> </a:t>
            </a:r>
            <a:r>
              <a:rPr dirty="0" sz="2800" spc="-165">
                <a:latin typeface="Tahoma"/>
                <a:cs typeface="Tahoma"/>
              </a:rPr>
              <a:t>تاردقلا</a:t>
            </a:r>
            <a:r>
              <a:rPr dirty="0" sz="2800" spc="-10">
                <a:latin typeface="Tahoma"/>
                <a:cs typeface="Tahoma"/>
              </a:rPr>
              <a:t> </a:t>
            </a:r>
            <a:r>
              <a:rPr dirty="0" sz="2800" spc="-360">
                <a:latin typeface="Tahoma"/>
                <a:cs typeface="Tahoma"/>
              </a:rPr>
              <a:t>ريوطت</a:t>
            </a:r>
            <a:r>
              <a:rPr dirty="0" sz="2800" spc="10">
                <a:latin typeface="Tahoma"/>
                <a:cs typeface="Tahoma"/>
              </a:rPr>
              <a:t> </a:t>
            </a:r>
            <a:r>
              <a:rPr dirty="0" sz="2800" spc="-260">
                <a:latin typeface="Tahoma"/>
                <a:cs typeface="Tahoma"/>
              </a:rPr>
              <a:t>يلع</a:t>
            </a:r>
            <a:r>
              <a:rPr dirty="0" sz="2800" spc="15">
                <a:latin typeface="Tahoma"/>
                <a:cs typeface="Tahoma"/>
              </a:rPr>
              <a:t> </a:t>
            </a:r>
            <a:r>
              <a:rPr dirty="0" sz="2800" spc="-55">
                <a:latin typeface="Tahoma"/>
                <a:cs typeface="Tahoma"/>
              </a:rPr>
              <a:t>رداق</a:t>
            </a:r>
            <a:r>
              <a:rPr dirty="0" sz="2800" spc="-20">
                <a:latin typeface="Tahoma"/>
                <a:cs typeface="Tahoma"/>
              </a:rPr>
              <a:t> </a:t>
            </a:r>
            <a:r>
              <a:rPr dirty="0" sz="2800" spc="-90">
                <a:latin typeface="Tahoma"/>
                <a:cs typeface="Tahoma"/>
              </a:rPr>
              <a:t>يعانطصالا</a:t>
            </a:r>
            <a:r>
              <a:rPr dirty="0" sz="2800">
                <a:latin typeface="Tahoma"/>
                <a:cs typeface="Tahoma"/>
              </a:rPr>
              <a:t> </a:t>
            </a:r>
            <a:r>
              <a:rPr dirty="0" sz="2800" spc="-10">
                <a:latin typeface="Tahoma"/>
                <a:cs typeface="Tahoma"/>
              </a:rPr>
              <a:t>ءاكذلا</a:t>
            </a:r>
            <a:endParaRPr sz="2800">
              <a:latin typeface="Tahoma"/>
              <a:cs typeface="Tahoma"/>
            </a:endParaRPr>
          </a:p>
          <a:p>
            <a:pPr algn="r" marL="4448175" marR="6350">
              <a:lnSpc>
                <a:spcPct val="100000"/>
              </a:lnSpc>
              <a:spcBef>
                <a:spcPts val="2014"/>
              </a:spcBef>
            </a:pPr>
            <a:r>
              <a:rPr dirty="0" sz="2800" spc="-645">
                <a:latin typeface="Tahoma"/>
                <a:cs typeface="Tahoma"/>
              </a:rPr>
              <a:t>.</a:t>
            </a:r>
            <a:r>
              <a:rPr dirty="0" sz="2800" spc="-645">
                <a:latin typeface="Tahoma"/>
                <a:cs typeface="Tahoma"/>
              </a:rPr>
              <a:t>يكيتكتلا</a:t>
            </a:r>
            <a:r>
              <a:rPr dirty="0" sz="2800" spc="-85">
                <a:latin typeface="Tahoma"/>
                <a:cs typeface="Tahoma"/>
              </a:rPr>
              <a:t> </a:t>
            </a:r>
            <a:r>
              <a:rPr dirty="0" sz="2800" spc="-265">
                <a:latin typeface="Tahoma"/>
                <a:cs typeface="Tahoma"/>
              </a:rPr>
              <a:t>ىوتسملا</a:t>
            </a:r>
            <a:r>
              <a:rPr dirty="0" sz="2800" spc="-105">
                <a:latin typeface="Tahoma"/>
                <a:cs typeface="Tahoma"/>
              </a:rPr>
              <a:t> </a:t>
            </a:r>
            <a:r>
              <a:rPr dirty="0" sz="2800" spc="-260">
                <a:latin typeface="Tahoma"/>
                <a:cs typeface="Tahoma"/>
              </a:rPr>
              <a:t>ىلع</a:t>
            </a:r>
            <a:r>
              <a:rPr dirty="0" sz="2800" spc="-130">
                <a:latin typeface="Tahoma"/>
                <a:cs typeface="Tahoma"/>
              </a:rPr>
              <a:t> </a:t>
            </a:r>
            <a:r>
              <a:rPr dirty="0" sz="2800" spc="210">
                <a:latin typeface="Tahoma"/>
                <a:cs typeface="Tahoma"/>
              </a:rPr>
              <a:t>وأ</a:t>
            </a:r>
            <a:r>
              <a:rPr dirty="0" sz="2800" spc="-95">
                <a:latin typeface="Tahoma"/>
                <a:cs typeface="Tahoma"/>
              </a:rPr>
              <a:t> </a:t>
            </a:r>
            <a:r>
              <a:rPr dirty="0" sz="2800" spc="-635">
                <a:latin typeface="Tahoma"/>
                <a:cs typeface="Tahoma"/>
              </a:rPr>
              <a:t>ةيليغشتلا</a:t>
            </a:r>
            <a:r>
              <a:rPr dirty="0" sz="2800" spc="-105">
                <a:latin typeface="Tahoma"/>
                <a:cs typeface="Tahoma"/>
              </a:rPr>
              <a:t> </a:t>
            </a:r>
            <a:r>
              <a:rPr dirty="0" sz="2800" spc="-355">
                <a:latin typeface="Tahoma"/>
                <a:cs typeface="Tahoma"/>
              </a:rPr>
              <a:t>ةيحانلا</a:t>
            </a:r>
            <a:endParaRPr sz="2800">
              <a:latin typeface="Tahoma"/>
              <a:cs typeface="Tahoma"/>
            </a:endParaRPr>
          </a:p>
          <a:p>
            <a:pPr algn="r" marL="12700" marR="5080" indent="1270">
              <a:lnSpc>
                <a:spcPct val="160000"/>
              </a:lnSpc>
              <a:spcBef>
                <a:spcPts val="5"/>
              </a:spcBef>
            </a:pPr>
            <a:r>
              <a:rPr dirty="0" sz="2800" spc="-265">
                <a:latin typeface="Tahoma"/>
                <a:cs typeface="Tahoma"/>
              </a:rPr>
              <a:t>،يركسعلا</a:t>
            </a:r>
            <a:r>
              <a:rPr dirty="0" sz="2800" spc="-20">
                <a:latin typeface="Tahoma"/>
                <a:cs typeface="Tahoma"/>
              </a:rPr>
              <a:t>  </a:t>
            </a:r>
            <a:r>
              <a:rPr dirty="0" sz="2800" spc="-310">
                <a:latin typeface="Tahoma"/>
                <a:cs typeface="Tahoma"/>
              </a:rPr>
              <a:t>رارقلا</a:t>
            </a:r>
            <a:r>
              <a:rPr dirty="0" sz="2800" spc="5">
                <a:latin typeface="Tahoma"/>
                <a:cs typeface="Tahoma"/>
              </a:rPr>
              <a:t>  </a:t>
            </a:r>
            <a:r>
              <a:rPr dirty="0" sz="2800" spc="-340">
                <a:latin typeface="Tahoma"/>
                <a:cs typeface="Tahoma"/>
              </a:rPr>
              <a:t>عنص</a:t>
            </a:r>
            <a:r>
              <a:rPr dirty="0" sz="2800" spc="-10">
                <a:latin typeface="Tahoma"/>
                <a:cs typeface="Tahoma"/>
              </a:rPr>
              <a:t>  </a:t>
            </a:r>
            <a:r>
              <a:rPr dirty="0" sz="2800" spc="-345">
                <a:latin typeface="Tahoma"/>
                <a:cs typeface="Tahoma"/>
              </a:rPr>
              <a:t>يف</a:t>
            </a:r>
            <a:r>
              <a:rPr dirty="0" sz="2800">
                <a:latin typeface="Tahoma"/>
                <a:cs typeface="Tahoma"/>
              </a:rPr>
              <a:t>  </a:t>
            </a:r>
            <a:r>
              <a:rPr dirty="0" sz="2800" spc="-695">
                <a:latin typeface="Tahoma"/>
                <a:cs typeface="Tahoma"/>
              </a:rPr>
              <a:t>يكيتكتلا</a:t>
            </a:r>
            <a:r>
              <a:rPr dirty="0" sz="2800" spc="5">
                <a:latin typeface="Tahoma"/>
                <a:cs typeface="Tahoma"/>
              </a:rPr>
              <a:t>  </a:t>
            </a:r>
            <a:r>
              <a:rPr dirty="0" sz="2800" spc="-400">
                <a:latin typeface="Tahoma"/>
                <a:cs typeface="Tahoma"/>
              </a:rPr>
              <a:t>–</a:t>
            </a:r>
            <a:r>
              <a:rPr dirty="0" sz="2800" spc="-10">
                <a:latin typeface="Tahoma"/>
                <a:cs typeface="Tahoma"/>
              </a:rPr>
              <a:t>  </a:t>
            </a:r>
            <a:r>
              <a:rPr dirty="0" sz="2800" spc="-515">
                <a:latin typeface="Tahoma"/>
                <a:cs typeface="Tahoma"/>
              </a:rPr>
              <a:t>يجيتارتسإلا</a:t>
            </a:r>
            <a:r>
              <a:rPr dirty="0" sz="2800">
                <a:latin typeface="Tahoma"/>
                <a:cs typeface="Tahoma"/>
              </a:rPr>
              <a:t>  </a:t>
            </a:r>
            <a:r>
              <a:rPr dirty="0" sz="2800" spc="-254">
                <a:latin typeface="Tahoma"/>
                <a:cs typeface="Tahoma"/>
              </a:rPr>
              <a:t>ىوتسملا</a:t>
            </a:r>
            <a:r>
              <a:rPr dirty="0" sz="2800">
                <a:latin typeface="Tahoma"/>
                <a:cs typeface="Tahoma"/>
              </a:rPr>
              <a:t>  </a:t>
            </a:r>
            <a:r>
              <a:rPr dirty="0" sz="2800" spc="-260">
                <a:latin typeface="Tahoma"/>
                <a:cs typeface="Tahoma"/>
              </a:rPr>
              <a:t>ىلع</a:t>
            </a:r>
            <a:r>
              <a:rPr dirty="0" sz="2800" spc="-10">
                <a:latin typeface="Tahoma"/>
                <a:cs typeface="Tahoma"/>
              </a:rPr>
              <a:t>  </a:t>
            </a:r>
            <a:r>
              <a:rPr dirty="0" sz="2800" spc="145">
                <a:latin typeface="Tahoma"/>
                <a:cs typeface="Tahoma"/>
              </a:rPr>
              <a:t>امأ</a:t>
            </a:r>
            <a:r>
              <a:rPr dirty="0" sz="2800" spc="145">
                <a:latin typeface="Tahoma"/>
                <a:cs typeface="Tahoma"/>
              </a:rPr>
              <a:t> </a:t>
            </a:r>
            <a:r>
              <a:rPr dirty="0" sz="2800" spc="370">
                <a:latin typeface="Tahoma"/>
                <a:cs typeface="Tahoma"/>
              </a:rPr>
              <a:t>نم</a:t>
            </a:r>
            <a:r>
              <a:rPr dirty="0" sz="2800" spc="-45">
                <a:latin typeface="Tahoma"/>
                <a:cs typeface="Tahoma"/>
              </a:rPr>
              <a:t> </a:t>
            </a:r>
            <a:r>
              <a:rPr dirty="0" sz="2800" spc="-65">
                <a:latin typeface="Tahoma"/>
                <a:cs typeface="Tahoma"/>
              </a:rPr>
              <a:t>يعانطصالا</a:t>
            </a:r>
            <a:r>
              <a:rPr dirty="0" sz="2800" spc="85">
                <a:latin typeface="Tahoma"/>
                <a:cs typeface="Tahoma"/>
              </a:rPr>
              <a:t> </a:t>
            </a:r>
            <a:r>
              <a:rPr dirty="0" sz="2800" spc="-25">
                <a:latin typeface="Tahoma"/>
                <a:cs typeface="Tahoma"/>
              </a:rPr>
              <a:t>ءاكذلا</a:t>
            </a:r>
            <a:r>
              <a:rPr dirty="0" sz="2800" spc="85">
                <a:latin typeface="Tahoma"/>
                <a:cs typeface="Tahoma"/>
              </a:rPr>
              <a:t> </a:t>
            </a:r>
            <a:r>
              <a:rPr dirty="0" sz="2800" spc="-495">
                <a:latin typeface="Tahoma"/>
                <a:cs typeface="Tahoma"/>
              </a:rPr>
              <a:t>ايجولونكتب</a:t>
            </a:r>
            <a:r>
              <a:rPr dirty="0" sz="2800" spc="160">
                <a:latin typeface="Tahoma"/>
                <a:cs typeface="Tahoma"/>
              </a:rPr>
              <a:t> </a:t>
            </a:r>
            <a:r>
              <a:rPr dirty="0" sz="2800">
                <a:latin typeface="Tahoma"/>
                <a:cs typeface="Tahoma"/>
              </a:rPr>
              <a:t>ةززعملا</a:t>
            </a:r>
            <a:r>
              <a:rPr dirty="0" sz="2800" spc="75">
                <a:latin typeface="Tahoma"/>
                <a:cs typeface="Tahoma"/>
              </a:rPr>
              <a:t> </a:t>
            </a:r>
            <a:r>
              <a:rPr dirty="0" sz="2800" spc="-310">
                <a:latin typeface="Tahoma"/>
                <a:cs typeface="Tahoma"/>
              </a:rPr>
              <a:t>ةدايقلا</a:t>
            </a:r>
            <a:r>
              <a:rPr dirty="0" sz="2800" spc="95">
                <a:latin typeface="Tahoma"/>
                <a:cs typeface="Tahoma"/>
              </a:rPr>
              <a:t> </a:t>
            </a:r>
            <a:r>
              <a:rPr dirty="0" sz="2800" spc="130">
                <a:latin typeface="Tahoma"/>
                <a:cs typeface="Tahoma"/>
              </a:rPr>
              <a:t>ةمظنأ</a:t>
            </a:r>
            <a:r>
              <a:rPr dirty="0" sz="2800" spc="85">
                <a:latin typeface="Tahoma"/>
                <a:cs typeface="Tahoma"/>
              </a:rPr>
              <a:t> </a:t>
            </a:r>
            <a:r>
              <a:rPr dirty="0" sz="2800" spc="-409">
                <a:latin typeface="Tahoma"/>
                <a:cs typeface="Tahoma"/>
              </a:rPr>
              <a:t>نكمتت</a:t>
            </a:r>
            <a:r>
              <a:rPr dirty="0" sz="2800" spc="165">
                <a:latin typeface="Tahoma"/>
                <a:cs typeface="Tahoma"/>
              </a:rPr>
              <a:t> </a:t>
            </a:r>
            <a:r>
              <a:rPr dirty="0" sz="2800" spc="-20">
                <a:latin typeface="Tahoma"/>
                <a:cs typeface="Tahoma"/>
              </a:rPr>
              <a:t>فوسف</a:t>
            </a:r>
            <a:r>
              <a:rPr dirty="0" sz="2800" spc="-20">
                <a:latin typeface="Tahoma"/>
                <a:cs typeface="Tahoma"/>
              </a:rPr>
              <a:t> </a:t>
            </a:r>
            <a:r>
              <a:rPr dirty="0" sz="2800" spc="-540">
                <a:latin typeface="Tahoma"/>
                <a:cs typeface="Tahoma"/>
              </a:rPr>
              <a:t>ةيجيتارتسإلا</a:t>
            </a:r>
            <a:r>
              <a:rPr dirty="0" sz="2800" spc="-25">
                <a:latin typeface="Tahoma"/>
                <a:cs typeface="Tahoma"/>
              </a:rPr>
              <a:t> </a:t>
            </a:r>
            <a:r>
              <a:rPr dirty="0" sz="2800" spc="-210">
                <a:latin typeface="Tahoma"/>
                <a:cs typeface="Tahoma"/>
              </a:rPr>
              <a:t>تارارقلا</a:t>
            </a:r>
            <a:r>
              <a:rPr dirty="0" sz="2800" spc="-20">
                <a:latin typeface="Tahoma"/>
                <a:cs typeface="Tahoma"/>
              </a:rPr>
              <a:t> </a:t>
            </a:r>
            <a:r>
              <a:rPr dirty="0" sz="2800" spc="-135">
                <a:latin typeface="Tahoma"/>
                <a:cs typeface="Tahoma"/>
              </a:rPr>
              <a:t>ذاختا</a:t>
            </a:r>
            <a:r>
              <a:rPr dirty="0" sz="2800" spc="-25">
                <a:latin typeface="Tahoma"/>
                <a:cs typeface="Tahoma"/>
              </a:rPr>
              <a:t> </a:t>
            </a:r>
            <a:r>
              <a:rPr dirty="0" sz="2800" spc="-315">
                <a:latin typeface="Tahoma"/>
                <a:cs typeface="Tahoma"/>
              </a:rPr>
              <a:t>ةيلمعل</a:t>
            </a:r>
            <a:r>
              <a:rPr dirty="0" sz="2800" spc="-20">
                <a:latin typeface="Tahoma"/>
                <a:cs typeface="Tahoma"/>
              </a:rPr>
              <a:t> </a:t>
            </a:r>
            <a:r>
              <a:rPr dirty="0" sz="2800" spc="-45">
                <a:latin typeface="Tahoma"/>
                <a:cs typeface="Tahoma"/>
              </a:rPr>
              <a:t>ةمزالملا</a:t>
            </a:r>
            <a:r>
              <a:rPr dirty="0" sz="2800" spc="-25">
                <a:latin typeface="Tahoma"/>
                <a:cs typeface="Tahoma"/>
              </a:rPr>
              <a:t> </a:t>
            </a:r>
            <a:r>
              <a:rPr dirty="0" sz="2800" spc="-270">
                <a:latin typeface="Tahoma"/>
                <a:cs typeface="Tahoma"/>
              </a:rPr>
              <a:t>روصقلا</a:t>
            </a:r>
            <a:r>
              <a:rPr dirty="0" sz="2800" spc="-15">
                <a:latin typeface="Tahoma"/>
                <a:cs typeface="Tahoma"/>
              </a:rPr>
              <a:t> </a:t>
            </a:r>
            <a:r>
              <a:rPr dirty="0" sz="2800" spc="229">
                <a:latin typeface="Tahoma"/>
                <a:cs typeface="Tahoma"/>
              </a:rPr>
              <a:t>هجوأ</a:t>
            </a:r>
            <a:r>
              <a:rPr dirty="0" sz="2800" spc="-20">
                <a:latin typeface="Tahoma"/>
                <a:cs typeface="Tahoma"/>
              </a:rPr>
              <a:t> </a:t>
            </a:r>
            <a:r>
              <a:rPr dirty="0" sz="2800" spc="360">
                <a:latin typeface="Tahoma"/>
                <a:cs typeface="Tahoma"/>
              </a:rPr>
              <a:t>نم</a:t>
            </a:r>
            <a:r>
              <a:rPr dirty="0" sz="2800" spc="-10">
                <a:latin typeface="Tahoma"/>
                <a:cs typeface="Tahoma"/>
              </a:rPr>
              <a:t> </a:t>
            </a:r>
            <a:r>
              <a:rPr dirty="0" sz="2800" spc="-240">
                <a:latin typeface="Tahoma"/>
                <a:cs typeface="Tahoma"/>
              </a:rPr>
              <a:t>ديدعلا</a:t>
            </a:r>
            <a:r>
              <a:rPr dirty="0" sz="2800" spc="-25">
                <a:latin typeface="Tahoma"/>
                <a:cs typeface="Tahoma"/>
              </a:rPr>
              <a:t> </a:t>
            </a:r>
            <a:r>
              <a:rPr dirty="0" sz="2800" spc="-440">
                <a:latin typeface="Tahoma"/>
                <a:cs typeface="Tahoma"/>
              </a:rPr>
              <a:t>بنجت</a:t>
            </a:r>
            <a:r>
              <a:rPr dirty="0" sz="2800" spc="-440">
                <a:latin typeface="Tahoma"/>
                <a:cs typeface="Tahoma"/>
              </a:rPr>
              <a:t> </a:t>
            </a:r>
            <a:r>
              <a:rPr dirty="0" sz="2800" spc="-685">
                <a:latin typeface="Tahoma"/>
                <a:cs typeface="Tahoma"/>
              </a:rPr>
              <a:t>ةيديلقتلا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3004" y="1665731"/>
            <a:ext cx="11529059" cy="4125468"/>
          </a:xfrm>
          <a:prstGeom prst="rect">
            <a:avLst/>
          </a:prstGeom>
        </p:spPr>
      </p:pic>
      <p:sp>
        <p:nvSpPr>
          <p:cNvPr id="4" name="object 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665732"/>
            <a:ext cx="11527790" cy="4125595"/>
          </a:xfrm>
          <a:custGeom>
            <a:avLst/>
            <a:gdLst/>
            <a:ahLst/>
            <a:cxnLst/>
            <a:rect l="l" t="t" r="r" b="b"/>
            <a:pathLst>
              <a:path w="11527790" h="4125595">
                <a:moveTo>
                  <a:pt x="11527536" y="0"/>
                </a:moveTo>
                <a:lnTo>
                  <a:pt x="0" y="0"/>
                </a:lnTo>
                <a:lnTo>
                  <a:pt x="0" y="4125467"/>
                </a:lnTo>
                <a:lnTo>
                  <a:pt x="11527536" y="4125467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35940" y="1637436"/>
            <a:ext cx="11372215" cy="37814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 indent="635">
              <a:lnSpc>
                <a:spcPct val="140000"/>
              </a:lnSpc>
              <a:spcBef>
                <a:spcPts val="100"/>
              </a:spcBef>
            </a:pPr>
            <a:r>
              <a:rPr dirty="0" sz="2200" spc="80">
                <a:latin typeface="Tahoma"/>
                <a:cs typeface="Tahoma"/>
              </a:rPr>
              <a:t>مامتها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220">
                <a:latin typeface="Tahoma"/>
                <a:cs typeface="Tahoma"/>
              </a:rPr>
              <a:t>لحم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50">
                <a:latin typeface="Tahoma"/>
                <a:cs typeface="Tahoma"/>
              </a:rPr>
              <a:t>ناك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330">
                <a:latin typeface="Tahoma"/>
                <a:cs typeface="Tahoma"/>
              </a:rPr>
              <a:t>،</a:t>
            </a:r>
            <a:r>
              <a:rPr dirty="0" sz="2200" spc="-330">
                <a:latin typeface="Tahoma"/>
                <a:cs typeface="Tahoma"/>
              </a:rPr>
              <a:t>"</a:t>
            </a:r>
            <a:r>
              <a:rPr dirty="0" sz="2200" spc="-330">
                <a:latin typeface="Tahoma"/>
                <a:cs typeface="Tahoma"/>
              </a:rPr>
              <a:t>ةلتاقلا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215">
                <a:latin typeface="Tahoma"/>
                <a:cs typeface="Tahoma"/>
              </a:rPr>
              <a:t>تاتوبورلا</a:t>
            </a:r>
            <a:r>
              <a:rPr dirty="0" sz="2200" spc="-215">
                <a:latin typeface="Tahoma"/>
                <a:cs typeface="Tahoma"/>
              </a:rPr>
              <a:t>"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-730">
                <a:latin typeface="Tahoma"/>
                <a:cs typeface="Tahoma"/>
              </a:rPr>
              <a:t>ـب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185">
                <a:latin typeface="Tahoma"/>
                <a:cs typeface="Tahoma"/>
              </a:rPr>
              <a:t>فرعي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185">
                <a:latin typeface="Tahoma"/>
                <a:cs typeface="Tahoma"/>
              </a:rPr>
              <a:t>ام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175">
                <a:latin typeface="Tahoma"/>
                <a:cs typeface="Tahoma"/>
              </a:rPr>
              <a:t>وأ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-204">
                <a:latin typeface="Tahoma"/>
                <a:cs typeface="Tahoma"/>
              </a:rPr>
              <a:t>ةحلسألا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110">
                <a:latin typeface="Tahoma"/>
                <a:cs typeface="Tahoma"/>
              </a:rPr>
              <a:t>ةمظنأ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75">
                <a:latin typeface="Tahoma"/>
                <a:cs typeface="Tahoma"/>
              </a:rPr>
              <a:t>يعانطصالا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ءاكذلا</a:t>
            </a:r>
            <a:r>
              <a:rPr dirty="0" sz="2200" spc="-90">
                <a:latin typeface="Tahoma"/>
                <a:cs typeface="Tahoma"/>
              </a:rPr>
              <a:t> </a:t>
            </a:r>
            <a:r>
              <a:rPr dirty="0" sz="2200" spc="229">
                <a:latin typeface="Tahoma"/>
                <a:cs typeface="Tahoma"/>
              </a:rPr>
              <a:t>جمد</a:t>
            </a:r>
            <a:r>
              <a:rPr dirty="0" sz="2200" spc="229">
                <a:latin typeface="Tahoma"/>
                <a:cs typeface="Tahoma"/>
              </a:rPr>
              <a:t> </a:t>
            </a:r>
            <a:r>
              <a:rPr dirty="0" sz="2200" spc="-445">
                <a:latin typeface="Tahoma"/>
                <a:cs typeface="Tahoma"/>
              </a:rPr>
              <a:t>تاقيبطتلل</a:t>
            </a:r>
            <a:r>
              <a:rPr dirty="0" sz="2200" spc="270">
                <a:latin typeface="Tahoma"/>
                <a:cs typeface="Tahoma"/>
              </a:rPr>
              <a:t> </a:t>
            </a:r>
            <a:r>
              <a:rPr dirty="0" sz="2200" spc="-85">
                <a:latin typeface="Tahoma"/>
                <a:cs typeface="Tahoma"/>
              </a:rPr>
              <a:t>عساولا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100">
                <a:latin typeface="Tahoma"/>
                <a:cs typeface="Tahoma"/>
              </a:rPr>
              <a:t>روطتلا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 spc="320">
                <a:latin typeface="Tahoma"/>
                <a:cs typeface="Tahoma"/>
              </a:rPr>
              <a:t>اذه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459">
                <a:latin typeface="Tahoma"/>
                <a:cs typeface="Tahoma"/>
              </a:rPr>
              <a:t>اهريثي</a:t>
            </a:r>
            <a:r>
              <a:rPr dirty="0" sz="2200" spc="280">
                <a:latin typeface="Tahoma"/>
                <a:cs typeface="Tahoma"/>
              </a:rPr>
              <a:t> </a:t>
            </a:r>
            <a:r>
              <a:rPr dirty="0" sz="2200" spc="-425">
                <a:latin typeface="Tahoma"/>
                <a:cs typeface="Tahoma"/>
              </a:rPr>
              <a:t>يتلا</a:t>
            </a:r>
            <a:r>
              <a:rPr dirty="0" sz="2200" spc="254">
                <a:latin typeface="Tahoma"/>
                <a:cs typeface="Tahoma"/>
              </a:rPr>
              <a:t> </a:t>
            </a:r>
            <a:r>
              <a:rPr dirty="0" sz="2200" spc="-360">
                <a:latin typeface="Tahoma"/>
                <a:cs typeface="Tahoma"/>
              </a:rPr>
              <a:t>اياضقلا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 spc="260">
                <a:latin typeface="Tahoma"/>
                <a:cs typeface="Tahoma"/>
              </a:rPr>
              <a:t>ةعومجم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120">
                <a:latin typeface="Tahoma"/>
                <a:cs typeface="Tahoma"/>
              </a:rPr>
              <a:t>نمض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175">
                <a:latin typeface="Tahoma"/>
                <a:cs typeface="Tahoma"/>
              </a:rPr>
              <a:t>،ةريخألا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35">
                <a:latin typeface="Tahoma"/>
                <a:cs typeface="Tahoma"/>
              </a:rPr>
              <a:t>ةنوآلا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18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عساو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45">
                <a:latin typeface="Tahoma"/>
                <a:cs typeface="Tahoma"/>
              </a:rPr>
              <a:t>ززع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امبو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425">
                <a:latin typeface="Tahoma"/>
                <a:cs typeface="Tahoma"/>
              </a:rPr>
              <a:t>،حيلستلاو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75">
                <a:latin typeface="Tahoma"/>
                <a:cs typeface="Tahoma"/>
              </a:rPr>
              <a:t>نمألاو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140">
                <a:latin typeface="Tahoma"/>
                <a:cs typeface="Tahoma"/>
              </a:rPr>
              <a:t>عافدلا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تالاجم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كلذ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200">
                <a:latin typeface="Tahoma"/>
                <a:cs typeface="Tahoma"/>
              </a:rPr>
              <a:t>امب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130">
                <a:latin typeface="Tahoma"/>
                <a:cs typeface="Tahoma"/>
              </a:rPr>
              <a:t>ةفاك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-40">
                <a:latin typeface="Tahoma"/>
                <a:cs typeface="Tahoma"/>
              </a:rPr>
              <a:t>تالاجملا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اهلوخدو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280">
                <a:latin typeface="Tahoma"/>
                <a:cs typeface="Tahoma"/>
              </a:rPr>
              <a:t>،ةيكذلا</a:t>
            </a:r>
            <a:r>
              <a:rPr dirty="0" sz="2200" spc="-280">
                <a:latin typeface="Tahoma"/>
                <a:cs typeface="Tahoma"/>
              </a:rPr>
              <a:t> </a:t>
            </a:r>
            <a:r>
              <a:rPr dirty="0" sz="2200" spc="-180">
                <a:latin typeface="Tahoma"/>
                <a:cs typeface="Tahoma"/>
              </a:rPr>
              <a:t>.</a:t>
            </a:r>
            <a:r>
              <a:rPr dirty="0" sz="2200" spc="-180">
                <a:latin typeface="Tahoma"/>
                <a:cs typeface="Tahoma"/>
              </a:rPr>
              <a:t>مادختسالا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 spc="-385">
                <a:latin typeface="Tahoma"/>
                <a:cs typeface="Tahoma"/>
              </a:rPr>
              <a:t>ميظنت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180">
                <a:latin typeface="Tahoma"/>
                <a:cs typeface="Tahoma"/>
              </a:rPr>
              <a:t>تاوعد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245">
                <a:latin typeface="Tahoma"/>
                <a:cs typeface="Tahoma"/>
              </a:rPr>
              <a:t>نم</a:t>
            </a:r>
            <a:endParaRPr sz="2200">
              <a:latin typeface="Tahoma"/>
              <a:cs typeface="Tahoma"/>
            </a:endParaRPr>
          </a:p>
          <a:p>
            <a:pPr algn="r" marL="12700" marR="5080" indent="635">
              <a:lnSpc>
                <a:spcPct val="140000"/>
              </a:lnSpc>
            </a:pPr>
            <a:r>
              <a:rPr dirty="0" sz="2200" spc="-10">
                <a:latin typeface="Tahoma"/>
                <a:cs typeface="Tahoma"/>
              </a:rPr>
              <a:t>ءاكذلا</a:t>
            </a:r>
            <a:r>
              <a:rPr dirty="0" sz="2200" spc="5">
                <a:latin typeface="Tahoma"/>
                <a:cs typeface="Tahoma"/>
              </a:rPr>
              <a:t> </a:t>
            </a:r>
            <a:r>
              <a:rPr dirty="0" sz="2200" spc="-114">
                <a:latin typeface="Tahoma"/>
                <a:cs typeface="Tahoma"/>
              </a:rPr>
              <a:t>مادختسا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 spc="-430">
                <a:latin typeface="Tahoma"/>
                <a:cs typeface="Tahoma"/>
              </a:rPr>
              <a:t>ميظنتل</a:t>
            </a:r>
            <a:r>
              <a:rPr dirty="0" sz="2200" spc="204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ةديدج</a:t>
            </a:r>
            <a:r>
              <a:rPr dirty="0" sz="2200" spc="135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دوهج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 spc="-140">
                <a:latin typeface="Tahoma"/>
                <a:cs typeface="Tahoma"/>
              </a:rPr>
              <a:t>لذب</a:t>
            </a:r>
            <a:r>
              <a:rPr dirty="0" sz="2200" spc="135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ىلإ</a:t>
            </a:r>
            <a:r>
              <a:rPr dirty="0" sz="2200" spc="130">
                <a:latin typeface="Tahoma"/>
                <a:cs typeface="Tahoma"/>
              </a:rPr>
              <a:t> </a:t>
            </a:r>
            <a:r>
              <a:rPr dirty="0" sz="2200" spc="195">
                <a:latin typeface="Tahoma"/>
                <a:cs typeface="Tahoma"/>
              </a:rPr>
              <a:t>تعد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 spc="-280">
                <a:latin typeface="Tahoma"/>
                <a:cs typeface="Tahoma"/>
              </a:rPr>
              <a:t>يتلاو</a:t>
            </a:r>
            <a:r>
              <a:rPr dirty="0" sz="2200" spc="130">
                <a:latin typeface="Tahoma"/>
                <a:cs typeface="Tahoma"/>
              </a:rPr>
              <a:t> </a:t>
            </a:r>
            <a:r>
              <a:rPr dirty="0" sz="2200" spc="-260">
                <a:latin typeface="Tahoma"/>
                <a:cs typeface="Tahoma"/>
              </a:rPr>
              <a:t>،اسمنلا</a:t>
            </a:r>
            <a:r>
              <a:rPr dirty="0" sz="2200" spc="140">
                <a:latin typeface="Tahoma"/>
                <a:cs typeface="Tahoma"/>
              </a:rPr>
              <a:t> </a:t>
            </a:r>
            <a:r>
              <a:rPr dirty="0" sz="2200" spc="-125">
                <a:latin typeface="Tahoma"/>
                <a:cs typeface="Tahoma"/>
              </a:rPr>
              <a:t>اهتقلطأ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تاوعدلا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 spc="-430">
                <a:latin typeface="Tahoma"/>
                <a:cs typeface="Tahoma"/>
              </a:rPr>
              <a:t>كلت</a:t>
            </a:r>
            <a:r>
              <a:rPr dirty="0" sz="2200" spc="204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رخآ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 spc="-335">
                <a:latin typeface="Tahoma"/>
                <a:cs typeface="Tahoma"/>
              </a:rPr>
              <a:t>،</a:t>
            </a:r>
            <a:r>
              <a:rPr dirty="0" sz="2200" spc="-335">
                <a:latin typeface="Tahoma"/>
                <a:cs typeface="Tahoma"/>
              </a:rPr>
              <a:t>"</a:t>
            </a:r>
            <a:r>
              <a:rPr dirty="0" sz="2200" spc="-335">
                <a:latin typeface="Tahoma"/>
                <a:cs typeface="Tahoma"/>
              </a:rPr>
              <a:t>ةلتاقلا</a:t>
            </a:r>
            <a:r>
              <a:rPr dirty="0" sz="2200" spc="160">
                <a:latin typeface="Tahoma"/>
                <a:cs typeface="Tahoma"/>
              </a:rPr>
              <a:t> </a:t>
            </a:r>
            <a:r>
              <a:rPr dirty="0" sz="2200" spc="-175">
                <a:latin typeface="Tahoma"/>
                <a:cs typeface="Tahoma"/>
              </a:rPr>
              <a:t>تاتوبورلا</a:t>
            </a:r>
            <a:r>
              <a:rPr dirty="0" sz="2200" spc="-175">
                <a:latin typeface="Tahoma"/>
                <a:cs typeface="Tahoma"/>
              </a:rPr>
              <a:t>"</a:t>
            </a:r>
            <a:r>
              <a:rPr dirty="0" sz="2200" spc="140">
                <a:latin typeface="Tahoma"/>
                <a:cs typeface="Tahoma"/>
              </a:rPr>
              <a:t> </a:t>
            </a:r>
            <a:r>
              <a:rPr dirty="0" sz="2200" spc="-375">
                <a:latin typeface="Tahoma"/>
                <a:cs typeface="Tahoma"/>
              </a:rPr>
              <a:t>ىمسي</a:t>
            </a:r>
            <a:r>
              <a:rPr dirty="0" sz="2200" spc="204">
                <a:latin typeface="Tahoma"/>
                <a:cs typeface="Tahoma"/>
              </a:rPr>
              <a:t> </a:t>
            </a:r>
            <a:r>
              <a:rPr dirty="0" sz="2200" spc="185">
                <a:latin typeface="Tahoma"/>
                <a:cs typeface="Tahoma"/>
              </a:rPr>
              <a:t>ام</a:t>
            </a:r>
            <a:r>
              <a:rPr dirty="0" sz="2200" spc="160">
                <a:latin typeface="Tahoma"/>
                <a:cs typeface="Tahoma"/>
              </a:rPr>
              <a:t> </a:t>
            </a:r>
            <a:r>
              <a:rPr dirty="0" sz="2200" spc="80">
                <a:latin typeface="Tahoma"/>
                <a:cs typeface="Tahoma"/>
              </a:rPr>
              <a:t>روهظل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 spc="-30">
                <a:latin typeface="Tahoma"/>
                <a:cs typeface="Tahoma"/>
              </a:rPr>
              <a:t>يدؤي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نأ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140">
                <a:latin typeface="Tahoma"/>
                <a:cs typeface="Tahoma"/>
              </a:rPr>
              <a:t>نكمي</a:t>
            </a:r>
            <a:r>
              <a:rPr dirty="0" sz="2200" spc="16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يذلا</a:t>
            </a:r>
            <a:r>
              <a:rPr dirty="0" sz="2200" spc="165">
                <a:latin typeface="Tahoma"/>
                <a:cs typeface="Tahoma"/>
              </a:rPr>
              <a:t> </a:t>
            </a:r>
            <a:r>
              <a:rPr dirty="0" sz="2200" spc="-160">
                <a:latin typeface="Tahoma"/>
                <a:cs typeface="Tahoma"/>
              </a:rPr>
              <a:t>ةحلسألا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 spc="110">
                <a:latin typeface="Tahoma"/>
                <a:cs typeface="Tahoma"/>
              </a:rPr>
              <a:t>ةمظنأ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يعانطصالا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434">
                <a:latin typeface="Tahoma"/>
                <a:cs typeface="Tahoma"/>
              </a:rPr>
              <a:t>كلت</a:t>
            </a:r>
            <a:r>
              <a:rPr dirty="0" sz="2200" spc="260">
                <a:latin typeface="Tahoma"/>
                <a:cs typeface="Tahoma"/>
              </a:rPr>
              <a:t> </a:t>
            </a:r>
            <a:r>
              <a:rPr dirty="0" sz="2200" spc="210">
                <a:latin typeface="Tahoma"/>
                <a:cs typeface="Tahoma"/>
              </a:rPr>
              <a:t>لوح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655">
                <a:latin typeface="Tahoma"/>
                <a:cs typeface="Tahoma"/>
              </a:rPr>
              <a:t>ريبك</a:t>
            </a:r>
            <a:r>
              <a:rPr dirty="0" sz="2200" spc="250">
                <a:latin typeface="Tahoma"/>
                <a:cs typeface="Tahoma"/>
              </a:rPr>
              <a:t> </a:t>
            </a:r>
            <a:r>
              <a:rPr dirty="0" sz="2200" spc="185">
                <a:latin typeface="Tahoma"/>
                <a:cs typeface="Tahoma"/>
              </a:rPr>
              <a:t>دح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 spc="-150">
                <a:latin typeface="Tahoma"/>
                <a:cs typeface="Tahoma"/>
              </a:rPr>
              <a:t>ىلإ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 spc="-215">
                <a:latin typeface="Tahoma"/>
                <a:cs typeface="Tahoma"/>
              </a:rPr>
              <a:t>ةرثعتملا</a:t>
            </a:r>
            <a:r>
              <a:rPr dirty="0" sz="2200" spc="160">
                <a:latin typeface="Tahoma"/>
                <a:cs typeface="Tahoma"/>
              </a:rPr>
              <a:t> </a:t>
            </a:r>
            <a:r>
              <a:rPr dirty="0" sz="2200" spc="-170">
                <a:latin typeface="Tahoma"/>
                <a:cs typeface="Tahoma"/>
              </a:rPr>
              <a:t>تاشقانملا</a:t>
            </a:r>
            <a:r>
              <a:rPr dirty="0" sz="2200" spc="170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ءايحإ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فدهب</a:t>
            </a:r>
            <a:r>
              <a:rPr dirty="0" sz="2200" spc="165">
                <a:latin typeface="Tahoma"/>
                <a:cs typeface="Tahoma"/>
              </a:rPr>
              <a:t> </a:t>
            </a:r>
            <a:r>
              <a:rPr dirty="0" sz="2200" spc="-645">
                <a:latin typeface="Tahoma"/>
                <a:cs typeface="Tahoma"/>
              </a:rPr>
              <a:t>انييف</a:t>
            </a:r>
            <a:r>
              <a:rPr dirty="0" sz="2200" spc="265">
                <a:latin typeface="Tahoma"/>
                <a:cs typeface="Tahoma"/>
              </a:rPr>
              <a:t> </a:t>
            </a:r>
            <a:r>
              <a:rPr dirty="0" sz="2200" spc="-370">
                <a:latin typeface="Tahoma"/>
                <a:cs typeface="Tahoma"/>
              </a:rPr>
              <a:t>هتفاضتسا</a:t>
            </a:r>
            <a:r>
              <a:rPr dirty="0" sz="2200" spc="20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رمتؤم</a:t>
            </a:r>
            <a:r>
              <a:rPr dirty="0" sz="2200" spc="17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لالخ</a:t>
            </a:r>
            <a:r>
              <a:rPr dirty="0" sz="2200" spc="185">
                <a:latin typeface="Tahoma"/>
                <a:cs typeface="Tahoma"/>
              </a:rPr>
              <a:t> </a:t>
            </a:r>
            <a:r>
              <a:rPr dirty="0" sz="2200" spc="40">
                <a:latin typeface="Tahoma"/>
                <a:cs typeface="Tahoma"/>
              </a:rPr>
              <a:t>كلذو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.2024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-125">
                <a:latin typeface="Tahoma"/>
                <a:cs typeface="Tahoma"/>
              </a:rPr>
              <a:t>ويام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لالخ</a:t>
            </a:r>
            <a:r>
              <a:rPr dirty="0" sz="2200" spc="-75">
                <a:latin typeface="Tahoma"/>
                <a:cs typeface="Tahoma"/>
              </a:rPr>
              <a:t> </a:t>
            </a:r>
            <a:r>
              <a:rPr dirty="0" sz="2200" spc="-180">
                <a:latin typeface="Tahoma"/>
                <a:cs typeface="Tahoma"/>
              </a:rPr>
              <a:t>لدجلل</a:t>
            </a:r>
            <a:r>
              <a:rPr dirty="0" sz="2200" spc="-90">
                <a:latin typeface="Tahoma"/>
                <a:cs typeface="Tahoma"/>
              </a:rPr>
              <a:t> </a:t>
            </a:r>
            <a:r>
              <a:rPr dirty="0" sz="2200" spc="-330">
                <a:latin typeface="Tahoma"/>
                <a:cs typeface="Tahoma"/>
              </a:rPr>
              <a:t>ةريثملا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385">
                <a:latin typeface="Tahoma"/>
                <a:cs typeface="Tahoma"/>
              </a:rPr>
              <a:t>ةيضقلا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425206" y="1817751"/>
              <a:ext cx="111125" cy="16827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10540" y="1770633"/>
            <a:ext cx="891349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sz="1600" spc="-235" b="1">
                <a:solidFill>
                  <a:srgbClr val="C00000"/>
                </a:solidFill>
                <a:latin typeface="Tahoma"/>
                <a:cs typeface="Tahoma"/>
              </a:rPr>
              <a:t>ةيقالخأ</a:t>
            </a:r>
            <a:r>
              <a:rPr dirty="0" sz="1600" spc="15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b="1">
                <a:solidFill>
                  <a:srgbClr val="C00000"/>
                </a:solidFill>
                <a:latin typeface="Tahoma"/>
                <a:cs typeface="Tahoma"/>
              </a:rPr>
              <a:t>فواخم</a:t>
            </a:r>
            <a:r>
              <a:rPr dirty="0" sz="1600" spc="11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baseline="38194" sz="2400" spc="-652" b="1">
                <a:solidFill>
                  <a:srgbClr val="C00000"/>
                </a:solidFill>
                <a:latin typeface="Tahoma"/>
                <a:cs typeface="Tahoma"/>
              </a:rPr>
              <a:t>"</a:t>
            </a:r>
            <a:r>
              <a:rPr dirty="0" sz="1600" spc="-434" b="1">
                <a:solidFill>
                  <a:srgbClr val="C00000"/>
                </a:solidFill>
                <a:latin typeface="Tahoma"/>
                <a:cs typeface="Tahoma"/>
              </a:rPr>
              <a:t>اضيأ</a:t>
            </a:r>
            <a:r>
              <a:rPr dirty="0" sz="1600" spc="14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730" b="1">
                <a:solidFill>
                  <a:srgbClr val="C00000"/>
                </a:solidFill>
                <a:latin typeface="Tahoma"/>
                <a:cs typeface="Tahoma"/>
              </a:rPr>
              <a:t>ريثي</a:t>
            </a:r>
            <a:r>
              <a:rPr dirty="0" sz="1600" spc="18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275" b="1">
                <a:solidFill>
                  <a:srgbClr val="C00000"/>
                </a:solidFill>
                <a:latin typeface="Tahoma"/>
                <a:cs typeface="Tahoma"/>
              </a:rPr>
              <a:t>هنكلو</a:t>
            </a:r>
            <a:r>
              <a:rPr dirty="0" sz="1600" spc="15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315" b="1">
                <a:solidFill>
                  <a:srgbClr val="C00000"/>
                </a:solidFill>
                <a:latin typeface="Tahoma"/>
                <a:cs typeface="Tahoma"/>
              </a:rPr>
              <a:t>،ةقوبس</a:t>
            </a:r>
            <a:r>
              <a:rPr dirty="0" sz="1600" spc="-229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b="1">
                <a:solidFill>
                  <a:srgbClr val="C00000"/>
                </a:solidFill>
                <a:latin typeface="Tahoma"/>
                <a:cs typeface="Tahoma"/>
              </a:rPr>
              <a:t>م</a:t>
            </a:r>
            <a:r>
              <a:rPr dirty="0" sz="1600" spc="19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380" b="1">
                <a:solidFill>
                  <a:srgbClr val="C00000"/>
                </a:solidFill>
                <a:latin typeface="Tahoma"/>
                <a:cs typeface="Tahoma"/>
              </a:rPr>
              <a:t>ريغ</a:t>
            </a:r>
            <a:r>
              <a:rPr dirty="0" sz="1600" spc="7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245" b="1">
                <a:solidFill>
                  <a:srgbClr val="C00000"/>
                </a:solidFill>
                <a:latin typeface="Tahoma"/>
                <a:cs typeface="Tahoma"/>
              </a:rPr>
              <a:t>تاردقب</a:t>
            </a:r>
            <a:r>
              <a:rPr dirty="0" sz="1600" spc="17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baseline="-5208" sz="2400" b="1">
                <a:solidFill>
                  <a:srgbClr val="C00000"/>
                </a:solidFill>
                <a:latin typeface="Tahoma"/>
                <a:cs typeface="Tahoma"/>
              </a:rPr>
              <a:t>دِ</a:t>
            </a:r>
            <a:r>
              <a:rPr dirty="0" baseline="-5208" sz="2400" spc="-427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baseline="12152" sz="2400" spc="-735" b="1">
                <a:solidFill>
                  <a:srgbClr val="C00000"/>
                </a:solidFill>
                <a:latin typeface="Tahoma"/>
                <a:cs typeface="Tahoma"/>
              </a:rPr>
              <a:t>عيَ</a:t>
            </a:r>
            <a:r>
              <a:rPr dirty="0" baseline="12152" sz="2400" spc="667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390" b="1">
                <a:solidFill>
                  <a:srgbClr val="C00000"/>
                </a:solidFill>
                <a:latin typeface="Tahoma"/>
                <a:cs typeface="Tahoma"/>
              </a:rPr>
              <a:t>ةيركس</a:t>
            </a:r>
            <a:r>
              <a:rPr dirty="0" sz="1600" spc="-229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220" b="1">
                <a:solidFill>
                  <a:srgbClr val="C00000"/>
                </a:solidFill>
                <a:latin typeface="Tahoma"/>
                <a:cs typeface="Tahoma"/>
              </a:rPr>
              <a:t>علا</a:t>
            </a:r>
            <a:r>
              <a:rPr dirty="0" sz="1600" spc="15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220" b="1">
                <a:solidFill>
                  <a:srgbClr val="C00000"/>
                </a:solidFill>
                <a:latin typeface="Tahoma"/>
                <a:cs typeface="Tahoma"/>
              </a:rPr>
              <a:t>تايلمعلا</a:t>
            </a:r>
            <a:r>
              <a:rPr dirty="0" sz="1600" spc="15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375" b="1">
                <a:solidFill>
                  <a:srgbClr val="C00000"/>
                </a:solidFill>
                <a:latin typeface="Tahoma"/>
                <a:cs typeface="Tahoma"/>
              </a:rPr>
              <a:t>يف</a:t>
            </a:r>
            <a:r>
              <a:rPr dirty="0" sz="1600" spc="10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150" b="1">
                <a:solidFill>
                  <a:srgbClr val="C00000"/>
                </a:solidFill>
                <a:latin typeface="Tahoma"/>
                <a:cs typeface="Tahoma"/>
              </a:rPr>
              <a:t>يعانطص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7" name="object 7" descr=""/>
          <p:cNvSpPr txBox="1"/>
          <p:nvPr/>
        </p:nvSpPr>
        <p:spPr>
          <a:xfrm>
            <a:off x="9556353" y="1648104"/>
            <a:ext cx="234251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6350" indent="-1905">
              <a:lnSpc>
                <a:spcPct val="150000"/>
              </a:lnSpc>
              <a:spcBef>
                <a:spcPts val="100"/>
              </a:spcBef>
            </a:pPr>
            <a:r>
              <a:rPr dirty="0" sz="1600" b="1">
                <a:solidFill>
                  <a:srgbClr val="C00000"/>
                </a:solidFill>
                <a:latin typeface="Tahoma"/>
                <a:cs typeface="Tahoma"/>
              </a:rPr>
              <a:t>ا</a:t>
            </a:r>
            <a:r>
              <a:rPr dirty="0" sz="1600" spc="7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204" b="1">
                <a:solidFill>
                  <a:srgbClr val="C00000"/>
                </a:solidFill>
                <a:latin typeface="Tahoma"/>
                <a:cs typeface="Tahoma"/>
              </a:rPr>
              <a:t>ءاكذلل</a:t>
            </a:r>
            <a:r>
              <a:rPr dirty="0" sz="1600" spc="8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120" b="1">
                <a:solidFill>
                  <a:srgbClr val="C00000"/>
                </a:solidFill>
                <a:latin typeface="Tahoma"/>
                <a:cs typeface="Tahoma"/>
              </a:rPr>
              <a:t>لمتحملا</a:t>
            </a:r>
            <a:r>
              <a:rPr dirty="0" sz="1600" spc="6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60" b="1">
                <a:solidFill>
                  <a:srgbClr val="C00000"/>
                </a:solidFill>
                <a:latin typeface="Tahoma"/>
                <a:cs typeface="Tahoma"/>
              </a:rPr>
              <a:t>جمدلا</a:t>
            </a:r>
            <a:r>
              <a:rPr dirty="0" sz="1600" spc="-6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195" b="1" i="1">
                <a:solidFill>
                  <a:srgbClr val="C00000"/>
                </a:solidFill>
                <a:latin typeface="Trebuchet MS"/>
                <a:cs typeface="Trebuchet MS"/>
              </a:rPr>
              <a:t>.</a:t>
            </a:r>
            <a:r>
              <a:rPr dirty="0" sz="1600" spc="-195" b="1">
                <a:solidFill>
                  <a:srgbClr val="C00000"/>
                </a:solidFill>
                <a:latin typeface="Tahoma"/>
                <a:cs typeface="Tahoma"/>
              </a:rPr>
              <a:t>ةقيمع</a:t>
            </a:r>
            <a:r>
              <a:rPr dirty="0" sz="1600" spc="2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475" b="1">
                <a:solidFill>
                  <a:srgbClr val="C00000"/>
                </a:solidFill>
                <a:latin typeface="Tahoma"/>
                <a:cs typeface="Tahoma"/>
              </a:rPr>
              <a:t>ةيجيتارتس</a:t>
            </a:r>
            <a:r>
              <a:rPr dirty="0" sz="1600" spc="-22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C00000"/>
                </a:solidFill>
                <a:latin typeface="Tahoma"/>
                <a:cs typeface="Tahoma"/>
              </a:rPr>
              <a:t>او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35940" y="2379624"/>
            <a:ext cx="11372850" cy="3318510"/>
          </a:xfrm>
          <a:prstGeom prst="rect">
            <a:avLst/>
          </a:prstGeom>
        </p:spPr>
        <p:txBody>
          <a:bodyPr wrap="square" lIns="0" tIns="134620" rIns="0" bIns="0" rtlCol="0" vert="horz">
            <a:spAutoFit/>
          </a:bodyPr>
          <a:lstStyle/>
          <a:p>
            <a:pPr algn="r" marL="6003925" marR="17145">
              <a:lnSpc>
                <a:spcPct val="100000"/>
              </a:lnSpc>
              <a:spcBef>
                <a:spcPts val="1060"/>
              </a:spcBef>
            </a:pPr>
            <a:r>
              <a:rPr dirty="0" sz="1600" spc="-380" b="1" i="1">
                <a:solidFill>
                  <a:srgbClr val="C00000"/>
                </a:solidFill>
                <a:latin typeface="Trebuchet MS"/>
                <a:cs typeface="Trebuchet MS"/>
              </a:rPr>
              <a:t>:</a:t>
            </a:r>
            <a:r>
              <a:rPr dirty="0" sz="1600" spc="-380" b="1">
                <a:solidFill>
                  <a:srgbClr val="C00000"/>
                </a:solidFill>
                <a:latin typeface="Tahoma"/>
                <a:cs typeface="Tahoma"/>
              </a:rPr>
              <a:t>اهنيب</a:t>
            </a:r>
            <a:r>
              <a:rPr dirty="0" sz="1600" spc="6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120" b="1">
                <a:solidFill>
                  <a:srgbClr val="C00000"/>
                </a:solidFill>
                <a:latin typeface="Tahoma"/>
                <a:cs typeface="Tahoma"/>
              </a:rPr>
              <a:t>نم</a:t>
            </a:r>
            <a:r>
              <a:rPr dirty="0" sz="1600" spc="9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95" b="1">
                <a:solidFill>
                  <a:srgbClr val="C00000"/>
                </a:solidFill>
                <a:latin typeface="Tahoma"/>
                <a:cs typeface="Tahoma"/>
              </a:rPr>
              <a:t>،جمدلا</a:t>
            </a:r>
            <a:r>
              <a:rPr dirty="0" sz="1600" spc="5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260" b="1">
                <a:solidFill>
                  <a:srgbClr val="C00000"/>
                </a:solidFill>
                <a:latin typeface="Tahoma"/>
                <a:cs typeface="Tahoma"/>
              </a:rPr>
              <a:t>كلذل</a:t>
            </a:r>
            <a:r>
              <a:rPr dirty="0" sz="1600" spc="6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175" b="1">
                <a:solidFill>
                  <a:srgbClr val="C00000"/>
                </a:solidFill>
                <a:latin typeface="Tahoma"/>
                <a:cs typeface="Tahoma"/>
              </a:rPr>
              <a:t>ةلمتحملا</a:t>
            </a:r>
            <a:r>
              <a:rPr dirty="0" sz="1600" spc="7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459" b="1">
                <a:solidFill>
                  <a:srgbClr val="C00000"/>
                </a:solidFill>
                <a:latin typeface="Tahoma"/>
                <a:cs typeface="Tahoma"/>
              </a:rPr>
              <a:t>ةيس</a:t>
            </a:r>
            <a:r>
              <a:rPr dirty="0" sz="1600" spc="-229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575" b="1">
                <a:solidFill>
                  <a:srgbClr val="C00000"/>
                </a:solidFill>
                <a:latin typeface="Tahoma"/>
                <a:cs typeface="Tahoma"/>
              </a:rPr>
              <a:t>يئرلا</a:t>
            </a:r>
            <a:r>
              <a:rPr dirty="0" sz="1600" spc="7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280" b="1">
                <a:solidFill>
                  <a:srgbClr val="C00000"/>
                </a:solidFill>
                <a:latin typeface="Tahoma"/>
                <a:cs typeface="Tahoma"/>
              </a:rPr>
              <a:t>دئاوفلا</a:t>
            </a:r>
            <a:r>
              <a:rPr dirty="0" sz="1600" spc="6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b="1">
                <a:solidFill>
                  <a:srgbClr val="C00000"/>
                </a:solidFill>
                <a:latin typeface="Tahoma"/>
                <a:cs typeface="Tahoma"/>
              </a:rPr>
              <a:t>ض</a:t>
            </a:r>
            <a:r>
              <a:rPr dirty="0" sz="1600" spc="-18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495" b="1">
                <a:solidFill>
                  <a:srgbClr val="C00000"/>
                </a:solidFill>
                <a:latin typeface="Tahoma"/>
                <a:cs typeface="Tahoma"/>
              </a:rPr>
              <a:t>عب</a:t>
            </a:r>
            <a:endParaRPr sz="1600">
              <a:latin typeface="Tahoma"/>
              <a:cs typeface="Tahoma"/>
            </a:endParaRPr>
          </a:p>
          <a:p>
            <a:pPr algn="r" marL="666750" marR="15240">
              <a:lnSpc>
                <a:spcPct val="100000"/>
              </a:lnSpc>
              <a:spcBef>
                <a:spcPts val="960"/>
              </a:spcBef>
            </a:pPr>
            <a:r>
              <a:rPr dirty="0" sz="1600">
                <a:latin typeface="Tahoma"/>
                <a:cs typeface="Tahoma"/>
              </a:rPr>
              <a:t>.</a:t>
            </a:r>
            <a:r>
              <a:rPr dirty="0" sz="1600">
                <a:latin typeface="Tahoma"/>
                <a:cs typeface="Tahoma"/>
              </a:rPr>
              <a:t>ةددعتم</a:t>
            </a:r>
            <a:r>
              <a:rPr dirty="0" sz="1600" spc="1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رداصم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195">
                <a:latin typeface="Tahoma"/>
                <a:cs typeface="Tahoma"/>
              </a:rPr>
              <a:t>نم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290">
                <a:latin typeface="Tahoma"/>
                <a:cs typeface="Tahoma"/>
              </a:rPr>
              <a:t>تانايبلا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195">
                <a:latin typeface="Tahoma"/>
                <a:cs typeface="Tahoma"/>
              </a:rPr>
              <a:t>نم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130">
                <a:latin typeface="Tahoma"/>
                <a:cs typeface="Tahoma"/>
              </a:rPr>
              <a:t>ةلئاه</a:t>
            </a:r>
            <a:r>
              <a:rPr dirty="0" sz="1600" spc="5">
                <a:latin typeface="Tahoma"/>
                <a:cs typeface="Tahoma"/>
              </a:rPr>
              <a:t> </a:t>
            </a:r>
            <a:r>
              <a:rPr dirty="0" sz="1600" spc="-130">
                <a:latin typeface="Tahoma"/>
                <a:cs typeface="Tahoma"/>
              </a:rPr>
              <a:t>تايمك</a:t>
            </a:r>
            <a:r>
              <a:rPr dirty="0" sz="1600" spc="2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ةجلاعم</a:t>
            </a:r>
            <a:r>
              <a:rPr dirty="0" sz="1600" spc="15">
                <a:latin typeface="Tahoma"/>
                <a:cs typeface="Tahoma"/>
              </a:rPr>
              <a:t> </a:t>
            </a:r>
            <a:r>
              <a:rPr dirty="0" sz="1600" spc="-70">
                <a:latin typeface="Tahoma"/>
                <a:cs typeface="Tahoma"/>
              </a:rPr>
              <a:t>يعانطصالا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45">
                <a:latin typeface="Tahoma"/>
                <a:cs typeface="Tahoma"/>
              </a:rPr>
              <a:t>ءاكذلا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95">
                <a:latin typeface="Tahoma"/>
                <a:cs typeface="Tahoma"/>
              </a:rPr>
              <a:t>تايمزراوخل</a:t>
            </a:r>
            <a:r>
              <a:rPr dirty="0" sz="1600" spc="20">
                <a:latin typeface="Tahoma"/>
                <a:cs typeface="Tahoma"/>
              </a:rPr>
              <a:t> </a:t>
            </a:r>
            <a:r>
              <a:rPr dirty="0" sz="1600" spc="-170">
                <a:latin typeface="Tahoma"/>
                <a:cs typeface="Tahoma"/>
              </a:rPr>
              <a:t>نكمي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-260" b="1" i="1">
                <a:latin typeface="Trebuchet MS"/>
                <a:cs typeface="Trebuchet MS"/>
              </a:rPr>
              <a:t>:</a:t>
            </a:r>
            <a:r>
              <a:rPr dirty="0" sz="1600" spc="-260" b="1">
                <a:latin typeface="Tahoma"/>
                <a:cs typeface="Tahoma"/>
              </a:rPr>
              <a:t>رارقلا</a:t>
            </a:r>
            <a:r>
              <a:rPr dirty="0" sz="1600" spc="135" b="1">
                <a:latin typeface="Tahoma"/>
                <a:cs typeface="Tahoma"/>
              </a:rPr>
              <a:t> </a:t>
            </a:r>
            <a:r>
              <a:rPr dirty="0" sz="1600" b="1">
                <a:latin typeface="Tahoma"/>
                <a:cs typeface="Tahoma"/>
              </a:rPr>
              <a:t>معدو</a:t>
            </a:r>
            <a:r>
              <a:rPr dirty="0" sz="1600" spc="114" b="1">
                <a:latin typeface="Tahoma"/>
                <a:cs typeface="Tahoma"/>
              </a:rPr>
              <a:t> </a:t>
            </a:r>
            <a:r>
              <a:rPr dirty="0" sz="1600" spc="-285" b="1">
                <a:latin typeface="Tahoma"/>
                <a:cs typeface="Tahoma"/>
              </a:rPr>
              <a:t>ةيكذلا</a:t>
            </a:r>
            <a:r>
              <a:rPr dirty="0" sz="1600" spc="120" b="1">
                <a:latin typeface="Tahoma"/>
                <a:cs typeface="Tahoma"/>
              </a:rPr>
              <a:t> </a:t>
            </a:r>
            <a:r>
              <a:rPr dirty="0" sz="1600" spc="-10" b="1">
                <a:latin typeface="Tahoma"/>
                <a:cs typeface="Tahoma"/>
              </a:rPr>
              <a:t>ةمظنألا</a:t>
            </a:r>
            <a:endParaRPr sz="1600">
              <a:latin typeface="Tahoma"/>
              <a:cs typeface="Tahoma"/>
            </a:endParaRPr>
          </a:p>
          <a:p>
            <a:pPr algn="r" marL="12700" marR="6350" indent="8255">
              <a:lnSpc>
                <a:spcPct val="150000"/>
              </a:lnSpc>
            </a:pPr>
            <a:r>
              <a:rPr dirty="0" sz="1600" spc="-210">
                <a:latin typeface="Tahoma"/>
                <a:cs typeface="Tahoma"/>
              </a:rPr>
              <a:t>ريوطت</a:t>
            </a:r>
            <a:r>
              <a:rPr dirty="0" sz="1600" spc="85">
                <a:latin typeface="Tahoma"/>
                <a:cs typeface="Tahoma"/>
              </a:rPr>
              <a:t> </a:t>
            </a:r>
            <a:r>
              <a:rPr dirty="0" sz="1600" spc="365">
                <a:latin typeface="Tahoma"/>
                <a:cs typeface="Tahoma"/>
              </a:rPr>
              <a:t>وه</a:t>
            </a:r>
            <a:r>
              <a:rPr dirty="0" sz="1600" spc="-120">
                <a:latin typeface="Tahoma"/>
                <a:cs typeface="Tahoma"/>
              </a:rPr>
              <a:t> </a:t>
            </a:r>
            <a:r>
              <a:rPr dirty="0" sz="1600" spc="-55">
                <a:latin typeface="Tahoma"/>
                <a:cs typeface="Tahoma"/>
              </a:rPr>
              <a:t>برحلا</a:t>
            </a:r>
            <a:r>
              <a:rPr dirty="0" sz="1600" spc="-70">
                <a:latin typeface="Tahoma"/>
                <a:cs typeface="Tahoma"/>
              </a:rPr>
              <a:t> </a:t>
            </a:r>
            <a:r>
              <a:rPr dirty="0" sz="1600" spc="-200">
                <a:latin typeface="Tahoma"/>
                <a:cs typeface="Tahoma"/>
              </a:rPr>
              <a:t>يف</a:t>
            </a:r>
            <a:r>
              <a:rPr dirty="0" sz="1600" spc="70">
                <a:latin typeface="Tahoma"/>
                <a:cs typeface="Tahoma"/>
              </a:rPr>
              <a:t> </a:t>
            </a:r>
            <a:r>
              <a:rPr dirty="0" sz="1600" spc="-50">
                <a:latin typeface="Tahoma"/>
                <a:cs typeface="Tahoma"/>
              </a:rPr>
              <a:t>يعانطصالا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120">
                <a:latin typeface="Tahoma"/>
                <a:cs typeface="Tahoma"/>
              </a:rPr>
              <a:t>ءاكذلل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120">
                <a:latin typeface="Tahoma"/>
                <a:cs typeface="Tahoma"/>
              </a:rPr>
              <a:t>لدجلل</a:t>
            </a:r>
            <a:r>
              <a:rPr dirty="0" sz="1600" spc="40">
                <a:latin typeface="Tahoma"/>
                <a:cs typeface="Tahoma"/>
              </a:rPr>
              <a:t> </a:t>
            </a:r>
            <a:r>
              <a:rPr dirty="0" sz="1600" spc="-114">
                <a:latin typeface="Tahoma"/>
                <a:cs typeface="Tahoma"/>
              </a:rPr>
              <a:t>ةراثإ</a:t>
            </a:r>
            <a:r>
              <a:rPr dirty="0" sz="1600" spc="30">
                <a:latin typeface="Tahoma"/>
                <a:cs typeface="Tahoma"/>
              </a:rPr>
              <a:t> </a:t>
            </a:r>
            <a:r>
              <a:rPr dirty="0" sz="1600" spc="-240">
                <a:latin typeface="Tahoma"/>
                <a:cs typeface="Tahoma"/>
              </a:rPr>
              <a:t>رثكألا</a:t>
            </a:r>
            <a:r>
              <a:rPr dirty="0" sz="1600" spc="75">
                <a:latin typeface="Tahoma"/>
                <a:cs typeface="Tahoma"/>
              </a:rPr>
              <a:t> </a:t>
            </a:r>
            <a:r>
              <a:rPr dirty="0" sz="1600" spc="-315">
                <a:latin typeface="Tahoma"/>
                <a:cs typeface="Tahoma"/>
              </a:rPr>
              <a:t>قيبطتلا</a:t>
            </a:r>
            <a:r>
              <a:rPr dirty="0" sz="1600" spc="80">
                <a:latin typeface="Tahoma"/>
                <a:cs typeface="Tahoma"/>
              </a:rPr>
              <a:t> </a:t>
            </a:r>
            <a:r>
              <a:rPr dirty="0" sz="1600" spc="-180">
                <a:latin typeface="Tahoma"/>
                <a:cs typeface="Tahoma"/>
              </a:rPr>
              <a:t>نوكي</a:t>
            </a:r>
            <a:r>
              <a:rPr dirty="0" sz="1600" spc="55">
                <a:latin typeface="Tahoma"/>
                <a:cs typeface="Tahoma"/>
              </a:rPr>
              <a:t> </a:t>
            </a:r>
            <a:r>
              <a:rPr dirty="0" sz="1600" spc="-130">
                <a:latin typeface="Tahoma"/>
                <a:cs typeface="Tahoma"/>
              </a:rPr>
              <a:t>امبر</a:t>
            </a:r>
            <a:r>
              <a:rPr dirty="0" sz="1600" spc="30">
                <a:latin typeface="Tahoma"/>
                <a:cs typeface="Tahoma"/>
              </a:rPr>
              <a:t> </a:t>
            </a:r>
            <a:r>
              <a:rPr dirty="0" sz="1600" spc="-300" b="1" i="1">
                <a:latin typeface="Trebuchet MS"/>
                <a:cs typeface="Trebuchet MS"/>
              </a:rPr>
              <a:t>:(</a:t>
            </a:r>
            <a:r>
              <a:rPr dirty="0" sz="1600" spc="-300" b="1">
                <a:latin typeface="Tahoma"/>
                <a:cs typeface="Tahoma"/>
              </a:rPr>
              <a:t>ةلتاقلا</a:t>
            </a:r>
            <a:r>
              <a:rPr dirty="0" sz="1600" spc="180" b="1">
                <a:latin typeface="Tahoma"/>
                <a:cs typeface="Tahoma"/>
              </a:rPr>
              <a:t> </a:t>
            </a:r>
            <a:r>
              <a:rPr dirty="0" sz="1600" spc="-235" b="1">
                <a:latin typeface="Tahoma"/>
                <a:cs typeface="Tahoma"/>
              </a:rPr>
              <a:t>تاتوبورلا</a:t>
            </a:r>
            <a:r>
              <a:rPr dirty="0" sz="1600" spc="-235" b="1" i="1">
                <a:latin typeface="Trebuchet MS"/>
                <a:cs typeface="Trebuchet MS"/>
              </a:rPr>
              <a:t>)</a:t>
            </a:r>
            <a:r>
              <a:rPr dirty="0" sz="1600" spc="114" b="1" i="1">
                <a:latin typeface="Trebuchet MS"/>
                <a:cs typeface="Trebuchet MS"/>
              </a:rPr>
              <a:t> </a:t>
            </a:r>
            <a:r>
              <a:rPr dirty="0" sz="1600" spc="-475" b="1">
                <a:latin typeface="Tahoma"/>
                <a:cs typeface="Tahoma"/>
              </a:rPr>
              <a:t>ةلقتس</a:t>
            </a:r>
            <a:r>
              <a:rPr dirty="0" sz="1600" spc="-235" b="1">
                <a:latin typeface="Tahoma"/>
                <a:cs typeface="Tahoma"/>
              </a:rPr>
              <a:t> </a:t>
            </a:r>
            <a:r>
              <a:rPr dirty="0" sz="1600" spc="-114" b="1">
                <a:latin typeface="Tahoma"/>
                <a:cs typeface="Tahoma"/>
              </a:rPr>
              <a:t>ملا</a:t>
            </a:r>
            <a:r>
              <a:rPr dirty="0" sz="1600" spc="130" b="1">
                <a:latin typeface="Tahoma"/>
                <a:cs typeface="Tahoma"/>
              </a:rPr>
              <a:t> </a:t>
            </a:r>
            <a:r>
              <a:rPr dirty="0" sz="1600" spc="-300" b="1">
                <a:latin typeface="Tahoma"/>
                <a:cs typeface="Tahoma"/>
              </a:rPr>
              <a:t>ةحلس</a:t>
            </a:r>
            <a:r>
              <a:rPr dirty="0" sz="1600" spc="-240" b="1">
                <a:latin typeface="Tahoma"/>
                <a:cs typeface="Tahoma"/>
              </a:rPr>
              <a:t> </a:t>
            </a:r>
            <a:r>
              <a:rPr dirty="0" sz="1600" spc="-125" b="1">
                <a:latin typeface="Tahoma"/>
                <a:cs typeface="Tahoma"/>
              </a:rPr>
              <a:t>ألا</a:t>
            </a:r>
            <a:r>
              <a:rPr dirty="0" sz="1600" spc="140" b="1">
                <a:latin typeface="Tahoma"/>
                <a:cs typeface="Tahoma"/>
              </a:rPr>
              <a:t> </a:t>
            </a:r>
            <a:r>
              <a:rPr dirty="0" sz="1600" spc="-10" b="1">
                <a:latin typeface="Tahoma"/>
                <a:cs typeface="Tahoma"/>
              </a:rPr>
              <a:t>ةمظنأ</a:t>
            </a:r>
            <a:r>
              <a:rPr dirty="0" sz="1600" spc="-10" b="1">
                <a:latin typeface="Tahoma"/>
                <a:cs typeface="Tahoma"/>
              </a:rPr>
              <a:t> </a:t>
            </a:r>
            <a:r>
              <a:rPr dirty="0" sz="1600" spc="-235">
                <a:latin typeface="Tahoma"/>
                <a:cs typeface="Tahoma"/>
              </a:rPr>
              <a:t>."</a:t>
            </a:r>
            <a:r>
              <a:rPr dirty="0" sz="1600" spc="-235">
                <a:latin typeface="Tahoma"/>
                <a:cs typeface="Tahoma"/>
              </a:rPr>
              <a:t>ةلتاقلا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160">
                <a:latin typeface="Tahoma"/>
                <a:cs typeface="Tahoma"/>
              </a:rPr>
              <a:t>تاتوبورلا</a:t>
            </a:r>
            <a:r>
              <a:rPr dirty="0" sz="1600" spc="-160">
                <a:latin typeface="Tahoma"/>
                <a:cs typeface="Tahoma"/>
              </a:rPr>
              <a:t>"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275">
                <a:latin typeface="Tahoma"/>
                <a:cs typeface="Tahoma"/>
              </a:rPr>
              <a:t>مساب</a:t>
            </a:r>
            <a:r>
              <a:rPr dirty="0" sz="1600" spc="-55">
                <a:latin typeface="Tahoma"/>
                <a:cs typeface="Tahoma"/>
              </a:rPr>
              <a:t> </a:t>
            </a:r>
            <a:r>
              <a:rPr dirty="0" baseline="1736" sz="2400" spc="-607">
                <a:latin typeface="Tahoma"/>
                <a:cs typeface="Tahoma"/>
              </a:rPr>
              <a:t>ابً</a:t>
            </a:r>
            <a:r>
              <a:rPr dirty="0" baseline="1736" sz="2400" spc="52">
                <a:latin typeface="Tahoma"/>
                <a:cs typeface="Tahoma"/>
              </a:rPr>
              <a:t> </a:t>
            </a:r>
            <a:r>
              <a:rPr dirty="0" sz="1600" spc="-360">
                <a:latin typeface="Tahoma"/>
                <a:cs typeface="Tahoma"/>
              </a:rPr>
              <a:t>لاغ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-204">
                <a:latin typeface="Tahoma"/>
                <a:cs typeface="Tahoma"/>
              </a:rPr>
              <a:t>اهيلإ</a:t>
            </a:r>
            <a:r>
              <a:rPr dirty="0" sz="1600" spc="5">
                <a:latin typeface="Tahoma"/>
                <a:cs typeface="Tahoma"/>
              </a:rPr>
              <a:t> </a:t>
            </a:r>
            <a:r>
              <a:rPr dirty="0" sz="1600" spc="-355">
                <a:latin typeface="Tahoma"/>
                <a:cs typeface="Tahoma"/>
              </a:rPr>
              <a:t>راشي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يتلاو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254">
                <a:latin typeface="Tahoma"/>
                <a:cs typeface="Tahoma"/>
              </a:rPr>
              <a:t>،ةلقتسملا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155">
                <a:latin typeface="Tahoma"/>
                <a:cs typeface="Tahoma"/>
              </a:rPr>
              <a:t>ةحلسألا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60">
                <a:latin typeface="Tahoma"/>
                <a:cs typeface="Tahoma"/>
              </a:rPr>
              <a:t>ةمظنأ</a:t>
            </a:r>
            <a:endParaRPr sz="1600">
              <a:latin typeface="Tahoma"/>
              <a:cs typeface="Tahoma"/>
            </a:endParaRPr>
          </a:p>
          <a:p>
            <a:pPr algn="r" marL="12700" marR="5080" indent="9525">
              <a:lnSpc>
                <a:spcPct val="150000"/>
              </a:lnSpc>
            </a:pPr>
            <a:r>
              <a:rPr dirty="0" sz="1600" spc="-254">
                <a:latin typeface="Tahoma"/>
                <a:cs typeface="Tahoma"/>
              </a:rPr>
              <a:t>،ةينورتكلإلا</a:t>
            </a:r>
            <a:r>
              <a:rPr dirty="0" sz="1600" spc="13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برحلاو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-355">
                <a:latin typeface="Tahoma"/>
                <a:cs typeface="Tahoma"/>
              </a:rPr>
              <a:t>يناربيسلا</a:t>
            </a:r>
            <a:r>
              <a:rPr dirty="0" sz="1600" spc="18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نمألا</a:t>
            </a:r>
            <a:r>
              <a:rPr dirty="0" sz="1600" spc="85">
                <a:latin typeface="Tahoma"/>
                <a:cs typeface="Tahoma"/>
              </a:rPr>
              <a:t> </a:t>
            </a:r>
            <a:r>
              <a:rPr dirty="0" sz="1600" spc="-80">
                <a:latin typeface="Tahoma"/>
                <a:cs typeface="Tahoma"/>
              </a:rPr>
              <a:t>يف</a:t>
            </a:r>
            <a:r>
              <a:rPr dirty="0" sz="1600" spc="114">
                <a:latin typeface="Tahoma"/>
                <a:cs typeface="Tahoma"/>
              </a:rPr>
              <a:t> </a:t>
            </a:r>
            <a:r>
              <a:rPr dirty="0" baseline="1736" sz="2400">
                <a:latin typeface="Tahoma"/>
                <a:cs typeface="Tahoma"/>
              </a:rPr>
              <a:t>امً</a:t>
            </a:r>
            <a:r>
              <a:rPr dirty="0" baseline="1736" sz="2400" spc="232">
                <a:latin typeface="Tahoma"/>
                <a:cs typeface="Tahoma"/>
              </a:rPr>
              <a:t> </a:t>
            </a:r>
            <a:r>
              <a:rPr dirty="0" sz="1600" spc="-105">
                <a:latin typeface="Tahoma"/>
                <a:cs typeface="Tahoma"/>
              </a:rPr>
              <a:t>ساح</a:t>
            </a:r>
            <a:r>
              <a:rPr dirty="0" sz="1600" spc="110">
                <a:latin typeface="Tahoma"/>
                <a:cs typeface="Tahoma"/>
              </a:rPr>
              <a:t> </a:t>
            </a:r>
            <a:r>
              <a:rPr dirty="0" baseline="1736" sz="2400" spc="-262">
                <a:latin typeface="Tahoma"/>
                <a:cs typeface="Tahoma"/>
              </a:rPr>
              <a:t>ارً</a:t>
            </a:r>
            <a:r>
              <a:rPr dirty="0" baseline="1736" sz="2400" spc="-179">
                <a:latin typeface="Tahoma"/>
                <a:cs typeface="Tahoma"/>
              </a:rPr>
              <a:t> </a:t>
            </a:r>
            <a:r>
              <a:rPr dirty="0" sz="1600" spc="190">
                <a:latin typeface="Tahoma"/>
                <a:cs typeface="Tahoma"/>
              </a:rPr>
              <a:t>ود</a:t>
            </a:r>
            <a:r>
              <a:rPr dirty="0" sz="1600" spc="120">
                <a:latin typeface="Tahoma"/>
                <a:cs typeface="Tahoma"/>
              </a:rPr>
              <a:t> </a:t>
            </a:r>
            <a:r>
              <a:rPr dirty="0" sz="1600" spc="-50">
                <a:latin typeface="Tahoma"/>
                <a:cs typeface="Tahoma"/>
              </a:rPr>
              <a:t>يعانطصالا</a:t>
            </a:r>
            <a:r>
              <a:rPr dirty="0" sz="1600" spc="114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ءاكذلا</a:t>
            </a:r>
            <a:r>
              <a:rPr dirty="0" sz="1600" spc="114">
                <a:latin typeface="Tahoma"/>
                <a:cs typeface="Tahoma"/>
              </a:rPr>
              <a:t> </a:t>
            </a:r>
            <a:r>
              <a:rPr dirty="0" sz="1600" spc="-220">
                <a:latin typeface="Tahoma"/>
                <a:cs typeface="Tahoma"/>
              </a:rPr>
              <a:t>بعلي</a:t>
            </a:r>
            <a:r>
              <a:rPr dirty="0" sz="1600" spc="105">
                <a:latin typeface="Tahoma"/>
                <a:cs typeface="Tahoma"/>
              </a:rPr>
              <a:t> </a:t>
            </a:r>
            <a:r>
              <a:rPr dirty="0" sz="1600" spc="75">
                <a:latin typeface="Tahoma"/>
                <a:cs typeface="Tahoma"/>
              </a:rPr>
              <a:t>نأ</a:t>
            </a:r>
            <a:r>
              <a:rPr dirty="0" sz="1600" spc="110">
                <a:latin typeface="Tahoma"/>
                <a:cs typeface="Tahoma"/>
              </a:rPr>
              <a:t> </a:t>
            </a:r>
            <a:r>
              <a:rPr dirty="0" sz="1600" spc="-125">
                <a:latin typeface="Tahoma"/>
                <a:cs typeface="Tahoma"/>
              </a:rPr>
              <a:t>نكمي</a:t>
            </a:r>
            <a:r>
              <a:rPr dirty="0" sz="1600" spc="110">
                <a:latin typeface="Tahoma"/>
                <a:cs typeface="Tahoma"/>
              </a:rPr>
              <a:t> </a:t>
            </a:r>
            <a:r>
              <a:rPr dirty="0" sz="1600" spc="-335" b="1" i="1">
                <a:latin typeface="Trebuchet MS"/>
                <a:cs typeface="Trebuchet MS"/>
              </a:rPr>
              <a:t>:</a:t>
            </a:r>
            <a:r>
              <a:rPr dirty="0" sz="1600" spc="-335" b="1">
                <a:latin typeface="Tahoma"/>
                <a:cs typeface="Tahoma"/>
              </a:rPr>
              <a:t>ةينورتكلإلا</a:t>
            </a:r>
            <a:r>
              <a:rPr dirty="0" sz="1600" spc="225" b="1">
                <a:latin typeface="Tahoma"/>
                <a:cs typeface="Tahoma"/>
              </a:rPr>
              <a:t> </a:t>
            </a:r>
            <a:r>
              <a:rPr dirty="0" sz="1600" spc="-75" b="1">
                <a:latin typeface="Tahoma"/>
                <a:cs typeface="Tahoma"/>
              </a:rPr>
              <a:t>برحلاو</a:t>
            </a:r>
            <a:r>
              <a:rPr dirty="0" sz="1600" spc="210" b="1">
                <a:latin typeface="Tahoma"/>
                <a:cs typeface="Tahoma"/>
              </a:rPr>
              <a:t> </a:t>
            </a:r>
            <a:r>
              <a:rPr dirty="0" sz="1600" spc="-490" b="1">
                <a:latin typeface="Tahoma"/>
                <a:cs typeface="Tahoma"/>
              </a:rPr>
              <a:t>يناربيس</a:t>
            </a:r>
            <a:r>
              <a:rPr dirty="0" sz="1600" spc="-235" b="1">
                <a:latin typeface="Tahoma"/>
                <a:cs typeface="Tahoma"/>
              </a:rPr>
              <a:t> </a:t>
            </a:r>
            <a:r>
              <a:rPr dirty="0" sz="1600" spc="-385" b="1">
                <a:latin typeface="Tahoma"/>
                <a:cs typeface="Tahoma"/>
              </a:rPr>
              <a:t>لا</a:t>
            </a:r>
            <a:r>
              <a:rPr dirty="0" sz="1600" spc="265" b="1">
                <a:latin typeface="Tahoma"/>
                <a:cs typeface="Tahoma"/>
              </a:rPr>
              <a:t> </a:t>
            </a:r>
            <a:r>
              <a:rPr dirty="0" sz="1600" spc="-10" b="1">
                <a:latin typeface="Tahoma"/>
                <a:cs typeface="Tahoma"/>
              </a:rPr>
              <a:t>نمألا</a:t>
            </a:r>
            <a:r>
              <a:rPr dirty="0" sz="1600" spc="-10" b="1">
                <a:latin typeface="Tahoma"/>
                <a:cs typeface="Tahoma"/>
              </a:rPr>
              <a:t> </a:t>
            </a:r>
            <a:r>
              <a:rPr dirty="0" sz="1600" spc="-190">
                <a:latin typeface="Tahoma"/>
                <a:cs typeface="Tahoma"/>
              </a:rPr>
              <a:t>ةيويحلا</a:t>
            </a:r>
            <a:r>
              <a:rPr dirty="0" sz="1600" spc="65">
                <a:latin typeface="Tahoma"/>
                <a:cs typeface="Tahoma"/>
              </a:rPr>
              <a:t> </a:t>
            </a:r>
            <a:r>
              <a:rPr dirty="0" sz="1600" spc="-340">
                <a:latin typeface="Tahoma"/>
                <a:cs typeface="Tahoma"/>
              </a:rPr>
              <a:t>ةيتحتلا</a:t>
            </a:r>
            <a:r>
              <a:rPr dirty="0" sz="1600" spc="215">
                <a:latin typeface="Tahoma"/>
                <a:cs typeface="Tahoma"/>
              </a:rPr>
              <a:t> </a:t>
            </a:r>
            <a:r>
              <a:rPr dirty="0" sz="1600" spc="-375">
                <a:latin typeface="Tahoma"/>
                <a:cs typeface="Tahoma"/>
              </a:rPr>
              <a:t>ةينبلا</a:t>
            </a:r>
            <a:r>
              <a:rPr dirty="0" sz="1600" spc="25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ةيامح</a:t>
            </a:r>
            <a:r>
              <a:rPr dirty="0" sz="1600" spc="25">
                <a:latin typeface="Tahoma"/>
                <a:cs typeface="Tahoma"/>
              </a:rPr>
              <a:t> </a:t>
            </a:r>
            <a:r>
              <a:rPr dirty="0" sz="1600" spc="-160">
                <a:latin typeface="Tahoma"/>
                <a:cs typeface="Tahoma"/>
              </a:rPr>
              <a:t>زيزعتو</a:t>
            </a:r>
            <a:r>
              <a:rPr dirty="0" sz="1600" spc="14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،ودعلا</a:t>
            </a:r>
            <a:r>
              <a:rPr dirty="0" sz="1600" spc="155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ةمظنأ</a:t>
            </a:r>
            <a:r>
              <a:rPr dirty="0" sz="1600" spc="155">
                <a:latin typeface="Tahoma"/>
                <a:cs typeface="Tahoma"/>
              </a:rPr>
              <a:t> </a:t>
            </a:r>
            <a:r>
              <a:rPr dirty="0" sz="1600" spc="-60">
                <a:latin typeface="Tahoma"/>
                <a:cs typeface="Tahoma"/>
              </a:rPr>
              <a:t>يف</a:t>
            </a:r>
            <a:r>
              <a:rPr dirty="0" sz="1600" spc="16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فعضلا</a:t>
            </a:r>
            <a:r>
              <a:rPr dirty="0" sz="1600" spc="160">
                <a:latin typeface="Tahoma"/>
                <a:cs typeface="Tahoma"/>
              </a:rPr>
              <a:t> </a:t>
            </a:r>
            <a:r>
              <a:rPr dirty="0" sz="1600" spc="-85">
                <a:latin typeface="Tahoma"/>
                <a:cs typeface="Tahoma"/>
              </a:rPr>
              <a:t>طاقن</a:t>
            </a:r>
            <a:r>
              <a:rPr dirty="0" sz="1600" spc="160">
                <a:latin typeface="Tahoma"/>
                <a:cs typeface="Tahoma"/>
              </a:rPr>
              <a:t> </a:t>
            </a:r>
            <a:r>
              <a:rPr dirty="0" sz="1600" spc="-114">
                <a:latin typeface="Tahoma"/>
                <a:cs typeface="Tahoma"/>
              </a:rPr>
              <a:t>ديدحتو</a:t>
            </a:r>
            <a:r>
              <a:rPr dirty="0" sz="1600" spc="175">
                <a:latin typeface="Tahoma"/>
                <a:cs typeface="Tahoma"/>
              </a:rPr>
              <a:t> </a:t>
            </a:r>
            <a:r>
              <a:rPr dirty="0" sz="1600" spc="-45">
                <a:latin typeface="Tahoma"/>
                <a:cs typeface="Tahoma"/>
              </a:rPr>
              <a:t>،اهل</a:t>
            </a:r>
            <a:r>
              <a:rPr dirty="0" sz="1600" spc="150">
                <a:latin typeface="Tahoma"/>
                <a:cs typeface="Tahoma"/>
              </a:rPr>
              <a:t> </a:t>
            </a:r>
            <a:r>
              <a:rPr dirty="0" sz="1600" spc="-150">
                <a:latin typeface="Tahoma"/>
                <a:cs typeface="Tahoma"/>
              </a:rPr>
              <a:t>ةباجتسالاو</a:t>
            </a:r>
            <a:r>
              <a:rPr dirty="0" sz="1600" spc="155">
                <a:latin typeface="Tahoma"/>
                <a:cs typeface="Tahoma"/>
              </a:rPr>
              <a:t> </a:t>
            </a:r>
            <a:r>
              <a:rPr dirty="0" sz="1600" spc="-375">
                <a:latin typeface="Tahoma"/>
                <a:cs typeface="Tahoma"/>
              </a:rPr>
              <a:t>ةيناربيسلا</a:t>
            </a:r>
            <a:r>
              <a:rPr dirty="0" sz="1600" spc="250">
                <a:latin typeface="Tahoma"/>
                <a:cs typeface="Tahoma"/>
              </a:rPr>
              <a:t> </a:t>
            </a:r>
            <a:r>
              <a:rPr dirty="0" sz="1600" spc="-110">
                <a:latin typeface="Tahoma"/>
                <a:cs typeface="Tahoma"/>
              </a:rPr>
              <a:t>تاديدهتلا</a:t>
            </a:r>
            <a:r>
              <a:rPr dirty="0" sz="1600" spc="160">
                <a:latin typeface="Tahoma"/>
                <a:cs typeface="Tahoma"/>
              </a:rPr>
              <a:t> </a:t>
            </a:r>
            <a:r>
              <a:rPr dirty="0" sz="1600" spc="-25">
                <a:latin typeface="Tahoma"/>
                <a:cs typeface="Tahoma"/>
              </a:rPr>
              <a:t>فاشتكاو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165">
                <a:latin typeface="Tahoma"/>
                <a:cs typeface="Tahoma"/>
              </a:rPr>
              <a:t>.</a:t>
            </a:r>
            <a:r>
              <a:rPr dirty="0" sz="1600" spc="-165">
                <a:latin typeface="Tahoma"/>
                <a:cs typeface="Tahoma"/>
              </a:rPr>
              <a:t>تالاصتالا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20">
                <a:latin typeface="Tahoma"/>
                <a:cs typeface="Tahoma"/>
              </a:rPr>
              <a:t>تاكبشو</a:t>
            </a:r>
            <a:endParaRPr sz="1600">
              <a:latin typeface="Tahoma"/>
              <a:cs typeface="Tahoma"/>
            </a:endParaRPr>
          </a:p>
          <a:p>
            <a:pPr algn="r" marL="12700" marR="5715" indent="8890">
              <a:lnSpc>
                <a:spcPct val="150000"/>
              </a:lnSpc>
              <a:spcBef>
                <a:spcPts val="5"/>
              </a:spcBef>
            </a:pPr>
            <a:r>
              <a:rPr dirty="0" sz="1600" spc="65">
                <a:latin typeface="Tahoma"/>
                <a:cs typeface="Tahoma"/>
              </a:rPr>
              <a:t>تادعملاو</a:t>
            </a:r>
            <a:r>
              <a:rPr dirty="0" sz="1600" spc="-70">
                <a:latin typeface="Tahoma"/>
                <a:cs typeface="Tahoma"/>
              </a:rPr>
              <a:t> </a:t>
            </a:r>
            <a:r>
              <a:rPr dirty="0" sz="1600" spc="-45">
                <a:latin typeface="Tahoma"/>
                <a:cs typeface="Tahoma"/>
              </a:rPr>
              <a:t>تاوقلا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ةكرح</a:t>
            </a:r>
            <a:r>
              <a:rPr dirty="0" sz="1600" spc="105">
                <a:latin typeface="Tahoma"/>
                <a:cs typeface="Tahoma"/>
              </a:rPr>
              <a:t> </a:t>
            </a:r>
            <a:r>
              <a:rPr dirty="0" sz="1600" spc="-370">
                <a:latin typeface="Tahoma"/>
                <a:cs typeface="Tahoma"/>
              </a:rPr>
              <a:t>نيسحت</a:t>
            </a:r>
            <a:r>
              <a:rPr dirty="0" sz="1600" spc="170">
                <a:latin typeface="Tahoma"/>
                <a:cs typeface="Tahoma"/>
              </a:rPr>
              <a:t> </a:t>
            </a:r>
            <a:r>
              <a:rPr dirty="0" sz="1600" spc="-45">
                <a:latin typeface="Tahoma"/>
                <a:cs typeface="Tahoma"/>
              </a:rPr>
              <a:t>يعانطصالا</a:t>
            </a:r>
            <a:r>
              <a:rPr dirty="0" sz="1600" spc="90">
                <a:latin typeface="Tahoma"/>
                <a:cs typeface="Tahoma"/>
              </a:rPr>
              <a:t> </a:t>
            </a:r>
            <a:r>
              <a:rPr dirty="0" sz="1600" spc="-130">
                <a:latin typeface="Tahoma"/>
                <a:cs typeface="Tahoma"/>
              </a:rPr>
              <a:t>ءاكذلاب</a:t>
            </a:r>
            <a:r>
              <a:rPr dirty="0" sz="1600" spc="9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لمعت</a:t>
            </a:r>
            <a:r>
              <a:rPr dirty="0" sz="1600" spc="114">
                <a:latin typeface="Tahoma"/>
                <a:cs typeface="Tahoma"/>
              </a:rPr>
              <a:t> </a:t>
            </a:r>
            <a:r>
              <a:rPr dirty="0" sz="1600" spc="-310">
                <a:latin typeface="Tahoma"/>
                <a:cs typeface="Tahoma"/>
              </a:rPr>
              <a:t>يتلا</a:t>
            </a:r>
            <a:r>
              <a:rPr dirty="0" sz="1600" spc="160">
                <a:latin typeface="Tahoma"/>
                <a:cs typeface="Tahoma"/>
              </a:rPr>
              <a:t> </a:t>
            </a:r>
            <a:r>
              <a:rPr dirty="0" sz="1600" spc="-40">
                <a:latin typeface="Tahoma"/>
                <a:cs typeface="Tahoma"/>
              </a:rPr>
              <a:t>ةمظنألل</a:t>
            </a:r>
            <a:r>
              <a:rPr dirty="0" sz="1600" spc="100">
                <a:latin typeface="Tahoma"/>
                <a:cs typeface="Tahoma"/>
              </a:rPr>
              <a:t> </a:t>
            </a:r>
            <a:r>
              <a:rPr dirty="0" sz="1600" spc="-120">
                <a:latin typeface="Tahoma"/>
                <a:cs typeface="Tahoma"/>
              </a:rPr>
              <a:t>نكمي</a:t>
            </a:r>
            <a:r>
              <a:rPr dirty="0" sz="1600" spc="90">
                <a:latin typeface="Tahoma"/>
                <a:cs typeface="Tahoma"/>
              </a:rPr>
              <a:t> </a:t>
            </a:r>
            <a:r>
              <a:rPr dirty="0" sz="1600" spc="-320" b="1" i="1">
                <a:latin typeface="Trebuchet MS"/>
                <a:cs typeface="Trebuchet MS"/>
              </a:rPr>
              <a:t>:</a:t>
            </a:r>
            <a:r>
              <a:rPr dirty="0" sz="1600" spc="-320" b="1">
                <a:latin typeface="Tahoma"/>
                <a:cs typeface="Tahoma"/>
              </a:rPr>
              <a:t>ديروتلا</a:t>
            </a:r>
            <a:r>
              <a:rPr dirty="0" sz="1600" spc="200" b="1">
                <a:latin typeface="Tahoma"/>
                <a:cs typeface="Tahoma"/>
              </a:rPr>
              <a:t> </a:t>
            </a:r>
            <a:r>
              <a:rPr dirty="0" sz="1600" spc="-375" b="1">
                <a:latin typeface="Tahoma"/>
                <a:cs typeface="Tahoma"/>
              </a:rPr>
              <a:t>ةلس</a:t>
            </a:r>
            <a:r>
              <a:rPr dirty="0" sz="1600" spc="-235" b="1">
                <a:latin typeface="Tahoma"/>
                <a:cs typeface="Tahoma"/>
              </a:rPr>
              <a:t> </a:t>
            </a:r>
            <a:r>
              <a:rPr dirty="0" sz="1600" spc="-745" b="1">
                <a:latin typeface="Tahoma"/>
                <a:cs typeface="Tahoma"/>
              </a:rPr>
              <a:t>لس</a:t>
            </a:r>
            <a:r>
              <a:rPr dirty="0" sz="1600" spc="430" b="1">
                <a:latin typeface="Tahoma"/>
                <a:cs typeface="Tahoma"/>
              </a:rPr>
              <a:t> </a:t>
            </a:r>
            <a:r>
              <a:rPr dirty="0" sz="1600" b="1">
                <a:latin typeface="Tahoma"/>
                <a:cs typeface="Tahoma"/>
              </a:rPr>
              <a:t>ةرادإو</a:t>
            </a:r>
            <a:r>
              <a:rPr dirty="0" sz="1600" spc="195" b="1">
                <a:latin typeface="Tahoma"/>
                <a:cs typeface="Tahoma"/>
              </a:rPr>
              <a:t> </a:t>
            </a:r>
            <a:r>
              <a:rPr dirty="0" sz="1600" spc="-545" b="1">
                <a:latin typeface="Tahoma"/>
                <a:cs typeface="Tahoma"/>
              </a:rPr>
              <a:t>ةيتس</a:t>
            </a:r>
            <a:r>
              <a:rPr dirty="0" sz="1600" spc="-235" b="1">
                <a:latin typeface="Tahoma"/>
                <a:cs typeface="Tahoma"/>
              </a:rPr>
              <a:t> </a:t>
            </a:r>
            <a:r>
              <a:rPr dirty="0" sz="1600" spc="-204" b="1">
                <a:latin typeface="Tahoma"/>
                <a:cs typeface="Tahoma"/>
              </a:rPr>
              <a:t>جوللا</a:t>
            </a:r>
            <a:r>
              <a:rPr dirty="0" sz="1600" spc="204" b="1">
                <a:latin typeface="Tahoma"/>
                <a:cs typeface="Tahoma"/>
              </a:rPr>
              <a:t> </a:t>
            </a:r>
            <a:r>
              <a:rPr dirty="0" sz="1600" spc="-10" b="1">
                <a:latin typeface="Tahoma"/>
                <a:cs typeface="Tahoma"/>
              </a:rPr>
              <a:t>تامدخلا</a:t>
            </a:r>
            <a:r>
              <a:rPr dirty="0" sz="1600" spc="-10" b="1">
                <a:latin typeface="Tahoma"/>
                <a:cs typeface="Tahoma"/>
              </a:rPr>
              <a:t> </a:t>
            </a:r>
            <a:r>
              <a:rPr dirty="0" sz="1600" spc="-305">
                <a:latin typeface="Tahoma"/>
                <a:cs typeface="Tahoma"/>
              </a:rPr>
              <a:t>.</a:t>
            </a:r>
            <a:r>
              <a:rPr dirty="0" sz="1600" spc="-305">
                <a:latin typeface="Tahoma"/>
                <a:cs typeface="Tahoma"/>
              </a:rPr>
              <a:t>ةيرشبلا</a:t>
            </a:r>
            <a:r>
              <a:rPr dirty="0" sz="1600" spc="-5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دراوملا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165">
                <a:latin typeface="Tahoma"/>
                <a:cs typeface="Tahoma"/>
              </a:rPr>
              <a:t>ىلع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-30">
                <a:latin typeface="Tahoma"/>
                <a:cs typeface="Tahoma"/>
              </a:rPr>
              <a:t>طغضلا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330">
                <a:latin typeface="Tahoma"/>
                <a:cs typeface="Tahoma"/>
              </a:rPr>
              <a:t>ليلقتو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-20">
                <a:latin typeface="Tahoma"/>
                <a:cs typeface="Tahoma"/>
              </a:rPr>
              <a:t>ةءافك</a:t>
            </a:r>
            <a:r>
              <a:rPr dirty="0" sz="1600" spc="-60">
                <a:latin typeface="Tahoma"/>
                <a:cs typeface="Tahoma"/>
              </a:rPr>
              <a:t> </a:t>
            </a:r>
            <a:r>
              <a:rPr dirty="0" sz="1600" spc="-270">
                <a:latin typeface="Tahoma"/>
                <a:cs typeface="Tahoma"/>
              </a:rPr>
              <a:t>رثكأ</a:t>
            </a:r>
            <a:r>
              <a:rPr dirty="0" sz="1600" spc="-30">
                <a:latin typeface="Tahoma"/>
                <a:cs typeface="Tahoma"/>
              </a:rPr>
              <a:t> </a:t>
            </a:r>
            <a:r>
              <a:rPr dirty="0" sz="1600" spc="-275">
                <a:latin typeface="Tahoma"/>
                <a:cs typeface="Tahoma"/>
              </a:rPr>
              <a:t>ةيتسجول</a:t>
            </a:r>
            <a:r>
              <a:rPr dirty="0" sz="1600" spc="-55">
                <a:latin typeface="Tahoma"/>
                <a:cs typeface="Tahoma"/>
              </a:rPr>
              <a:t> </a:t>
            </a:r>
            <a:r>
              <a:rPr dirty="0" sz="1600" spc="-135">
                <a:latin typeface="Tahoma"/>
                <a:cs typeface="Tahoma"/>
              </a:rPr>
              <a:t>تايلمع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195">
                <a:latin typeface="Tahoma"/>
                <a:cs typeface="Tahoma"/>
              </a:rPr>
              <a:t>ىلإ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100">
                <a:latin typeface="Tahoma"/>
                <a:cs typeface="Tahoma"/>
              </a:rPr>
              <a:t>يدؤي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180">
                <a:latin typeface="Tahoma"/>
                <a:cs typeface="Tahoma"/>
              </a:rPr>
              <a:t>امم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،تادادمإلاو</a:t>
            </a:r>
            <a:endParaRPr sz="16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57200" y="1088136"/>
            <a:ext cx="11527790" cy="5128260"/>
            <a:chOff x="457200" y="1088136"/>
            <a:chExt cx="11527790" cy="5128260"/>
          </a:xfrm>
        </p:grpSpPr>
        <p:sp>
          <p:nvSpPr>
            <p:cNvPr id="3" name="object 3" descr=""/>
            <p:cNvSpPr/>
            <p:nvPr/>
          </p:nvSpPr>
          <p:spPr>
            <a:xfrm>
              <a:off x="457200" y="1088136"/>
              <a:ext cx="11527790" cy="5128260"/>
            </a:xfrm>
            <a:custGeom>
              <a:avLst/>
              <a:gdLst/>
              <a:ahLst/>
              <a:cxnLst/>
              <a:rect l="l" t="t" r="r" b="b"/>
              <a:pathLst>
                <a:path w="11527790" h="5128260">
                  <a:moveTo>
                    <a:pt x="11527536" y="0"/>
                  </a:moveTo>
                  <a:lnTo>
                    <a:pt x="0" y="0"/>
                  </a:lnTo>
                  <a:lnTo>
                    <a:pt x="0" y="5128260"/>
                  </a:lnTo>
                  <a:lnTo>
                    <a:pt x="11527536" y="5128260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55026" y="1258823"/>
              <a:ext cx="111125" cy="1682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88622" y="3210178"/>
              <a:ext cx="111125" cy="16827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35940" y="366522"/>
            <a:ext cx="11372215" cy="57969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533640" marR="148463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6965315" marR="909319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10435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 algn="r" marL="890269" marR="5080">
              <a:lnSpc>
                <a:spcPct val="100000"/>
              </a:lnSpc>
              <a:spcBef>
                <a:spcPts val="1135"/>
              </a:spcBef>
            </a:pPr>
            <a:r>
              <a:rPr dirty="0" sz="1600" spc="-415" b="1" i="1">
                <a:solidFill>
                  <a:srgbClr val="C00000"/>
                </a:solidFill>
                <a:latin typeface="Trebuchet MS"/>
                <a:cs typeface="Trebuchet MS"/>
              </a:rPr>
              <a:t>:</a:t>
            </a:r>
            <a:r>
              <a:rPr dirty="0" sz="1600" spc="-415" b="1">
                <a:solidFill>
                  <a:srgbClr val="C00000"/>
                </a:solidFill>
                <a:latin typeface="Tahoma"/>
                <a:cs typeface="Tahoma"/>
              </a:rPr>
              <a:t>ةريبك</a:t>
            </a:r>
            <a:r>
              <a:rPr dirty="0" sz="1600" spc="7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480" b="1">
                <a:solidFill>
                  <a:srgbClr val="C00000"/>
                </a:solidFill>
                <a:latin typeface="Tahoma"/>
                <a:cs typeface="Tahoma"/>
              </a:rPr>
              <a:t>ةيجيتارتس</a:t>
            </a:r>
            <a:r>
              <a:rPr dirty="0" sz="1600" spc="-24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b="1">
                <a:solidFill>
                  <a:srgbClr val="C00000"/>
                </a:solidFill>
                <a:latin typeface="Tahoma"/>
                <a:cs typeface="Tahoma"/>
              </a:rPr>
              <a:t>او</a:t>
            </a:r>
            <a:r>
              <a:rPr dirty="0" sz="1600" spc="-9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250" b="1">
                <a:solidFill>
                  <a:srgbClr val="C00000"/>
                </a:solidFill>
                <a:latin typeface="Tahoma"/>
                <a:cs typeface="Tahoma"/>
              </a:rPr>
              <a:t>ةيقالخأ</a:t>
            </a:r>
            <a:r>
              <a:rPr dirty="0" sz="1600" spc="4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50" b="1">
                <a:solidFill>
                  <a:srgbClr val="C00000"/>
                </a:solidFill>
                <a:latin typeface="Tahoma"/>
                <a:cs typeface="Tahoma"/>
              </a:rPr>
              <a:t>فواخم</a:t>
            </a:r>
            <a:r>
              <a:rPr dirty="0" sz="1600" spc="5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730" b="1">
                <a:solidFill>
                  <a:srgbClr val="C00000"/>
                </a:solidFill>
                <a:latin typeface="Tahoma"/>
                <a:cs typeface="Tahoma"/>
              </a:rPr>
              <a:t>ريثي</a:t>
            </a:r>
            <a:r>
              <a:rPr dirty="0" sz="1600" spc="6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145" b="1">
                <a:solidFill>
                  <a:srgbClr val="C00000"/>
                </a:solidFill>
                <a:latin typeface="Tahoma"/>
                <a:cs typeface="Tahoma"/>
              </a:rPr>
              <a:t>برحلا</a:t>
            </a:r>
            <a:r>
              <a:rPr dirty="0" sz="1600" spc="2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380" b="1">
                <a:solidFill>
                  <a:srgbClr val="C00000"/>
                </a:solidFill>
                <a:latin typeface="Tahoma"/>
                <a:cs typeface="Tahoma"/>
              </a:rPr>
              <a:t>يف</a:t>
            </a:r>
            <a:r>
              <a:rPr dirty="0" sz="1600" spc="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120" b="1">
                <a:solidFill>
                  <a:srgbClr val="C00000"/>
                </a:solidFill>
                <a:latin typeface="Tahoma"/>
                <a:cs typeface="Tahoma"/>
              </a:rPr>
              <a:t>يعانطص</a:t>
            </a:r>
            <a:r>
              <a:rPr dirty="0" sz="1600" spc="229" b="1">
                <a:solidFill>
                  <a:srgbClr val="C00000"/>
                </a:solidFill>
                <a:latin typeface="Tahoma"/>
                <a:cs typeface="Tahoma"/>
              </a:rPr>
              <a:t>  </a:t>
            </a:r>
            <a:r>
              <a:rPr dirty="0" sz="1600" b="1">
                <a:solidFill>
                  <a:srgbClr val="C00000"/>
                </a:solidFill>
                <a:latin typeface="Tahoma"/>
                <a:cs typeface="Tahoma"/>
              </a:rPr>
              <a:t>ا</a:t>
            </a:r>
            <a:r>
              <a:rPr dirty="0" sz="1600" spc="4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110" b="1">
                <a:solidFill>
                  <a:srgbClr val="C00000"/>
                </a:solidFill>
                <a:latin typeface="Tahoma"/>
                <a:cs typeface="Tahoma"/>
              </a:rPr>
              <a:t>ءاكذلا</a:t>
            </a:r>
            <a:r>
              <a:rPr dirty="0" sz="1600" spc="3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90" b="1">
                <a:solidFill>
                  <a:srgbClr val="C00000"/>
                </a:solidFill>
                <a:latin typeface="Tahoma"/>
                <a:cs typeface="Tahoma"/>
              </a:rPr>
              <a:t>جمد</a:t>
            </a:r>
            <a:r>
              <a:rPr dirty="0" sz="1600" spc="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170" b="1">
                <a:solidFill>
                  <a:srgbClr val="C00000"/>
                </a:solidFill>
                <a:latin typeface="Tahoma"/>
                <a:cs typeface="Tahoma"/>
              </a:rPr>
              <a:t>نإف</a:t>
            </a:r>
            <a:r>
              <a:rPr dirty="0" sz="1600" spc="-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190" b="1">
                <a:solidFill>
                  <a:srgbClr val="C00000"/>
                </a:solidFill>
                <a:latin typeface="Tahoma"/>
                <a:cs typeface="Tahoma"/>
              </a:rPr>
              <a:t>،ةلمتحملا</a:t>
            </a:r>
            <a:r>
              <a:rPr dirty="0" sz="1600" spc="5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240" b="1">
                <a:solidFill>
                  <a:srgbClr val="C00000"/>
                </a:solidFill>
                <a:latin typeface="Tahoma"/>
                <a:cs typeface="Tahoma"/>
              </a:rPr>
              <a:t>ايازملا</a:t>
            </a:r>
            <a:r>
              <a:rPr dirty="0" sz="1600" spc="4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120" b="1">
                <a:solidFill>
                  <a:srgbClr val="C00000"/>
                </a:solidFill>
                <a:latin typeface="Tahoma"/>
                <a:cs typeface="Tahoma"/>
              </a:rPr>
              <a:t>نم</a:t>
            </a:r>
            <a:r>
              <a:rPr dirty="0" sz="1600" spc="5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175" b="1">
                <a:solidFill>
                  <a:srgbClr val="C00000"/>
                </a:solidFill>
                <a:latin typeface="Tahoma"/>
                <a:cs typeface="Tahoma"/>
              </a:rPr>
              <a:t>مغرلا</a:t>
            </a:r>
            <a:r>
              <a:rPr dirty="0" sz="1600" spc="4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300" b="1">
                <a:solidFill>
                  <a:srgbClr val="C00000"/>
                </a:solidFill>
                <a:latin typeface="Tahoma"/>
                <a:cs typeface="Tahoma"/>
              </a:rPr>
              <a:t>ىلع</a:t>
            </a:r>
            <a:endParaRPr sz="1600">
              <a:latin typeface="Tahoma"/>
              <a:cs typeface="Tahoma"/>
            </a:endParaRPr>
          </a:p>
          <a:p>
            <a:pPr algn="r" marL="12700" marR="6350" indent="8255">
              <a:lnSpc>
                <a:spcPct val="160000"/>
              </a:lnSpc>
              <a:spcBef>
                <a:spcPts val="5"/>
              </a:spcBef>
            </a:pPr>
            <a:r>
              <a:rPr dirty="0" sz="1600" spc="-125">
                <a:latin typeface="Tahoma"/>
                <a:cs typeface="Tahoma"/>
              </a:rPr>
              <a:t>ةياهن</a:t>
            </a:r>
            <a:r>
              <a:rPr dirty="0" sz="1600" spc="180">
                <a:latin typeface="Tahoma"/>
                <a:cs typeface="Tahoma"/>
              </a:rPr>
              <a:t> </a:t>
            </a:r>
            <a:r>
              <a:rPr dirty="0" sz="1600" spc="-55">
                <a:latin typeface="Tahoma"/>
                <a:cs typeface="Tahoma"/>
              </a:rPr>
              <a:t>يف</a:t>
            </a:r>
            <a:r>
              <a:rPr dirty="0" sz="1600" spc="26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لوؤسملا</a:t>
            </a:r>
            <a:r>
              <a:rPr dirty="0" sz="1600" spc="254">
                <a:latin typeface="Tahoma"/>
                <a:cs typeface="Tahoma"/>
              </a:rPr>
              <a:t> </a:t>
            </a:r>
            <a:r>
              <a:rPr dirty="0" sz="1600" spc="204">
                <a:latin typeface="Tahoma"/>
                <a:cs typeface="Tahoma"/>
              </a:rPr>
              <a:t>نم</a:t>
            </a:r>
            <a:r>
              <a:rPr dirty="0" sz="1600" spc="254">
                <a:latin typeface="Tahoma"/>
                <a:cs typeface="Tahoma"/>
              </a:rPr>
              <a:t> </a:t>
            </a:r>
            <a:r>
              <a:rPr dirty="0" sz="1600" spc="145">
                <a:latin typeface="Tahoma"/>
                <a:cs typeface="Tahoma"/>
              </a:rPr>
              <a:t>لوح</a:t>
            </a:r>
            <a:r>
              <a:rPr dirty="0" sz="1600" spc="260">
                <a:latin typeface="Tahoma"/>
                <a:cs typeface="Tahoma"/>
              </a:rPr>
              <a:t> </a:t>
            </a:r>
            <a:r>
              <a:rPr dirty="0" sz="1600" spc="-320">
                <a:latin typeface="Tahoma"/>
                <a:cs typeface="Tahoma"/>
              </a:rPr>
              <a:t>ةلئسأ</a:t>
            </a:r>
            <a:r>
              <a:rPr dirty="0" sz="1600" spc="250">
                <a:latin typeface="Tahoma"/>
                <a:cs typeface="Tahoma"/>
              </a:rPr>
              <a:t> </a:t>
            </a:r>
            <a:r>
              <a:rPr dirty="0" sz="1600" spc="-409">
                <a:latin typeface="Tahoma"/>
                <a:cs typeface="Tahoma"/>
              </a:rPr>
              <a:t>أشنت</a:t>
            </a:r>
            <a:r>
              <a:rPr dirty="0" sz="1600" spc="285">
                <a:latin typeface="Tahoma"/>
                <a:cs typeface="Tahoma"/>
              </a:rPr>
              <a:t> </a:t>
            </a:r>
            <a:r>
              <a:rPr dirty="0" sz="1600" spc="-330">
                <a:latin typeface="Tahoma"/>
                <a:cs typeface="Tahoma"/>
              </a:rPr>
              <a:t>،ةيلالقتسا</a:t>
            </a:r>
            <a:r>
              <a:rPr dirty="0" sz="1600" spc="265">
                <a:latin typeface="Tahoma"/>
                <a:cs typeface="Tahoma"/>
              </a:rPr>
              <a:t> </a:t>
            </a:r>
            <a:r>
              <a:rPr dirty="0" sz="1600" spc="-270">
                <a:latin typeface="Tahoma"/>
                <a:cs typeface="Tahoma"/>
              </a:rPr>
              <a:t>رثكأ</a:t>
            </a:r>
            <a:r>
              <a:rPr dirty="0" sz="1600" spc="250">
                <a:latin typeface="Tahoma"/>
                <a:cs typeface="Tahoma"/>
              </a:rPr>
              <a:t> </a:t>
            </a:r>
            <a:r>
              <a:rPr dirty="0" sz="1600" spc="-35">
                <a:latin typeface="Tahoma"/>
                <a:cs typeface="Tahoma"/>
              </a:rPr>
              <a:t>يعانطصالا</a:t>
            </a:r>
            <a:r>
              <a:rPr dirty="0" sz="1600" spc="254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ءاكذلا</a:t>
            </a:r>
            <a:r>
              <a:rPr dirty="0" sz="1600" spc="254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ةمظنأ</a:t>
            </a:r>
            <a:r>
              <a:rPr dirty="0" sz="1600" spc="254">
                <a:latin typeface="Tahoma"/>
                <a:cs typeface="Tahoma"/>
              </a:rPr>
              <a:t> </a:t>
            </a:r>
            <a:r>
              <a:rPr dirty="0" sz="1600" spc="-370">
                <a:latin typeface="Tahoma"/>
                <a:cs typeface="Tahoma"/>
              </a:rPr>
              <a:t>حبصت</a:t>
            </a:r>
            <a:r>
              <a:rPr dirty="0" sz="1600" spc="26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امدنع</a:t>
            </a:r>
            <a:r>
              <a:rPr dirty="0" sz="1600" spc="254">
                <a:latin typeface="Tahoma"/>
                <a:cs typeface="Tahoma"/>
              </a:rPr>
              <a:t> </a:t>
            </a:r>
            <a:r>
              <a:rPr dirty="0" sz="1600" spc="-290" b="1" i="1">
                <a:latin typeface="Trebuchet MS"/>
                <a:cs typeface="Trebuchet MS"/>
              </a:rPr>
              <a:t>:</a:t>
            </a:r>
            <a:r>
              <a:rPr dirty="0" sz="1600" spc="-290" b="1">
                <a:latin typeface="Tahoma"/>
                <a:cs typeface="Tahoma"/>
              </a:rPr>
              <a:t>ةيلوؤس</a:t>
            </a:r>
            <a:r>
              <a:rPr dirty="0" sz="1600" spc="-235" b="1">
                <a:latin typeface="Tahoma"/>
                <a:cs typeface="Tahoma"/>
              </a:rPr>
              <a:t> </a:t>
            </a:r>
            <a:r>
              <a:rPr dirty="0" sz="1600" spc="-35" b="1">
                <a:latin typeface="Tahoma"/>
                <a:cs typeface="Tahoma"/>
              </a:rPr>
              <a:t>ملاو</a:t>
            </a:r>
            <a:r>
              <a:rPr dirty="0" sz="1600" spc="360" b="1">
                <a:latin typeface="Tahoma"/>
                <a:cs typeface="Tahoma"/>
              </a:rPr>
              <a:t> </a:t>
            </a:r>
            <a:r>
              <a:rPr dirty="0" sz="1600" spc="-180" b="1">
                <a:latin typeface="Tahoma"/>
                <a:cs typeface="Tahoma"/>
              </a:rPr>
              <a:t>ةلءاس</a:t>
            </a:r>
            <a:r>
              <a:rPr dirty="0" sz="1600" spc="-235" b="1">
                <a:latin typeface="Tahoma"/>
                <a:cs typeface="Tahoma"/>
              </a:rPr>
              <a:t> </a:t>
            </a:r>
            <a:r>
              <a:rPr dirty="0" sz="1600" spc="-25" b="1">
                <a:latin typeface="Tahoma"/>
                <a:cs typeface="Tahoma"/>
              </a:rPr>
              <a:t>ملا</a:t>
            </a:r>
            <a:r>
              <a:rPr dirty="0" sz="1600" spc="-25" b="1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.</a:t>
            </a:r>
            <a:r>
              <a:rPr dirty="0" sz="1600">
                <a:latin typeface="Tahoma"/>
                <a:cs typeface="Tahoma"/>
              </a:rPr>
              <a:t>ةدوصقم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-295">
                <a:latin typeface="Tahoma"/>
                <a:cs typeface="Tahoma"/>
              </a:rPr>
              <a:t>ريغ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بقاوع</a:t>
            </a:r>
            <a:r>
              <a:rPr dirty="0" sz="1600" spc="15">
                <a:latin typeface="Tahoma"/>
                <a:cs typeface="Tahoma"/>
              </a:rPr>
              <a:t> </a:t>
            </a:r>
            <a:r>
              <a:rPr dirty="0" sz="1600" spc="-100">
                <a:latin typeface="Tahoma"/>
                <a:cs typeface="Tahoma"/>
              </a:rPr>
              <a:t>ثدحت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114">
                <a:latin typeface="Tahoma"/>
                <a:cs typeface="Tahoma"/>
              </a:rPr>
              <a:t>وأ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265">
                <a:latin typeface="Tahoma"/>
                <a:cs typeface="Tahoma"/>
              </a:rPr>
              <a:t>نييندملا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20">
                <a:latin typeface="Tahoma"/>
                <a:cs typeface="Tahoma"/>
              </a:rPr>
              <a:t>فوفص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يف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 spc="-265">
                <a:latin typeface="Tahoma"/>
                <a:cs typeface="Tahoma"/>
              </a:rPr>
              <a:t>رئاسخ</a:t>
            </a:r>
            <a:r>
              <a:rPr dirty="0" sz="1600" spc="-30">
                <a:latin typeface="Tahoma"/>
                <a:cs typeface="Tahoma"/>
              </a:rPr>
              <a:t> </a:t>
            </a:r>
            <a:r>
              <a:rPr dirty="0" sz="1600" spc="-204">
                <a:latin typeface="Tahoma"/>
                <a:cs typeface="Tahoma"/>
              </a:rPr>
              <a:t>اهيف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100">
                <a:latin typeface="Tahoma"/>
                <a:cs typeface="Tahoma"/>
              </a:rPr>
              <a:t>ثدحت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-310">
                <a:latin typeface="Tahoma"/>
                <a:cs typeface="Tahoma"/>
              </a:rPr>
              <a:t>يتلا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95">
                <a:latin typeface="Tahoma"/>
                <a:cs typeface="Tahoma"/>
              </a:rPr>
              <a:t>تالاحلا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يف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260">
                <a:latin typeface="Tahoma"/>
                <a:cs typeface="Tahoma"/>
              </a:rPr>
              <a:t>اميس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-170">
                <a:latin typeface="Tahoma"/>
                <a:cs typeface="Tahoma"/>
              </a:rPr>
              <a:t>ال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-60">
                <a:latin typeface="Tahoma"/>
                <a:cs typeface="Tahoma"/>
              </a:rPr>
              <a:t>،اهلاعفأ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125">
                <a:latin typeface="Tahoma"/>
                <a:cs typeface="Tahoma"/>
              </a:rPr>
              <a:t>نع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65">
                <a:latin typeface="Tahoma"/>
                <a:cs typeface="Tahoma"/>
              </a:rPr>
              <a:t>فاطملا</a:t>
            </a:r>
            <a:endParaRPr sz="1600">
              <a:latin typeface="Tahoma"/>
              <a:cs typeface="Tahoma"/>
            </a:endParaRPr>
          </a:p>
          <a:p>
            <a:pPr algn="r" marL="12700" marR="14604">
              <a:lnSpc>
                <a:spcPct val="100000"/>
              </a:lnSpc>
              <a:spcBef>
                <a:spcPts val="1150"/>
              </a:spcBef>
            </a:pPr>
            <a:r>
              <a:rPr dirty="0" sz="1600" spc="-90">
                <a:latin typeface="Tahoma"/>
                <a:cs typeface="Tahoma"/>
              </a:rPr>
              <a:t>،ةلماك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295">
                <a:latin typeface="Tahoma"/>
                <a:cs typeface="Tahoma"/>
              </a:rPr>
              <a:t>ريغ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120">
                <a:latin typeface="Tahoma"/>
                <a:cs typeface="Tahoma"/>
              </a:rPr>
              <a:t>وأ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200">
                <a:latin typeface="Tahoma"/>
                <a:cs typeface="Tahoma"/>
              </a:rPr>
              <a:t>ةزيحتم</a:t>
            </a:r>
            <a:r>
              <a:rPr dirty="0" sz="1600" spc="5">
                <a:latin typeface="Tahoma"/>
                <a:cs typeface="Tahoma"/>
              </a:rPr>
              <a:t> </a:t>
            </a:r>
            <a:r>
              <a:rPr dirty="0" sz="1600" spc="-165">
                <a:latin typeface="Tahoma"/>
                <a:cs typeface="Tahoma"/>
              </a:rPr>
              <a:t>نوكت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نأ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165">
                <a:latin typeface="Tahoma"/>
                <a:cs typeface="Tahoma"/>
              </a:rPr>
              <a:t>نكمي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يتلاو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285">
                <a:latin typeface="Tahoma"/>
                <a:cs typeface="Tahoma"/>
              </a:rPr>
              <a:t>،تانايبلا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165">
                <a:latin typeface="Tahoma"/>
                <a:cs typeface="Tahoma"/>
              </a:rPr>
              <a:t>ىلع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70">
                <a:latin typeface="Tahoma"/>
                <a:cs typeface="Tahoma"/>
              </a:rPr>
              <a:t>يعانطصالا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35">
                <a:latin typeface="Tahoma"/>
                <a:cs typeface="Tahoma"/>
              </a:rPr>
              <a:t>ءاكذلا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35">
                <a:latin typeface="Tahoma"/>
                <a:cs typeface="Tahoma"/>
              </a:rPr>
              <a:t>تايمزراوخ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254">
                <a:latin typeface="Tahoma"/>
                <a:cs typeface="Tahoma"/>
              </a:rPr>
              <a:t>بيردت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450">
                <a:latin typeface="Tahoma"/>
                <a:cs typeface="Tahoma"/>
              </a:rPr>
              <a:t>متي</a:t>
            </a:r>
            <a:r>
              <a:rPr dirty="0" sz="1600" spc="15">
                <a:latin typeface="Tahoma"/>
                <a:cs typeface="Tahoma"/>
              </a:rPr>
              <a:t> </a:t>
            </a:r>
            <a:r>
              <a:rPr dirty="0" sz="1600" spc="-415" b="1" i="1">
                <a:latin typeface="Trebuchet MS"/>
                <a:cs typeface="Trebuchet MS"/>
              </a:rPr>
              <a:t>:</a:t>
            </a:r>
            <a:r>
              <a:rPr dirty="0" sz="1600" spc="-415" b="1">
                <a:latin typeface="Tahoma"/>
                <a:cs typeface="Tahoma"/>
              </a:rPr>
              <a:t>ؤبنتلا</a:t>
            </a:r>
            <a:r>
              <a:rPr dirty="0" sz="1600" spc="110" b="1">
                <a:latin typeface="Tahoma"/>
                <a:cs typeface="Tahoma"/>
              </a:rPr>
              <a:t> </a:t>
            </a:r>
            <a:r>
              <a:rPr dirty="0" sz="1600" spc="-270" b="1">
                <a:latin typeface="Tahoma"/>
                <a:cs typeface="Tahoma"/>
              </a:rPr>
              <a:t>ىلع</a:t>
            </a:r>
            <a:r>
              <a:rPr dirty="0" sz="1600" spc="30" b="1">
                <a:latin typeface="Tahoma"/>
                <a:cs typeface="Tahoma"/>
              </a:rPr>
              <a:t> </a:t>
            </a:r>
            <a:r>
              <a:rPr dirty="0" sz="1600" spc="-185" b="1">
                <a:latin typeface="Tahoma"/>
                <a:cs typeface="Tahoma"/>
              </a:rPr>
              <a:t>ةردقلا</a:t>
            </a:r>
            <a:r>
              <a:rPr dirty="0" sz="1600" spc="114" b="1">
                <a:latin typeface="Tahoma"/>
                <a:cs typeface="Tahoma"/>
              </a:rPr>
              <a:t> </a:t>
            </a:r>
            <a:r>
              <a:rPr dirty="0" sz="1600" b="1">
                <a:latin typeface="Tahoma"/>
                <a:cs typeface="Tahoma"/>
              </a:rPr>
              <a:t>مدعو</a:t>
            </a:r>
            <a:r>
              <a:rPr dirty="0" sz="1600" spc="95" b="1">
                <a:latin typeface="Tahoma"/>
                <a:cs typeface="Tahoma"/>
              </a:rPr>
              <a:t> </a:t>
            </a:r>
            <a:r>
              <a:rPr dirty="0" sz="1600" spc="-440" b="1">
                <a:latin typeface="Tahoma"/>
                <a:cs typeface="Tahoma"/>
              </a:rPr>
              <a:t>زيحتلا</a:t>
            </a:r>
            <a:endParaRPr sz="1600">
              <a:latin typeface="Tahoma"/>
              <a:cs typeface="Tahoma"/>
            </a:endParaRPr>
          </a:p>
          <a:p>
            <a:pPr algn="r" marL="7247890" marR="5080">
              <a:lnSpc>
                <a:spcPct val="100000"/>
              </a:lnSpc>
              <a:spcBef>
                <a:spcPts val="1155"/>
              </a:spcBef>
            </a:pPr>
            <a:r>
              <a:rPr dirty="0" sz="1600" spc="-50">
                <a:latin typeface="Tahoma"/>
                <a:cs typeface="Tahoma"/>
              </a:rPr>
              <a:t>.</a:t>
            </a:r>
            <a:r>
              <a:rPr dirty="0" sz="1600" spc="-50">
                <a:latin typeface="Tahoma"/>
                <a:cs typeface="Tahoma"/>
              </a:rPr>
              <a:t>ةعقوتم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-295">
                <a:latin typeface="Tahoma"/>
                <a:cs typeface="Tahoma"/>
              </a:rPr>
              <a:t>ريغ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114">
                <a:latin typeface="Tahoma"/>
                <a:cs typeface="Tahoma"/>
              </a:rPr>
              <a:t>وأ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195">
                <a:latin typeface="Tahoma"/>
                <a:cs typeface="Tahoma"/>
              </a:rPr>
              <a:t>ةزيحتم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-370">
                <a:latin typeface="Tahoma"/>
                <a:cs typeface="Tahoma"/>
              </a:rPr>
              <a:t>جئاتن</a:t>
            </a:r>
            <a:r>
              <a:rPr dirty="0" sz="1600" spc="-60">
                <a:latin typeface="Tahoma"/>
                <a:cs typeface="Tahoma"/>
              </a:rPr>
              <a:t> </a:t>
            </a:r>
            <a:r>
              <a:rPr dirty="0" sz="1600" spc="-200">
                <a:latin typeface="Tahoma"/>
                <a:cs typeface="Tahoma"/>
              </a:rPr>
              <a:t>ىلإ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100">
                <a:latin typeface="Tahoma"/>
                <a:cs typeface="Tahoma"/>
              </a:rPr>
              <a:t>يدؤي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-80">
                <a:latin typeface="Tahoma"/>
                <a:cs typeface="Tahoma"/>
              </a:rPr>
              <a:t>دق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155">
                <a:latin typeface="Tahoma"/>
                <a:cs typeface="Tahoma"/>
              </a:rPr>
              <a:t>امم</a:t>
            </a:r>
            <a:endParaRPr sz="1600">
              <a:latin typeface="Tahoma"/>
              <a:cs typeface="Tahoma"/>
            </a:endParaRPr>
          </a:p>
          <a:p>
            <a:pPr algn="r" marL="12700" marR="5715" indent="8890">
              <a:lnSpc>
                <a:spcPct val="160000"/>
              </a:lnSpc>
            </a:pPr>
            <a:r>
              <a:rPr dirty="0" sz="1600" spc="-100">
                <a:latin typeface="Tahoma"/>
                <a:cs typeface="Tahoma"/>
              </a:rPr>
              <a:t>ثيح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80">
                <a:latin typeface="Tahoma"/>
                <a:cs typeface="Tahoma"/>
              </a:rPr>
              <a:t>،ديدج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390">
                <a:latin typeface="Tahoma"/>
                <a:cs typeface="Tahoma"/>
              </a:rPr>
              <a:t>حلست</a:t>
            </a:r>
            <a:r>
              <a:rPr dirty="0" sz="1600" spc="210">
                <a:latin typeface="Tahoma"/>
                <a:cs typeface="Tahoma"/>
              </a:rPr>
              <a:t> </a:t>
            </a:r>
            <a:r>
              <a:rPr dirty="0" sz="1600" spc="-305">
                <a:latin typeface="Tahoma"/>
                <a:cs typeface="Tahoma"/>
              </a:rPr>
              <a:t>قابس</a:t>
            </a:r>
            <a:r>
              <a:rPr dirty="0" sz="1600" spc="180">
                <a:latin typeface="Tahoma"/>
                <a:cs typeface="Tahoma"/>
              </a:rPr>
              <a:t> </a:t>
            </a:r>
            <a:r>
              <a:rPr dirty="0" sz="1600" spc="-114">
                <a:latin typeface="Tahoma"/>
                <a:cs typeface="Tahoma"/>
              </a:rPr>
              <a:t>ىلإ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-30">
                <a:latin typeface="Tahoma"/>
                <a:cs typeface="Tahoma"/>
              </a:rPr>
              <a:t>يدؤي</a:t>
            </a:r>
            <a:r>
              <a:rPr dirty="0" sz="1600" spc="125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نأ</a:t>
            </a:r>
            <a:r>
              <a:rPr dirty="0" sz="1600" spc="120">
                <a:latin typeface="Tahoma"/>
                <a:cs typeface="Tahoma"/>
              </a:rPr>
              <a:t> </a:t>
            </a:r>
            <a:r>
              <a:rPr dirty="0" sz="1600" spc="-105">
                <a:latin typeface="Tahoma"/>
                <a:cs typeface="Tahoma"/>
              </a:rPr>
              <a:t>نكمي</a:t>
            </a:r>
            <a:r>
              <a:rPr dirty="0" sz="1600" spc="125">
                <a:latin typeface="Tahoma"/>
                <a:cs typeface="Tahoma"/>
              </a:rPr>
              <a:t> </a:t>
            </a:r>
            <a:r>
              <a:rPr dirty="0" sz="1600" spc="-40">
                <a:latin typeface="Tahoma"/>
                <a:cs typeface="Tahoma"/>
              </a:rPr>
              <a:t>يعانطصالا</a:t>
            </a:r>
            <a:r>
              <a:rPr dirty="0" sz="1600" spc="130">
                <a:latin typeface="Tahoma"/>
                <a:cs typeface="Tahoma"/>
              </a:rPr>
              <a:t> </a:t>
            </a:r>
            <a:r>
              <a:rPr dirty="0" sz="1600" spc="-114">
                <a:latin typeface="Tahoma"/>
                <a:cs typeface="Tahoma"/>
              </a:rPr>
              <a:t>ءاكذلاب</a:t>
            </a:r>
            <a:r>
              <a:rPr dirty="0" sz="1600" spc="12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لمعت</a:t>
            </a:r>
            <a:r>
              <a:rPr dirty="0" sz="1600" spc="120">
                <a:latin typeface="Tahoma"/>
                <a:cs typeface="Tahoma"/>
              </a:rPr>
              <a:t> </a:t>
            </a:r>
            <a:r>
              <a:rPr dirty="0" sz="1600" spc="-310">
                <a:latin typeface="Tahoma"/>
                <a:cs typeface="Tahoma"/>
              </a:rPr>
              <a:t>يتلا</a:t>
            </a:r>
            <a:r>
              <a:rPr dirty="0" sz="1600" spc="185">
                <a:latin typeface="Tahoma"/>
                <a:cs typeface="Tahoma"/>
              </a:rPr>
              <a:t> </a:t>
            </a:r>
            <a:r>
              <a:rPr dirty="0" sz="1600" spc="-125">
                <a:latin typeface="Tahoma"/>
                <a:cs typeface="Tahoma"/>
              </a:rPr>
              <a:t>ةحلسألا</a:t>
            </a:r>
            <a:r>
              <a:rPr dirty="0" sz="1600" spc="125">
                <a:latin typeface="Tahoma"/>
                <a:cs typeface="Tahoma"/>
              </a:rPr>
              <a:t> </a:t>
            </a:r>
            <a:r>
              <a:rPr dirty="0" sz="1600" spc="75">
                <a:latin typeface="Tahoma"/>
                <a:cs typeface="Tahoma"/>
              </a:rPr>
              <a:t>ةمظنأ</a:t>
            </a:r>
            <a:r>
              <a:rPr dirty="0" sz="1600" spc="130">
                <a:latin typeface="Tahoma"/>
                <a:cs typeface="Tahoma"/>
              </a:rPr>
              <a:t> </a:t>
            </a:r>
            <a:r>
              <a:rPr dirty="0" sz="1600" spc="-175">
                <a:latin typeface="Tahoma"/>
                <a:cs typeface="Tahoma"/>
              </a:rPr>
              <a:t>ريوطت</a:t>
            </a:r>
            <a:r>
              <a:rPr dirty="0" sz="1600" spc="135">
                <a:latin typeface="Tahoma"/>
                <a:cs typeface="Tahoma"/>
              </a:rPr>
              <a:t> </a:t>
            </a:r>
            <a:r>
              <a:rPr dirty="0" sz="1600" spc="-365" b="1" i="1">
                <a:latin typeface="Trebuchet MS"/>
                <a:cs typeface="Trebuchet MS"/>
              </a:rPr>
              <a:t>:</a:t>
            </a:r>
            <a:r>
              <a:rPr dirty="0" sz="1600" spc="-365" b="1">
                <a:latin typeface="Tahoma"/>
                <a:cs typeface="Tahoma"/>
              </a:rPr>
              <a:t>حلس</a:t>
            </a:r>
            <a:r>
              <a:rPr dirty="0" sz="1600" spc="-235" b="1">
                <a:latin typeface="Tahoma"/>
                <a:cs typeface="Tahoma"/>
              </a:rPr>
              <a:t> </a:t>
            </a:r>
            <a:r>
              <a:rPr dirty="0" sz="1600" spc="-550" b="1">
                <a:latin typeface="Tahoma"/>
                <a:cs typeface="Tahoma"/>
              </a:rPr>
              <a:t>تلا</a:t>
            </a:r>
            <a:r>
              <a:rPr dirty="0" sz="1600" spc="315" b="1">
                <a:latin typeface="Tahoma"/>
                <a:cs typeface="Tahoma"/>
              </a:rPr>
              <a:t> </a:t>
            </a:r>
            <a:r>
              <a:rPr dirty="0" sz="1600" spc="-440" b="1">
                <a:latin typeface="Tahoma"/>
                <a:cs typeface="Tahoma"/>
              </a:rPr>
              <a:t>قابس</a:t>
            </a:r>
            <a:r>
              <a:rPr dirty="0" sz="1600" spc="-229" b="1">
                <a:latin typeface="Tahoma"/>
                <a:cs typeface="Tahoma"/>
              </a:rPr>
              <a:t> </a:t>
            </a:r>
            <a:r>
              <a:rPr dirty="0" sz="1600" b="1">
                <a:latin typeface="Tahoma"/>
                <a:cs typeface="Tahoma"/>
              </a:rPr>
              <a:t>و</a:t>
            </a:r>
            <a:r>
              <a:rPr dirty="0" sz="1600" spc="220" b="1">
                <a:latin typeface="Tahoma"/>
                <a:cs typeface="Tahoma"/>
              </a:rPr>
              <a:t> </a:t>
            </a:r>
            <a:r>
              <a:rPr dirty="0" sz="1600" spc="-315" b="1">
                <a:latin typeface="Tahoma"/>
                <a:cs typeface="Tahoma"/>
              </a:rPr>
              <a:t>راش</a:t>
            </a:r>
            <a:r>
              <a:rPr dirty="0" sz="1600" spc="-235" b="1">
                <a:latin typeface="Tahoma"/>
                <a:cs typeface="Tahoma"/>
              </a:rPr>
              <a:t> </a:t>
            </a:r>
            <a:r>
              <a:rPr dirty="0" sz="1600" spc="-770" b="1">
                <a:latin typeface="Tahoma"/>
                <a:cs typeface="Tahoma"/>
              </a:rPr>
              <a:t>تن</a:t>
            </a:r>
            <a:r>
              <a:rPr dirty="0" sz="1600" spc="120" b="1">
                <a:latin typeface="Tahoma"/>
                <a:cs typeface="Tahoma"/>
              </a:rPr>
              <a:t>  </a:t>
            </a:r>
            <a:r>
              <a:rPr dirty="0" sz="1600" spc="-50" b="1">
                <a:latin typeface="Tahoma"/>
                <a:cs typeface="Tahoma"/>
              </a:rPr>
              <a:t>ا</a:t>
            </a:r>
            <a:r>
              <a:rPr dirty="0" sz="1600" spc="-50" b="1">
                <a:latin typeface="Tahoma"/>
                <a:cs typeface="Tahoma"/>
              </a:rPr>
              <a:t> </a:t>
            </a:r>
            <a:r>
              <a:rPr dirty="0" sz="1600" spc="-340">
                <a:latin typeface="Tahoma"/>
                <a:cs typeface="Tahoma"/>
              </a:rPr>
              <a:t>.</a:t>
            </a:r>
            <a:r>
              <a:rPr dirty="0" sz="1600" spc="-340">
                <a:latin typeface="Tahoma"/>
                <a:cs typeface="Tahoma"/>
              </a:rPr>
              <a:t>ةيسفانت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145">
                <a:latin typeface="Tahoma"/>
                <a:cs typeface="Tahoma"/>
              </a:rPr>
              <a:t>ةزيم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165">
                <a:latin typeface="Tahoma"/>
                <a:cs typeface="Tahoma"/>
              </a:rPr>
              <a:t>ىلع</a:t>
            </a:r>
            <a:r>
              <a:rPr dirty="0" sz="1600" spc="-30">
                <a:latin typeface="Tahoma"/>
                <a:cs typeface="Tahoma"/>
              </a:rPr>
              <a:t> </a:t>
            </a:r>
            <a:r>
              <a:rPr dirty="0" sz="1600" spc="-45">
                <a:latin typeface="Tahoma"/>
                <a:cs typeface="Tahoma"/>
              </a:rPr>
              <a:t>لوصحلا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195">
                <a:latin typeface="Tahoma"/>
                <a:cs typeface="Tahoma"/>
              </a:rPr>
              <a:t>ىلإ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لودلا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295">
                <a:latin typeface="Tahoma"/>
                <a:cs typeface="Tahoma"/>
              </a:rPr>
              <a:t>ىعست</a:t>
            </a:r>
            <a:endParaRPr sz="1600">
              <a:latin typeface="Tahoma"/>
              <a:cs typeface="Tahoma"/>
            </a:endParaRPr>
          </a:p>
          <a:p>
            <a:pPr algn="r" marL="12700" marR="14604">
              <a:lnSpc>
                <a:spcPct val="100000"/>
              </a:lnSpc>
              <a:spcBef>
                <a:spcPts val="1155"/>
              </a:spcBef>
            </a:pPr>
            <a:r>
              <a:rPr dirty="0" sz="1600" spc="-160">
                <a:latin typeface="Tahoma"/>
                <a:cs typeface="Tahoma"/>
              </a:rPr>
              <a:t>ىلع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185">
                <a:latin typeface="Tahoma"/>
                <a:cs typeface="Tahoma"/>
              </a:rPr>
              <a:t>اهيلع</a:t>
            </a:r>
            <a:r>
              <a:rPr dirty="0" sz="1600" spc="55">
                <a:latin typeface="Tahoma"/>
                <a:cs typeface="Tahoma"/>
              </a:rPr>
              <a:t> </a:t>
            </a:r>
            <a:r>
              <a:rPr dirty="0" sz="1600" spc="-75">
                <a:latin typeface="Tahoma"/>
                <a:cs typeface="Tahoma"/>
              </a:rPr>
              <a:t>ظافحلا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-370">
                <a:latin typeface="Tahoma"/>
                <a:cs typeface="Tahoma"/>
              </a:rPr>
              <a:t>يغبني</a:t>
            </a:r>
            <a:r>
              <a:rPr dirty="0" sz="1600" spc="40">
                <a:latin typeface="Tahoma"/>
                <a:cs typeface="Tahoma"/>
              </a:rPr>
              <a:t> </a:t>
            </a:r>
            <a:r>
              <a:rPr dirty="0" sz="1600" spc="-310">
                <a:latin typeface="Tahoma"/>
                <a:cs typeface="Tahoma"/>
              </a:rPr>
              <a:t>يتلا</a:t>
            </a:r>
            <a:r>
              <a:rPr dirty="0" sz="1600" spc="45">
                <a:latin typeface="Tahoma"/>
                <a:cs typeface="Tahoma"/>
              </a:rPr>
              <a:t> </a:t>
            </a:r>
            <a:r>
              <a:rPr dirty="0" sz="1600" spc="-330">
                <a:latin typeface="Tahoma"/>
                <a:cs typeface="Tahoma"/>
              </a:rPr>
              <a:t>ةيرشبلا</a:t>
            </a:r>
            <a:r>
              <a:rPr dirty="0" sz="1600" spc="45">
                <a:latin typeface="Tahoma"/>
                <a:cs typeface="Tahoma"/>
              </a:rPr>
              <a:t> </a:t>
            </a:r>
            <a:r>
              <a:rPr dirty="0" sz="1600" spc="-190">
                <a:latin typeface="Tahoma"/>
                <a:cs typeface="Tahoma"/>
              </a:rPr>
              <a:t>ةرطيسلا</a:t>
            </a:r>
            <a:r>
              <a:rPr dirty="0" sz="1600" spc="45">
                <a:latin typeface="Tahoma"/>
                <a:cs typeface="Tahoma"/>
              </a:rPr>
              <a:t> </a:t>
            </a:r>
            <a:r>
              <a:rPr dirty="0" sz="1600" spc="-110">
                <a:latin typeface="Tahoma"/>
                <a:cs typeface="Tahoma"/>
              </a:rPr>
              <a:t>ىوتسم</a:t>
            </a:r>
            <a:r>
              <a:rPr dirty="0" sz="1600" spc="30">
                <a:latin typeface="Tahoma"/>
                <a:cs typeface="Tahoma"/>
              </a:rPr>
              <a:t> </a:t>
            </a:r>
            <a:r>
              <a:rPr dirty="0" sz="1600" spc="150">
                <a:latin typeface="Tahoma"/>
                <a:cs typeface="Tahoma"/>
              </a:rPr>
              <a:t>لوح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130">
                <a:latin typeface="Tahoma"/>
                <a:cs typeface="Tahoma"/>
              </a:rPr>
              <a:t>رمتسم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125">
                <a:latin typeface="Tahoma"/>
                <a:cs typeface="Tahoma"/>
              </a:rPr>
              <a:t>لدج</a:t>
            </a:r>
            <a:r>
              <a:rPr dirty="0" sz="1600" spc="40">
                <a:latin typeface="Tahoma"/>
                <a:cs typeface="Tahoma"/>
              </a:rPr>
              <a:t> </a:t>
            </a:r>
            <a:r>
              <a:rPr dirty="0" sz="1600" spc="80">
                <a:latin typeface="Tahoma"/>
                <a:cs typeface="Tahoma"/>
              </a:rPr>
              <a:t>كانه</a:t>
            </a:r>
            <a:r>
              <a:rPr dirty="0" sz="1600" spc="45">
                <a:latin typeface="Tahoma"/>
                <a:cs typeface="Tahoma"/>
              </a:rPr>
              <a:t> </a:t>
            </a:r>
            <a:r>
              <a:rPr dirty="0" sz="1600" spc="-40" b="1" i="1">
                <a:latin typeface="Trebuchet MS"/>
                <a:cs typeface="Trebuchet MS"/>
              </a:rPr>
              <a:t>:</a:t>
            </a:r>
            <a:r>
              <a:rPr dirty="0" sz="1600" spc="-40" b="1">
                <a:latin typeface="Tahoma"/>
                <a:cs typeface="Tahoma"/>
              </a:rPr>
              <a:t>فداهلا</a:t>
            </a:r>
            <a:r>
              <a:rPr dirty="0" sz="1600" spc="130" b="1">
                <a:latin typeface="Tahoma"/>
                <a:cs typeface="Tahoma"/>
              </a:rPr>
              <a:t> </a:t>
            </a:r>
            <a:r>
              <a:rPr dirty="0" sz="1600" spc="-355" b="1">
                <a:latin typeface="Tahoma"/>
                <a:cs typeface="Tahoma"/>
              </a:rPr>
              <a:t>يرش</a:t>
            </a:r>
            <a:r>
              <a:rPr dirty="0" sz="1600" spc="-140" b="1">
                <a:latin typeface="Tahoma"/>
                <a:cs typeface="Tahoma"/>
              </a:rPr>
              <a:t> </a:t>
            </a:r>
            <a:r>
              <a:rPr dirty="0" sz="1600" spc="-545" b="1">
                <a:latin typeface="Tahoma"/>
                <a:cs typeface="Tahoma"/>
              </a:rPr>
              <a:t>بلا</a:t>
            </a:r>
            <a:r>
              <a:rPr dirty="0" sz="1600" spc="150" b="1">
                <a:latin typeface="Tahoma"/>
                <a:cs typeface="Tahoma"/>
              </a:rPr>
              <a:t> </a:t>
            </a:r>
            <a:r>
              <a:rPr dirty="0" sz="1600" spc="-245" b="1">
                <a:latin typeface="Tahoma"/>
                <a:cs typeface="Tahoma"/>
              </a:rPr>
              <a:t>مكحتلاو</a:t>
            </a:r>
            <a:r>
              <a:rPr dirty="0" sz="1600" spc="145" b="1">
                <a:latin typeface="Tahoma"/>
                <a:cs typeface="Tahoma"/>
              </a:rPr>
              <a:t> </a:t>
            </a:r>
            <a:r>
              <a:rPr dirty="0" sz="1600" spc="-409" b="1">
                <a:latin typeface="Tahoma"/>
                <a:cs typeface="Tahoma"/>
              </a:rPr>
              <a:t>ةيرش</a:t>
            </a:r>
            <a:r>
              <a:rPr dirty="0" sz="1600" spc="-140" b="1">
                <a:latin typeface="Tahoma"/>
                <a:cs typeface="Tahoma"/>
              </a:rPr>
              <a:t> </a:t>
            </a:r>
            <a:r>
              <a:rPr dirty="0" sz="1600" spc="-550" b="1">
                <a:latin typeface="Tahoma"/>
                <a:cs typeface="Tahoma"/>
              </a:rPr>
              <a:t>بلا</a:t>
            </a:r>
            <a:r>
              <a:rPr dirty="0" sz="1600" spc="155" b="1">
                <a:latin typeface="Tahoma"/>
                <a:cs typeface="Tahoma"/>
              </a:rPr>
              <a:t> </a:t>
            </a:r>
            <a:r>
              <a:rPr dirty="0" sz="1600" spc="-275" b="1">
                <a:latin typeface="Tahoma"/>
                <a:cs typeface="Tahoma"/>
              </a:rPr>
              <a:t>ةرطيس</a:t>
            </a:r>
            <a:r>
              <a:rPr dirty="0" sz="1600" spc="-235" b="1">
                <a:latin typeface="Tahoma"/>
                <a:cs typeface="Tahoma"/>
              </a:rPr>
              <a:t> </a:t>
            </a:r>
            <a:r>
              <a:rPr dirty="0" sz="1600" spc="-409" b="1">
                <a:latin typeface="Tahoma"/>
                <a:cs typeface="Tahoma"/>
              </a:rPr>
              <a:t>لا</a:t>
            </a:r>
            <a:endParaRPr sz="1600">
              <a:latin typeface="Tahoma"/>
              <a:cs typeface="Tahoma"/>
            </a:endParaRPr>
          </a:p>
          <a:p>
            <a:pPr algn="r" marL="12700" marR="5715">
              <a:lnSpc>
                <a:spcPct val="100000"/>
              </a:lnSpc>
              <a:spcBef>
                <a:spcPts val="1150"/>
              </a:spcBef>
            </a:pPr>
            <a:r>
              <a:rPr dirty="0" sz="1600" spc="-110">
                <a:latin typeface="Tahoma"/>
                <a:cs typeface="Tahoma"/>
              </a:rPr>
              <a:t>نأب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رخآلا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60">
                <a:latin typeface="Tahoma"/>
                <a:cs typeface="Tahoma"/>
              </a:rPr>
              <a:t>ضعبلا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-300">
                <a:latin typeface="Tahoma"/>
                <a:cs typeface="Tahoma"/>
              </a:rPr>
              <a:t>دقتعي</a:t>
            </a:r>
            <a:r>
              <a:rPr dirty="0" sz="1600" spc="175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،ىنعم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114">
                <a:latin typeface="Tahoma"/>
                <a:cs typeface="Tahoma"/>
              </a:rPr>
              <a:t>تاذ</a:t>
            </a:r>
            <a:r>
              <a:rPr dirty="0" sz="1600" spc="65">
                <a:latin typeface="Tahoma"/>
                <a:cs typeface="Tahoma"/>
              </a:rPr>
              <a:t> </a:t>
            </a:r>
            <a:r>
              <a:rPr dirty="0" sz="1600" spc="-385">
                <a:latin typeface="Tahoma"/>
                <a:cs typeface="Tahoma"/>
              </a:rPr>
              <a:t>ةيرشب</a:t>
            </a:r>
            <a:r>
              <a:rPr dirty="0" sz="1600" spc="254">
                <a:latin typeface="Tahoma"/>
                <a:cs typeface="Tahoma"/>
              </a:rPr>
              <a:t> </a:t>
            </a:r>
            <a:r>
              <a:rPr dirty="0" sz="1600" spc="-125">
                <a:latin typeface="Tahoma"/>
                <a:cs typeface="Tahoma"/>
              </a:rPr>
              <a:t>ةرطيس</a:t>
            </a:r>
            <a:r>
              <a:rPr dirty="0" sz="1600" spc="65">
                <a:latin typeface="Tahoma"/>
                <a:cs typeface="Tahoma"/>
              </a:rPr>
              <a:t> </a:t>
            </a:r>
            <a:r>
              <a:rPr dirty="0" sz="1600" spc="-80">
                <a:latin typeface="Tahoma"/>
                <a:cs typeface="Tahoma"/>
              </a:rPr>
              <a:t>ىلع</a:t>
            </a:r>
            <a:r>
              <a:rPr dirty="0" sz="1600" spc="65">
                <a:latin typeface="Tahoma"/>
                <a:cs typeface="Tahoma"/>
              </a:rPr>
              <a:t> </a:t>
            </a:r>
            <a:r>
              <a:rPr dirty="0" sz="1600" spc="-145">
                <a:latin typeface="Tahoma"/>
                <a:cs typeface="Tahoma"/>
              </a:rPr>
              <a:t>ظافحلاب</a:t>
            </a:r>
            <a:r>
              <a:rPr dirty="0" sz="1600" spc="65">
                <a:latin typeface="Tahoma"/>
                <a:cs typeface="Tahoma"/>
              </a:rPr>
              <a:t> </a:t>
            </a:r>
            <a:r>
              <a:rPr dirty="0" sz="1600" spc="-60">
                <a:latin typeface="Tahoma"/>
                <a:cs typeface="Tahoma"/>
              </a:rPr>
              <a:t>ضعبلا</a:t>
            </a:r>
            <a:r>
              <a:rPr dirty="0" sz="1600" spc="65">
                <a:latin typeface="Tahoma"/>
                <a:cs typeface="Tahoma"/>
              </a:rPr>
              <a:t> </a:t>
            </a:r>
            <a:r>
              <a:rPr dirty="0" sz="1600" spc="-50">
                <a:latin typeface="Tahoma"/>
                <a:cs typeface="Tahoma"/>
              </a:rPr>
              <a:t>لداجي</a:t>
            </a:r>
            <a:r>
              <a:rPr dirty="0" sz="1600" spc="70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امنيبو</a:t>
            </a:r>
            <a:r>
              <a:rPr dirty="0" sz="1600" spc="85">
                <a:latin typeface="Tahoma"/>
                <a:cs typeface="Tahoma"/>
              </a:rPr>
              <a:t> </a:t>
            </a:r>
            <a:r>
              <a:rPr dirty="0" sz="1600" spc="-50">
                <a:latin typeface="Tahoma"/>
                <a:cs typeface="Tahoma"/>
              </a:rPr>
              <a:t>.</a:t>
            </a:r>
            <a:r>
              <a:rPr dirty="0" sz="1600" spc="-50">
                <a:latin typeface="Tahoma"/>
                <a:cs typeface="Tahoma"/>
              </a:rPr>
              <a:t>برحلا</a:t>
            </a:r>
            <a:r>
              <a:rPr dirty="0" sz="1600" spc="65">
                <a:latin typeface="Tahoma"/>
                <a:cs typeface="Tahoma"/>
              </a:rPr>
              <a:t> </a:t>
            </a:r>
            <a:r>
              <a:rPr dirty="0" sz="1600" spc="-70">
                <a:latin typeface="Tahoma"/>
                <a:cs typeface="Tahoma"/>
              </a:rPr>
              <a:t>يف</a:t>
            </a:r>
            <a:r>
              <a:rPr dirty="0" sz="1600" spc="70">
                <a:latin typeface="Tahoma"/>
                <a:cs typeface="Tahoma"/>
              </a:rPr>
              <a:t> </a:t>
            </a:r>
            <a:r>
              <a:rPr dirty="0" sz="1600" spc="-45">
                <a:latin typeface="Tahoma"/>
                <a:cs typeface="Tahoma"/>
              </a:rPr>
              <a:t>يعانطصالا</a:t>
            </a:r>
            <a:r>
              <a:rPr dirty="0" sz="1600" spc="65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ءاكذلا</a:t>
            </a:r>
            <a:r>
              <a:rPr dirty="0" sz="1600" spc="65">
                <a:latin typeface="Tahoma"/>
                <a:cs typeface="Tahoma"/>
              </a:rPr>
              <a:t> </a:t>
            </a:r>
            <a:r>
              <a:rPr dirty="0" sz="1600" spc="65">
                <a:latin typeface="Tahoma"/>
                <a:cs typeface="Tahoma"/>
              </a:rPr>
              <a:t>ةمظنأ</a:t>
            </a:r>
            <a:endParaRPr sz="1600">
              <a:latin typeface="Tahoma"/>
              <a:cs typeface="Tahoma"/>
            </a:endParaRPr>
          </a:p>
          <a:p>
            <a:pPr algn="r" marL="3462020" marR="6350">
              <a:lnSpc>
                <a:spcPct val="100000"/>
              </a:lnSpc>
              <a:spcBef>
                <a:spcPts val="1155"/>
              </a:spcBef>
            </a:pPr>
            <a:r>
              <a:rPr dirty="0" sz="1600" spc="-310">
                <a:latin typeface="Tahoma"/>
                <a:cs typeface="Tahoma"/>
              </a:rPr>
              <a:t>.</a:t>
            </a:r>
            <a:r>
              <a:rPr dirty="0" sz="1600" spc="-310">
                <a:latin typeface="Tahoma"/>
                <a:cs typeface="Tahoma"/>
              </a:rPr>
              <a:t>ةيلاتقلا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فقاوملا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يف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-90">
                <a:latin typeface="Tahoma"/>
                <a:cs typeface="Tahoma"/>
              </a:rPr>
              <a:t>ةلاعف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-225">
                <a:latin typeface="Tahoma"/>
                <a:cs typeface="Tahoma"/>
              </a:rPr>
              <a:t>نوكتل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-70">
                <a:latin typeface="Tahoma"/>
                <a:cs typeface="Tahoma"/>
              </a:rPr>
              <a:t>يعانطصالا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35">
                <a:latin typeface="Tahoma"/>
                <a:cs typeface="Tahoma"/>
              </a:rPr>
              <a:t>ءاكذلا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ةمظنأل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160">
                <a:latin typeface="Tahoma"/>
                <a:cs typeface="Tahoma"/>
              </a:rPr>
              <a:t>ةيرورض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-120">
                <a:latin typeface="Tahoma"/>
                <a:cs typeface="Tahoma"/>
              </a:rPr>
              <a:t>ةلماكلا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320">
                <a:latin typeface="Tahoma"/>
                <a:cs typeface="Tahoma"/>
              </a:rPr>
              <a:t>ةيلالقتسالا</a:t>
            </a:r>
            <a:endParaRPr sz="1600">
              <a:latin typeface="Tahoma"/>
              <a:cs typeface="Tahoma"/>
            </a:endParaRPr>
          </a:p>
          <a:p>
            <a:pPr algn="r" marL="12700" marR="6350" indent="7620">
              <a:lnSpc>
                <a:spcPct val="160000"/>
              </a:lnSpc>
            </a:pPr>
            <a:r>
              <a:rPr dirty="0" sz="1600" spc="-204">
                <a:latin typeface="Tahoma"/>
                <a:cs typeface="Tahoma"/>
              </a:rPr>
              <a:t>تايدحتلا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رابتعالا</a:t>
            </a:r>
            <a:r>
              <a:rPr dirty="0" sz="1600" spc="5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يف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185">
                <a:latin typeface="Tahoma"/>
                <a:cs typeface="Tahoma"/>
              </a:rPr>
              <a:t>ذخأتل</a:t>
            </a:r>
            <a:r>
              <a:rPr dirty="0" sz="1600" spc="5">
                <a:latin typeface="Tahoma"/>
                <a:cs typeface="Tahoma"/>
              </a:rPr>
              <a:t> </a:t>
            </a:r>
            <a:r>
              <a:rPr dirty="0" sz="1600" spc="-235">
                <a:latin typeface="Tahoma"/>
                <a:cs typeface="Tahoma"/>
              </a:rPr>
              <a:t>ثيدحتلا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-195">
                <a:latin typeface="Tahoma"/>
                <a:cs typeface="Tahoma"/>
              </a:rPr>
              <a:t>ىلإ</a:t>
            </a:r>
            <a:r>
              <a:rPr dirty="0" sz="1600" spc="5">
                <a:latin typeface="Tahoma"/>
                <a:cs typeface="Tahoma"/>
              </a:rPr>
              <a:t> </a:t>
            </a:r>
            <a:r>
              <a:rPr dirty="0" sz="1600" spc="-70">
                <a:latin typeface="Tahoma"/>
                <a:cs typeface="Tahoma"/>
              </a:rPr>
              <a:t>برحلا</a:t>
            </a:r>
            <a:r>
              <a:rPr dirty="0" sz="1600" spc="5">
                <a:latin typeface="Tahoma"/>
                <a:cs typeface="Tahoma"/>
              </a:rPr>
              <a:t> </a:t>
            </a:r>
            <a:r>
              <a:rPr dirty="0" sz="1600" spc="-204">
                <a:latin typeface="Tahoma"/>
                <a:cs typeface="Tahoma"/>
              </a:rPr>
              <a:t>مكحت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310">
                <a:latin typeface="Tahoma"/>
                <a:cs typeface="Tahoma"/>
              </a:rPr>
              <a:t>يتلا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220">
                <a:latin typeface="Tahoma"/>
                <a:cs typeface="Tahoma"/>
              </a:rPr>
              <a:t>ةيلاحلا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-130">
                <a:latin typeface="Tahoma"/>
                <a:cs typeface="Tahoma"/>
              </a:rPr>
              <a:t>ةيقالخألاو</a:t>
            </a:r>
            <a:r>
              <a:rPr dirty="0" sz="1600" spc="15">
                <a:latin typeface="Tahoma"/>
                <a:cs typeface="Tahoma"/>
              </a:rPr>
              <a:t> </a:t>
            </a:r>
            <a:r>
              <a:rPr dirty="0" sz="1600" spc="-254">
                <a:latin typeface="Tahoma"/>
                <a:cs typeface="Tahoma"/>
              </a:rPr>
              <a:t>ةينوناقلا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رطألا</a:t>
            </a:r>
            <a:r>
              <a:rPr dirty="0" sz="1600" spc="10">
                <a:latin typeface="Tahoma"/>
                <a:cs typeface="Tahoma"/>
              </a:rPr>
              <a:t> </a:t>
            </a:r>
            <a:r>
              <a:rPr dirty="0" sz="1600" spc="-235">
                <a:latin typeface="Tahoma"/>
                <a:cs typeface="Tahoma"/>
              </a:rPr>
              <a:t>جاتحت</a:t>
            </a:r>
            <a:r>
              <a:rPr dirty="0" sz="1600" spc="5">
                <a:latin typeface="Tahoma"/>
                <a:cs typeface="Tahoma"/>
              </a:rPr>
              <a:t> </a:t>
            </a:r>
            <a:r>
              <a:rPr dirty="0" sz="1600" spc="-50">
                <a:latin typeface="Tahoma"/>
                <a:cs typeface="Tahoma"/>
              </a:rPr>
              <a:t>دق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-210" b="1" i="1">
                <a:latin typeface="Trebuchet MS"/>
                <a:cs typeface="Trebuchet MS"/>
              </a:rPr>
              <a:t>:</a:t>
            </a:r>
            <a:r>
              <a:rPr dirty="0" sz="1600" spc="-210" b="1">
                <a:latin typeface="Tahoma"/>
                <a:cs typeface="Tahoma"/>
              </a:rPr>
              <a:t>ةيقالخألاو</a:t>
            </a:r>
            <a:r>
              <a:rPr dirty="0" sz="1600" spc="120" b="1">
                <a:latin typeface="Tahoma"/>
                <a:cs typeface="Tahoma"/>
              </a:rPr>
              <a:t> </a:t>
            </a:r>
            <a:r>
              <a:rPr dirty="0" sz="1600" spc="-330" b="1">
                <a:latin typeface="Tahoma"/>
                <a:cs typeface="Tahoma"/>
              </a:rPr>
              <a:t>ةينوناقلا</a:t>
            </a:r>
            <a:r>
              <a:rPr dirty="0" sz="1600" spc="110" b="1">
                <a:latin typeface="Tahoma"/>
                <a:cs typeface="Tahoma"/>
              </a:rPr>
              <a:t> </a:t>
            </a:r>
            <a:r>
              <a:rPr dirty="0" sz="1600" spc="-10" b="1">
                <a:latin typeface="Tahoma"/>
                <a:cs typeface="Tahoma"/>
              </a:rPr>
              <a:t>رطألا</a:t>
            </a:r>
            <a:r>
              <a:rPr dirty="0" sz="1600" spc="-10" b="1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ئدابمو</a:t>
            </a:r>
            <a:r>
              <a:rPr dirty="0" sz="1600" spc="-60">
                <a:latin typeface="Tahoma"/>
                <a:cs typeface="Tahoma"/>
              </a:rPr>
              <a:t> </a:t>
            </a:r>
            <a:r>
              <a:rPr dirty="0" sz="1600" spc="-110">
                <a:latin typeface="Tahoma"/>
                <a:cs typeface="Tahoma"/>
              </a:rPr>
              <a:t>،يلودلا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-229">
                <a:latin typeface="Tahoma"/>
                <a:cs typeface="Tahoma"/>
              </a:rPr>
              <a:t>يناسنإلا</a:t>
            </a:r>
            <a:r>
              <a:rPr dirty="0" sz="1600" spc="105">
                <a:latin typeface="Tahoma"/>
                <a:cs typeface="Tahoma"/>
              </a:rPr>
              <a:t> </a:t>
            </a:r>
            <a:r>
              <a:rPr dirty="0" sz="1600" spc="-200">
                <a:latin typeface="Tahoma"/>
                <a:cs typeface="Tahoma"/>
              </a:rPr>
              <a:t>نوناقلل</a:t>
            </a:r>
            <a:r>
              <a:rPr dirty="0" sz="1600" spc="75">
                <a:latin typeface="Tahoma"/>
                <a:cs typeface="Tahoma"/>
              </a:rPr>
              <a:t> </a:t>
            </a:r>
            <a:r>
              <a:rPr dirty="0" sz="1600" spc="-150">
                <a:latin typeface="Tahoma"/>
                <a:cs typeface="Tahoma"/>
              </a:rPr>
              <a:t>لاثتمالا</a:t>
            </a:r>
            <a:r>
              <a:rPr dirty="0" sz="1600" spc="55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لثم</a:t>
            </a:r>
            <a:r>
              <a:rPr dirty="0" sz="1600" spc="75">
                <a:latin typeface="Tahoma"/>
                <a:cs typeface="Tahoma"/>
              </a:rPr>
              <a:t> </a:t>
            </a:r>
            <a:r>
              <a:rPr dirty="0" sz="1600" spc="-260">
                <a:latin typeface="Tahoma"/>
                <a:cs typeface="Tahoma"/>
              </a:rPr>
              <a:t>اياضق</a:t>
            </a:r>
            <a:r>
              <a:rPr dirty="0" sz="1600" spc="135">
                <a:latin typeface="Tahoma"/>
                <a:cs typeface="Tahoma"/>
              </a:rPr>
              <a:t> </a:t>
            </a:r>
            <a:r>
              <a:rPr dirty="0" sz="1600" spc="-110">
                <a:latin typeface="Tahoma"/>
                <a:cs typeface="Tahoma"/>
              </a:rPr>
              <a:t>يف</a:t>
            </a:r>
            <a:r>
              <a:rPr dirty="0" sz="1600" spc="70">
                <a:latin typeface="Tahoma"/>
                <a:cs typeface="Tahoma"/>
              </a:rPr>
              <a:t> </a:t>
            </a:r>
            <a:r>
              <a:rPr dirty="0" sz="1600" spc="-265">
                <a:latin typeface="Tahoma"/>
                <a:cs typeface="Tahoma"/>
              </a:rPr>
              <a:t>ةيانعب</a:t>
            </a:r>
            <a:r>
              <a:rPr dirty="0" sz="1600" spc="140">
                <a:latin typeface="Tahoma"/>
                <a:cs typeface="Tahoma"/>
              </a:rPr>
              <a:t> </a:t>
            </a:r>
            <a:r>
              <a:rPr dirty="0" sz="1600" spc="-85">
                <a:latin typeface="Tahoma"/>
                <a:cs typeface="Tahoma"/>
              </a:rPr>
              <a:t>رظنلا</a:t>
            </a:r>
            <a:r>
              <a:rPr dirty="0" sz="1600" spc="65">
                <a:latin typeface="Tahoma"/>
                <a:cs typeface="Tahoma"/>
              </a:rPr>
              <a:t> </a:t>
            </a:r>
            <a:r>
              <a:rPr dirty="0" sz="1600" spc="-55">
                <a:latin typeface="Tahoma"/>
                <a:cs typeface="Tahoma"/>
              </a:rPr>
              <a:t>بجيو</a:t>
            </a:r>
            <a:r>
              <a:rPr dirty="0" sz="1600" spc="85">
                <a:latin typeface="Tahoma"/>
                <a:cs typeface="Tahoma"/>
              </a:rPr>
              <a:t> </a:t>
            </a:r>
            <a:r>
              <a:rPr dirty="0" sz="1600" spc="-55">
                <a:latin typeface="Tahoma"/>
                <a:cs typeface="Tahoma"/>
              </a:rPr>
              <a:t>.</a:t>
            </a:r>
            <a:r>
              <a:rPr dirty="0" sz="1600" spc="-55">
                <a:latin typeface="Tahoma"/>
                <a:cs typeface="Tahoma"/>
              </a:rPr>
              <a:t>يعانطصالا</a:t>
            </a:r>
            <a:r>
              <a:rPr dirty="0" sz="1600" spc="80">
                <a:latin typeface="Tahoma"/>
                <a:cs typeface="Tahoma"/>
              </a:rPr>
              <a:t> </a:t>
            </a:r>
            <a:r>
              <a:rPr dirty="0" sz="1600" spc="-20">
                <a:latin typeface="Tahoma"/>
                <a:cs typeface="Tahoma"/>
              </a:rPr>
              <a:t>ءاكذلا</a:t>
            </a:r>
            <a:r>
              <a:rPr dirty="0" sz="1600" spc="75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ةمظنأ</a:t>
            </a:r>
            <a:r>
              <a:rPr dirty="0" sz="1600" spc="70">
                <a:latin typeface="Tahoma"/>
                <a:cs typeface="Tahoma"/>
              </a:rPr>
              <a:t> </a:t>
            </a:r>
            <a:r>
              <a:rPr dirty="0" sz="1600" spc="-185">
                <a:latin typeface="Tahoma"/>
                <a:cs typeface="Tahoma"/>
              </a:rPr>
              <a:t>اهضرفت</a:t>
            </a:r>
            <a:r>
              <a:rPr dirty="0" sz="1600" spc="75">
                <a:latin typeface="Tahoma"/>
                <a:cs typeface="Tahoma"/>
              </a:rPr>
              <a:t> </a:t>
            </a:r>
            <a:r>
              <a:rPr dirty="0" sz="1600" spc="-310">
                <a:latin typeface="Tahoma"/>
                <a:cs typeface="Tahoma"/>
              </a:rPr>
              <a:t>يتلا</a:t>
            </a:r>
            <a:r>
              <a:rPr dirty="0" sz="1600" spc="160">
                <a:latin typeface="Tahoma"/>
                <a:cs typeface="Tahoma"/>
              </a:rPr>
              <a:t> </a:t>
            </a:r>
            <a:r>
              <a:rPr dirty="0" sz="1600" spc="-95">
                <a:latin typeface="Tahoma"/>
                <a:cs typeface="Tahoma"/>
              </a:rPr>
              <a:t>ةديرفلا</a:t>
            </a:r>
            <a:r>
              <a:rPr dirty="0" sz="1600" spc="-95">
                <a:latin typeface="Tahoma"/>
                <a:cs typeface="Tahoma"/>
              </a:rPr>
              <a:t> </a:t>
            </a:r>
            <a:r>
              <a:rPr dirty="0" sz="1600" spc="-245">
                <a:latin typeface="Tahoma"/>
                <a:cs typeface="Tahoma"/>
              </a:rPr>
              <a:t>.</a:t>
            </a:r>
            <a:r>
              <a:rPr dirty="0" sz="1600" spc="-245">
                <a:latin typeface="Tahoma"/>
                <a:cs typeface="Tahoma"/>
              </a:rPr>
              <a:t>نييندملا</a:t>
            </a:r>
            <a:r>
              <a:rPr dirty="0" sz="1600" spc="-60">
                <a:latin typeface="Tahoma"/>
                <a:cs typeface="Tahoma"/>
              </a:rPr>
              <a:t> </a:t>
            </a:r>
            <a:r>
              <a:rPr dirty="0" sz="1600" spc="-195">
                <a:latin typeface="Tahoma"/>
                <a:cs typeface="Tahoma"/>
              </a:rPr>
              <a:t>ناكسلا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ةيامحو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-225">
                <a:latin typeface="Tahoma"/>
                <a:cs typeface="Tahoma"/>
              </a:rPr>
              <a:t>،بسانتلاو</a:t>
            </a:r>
            <a:r>
              <a:rPr dirty="0" sz="1600" spc="-75">
                <a:latin typeface="Tahoma"/>
                <a:cs typeface="Tahoma"/>
              </a:rPr>
              <a:t> </a:t>
            </a:r>
            <a:r>
              <a:rPr dirty="0" sz="1600" spc="-385">
                <a:latin typeface="Tahoma"/>
                <a:cs typeface="Tahoma"/>
              </a:rPr>
              <a:t>زييمتلا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57133" y="366522"/>
            <a:ext cx="2371725" cy="2692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pc="-220"/>
              <a:t>يمقرلا</a:t>
            </a:r>
            <a:r>
              <a:rPr dirty="0" spc="90"/>
              <a:t> </a:t>
            </a:r>
            <a:r>
              <a:rPr dirty="0" spc="-229"/>
              <a:t>نوناقلا</a:t>
            </a:r>
            <a:r>
              <a:rPr dirty="0" spc="70"/>
              <a:t> </a:t>
            </a:r>
            <a:r>
              <a:rPr dirty="0" spc="-665"/>
              <a:t>ريتس</a:t>
            </a:r>
            <a:r>
              <a:rPr dirty="0" spc="-220"/>
              <a:t> </a:t>
            </a:r>
            <a:r>
              <a:rPr dirty="0" spc="-25"/>
              <a:t>جام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94892" y="652144"/>
            <a:ext cx="98425" cy="14922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7488681" y="610362"/>
            <a:ext cx="3515360" cy="4826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ts val="1675"/>
              </a:lnSpc>
              <a:spcBef>
                <a:spcPts val="10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457200" y="1665732"/>
            <a:ext cx="11527790" cy="914400"/>
            <a:chOff x="457200" y="1665732"/>
            <a:chExt cx="11527790" cy="914400"/>
          </a:xfrm>
        </p:grpSpPr>
        <p:sp>
          <p:nvSpPr>
            <p:cNvPr id="6" name="object 6" descr=""/>
            <p:cNvSpPr/>
            <p:nvPr/>
          </p:nvSpPr>
          <p:spPr>
            <a:xfrm>
              <a:off x="457200" y="1665732"/>
              <a:ext cx="11527790" cy="914400"/>
            </a:xfrm>
            <a:custGeom>
              <a:avLst/>
              <a:gdLst/>
              <a:ahLst/>
              <a:cxnLst/>
              <a:rect l="l" t="t" r="r" b="b"/>
              <a:pathLst>
                <a:path w="11527790" h="914400">
                  <a:moveTo>
                    <a:pt x="11527536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11527536" y="914400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29119" y="1931670"/>
              <a:ext cx="193675" cy="292100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457200" y="1665732"/>
            <a:ext cx="11527790" cy="914400"/>
          </a:xfrm>
          <a:prstGeom prst="rect">
            <a:avLst/>
          </a:prstGeom>
        </p:spPr>
        <p:txBody>
          <a:bodyPr wrap="square" lIns="0" tIns="202565" rIns="0" bIns="0" rtlCol="0" vert="horz">
            <a:spAutoFit/>
          </a:bodyPr>
          <a:lstStyle/>
          <a:p>
            <a:pPr algn="r" marL="2681605" marR="2696210">
              <a:lnSpc>
                <a:spcPct val="100000"/>
              </a:lnSpc>
              <a:spcBef>
                <a:spcPts val="1595"/>
              </a:spcBef>
            </a:pPr>
            <a:r>
              <a:rPr dirty="0" sz="2800" spc="-455" b="1">
                <a:solidFill>
                  <a:srgbClr val="FF0000"/>
                </a:solidFill>
                <a:latin typeface="Tahoma"/>
                <a:cs typeface="Tahoma"/>
              </a:rPr>
              <a:t>ةيلودلا</a:t>
            </a:r>
            <a:r>
              <a:rPr dirty="0" sz="2800" spc="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275" b="1">
                <a:solidFill>
                  <a:srgbClr val="FF0000"/>
                </a:solidFill>
                <a:latin typeface="Tahoma"/>
                <a:cs typeface="Tahoma"/>
              </a:rPr>
              <a:t>تاقالعلاو</a:t>
            </a:r>
            <a:r>
              <a:rPr dirty="0" sz="2800" spc="6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35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800" spc="40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8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800" spc="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800" spc="-160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endParaRPr sz="2800">
              <a:latin typeface="Tahoma"/>
              <a:cs typeface="Tahoma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19200" y="2749295"/>
            <a:ext cx="10395204" cy="3058667"/>
          </a:xfrm>
          <a:prstGeom prst="rect">
            <a:avLst/>
          </a:prstGeom>
        </p:spPr>
      </p:pic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25804" y="1914144"/>
              <a:ext cx="177800" cy="273050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35940" y="1843786"/>
            <a:ext cx="11373485" cy="359282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5498465" marR="22225">
              <a:lnSpc>
                <a:spcPct val="100000"/>
              </a:lnSpc>
              <a:spcBef>
                <a:spcPts val="105"/>
              </a:spcBef>
            </a:pPr>
            <a:r>
              <a:rPr dirty="0" sz="2600" spc="-350" b="1">
                <a:latin typeface="Tahoma"/>
                <a:cs typeface="Tahoma"/>
              </a:rPr>
              <a:t>يلودلا</a:t>
            </a:r>
            <a:r>
              <a:rPr dirty="0" sz="2600" spc="45" b="1">
                <a:latin typeface="Tahoma"/>
                <a:cs typeface="Tahoma"/>
              </a:rPr>
              <a:t> </a:t>
            </a:r>
            <a:r>
              <a:rPr dirty="0" sz="2600" spc="-625" b="1">
                <a:latin typeface="Tahoma"/>
                <a:cs typeface="Tahoma"/>
              </a:rPr>
              <a:t>ميكحتلا</a:t>
            </a:r>
            <a:r>
              <a:rPr dirty="0" sz="2600" spc="50" b="1">
                <a:latin typeface="Tahoma"/>
                <a:cs typeface="Tahoma"/>
              </a:rPr>
              <a:t> </a:t>
            </a:r>
            <a:r>
              <a:rPr dirty="0" sz="2600" spc="-590" b="1">
                <a:latin typeface="Tahoma"/>
                <a:cs typeface="Tahoma"/>
              </a:rPr>
              <a:t>يف</a:t>
            </a:r>
            <a:r>
              <a:rPr dirty="0" sz="2600" spc="-55" b="1">
                <a:latin typeface="Tahoma"/>
                <a:cs typeface="Tahoma"/>
              </a:rPr>
              <a:t> </a:t>
            </a:r>
            <a:r>
              <a:rPr dirty="0" sz="2600" spc="-330" b="1">
                <a:latin typeface="Tahoma"/>
                <a:cs typeface="Tahoma"/>
              </a:rPr>
              <a:t>يعانطص</a:t>
            </a:r>
            <a:r>
              <a:rPr dirty="0" sz="2600" spc="385" b="1">
                <a:latin typeface="Tahoma"/>
                <a:cs typeface="Tahoma"/>
              </a:rPr>
              <a:t>  </a:t>
            </a:r>
            <a:r>
              <a:rPr dirty="0" sz="2600" b="1">
                <a:latin typeface="Tahoma"/>
                <a:cs typeface="Tahoma"/>
              </a:rPr>
              <a:t>ا</a:t>
            </a:r>
            <a:r>
              <a:rPr dirty="0" sz="2600" spc="55" b="1">
                <a:latin typeface="Tahoma"/>
                <a:cs typeface="Tahoma"/>
              </a:rPr>
              <a:t> </a:t>
            </a:r>
            <a:r>
              <a:rPr dirty="0" sz="2600" spc="-135" b="1">
                <a:latin typeface="Tahoma"/>
                <a:cs typeface="Tahoma"/>
              </a:rPr>
              <a:t>ءاكذلا</a:t>
            </a:r>
            <a:endParaRPr sz="2600">
              <a:latin typeface="Tahoma"/>
              <a:cs typeface="Tahoma"/>
            </a:endParaRPr>
          </a:p>
          <a:p>
            <a:pPr algn="r" marL="12700" marR="5080" indent="635">
              <a:lnSpc>
                <a:spcPts val="4990"/>
              </a:lnSpc>
              <a:spcBef>
                <a:spcPts val="480"/>
              </a:spcBef>
            </a:pPr>
            <a:r>
              <a:rPr dirty="0" sz="2600" spc="-459">
                <a:latin typeface="Tahoma"/>
                <a:cs typeface="Tahoma"/>
              </a:rPr>
              <a:t>يلاتلابو</a:t>
            </a:r>
            <a:r>
              <a:rPr dirty="0" sz="2600" spc="-20">
                <a:latin typeface="Tahoma"/>
                <a:cs typeface="Tahoma"/>
              </a:rPr>
              <a:t> </a:t>
            </a:r>
            <a:r>
              <a:rPr dirty="0" sz="2600" spc="-170">
                <a:latin typeface="Tahoma"/>
                <a:cs typeface="Tahoma"/>
              </a:rPr>
              <a:t>.</a:t>
            </a:r>
            <a:r>
              <a:rPr dirty="0" sz="2600" spc="-170">
                <a:latin typeface="Tahoma"/>
                <a:cs typeface="Tahoma"/>
              </a:rPr>
              <a:t>بلاغلا</a:t>
            </a:r>
            <a:r>
              <a:rPr dirty="0" sz="2600" spc="-20">
                <a:latin typeface="Tahoma"/>
                <a:cs typeface="Tahoma"/>
              </a:rPr>
              <a:t> </a:t>
            </a:r>
            <a:r>
              <a:rPr dirty="0" sz="2600" spc="-295">
                <a:latin typeface="Tahoma"/>
                <a:cs typeface="Tahoma"/>
              </a:rPr>
              <a:t>يف</a:t>
            </a:r>
            <a:r>
              <a:rPr dirty="0" sz="2600" spc="-35">
                <a:latin typeface="Tahoma"/>
                <a:cs typeface="Tahoma"/>
              </a:rPr>
              <a:t> </a:t>
            </a:r>
            <a:r>
              <a:rPr dirty="0" sz="2600" spc="145">
                <a:latin typeface="Tahoma"/>
                <a:cs typeface="Tahoma"/>
              </a:rPr>
              <a:t>مظنم</a:t>
            </a:r>
            <a:r>
              <a:rPr dirty="0" sz="2600" spc="-35">
                <a:latin typeface="Tahoma"/>
                <a:cs typeface="Tahoma"/>
              </a:rPr>
              <a:t> </a:t>
            </a:r>
            <a:r>
              <a:rPr dirty="0" sz="2600" spc="-455">
                <a:latin typeface="Tahoma"/>
                <a:cs typeface="Tahoma"/>
              </a:rPr>
              <a:t>ريغ</a:t>
            </a:r>
            <a:r>
              <a:rPr dirty="0" sz="2600" spc="-25">
                <a:latin typeface="Tahoma"/>
                <a:cs typeface="Tahoma"/>
              </a:rPr>
              <a:t> </a:t>
            </a:r>
            <a:r>
              <a:rPr dirty="0" sz="2600" spc="-455">
                <a:latin typeface="Tahoma"/>
                <a:cs typeface="Tahoma"/>
              </a:rPr>
              <a:t>ميكحتلا</a:t>
            </a:r>
            <a:r>
              <a:rPr dirty="0" sz="2600" spc="-25">
                <a:latin typeface="Tahoma"/>
                <a:cs typeface="Tahoma"/>
              </a:rPr>
              <a:t> </a:t>
            </a:r>
            <a:r>
              <a:rPr dirty="0" sz="2600" spc="114">
                <a:latin typeface="Tahoma"/>
                <a:cs typeface="Tahoma"/>
              </a:rPr>
              <a:t>تاءارجإ</a:t>
            </a:r>
            <a:r>
              <a:rPr dirty="0" sz="2600" spc="-25">
                <a:latin typeface="Tahoma"/>
                <a:cs typeface="Tahoma"/>
              </a:rPr>
              <a:t> </a:t>
            </a:r>
            <a:r>
              <a:rPr dirty="0" sz="2600" spc="-295">
                <a:latin typeface="Tahoma"/>
                <a:cs typeface="Tahoma"/>
              </a:rPr>
              <a:t>يف</a:t>
            </a:r>
            <a:r>
              <a:rPr dirty="0" sz="2600" spc="-45">
                <a:latin typeface="Tahoma"/>
                <a:cs typeface="Tahoma"/>
              </a:rPr>
              <a:t> </a:t>
            </a:r>
            <a:r>
              <a:rPr dirty="0" sz="2600" spc="-95">
                <a:latin typeface="Tahoma"/>
                <a:cs typeface="Tahoma"/>
              </a:rPr>
              <a:t>يعانطصالا</a:t>
            </a:r>
            <a:r>
              <a:rPr dirty="0" sz="2600" spc="-35">
                <a:latin typeface="Tahoma"/>
                <a:cs typeface="Tahoma"/>
              </a:rPr>
              <a:t> </a:t>
            </a:r>
            <a:r>
              <a:rPr dirty="0" sz="2600" spc="-45">
                <a:latin typeface="Tahoma"/>
                <a:cs typeface="Tahoma"/>
              </a:rPr>
              <a:t>ءاكذلا</a:t>
            </a:r>
            <a:r>
              <a:rPr dirty="0" sz="2600" spc="-30">
                <a:latin typeface="Tahoma"/>
                <a:cs typeface="Tahoma"/>
              </a:rPr>
              <a:t> </a:t>
            </a:r>
            <a:r>
              <a:rPr dirty="0" sz="2600" spc="-110">
                <a:latin typeface="Tahoma"/>
                <a:cs typeface="Tahoma"/>
              </a:rPr>
              <a:t>مادختسا</a:t>
            </a:r>
            <a:r>
              <a:rPr dirty="0" sz="2600" spc="-110">
                <a:latin typeface="Tahoma"/>
                <a:cs typeface="Tahoma"/>
              </a:rPr>
              <a:t> </a:t>
            </a:r>
            <a:r>
              <a:rPr dirty="0" sz="2600" spc="-250">
                <a:latin typeface="Tahoma"/>
                <a:cs typeface="Tahoma"/>
              </a:rPr>
              <a:t>.</a:t>
            </a:r>
            <a:r>
              <a:rPr dirty="0" sz="2600" spc="-250">
                <a:latin typeface="Tahoma"/>
                <a:cs typeface="Tahoma"/>
              </a:rPr>
              <a:t>رذحب</a:t>
            </a:r>
            <a:r>
              <a:rPr dirty="0" sz="2600" spc="-80">
                <a:latin typeface="Tahoma"/>
                <a:cs typeface="Tahoma"/>
              </a:rPr>
              <a:t> </a:t>
            </a:r>
            <a:r>
              <a:rPr dirty="0" sz="2600" spc="-190">
                <a:latin typeface="Tahoma"/>
                <a:cs typeface="Tahoma"/>
              </a:rPr>
              <a:t>ةديدجلا</a:t>
            </a:r>
            <a:r>
              <a:rPr dirty="0" sz="2600" spc="-130">
                <a:latin typeface="Tahoma"/>
                <a:cs typeface="Tahoma"/>
              </a:rPr>
              <a:t> </a:t>
            </a:r>
            <a:r>
              <a:rPr dirty="0" sz="2600" spc="-380">
                <a:latin typeface="Tahoma"/>
                <a:cs typeface="Tahoma"/>
              </a:rPr>
              <a:t>ايجولونكتلا</a:t>
            </a:r>
            <a:r>
              <a:rPr dirty="0" sz="2600" spc="-85">
                <a:latin typeface="Tahoma"/>
                <a:cs typeface="Tahoma"/>
              </a:rPr>
              <a:t> </a:t>
            </a:r>
            <a:r>
              <a:rPr dirty="0" sz="2600" spc="445">
                <a:latin typeface="Tahoma"/>
                <a:cs typeface="Tahoma"/>
              </a:rPr>
              <a:t>هذه</a:t>
            </a:r>
            <a:r>
              <a:rPr dirty="0" sz="2600" spc="-85">
                <a:latin typeface="Tahoma"/>
                <a:cs typeface="Tahoma"/>
              </a:rPr>
              <a:t> </a:t>
            </a:r>
            <a:r>
              <a:rPr dirty="0" sz="2600" spc="280">
                <a:latin typeface="Tahoma"/>
                <a:cs typeface="Tahoma"/>
              </a:rPr>
              <a:t>عم</a:t>
            </a:r>
            <a:r>
              <a:rPr dirty="0" sz="2600" spc="-114">
                <a:latin typeface="Tahoma"/>
                <a:cs typeface="Tahoma"/>
              </a:rPr>
              <a:t> </a:t>
            </a:r>
            <a:r>
              <a:rPr dirty="0" sz="2600" spc="-120">
                <a:latin typeface="Tahoma"/>
                <a:cs typeface="Tahoma"/>
              </a:rPr>
              <a:t>لماعتلا</a:t>
            </a:r>
            <a:r>
              <a:rPr dirty="0" sz="2600" spc="-114">
                <a:latin typeface="Tahoma"/>
                <a:cs typeface="Tahoma"/>
              </a:rPr>
              <a:t> </a:t>
            </a:r>
            <a:r>
              <a:rPr dirty="0" sz="2600" spc="-450">
                <a:latin typeface="Tahoma"/>
                <a:cs typeface="Tahoma"/>
              </a:rPr>
              <a:t>ميكحتلا</a:t>
            </a:r>
            <a:r>
              <a:rPr dirty="0" sz="2600" spc="-95">
                <a:latin typeface="Tahoma"/>
                <a:cs typeface="Tahoma"/>
              </a:rPr>
              <a:t> </a:t>
            </a:r>
            <a:r>
              <a:rPr dirty="0" sz="2600" spc="165">
                <a:latin typeface="Tahoma"/>
                <a:cs typeface="Tahoma"/>
              </a:rPr>
              <a:t>يماحم</a:t>
            </a:r>
            <a:r>
              <a:rPr dirty="0" sz="2600" spc="-95">
                <a:latin typeface="Tahoma"/>
                <a:cs typeface="Tahoma"/>
              </a:rPr>
              <a:t> </a:t>
            </a:r>
            <a:r>
              <a:rPr dirty="0" sz="2600" spc="-245">
                <a:latin typeface="Tahoma"/>
                <a:cs typeface="Tahoma"/>
              </a:rPr>
              <a:t>ىلع</a:t>
            </a:r>
            <a:r>
              <a:rPr dirty="0" sz="2600" spc="-85">
                <a:latin typeface="Tahoma"/>
                <a:cs typeface="Tahoma"/>
              </a:rPr>
              <a:t> </a:t>
            </a:r>
            <a:r>
              <a:rPr dirty="0" sz="2600" spc="-345">
                <a:latin typeface="Tahoma"/>
                <a:cs typeface="Tahoma"/>
              </a:rPr>
              <a:t>بجي</a:t>
            </a:r>
            <a:endParaRPr sz="2600">
              <a:latin typeface="Tahoma"/>
              <a:cs typeface="Tahoma"/>
            </a:endParaRPr>
          </a:p>
          <a:p>
            <a:pPr algn="r" marL="12700" marR="6985" indent="-1270">
              <a:lnSpc>
                <a:spcPts val="4990"/>
              </a:lnSpc>
              <a:spcBef>
                <a:spcPts val="5"/>
              </a:spcBef>
            </a:pPr>
            <a:r>
              <a:rPr dirty="0" sz="2600" spc="165">
                <a:latin typeface="Tahoma"/>
                <a:cs typeface="Tahoma"/>
              </a:rPr>
              <a:t>لاجم</a:t>
            </a:r>
            <a:r>
              <a:rPr dirty="0" sz="2600" spc="-5">
                <a:latin typeface="Tahoma"/>
                <a:cs typeface="Tahoma"/>
              </a:rPr>
              <a:t> </a:t>
            </a:r>
            <a:r>
              <a:rPr dirty="0" sz="2600" spc="-295">
                <a:latin typeface="Tahoma"/>
                <a:cs typeface="Tahoma"/>
              </a:rPr>
              <a:t>يف</a:t>
            </a:r>
            <a:r>
              <a:rPr dirty="0" sz="2600" spc="1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ةصاخ</a:t>
            </a:r>
            <a:r>
              <a:rPr dirty="0" sz="2600" spc="5">
                <a:latin typeface="Tahoma"/>
                <a:cs typeface="Tahoma"/>
              </a:rPr>
              <a:t> </a:t>
            </a:r>
            <a:r>
              <a:rPr dirty="0" sz="2600" spc="-335">
                <a:latin typeface="Tahoma"/>
                <a:cs typeface="Tahoma"/>
              </a:rPr>
              <a:t>ينوناقلا</a:t>
            </a:r>
            <a:r>
              <a:rPr dirty="0" sz="2600" spc="30">
                <a:latin typeface="Tahoma"/>
                <a:cs typeface="Tahoma"/>
              </a:rPr>
              <a:t> </a:t>
            </a:r>
            <a:r>
              <a:rPr dirty="0" sz="2600" spc="60">
                <a:latin typeface="Tahoma"/>
                <a:cs typeface="Tahoma"/>
              </a:rPr>
              <a:t>لمعلا</a:t>
            </a:r>
            <a:r>
              <a:rPr dirty="0" sz="2600" spc="20">
                <a:latin typeface="Tahoma"/>
                <a:cs typeface="Tahoma"/>
              </a:rPr>
              <a:t> </a:t>
            </a:r>
            <a:r>
              <a:rPr dirty="0" sz="2600" spc="-295">
                <a:latin typeface="Tahoma"/>
                <a:cs typeface="Tahoma"/>
              </a:rPr>
              <a:t>يف</a:t>
            </a:r>
            <a:r>
              <a:rPr dirty="0" sz="2600" spc="15">
                <a:latin typeface="Tahoma"/>
                <a:cs typeface="Tahoma"/>
              </a:rPr>
              <a:t> </a:t>
            </a:r>
            <a:r>
              <a:rPr dirty="0" sz="2600" spc="-90">
                <a:latin typeface="Tahoma"/>
                <a:cs typeface="Tahoma"/>
              </a:rPr>
              <a:t>يعانطصالا</a:t>
            </a:r>
            <a:r>
              <a:rPr dirty="0" sz="2600" spc="-5">
                <a:latin typeface="Tahoma"/>
                <a:cs typeface="Tahoma"/>
              </a:rPr>
              <a:t> </a:t>
            </a:r>
            <a:r>
              <a:rPr dirty="0" sz="2600" spc="-30">
                <a:latin typeface="Tahoma"/>
                <a:cs typeface="Tahoma"/>
              </a:rPr>
              <a:t>ءاكذلا</a:t>
            </a:r>
            <a:r>
              <a:rPr dirty="0" sz="2600" spc="10">
                <a:latin typeface="Tahoma"/>
                <a:cs typeface="Tahoma"/>
              </a:rPr>
              <a:t> </a:t>
            </a:r>
            <a:r>
              <a:rPr dirty="0" sz="2600" spc="-465">
                <a:latin typeface="Tahoma"/>
                <a:cs typeface="Tahoma"/>
              </a:rPr>
              <a:t>ميظنت</a:t>
            </a:r>
            <a:r>
              <a:rPr dirty="0" sz="2600" spc="20">
                <a:latin typeface="Tahoma"/>
                <a:cs typeface="Tahoma"/>
              </a:rPr>
              <a:t> </a:t>
            </a:r>
            <a:r>
              <a:rPr dirty="0" sz="2600" spc="-305">
                <a:latin typeface="Tahoma"/>
                <a:cs typeface="Tahoma"/>
              </a:rPr>
              <a:t>يف</a:t>
            </a:r>
            <a:r>
              <a:rPr dirty="0" sz="2600" spc="20">
                <a:latin typeface="Tahoma"/>
                <a:cs typeface="Tahoma"/>
              </a:rPr>
              <a:t>  </a:t>
            </a:r>
            <a:r>
              <a:rPr dirty="0" sz="2600" spc="-220">
                <a:latin typeface="Tahoma"/>
                <a:cs typeface="Tahoma"/>
              </a:rPr>
              <a:t>ةدايرلا</a:t>
            </a:r>
            <a:r>
              <a:rPr dirty="0" sz="2600" spc="25">
                <a:latin typeface="Tahoma"/>
                <a:cs typeface="Tahoma"/>
              </a:rPr>
              <a:t> </a:t>
            </a:r>
            <a:r>
              <a:rPr dirty="0" sz="2600" spc="204">
                <a:latin typeface="Tahoma"/>
                <a:cs typeface="Tahoma"/>
              </a:rPr>
              <a:t>نع</a:t>
            </a:r>
            <a:r>
              <a:rPr dirty="0" sz="2600" spc="204">
                <a:latin typeface="Tahoma"/>
                <a:cs typeface="Tahoma"/>
              </a:rPr>
              <a:t> </a:t>
            </a:r>
            <a:r>
              <a:rPr dirty="0" sz="2600" spc="-190">
                <a:latin typeface="Tahoma"/>
                <a:cs typeface="Tahoma"/>
              </a:rPr>
              <a:t>ىدتنم</a:t>
            </a:r>
            <a:r>
              <a:rPr dirty="0" sz="2600" spc="-15">
                <a:latin typeface="Tahoma"/>
                <a:cs typeface="Tahoma"/>
              </a:rPr>
              <a:t> </a:t>
            </a:r>
            <a:r>
              <a:rPr dirty="0" sz="2600" spc="515">
                <a:latin typeface="Tahoma"/>
                <a:cs typeface="Tahoma"/>
              </a:rPr>
              <a:t>وهو</a:t>
            </a:r>
            <a:r>
              <a:rPr dirty="0" sz="2600" spc="-95">
                <a:latin typeface="Tahoma"/>
                <a:cs typeface="Tahoma"/>
              </a:rPr>
              <a:t> </a:t>
            </a:r>
            <a:r>
              <a:rPr dirty="0" sz="2600" spc="75">
                <a:latin typeface="Tahoma"/>
                <a:cs typeface="Tahoma"/>
              </a:rPr>
              <a:t>،</a:t>
            </a:r>
            <a:r>
              <a:rPr dirty="0" sz="2600" spc="75">
                <a:latin typeface="Tahoma"/>
                <a:cs typeface="Tahoma"/>
              </a:rPr>
              <a:t>(SVAMC)</a:t>
            </a:r>
            <a:r>
              <a:rPr dirty="0" sz="2600" spc="15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ةطاسولا</a:t>
            </a:r>
            <a:r>
              <a:rPr dirty="0" sz="2600" spc="15">
                <a:latin typeface="Tahoma"/>
                <a:cs typeface="Tahoma"/>
              </a:rPr>
              <a:t> </a:t>
            </a:r>
            <a:r>
              <a:rPr dirty="0" sz="2600" spc="-20">
                <a:latin typeface="Tahoma"/>
                <a:cs typeface="Tahoma"/>
              </a:rPr>
              <a:t>زكرم</a:t>
            </a:r>
            <a:r>
              <a:rPr dirty="0" sz="2600" spc="1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&amp;</a:t>
            </a:r>
            <a:r>
              <a:rPr dirty="0" sz="2600" spc="10">
                <a:latin typeface="Tahoma"/>
                <a:cs typeface="Tahoma"/>
              </a:rPr>
              <a:t> </a:t>
            </a:r>
            <a:r>
              <a:rPr dirty="0" sz="2600" spc="-535">
                <a:latin typeface="Tahoma"/>
                <a:cs typeface="Tahoma"/>
              </a:rPr>
              <a:t>نوكيليسلا</a:t>
            </a:r>
            <a:r>
              <a:rPr dirty="0" sz="2600" spc="100">
                <a:latin typeface="Tahoma"/>
                <a:cs typeface="Tahoma"/>
              </a:rPr>
              <a:t> </a:t>
            </a:r>
            <a:r>
              <a:rPr dirty="0" sz="2600" spc="210">
                <a:latin typeface="Tahoma"/>
                <a:cs typeface="Tahoma"/>
              </a:rPr>
              <a:t>يداو</a:t>
            </a:r>
            <a:r>
              <a:rPr dirty="0" sz="2600" spc="10">
                <a:latin typeface="Tahoma"/>
                <a:cs typeface="Tahoma"/>
              </a:rPr>
              <a:t> </a:t>
            </a:r>
            <a:r>
              <a:rPr dirty="0" sz="2600" spc="-459">
                <a:latin typeface="Tahoma"/>
                <a:cs typeface="Tahoma"/>
              </a:rPr>
              <a:t>ميكحتلا</a:t>
            </a:r>
            <a:r>
              <a:rPr dirty="0" sz="2600" spc="100">
                <a:latin typeface="Tahoma"/>
                <a:cs typeface="Tahoma"/>
              </a:rPr>
              <a:t> </a:t>
            </a:r>
            <a:r>
              <a:rPr dirty="0" sz="2600" spc="-90">
                <a:latin typeface="Tahoma"/>
                <a:cs typeface="Tahoma"/>
              </a:rPr>
              <a:t>دجن</a:t>
            </a:r>
            <a:r>
              <a:rPr dirty="0" sz="2600" spc="25">
                <a:latin typeface="Tahoma"/>
                <a:cs typeface="Tahoma"/>
              </a:rPr>
              <a:t> </a:t>
            </a:r>
            <a:r>
              <a:rPr dirty="0" sz="2600" spc="-465">
                <a:latin typeface="Tahoma"/>
                <a:cs typeface="Tahoma"/>
              </a:rPr>
              <a:t>ميكحتلا</a:t>
            </a:r>
            <a:endParaRPr sz="2600">
              <a:latin typeface="Tahoma"/>
              <a:cs typeface="Tahoma"/>
            </a:endParaRPr>
          </a:p>
          <a:p>
            <a:pPr algn="r" marL="3618865" marR="5715">
              <a:lnSpc>
                <a:spcPct val="100000"/>
              </a:lnSpc>
              <a:spcBef>
                <a:spcPts val="1400"/>
              </a:spcBef>
            </a:pPr>
            <a:r>
              <a:rPr dirty="0" sz="2600" spc="-430">
                <a:latin typeface="Tahoma"/>
                <a:cs typeface="Tahoma"/>
              </a:rPr>
              <a:t>.</a:t>
            </a:r>
            <a:r>
              <a:rPr dirty="0" sz="2600" spc="-430">
                <a:latin typeface="Tahoma"/>
                <a:cs typeface="Tahoma"/>
              </a:rPr>
              <a:t>ايجولونكتلاب</a:t>
            </a:r>
            <a:r>
              <a:rPr dirty="0" sz="2600" spc="-130">
                <a:latin typeface="Tahoma"/>
                <a:cs typeface="Tahoma"/>
              </a:rPr>
              <a:t> </a:t>
            </a:r>
            <a:r>
              <a:rPr dirty="0" sz="2600" spc="-254">
                <a:latin typeface="Tahoma"/>
                <a:cs typeface="Tahoma"/>
              </a:rPr>
              <a:t>ةقلعتملا</a:t>
            </a:r>
            <a:r>
              <a:rPr dirty="0" sz="2600" spc="-125">
                <a:latin typeface="Tahoma"/>
                <a:cs typeface="Tahoma"/>
              </a:rPr>
              <a:t> </a:t>
            </a:r>
            <a:r>
              <a:rPr dirty="0" sz="2600" spc="-90">
                <a:latin typeface="Tahoma"/>
                <a:cs typeface="Tahoma"/>
              </a:rPr>
              <a:t>تاعزانملا</a:t>
            </a:r>
            <a:r>
              <a:rPr dirty="0" sz="2600" spc="-95">
                <a:latin typeface="Tahoma"/>
                <a:cs typeface="Tahoma"/>
              </a:rPr>
              <a:t> </a:t>
            </a:r>
            <a:r>
              <a:rPr dirty="0" sz="2600" spc="-535">
                <a:latin typeface="Tahoma"/>
                <a:cs typeface="Tahoma"/>
              </a:rPr>
              <a:t>ةيوست</a:t>
            </a:r>
            <a:r>
              <a:rPr dirty="0" sz="2600" spc="-105">
                <a:latin typeface="Tahoma"/>
                <a:cs typeface="Tahoma"/>
              </a:rPr>
              <a:t> </a:t>
            </a:r>
            <a:r>
              <a:rPr dirty="0" sz="2600" spc="-295">
                <a:latin typeface="Tahoma"/>
                <a:cs typeface="Tahoma"/>
              </a:rPr>
              <a:t>يف</a:t>
            </a:r>
            <a:r>
              <a:rPr dirty="0" sz="2600" spc="-110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صصختم</a:t>
            </a:r>
            <a:endParaRPr sz="2600">
              <a:latin typeface="Tahoma"/>
              <a:cs typeface="Tahom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11803380" y="5670587"/>
            <a:ext cx="90170" cy="402590"/>
          </a:xfrm>
          <a:custGeom>
            <a:avLst/>
            <a:gdLst/>
            <a:ahLst/>
            <a:cxnLst/>
            <a:rect l="l" t="t" r="r" b="b"/>
            <a:pathLst>
              <a:path w="90170" h="402589">
                <a:moveTo>
                  <a:pt x="89916" y="0"/>
                </a:moveTo>
                <a:lnTo>
                  <a:pt x="0" y="0"/>
                </a:lnTo>
                <a:lnTo>
                  <a:pt x="0" y="402336"/>
                </a:lnTo>
                <a:lnTo>
                  <a:pt x="89916" y="402336"/>
                </a:lnTo>
                <a:lnTo>
                  <a:pt x="899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75209" y="1822196"/>
              <a:ext cx="139700" cy="209550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35940" y="1764538"/>
            <a:ext cx="480377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 spc="-155" b="1">
                <a:solidFill>
                  <a:srgbClr val="FF0000"/>
                </a:solidFill>
                <a:latin typeface="Tahoma"/>
                <a:cs typeface="Tahoma"/>
              </a:rPr>
              <a:t>ئدابملا</a:t>
            </a:r>
            <a:r>
              <a:rPr dirty="0" sz="2000" spc="-155" b="1" i="1">
                <a:solidFill>
                  <a:srgbClr val="FF0000"/>
                </a:solidFill>
                <a:latin typeface="Trebuchet MS"/>
                <a:cs typeface="Trebuchet MS"/>
              </a:rPr>
              <a:t>)</a:t>
            </a:r>
            <a:r>
              <a:rPr dirty="0" sz="2000" spc="420" b="1" i="1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dirty="0" sz="2000" spc="-275" b="1">
                <a:solidFill>
                  <a:srgbClr val="FF0000"/>
                </a:solidFill>
                <a:latin typeface="Tahoma"/>
                <a:cs typeface="Tahoma"/>
              </a:rPr>
              <a:t>يلودلا</a:t>
            </a:r>
            <a:r>
              <a:rPr dirty="0" sz="2000" spc="46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475" b="1">
                <a:solidFill>
                  <a:srgbClr val="FF0000"/>
                </a:solidFill>
                <a:latin typeface="Tahoma"/>
                <a:cs typeface="Tahoma"/>
              </a:rPr>
              <a:t>ميكحتلا</a:t>
            </a:r>
            <a:r>
              <a:rPr dirty="0" sz="2000" spc="47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480" b="1">
                <a:solidFill>
                  <a:srgbClr val="FF0000"/>
                </a:solidFill>
                <a:latin typeface="Tahoma"/>
                <a:cs typeface="Tahoma"/>
              </a:rPr>
              <a:t>يف</a:t>
            </a:r>
            <a:r>
              <a:rPr dirty="0" sz="2000" spc="4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22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  <p:sp>
        <p:nvSpPr>
          <p:cNvPr id="7" name="object 7" descr=""/>
          <p:cNvSpPr txBox="1"/>
          <p:nvPr/>
        </p:nvSpPr>
        <p:spPr>
          <a:xfrm>
            <a:off x="5542739" y="1643227"/>
            <a:ext cx="6353810" cy="8788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 indent="2540">
              <a:lnSpc>
                <a:spcPct val="140000"/>
              </a:lnSpc>
              <a:spcBef>
                <a:spcPts val="100"/>
              </a:spcBef>
            </a:pPr>
            <a:r>
              <a:rPr dirty="0" sz="20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000" spc="18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85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2000" spc="39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310" b="1">
                <a:solidFill>
                  <a:srgbClr val="FF0000"/>
                </a:solidFill>
                <a:latin typeface="Tahoma"/>
                <a:cs typeface="Tahoma"/>
              </a:rPr>
              <a:t>مادختس</a:t>
            </a:r>
            <a:r>
              <a:rPr dirty="0" sz="2000" spc="-30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000" spc="409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275" b="1">
                <a:solidFill>
                  <a:srgbClr val="FF0000"/>
                </a:solidFill>
                <a:latin typeface="Tahoma"/>
                <a:cs typeface="Tahoma"/>
              </a:rPr>
              <a:t>نأش</a:t>
            </a:r>
            <a:r>
              <a:rPr dirty="0" sz="2000" spc="-31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1250" b="1">
                <a:solidFill>
                  <a:srgbClr val="FF0000"/>
                </a:solidFill>
                <a:latin typeface="Tahoma"/>
                <a:cs typeface="Tahoma"/>
              </a:rPr>
              <a:t>ب</a:t>
            </a:r>
            <a:r>
              <a:rPr dirty="0" sz="2000" spc="-1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000" spc="-360" b="1">
                <a:solidFill>
                  <a:srgbClr val="FF0000"/>
                </a:solidFill>
                <a:latin typeface="Tahoma"/>
                <a:cs typeface="Tahoma"/>
              </a:rPr>
              <a:t>ةيهيجوتلا</a:t>
            </a:r>
            <a:r>
              <a:rPr dirty="0" sz="2000" spc="4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170" b="1">
                <a:solidFill>
                  <a:srgbClr val="FF0000"/>
                </a:solidFill>
                <a:latin typeface="Tahoma"/>
                <a:cs typeface="Tahoma"/>
              </a:rPr>
              <a:t>ئدابملا</a:t>
            </a:r>
            <a:r>
              <a:rPr dirty="0" sz="2000" spc="4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330" b="1">
                <a:solidFill>
                  <a:srgbClr val="FF0000"/>
                </a:solidFill>
                <a:latin typeface="Tahoma"/>
                <a:cs typeface="Tahoma"/>
              </a:rPr>
              <a:t>عورش</a:t>
            </a:r>
            <a:r>
              <a:rPr dirty="0" sz="2000" spc="-18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50" b="1">
                <a:solidFill>
                  <a:srgbClr val="FF0000"/>
                </a:solidFill>
                <a:latin typeface="Tahoma"/>
                <a:cs typeface="Tahoma"/>
              </a:rPr>
              <a:t>م</a:t>
            </a:r>
            <a:r>
              <a:rPr dirty="0" sz="2000" spc="-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145" b="1" i="1">
                <a:solidFill>
                  <a:srgbClr val="FF0000"/>
                </a:solidFill>
                <a:latin typeface="Trebuchet MS"/>
                <a:cs typeface="Trebuchet MS"/>
              </a:rPr>
              <a:t>.(</a:t>
            </a:r>
            <a:r>
              <a:rPr dirty="0" sz="2000" spc="-145" b="1">
                <a:solidFill>
                  <a:srgbClr val="FF0000"/>
                </a:solidFill>
                <a:latin typeface="Tahoma"/>
                <a:cs typeface="Tahoma"/>
              </a:rPr>
              <a:t>ةطاس</a:t>
            </a:r>
            <a:r>
              <a:rPr dirty="0" sz="2000" spc="-29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245" b="1">
                <a:solidFill>
                  <a:srgbClr val="FF0000"/>
                </a:solidFill>
                <a:latin typeface="Tahoma"/>
                <a:cs typeface="Tahoma"/>
              </a:rPr>
              <a:t>ولا</a:t>
            </a:r>
            <a:r>
              <a:rPr dirty="0" sz="2000" spc="4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195" b="1">
                <a:solidFill>
                  <a:srgbClr val="FF0000"/>
                </a:solidFill>
                <a:latin typeface="Tahoma"/>
                <a:cs typeface="Tahoma"/>
              </a:rPr>
              <a:t>زكرم</a:t>
            </a:r>
            <a:r>
              <a:rPr dirty="0" sz="2000" spc="8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b="1" i="1">
                <a:solidFill>
                  <a:srgbClr val="FF0000"/>
                </a:solidFill>
                <a:latin typeface="Trebuchet MS"/>
                <a:cs typeface="Trebuchet MS"/>
              </a:rPr>
              <a:t>&amp;</a:t>
            </a:r>
            <a:r>
              <a:rPr dirty="0" sz="2000" spc="-30" b="1" i="1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dirty="0" sz="2000" spc="-575" b="1">
                <a:solidFill>
                  <a:srgbClr val="FF0000"/>
                </a:solidFill>
                <a:latin typeface="Tahoma"/>
                <a:cs typeface="Tahoma"/>
              </a:rPr>
              <a:t>نوكيليس</a:t>
            </a:r>
            <a:r>
              <a:rPr dirty="0" sz="2000" spc="-29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475" b="1">
                <a:solidFill>
                  <a:srgbClr val="FF0000"/>
                </a:solidFill>
                <a:latin typeface="Tahoma"/>
                <a:cs typeface="Tahoma"/>
              </a:rPr>
              <a:t>لا</a:t>
            </a:r>
            <a:r>
              <a:rPr dirty="0" sz="20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b="1">
                <a:solidFill>
                  <a:srgbClr val="FF0000"/>
                </a:solidFill>
                <a:latin typeface="Tahoma"/>
                <a:cs typeface="Tahoma"/>
              </a:rPr>
              <a:t>يداو</a:t>
            </a:r>
            <a:r>
              <a:rPr dirty="0" sz="2000" spc="4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000" spc="-370" b="1">
                <a:solidFill>
                  <a:srgbClr val="FF0000"/>
                </a:solidFill>
                <a:latin typeface="Tahoma"/>
                <a:cs typeface="Tahoma"/>
              </a:rPr>
              <a:t>ةيهيجوتلا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35940" y="2497116"/>
            <a:ext cx="11372215" cy="2586355"/>
          </a:xfrm>
          <a:prstGeom prst="rect">
            <a:avLst/>
          </a:prstGeom>
        </p:spPr>
        <p:txBody>
          <a:bodyPr wrap="square" lIns="0" tIns="133985" rIns="0" bIns="0" rtlCol="0" vert="horz">
            <a:spAutoFit/>
          </a:bodyPr>
          <a:lstStyle/>
          <a:p>
            <a:pPr algn="r" marL="12700" marR="5715">
              <a:lnSpc>
                <a:spcPct val="100000"/>
              </a:lnSpc>
              <a:spcBef>
                <a:spcPts val="1055"/>
              </a:spcBef>
            </a:pPr>
            <a:r>
              <a:rPr dirty="0" sz="2000" spc="-330">
                <a:latin typeface="Tahoma"/>
                <a:cs typeface="Tahoma"/>
              </a:rPr>
              <a:t>نكمتي</a:t>
            </a:r>
            <a:r>
              <a:rPr dirty="0" sz="2000" spc="170">
                <a:latin typeface="Tahoma"/>
                <a:cs typeface="Tahoma"/>
              </a:rPr>
              <a:t> </a:t>
            </a:r>
            <a:r>
              <a:rPr dirty="0" sz="2000" spc="-260">
                <a:latin typeface="Tahoma"/>
                <a:cs typeface="Tahoma"/>
              </a:rPr>
              <a:t>ىتح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70">
                <a:latin typeface="Tahoma"/>
                <a:cs typeface="Tahoma"/>
              </a:rPr>
              <a:t>ةدوسم</a:t>
            </a:r>
            <a:r>
              <a:rPr dirty="0" sz="2000" spc="45">
                <a:latin typeface="Tahoma"/>
                <a:cs typeface="Tahoma"/>
              </a:rPr>
              <a:t> </a:t>
            </a:r>
            <a:r>
              <a:rPr dirty="0" sz="2000" spc="-270">
                <a:latin typeface="Tahoma"/>
                <a:cs typeface="Tahoma"/>
              </a:rPr>
              <a:t>لكش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يف</a:t>
            </a:r>
            <a:r>
              <a:rPr dirty="0" sz="2000" spc="165">
                <a:latin typeface="Tahoma"/>
                <a:cs typeface="Tahoma"/>
              </a:rPr>
              <a:t> </a:t>
            </a:r>
            <a:r>
              <a:rPr dirty="0" sz="2000" spc="-60">
                <a:latin typeface="Tahoma"/>
                <a:cs typeface="Tahoma"/>
              </a:rPr>
              <a:t>طقف</a:t>
            </a:r>
            <a:r>
              <a:rPr dirty="0" sz="2000" spc="17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روهمجلل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-130">
                <a:latin typeface="Tahoma"/>
                <a:cs typeface="Tahoma"/>
              </a:rPr>
              <a:t>اهتحاتإ</a:t>
            </a:r>
            <a:r>
              <a:rPr dirty="0" sz="2000" spc="175">
                <a:latin typeface="Tahoma"/>
                <a:cs typeface="Tahoma"/>
              </a:rPr>
              <a:t> </a:t>
            </a:r>
            <a:r>
              <a:rPr dirty="0" sz="2000" spc="-365">
                <a:latin typeface="Tahoma"/>
                <a:cs typeface="Tahoma"/>
              </a:rPr>
              <a:t>مت</a:t>
            </a:r>
            <a:r>
              <a:rPr dirty="0" sz="2000" spc="210">
                <a:latin typeface="Tahoma"/>
                <a:cs typeface="Tahoma"/>
              </a:rPr>
              <a:t> </a:t>
            </a:r>
            <a:r>
              <a:rPr dirty="0" sz="2000" spc="-100">
                <a:latin typeface="Tahoma"/>
                <a:cs typeface="Tahoma"/>
              </a:rPr>
              <a:t>اهنكلو</a:t>
            </a:r>
            <a:r>
              <a:rPr dirty="0" sz="2000" spc="165">
                <a:latin typeface="Tahoma"/>
                <a:cs typeface="Tahoma"/>
              </a:rPr>
              <a:t> </a:t>
            </a:r>
            <a:r>
              <a:rPr dirty="0" sz="2000" spc="-105">
                <a:latin typeface="Tahoma"/>
                <a:cs typeface="Tahoma"/>
              </a:rPr>
              <a:t>،دعب</a:t>
            </a:r>
            <a:r>
              <a:rPr dirty="0" sz="2000" spc="170">
                <a:latin typeface="Tahoma"/>
                <a:cs typeface="Tahoma"/>
              </a:rPr>
              <a:t> </a:t>
            </a:r>
            <a:r>
              <a:rPr dirty="0" sz="2000" spc="-65">
                <a:latin typeface="Tahoma"/>
                <a:cs typeface="Tahoma"/>
              </a:rPr>
              <a:t>تاداشرإلا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345">
                <a:latin typeface="Tahoma"/>
                <a:cs typeface="Tahoma"/>
              </a:rPr>
              <a:t>هذه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دامتعا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-565">
                <a:latin typeface="Tahoma"/>
                <a:cs typeface="Tahoma"/>
              </a:rPr>
              <a:t>متي</a:t>
            </a:r>
            <a:r>
              <a:rPr dirty="0" sz="2000" spc="305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مل</a:t>
            </a:r>
            <a:endParaRPr sz="2000">
              <a:latin typeface="Tahoma"/>
              <a:cs typeface="Tahoma"/>
            </a:endParaRPr>
          </a:p>
          <a:p>
            <a:pPr algn="r" marL="3531870" marR="5715">
              <a:lnSpc>
                <a:spcPct val="100000"/>
              </a:lnSpc>
              <a:spcBef>
                <a:spcPts val="960"/>
              </a:spcBef>
            </a:pPr>
            <a:r>
              <a:rPr dirty="0" sz="2000" spc="-305">
                <a:latin typeface="Tahoma"/>
                <a:cs typeface="Tahoma"/>
              </a:rPr>
              <a:t>.</a:t>
            </a:r>
            <a:r>
              <a:rPr dirty="0" sz="2000" spc="-305">
                <a:latin typeface="Tahoma"/>
                <a:cs typeface="Tahoma"/>
              </a:rPr>
              <a:t>ةيئاهنلا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250">
                <a:latin typeface="Tahoma"/>
                <a:cs typeface="Tahoma"/>
              </a:rPr>
              <a:t>ةخسنلا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465">
                <a:latin typeface="Tahoma"/>
                <a:cs typeface="Tahoma"/>
              </a:rPr>
              <a:t>رشن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330">
                <a:latin typeface="Tahoma"/>
                <a:cs typeface="Tahoma"/>
              </a:rPr>
              <a:t>لبق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285">
                <a:latin typeface="Tahoma"/>
                <a:cs typeface="Tahoma"/>
              </a:rPr>
              <a:t>تاقيلعتلاو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تاظحالملا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405">
                <a:latin typeface="Tahoma"/>
                <a:cs typeface="Tahoma"/>
              </a:rPr>
              <a:t>ميدقت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254">
                <a:latin typeface="Tahoma"/>
                <a:cs typeface="Tahoma"/>
              </a:rPr>
              <a:t>نم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نوسرامملا</a:t>
            </a:r>
            <a:endParaRPr sz="2000">
              <a:latin typeface="Tahoma"/>
              <a:cs typeface="Tahoma"/>
            </a:endParaRPr>
          </a:p>
          <a:p>
            <a:pPr algn="r" marL="12700" marR="5715" indent="-1270">
              <a:lnSpc>
                <a:spcPct val="140000"/>
              </a:lnSpc>
            </a:pPr>
            <a:r>
              <a:rPr dirty="0" sz="2000" spc="-40">
                <a:latin typeface="Tahoma"/>
                <a:cs typeface="Tahoma"/>
              </a:rPr>
              <a:t>هنأ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امك</a:t>
            </a:r>
            <a:r>
              <a:rPr dirty="0" sz="2000" spc="75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.</a:t>
            </a:r>
            <a:r>
              <a:rPr dirty="0" sz="2000" spc="-75">
                <a:latin typeface="Tahoma"/>
                <a:cs typeface="Tahoma"/>
              </a:rPr>
              <a:t>نيمكحملاو</a:t>
            </a:r>
            <a:r>
              <a:rPr dirty="0" sz="2000" spc="75">
                <a:latin typeface="Tahoma"/>
                <a:cs typeface="Tahoma"/>
              </a:rPr>
              <a:t> </a:t>
            </a:r>
            <a:r>
              <a:rPr dirty="0" sz="2000" spc="-390">
                <a:latin typeface="Tahoma"/>
                <a:cs typeface="Tahoma"/>
              </a:rPr>
              <a:t>نيينوناقلا</a:t>
            </a:r>
            <a:r>
              <a:rPr dirty="0" sz="2000" spc="165">
                <a:latin typeface="Tahoma"/>
                <a:cs typeface="Tahoma"/>
              </a:rPr>
              <a:t> </a:t>
            </a:r>
            <a:r>
              <a:rPr dirty="0" sz="2000" spc="-165">
                <a:latin typeface="Tahoma"/>
                <a:cs typeface="Tahoma"/>
              </a:rPr>
              <a:t>مهيلثمم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،فارطألا</a:t>
            </a:r>
            <a:r>
              <a:rPr dirty="0" sz="2000" spc="75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ىلإ</a:t>
            </a:r>
            <a:r>
              <a:rPr dirty="0" sz="2000" spc="80">
                <a:latin typeface="Tahoma"/>
                <a:cs typeface="Tahoma"/>
              </a:rPr>
              <a:t> </a:t>
            </a:r>
            <a:r>
              <a:rPr dirty="0" sz="2000" spc="265">
                <a:latin typeface="Tahoma"/>
                <a:cs typeface="Tahoma"/>
              </a:rPr>
              <a:t>ةهجوم</a:t>
            </a:r>
            <a:r>
              <a:rPr dirty="0" sz="2000" spc="70">
                <a:latin typeface="Tahoma"/>
                <a:cs typeface="Tahoma"/>
              </a:rPr>
              <a:t> </a:t>
            </a:r>
            <a:r>
              <a:rPr dirty="0" sz="2000" spc="50">
                <a:latin typeface="Tahoma"/>
                <a:cs typeface="Tahoma"/>
              </a:rPr>
              <a:t>دعاوق</a:t>
            </a:r>
            <a:r>
              <a:rPr dirty="0" sz="2000" spc="65">
                <a:latin typeface="Tahoma"/>
                <a:cs typeface="Tahoma"/>
              </a:rPr>
              <a:t> </a:t>
            </a:r>
            <a:r>
              <a:rPr dirty="0" sz="2000" spc="-135">
                <a:latin typeface="Tahoma"/>
                <a:cs typeface="Tahoma"/>
              </a:rPr>
              <a:t>ىلع</a:t>
            </a:r>
            <a:r>
              <a:rPr dirty="0" sz="2000" spc="85">
                <a:latin typeface="Tahoma"/>
                <a:cs typeface="Tahoma"/>
              </a:rPr>
              <a:t> </a:t>
            </a:r>
            <a:r>
              <a:rPr dirty="0" sz="2000" spc="-270">
                <a:latin typeface="Tahoma"/>
                <a:cs typeface="Tahoma"/>
              </a:rPr>
              <a:t>ةيهيجوتلا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 spc="-70">
                <a:latin typeface="Tahoma"/>
                <a:cs typeface="Tahoma"/>
              </a:rPr>
              <a:t>ئدابملا</a:t>
            </a:r>
            <a:r>
              <a:rPr dirty="0" sz="2000" spc="85">
                <a:latin typeface="Tahoma"/>
                <a:cs typeface="Tahoma"/>
              </a:rPr>
              <a:t> </a:t>
            </a:r>
            <a:r>
              <a:rPr dirty="0" sz="2000" spc="-120">
                <a:latin typeface="Tahoma"/>
                <a:cs typeface="Tahoma"/>
              </a:rPr>
              <a:t>يوتحت</a:t>
            </a:r>
            <a:r>
              <a:rPr dirty="0" sz="2000" spc="-120">
                <a:latin typeface="Tahoma"/>
                <a:cs typeface="Tahoma"/>
              </a:rPr>
              <a:t> </a:t>
            </a:r>
            <a:r>
              <a:rPr dirty="0" sz="2000" spc="-60">
                <a:latin typeface="Tahoma"/>
                <a:cs typeface="Tahoma"/>
              </a:rPr>
              <a:t>ءاكذلا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135">
                <a:latin typeface="Tahoma"/>
                <a:cs typeface="Tahoma"/>
              </a:rPr>
              <a:t>مادختسا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155">
                <a:latin typeface="Tahoma"/>
                <a:cs typeface="Tahoma"/>
              </a:rPr>
              <a:t>ساسألا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235">
                <a:latin typeface="Tahoma"/>
                <a:cs typeface="Tahoma"/>
              </a:rPr>
              <a:t>يف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465">
                <a:latin typeface="Tahoma"/>
                <a:cs typeface="Tahoma"/>
              </a:rPr>
              <a:t>وه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ريخألا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100">
                <a:latin typeface="Tahoma"/>
                <a:cs typeface="Tahoma"/>
              </a:rPr>
              <a:t>،يعانطصالا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170">
                <a:latin typeface="Tahoma"/>
                <a:cs typeface="Tahoma"/>
              </a:rPr>
              <a:t>ءاكذلل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قفاوتملا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210">
                <a:latin typeface="Tahoma"/>
                <a:cs typeface="Tahoma"/>
              </a:rPr>
              <a:t>ريغو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قفاوتملا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155">
                <a:latin typeface="Tahoma"/>
                <a:cs typeface="Tahoma"/>
              </a:rPr>
              <a:t>مادختسالا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605">
                <a:latin typeface="Tahoma"/>
                <a:cs typeface="Tahoma"/>
              </a:rPr>
              <a:t>نيب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440">
                <a:latin typeface="Tahoma"/>
                <a:cs typeface="Tahoma"/>
              </a:rPr>
              <a:t>قرفي</a:t>
            </a:r>
            <a:r>
              <a:rPr dirty="0" sz="2000" spc="500">
                <a:latin typeface="Tahoma"/>
                <a:cs typeface="Tahoma"/>
              </a:rPr>
              <a:t> </a:t>
            </a:r>
            <a:r>
              <a:rPr dirty="0" sz="2000" spc="-570">
                <a:latin typeface="Tahoma"/>
                <a:cs typeface="Tahoma"/>
              </a:rPr>
              <a:t>ليبس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ىلع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195">
                <a:latin typeface="Tahoma"/>
                <a:cs typeface="Tahoma"/>
              </a:rPr>
              <a:t>.</a:t>
            </a:r>
            <a:r>
              <a:rPr dirty="0" sz="2000" spc="-195">
                <a:latin typeface="Tahoma"/>
                <a:cs typeface="Tahoma"/>
              </a:rPr>
              <a:t>زئاوجلا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140">
                <a:latin typeface="Tahoma"/>
                <a:cs typeface="Tahoma"/>
              </a:rPr>
              <a:t>وأ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تابلطلا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100">
                <a:latin typeface="Tahoma"/>
                <a:cs typeface="Tahoma"/>
              </a:rPr>
              <a:t>ةغايصو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125">
                <a:latin typeface="Tahoma"/>
                <a:cs typeface="Tahoma"/>
              </a:rPr>
              <a:t>نيمكحملا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320">
                <a:latin typeface="Tahoma"/>
                <a:cs typeface="Tahoma"/>
              </a:rPr>
              <a:t>رايتخال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409">
                <a:latin typeface="Tahoma"/>
                <a:cs typeface="Tahoma"/>
              </a:rPr>
              <a:t>جئاتنلا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480">
                <a:latin typeface="Tahoma"/>
                <a:cs typeface="Tahoma"/>
              </a:rPr>
              <a:t>مييقتو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484">
                <a:latin typeface="Tahoma"/>
                <a:cs typeface="Tahoma"/>
              </a:rPr>
              <a:t>ةيرشب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60">
                <a:latin typeface="Tahoma"/>
                <a:cs typeface="Tahoma"/>
              </a:rPr>
              <a:t>تالخدم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215">
                <a:latin typeface="Tahoma"/>
                <a:cs typeface="Tahoma"/>
              </a:rPr>
              <a:t>نود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يعانطصالا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40">
                <a:latin typeface="Tahoma"/>
                <a:cs typeface="Tahoma"/>
              </a:rPr>
              <a:t>ةلدألاو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170">
                <a:latin typeface="Tahoma"/>
                <a:cs typeface="Tahoma"/>
              </a:rPr>
              <a:t>نوناقلا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365">
                <a:latin typeface="Tahoma"/>
                <a:cs typeface="Tahoma"/>
              </a:rPr>
              <a:t>،قئاقحلل</a:t>
            </a:r>
            <a:r>
              <a:rPr dirty="0" sz="2000" spc="-110">
                <a:latin typeface="Tahoma"/>
                <a:cs typeface="Tahoma"/>
              </a:rPr>
              <a:t> </a:t>
            </a:r>
            <a:r>
              <a:rPr dirty="0" sz="2000" spc="-275">
                <a:latin typeface="Tahoma"/>
                <a:cs typeface="Tahoma"/>
              </a:rPr>
              <a:t>لقتسم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635">
                <a:latin typeface="Tahoma"/>
                <a:cs typeface="Tahoma"/>
              </a:rPr>
              <a:t>مييقت</a:t>
            </a:r>
            <a:r>
              <a:rPr dirty="0" sz="2000" spc="-110">
                <a:latin typeface="Tahoma"/>
                <a:cs typeface="Tahoma"/>
              </a:rPr>
              <a:t> </a:t>
            </a:r>
            <a:r>
              <a:rPr dirty="0" sz="2000" spc="85">
                <a:latin typeface="Tahoma"/>
                <a:cs typeface="Tahoma"/>
              </a:rPr>
              <a:t>ءارجإ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130">
                <a:latin typeface="Tahoma"/>
                <a:cs typeface="Tahoma"/>
              </a:rPr>
              <a:t>نيمكحملا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ىلع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505">
                <a:latin typeface="Tahoma"/>
                <a:cs typeface="Tahoma"/>
              </a:rPr>
              <a:t>نيعتي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260">
                <a:latin typeface="Tahoma"/>
                <a:cs typeface="Tahoma"/>
              </a:rPr>
              <a:t>لازي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ال،لاثملا</a:t>
            </a:r>
            <a:endParaRPr sz="2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00894" y="1899793"/>
              <a:ext cx="165100" cy="25082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10540" y="1833117"/>
            <a:ext cx="11424920" cy="331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94360" marR="45085">
              <a:lnSpc>
                <a:spcPct val="100000"/>
              </a:lnSpc>
              <a:spcBef>
                <a:spcPts val="100"/>
              </a:spcBef>
            </a:pPr>
            <a:r>
              <a:rPr dirty="0" sz="2400" spc="-340" b="1">
                <a:solidFill>
                  <a:srgbClr val="FF0000"/>
                </a:solidFill>
                <a:latin typeface="Tahoma"/>
                <a:cs typeface="Tahoma"/>
              </a:rPr>
              <a:t>يلودلا</a:t>
            </a:r>
            <a:r>
              <a:rPr dirty="0" sz="24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580" b="1">
                <a:solidFill>
                  <a:srgbClr val="FF0000"/>
                </a:solidFill>
                <a:latin typeface="Tahoma"/>
                <a:cs typeface="Tahoma"/>
              </a:rPr>
              <a:t>ميكحتلا</a:t>
            </a:r>
            <a:r>
              <a:rPr dirty="0" sz="2400" spc="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b="1">
                <a:solidFill>
                  <a:srgbClr val="FF0000"/>
                </a:solidFill>
                <a:latin typeface="Tahoma"/>
                <a:cs typeface="Tahoma"/>
              </a:rPr>
              <a:t>يماحم</a:t>
            </a:r>
            <a:r>
              <a:rPr dirty="0" sz="2400" spc="8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595" b="1">
                <a:solidFill>
                  <a:srgbClr val="FF0000"/>
                </a:solidFill>
                <a:latin typeface="Tahoma"/>
                <a:cs typeface="Tahoma"/>
              </a:rPr>
              <a:t>لبق</a:t>
            </a:r>
            <a:r>
              <a:rPr dirty="0" sz="2400" spc="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175" b="1">
                <a:solidFill>
                  <a:srgbClr val="FF0000"/>
                </a:solidFill>
                <a:latin typeface="Tahoma"/>
                <a:cs typeface="Tahoma"/>
              </a:rPr>
              <a:t>نم</a:t>
            </a:r>
            <a:r>
              <a:rPr dirty="0" sz="2400" spc="7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1360" b="1">
                <a:solidFill>
                  <a:srgbClr val="FF0000"/>
                </a:solidFill>
                <a:latin typeface="Tahoma"/>
                <a:cs typeface="Tahoma"/>
              </a:rPr>
              <a:t>اي</a:t>
            </a:r>
            <a:r>
              <a:rPr dirty="0" baseline="9259" sz="3600" spc="-2039" b="1">
                <a:solidFill>
                  <a:srgbClr val="FF0000"/>
                </a:solidFill>
                <a:latin typeface="Tahoma"/>
                <a:cs typeface="Tahoma"/>
              </a:rPr>
              <a:t>"</a:t>
            </a:r>
            <a:r>
              <a:rPr dirty="0" baseline="9259" sz="3600" spc="382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375" b="1">
                <a:solidFill>
                  <a:srgbClr val="FF0000"/>
                </a:solidFill>
                <a:latin typeface="Tahoma"/>
                <a:cs typeface="Tahoma"/>
              </a:rPr>
              <a:t>لاح</a:t>
            </a:r>
            <a:r>
              <a:rPr dirty="0" sz="2400" spc="5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265" b="1">
                <a:solidFill>
                  <a:srgbClr val="FF0000"/>
                </a:solidFill>
                <a:latin typeface="Tahoma"/>
                <a:cs typeface="Tahoma"/>
              </a:rPr>
              <a:t>ةمدختس</a:t>
            </a:r>
            <a:r>
              <a:rPr dirty="0" sz="2400" spc="-3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260" b="1">
                <a:solidFill>
                  <a:srgbClr val="FF0000"/>
                </a:solidFill>
                <a:latin typeface="Tahoma"/>
                <a:cs typeface="Tahoma"/>
              </a:rPr>
              <a:t>ملا</a:t>
            </a:r>
            <a:r>
              <a:rPr dirty="0" sz="2400" spc="8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31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400" spc="370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4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400" spc="1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160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24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45" b="1">
                <a:solidFill>
                  <a:srgbClr val="FF0000"/>
                </a:solidFill>
                <a:latin typeface="Tahoma"/>
                <a:cs typeface="Tahoma"/>
              </a:rPr>
              <a:t>تاودأ</a:t>
            </a:r>
            <a:endParaRPr sz="2400">
              <a:latin typeface="Tahoma"/>
              <a:cs typeface="Tahoma"/>
            </a:endParaRPr>
          </a:p>
          <a:p>
            <a:pPr algn="r" marL="38100" marR="32384" indent="-635">
              <a:lnSpc>
                <a:spcPct val="160000"/>
              </a:lnSpc>
            </a:pPr>
            <a:r>
              <a:rPr dirty="0" sz="2400" spc="-254">
                <a:latin typeface="Tahoma"/>
                <a:cs typeface="Tahoma"/>
              </a:rPr>
              <a:t>ةفلتخم</a:t>
            </a:r>
            <a:r>
              <a:rPr dirty="0" sz="2400" spc="-5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بناوج</a:t>
            </a:r>
            <a:r>
              <a:rPr dirty="0" sz="2400" spc="-55">
                <a:latin typeface="Tahoma"/>
                <a:cs typeface="Tahoma"/>
              </a:rPr>
              <a:t> </a:t>
            </a:r>
            <a:r>
              <a:rPr dirty="0" sz="2400" spc="215">
                <a:latin typeface="Tahoma"/>
                <a:cs typeface="Tahoma"/>
              </a:rPr>
              <a:t>ةدع</a:t>
            </a:r>
            <a:r>
              <a:rPr dirty="0" sz="2400" spc="-50">
                <a:latin typeface="Tahoma"/>
                <a:cs typeface="Tahoma"/>
              </a:rPr>
              <a:t> </a:t>
            </a:r>
            <a:r>
              <a:rPr dirty="0" sz="2400" spc="-270">
                <a:latin typeface="Tahoma"/>
                <a:cs typeface="Tahoma"/>
              </a:rPr>
              <a:t>يف</a:t>
            </a:r>
            <a:r>
              <a:rPr dirty="0" sz="2400" spc="-50">
                <a:latin typeface="Tahoma"/>
                <a:cs typeface="Tahoma"/>
              </a:rPr>
              <a:t> </a:t>
            </a:r>
            <a:r>
              <a:rPr dirty="0" sz="2400" spc="-175">
                <a:latin typeface="Tahoma"/>
                <a:cs typeface="Tahoma"/>
              </a:rPr>
              <a:t>يلودلا</a:t>
            </a:r>
            <a:r>
              <a:rPr dirty="0" sz="2400" spc="-45">
                <a:latin typeface="Tahoma"/>
                <a:cs typeface="Tahoma"/>
              </a:rPr>
              <a:t> </a:t>
            </a:r>
            <a:r>
              <a:rPr dirty="0" sz="2400" spc="-420">
                <a:latin typeface="Tahoma"/>
                <a:cs typeface="Tahoma"/>
              </a:rPr>
              <a:t>ميكحتلا</a:t>
            </a:r>
            <a:r>
              <a:rPr dirty="0" sz="2400" spc="-55">
                <a:latin typeface="Tahoma"/>
                <a:cs typeface="Tahoma"/>
              </a:rPr>
              <a:t> </a:t>
            </a:r>
            <a:r>
              <a:rPr dirty="0" sz="2400" spc="-270">
                <a:latin typeface="Tahoma"/>
                <a:cs typeface="Tahoma"/>
              </a:rPr>
              <a:t>يف</a:t>
            </a:r>
            <a:r>
              <a:rPr dirty="0" sz="2400" spc="-45">
                <a:latin typeface="Tahoma"/>
                <a:cs typeface="Tahoma"/>
              </a:rPr>
              <a:t> </a:t>
            </a:r>
            <a:r>
              <a:rPr dirty="0" sz="2400" spc="-85">
                <a:latin typeface="Tahoma"/>
                <a:cs typeface="Tahoma"/>
              </a:rPr>
              <a:t>يعانطصالا</a:t>
            </a:r>
            <a:r>
              <a:rPr dirty="0" sz="2400" spc="-45">
                <a:latin typeface="Tahoma"/>
                <a:cs typeface="Tahoma"/>
              </a:rPr>
              <a:t> </a:t>
            </a:r>
            <a:r>
              <a:rPr dirty="0" sz="2400" spc="-50">
                <a:latin typeface="Tahoma"/>
                <a:cs typeface="Tahoma"/>
              </a:rPr>
              <a:t>ءاكذلا</a:t>
            </a:r>
            <a:r>
              <a:rPr dirty="0" sz="2400" spc="-40">
                <a:latin typeface="Tahoma"/>
                <a:cs typeface="Tahoma"/>
              </a:rPr>
              <a:t> </a:t>
            </a:r>
            <a:r>
              <a:rPr dirty="0" sz="2400" spc="-165">
                <a:latin typeface="Tahoma"/>
                <a:cs typeface="Tahoma"/>
              </a:rPr>
              <a:t>مادختسا</a:t>
            </a:r>
            <a:r>
              <a:rPr dirty="0" sz="2400" spc="-60">
                <a:latin typeface="Tahoma"/>
                <a:cs typeface="Tahoma"/>
              </a:rPr>
              <a:t> </a:t>
            </a:r>
            <a:r>
              <a:rPr dirty="0" sz="2400" spc="-300">
                <a:latin typeface="Tahoma"/>
                <a:cs typeface="Tahoma"/>
              </a:rPr>
              <a:t>لعفلاب</a:t>
            </a:r>
            <a:r>
              <a:rPr dirty="0" sz="2400" spc="-50">
                <a:latin typeface="Tahoma"/>
                <a:cs typeface="Tahoma"/>
              </a:rPr>
              <a:t> </a:t>
            </a:r>
            <a:r>
              <a:rPr dirty="0" sz="2400" spc="-125">
                <a:latin typeface="Tahoma"/>
                <a:cs typeface="Tahoma"/>
              </a:rPr>
              <a:t>نكمي</a:t>
            </a:r>
            <a:r>
              <a:rPr dirty="0" sz="2400" spc="-125">
                <a:latin typeface="Tahoma"/>
                <a:cs typeface="Tahoma"/>
              </a:rPr>
              <a:t> </a:t>
            </a:r>
            <a:r>
              <a:rPr dirty="0" sz="2400" spc="-315">
                <a:latin typeface="Tahoma"/>
                <a:cs typeface="Tahoma"/>
              </a:rPr>
              <a:t>:</a:t>
            </a:r>
            <a:r>
              <a:rPr dirty="0" sz="2400" spc="-315">
                <a:latin typeface="Tahoma"/>
                <a:cs typeface="Tahoma"/>
              </a:rPr>
              <a:t>ينوناقلا</a:t>
            </a:r>
            <a:r>
              <a:rPr dirty="0" sz="2400" spc="-65">
                <a:latin typeface="Tahoma"/>
                <a:cs typeface="Tahoma"/>
              </a:rPr>
              <a:t> </a:t>
            </a:r>
            <a:r>
              <a:rPr dirty="0" sz="2400" spc="70">
                <a:latin typeface="Tahoma"/>
                <a:cs typeface="Tahoma"/>
              </a:rPr>
              <a:t>لمعلا</a:t>
            </a:r>
            <a:r>
              <a:rPr dirty="0" sz="2400" spc="-105">
                <a:latin typeface="Tahoma"/>
                <a:cs typeface="Tahoma"/>
              </a:rPr>
              <a:t> </a:t>
            </a:r>
            <a:r>
              <a:rPr dirty="0" sz="2400" spc="285">
                <a:latin typeface="Tahoma"/>
                <a:cs typeface="Tahoma"/>
              </a:rPr>
              <a:t>نم</a:t>
            </a:r>
            <a:endParaRPr sz="2400">
              <a:latin typeface="Tahoma"/>
              <a:cs typeface="Tahoma"/>
            </a:endParaRPr>
          </a:p>
          <a:p>
            <a:pPr algn="r" marL="8064500" marR="30480">
              <a:lnSpc>
                <a:spcPct val="100000"/>
              </a:lnSpc>
              <a:spcBef>
                <a:spcPts val="1730"/>
              </a:spcBef>
            </a:pPr>
            <a:r>
              <a:rPr dirty="0" sz="2400" spc="-350">
                <a:latin typeface="Tahoma"/>
                <a:cs typeface="Tahoma"/>
              </a:rPr>
              <a:t>.</a:t>
            </a:r>
            <a:r>
              <a:rPr dirty="0" sz="2400" spc="-350">
                <a:latin typeface="Tahoma"/>
                <a:cs typeface="Tahoma"/>
              </a:rPr>
              <a:t>ةينوناقلا</a:t>
            </a:r>
            <a:r>
              <a:rPr dirty="0" sz="2400" spc="-85">
                <a:latin typeface="Tahoma"/>
                <a:cs typeface="Tahoma"/>
              </a:rPr>
              <a:t> </a:t>
            </a:r>
            <a:r>
              <a:rPr dirty="0" sz="2400" spc="-175">
                <a:latin typeface="Tahoma"/>
                <a:cs typeface="Tahoma"/>
              </a:rPr>
              <a:t>ثوحبلا</a:t>
            </a:r>
            <a:r>
              <a:rPr dirty="0" sz="2400" spc="-85">
                <a:latin typeface="Tahoma"/>
                <a:cs typeface="Tahoma"/>
              </a:rPr>
              <a:t> </a:t>
            </a:r>
            <a:r>
              <a:rPr dirty="0" sz="2400" spc="100">
                <a:latin typeface="Tahoma"/>
                <a:cs typeface="Tahoma"/>
              </a:rPr>
              <a:t>ءارجإ</a:t>
            </a:r>
            <a:r>
              <a:rPr dirty="0" sz="2400" spc="-7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-1</a:t>
            </a:r>
            <a:endParaRPr sz="2400">
              <a:latin typeface="Tahoma"/>
              <a:cs typeface="Tahoma"/>
            </a:endParaRPr>
          </a:p>
          <a:p>
            <a:pPr algn="r" marL="7544434" marR="30480">
              <a:lnSpc>
                <a:spcPct val="100000"/>
              </a:lnSpc>
              <a:spcBef>
                <a:spcPts val="1730"/>
              </a:spcBef>
            </a:pPr>
            <a:r>
              <a:rPr dirty="0" sz="2400" spc="-70">
                <a:latin typeface="Tahoma"/>
                <a:cs typeface="Tahoma"/>
              </a:rPr>
              <a:t>.</a:t>
            </a:r>
            <a:r>
              <a:rPr dirty="0" sz="2400" spc="-70">
                <a:latin typeface="Tahoma"/>
                <a:cs typeface="Tahoma"/>
              </a:rPr>
              <a:t>تاءارجإلل</a:t>
            </a:r>
            <a:r>
              <a:rPr dirty="0" sz="2400" spc="-95">
                <a:latin typeface="Tahoma"/>
                <a:cs typeface="Tahoma"/>
              </a:rPr>
              <a:t> </a:t>
            </a:r>
            <a:r>
              <a:rPr dirty="0" sz="2400" spc="-175">
                <a:latin typeface="Tahoma"/>
                <a:cs typeface="Tahoma"/>
              </a:rPr>
              <a:t>ىلوألا</a:t>
            </a:r>
            <a:r>
              <a:rPr dirty="0" sz="2400" spc="-70">
                <a:latin typeface="Tahoma"/>
                <a:cs typeface="Tahoma"/>
              </a:rPr>
              <a:t> </a:t>
            </a:r>
            <a:r>
              <a:rPr dirty="0" sz="2400" spc="85">
                <a:latin typeface="Tahoma"/>
                <a:cs typeface="Tahoma"/>
              </a:rPr>
              <a:t>تاوطخلا</a:t>
            </a:r>
            <a:r>
              <a:rPr dirty="0" sz="2400" spc="580">
                <a:latin typeface="Tahoma"/>
                <a:cs typeface="Tahoma"/>
              </a:rPr>
              <a:t> </a:t>
            </a:r>
            <a:r>
              <a:rPr dirty="0" sz="2400" spc="-25">
                <a:latin typeface="Tahoma"/>
                <a:cs typeface="Tahoma"/>
              </a:rPr>
              <a:t>ـ</a:t>
            </a:r>
            <a:r>
              <a:rPr dirty="0" sz="2400" spc="-25">
                <a:latin typeface="Tahoma"/>
                <a:cs typeface="Tahoma"/>
              </a:rPr>
              <a:t>2</a:t>
            </a:r>
            <a:endParaRPr sz="2400">
              <a:latin typeface="Tahoma"/>
              <a:cs typeface="Tahoma"/>
            </a:endParaRPr>
          </a:p>
          <a:p>
            <a:pPr algn="r" marL="3342640" marR="30480">
              <a:lnSpc>
                <a:spcPct val="100000"/>
              </a:lnSpc>
              <a:spcBef>
                <a:spcPts val="1730"/>
              </a:spcBef>
            </a:pPr>
            <a:r>
              <a:rPr dirty="0" sz="2400" spc="-340">
                <a:latin typeface="Tahoma"/>
                <a:cs typeface="Tahoma"/>
              </a:rPr>
              <a:t>.</a:t>
            </a:r>
            <a:r>
              <a:rPr dirty="0" sz="2400" spc="-340">
                <a:latin typeface="Tahoma"/>
                <a:cs typeface="Tahoma"/>
              </a:rPr>
              <a:t>ةيبنجألا</a:t>
            </a:r>
            <a:r>
              <a:rPr dirty="0" sz="2400" spc="-65">
                <a:latin typeface="Tahoma"/>
                <a:cs typeface="Tahoma"/>
              </a:rPr>
              <a:t> </a:t>
            </a:r>
            <a:r>
              <a:rPr dirty="0" sz="2400" spc="-330">
                <a:latin typeface="Tahoma"/>
                <a:cs typeface="Tahoma"/>
              </a:rPr>
              <a:t>ةغللاب</a:t>
            </a:r>
            <a:r>
              <a:rPr dirty="0" sz="2400" spc="-70">
                <a:latin typeface="Tahoma"/>
                <a:cs typeface="Tahoma"/>
              </a:rPr>
              <a:t> </a:t>
            </a:r>
            <a:r>
              <a:rPr dirty="0" sz="2400" spc="-260">
                <a:latin typeface="Tahoma"/>
                <a:cs typeface="Tahoma"/>
              </a:rPr>
              <a:t>ةبوتكملا</a:t>
            </a:r>
            <a:r>
              <a:rPr dirty="0" sz="2400" spc="-85">
                <a:latin typeface="Tahoma"/>
                <a:cs typeface="Tahoma"/>
              </a:rPr>
              <a:t> </a:t>
            </a:r>
            <a:r>
              <a:rPr dirty="0" sz="2400" spc="-325">
                <a:latin typeface="Tahoma"/>
                <a:cs typeface="Tahoma"/>
              </a:rPr>
              <a:t>تادنتسملل</a:t>
            </a:r>
            <a:r>
              <a:rPr dirty="0" sz="2400" spc="-60">
                <a:latin typeface="Tahoma"/>
                <a:cs typeface="Tahoma"/>
              </a:rPr>
              <a:t> </a:t>
            </a:r>
            <a:r>
              <a:rPr dirty="0" sz="2400" spc="-254">
                <a:latin typeface="Tahoma"/>
                <a:cs typeface="Tahoma"/>
              </a:rPr>
              <a:t>ةيلوألا</a:t>
            </a:r>
            <a:r>
              <a:rPr dirty="0" sz="2400" spc="-70">
                <a:latin typeface="Tahoma"/>
                <a:cs typeface="Tahoma"/>
              </a:rPr>
              <a:t> </a:t>
            </a:r>
            <a:r>
              <a:rPr dirty="0" sz="2400" spc="-160">
                <a:latin typeface="Tahoma"/>
                <a:cs typeface="Tahoma"/>
              </a:rPr>
              <a:t>ةمجرتلا</a:t>
            </a:r>
            <a:r>
              <a:rPr dirty="0" sz="2400" spc="-70">
                <a:latin typeface="Tahoma"/>
                <a:cs typeface="Tahoma"/>
              </a:rPr>
              <a:t> </a:t>
            </a:r>
            <a:r>
              <a:rPr dirty="0" sz="2400" spc="-590">
                <a:latin typeface="Tahoma"/>
                <a:cs typeface="Tahoma"/>
              </a:rPr>
              <a:t>عيرست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25">
                <a:latin typeface="Tahoma"/>
                <a:cs typeface="Tahoma"/>
              </a:rPr>
              <a:t>ـ</a:t>
            </a:r>
            <a:r>
              <a:rPr dirty="0" sz="2400" spc="-25">
                <a:latin typeface="Tahoma"/>
                <a:cs typeface="Tahoma"/>
              </a:rPr>
              <a:t>3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665732"/>
            <a:ext cx="11527790" cy="4125595"/>
          </a:xfrm>
          <a:custGeom>
            <a:avLst/>
            <a:gdLst/>
            <a:ahLst/>
            <a:cxnLst/>
            <a:rect l="l" t="t" r="r" b="b"/>
            <a:pathLst>
              <a:path w="11527790" h="4125595">
                <a:moveTo>
                  <a:pt x="11527536" y="0"/>
                </a:moveTo>
                <a:lnTo>
                  <a:pt x="0" y="0"/>
                </a:lnTo>
                <a:lnTo>
                  <a:pt x="0" y="4125467"/>
                </a:lnTo>
                <a:lnTo>
                  <a:pt x="11527536" y="4125467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35940" y="1626463"/>
            <a:ext cx="11373485" cy="39096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16510" indent="6350">
              <a:lnSpc>
                <a:spcPct val="140000"/>
              </a:lnSpc>
              <a:spcBef>
                <a:spcPts val="100"/>
              </a:spcBef>
            </a:pPr>
            <a:r>
              <a:rPr dirty="0" sz="2600" spc="200" b="1">
                <a:solidFill>
                  <a:srgbClr val="FF0000"/>
                </a:solidFill>
                <a:latin typeface="Tahoma"/>
                <a:cs typeface="Tahoma"/>
              </a:rPr>
              <a:t>نم</a:t>
            </a:r>
            <a:r>
              <a:rPr dirty="0" sz="2600" spc="29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275" b="1">
                <a:solidFill>
                  <a:srgbClr val="FF0000"/>
                </a:solidFill>
                <a:latin typeface="Tahoma"/>
                <a:cs typeface="Tahoma"/>
              </a:rPr>
              <a:t>يملاعلا</a:t>
            </a:r>
            <a:r>
              <a:rPr dirty="0" sz="2600" spc="35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45" b="1">
                <a:solidFill>
                  <a:srgbClr val="FF0000"/>
                </a:solidFill>
                <a:latin typeface="Tahoma"/>
                <a:cs typeface="Tahoma"/>
              </a:rPr>
              <a:t>يقالخألا</a:t>
            </a:r>
            <a:r>
              <a:rPr dirty="0" sz="2600" spc="37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85" b="1">
                <a:solidFill>
                  <a:srgbClr val="FF0000"/>
                </a:solidFill>
                <a:latin typeface="Tahoma"/>
                <a:cs typeface="Tahoma"/>
              </a:rPr>
              <a:t>راطإلا</a:t>
            </a:r>
            <a:r>
              <a:rPr dirty="0" sz="2600" spc="35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890" b="1">
                <a:solidFill>
                  <a:srgbClr val="FF0000"/>
                </a:solidFill>
                <a:latin typeface="Tahoma"/>
                <a:cs typeface="Tahoma"/>
              </a:rPr>
              <a:t>ذيفنت</a:t>
            </a:r>
            <a:r>
              <a:rPr dirty="0" sz="2600" spc="459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475" b="1">
                <a:solidFill>
                  <a:srgbClr val="FF0000"/>
                </a:solidFill>
                <a:latin typeface="Tahoma"/>
                <a:cs typeface="Tahoma"/>
              </a:rPr>
              <a:t>ىلإ</a:t>
            </a:r>
            <a:r>
              <a:rPr dirty="0" sz="2600" spc="3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95" b="1">
                <a:solidFill>
                  <a:srgbClr val="FF0000"/>
                </a:solidFill>
                <a:latin typeface="Tahoma"/>
                <a:cs typeface="Tahoma"/>
              </a:rPr>
              <a:t>تاموكحلا</a:t>
            </a:r>
            <a:r>
              <a:rPr dirty="0" sz="2600" spc="36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280" b="1">
                <a:solidFill>
                  <a:srgbClr val="FF0000"/>
                </a:solidFill>
                <a:latin typeface="Tahoma"/>
                <a:cs typeface="Tahoma"/>
              </a:rPr>
              <a:t>عيمج</a:t>
            </a:r>
            <a:r>
              <a:rPr dirty="0" sz="2600" spc="37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15" b="1">
                <a:solidFill>
                  <a:srgbClr val="FF0000"/>
                </a:solidFill>
                <a:latin typeface="Tahoma"/>
                <a:cs typeface="Tahoma"/>
              </a:rPr>
              <a:t>وعدت</a:t>
            </a:r>
            <a:r>
              <a:rPr dirty="0" sz="2600" spc="39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550" b="1">
                <a:solidFill>
                  <a:srgbClr val="FF0000"/>
                </a:solidFill>
                <a:latin typeface="Tahoma"/>
                <a:cs typeface="Tahoma"/>
              </a:rPr>
              <a:t>وكس</a:t>
            </a:r>
            <a:r>
              <a:rPr dirty="0" sz="2600" spc="-39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700" b="1">
                <a:solidFill>
                  <a:srgbClr val="FF0000"/>
                </a:solidFill>
                <a:latin typeface="Tahoma"/>
                <a:cs typeface="Tahoma"/>
              </a:rPr>
              <a:t>نويلا</a:t>
            </a:r>
            <a:r>
              <a:rPr dirty="0" sz="2600" spc="6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670" b="1">
                <a:solidFill>
                  <a:srgbClr val="FF0000"/>
                </a:solidFill>
                <a:latin typeface="Tahoma"/>
                <a:cs typeface="Tahoma"/>
              </a:rPr>
              <a:t>ريخأت</a:t>
            </a:r>
            <a:r>
              <a:rPr dirty="0" sz="2600" spc="9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105" b="1">
                <a:solidFill>
                  <a:srgbClr val="FF0000"/>
                </a:solidFill>
                <a:latin typeface="Tahoma"/>
                <a:cs typeface="Tahoma"/>
              </a:rPr>
              <a:t>نود</a:t>
            </a:r>
            <a:endParaRPr sz="2600">
              <a:latin typeface="Tahoma"/>
              <a:cs typeface="Tahoma"/>
            </a:endParaRPr>
          </a:p>
          <a:p>
            <a:pPr algn="r" marL="12700" marR="5080">
              <a:lnSpc>
                <a:spcPct val="140000"/>
              </a:lnSpc>
            </a:pPr>
            <a:r>
              <a:rPr dirty="0" sz="2600" spc="-60">
                <a:latin typeface="Tahoma"/>
                <a:cs typeface="Tahoma"/>
              </a:rPr>
              <a:t>يعانطصالا</a:t>
            </a:r>
            <a:r>
              <a:rPr dirty="0" sz="2600" spc="15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ءاكذلا</a:t>
            </a:r>
            <a:r>
              <a:rPr dirty="0" sz="2600" spc="275">
                <a:latin typeface="Tahoma"/>
                <a:cs typeface="Tahoma"/>
              </a:rPr>
              <a:t> </a:t>
            </a:r>
            <a:r>
              <a:rPr dirty="0" sz="2600" spc="-185">
                <a:latin typeface="Tahoma"/>
                <a:cs typeface="Tahoma"/>
              </a:rPr>
              <a:t>تايقالخأ</a:t>
            </a:r>
            <a:r>
              <a:rPr dirty="0" sz="2600" spc="250">
                <a:latin typeface="Tahoma"/>
                <a:cs typeface="Tahoma"/>
              </a:rPr>
              <a:t> </a:t>
            </a:r>
            <a:r>
              <a:rPr dirty="0" sz="2600" spc="-434">
                <a:latin typeface="Tahoma"/>
                <a:cs typeface="Tahoma"/>
              </a:rPr>
              <a:t>نأشب</a:t>
            </a:r>
            <a:r>
              <a:rPr dirty="0" sz="2600" spc="265">
                <a:latin typeface="Tahoma"/>
                <a:cs typeface="Tahoma"/>
              </a:rPr>
              <a:t> </a:t>
            </a:r>
            <a:r>
              <a:rPr dirty="0" sz="2600" spc="-430">
                <a:latin typeface="Tahoma"/>
                <a:cs typeface="Tahoma"/>
              </a:rPr>
              <a:t>اهتيصوت</a:t>
            </a:r>
            <a:r>
              <a:rPr dirty="0" sz="2600" spc="270">
                <a:latin typeface="Tahoma"/>
                <a:cs typeface="Tahoma"/>
              </a:rPr>
              <a:t> </a:t>
            </a:r>
            <a:r>
              <a:rPr dirty="0" sz="2600" spc="-695">
                <a:latin typeface="Tahoma"/>
                <a:cs typeface="Tahoma"/>
              </a:rPr>
              <a:t>ذيفنت</a:t>
            </a:r>
            <a:r>
              <a:rPr dirty="0" sz="2600" spc="390">
                <a:latin typeface="Tahoma"/>
                <a:cs typeface="Tahoma"/>
              </a:rPr>
              <a:t> </a:t>
            </a:r>
            <a:r>
              <a:rPr dirty="0" sz="2600" spc="-290">
                <a:latin typeface="Tahoma"/>
                <a:cs typeface="Tahoma"/>
              </a:rPr>
              <a:t>ىلإ</a:t>
            </a:r>
            <a:r>
              <a:rPr dirty="0" sz="2600" spc="275">
                <a:latin typeface="Tahoma"/>
                <a:cs typeface="Tahoma"/>
              </a:rPr>
              <a:t> </a:t>
            </a:r>
            <a:r>
              <a:rPr dirty="0" sz="2600" spc="-305">
                <a:latin typeface="Tahoma"/>
                <a:cs typeface="Tahoma"/>
              </a:rPr>
              <a:t>نادلبلا</a:t>
            </a:r>
            <a:r>
              <a:rPr dirty="0" sz="2600" spc="265">
                <a:latin typeface="Tahoma"/>
                <a:cs typeface="Tahoma"/>
              </a:rPr>
              <a:t> </a:t>
            </a:r>
            <a:r>
              <a:rPr dirty="0" sz="2600" spc="-420">
                <a:latin typeface="Tahoma"/>
                <a:cs typeface="Tahoma"/>
              </a:rPr>
              <a:t>وكسنويلا</a:t>
            </a:r>
            <a:r>
              <a:rPr dirty="0" sz="2600" spc="280">
                <a:latin typeface="Tahoma"/>
                <a:cs typeface="Tahoma"/>
              </a:rPr>
              <a:t> </a:t>
            </a:r>
            <a:r>
              <a:rPr dirty="0" sz="2600" spc="-20">
                <a:latin typeface="Tahoma"/>
                <a:cs typeface="Tahoma"/>
              </a:rPr>
              <a:t>وعدت</a:t>
            </a:r>
            <a:r>
              <a:rPr dirty="0" sz="2600" spc="-20">
                <a:latin typeface="Tahoma"/>
                <a:cs typeface="Tahoma"/>
              </a:rPr>
              <a:t> </a:t>
            </a:r>
            <a:r>
              <a:rPr dirty="0" sz="2600" spc="-305">
                <a:latin typeface="Tahoma"/>
                <a:cs typeface="Tahoma"/>
              </a:rPr>
              <a:t>يف</a:t>
            </a:r>
            <a:r>
              <a:rPr dirty="0" sz="2600" spc="275">
                <a:latin typeface="Tahoma"/>
                <a:cs typeface="Tahoma"/>
              </a:rPr>
              <a:t> </a:t>
            </a:r>
            <a:r>
              <a:rPr dirty="0" sz="2600" spc="215">
                <a:latin typeface="Tahoma"/>
                <a:cs typeface="Tahoma"/>
              </a:rPr>
              <a:t>لماع</a:t>
            </a:r>
            <a:r>
              <a:rPr dirty="0" sz="2600" spc="27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ينهم</a:t>
            </a:r>
            <a:r>
              <a:rPr dirty="0" sz="2600" spc="290">
                <a:latin typeface="Tahoma"/>
                <a:cs typeface="Tahoma"/>
              </a:rPr>
              <a:t> </a:t>
            </a:r>
            <a:r>
              <a:rPr dirty="0" sz="2600" spc="50">
                <a:latin typeface="Tahoma"/>
                <a:cs typeface="Tahoma"/>
              </a:rPr>
              <a:t>1000</a:t>
            </a:r>
            <a:r>
              <a:rPr dirty="0" sz="2600" spc="254">
                <a:latin typeface="Tahoma"/>
                <a:cs typeface="Tahoma"/>
              </a:rPr>
              <a:t> </a:t>
            </a:r>
            <a:r>
              <a:rPr dirty="0" sz="2600" spc="340">
                <a:latin typeface="Tahoma"/>
                <a:cs typeface="Tahoma"/>
              </a:rPr>
              <a:t>نم</a:t>
            </a:r>
            <a:r>
              <a:rPr dirty="0" sz="2600" spc="280">
                <a:latin typeface="Tahoma"/>
                <a:cs typeface="Tahoma"/>
              </a:rPr>
              <a:t> </a:t>
            </a:r>
            <a:r>
              <a:rPr dirty="0" sz="2600" spc="-440">
                <a:latin typeface="Tahoma"/>
                <a:cs typeface="Tahoma"/>
              </a:rPr>
              <a:t>رثكأ</a:t>
            </a:r>
            <a:r>
              <a:rPr dirty="0" sz="2600" spc="27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قالطإ</a:t>
            </a:r>
            <a:r>
              <a:rPr dirty="0" sz="2600" spc="27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باقعأ</a:t>
            </a:r>
            <a:r>
              <a:rPr dirty="0" sz="2600" spc="265">
                <a:latin typeface="Tahoma"/>
                <a:cs typeface="Tahoma"/>
              </a:rPr>
              <a:t> </a:t>
            </a:r>
            <a:r>
              <a:rPr dirty="0" sz="2600" spc="-295">
                <a:latin typeface="Tahoma"/>
                <a:cs typeface="Tahoma"/>
              </a:rPr>
              <a:t>يف</a:t>
            </a:r>
            <a:r>
              <a:rPr dirty="0" sz="2600" spc="270">
                <a:latin typeface="Tahoma"/>
                <a:cs typeface="Tahoma"/>
              </a:rPr>
              <a:t> </a:t>
            </a:r>
            <a:r>
              <a:rPr dirty="0" sz="2600" spc="70">
                <a:latin typeface="Tahoma"/>
                <a:cs typeface="Tahoma"/>
              </a:rPr>
              <a:t>كلذو</a:t>
            </a:r>
            <a:r>
              <a:rPr dirty="0" sz="2600" spc="265">
                <a:latin typeface="Tahoma"/>
                <a:cs typeface="Tahoma"/>
              </a:rPr>
              <a:t> </a:t>
            </a:r>
            <a:r>
              <a:rPr dirty="0" sz="2600" spc="-270">
                <a:latin typeface="Tahoma"/>
                <a:cs typeface="Tahoma"/>
              </a:rPr>
              <a:t>،روفلا</a:t>
            </a:r>
            <a:r>
              <a:rPr dirty="0" sz="2600" spc="280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ىلعو</a:t>
            </a:r>
            <a:r>
              <a:rPr dirty="0" sz="2600" spc="280">
                <a:latin typeface="Tahoma"/>
                <a:cs typeface="Tahoma"/>
              </a:rPr>
              <a:t> </a:t>
            </a:r>
            <a:r>
              <a:rPr dirty="0" sz="2600" spc="-170">
                <a:latin typeface="Tahoma"/>
                <a:cs typeface="Tahoma"/>
              </a:rPr>
              <a:t>لماكلاب</a:t>
            </a:r>
            <a:r>
              <a:rPr dirty="0" sz="2600" spc="-170">
                <a:latin typeface="Tahoma"/>
                <a:cs typeface="Tahoma"/>
              </a:rPr>
              <a:t> </a:t>
            </a:r>
            <a:r>
              <a:rPr dirty="0" sz="2600" spc="-90">
                <a:latin typeface="Tahoma"/>
                <a:cs typeface="Tahoma"/>
              </a:rPr>
              <a:t>،يعانطصالا</a:t>
            </a:r>
            <a:r>
              <a:rPr dirty="0" sz="2600" spc="-50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ءاكذلا</a:t>
            </a:r>
            <a:r>
              <a:rPr dirty="0" sz="2600" spc="13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مظن</a:t>
            </a:r>
            <a:r>
              <a:rPr dirty="0" sz="2600" spc="13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ىوقأ</a:t>
            </a:r>
            <a:r>
              <a:rPr dirty="0" sz="2600" spc="135">
                <a:latin typeface="Tahoma"/>
                <a:cs typeface="Tahoma"/>
              </a:rPr>
              <a:t> </a:t>
            </a:r>
            <a:r>
              <a:rPr dirty="0" sz="2600" spc="-475">
                <a:latin typeface="Tahoma"/>
                <a:cs typeface="Tahoma"/>
              </a:rPr>
              <a:t>بيردتل</a:t>
            </a:r>
            <a:r>
              <a:rPr dirty="0" sz="2600" spc="204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تقؤملا</a:t>
            </a:r>
            <a:r>
              <a:rPr dirty="0" sz="2600" spc="130">
                <a:latin typeface="Tahoma"/>
                <a:cs typeface="Tahoma"/>
              </a:rPr>
              <a:t> </a:t>
            </a:r>
            <a:r>
              <a:rPr dirty="0" sz="2600" spc="-409">
                <a:latin typeface="Tahoma"/>
                <a:cs typeface="Tahoma"/>
              </a:rPr>
              <a:t>فاقيإلل</a:t>
            </a:r>
            <a:r>
              <a:rPr dirty="0" sz="2600" spc="20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ءادن</a:t>
            </a:r>
            <a:r>
              <a:rPr dirty="0" sz="2600" spc="125">
                <a:latin typeface="Tahoma"/>
                <a:cs typeface="Tahoma"/>
              </a:rPr>
              <a:t> </a:t>
            </a:r>
            <a:r>
              <a:rPr dirty="0" sz="2600" spc="-385">
                <a:latin typeface="Tahoma"/>
                <a:cs typeface="Tahoma"/>
              </a:rPr>
              <a:t>ايجولونكتلا</a:t>
            </a:r>
            <a:r>
              <a:rPr dirty="0" sz="2600" spc="180">
                <a:latin typeface="Tahoma"/>
                <a:cs typeface="Tahoma"/>
              </a:rPr>
              <a:t> </a:t>
            </a:r>
            <a:r>
              <a:rPr dirty="0" sz="2600" spc="160">
                <a:latin typeface="Tahoma"/>
                <a:cs typeface="Tahoma"/>
              </a:rPr>
              <a:t>لاجم</a:t>
            </a:r>
            <a:r>
              <a:rPr dirty="0" sz="2600" spc="16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لودلا</a:t>
            </a:r>
            <a:r>
              <a:rPr dirty="0" sz="2600" spc="-75">
                <a:latin typeface="Tahoma"/>
                <a:cs typeface="Tahoma"/>
              </a:rPr>
              <a:t> </a:t>
            </a:r>
            <a:r>
              <a:rPr dirty="0" sz="2600" spc="-130">
                <a:latin typeface="Tahoma"/>
                <a:cs typeface="Tahoma"/>
              </a:rPr>
              <a:t>عامجإلاب</a:t>
            </a:r>
            <a:r>
              <a:rPr dirty="0" sz="2600" spc="-60">
                <a:latin typeface="Tahoma"/>
                <a:cs typeface="Tahoma"/>
              </a:rPr>
              <a:t> </a:t>
            </a:r>
            <a:r>
              <a:rPr dirty="0" sz="2600" spc="-120">
                <a:latin typeface="Tahoma"/>
                <a:cs typeface="Tahoma"/>
              </a:rPr>
              <a:t>اهتدمتعا</a:t>
            </a:r>
            <a:r>
              <a:rPr dirty="0" sz="2600" spc="-70">
                <a:latin typeface="Tahoma"/>
                <a:cs typeface="Tahoma"/>
              </a:rPr>
              <a:t> </a:t>
            </a:r>
            <a:r>
              <a:rPr dirty="0" sz="2600" spc="-509">
                <a:latin typeface="Tahoma"/>
                <a:cs typeface="Tahoma"/>
              </a:rPr>
              <a:t>يتلا</a:t>
            </a:r>
            <a:r>
              <a:rPr dirty="0" sz="2600" spc="-65">
                <a:latin typeface="Tahoma"/>
                <a:cs typeface="Tahoma"/>
              </a:rPr>
              <a:t> </a:t>
            </a:r>
            <a:r>
              <a:rPr dirty="0" sz="2600" spc="-400">
                <a:latin typeface="Tahoma"/>
                <a:cs typeface="Tahoma"/>
              </a:rPr>
              <a:t>،ةيصوتلا</a:t>
            </a:r>
            <a:r>
              <a:rPr dirty="0" sz="2600" spc="-70">
                <a:latin typeface="Tahoma"/>
                <a:cs typeface="Tahoma"/>
              </a:rPr>
              <a:t> </a:t>
            </a:r>
            <a:r>
              <a:rPr dirty="0" sz="2600" spc="450">
                <a:latin typeface="Tahoma"/>
                <a:cs typeface="Tahoma"/>
              </a:rPr>
              <a:t>هذه</a:t>
            </a:r>
            <a:r>
              <a:rPr dirty="0" sz="2600" spc="-5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مدقتو</a:t>
            </a:r>
            <a:r>
              <a:rPr dirty="0" sz="2600">
                <a:latin typeface="Tahoma"/>
                <a:cs typeface="Tahoma"/>
              </a:rPr>
              <a:t>Chat</a:t>
            </a:r>
            <a:r>
              <a:rPr dirty="0" sz="2600" spc="-60">
                <a:latin typeface="Tahoma"/>
                <a:cs typeface="Tahoma"/>
              </a:rPr>
              <a:t> </a:t>
            </a:r>
            <a:r>
              <a:rPr dirty="0" sz="2600" spc="60">
                <a:latin typeface="Tahoma"/>
                <a:cs typeface="Tahoma"/>
              </a:rPr>
              <a:t>GPT.</a:t>
            </a:r>
            <a:r>
              <a:rPr dirty="0" sz="2600" spc="645">
                <a:latin typeface="Tahoma"/>
                <a:cs typeface="Tahoma"/>
              </a:rPr>
              <a:t> </a:t>
            </a:r>
            <a:r>
              <a:rPr dirty="0" sz="2600" spc="-585">
                <a:latin typeface="Tahoma"/>
                <a:cs typeface="Tahoma"/>
              </a:rPr>
              <a:t>قيبطت</a:t>
            </a:r>
            <a:r>
              <a:rPr dirty="0" sz="2600" spc="-75">
                <a:latin typeface="Tahoma"/>
                <a:cs typeface="Tahoma"/>
              </a:rPr>
              <a:t> </a:t>
            </a:r>
            <a:r>
              <a:rPr dirty="0" sz="2600" spc="-320">
                <a:latin typeface="Tahoma"/>
                <a:cs typeface="Tahoma"/>
              </a:rPr>
              <a:t>اهيف</a:t>
            </a:r>
            <a:r>
              <a:rPr dirty="0" sz="2600" spc="-70">
                <a:latin typeface="Tahoma"/>
                <a:cs typeface="Tahoma"/>
              </a:rPr>
              <a:t> </a:t>
            </a:r>
            <a:r>
              <a:rPr dirty="0" sz="2600" spc="-25">
                <a:latin typeface="Tahoma"/>
                <a:cs typeface="Tahoma"/>
              </a:rPr>
              <a:t>امب</a:t>
            </a:r>
            <a:r>
              <a:rPr dirty="0" sz="2600" spc="-25">
                <a:latin typeface="Tahoma"/>
                <a:cs typeface="Tahoma"/>
              </a:rPr>
              <a:t> </a:t>
            </a:r>
            <a:r>
              <a:rPr dirty="0" sz="2600" spc="-140">
                <a:latin typeface="Tahoma"/>
                <a:cs typeface="Tahoma"/>
              </a:rPr>
              <a:t>.</a:t>
            </a:r>
            <a:r>
              <a:rPr dirty="0" sz="2600" spc="-140">
                <a:latin typeface="Tahoma"/>
                <a:cs typeface="Tahoma"/>
              </a:rPr>
              <a:t>ةمزاللا</a:t>
            </a:r>
            <a:r>
              <a:rPr dirty="0" sz="2600" spc="-125">
                <a:latin typeface="Tahoma"/>
                <a:cs typeface="Tahoma"/>
              </a:rPr>
              <a:t> </a:t>
            </a:r>
            <a:r>
              <a:rPr dirty="0" sz="2600" spc="-280">
                <a:latin typeface="Tahoma"/>
                <a:cs typeface="Tahoma"/>
              </a:rPr>
              <a:t>ةيزارتحالا</a:t>
            </a:r>
            <a:r>
              <a:rPr dirty="0" sz="2600" spc="-90">
                <a:latin typeface="Tahoma"/>
                <a:cs typeface="Tahoma"/>
              </a:rPr>
              <a:t> </a:t>
            </a:r>
            <a:r>
              <a:rPr dirty="0" sz="2600" spc="-535">
                <a:latin typeface="Tahoma"/>
                <a:cs typeface="Tahoma"/>
              </a:rPr>
              <a:t>ريبادتلا</a:t>
            </a:r>
            <a:r>
              <a:rPr dirty="0" sz="2600" spc="-114">
                <a:latin typeface="Tahoma"/>
                <a:cs typeface="Tahoma"/>
              </a:rPr>
              <a:t> </a:t>
            </a:r>
            <a:r>
              <a:rPr dirty="0" sz="2600" spc="-110">
                <a:latin typeface="Tahoma"/>
                <a:cs typeface="Tahoma"/>
              </a:rPr>
              <a:t>عيمج</a:t>
            </a:r>
            <a:r>
              <a:rPr dirty="0" sz="2600" spc="-12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،ةمظنملا</a:t>
            </a:r>
            <a:r>
              <a:rPr dirty="0" sz="2600" spc="-105">
                <a:latin typeface="Tahoma"/>
                <a:cs typeface="Tahoma"/>
              </a:rPr>
              <a:t> </a:t>
            </a:r>
            <a:r>
              <a:rPr dirty="0" sz="2600" spc="-295">
                <a:latin typeface="Tahoma"/>
                <a:cs typeface="Tahoma"/>
              </a:rPr>
              <a:t>يف</a:t>
            </a:r>
            <a:r>
              <a:rPr dirty="0" sz="2600" spc="-120">
                <a:latin typeface="Tahoma"/>
                <a:cs typeface="Tahoma"/>
              </a:rPr>
              <a:t> </a:t>
            </a:r>
            <a:r>
              <a:rPr dirty="0" sz="2600" spc="-185">
                <a:latin typeface="Tahoma"/>
                <a:cs typeface="Tahoma"/>
              </a:rPr>
              <a:t>نوعستلاو</a:t>
            </a:r>
            <a:r>
              <a:rPr dirty="0" sz="2600" spc="-95">
                <a:latin typeface="Tahoma"/>
                <a:cs typeface="Tahoma"/>
              </a:rPr>
              <a:t> </a:t>
            </a:r>
            <a:r>
              <a:rPr dirty="0" sz="2600" spc="-370">
                <a:latin typeface="Tahoma"/>
                <a:cs typeface="Tahoma"/>
              </a:rPr>
              <a:t>ةثالثلاو</a:t>
            </a:r>
            <a:r>
              <a:rPr dirty="0" sz="2600" spc="-105">
                <a:latin typeface="Tahoma"/>
                <a:cs typeface="Tahoma"/>
              </a:rPr>
              <a:t> </a:t>
            </a:r>
            <a:r>
              <a:rPr dirty="0" sz="2600" spc="-235">
                <a:latin typeface="Tahoma"/>
                <a:cs typeface="Tahoma"/>
              </a:rPr>
              <a:t>ةئاملا</a:t>
            </a:r>
            <a:r>
              <a:rPr dirty="0" sz="2600" spc="-100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ءاضعألا</a:t>
            </a:r>
            <a:endParaRPr sz="26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26742" y="1854708"/>
              <a:ext cx="177800" cy="273050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35940" y="1626463"/>
            <a:ext cx="11372850" cy="3909695"/>
          </a:xfrm>
          <a:prstGeom prst="rect">
            <a:avLst/>
          </a:prstGeom>
        </p:spPr>
        <p:txBody>
          <a:bodyPr wrap="square" lIns="0" tIns="170815" rIns="0" bIns="0" rtlCol="0" vert="horz">
            <a:spAutoFit/>
          </a:bodyPr>
          <a:lstStyle/>
          <a:p>
            <a:pPr algn="r" marL="4537710" marR="15875">
              <a:lnSpc>
                <a:spcPct val="100000"/>
              </a:lnSpc>
              <a:spcBef>
                <a:spcPts val="1345"/>
              </a:spcBef>
            </a:pPr>
            <a:r>
              <a:rPr dirty="0" sz="2600" spc="-405" b="1" i="1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r>
              <a:rPr dirty="0" sz="2600" spc="-405" b="1">
                <a:solidFill>
                  <a:srgbClr val="FF0000"/>
                </a:solidFill>
                <a:latin typeface="Tahoma"/>
                <a:cs typeface="Tahoma"/>
              </a:rPr>
              <a:t>ةيلودلا</a:t>
            </a:r>
            <a:r>
              <a:rPr dirty="0" sz="2600" spc="6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05" b="1">
                <a:solidFill>
                  <a:srgbClr val="FF0000"/>
                </a:solidFill>
                <a:latin typeface="Tahoma"/>
                <a:cs typeface="Tahoma"/>
              </a:rPr>
              <a:t>تاقالعلا</a:t>
            </a:r>
            <a:r>
              <a:rPr dirty="0" sz="2600" spc="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590" b="1">
                <a:solidFill>
                  <a:srgbClr val="FF0000"/>
                </a:solidFill>
                <a:latin typeface="Tahoma"/>
                <a:cs typeface="Tahoma"/>
              </a:rPr>
              <a:t>يف</a:t>
            </a:r>
            <a:r>
              <a:rPr dirty="0" sz="2600" spc="-4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320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600" spc="34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6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600" spc="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170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2600" spc="3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600" spc="-25" b="1">
                <a:solidFill>
                  <a:srgbClr val="FF0000"/>
                </a:solidFill>
                <a:latin typeface="Tahoma"/>
                <a:cs typeface="Tahoma"/>
              </a:rPr>
              <a:t>رود</a:t>
            </a:r>
            <a:endParaRPr sz="2600">
              <a:latin typeface="Tahoma"/>
              <a:cs typeface="Tahoma"/>
            </a:endParaRPr>
          </a:p>
          <a:p>
            <a:pPr algn="r" marL="12700" marR="5080" indent="635">
              <a:lnSpc>
                <a:spcPct val="140000"/>
              </a:lnSpc>
            </a:pPr>
            <a:r>
              <a:rPr dirty="0" sz="2600" spc="340">
                <a:latin typeface="Tahoma"/>
                <a:cs typeface="Tahoma"/>
              </a:rPr>
              <a:t>نم</a:t>
            </a:r>
            <a:r>
              <a:rPr dirty="0" sz="2600" spc="50">
                <a:latin typeface="Tahoma"/>
                <a:cs typeface="Tahoma"/>
              </a:rPr>
              <a:t> </a:t>
            </a:r>
            <a:r>
              <a:rPr dirty="0" sz="2600" spc="-280">
                <a:latin typeface="Tahoma"/>
                <a:cs typeface="Tahoma"/>
              </a:rPr>
              <a:t>اهيلع</a:t>
            </a:r>
            <a:r>
              <a:rPr dirty="0" sz="2600" spc="75">
                <a:latin typeface="Tahoma"/>
                <a:cs typeface="Tahoma"/>
              </a:rPr>
              <a:t> </a:t>
            </a:r>
            <a:r>
              <a:rPr dirty="0" sz="2600" spc="75">
                <a:latin typeface="Tahoma"/>
                <a:cs typeface="Tahoma"/>
              </a:rPr>
              <a:t>ىوطنا</a:t>
            </a:r>
            <a:r>
              <a:rPr dirty="0" sz="2600" spc="60">
                <a:latin typeface="Tahoma"/>
                <a:cs typeface="Tahoma"/>
              </a:rPr>
              <a:t> </a:t>
            </a:r>
            <a:r>
              <a:rPr dirty="0" sz="2600" spc="254">
                <a:latin typeface="Tahoma"/>
                <a:cs typeface="Tahoma"/>
              </a:rPr>
              <a:t>امو</a:t>
            </a:r>
            <a:r>
              <a:rPr dirty="0" sz="2600" spc="75">
                <a:latin typeface="Tahoma"/>
                <a:cs typeface="Tahoma"/>
              </a:rPr>
              <a:t> </a:t>
            </a:r>
            <a:r>
              <a:rPr dirty="0" sz="2600" spc="-280">
                <a:latin typeface="Tahoma"/>
                <a:cs typeface="Tahoma"/>
              </a:rPr>
              <a:t>،ثيدحلا</a:t>
            </a:r>
            <a:r>
              <a:rPr dirty="0" sz="2600" spc="50">
                <a:latin typeface="Tahoma"/>
                <a:cs typeface="Tahoma"/>
              </a:rPr>
              <a:t> </a:t>
            </a:r>
            <a:r>
              <a:rPr dirty="0" sz="2600" spc="-220">
                <a:latin typeface="Tahoma"/>
                <a:cs typeface="Tahoma"/>
              </a:rPr>
              <a:t>رصعلا</a:t>
            </a:r>
            <a:r>
              <a:rPr dirty="0" sz="2600" spc="60">
                <a:latin typeface="Tahoma"/>
                <a:cs typeface="Tahoma"/>
              </a:rPr>
              <a:t> </a:t>
            </a:r>
            <a:r>
              <a:rPr dirty="0" sz="2600" spc="-580">
                <a:latin typeface="Tahoma"/>
                <a:cs typeface="Tahoma"/>
              </a:rPr>
              <a:t>تاينقت</a:t>
            </a:r>
            <a:r>
              <a:rPr dirty="0" sz="2600" spc="65">
                <a:latin typeface="Tahoma"/>
                <a:cs typeface="Tahoma"/>
              </a:rPr>
              <a:t> </a:t>
            </a:r>
            <a:r>
              <a:rPr dirty="0" sz="2600" spc="340">
                <a:latin typeface="Tahoma"/>
                <a:cs typeface="Tahoma"/>
              </a:rPr>
              <a:t>نم</a:t>
            </a:r>
            <a:r>
              <a:rPr dirty="0" sz="2600" spc="55">
                <a:latin typeface="Tahoma"/>
                <a:cs typeface="Tahoma"/>
              </a:rPr>
              <a:t> </a:t>
            </a:r>
            <a:r>
              <a:rPr dirty="0" sz="2600" spc="-385">
                <a:latin typeface="Tahoma"/>
                <a:cs typeface="Tahoma"/>
              </a:rPr>
              <a:t>ةدافتسالل</a:t>
            </a:r>
            <a:r>
              <a:rPr dirty="0" sz="2600" spc="75">
                <a:latin typeface="Tahoma"/>
                <a:cs typeface="Tahoma"/>
              </a:rPr>
              <a:t> </a:t>
            </a:r>
            <a:r>
              <a:rPr dirty="0" sz="2600" spc="-140">
                <a:latin typeface="Tahoma"/>
                <a:cs typeface="Tahoma"/>
              </a:rPr>
              <a:t>ملاعلا</a:t>
            </a:r>
            <a:r>
              <a:rPr dirty="0" sz="2600" spc="70">
                <a:latin typeface="Tahoma"/>
                <a:cs typeface="Tahoma"/>
              </a:rPr>
              <a:t> </a:t>
            </a:r>
            <a:r>
              <a:rPr dirty="0" sz="2600" spc="270">
                <a:latin typeface="Tahoma"/>
                <a:cs typeface="Tahoma"/>
              </a:rPr>
              <a:t>لود</a:t>
            </a:r>
            <a:r>
              <a:rPr dirty="0" sz="2600" spc="60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تعراس</a:t>
            </a:r>
            <a:r>
              <a:rPr dirty="0" sz="2600" spc="-10">
                <a:latin typeface="Tahoma"/>
                <a:cs typeface="Tahoma"/>
              </a:rPr>
              <a:t> </a:t>
            </a:r>
            <a:r>
              <a:rPr dirty="0" sz="2600" spc="-409">
                <a:latin typeface="Tahoma"/>
                <a:cs typeface="Tahoma"/>
              </a:rPr>
              <a:t>سفانتلا</a:t>
            </a:r>
            <a:r>
              <a:rPr dirty="0" sz="2600" spc="580">
                <a:latin typeface="Tahoma"/>
                <a:cs typeface="Tahoma"/>
              </a:rPr>
              <a:t> </a:t>
            </a:r>
            <a:r>
              <a:rPr dirty="0" sz="2600" spc="225">
                <a:latin typeface="Tahoma"/>
                <a:cs typeface="Tahoma"/>
              </a:rPr>
              <a:t>نع</a:t>
            </a:r>
            <a:r>
              <a:rPr dirty="0" sz="2600" spc="580">
                <a:latin typeface="Tahoma"/>
                <a:cs typeface="Tahoma"/>
              </a:rPr>
              <a:t> </a:t>
            </a:r>
            <a:r>
              <a:rPr dirty="0" sz="2600" spc="-45">
                <a:latin typeface="Tahoma"/>
                <a:cs typeface="Tahoma"/>
              </a:rPr>
              <a:t>كيهان</a:t>
            </a:r>
            <a:r>
              <a:rPr dirty="0" sz="2600" spc="58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،تامولعملا</a:t>
            </a:r>
            <a:r>
              <a:rPr dirty="0" sz="2600" spc="575">
                <a:latin typeface="Tahoma"/>
                <a:cs typeface="Tahoma"/>
              </a:rPr>
              <a:t> </a:t>
            </a:r>
            <a:r>
              <a:rPr dirty="0" sz="2600" spc="-395">
                <a:latin typeface="Tahoma"/>
                <a:cs typeface="Tahoma"/>
              </a:rPr>
              <a:t>ايجولونكت</a:t>
            </a:r>
            <a:r>
              <a:rPr dirty="0" sz="2600" spc="580">
                <a:latin typeface="Tahoma"/>
                <a:cs typeface="Tahoma"/>
              </a:rPr>
              <a:t> </a:t>
            </a:r>
            <a:r>
              <a:rPr dirty="0" sz="2600" spc="-95">
                <a:latin typeface="Tahoma"/>
                <a:cs typeface="Tahoma"/>
              </a:rPr>
              <a:t>ىوتسم</a:t>
            </a:r>
            <a:r>
              <a:rPr dirty="0" sz="2600" spc="575">
                <a:latin typeface="Tahoma"/>
                <a:cs typeface="Tahoma"/>
              </a:rPr>
              <a:t> </a:t>
            </a:r>
            <a:r>
              <a:rPr dirty="0" sz="2600" spc="-254">
                <a:latin typeface="Tahoma"/>
                <a:cs typeface="Tahoma"/>
              </a:rPr>
              <a:t>ىلع</a:t>
            </a:r>
            <a:r>
              <a:rPr dirty="0" sz="2600" spc="585">
                <a:latin typeface="Tahoma"/>
                <a:cs typeface="Tahoma"/>
              </a:rPr>
              <a:t> </a:t>
            </a:r>
            <a:r>
              <a:rPr dirty="0" sz="2600" spc="-130">
                <a:latin typeface="Tahoma"/>
                <a:cs typeface="Tahoma"/>
              </a:rPr>
              <a:t>ةقحالتم</a:t>
            </a:r>
            <a:r>
              <a:rPr dirty="0" sz="2600" spc="575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تاروطت</a:t>
            </a:r>
            <a:r>
              <a:rPr dirty="0" sz="2600" spc="-10">
                <a:latin typeface="Tahoma"/>
                <a:cs typeface="Tahoma"/>
              </a:rPr>
              <a:t> </a:t>
            </a:r>
            <a:r>
              <a:rPr dirty="0" sz="2600" spc="-70">
                <a:latin typeface="Tahoma"/>
                <a:cs typeface="Tahoma"/>
              </a:rPr>
              <a:t>روطتلا</a:t>
            </a:r>
            <a:r>
              <a:rPr dirty="0" sz="2600" spc="15">
                <a:latin typeface="Tahoma"/>
                <a:cs typeface="Tahoma"/>
              </a:rPr>
              <a:t>  </a:t>
            </a:r>
            <a:r>
              <a:rPr dirty="0" sz="2600" spc="114">
                <a:latin typeface="Tahoma"/>
                <a:cs typeface="Tahoma"/>
              </a:rPr>
              <a:t>نأ</a:t>
            </a:r>
            <a:r>
              <a:rPr dirty="0" sz="2600" spc="20">
                <a:latin typeface="Tahoma"/>
                <a:cs typeface="Tahoma"/>
              </a:rPr>
              <a:t>  </a:t>
            </a:r>
            <a:r>
              <a:rPr dirty="0" sz="2600" spc="-385">
                <a:latin typeface="Tahoma"/>
                <a:cs typeface="Tahoma"/>
              </a:rPr>
              <a:t>ركذلاب</a:t>
            </a:r>
            <a:r>
              <a:rPr dirty="0" sz="2600" spc="10">
                <a:latin typeface="Tahoma"/>
                <a:cs typeface="Tahoma"/>
              </a:rPr>
              <a:t>  </a:t>
            </a:r>
            <a:r>
              <a:rPr dirty="0" sz="2600" spc="-145">
                <a:latin typeface="Tahoma"/>
                <a:cs typeface="Tahoma"/>
              </a:rPr>
              <a:t>ريدجلاو</a:t>
            </a:r>
            <a:r>
              <a:rPr dirty="0" sz="2600" spc="15">
                <a:latin typeface="Tahoma"/>
                <a:cs typeface="Tahoma"/>
              </a:rPr>
              <a:t>  </a:t>
            </a:r>
            <a:r>
              <a:rPr dirty="0" sz="2600">
                <a:latin typeface="Tahoma"/>
                <a:cs typeface="Tahoma"/>
              </a:rPr>
              <a:t>،لاجملا</a:t>
            </a:r>
            <a:r>
              <a:rPr dirty="0" sz="2600" spc="15">
                <a:latin typeface="Tahoma"/>
                <a:cs typeface="Tahoma"/>
              </a:rPr>
              <a:t>  </a:t>
            </a:r>
            <a:r>
              <a:rPr dirty="0" sz="2600" spc="385">
                <a:latin typeface="Tahoma"/>
                <a:cs typeface="Tahoma"/>
              </a:rPr>
              <a:t>اذه</a:t>
            </a:r>
            <a:r>
              <a:rPr dirty="0" sz="2600" spc="15">
                <a:latin typeface="Tahoma"/>
                <a:cs typeface="Tahoma"/>
              </a:rPr>
              <a:t>  </a:t>
            </a:r>
            <a:r>
              <a:rPr dirty="0" sz="2600" spc="145">
                <a:latin typeface="Tahoma"/>
                <a:cs typeface="Tahoma"/>
              </a:rPr>
              <a:t>نمض</a:t>
            </a:r>
            <a:r>
              <a:rPr dirty="0" sz="2600" spc="10">
                <a:latin typeface="Tahoma"/>
                <a:cs typeface="Tahoma"/>
              </a:rPr>
              <a:t>  </a:t>
            </a:r>
            <a:r>
              <a:rPr dirty="0" sz="2600" spc="95">
                <a:latin typeface="Tahoma"/>
                <a:cs typeface="Tahoma"/>
              </a:rPr>
              <a:t>ىمظعلا</a:t>
            </a:r>
            <a:r>
              <a:rPr dirty="0" sz="2600" spc="20">
                <a:latin typeface="Tahoma"/>
                <a:cs typeface="Tahoma"/>
              </a:rPr>
              <a:t>  </a:t>
            </a:r>
            <a:r>
              <a:rPr dirty="0" sz="2600">
                <a:latin typeface="Tahoma"/>
                <a:cs typeface="Tahoma"/>
              </a:rPr>
              <a:t>لودلا</a:t>
            </a:r>
            <a:r>
              <a:rPr dirty="0" sz="2600" spc="15">
                <a:latin typeface="Tahoma"/>
                <a:cs typeface="Tahoma"/>
              </a:rPr>
              <a:t>  </a:t>
            </a:r>
            <a:r>
              <a:rPr dirty="0" sz="2600" spc="-775">
                <a:latin typeface="Tahoma"/>
                <a:cs typeface="Tahoma"/>
              </a:rPr>
              <a:t>نيب</a:t>
            </a:r>
            <a:r>
              <a:rPr dirty="0" sz="2600" spc="15">
                <a:latin typeface="Tahoma"/>
                <a:cs typeface="Tahoma"/>
              </a:rPr>
              <a:t>  </a:t>
            </a:r>
            <a:r>
              <a:rPr dirty="0" sz="2600" spc="-405">
                <a:latin typeface="Tahoma"/>
                <a:cs typeface="Tahoma"/>
              </a:rPr>
              <a:t>ديدشلا</a:t>
            </a:r>
            <a:r>
              <a:rPr dirty="0" sz="2600" spc="-405">
                <a:latin typeface="Tahoma"/>
                <a:cs typeface="Tahoma"/>
              </a:rPr>
              <a:t> </a:t>
            </a:r>
            <a:r>
              <a:rPr dirty="0" sz="2600" spc="100">
                <a:latin typeface="Tahoma"/>
                <a:cs typeface="Tahoma"/>
              </a:rPr>
              <a:t>ظوحلم</a:t>
            </a:r>
            <a:r>
              <a:rPr dirty="0" sz="2600" spc="-65">
                <a:latin typeface="Tahoma"/>
                <a:cs typeface="Tahoma"/>
              </a:rPr>
              <a:t> </a:t>
            </a:r>
            <a:r>
              <a:rPr dirty="0" sz="2600" spc="-520">
                <a:latin typeface="Tahoma"/>
                <a:cs typeface="Tahoma"/>
              </a:rPr>
              <a:t>لكشب</a:t>
            </a:r>
            <a:r>
              <a:rPr dirty="0" sz="2600" spc="-75">
                <a:latin typeface="Tahoma"/>
                <a:cs typeface="Tahoma"/>
              </a:rPr>
              <a:t> </a:t>
            </a:r>
            <a:r>
              <a:rPr dirty="0" sz="2600" spc="-430">
                <a:latin typeface="Tahoma"/>
                <a:cs typeface="Tahoma"/>
              </a:rPr>
              <a:t>رثأ</a:t>
            </a:r>
            <a:r>
              <a:rPr dirty="0" sz="2600" spc="-65">
                <a:latin typeface="Tahoma"/>
                <a:cs typeface="Tahoma"/>
              </a:rPr>
              <a:t> </a:t>
            </a:r>
            <a:r>
              <a:rPr dirty="0" sz="2600" spc="-135">
                <a:latin typeface="Tahoma"/>
                <a:cs typeface="Tahoma"/>
              </a:rPr>
              <a:t>دق</a:t>
            </a:r>
            <a:r>
              <a:rPr dirty="0" sz="2600" spc="-95">
                <a:latin typeface="Tahoma"/>
                <a:cs typeface="Tahoma"/>
              </a:rPr>
              <a:t> </a:t>
            </a:r>
            <a:r>
              <a:rPr dirty="0" sz="2600" spc="-130">
                <a:latin typeface="Tahoma"/>
                <a:cs typeface="Tahoma"/>
              </a:rPr>
              <a:t>،يعانطصالا</a:t>
            </a:r>
            <a:r>
              <a:rPr dirty="0" sz="2600" spc="-70">
                <a:latin typeface="Tahoma"/>
                <a:cs typeface="Tahoma"/>
              </a:rPr>
              <a:t> </a:t>
            </a:r>
            <a:r>
              <a:rPr dirty="0" sz="2600" spc="-65">
                <a:latin typeface="Tahoma"/>
                <a:cs typeface="Tahoma"/>
              </a:rPr>
              <a:t>ءاكذلا</a:t>
            </a:r>
            <a:r>
              <a:rPr dirty="0" sz="2600" spc="-75">
                <a:latin typeface="Tahoma"/>
                <a:cs typeface="Tahoma"/>
              </a:rPr>
              <a:t> </a:t>
            </a:r>
            <a:r>
              <a:rPr dirty="0" sz="2600" spc="170">
                <a:latin typeface="Tahoma"/>
                <a:cs typeface="Tahoma"/>
              </a:rPr>
              <a:t>ةمظنأو</a:t>
            </a:r>
            <a:r>
              <a:rPr dirty="0" sz="2600" spc="-70">
                <a:latin typeface="Tahoma"/>
                <a:cs typeface="Tahoma"/>
              </a:rPr>
              <a:t> </a:t>
            </a:r>
            <a:r>
              <a:rPr dirty="0" sz="2600" spc="-670">
                <a:latin typeface="Tahoma"/>
                <a:cs typeface="Tahoma"/>
              </a:rPr>
              <a:t>تاينقتب</a:t>
            </a:r>
            <a:r>
              <a:rPr dirty="0" sz="2600" spc="-70">
                <a:latin typeface="Tahoma"/>
                <a:cs typeface="Tahoma"/>
              </a:rPr>
              <a:t> </a:t>
            </a:r>
            <a:r>
              <a:rPr dirty="0" sz="2600" spc="130">
                <a:latin typeface="Tahoma"/>
                <a:cs typeface="Tahoma"/>
              </a:rPr>
              <a:t>فرع</a:t>
            </a:r>
            <a:r>
              <a:rPr dirty="0" sz="2600" spc="-80">
                <a:latin typeface="Tahoma"/>
                <a:cs typeface="Tahoma"/>
              </a:rPr>
              <a:t> </a:t>
            </a:r>
            <a:r>
              <a:rPr dirty="0" sz="2600" spc="-80">
                <a:latin typeface="Tahoma"/>
                <a:cs typeface="Tahoma"/>
              </a:rPr>
              <a:t>يذلا</a:t>
            </a:r>
            <a:r>
              <a:rPr dirty="0" sz="2600" spc="-75">
                <a:latin typeface="Tahoma"/>
                <a:cs typeface="Tahoma"/>
              </a:rPr>
              <a:t> </a:t>
            </a:r>
            <a:r>
              <a:rPr dirty="0" sz="2600" spc="-320">
                <a:latin typeface="Tahoma"/>
                <a:cs typeface="Tahoma"/>
              </a:rPr>
              <a:t>يجولونكتلا</a:t>
            </a:r>
            <a:r>
              <a:rPr dirty="0" sz="2600" spc="-320">
                <a:latin typeface="Tahoma"/>
                <a:cs typeface="Tahoma"/>
              </a:rPr>
              <a:t> </a:t>
            </a:r>
            <a:r>
              <a:rPr dirty="0" sz="2600" spc="-110">
                <a:latin typeface="Tahoma"/>
                <a:cs typeface="Tahoma"/>
              </a:rPr>
              <a:t>هاجتالا</a:t>
            </a:r>
            <a:r>
              <a:rPr dirty="0" sz="2600" spc="550">
                <a:latin typeface="Tahoma"/>
                <a:cs typeface="Tahoma"/>
              </a:rPr>
              <a:t> </a:t>
            </a:r>
            <a:r>
              <a:rPr dirty="0" sz="2600" spc="610">
                <a:latin typeface="Tahoma"/>
                <a:cs typeface="Tahoma"/>
              </a:rPr>
              <a:t>وه</a:t>
            </a:r>
            <a:r>
              <a:rPr dirty="0" sz="2600" spc="560">
                <a:latin typeface="Tahoma"/>
                <a:cs typeface="Tahoma"/>
              </a:rPr>
              <a:t> </a:t>
            </a:r>
            <a:r>
              <a:rPr dirty="0" sz="2600" spc="85">
                <a:latin typeface="Tahoma"/>
                <a:cs typeface="Tahoma"/>
              </a:rPr>
              <a:t>امهلوأ</a:t>
            </a:r>
            <a:r>
              <a:rPr dirty="0" sz="2600" spc="56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ناهاجتا</a:t>
            </a:r>
            <a:r>
              <a:rPr dirty="0" sz="2600" spc="540">
                <a:latin typeface="Tahoma"/>
                <a:cs typeface="Tahoma"/>
              </a:rPr>
              <a:t> </a:t>
            </a:r>
            <a:r>
              <a:rPr dirty="0" sz="2600" spc="-365">
                <a:latin typeface="Tahoma"/>
                <a:cs typeface="Tahoma"/>
              </a:rPr>
              <a:t>رثألا</a:t>
            </a:r>
            <a:r>
              <a:rPr dirty="0" sz="2600" spc="57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اذهل</a:t>
            </a:r>
            <a:r>
              <a:rPr dirty="0" sz="2600" spc="55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ناكو</a:t>
            </a:r>
            <a:r>
              <a:rPr dirty="0" sz="2600" spc="565">
                <a:latin typeface="Tahoma"/>
                <a:cs typeface="Tahoma"/>
              </a:rPr>
              <a:t> </a:t>
            </a:r>
            <a:r>
              <a:rPr dirty="0" sz="2600" spc="-290">
                <a:latin typeface="Tahoma"/>
                <a:cs typeface="Tahoma"/>
              </a:rPr>
              <a:t>،ةيلودلا</a:t>
            </a:r>
            <a:r>
              <a:rPr dirty="0" sz="2600" spc="560">
                <a:latin typeface="Tahoma"/>
                <a:cs typeface="Tahoma"/>
              </a:rPr>
              <a:t> </a:t>
            </a:r>
            <a:r>
              <a:rPr dirty="0" sz="2600" spc="-95">
                <a:latin typeface="Tahoma"/>
                <a:cs typeface="Tahoma"/>
              </a:rPr>
              <a:t>تاقالعلا</a:t>
            </a:r>
            <a:r>
              <a:rPr dirty="0" sz="2600" spc="560">
                <a:latin typeface="Tahoma"/>
                <a:cs typeface="Tahoma"/>
              </a:rPr>
              <a:t> </a:t>
            </a:r>
            <a:r>
              <a:rPr dirty="0" sz="2600" spc="225">
                <a:latin typeface="Tahoma"/>
                <a:cs typeface="Tahoma"/>
              </a:rPr>
              <a:t>ةموظنم</a:t>
            </a:r>
            <a:r>
              <a:rPr dirty="0" sz="2600" spc="565">
                <a:latin typeface="Tahoma"/>
                <a:cs typeface="Tahoma"/>
              </a:rPr>
              <a:t> </a:t>
            </a:r>
            <a:r>
              <a:rPr dirty="0" sz="2600" spc="-85">
                <a:latin typeface="Tahoma"/>
                <a:cs typeface="Tahoma"/>
              </a:rPr>
              <a:t>ىلع</a:t>
            </a:r>
            <a:r>
              <a:rPr dirty="0" sz="2600" spc="-85">
                <a:latin typeface="Tahoma"/>
                <a:cs typeface="Tahoma"/>
              </a:rPr>
              <a:t> </a:t>
            </a:r>
            <a:r>
              <a:rPr dirty="0" sz="2600" spc="-375">
                <a:latin typeface="Tahoma"/>
                <a:cs typeface="Tahoma"/>
              </a:rPr>
              <a:t>يباجيإلا</a:t>
            </a:r>
            <a:r>
              <a:rPr dirty="0" sz="2600" spc="-95">
                <a:latin typeface="Tahoma"/>
                <a:cs typeface="Tahoma"/>
              </a:rPr>
              <a:t> </a:t>
            </a:r>
            <a:r>
              <a:rPr dirty="0" sz="2600" spc="-310">
                <a:latin typeface="Tahoma"/>
                <a:cs typeface="Tahoma"/>
              </a:rPr>
              <a:t>هاجتالاب</a:t>
            </a:r>
            <a:r>
              <a:rPr dirty="0" sz="2600" spc="-110">
                <a:latin typeface="Tahoma"/>
                <a:cs typeface="Tahoma"/>
              </a:rPr>
              <a:t> </a:t>
            </a:r>
            <a:r>
              <a:rPr dirty="0" sz="2600" spc="-375">
                <a:latin typeface="Tahoma"/>
                <a:cs typeface="Tahoma"/>
              </a:rPr>
              <a:t>لثمت</a:t>
            </a:r>
            <a:r>
              <a:rPr dirty="0" sz="2600" spc="-125">
                <a:latin typeface="Tahoma"/>
                <a:cs typeface="Tahoma"/>
              </a:rPr>
              <a:t> </a:t>
            </a:r>
            <a:r>
              <a:rPr dirty="0" sz="2600" spc="-350">
                <a:latin typeface="Tahoma"/>
                <a:cs typeface="Tahoma"/>
              </a:rPr>
              <a:t>يناثلاو</a:t>
            </a:r>
            <a:r>
              <a:rPr dirty="0" sz="2600" spc="-130">
                <a:latin typeface="Tahoma"/>
                <a:cs typeface="Tahoma"/>
              </a:rPr>
              <a:t> </a:t>
            </a:r>
            <a:r>
              <a:rPr dirty="0" sz="2600" spc="-565">
                <a:latin typeface="Tahoma"/>
                <a:cs typeface="Tahoma"/>
              </a:rPr>
              <a:t>،يبلسلا</a:t>
            </a:r>
            <a:endParaRPr sz="26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89368" y="4648708"/>
              <a:ext cx="149225" cy="2317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4448" y="5118353"/>
              <a:ext cx="149225" cy="231775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485140" y="1637436"/>
            <a:ext cx="11474450" cy="37814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63500" marR="55880" indent="1270">
              <a:lnSpc>
                <a:spcPct val="140000"/>
              </a:lnSpc>
              <a:spcBef>
                <a:spcPts val="100"/>
              </a:spcBef>
            </a:pPr>
            <a:r>
              <a:rPr dirty="0" sz="2200" spc="-60">
                <a:latin typeface="Tahoma"/>
                <a:cs typeface="Tahoma"/>
              </a:rPr>
              <a:t>ةدحتملا</a:t>
            </a:r>
            <a:r>
              <a:rPr dirty="0" sz="2200" spc="-114">
                <a:latin typeface="Tahoma"/>
                <a:cs typeface="Tahoma"/>
              </a:rPr>
              <a:t> </a:t>
            </a:r>
            <a:r>
              <a:rPr dirty="0" sz="2200" spc="-150">
                <a:latin typeface="Tahoma"/>
                <a:cs typeface="Tahoma"/>
              </a:rPr>
              <a:t>تايالولاو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390">
                <a:latin typeface="Tahoma"/>
                <a:cs typeface="Tahoma"/>
              </a:rPr>
              <a:t>نيصلا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 spc="-670">
                <a:latin typeface="Tahoma"/>
                <a:cs typeface="Tahoma"/>
              </a:rPr>
              <a:t>نيب</a:t>
            </a:r>
            <a:r>
              <a:rPr dirty="0" sz="2200" spc="105">
                <a:latin typeface="Tahoma"/>
                <a:cs typeface="Tahoma"/>
              </a:rPr>
              <a:t> </a:t>
            </a:r>
            <a:r>
              <a:rPr dirty="0" sz="2200" spc="-225">
                <a:latin typeface="Tahoma"/>
                <a:cs typeface="Tahoma"/>
              </a:rPr>
              <a:t>ةيلودلا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-105">
                <a:latin typeface="Tahoma"/>
                <a:cs typeface="Tahoma"/>
              </a:rPr>
              <a:t>تاقالعلا</a:t>
            </a:r>
            <a:r>
              <a:rPr dirty="0" sz="2200" spc="-5">
                <a:latin typeface="Tahoma"/>
                <a:cs typeface="Tahoma"/>
              </a:rPr>
              <a:t> </a:t>
            </a:r>
            <a:r>
              <a:rPr dirty="0" sz="2200" spc="-465">
                <a:latin typeface="Tahoma"/>
                <a:cs typeface="Tahoma"/>
              </a:rPr>
              <a:t>رتوت</a:t>
            </a:r>
            <a:r>
              <a:rPr dirty="0" sz="2200" spc="120">
                <a:latin typeface="Tahoma"/>
                <a:cs typeface="Tahoma"/>
              </a:rPr>
              <a:t> </a:t>
            </a:r>
            <a:r>
              <a:rPr dirty="0" sz="2200" spc="-275">
                <a:latin typeface="Tahoma"/>
                <a:cs typeface="Tahoma"/>
              </a:rPr>
              <a:t>يف</a:t>
            </a:r>
            <a:r>
              <a:rPr dirty="0" sz="2200" spc="105">
                <a:latin typeface="Tahoma"/>
                <a:cs typeface="Tahoma"/>
              </a:rPr>
              <a:t> </a:t>
            </a:r>
            <a:r>
              <a:rPr dirty="0" baseline="21464" sz="3300" spc="-390">
                <a:latin typeface="Tahoma"/>
                <a:cs typeface="Tahoma"/>
              </a:rPr>
              <a:t>اً</a:t>
            </a:r>
            <a:r>
              <a:rPr dirty="0" baseline="21464" sz="3300" spc="-277">
                <a:latin typeface="Tahoma"/>
                <a:cs typeface="Tahoma"/>
              </a:rPr>
              <a:t> </a:t>
            </a:r>
            <a:r>
              <a:rPr dirty="0" sz="2200" spc="120">
                <a:latin typeface="Tahoma"/>
                <a:cs typeface="Tahoma"/>
              </a:rPr>
              <a:t>رود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يعانطصالا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ءاكذلا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ةمظنأ</a:t>
            </a:r>
            <a:r>
              <a:rPr dirty="0" sz="2200" spc="45">
                <a:latin typeface="Tahoma"/>
                <a:cs typeface="Tahoma"/>
              </a:rPr>
              <a:t> </a:t>
            </a:r>
            <a:r>
              <a:rPr dirty="0" sz="2200" spc="-360">
                <a:latin typeface="Tahoma"/>
                <a:cs typeface="Tahoma"/>
              </a:rPr>
              <a:t>تبعل</a:t>
            </a:r>
            <a:r>
              <a:rPr dirty="0" sz="2200" spc="550">
                <a:latin typeface="Tahoma"/>
                <a:cs typeface="Tahoma"/>
              </a:rPr>
              <a:t> </a:t>
            </a:r>
            <a:r>
              <a:rPr dirty="0" sz="2200" spc="-80">
                <a:latin typeface="Tahoma"/>
                <a:cs typeface="Tahoma"/>
              </a:rPr>
              <a:t>فتاهلا</a:t>
            </a:r>
            <a:r>
              <a:rPr dirty="0" sz="2200" spc="420">
                <a:latin typeface="Tahoma"/>
                <a:cs typeface="Tahoma"/>
              </a:rPr>
              <a:t> </a:t>
            </a:r>
            <a:r>
              <a:rPr dirty="0" sz="2200" spc="130">
                <a:latin typeface="Tahoma"/>
                <a:cs typeface="Tahoma"/>
              </a:rPr>
              <a:t>ةزهجأ</a:t>
            </a:r>
            <a:r>
              <a:rPr dirty="0" sz="2200" spc="434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لالخ</a:t>
            </a:r>
            <a:r>
              <a:rPr dirty="0" sz="2200" spc="430">
                <a:latin typeface="Tahoma"/>
                <a:cs typeface="Tahoma"/>
              </a:rPr>
              <a:t> </a:t>
            </a:r>
            <a:r>
              <a:rPr dirty="0" sz="2200" spc="-350">
                <a:latin typeface="Tahoma"/>
                <a:cs typeface="Tahoma"/>
              </a:rPr>
              <a:t>ةيركفلا</a:t>
            </a:r>
            <a:r>
              <a:rPr dirty="0" sz="2200" spc="430">
                <a:latin typeface="Tahoma"/>
                <a:cs typeface="Tahoma"/>
              </a:rPr>
              <a:t> </a:t>
            </a:r>
            <a:r>
              <a:rPr dirty="0" sz="2200" spc="-300">
                <a:latin typeface="Tahoma"/>
                <a:cs typeface="Tahoma"/>
              </a:rPr>
              <a:t>ةيكلملا</a:t>
            </a:r>
            <a:r>
              <a:rPr dirty="0" sz="2200" spc="42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قوقح</a:t>
            </a:r>
            <a:r>
              <a:rPr dirty="0" sz="2200" spc="44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كاهتناب</a:t>
            </a:r>
            <a:r>
              <a:rPr dirty="0" sz="2200" spc="434">
                <a:latin typeface="Tahoma"/>
                <a:cs typeface="Tahoma"/>
              </a:rPr>
              <a:t> </a:t>
            </a:r>
            <a:r>
              <a:rPr dirty="0" sz="2200" spc="-385">
                <a:latin typeface="Tahoma"/>
                <a:cs typeface="Tahoma"/>
              </a:rPr>
              <a:t>نيصلا</a:t>
            </a:r>
            <a:r>
              <a:rPr dirty="0" sz="2200" spc="425">
                <a:latin typeface="Tahoma"/>
                <a:cs typeface="Tahoma"/>
              </a:rPr>
              <a:t> </a:t>
            </a:r>
            <a:r>
              <a:rPr dirty="0" sz="2200" spc="-135">
                <a:latin typeface="Tahoma"/>
                <a:cs typeface="Tahoma"/>
              </a:rPr>
              <a:t>ةريخألا</a:t>
            </a:r>
            <a:r>
              <a:rPr dirty="0" sz="2200" spc="43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تمهتا</a:t>
            </a:r>
            <a:r>
              <a:rPr dirty="0" sz="2200" spc="425">
                <a:latin typeface="Tahoma"/>
                <a:cs typeface="Tahoma"/>
              </a:rPr>
              <a:t> </a:t>
            </a:r>
            <a:r>
              <a:rPr dirty="0" sz="2200" spc="-110">
                <a:latin typeface="Tahoma"/>
                <a:cs typeface="Tahoma"/>
              </a:rPr>
              <a:t>ثيح</a:t>
            </a:r>
            <a:r>
              <a:rPr dirty="0" sz="2200" spc="445">
                <a:latin typeface="Tahoma"/>
                <a:cs typeface="Tahoma"/>
              </a:rPr>
              <a:t> </a:t>
            </a:r>
            <a:r>
              <a:rPr dirty="0" sz="2200" spc="-280">
                <a:latin typeface="Tahoma"/>
                <a:cs typeface="Tahoma"/>
              </a:rPr>
              <a:t>،ةيكيرمألا</a:t>
            </a:r>
            <a:r>
              <a:rPr dirty="0" sz="2200" spc="-280">
                <a:latin typeface="Tahoma"/>
                <a:cs typeface="Tahoma"/>
              </a:rPr>
              <a:t> </a:t>
            </a:r>
            <a:r>
              <a:rPr dirty="0" sz="2200" spc="-260">
                <a:latin typeface="Tahoma"/>
                <a:cs typeface="Tahoma"/>
              </a:rPr>
              <a:t>يف</a:t>
            </a:r>
            <a:r>
              <a:rPr dirty="0" sz="2200" spc="85">
                <a:latin typeface="Tahoma"/>
                <a:cs typeface="Tahoma"/>
              </a:rPr>
              <a:t> </a:t>
            </a:r>
            <a:r>
              <a:rPr dirty="0" sz="2200" spc="300">
                <a:latin typeface="Tahoma"/>
                <a:cs typeface="Tahoma"/>
              </a:rPr>
              <a:t>يواوه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260">
                <a:latin typeface="Tahoma"/>
                <a:cs typeface="Tahoma"/>
              </a:rPr>
              <a:t>ةكرش</a:t>
            </a:r>
            <a:r>
              <a:rPr dirty="0" sz="2200" spc="105">
                <a:latin typeface="Tahoma"/>
                <a:cs typeface="Tahoma"/>
              </a:rPr>
              <a:t> </a:t>
            </a:r>
            <a:r>
              <a:rPr dirty="0" sz="2200" spc="-130">
                <a:latin typeface="Tahoma"/>
                <a:cs typeface="Tahoma"/>
              </a:rPr>
              <a:t>ريدم</a:t>
            </a:r>
            <a:r>
              <a:rPr dirty="0" sz="2200" spc="100">
                <a:latin typeface="Tahoma"/>
                <a:cs typeface="Tahoma"/>
              </a:rPr>
              <a:t> </a:t>
            </a:r>
            <a:r>
              <a:rPr dirty="0" sz="2200" spc="-150">
                <a:latin typeface="Tahoma"/>
                <a:cs typeface="Tahoma"/>
              </a:rPr>
              <a:t>لاقتعا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 spc="185">
                <a:latin typeface="Tahoma"/>
                <a:cs typeface="Tahoma"/>
              </a:rPr>
              <a:t>نع</a:t>
            </a:r>
            <a:r>
              <a:rPr dirty="0" sz="2200" spc="100">
                <a:latin typeface="Tahoma"/>
                <a:cs typeface="Tahoma"/>
              </a:rPr>
              <a:t> </a:t>
            </a:r>
            <a:r>
              <a:rPr dirty="0" sz="2200" spc="-330">
                <a:latin typeface="Tahoma"/>
                <a:cs typeface="Tahoma"/>
              </a:rPr>
              <a:t>رفسأ</a:t>
            </a:r>
            <a:r>
              <a:rPr dirty="0" sz="2200" spc="15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يذلا</a:t>
            </a:r>
            <a:r>
              <a:rPr dirty="0" sz="2200" spc="10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رمألا</a:t>
            </a:r>
            <a:r>
              <a:rPr dirty="0" sz="2200" spc="100">
                <a:latin typeface="Tahoma"/>
                <a:cs typeface="Tahoma"/>
              </a:rPr>
              <a:t> </a:t>
            </a:r>
            <a:r>
              <a:rPr dirty="0" sz="2200" spc="-370">
                <a:latin typeface="Tahoma"/>
                <a:cs typeface="Tahoma"/>
              </a:rPr>
              <a:t>،نيصلا</a:t>
            </a:r>
            <a:r>
              <a:rPr dirty="0" sz="2200" spc="145">
                <a:latin typeface="Tahoma"/>
                <a:cs typeface="Tahoma"/>
              </a:rPr>
              <a:t> </a:t>
            </a:r>
            <a:r>
              <a:rPr dirty="0" sz="2200" spc="-470">
                <a:latin typeface="Tahoma"/>
                <a:cs typeface="Tahoma"/>
              </a:rPr>
              <a:t>هتفن</a:t>
            </a:r>
            <a:r>
              <a:rPr dirty="0" sz="2200" spc="160">
                <a:latin typeface="Tahoma"/>
                <a:cs typeface="Tahoma"/>
              </a:rPr>
              <a:t> </a:t>
            </a:r>
            <a:r>
              <a:rPr dirty="0" sz="2200" spc="185">
                <a:latin typeface="Tahoma"/>
                <a:cs typeface="Tahoma"/>
              </a:rPr>
              <a:t>ام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 spc="434">
                <a:latin typeface="Tahoma"/>
                <a:cs typeface="Tahoma"/>
              </a:rPr>
              <a:t>وهو</a:t>
            </a:r>
            <a:r>
              <a:rPr dirty="0" sz="2200" spc="100">
                <a:latin typeface="Tahoma"/>
                <a:cs typeface="Tahoma"/>
              </a:rPr>
              <a:t> </a:t>
            </a:r>
            <a:r>
              <a:rPr dirty="0" sz="2200" spc="170">
                <a:latin typeface="Tahoma"/>
                <a:cs typeface="Tahoma"/>
              </a:rPr>
              <a:t>(</a:t>
            </a:r>
            <a:r>
              <a:rPr dirty="0" sz="2200" spc="170">
                <a:latin typeface="Tahoma"/>
                <a:cs typeface="Tahoma"/>
              </a:rPr>
              <a:t>يواوه</a:t>
            </a:r>
            <a:r>
              <a:rPr dirty="0" sz="2200" spc="170">
                <a:latin typeface="Tahoma"/>
                <a:cs typeface="Tahoma"/>
              </a:rPr>
              <a:t>)</a:t>
            </a:r>
            <a:r>
              <a:rPr dirty="0" sz="2200" spc="100">
                <a:latin typeface="Tahoma"/>
                <a:cs typeface="Tahoma"/>
              </a:rPr>
              <a:t> </a:t>
            </a:r>
            <a:r>
              <a:rPr dirty="0" sz="2200" spc="95">
                <a:latin typeface="Tahoma"/>
                <a:cs typeface="Tahoma"/>
              </a:rPr>
              <a:t>لومحملا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 spc="-345">
                <a:latin typeface="Tahoma"/>
                <a:cs typeface="Tahoma"/>
              </a:rPr>
              <a:t>سفانتلا</a:t>
            </a:r>
            <a:r>
              <a:rPr dirty="0" sz="2200" spc="30">
                <a:latin typeface="Tahoma"/>
                <a:cs typeface="Tahoma"/>
              </a:rPr>
              <a:t> </a:t>
            </a:r>
            <a:r>
              <a:rPr dirty="0" sz="2200" spc="75">
                <a:latin typeface="Tahoma"/>
                <a:cs typeface="Tahoma"/>
              </a:rPr>
              <a:t>ةكرعم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2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ةيكيرمألا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-75">
                <a:latin typeface="Tahoma"/>
                <a:cs typeface="Tahoma"/>
              </a:rPr>
              <a:t>ةدحتملا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-215">
                <a:latin typeface="Tahoma"/>
                <a:cs typeface="Tahoma"/>
              </a:rPr>
              <a:t>تايالولا</a:t>
            </a:r>
            <a:r>
              <a:rPr dirty="0" sz="2200" spc="25">
                <a:latin typeface="Tahoma"/>
                <a:cs typeface="Tahoma"/>
              </a:rPr>
              <a:t> </a:t>
            </a:r>
            <a:r>
              <a:rPr dirty="0" sz="2200" spc="110">
                <a:latin typeface="Tahoma"/>
                <a:cs typeface="Tahoma"/>
              </a:rPr>
              <a:t>تبهذو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 spc="-415">
                <a:latin typeface="Tahoma"/>
                <a:cs typeface="Tahoma"/>
              </a:rPr>
              <a:t>،نيدلبلا</a:t>
            </a:r>
            <a:r>
              <a:rPr dirty="0" sz="2200" spc="40">
                <a:latin typeface="Tahoma"/>
                <a:cs typeface="Tahoma"/>
              </a:rPr>
              <a:t> </a:t>
            </a:r>
            <a:r>
              <a:rPr dirty="0" sz="2200" spc="-665">
                <a:latin typeface="Tahoma"/>
                <a:cs typeface="Tahoma"/>
              </a:rPr>
              <a:t>نيب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 spc="-400">
                <a:latin typeface="Tahoma"/>
                <a:cs typeface="Tahoma"/>
              </a:rPr>
              <a:t>رتوتلا</a:t>
            </a:r>
            <a:r>
              <a:rPr dirty="0" sz="2200" spc="30">
                <a:latin typeface="Tahoma"/>
                <a:cs typeface="Tahoma"/>
              </a:rPr>
              <a:t> </a:t>
            </a:r>
            <a:r>
              <a:rPr dirty="0" sz="2200" spc="-365">
                <a:latin typeface="Tahoma"/>
                <a:cs typeface="Tahoma"/>
              </a:rPr>
              <a:t>ةريتو</a:t>
            </a:r>
            <a:r>
              <a:rPr dirty="0" sz="2200" spc="10">
                <a:latin typeface="Tahoma"/>
                <a:cs typeface="Tahoma"/>
              </a:rPr>
              <a:t> </a:t>
            </a:r>
            <a:r>
              <a:rPr dirty="0" sz="2200" spc="-80">
                <a:latin typeface="Tahoma"/>
                <a:cs typeface="Tahoma"/>
              </a:rPr>
              <a:t>دعاصتو</a:t>
            </a:r>
            <a:r>
              <a:rPr dirty="0" sz="2200" spc="30">
                <a:latin typeface="Tahoma"/>
                <a:cs typeface="Tahoma"/>
              </a:rPr>
              <a:t> </a:t>
            </a:r>
            <a:r>
              <a:rPr dirty="0" sz="2200" spc="-85">
                <a:latin typeface="Tahoma"/>
                <a:cs typeface="Tahoma"/>
              </a:rPr>
              <a:t>،ادنك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،لاجملا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 spc="320">
                <a:latin typeface="Tahoma"/>
                <a:cs typeface="Tahoma"/>
              </a:rPr>
              <a:t>اذه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355">
                <a:latin typeface="Tahoma"/>
                <a:cs typeface="Tahoma"/>
              </a:rPr>
              <a:t>ربع</a:t>
            </a:r>
            <a:r>
              <a:rPr dirty="0" sz="2200" spc="80">
                <a:latin typeface="Tahoma"/>
                <a:cs typeface="Tahoma"/>
              </a:rPr>
              <a:t> </a:t>
            </a:r>
            <a:r>
              <a:rPr dirty="0" sz="2200" spc="-240">
                <a:latin typeface="Tahoma"/>
                <a:cs typeface="Tahoma"/>
              </a:rPr>
              <a:t>ةيلودلا</a:t>
            </a:r>
            <a:r>
              <a:rPr dirty="0" sz="2200" spc="65">
                <a:latin typeface="Tahoma"/>
                <a:cs typeface="Tahoma"/>
              </a:rPr>
              <a:t> </a:t>
            </a:r>
            <a:r>
              <a:rPr dirty="0" sz="2200" spc="-260">
                <a:latin typeface="Tahoma"/>
                <a:cs typeface="Tahoma"/>
              </a:rPr>
              <a:t>ةرطيسلا</a:t>
            </a:r>
            <a:r>
              <a:rPr dirty="0" sz="2200" spc="7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75">
                <a:latin typeface="Tahoma"/>
                <a:cs typeface="Tahoma"/>
              </a:rPr>
              <a:t> </a:t>
            </a:r>
            <a:r>
              <a:rPr dirty="0" sz="2200" spc="-170">
                <a:latin typeface="Tahoma"/>
                <a:cs typeface="Tahoma"/>
              </a:rPr>
              <a:t>اهتاعلطت</a:t>
            </a:r>
            <a:r>
              <a:rPr dirty="0" sz="2200" spc="65">
                <a:latin typeface="Tahoma"/>
                <a:cs typeface="Tahoma"/>
              </a:rPr>
              <a:t> </a:t>
            </a:r>
            <a:r>
              <a:rPr dirty="0" sz="2200" spc="220">
                <a:latin typeface="Tahoma"/>
                <a:cs typeface="Tahoma"/>
              </a:rPr>
              <a:t>عم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415">
                <a:latin typeface="Tahoma"/>
                <a:cs typeface="Tahoma"/>
              </a:rPr>
              <a:t>ىشامتي</a:t>
            </a:r>
            <a:r>
              <a:rPr dirty="0" sz="2200" spc="90">
                <a:latin typeface="Tahoma"/>
                <a:cs typeface="Tahoma"/>
              </a:rPr>
              <a:t> </a:t>
            </a:r>
            <a:r>
              <a:rPr dirty="0" sz="2200" spc="-165">
                <a:latin typeface="Tahoma"/>
                <a:cs typeface="Tahoma"/>
              </a:rPr>
              <a:t>امب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 spc="-130">
                <a:latin typeface="Tahoma"/>
                <a:cs typeface="Tahoma"/>
              </a:rPr>
              <a:t>هريوطتو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سماخلا</a:t>
            </a:r>
            <a:r>
              <a:rPr dirty="0" sz="2200" spc="50">
                <a:latin typeface="Tahoma"/>
                <a:cs typeface="Tahoma"/>
              </a:rPr>
              <a:t> </a:t>
            </a:r>
            <a:r>
              <a:rPr dirty="0" sz="2200" spc="-285">
                <a:latin typeface="Tahoma"/>
                <a:cs typeface="Tahoma"/>
              </a:rPr>
              <a:t>ليجلا</a:t>
            </a:r>
            <a:r>
              <a:rPr dirty="0" sz="2200" spc="75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ىلع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 spc="-484" b="1">
                <a:solidFill>
                  <a:srgbClr val="FF0000"/>
                </a:solidFill>
                <a:latin typeface="Tahoma"/>
                <a:cs typeface="Tahoma"/>
              </a:rPr>
              <a:t>راش</a:t>
            </a:r>
            <a:r>
              <a:rPr dirty="0" sz="2200" spc="-31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b="1">
                <a:solidFill>
                  <a:srgbClr val="FF0000"/>
                </a:solidFill>
                <a:latin typeface="Tahoma"/>
                <a:cs typeface="Tahoma"/>
              </a:rPr>
              <a:t>أ</a:t>
            </a:r>
            <a:r>
              <a:rPr dirty="0" sz="2200" spc="29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390">
                <a:latin typeface="Tahoma"/>
                <a:cs typeface="Tahoma"/>
              </a:rPr>
              <a:t>قايسلا</a:t>
            </a:r>
            <a:r>
              <a:rPr dirty="0" sz="2200" spc="295">
                <a:latin typeface="Tahoma"/>
                <a:cs typeface="Tahoma"/>
              </a:rPr>
              <a:t> </a:t>
            </a:r>
            <a:r>
              <a:rPr dirty="0" sz="2200" spc="320">
                <a:latin typeface="Tahoma"/>
                <a:cs typeface="Tahoma"/>
              </a:rPr>
              <a:t>اذه</a:t>
            </a:r>
            <a:r>
              <a:rPr dirty="0" sz="2200" spc="29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يفو</a:t>
            </a:r>
            <a:r>
              <a:rPr dirty="0" sz="2200" spc="295">
                <a:latin typeface="Tahoma"/>
                <a:cs typeface="Tahoma"/>
              </a:rPr>
              <a:t> </a:t>
            </a:r>
            <a:r>
              <a:rPr dirty="0" sz="2200" spc="200">
                <a:latin typeface="Tahoma"/>
                <a:cs typeface="Tahoma"/>
              </a:rPr>
              <a:t>،هذه</a:t>
            </a:r>
            <a:r>
              <a:rPr dirty="0" sz="2200" spc="290">
                <a:latin typeface="Tahoma"/>
                <a:cs typeface="Tahoma"/>
              </a:rPr>
              <a:t> </a:t>
            </a:r>
            <a:r>
              <a:rPr dirty="0" sz="2200" spc="-160">
                <a:latin typeface="Tahoma"/>
                <a:cs typeface="Tahoma"/>
              </a:rPr>
              <a:t>ةسفانملا</a:t>
            </a:r>
            <a:r>
              <a:rPr dirty="0" sz="2200" spc="28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كرتعم</a:t>
            </a:r>
            <a:r>
              <a:rPr dirty="0" sz="2200" spc="29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لوخدل</a:t>
            </a:r>
            <a:r>
              <a:rPr dirty="0" sz="2200" spc="300">
                <a:latin typeface="Tahoma"/>
                <a:cs typeface="Tahoma"/>
              </a:rPr>
              <a:t> </a:t>
            </a:r>
            <a:r>
              <a:rPr dirty="0" sz="2200" spc="-75">
                <a:latin typeface="Tahoma"/>
                <a:cs typeface="Tahoma"/>
              </a:rPr>
              <a:t>ملاعلا</a:t>
            </a:r>
            <a:r>
              <a:rPr dirty="0" sz="2200" spc="290">
                <a:latin typeface="Tahoma"/>
                <a:cs typeface="Tahoma"/>
              </a:rPr>
              <a:t> </a:t>
            </a:r>
            <a:r>
              <a:rPr dirty="0" sz="2200" spc="225">
                <a:latin typeface="Tahoma"/>
                <a:cs typeface="Tahoma"/>
              </a:rPr>
              <a:t>لود</a:t>
            </a:r>
            <a:r>
              <a:rPr dirty="0" sz="2200" spc="295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285">
                <a:latin typeface="Tahoma"/>
                <a:cs typeface="Tahoma"/>
              </a:rPr>
              <a:t> </a:t>
            </a:r>
            <a:r>
              <a:rPr dirty="0" sz="2200" spc="-655">
                <a:latin typeface="Tahoma"/>
                <a:cs typeface="Tahoma"/>
              </a:rPr>
              <a:t>ريثك</a:t>
            </a:r>
            <a:r>
              <a:rPr dirty="0" sz="2200" spc="380">
                <a:latin typeface="Tahoma"/>
                <a:cs typeface="Tahoma"/>
              </a:rPr>
              <a:t> </a:t>
            </a:r>
            <a:r>
              <a:rPr dirty="0" sz="2200" spc="-45">
                <a:latin typeface="Tahoma"/>
                <a:cs typeface="Tahoma"/>
              </a:rPr>
              <a:t>عجش</a:t>
            </a:r>
            <a:r>
              <a:rPr dirty="0" sz="2200" spc="290">
                <a:latin typeface="Tahoma"/>
                <a:cs typeface="Tahoma"/>
              </a:rPr>
              <a:t> </a:t>
            </a:r>
            <a:r>
              <a:rPr dirty="0" sz="2200" spc="185">
                <a:latin typeface="Tahoma"/>
                <a:cs typeface="Tahoma"/>
              </a:rPr>
              <a:t>ام</a:t>
            </a:r>
            <a:r>
              <a:rPr dirty="0" sz="2200" spc="290">
                <a:latin typeface="Tahoma"/>
                <a:cs typeface="Tahoma"/>
              </a:rPr>
              <a:t> </a:t>
            </a:r>
            <a:r>
              <a:rPr dirty="0" sz="2200" spc="409">
                <a:latin typeface="Tahoma"/>
                <a:cs typeface="Tahoma"/>
              </a:rPr>
              <a:t>وهو</a:t>
            </a:r>
            <a:r>
              <a:rPr dirty="0" sz="2200" spc="409">
                <a:latin typeface="Tahoma"/>
                <a:cs typeface="Tahoma"/>
              </a:rPr>
              <a:t> </a:t>
            </a:r>
            <a:r>
              <a:rPr dirty="0" sz="2200" spc="-440" b="1">
                <a:solidFill>
                  <a:srgbClr val="FF0000"/>
                </a:solidFill>
                <a:latin typeface="Tahoma"/>
                <a:cs typeface="Tahoma"/>
              </a:rPr>
              <a:t>،هرس</a:t>
            </a:r>
            <a:r>
              <a:rPr dirty="0" sz="2200" spc="-18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655" b="1">
                <a:solidFill>
                  <a:srgbClr val="FF0000"/>
                </a:solidFill>
                <a:latin typeface="Tahoma"/>
                <a:cs typeface="Tahoma"/>
              </a:rPr>
              <a:t>أب</a:t>
            </a:r>
            <a:r>
              <a:rPr dirty="0" sz="2200" spc="24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275" b="1">
                <a:solidFill>
                  <a:srgbClr val="FF0000"/>
                </a:solidFill>
                <a:latin typeface="Tahoma"/>
                <a:cs typeface="Tahoma"/>
              </a:rPr>
              <a:t>ملاعلا</a:t>
            </a:r>
            <a:r>
              <a:rPr dirty="0" sz="2200" spc="11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545" b="1">
                <a:solidFill>
                  <a:srgbClr val="FF0000"/>
                </a:solidFill>
                <a:latin typeface="Tahoma"/>
                <a:cs typeface="Tahoma"/>
              </a:rPr>
              <a:t>مكحيس</a:t>
            </a:r>
            <a:r>
              <a:rPr dirty="0" sz="2200" spc="38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27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200" spc="31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2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200" spc="1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114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2200" spc="18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520" b="1">
                <a:solidFill>
                  <a:srgbClr val="FF0000"/>
                </a:solidFill>
                <a:latin typeface="Tahoma"/>
                <a:cs typeface="Tahoma"/>
              </a:rPr>
              <a:t>كلتمي</a:t>
            </a:r>
            <a:r>
              <a:rPr dirty="0" sz="2200" spc="2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165" b="1">
                <a:solidFill>
                  <a:srgbClr val="FF0000"/>
                </a:solidFill>
                <a:latin typeface="Tahoma"/>
                <a:cs typeface="Tahoma"/>
              </a:rPr>
              <a:t>نم</a:t>
            </a:r>
            <a:r>
              <a:rPr dirty="0" sz="2200" spc="204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b="1">
                <a:solidFill>
                  <a:srgbClr val="FF0000"/>
                </a:solidFill>
                <a:latin typeface="Tahoma"/>
                <a:cs typeface="Tahoma"/>
              </a:rPr>
              <a:t>نأ</a:t>
            </a:r>
            <a:r>
              <a:rPr dirty="0" sz="2200" spc="1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520" b="1">
                <a:solidFill>
                  <a:srgbClr val="FF0000"/>
                </a:solidFill>
                <a:latin typeface="Tahoma"/>
                <a:cs typeface="Tahoma"/>
              </a:rPr>
              <a:t>نتوب</a:t>
            </a:r>
            <a:r>
              <a:rPr dirty="0" sz="2200" spc="229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470" b="1">
                <a:solidFill>
                  <a:srgbClr val="FF0000"/>
                </a:solidFill>
                <a:latin typeface="Tahoma"/>
                <a:cs typeface="Tahoma"/>
              </a:rPr>
              <a:t>ريميدالف</a:t>
            </a:r>
            <a:r>
              <a:rPr dirty="0" sz="2200" spc="14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720" b="1">
                <a:solidFill>
                  <a:srgbClr val="FF0000"/>
                </a:solidFill>
                <a:latin typeface="Tahoma"/>
                <a:cs typeface="Tahoma"/>
              </a:rPr>
              <a:t>يس</a:t>
            </a:r>
            <a:r>
              <a:rPr dirty="0" sz="2200" spc="-3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275" b="1">
                <a:solidFill>
                  <a:srgbClr val="FF0000"/>
                </a:solidFill>
                <a:latin typeface="Tahoma"/>
                <a:cs typeface="Tahoma"/>
              </a:rPr>
              <a:t>ورلا</a:t>
            </a:r>
            <a:r>
              <a:rPr dirty="0" sz="2200" spc="17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160" b="1">
                <a:solidFill>
                  <a:srgbClr val="FF0000"/>
                </a:solidFill>
                <a:latin typeface="Tahoma"/>
                <a:cs typeface="Tahoma"/>
              </a:rPr>
              <a:t>س</a:t>
            </a:r>
            <a:r>
              <a:rPr dirty="0" sz="2200" spc="-204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775" b="1">
                <a:solidFill>
                  <a:srgbClr val="FF0000"/>
                </a:solidFill>
                <a:latin typeface="Tahoma"/>
                <a:cs typeface="Tahoma"/>
              </a:rPr>
              <a:t>يئرلا</a:t>
            </a:r>
            <a:r>
              <a:rPr dirty="0" sz="2200" spc="-3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350" b="1" i="1">
                <a:solidFill>
                  <a:srgbClr val="FF0000"/>
                </a:solidFill>
                <a:latin typeface="Trebuchet MS"/>
                <a:cs typeface="Trebuchet MS"/>
              </a:rPr>
              <a:t>.</a:t>
            </a:r>
            <a:r>
              <a:rPr dirty="0" sz="2200" spc="-350" b="1">
                <a:solidFill>
                  <a:srgbClr val="FF0000"/>
                </a:solidFill>
                <a:latin typeface="Tahoma"/>
                <a:cs typeface="Tahoma"/>
              </a:rPr>
              <a:t>ةيلودلا</a:t>
            </a:r>
            <a:r>
              <a:rPr dirty="0" sz="2200" spc="7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265" b="1">
                <a:solidFill>
                  <a:srgbClr val="FF0000"/>
                </a:solidFill>
                <a:latin typeface="Tahoma"/>
                <a:cs typeface="Tahoma"/>
              </a:rPr>
              <a:t>تاقالعلا</a:t>
            </a:r>
            <a:r>
              <a:rPr dirty="0" sz="2200" spc="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95" b="1">
                <a:solidFill>
                  <a:srgbClr val="FF0000"/>
                </a:solidFill>
                <a:latin typeface="Tahoma"/>
                <a:cs typeface="Tahoma"/>
              </a:rPr>
              <a:t>تاددحمو</a:t>
            </a:r>
            <a:r>
              <a:rPr dirty="0" sz="2200" spc="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150" b="1">
                <a:solidFill>
                  <a:srgbClr val="FF0000"/>
                </a:solidFill>
                <a:latin typeface="Tahoma"/>
                <a:cs typeface="Tahoma"/>
              </a:rPr>
              <a:t>تانوكم</a:t>
            </a:r>
            <a:r>
              <a:rPr dirty="0" sz="2200" spc="9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450" b="1">
                <a:solidFill>
                  <a:srgbClr val="FF0000"/>
                </a:solidFill>
                <a:latin typeface="Tahoma"/>
                <a:cs typeface="Tahoma"/>
              </a:rPr>
              <a:t>زربأ</a:t>
            </a:r>
            <a:r>
              <a:rPr dirty="0" sz="2200" spc="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b="1">
                <a:solidFill>
                  <a:srgbClr val="FF0000"/>
                </a:solidFill>
                <a:latin typeface="Tahoma"/>
                <a:cs typeface="Tahoma"/>
              </a:rPr>
              <a:t>دحأ</a:t>
            </a:r>
            <a:r>
              <a:rPr dirty="0" sz="2200" spc="4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280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200" spc="340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2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200" spc="5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145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2200" spc="5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450" b="1">
                <a:solidFill>
                  <a:srgbClr val="FF0000"/>
                </a:solidFill>
                <a:latin typeface="Tahoma"/>
                <a:cs typeface="Tahoma"/>
              </a:rPr>
              <a:t>حبصأ</a:t>
            </a:r>
            <a:r>
              <a:rPr dirty="0" sz="2200" spc="6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200" spc="-495" b="1">
                <a:solidFill>
                  <a:srgbClr val="FF0000"/>
                </a:solidFill>
                <a:latin typeface="Tahoma"/>
                <a:cs typeface="Tahoma"/>
              </a:rPr>
              <a:t>ىتح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665732"/>
            <a:ext cx="11527790" cy="4506595"/>
          </a:xfrm>
          <a:custGeom>
            <a:avLst/>
            <a:gdLst/>
            <a:ahLst/>
            <a:cxnLst/>
            <a:rect l="l" t="t" r="r" b="b"/>
            <a:pathLst>
              <a:path w="11527790" h="4506595">
                <a:moveTo>
                  <a:pt x="11527536" y="0"/>
                </a:moveTo>
                <a:lnTo>
                  <a:pt x="0" y="0"/>
                </a:lnTo>
                <a:lnTo>
                  <a:pt x="0" y="4506468"/>
                </a:lnTo>
                <a:lnTo>
                  <a:pt x="11527536" y="4506468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35940" y="1643227"/>
            <a:ext cx="11372850" cy="42938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 indent="635">
              <a:lnSpc>
                <a:spcPct val="140000"/>
              </a:lnSpc>
              <a:spcBef>
                <a:spcPts val="100"/>
              </a:spcBef>
            </a:pPr>
            <a:r>
              <a:rPr dirty="0" sz="2000" spc="-65">
                <a:latin typeface="Tahoma"/>
                <a:cs typeface="Tahoma"/>
              </a:rPr>
              <a:t>يعانطصالا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ءاكذلا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145">
                <a:latin typeface="Tahoma"/>
                <a:cs typeface="Tahoma"/>
              </a:rPr>
              <a:t>لاجم</a:t>
            </a:r>
            <a:r>
              <a:rPr dirty="0" sz="2000" spc="50">
                <a:latin typeface="Tahoma"/>
                <a:cs typeface="Tahoma"/>
              </a:rPr>
              <a:t> </a:t>
            </a:r>
            <a:r>
              <a:rPr dirty="0" sz="2000" spc="-235">
                <a:latin typeface="Tahoma"/>
                <a:cs typeface="Tahoma"/>
              </a:rPr>
              <a:t>يف</a:t>
            </a:r>
            <a:r>
              <a:rPr dirty="0" sz="2000" spc="80">
                <a:latin typeface="Tahoma"/>
                <a:cs typeface="Tahoma"/>
              </a:rPr>
              <a:t> </a:t>
            </a:r>
            <a:r>
              <a:rPr dirty="0" sz="2000" spc="-195">
                <a:latin typeface="Tahoma"/>
                <a:cs typeface="Tahoma"/>
              </a:rPr>
              <a:t>ةدئارلا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لودلا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190">
                <a:latin typeface="Tahoma"/>
                <a:cs typeface="Tahoma"/>
              </a:rPr>
              <a:t>نوكت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 spc="-240">
                <a:latin typeface="Tahoma"/>
                <a:cs typeface="Tahoma"/>
              </a:rPr>
              <a:t>نأب</a:t>
            </a:r>
            <a:r>
              <a:rPr dirty="0" sz="2000" spc="85">
                <a:latin typeface="Tahoma"/>
                <a:cs typeface="Tahoma"/>
              </a:rPr>
              <a:t> </a:t>
            </a:r>
            <a:r>
              <a:rPr dirty="0" sz="2000" spc="-295">
                <a:latin typeface="Tahoma"/>
                <a:cs typeface="Tahoma"/>
              </a:rPr>
              <a:t>تينع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ةمدقتم</a:t>
            </a:r>
            <a:r>
              <a:rPr dirty="0" sz="2000" spc="35">
                <a:latin typeface="Tahoma"/>
                <a:cs typeface="Tahoma"/>
              </a:rPr>
              <a:t> </a:t>
            </a:r>
            <a:r>
              <a:rPr dirty="0" sz="2000" spc="210">
                <a:latin typeface="Tahoma"/>
                <a:cs typeface="Tahoma"/>
              </a:rPr>
              <a:t>لود</a:t>
            </a:r>
            <a:r>
              <a:rPr dirty="0" sz="2000" spc="35">
                <a:latin typeface="Tahoma"/>
                <a:cs typeface="Tahoma"/>
              </a:rPr>
              <a:t> </a:t>
            </a:r>
            <a:r>
              <a:rPr dirty="0" sz="2000" spc="185">
                <a:latin typeface="Tahoma"/>
                <a:cs typeface="Tahoma"/>
              </a:rPr>
              <a:t>ةدع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190">
                <a:latin typeface="Tahoma"/>
                <a:cs typeface="Tahoma"/>
              </a:rPr>
              <a:t>ترهظ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دقف</a:t>
            </a:r>
            <a:r>
              <a:rPr dirty="0" sz="2000" spc="50">
                <a:latin typeface="Tahoma"/>
                <a:cs typeface="Tahoma"/>
              </a:rPr>
              <a:t> </a:t>
            </a:r>
            <a:r>
              <a:rPr dirty="0" sz="2000" spc="-185">
                <a:latin typeface="Tahoma"/>
                <a:cs typeface="Tahoma"/>
              </a:rPr>
              <a:t>،كلذل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430">
                <a:latin typeface="Tahoma"/>
                <a:cs typeface="Tahoma"/>
              </a:rPr>
              <a:t>ةجيتن</a:t>
            </a:r>
            <a:r>
              <a:rPr dirty="0" sz="2000" spc="-210">
                <a:latin typeface="Tahoma"/>
                <a:cs typeface="Tahoma"/>
              </a:rPr>
              <a:t> </a:t>
            </a:r>
            <a:r>
              <a:rPr dirty="0" sz="2000" spc="-210">
                <a:latin typeface="Tahoma"/>
                <a:cs typeface="Tahoma"/>
              </a:rPr>
              <a:t>ةرطيسلا</a:t>
            </a:r>
            <a:r>
              <a:rPr dirty="0" sz="2000" spc="65">
                <a:latin typeface="Tahoma"/>
                <a:cs typeface="Tahoma"/>
              </a:rPr>
              <a:t> </a:t>
            </a:r>
            <a:r>
              <a:rPr dirty="0" sz="2000" spc="-220">
                <a:latin typeface="Tahoma"/>
                <a:cs typeface="Tahoma"/>
              </a:rPr>
              <a:t>هاجتاب</a:t>
            </a:r>
            <a:r>
              <a:rPr dirty="0" sz="2000" spc="17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تبهذ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-390">
                <a:latin typeface="Tahoma"/>
                <a:cs typeface="Tahoma"/>
              </a:rPr>
              <a:t>يتلا</a:t>
            </a:r>
            <a:r>
              <a:rPr dirty="0" sz="2000" spc="220">
                <a:latin typeface="Tahoma"/>
                <a:cs typeface="Tahoma"/>
              </a:rPr>
              <a:t> </a:t>
            </a:r>
            <a:r>
              <a:rPr dirty="0" sz="2000" spc="-345">
                <a:latin typeface="Tahoma"/>
                <a:cs typeface="Tahoma"/>
              </a:rPr>
              <a:t>،نيصلا</a:t>
            </a:r>
            <a:r>
              <a:rPr dirty="0" sz="2000" spc="19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ةيروهمجك</a:t>
            </a:r>
            <a:r>
              <a:rPr dirty="0" sz="2000" spc="175">
                <a:latin typeface="Tahoma"/>
                <a:cs typeface="Tahoma"/>
              </a:rPr>
              <a:t> </a:t>
            </a:r>
            <a:r>
              <a:rPr dirty="0" sz="2000" spc="-215">
                <a:latin typeface="Tahoma"/>
                <a:cs typeface="Tahoma"/>
              </a:rPr>
              <a:t>،ةيلودلا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-90">
                <a:latin typeface="Tahoma"/>
                <a:cs typeface="Tahoma"/>
              </a:rPr>
              <a:t>تاقالعلا</a:t>
            </a:r>
            <a:r>
              <a:rPr dirty="0" sz="2000" spc="185">
                <a:latin typeface="Tahoma"/>
                <a:cs typeface="Tahoma"/>
              </a:rPr>
              <a:t> </a:t>
            </a:r>
            <a:r>
              <a:rPr dirty="0" sz="2000" spc="145">
                <a:latin typeface="Tahoma"/>
                <a:cs typeface="Tahoma"/>
              </a:rPr>
              <a:t>لاجم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280">
                <a:latin typeface="Tahoma"/>
                <a:cs typeface="Tahoma"/>
              </a:rPr>
              <a:t>اهمهأ</a:t>
            </a:r>
            <a:r>
              <a:rPr dirty="0" sz="2000" spc="185">
                <a:latin typeface="Tahoma"/>
                <a:cs typeface="Tahoma"/>
              </a:rPr>
              <a:t> </a:t>
            </a:r>
            <a:r>
              <a:rPr dirty="0" sz="2000" spc="-45">
                <a:latin typeface="Tahoma"/>
                <a:cs typeface="Tahoma"/>
              </a:rPr>
              <a:t>،تالاجملا</a:t>
            </a:r>
            <a:r>
              <a:rPr dirty="0" sz="2000" spc="170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180">
                <a:latin typeface="Tahoma"/>
                <a:cs typeface="Tahoma"/>
              </a:rPr>
              <a:t> </a:t>
            </a:r>
            <a:r>
              <a:rPr dirty="0" sz="2000" spc="-605">
                <a:latin typeface="Tahoma"/>
                <a:cs typeface="Tahoma"/>
              </a:rPr>
              <a:t>ريثك</a:t>
            </a:r>
            <a:r>
              <a:rPr dirty="0" sz="2000" spc="215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يف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160">
                <a:latin typeface="Tahoma"/>
                <a:cs typeface="Tahoma"/>
              </a:rPr>
              <a:t>ةيجراخلا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325">
                <a:latin typeface="Tahoma"/>
                <a:cs typeface="Tahoma"/>
              </a:rPr>
              <a:t>اهتسايسو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220">
                <a:latin typeface="Tahoma"/>
                <a:cs typeface="Tahoma"/>
              </a:rPr>
              <a:t>ةيلودلا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160">
                <a:latin typeface="Tahoma"/>
                <a:cs typeface="Tahoma"/>
              </a:rPr>
              <a:t>اهتاقالع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360">
                <a:latin typeface="Tahoma"/>
                <a:cs typeface="Tahoma"/>
              </a:rPr>
              <a:t>نيكمت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يف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215">
                <a:latin typeface="Tahoma"/>
                <a:cs typeface="Tahoma"/>
              </a:rPr>
              <a:t>اهتابغر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210">
                <a:latin typeface="Tahoma"/>
                <a:cs typeface="Tahoma"/>
              </a:rPr>
              <a:t>عم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625">
                <a:latin typeface="Tahoma"/>
                <a:cs typeface="Tahoma"/>
              </a:rPr>
              <a:t>يقتلي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250">
                <a:latin typeface="Tahoma"/>
                <a:cs typeface="Tahoma"/>
              </a:rPr>
              <a:t>اميف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140">
                <a:latin typeface="Tahoma"/>
                <a:cs typeface="Tahoma"/>
              </a:rPr>
              <a:t>هريوطتو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80">
                <a:latin typeface="Tahoma"/>
                <a:cs typeface="Tahoma"/>
              </a:rPr>
              <a:t>يعانطصالا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-45">
                <a:latin typeface="Tahoma"/>
                <a:cs typeface="Tahoma"/>
              </a:rPr>
              <a:t>ءاكذلا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ىلع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60">
                <a:latin typeface="Tahoma"/>
                <a:cs typeface="Tahoma"/>
              </a:rPr>
              <a:t>يعانطصالا</a:t>
            </a:r>
            <a:r>
              <a:rPr dirty="0" sz="2000" spc="-100">
                <a:latin typeface="Tahoma"/>
                <a:cs typeface="Tahoma"/>
              </a:rPr>
              <a:t> </a:t>
            </a:r>
            <a:r>
              <a:rPr dirty="0" sz="2000" spc="-20">
                <a:latin typeface="Tahoma"/>
                <a:cs typeface="Tahoma"/>
              </a:rPr>
              <a:t>ءاكذلا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-185">
                <a:latin typeface="Tahoma"/>
                <a:cs typeface="Tahoma"/>
              </a:rPr>
              <a:t>يف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280">
                <a:latin typeface="Tahoma"/>
                <a:cs typeface="Tahoma"/>
              </a:rPr>
              <a:t>رامثتسالا</a:t>
            </a:r>
            <a:r>
              <a:rPr dirty="0" sz="2000" spc="120">
                <a:latin typeface="Tahoma"/>
                <a:cs typeface="Tahoma"/>
              </a:rPr>
              <a:t> </a:t>
            </a:r>
            <a:r>
              <a:rPr dirty="0" sz="2000" spc="185">
                <a:latin typeface="Tahoma"/>
                <a:cs typeface="Tahoma"/>
              </a:rPr>
              <a:t>لوح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تروحمت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325">
                <a:latin typeface="Tahoma"/>
                <a:cs typeface="Tahoma"/>
              </a:rPr>
              <a:t>ةيبرغ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 spc="80">
                <a:latin typeface="Tahoma"/>
                <a:cs typeface="Tahoma"/>
              </a:rPr>
              <a:t>ىرخأو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515">
                <a:latin typeface="Tahoma"/>
                <a:cs typeface="Tahoma"/>
              </a:rPr>
              <a:t>ةينيص</a:t>
            </a:r>
            <a:r>
              <a:rPr dirty="0" sz="2000" spc="125">
                <a:latin typeface="Tahoma"/>
                <a:cs typeface="Tahoma"/>
              </a:rPr>
              <a:t> </a:t>
            </a:r>
            <a:r>
              <a:rPr dirty="0" sz="2000" spc="-130">
                <a:latin typeface="Tahoma"/>
                <a:cs typeface="Tahoma"/>
              </a:rPr>
              <a:t>براجت</a:t>
            </a:r>
            <a:r>
              <a:rPr dirty="0" sz="2000" spc="50">
                <a:latin typeface="Tahoma"/>
                <a:cs typeface="Tahoma"/>
              </a:rPr>
              <a:t> </a:t>
            </a:r>
            <a:r>
              <a:rPr dirty="0" sz="2000" spc="170">
                <a:latin typeface="Tahoma"/>
                <a:cs typeface="Tahoma"/>
              </a:rPr>
              <a:t>نع</a:t>
            </a:r>
            <a:r>
              <a:rPr dirty="0" sz="2000" spc="50">
                <a:latin typeface="Tahoma"/>
                <a:cs typeface="Tahoma"/>
              </a:rPr>
              <a:t> </a:t>
            </a:r>
            <a:r>
              <a:rPr dirty="0" sz="2000" spc="-80">
                <a:latin typeface="Tahoma"/>
                <a:cs typeface="Tahoma"/>
              </a:rPr>
              <a:t>كيهان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295">
                <a:latin typeface="Tahoma"/>
                <a:cs typeface="Tahoma"/>
              </a:rPr>
              <a:t>،اهذيفنت</a:t>
            </a:r>
            <a:r>
              <a:rPr dirty="0" sz="2000" spc="130">
                <a:latin typeface="Tahoma"/>
                <a:cs typeface="Tahoma"/>
              </a:rPr>
              <a:t> </a:t>
            </a:r>
            <a:r>
              <a:rPr dirty="0" sz="2000" spc="-385">
                <a:latin typeface="Tahoma"/>
                <a:cs typeface="Tahoma"/>
              </a:rPr>
              <a:t>ةيفيكو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35">
                <a:latin typeface="Tahoma"/>
                <a:cs typeface="Tahoma"/>
              </a:rPr>
              <a:t>ءاكذلا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95">
                <a:latin typeface="Tahoma"/>
                <a:cs typeface="Tahoma"/>
              </a:rPr>
              <a:t>ةمظنأ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ةدعاسم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لالخ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225">
                <a:latin typeface="Tahoma"/>
                <a:cs typeface="Tahoma"/>
              </a:rPr>
              <a:t>ةيلودلا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110">
                <a:latin typeface="Tahoma"/>
                <a:cs typeface="Tahoma"/>
              </a:rPr>
              <a:t>تاقالعلا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765">
                <a:latin typeface="Tahoma"/>
                <a:cs typeface="Tahoma"/>
              </a:rPr>
              <a:t>رييستب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440">
                <a:latin typeface="Tahoma"/>
                <a:cs typeface="Tahoma"/>
              </a:rPr>
              <a:t>قلعتي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اميف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ةنكمم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-459">
                <a:latin typeface="Tahoma"/>
                <a:cs typeface="Tahoma"/>
              </a:rPr>
              <a:t>جئاتن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80">
                <a:latin typeface="Tahoma"/>
                <a:cs typeface="Tahoma"/>
              </a:rPr>
              <a:t>لضفأ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235">
                <a:latin typeface="Tahoma"/>
                <a:cs typeface="Tahoma"/>
              </a:rPr>
              <a:t>ىلإ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45">
                <a:latin typeface="Tahoma"/>
                <a:cs typeface="Tahoma"/>
              </a:rPr>
              <a:t>لوصولل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160">
                <a:latin typeface="Tahoma"/>
                <a:cs typeface="Tahoma"/>
              </a:rPr>
              <a:t>تروط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555">
                <a:latin typeface="Tahoma"/>
                <a:cs typeface="Tahoma"/>
              </a:rPr>
              <a:t>نيينقتلا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320">
                <a:latin typeface="Tahoma"/>
                <a:cs typeface="Tahoma"/>
              </a:rPr>
              <a:t>اهئاربخب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105">
                <a:latin typeface="Tahoma"/>
                <a:cs typeface="Tahoma"/>
              </a:rPr>
              <a:t>ةلثمم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لودلا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355">
                <a:latin typeface="Tahoma"/>
                <a:cs typeface="Tahoma"/>
              </a:rPr>
              <a:t>هذه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90">
                <a:latin typeface="Tahoma"/>
                <a:cs typeface="Tahoma"/>
              </a:rPr>
              <a:t>نأ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كلذ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،ةيمويلا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155">
                <a:latin typeface="Tahoma"/>
                <a:cs typeface="Tahoma"/>
              </a:rPr>
              <a:t>تارارقلا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ذاختاو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-229">
                <a:latin typeface="Tahoma"/>
                <a:cs typeface="Tahoma"/>
              </a:rPr>
              <a:t>عنص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180">
                <a:latin typeface="Tahoma"/>
                <a:cs typeface="Tahoma"/>
              </a:rPr>
              <a:t>ةيلمع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-240">
                <a:latin typeface="Tahoma"/>
                <a:cs typeface="Tahoma"/>
              </a:rPr>
              <a:t>يف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يعانطصالا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ةفاكو</a:t>
            </a:r>
            <a:r>
              <a:rPr dirty="0" sz="2000" spc="365">
                <a:latin typeface="Tahoma"/>
                <a:cs typeface="Tahoma"/>
              </a:rPr>
              <a:t> </a:t>
            </a:r>
            <a:r>
              <a:rPr dirty="0" sz="2000" spc="-140">
                <a:latin typeface="Tahoma"/>
                <a:cs typeface="Tahoma"/>
              </a:rPr>
              <a:t>،ةيلودلاو</a:t>
            </a:r>
            <a:r>
              <a:rPr dirty="0" sz="2000" spc="375">
                <a:latin typeface="Tahoma"/>
                <a:cs typeface="Tahoma"/>
              </a:rPr>
              <a:t> </a:t>
            </a:r>
            <a:r>
              <a:rPr dirty="0" sz="2000" spc="-305">
                <a:latin typeface="Tahoma"/>
                <a:cs typeface="Tahoma"/>
              </a:rPr>
              <a:t>ةيميلقإلا</a:t>
            </a:r>
            <a:r>
              <a:rPr dirty="0" sz="2000" spc="390">
                <a:latin typeface="Tahoma"/>
                <a:cs typeface="Tahoma"/>
              </a:rPr>
              <a:t> </a:t>
            </a:r>
            <a:r>
              <a:rPr dirty="0" sz="2000" spc="-350">
                <a:latin typeface="Tahoma"/>
                <a:cs typeface="Tahoma"/>
              </a:rPr>
              <a:t>ةيخيراتلا</a:t>
            </a:r>
            <a:r>
              <a:rPr dirty="0" sz="2000" spc="370">
                <a:latin typeface="Tahoma"/>
                <a:cs typeface="Tahoma"/>
              </a:rPr>
              <a:t> </a:t>
            </a:r>
            <a:r>
              <a:rPr dirty="0" sz="2000" spc="-135">
                <a:latin typeface="Tahoma"/>
                <a:cs typeface="Tahoma"/>
              </a:rPr>
              <a:t>عئاقولاو</a:t>
            </a:r>
            <a:r>
              <a:rPr dirty="0" sz="2000" spc="37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تامولعملاو</a:t>
            </a:r>
            <a:r>
              <a:rPr dirty="0" sz="2000" spc="365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تانايبلا</a:t>
            </a:r>
            <a:r>
              <a:rPr dirty="0" sz="2000" spc="385">
                <a:latin typeface="Tahoma"/>
                <a:cs typeface="Tahoma"/>
              </a:rPr>
              <a:t> </a:t>
            </a:r>
            <a:r>
              <a:rPr dirty="0" sz="2000" spc="-80">
                <a:latin typeface="Tahoma"/>
                <a:cs typeface="Tahoma"/>
              </a:rPr>
              <a:t>ىلع</a:t>
            </a:r>
            <a:r>
              <a:rPr dirty="0" sz="2000" spc="375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اهبيردتو</a:t>
            </a:r>
            <a:r>
              <a:rPr dirty="0" sz="2000" spc="375">
                <a:latin typeface="Tahoma"/>
                <a:cs typeface="Tahoma"/>
              </a:rPr>
              <a:t> </a:t>
            </a:r>
            <a:r>
              <a:rPr dirty="0" sz="2000" spc="-135">
                <a:latin typeface="Tahoma"/>
                <a:cs typeface="Tahoma"/>
              </a:rPr>
              <a:t>جماربلا</a:t>
            </a:r>
            <a:r>
              <a:rPr dirty="0" sz="2000" spc="380">
                <a:latin typeface="Tahoma"/>
                <a:cs typeface="Tahoma"/>
              </a:rPr>
              <a:t> </a:t>
            </a:r>
            <a:r>
              <a:rPr dirty="0" sz="2000" spc="345">
                <a:latin typeface="Tahoma"/>
                <a:cs typeface="Tahoma"/>
              </a:rPr>
              <a:t>هذه</a:t>
            </a:r>
            <a:r>
              <a:rPr dirty="0" sz="2000" spc="365">
                <a:latin typeface="Tahoma"/>
                <a:cs typeface="Tahoma"/>
              </a:rPr>
              <a:t> </a:t>
            </a:r>
            <a:r>
              <a:rPr dirty="0" sz="2000" spc="-455">
                <a:latin typeface="Tahoma"/>
                <a:cs typeface="Tahoma"/>
              </a:rPr>
              <a:t>لبس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يذلا</a:t>
            </a:r>
            <a:r>
              <a:rPr dirty="0" sz="2000" spc="-13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رمألا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بوعشلاو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ممألا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605">
                <a:latin typeface="Tahoma"/>
                <a:cs typeface="Tahoma"/>
              </a:rPr>
              <a:t>نيب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80">
                <a:latin typeface="Tahoma"/>
                <a:cs typeface="Tahoma"/>
              </a:rPr>
              <a:t>ةيروحملا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335">
                <a:latin typeface="Tahoma"/>
                <a:cs typeface="Tahoma"/>
              </a:rPr>
              <a:t>اياضقلا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20">
                <a:latin typeface="Tahoma"/>
                <a:cs typeface="Tahoma"/>
              </a:rPr>
              <a:t>ديدعو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ةيجراخلا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335">
                <a:latin typeface="Tahoma"/>
                <a:cs typeface="Tahoma"/>
              </a:rPr>
              <a:t>تاسايسلا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215">
                <a:latin typeface="Tahoma"/>
                <a:cs typeface="Tahoma"/>
              </a:rPr>
              <a:t>عم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185">
                <a:latin typeface="Tahoma"/>
                <a:cs typeface="Tahoma"/>
              </a:rPr>
              <a:t>ةطبترملا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فراعملا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ةيجراخلا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395">
                <a:latin typeface="Tahoma"/>
                <a:cs typeface="Tahoma"/>
              </a:rPr>
              <a:t>تاسايسلاب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ةقلعتملا</a:t>
            </a:r>
            <a:r>
              <a:rPr dirty="0" sz="2000" spc="50">
                <a:latin typeface="Tahoma"/>
                <a:cs typeface="Tahoma"/>
              </a:rPr>
              <a:t> </a:t>
            </a:r>
            <a:r>
              <a:rPr dirty="0" sz="2000" spc="-110">
                <a:latin typeface="Tahoma"/>
                <a:cs typeface="Tahoma"/>
              </a:rPr>
              <a:t>تاحرتقملاو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275">
                <a:latin typeface="Tahoma"/>
                <a:cs typeface="Tahoma"/>
              </a:rPr>
              <a:t>تايصوتلا</a:t>
            </a:r>
            <a:r>
              <a:rPr dirty="0" sz="2000" spc="65">
                <a:latin typeface="Tahoma"/>
                <a:cs typeface="Tahoma"/>
              </a:rPr>
              <a:t> </a:t>
            </a:r>
            <a:r>
              <a:rPr dirty="0" sz="2000" spc="-405">
                <a:latin typeface="Tahoma"/>
                <a:cs typeface="Tahoma"/>
              </a:rPr>
              <a:t>ميدقت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195">
                <a:latin typeface="Tahoma"/>
                <a:cs typeface="Tahoma"/>
              </a:rPr>
              <a:t>ىلع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ةرداق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يعانطصالا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ءاكذلا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 spc="105">
                <a:latin typeface="Tahoma"/>
                <a:cs typeface="Tahoma"/>
              </a:rPr>
              <a:t>ةمظنأ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185">
                <a:latin typeface="Tahoma"/>
                <a:cs typeface="Tahoma"/>
              </a:rPr>
              <a:t>لعج</a:t>
            </a:r>
            <a:r>
              <a:rPr dirty="0" sz="2000" spc="185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.</a:t>
            </a:r>
            <a:r>
              <a:rPr dirty="0" sz="2000" spc="-204">
                <a:latin typeface="Tahoma"/>
                <a:cs typeface="Tahoma"/>
              </a:rPr>
              <a:t>ةلوهسب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 spc="-290">
                <a:latin typeface="Tahoma"/>
                <a:cs typeface="Tahoma"/>
              </a:rPr>
              <a:t>اهذيفنت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350">
                <a:latin typeface="Tahoma"/>
                <a:cs typeface="Tahoma"/>
              </a:rPr>
              <a:t>يرشبلا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125">
                <a:latin typeface="Tahoma"/>
                <a:cs typeface="Tahoma"/>
              </a:rPr>
              <a:t>لقعلا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ىلع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215">
                <a:latin typeface="Tahoma"/>
                <a:cs typeface="Tahoma"/>
              </a:rPr>
              <a:t>بعصي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425">
                <a:latin typeface="Tahoma"/>
                <a:cs typeface="Tahoma"/>
              </a:rPr>
              <a:t>يسايق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تقو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لالخ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225">
                <a:latin typeface="Tahoma"/>
                <a:cs typeface="Tahoma"/>
              </a:rPr>
              <a:t>ةيلودلا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تاقالعلاو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981200"/>
            <a:ext cx="11527790" cy="3766185"/>
          </a:xfrm>
          <a:custGeom>
            <a:avLst/>
            <a:gdLst/>
            <a:ahLst/>
            <a:cxnLst/>
            <a:rect l="l" t="t" r="r" b="b"/>
            <a:pathLst>
              <a:path w="11527790" h="3766185">
                <a:moveTo>
                  <a:pt x="11527536" y="0"/>
                </a:moveTo>
                <a:lnTo>
                  <a:pt x="0" y="0"/>
                </a:lnTo>
                <a:lnTo>
                  <a:pt x="0" y="3765804"/>
                </a:lnTo>
                <a:lnTo>
                  <a:pt x="11527536" y="3765804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10540" y="1965172"/>
            <a:ext cx="11423015" cy="348170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 indent="635">
              <a:lnSpc>
                <a:spcPct val="140000"/>
              </a:lnSpc>
              <a:spcBef>
                <a:spcPts val="95"/>
              </a:spcBef>
            </a:pPr>
            <a:r>
              <a:rPr dirty="0" sz="1800" spc="-365">
                <a:latin typeface="Tahoma"/>
                <a:cs typeface="Tahoma"/>
              </a:rPr>
              <a:t>عنصب</a:t>
            </a:r>
            <a:r>
              <a:rPr dirty="0" sz="1800" spc="220">
                <a:latin typeface="Tahoma"/>
                <a:cs typeface="Tahoma"/>
              </a:rPr>
              <a:t> </a:t>
            </a:r>
            <a:r>
              <a:rPr dirty="0" sz="1800" spc="-400">
                <a:latin typeface="Tahoma"/>
                <a:cs typeface="Tahoma"/>
              </a:rPr>
              <a:t>قلعتي</a:t>
            </a:r>
            <a:r>
              <a:rPr dirty="0" sz="1800" spc="260">
                <a:latin typeface="Tahoma"/>
                <a:cs typeface="Tahoma"/>
              </a:rPr>
              <a:t> </a:t>
            </a:r>
            <a:r>
              <a:rPr dirty="0" sz="1800" spc="-150">
                <a:latin typeface="Tahoma"/>
                <a:cs typeface="Tahoma"/>
              </a:rPr>
              <a:t>اميف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ةمدقتم</a:t>
            </a:r>
            <a:r>
              <a:rPr dirty="0" sz="1800" spc="204">
                <a:latin typeface="Tahoma"/>
                <a:cs typeface="Tahoma"/>
              </a:rPr>
              <a:t> </a:t>
            </a:r>
            <a:r>
              <a:rPr dirty="0" baseline="21604" sz="2700" spc="-315">
                <a:latin typeface="Tahoma"/>
                <a:cs typeface="Tahoma"/>
              </a:rPr>
              <a:t>اً</a:t>
            </a:r>
            <a:r>
              <a:rPr dirty="0" baseline="21604" sz="2700" spc="-232">
                <a:latin typeface="Tahoma"/>
                <a:cs typeface="Tahoma"/>
              </a:rPr>
              <a:t> </a:t>
            </a:r>
            <a:r>
              <a:rPr dirty="0" sz="1800" spc="70">
                <a:latin typeface="Tahoma"/>
                <a:cs typeface="Tahoma"/>
              </a:rPr>
              <a:t>راودأ</a:t>
            </a:r>
            <a:r>
              <a:rPr dirty="0" sz="1800" spc="185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ذخأت</a:t>
            </a:r>
            <a:r>
              <a:rPr dirty="0" sz="1800" spc="200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نأ</a:t>
            </a:r>
            <a:r>
              <a:rPr dirty="0" sz="1800" spc="185">
                <a:latin typeface="Tahoma"/>
                <a:cs typeface="Tahoma"/>
              </a:rPr>
              <a:t> </a:t>
            </a:r>
            <a:r>
              <a:rPr dirty="0" sz="1800" spc="-70">
                <a:latin typeface="Tahoma"/>
                <a:cs typeface="Tahoma"/>
              </a:rPr>
              <a:t>يف</a:t>
            </a:r>
            <a:r>
              <a:rPr dirty="0" sz="1800" spc="200">
                <a:latin typeface="Tahoma"/>
                <a:cs typeface="Tahoma"/>
              </a:rPr>
              <a:t> </a:t>
            </a:r>
            <a:r>
              <a:rPr dirty="0" sz="1800" spc="-155">
                <a:latin typeface="Tahoma"/>
                <a:cs typeface="Tahoma"/>
              </a:rPr>
              <a:t>ةيلودلا</a:t>
            </a:r>
            <a:r>
              <a:rPr dirty="0" sz="1800" spc="200">
                <a:latin typeface="Tahoma"/>
                <a:cs typeface="Tahoma"/>
              </a:rPr>
              <a:t> </a:t>
            </a:r>
            <a:r>
              <a:rPr dirty="0" sz="1800" spc="-95">
                <a:latin typeface="Tahoma"/>
                <a:cs typeface="Tahoma"/>
              </a:rPr>
              <a:t>اهتاقالع</a:t>
            </a:r>
            <a:r>
              <a:rPr dirty="0" sz="1800" spc="195">
                <a:latin typeface="Tahoma"/>
                <a:cs typeface="Tahoma"/>
              </a:rPr>
              <a:t> </a:t>
            </a:r>
            <a:r>
              <a:rPr dirty="0" sz="1800" spc="-70">
                <a:latin typeface="Tahoma"/>
                <a:cs typeface="Tahoma"/>
              </a:rPr>
              <a:t>يف</a:t>
            </a:r>
            <a:r>
              <a:rPr dirty="0" sz="1800" spc="195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ةيملاع</a:t>
            </a:r>
            <a:r>
              <a:rPr dirty="0" sz="1800" spc="20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ةناكم</a:t>
            </a:r>
            <a:r>
              <a:rPr dirty="0" sz="1800" spc="19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ذخأل</a:t>
            </a:r>
            <a:r>
              <a:rPr dirty="0" sz="1800" spc="200">
                <a:latin typeface="Tahoma"/>
                <a:cs typeface="Tahoma"/>
              </a:rPr>
              <a:t> </a:t>
            </a:r>
            <a:r>
              <a:rPr dirty="0" sz="1800" spc="70">
                <a:latin typeface="Tahoma"/>
                <a:cs typeface="Tahoma"/>
              </a:rPr>
              <a:t>ةحماطلا</a:t>
            </a:r>
            <a:r>
              <a:rPr dirty="0" sz="1800" spc="20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لودلا</a:t>
            </a:r>
            <a:r>
              <a:rPr dirty="0" sz="1800" spc="19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تأدب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550">
                <a:latin typeface="Tahoma"/>
                <a:cs typeface="Tahoma"/>
              </a:rPr>
              <a:t>نيب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235">
                <a:latin typeface="Tahoma"/>
                <a:cs typeface="Tahoma"/>
              </a:rPr>
              <a:t>ةيسامولبدلا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فالتخا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ةيناكمإ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250">
                <a:latin typeface="Tahoma"/>
                <a:cs typeface="Tahoma"/>
              </a:rPr>
              <a:t>ىلع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425">
                <a:latin typeface="Tahoma"/>
                <a:cs typeface="Tahoma"/>
              </a:rPr>
              <a:t>زيكرتلا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185">
                <a:latin typeface="Tahoma"/>
                <a:cs typeface="Tahoma"/>
              </a:rPr>
              <a:t>عم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200">
                <a:latin typeface="Tahoma"/>
                <a:cs typeface="Tahoma"/>
              </a:rPr>
              <a:t>ةيلودلا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 spc="-105">
                <a:latin typeface="Tahoma"/>
                <a:cs typeface="Tahoma"/>
              </a:rPr>
              <a:t>تاقالعلا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ةموظنمب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-185">
                <a:latin typeface="Tahoma"/>
                <a:cs typeface="Tahoma"/>
              </a:rPr>
              <a:t>ةقلعتملا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-90">
                <a:latin typeface="Tahoma"/>
                <a:cs typeface="Tahoma"/>
              </a:rPr>
              <a:t>تارارقلاو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ةيجراخلا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-315">
                <a:latin typeface="Tahoma"/>
                <a:cs typeface="Tahoma"/>
              </a:rPr>
              <a:t>تاسايسلا</a:t>
            </a:r>
            <a:r>
              <a:rPr dirty="0" sz="1800" spc="50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ةمظنألا</a:t>
            </a:r>
            <a:r>
              <a:rPr dirty="0" sz="1800" spc="15">
                <a:latin typeface="Tahoma"/>
                <a:cs typeface="Tahoma"/>
              </a:rPr>
              <a:t> </a:t>
            </a:r>
            <a:r>
              <a:rPr dirty="0" sz="1800" spc="310">
                <a:latin typeface="Tahoma"/>
                <a:cs typeface="Tahoma"/>
              </a:rPr>
              <a:t>هذه</a:t>
            </a:r>
            <a:r>
              <a:rPr dirty="0" sz="1800" spc="155">
                <a:latin typeface="Tahoma"/>
                <a:cs typeface="Tahoma"/>
              </a:rPr>
              <a:t> </a:t>
            </a:r>
            <a:r>
              <a:rPr dirty="0" sz="1800" spc="120">
                <a:latin typeface="Tahoma"/>
                <a:cs typeface="Tahoma"/>
              </a:rPr>
              <a:t>ىطعأ</a:t>
            </a:r>
            <a:r>
              <a:rPr dirty="0" sz="1800" spc="150">
                <a:latin typeface="Tahoma"/>
                <a:cs typeface="Tahoma"/>
              </a:rPr>
              <a:t> </a:t>
            </a:r>
            <a:r>
              <a:rPr dirty="0" sz="1800" spc="150">
                <a:latin typeface="Tahoma"/>
                <a:cs typeface="Tahoma"/>
              </a:rPr>
              <a:t>ام</a:t>
            </a:r>
            <a:r>
              <a:rPr dirty="0" sz="1800" spc="150">
                <a:latin typeface="Tahoma"/>
                <a:cs typeface="Tahoma"/>
              </a:rPr>
              <a:t> </a:t>
            </a:r>
            <a:r>
              <a:rPr dirty="0" sz="1800" spc="-65">
                <a:latin typeface="Tahoma"/>
                <a:cs typeface="Tahoma"/>
              </a:rPr>
              <a:t>،يعانطصالا</a:t>
            </a:r>
            <a:r>
              <a:rPr dirty="0" sz="1800" spc="15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ءاكذلا</a:t>
            </a:r>
            <a:r>
              <a:rPr dirty="0" sz="1800" spc="15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ةمظنأل</a:t>
            </a:r>
            <a:r>
              <a:rPr dirty="0" sz="1800" spc="155">
                <a:latin typeface="Tahoma"/>
                <a:cs typeface="Tahoma"/>
              </a:rPr>
              <a:t> </a:t>
            </a:r>
            <a:r>
              <a:rPr dirty="0" sz="1800" spc="-170">
                <a:latin typeface="Tahoma"/>
                <a:cs typeface="Tahoma"/>
              </a:rPr>
              <a:t>ةيمقرلا</a:t>
            </a:r>
            <a:r>
              <a:rPr dirty="0" sz="1800" spc="155">
                <a:latin typeface="Tahoma"/>
                <a:cs typeface="Tahoma"/>
              </a:rPr>
              <a:t> </a:t>
            </a:r>
            <a:r>
              <a:rPr dirty="0" sz="1800" spc="-320">
                <a:latin typeface="Tahoma"/>
                <a:cs typeface="Tahoma"/>
              </a:rPr>
              <a:t>تانايبلا</a:t>
            </a:r>
            <a:r>
              <a:rPr dirty="0" sz="1800" spc="18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دعاوق</a:t>
            </a:r>
            <a:r>
              <a:rPr dirty="0" sz="1800" spc="150">
                <a:latin typeface="Tahoma"/>
                <a:cs typeface="Tahoma"/>
              </a:rPr>
              <a:t> </a:t>
            </a:r>
            <a:r>
              <a:rPr dirty="0" sz="1800" spc="-95">
                <a:latin typeface="Tahoma"/>
                <a:cs typeface="Tahoma"/>
              </a:rPr>
              <a:t>يف</a:t>
            </a:r>
            <a:r>
              <a:rPr dirty="0" sz="1800" spc="150">
                <a:latin typeface="Tahoma"/>
                <a:cs typeface="Tahoma"/>
              </a:rPr>
              <a:t> </a:t>
            </a:r>
            <a:r>
              <a:rPr dirty="0" baseline="21604" sz="2700" spc="-300">
                <a:latin typeface="Tahoma"/>
                <a:cs typeface="Tahoma"/>
              </a:rPr>
              <a:t>اً</a:t>
            </a:r>
            <a:r>
              <a:rPr dirty="0" baseline="21604" sz="2700" spc="-52">
                <a:latin typeface="Tahoma"/>
                <a:cs typeface="Tahoma"/>
              </a:rPr>
              <a:t> </a:t>
            </a:r>
            <a:r>
              <a:rPr dirty="0" sz="1800" spc="-409">
                <a:latin typeface="Tahoma"/>
                <a:cs typeface="Tahoma"/>
              </a:rPr>
              <a:t>ضيأ</a:t>
            </a:r>
            <a:r>
              <a:rPr dirty="0" sz="1800" spc="225">
                <a:latin typeface="Tahoma"/>
                <a:cs typeface="Tahoma"/>
              </a:rPr>
              <a:t> </a:t>
            </a:r>
            <a:r>
              <a:rPr dirty="0" baseline="24691" sz="2700">
                <a:latin typeface="Tahoma"/>
                <a:cs typeface="Tahoma"/>
              </a:rPr>
              <a:t>نزخُ</a:t>
            </a:r>
            <a:r>
              <a:rPr dirty="0" baseline="24691" sz="2700" spc="345">
                <a:latin typeface="Tahoma"/>
                <a:cs typeface="Tahoma"/>
              </a:rPr>
              <a:t>  </a:t>
            </a:r>
            <a:r>
              <a:rPr dirty="0" sz="1800" spc="150">
                <a:latin typeface="Tahoma"/>
                <a:cs typeface="Tahoma"/>
              </a:rPr>
              <a:t>ام</a:t>
            </a:r>
            <a:r>
              <a:rPr dirty="0" sz="1800" spc="150">
                <a:latin typeface="Tahoma"/>
                <a:cs typeface="Tahoma"/>
              </a:rPr>
              <a:t> </a:t>
            </a:r>
            <a:r>
              <a:rPr dirty="0" sz="1800" spc="360">
                <a:latin typeface="Tahoma"/>
                <a:cs typeface="Tahoma"/>
              </a:rPr>
              <a:t>وهو</a:t>
            </a:r>
            <a:r>
              <a:rPr dirty="0" sz="1800" spc="15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،ىرخأو</a:t>
            </a:r>
            <a:r>
              <a:rPr dirty="0" sz="1800" spc="15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ةلود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240">
                <a:latin typeface="Tahoma"/>
                <a:cs typeface="Tahoma"/>
              </a:rPr>
              <a:t>نم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525">
                <a:latin typeface="Tahoma"/>
                <a:cs typeface="Tahoma"/>
              </a:rPr>
              <a:t>ريثك</a:t>
            </a:r>
            <a:r>
              <a:rPr dirty="0" sz="1800">
                <a:latin typeface="Tahoma"/>
                <a:cs typeface="Tahoma"/>
              </a:rPr>
              <a:t> </a:t>
            </a:r>
            <a:r>
              <a:rPr dirty="0" sz="1800" spc="-225">
                <a:latin typeface="Tahoma"/>
                <a:cs typeface="Tahoma"/>
              </a:rPr>
              <a:t>يف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لودلا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545">
                <a:latin typeface="Tahoma"/>
                <a:cs typeface="Tahoma"/>
              </a:rPr>
              <a:t>نيب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110">
                <a:latin typeface="Tahoma"/>
                <a:cs typeface="Tahoma"/>
              </a:rPr>
              <a:t>تاقالعلا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روسج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245">
                <a:latin typeface="Tahoma"/>
                <a:cs typeface="Tahoma"/>
              </a:rPr>
              <a:t>ءانب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120">
                <a:latin typeface="Tahoma"/>
                <a:cs typeface="Tahoma"/>
              </a:rPr>
              <a:t>ةيناكمإو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ةيسامولبدلا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تاقالعلاب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295">
                <a:latin typeface="Tahoma"/>
                <a:cs typeface="Tahoma"/>
              </a:rPr>
              <a:t>ؤبنتلاو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10">
                <a:latin typeface="Tahoma"/>
                <a:cs typeface="Tahoma"/>
              </a:rPr>
              <a:t>،ةيلودلا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رطاخملاب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385">
                <a:latin typeface="Tahoma"/>
                <a:cs typeface="Tahoma"/>
              </a:rPr>
              <a:t>ؤبنتلا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ةيناكمإ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انه</a:t>
            </a:r>
            <a:r>
              <a:rPr dirty="0" sz="1800" spc="195">
                <a:latin typeface="Tahoma"/>
                <a:cs typeface="Tahoma"/>
              </a:rPr>
              <a:t> </a:t>
            </a:r>
            <a:r>
              <a:rPr dirty="0" sz="1800" spc="240">
                <a:latin typeface="Tahoma"/>
                <a:cs typeface="Tahoma"/>
              </a:rPr>
              <a:t>نم</a:t>
            </a:r>
            <a:r>
              <a:rPr dirty="0" sz="1800" spc="215">
                <a:latin typeface="Tahoma"/>
                <a:cs typeface="Tahoma"/>
              </a:rPr>
              <a:t> </a:t>
            </a:r>
            <a:r>
              <a:rPr dirty="0" sz="1800" spc="-490">
                <a:latin typeface="Tahoma"/>
                <a:cs typeface="Tahoma"/>
              </a:rPr>
              <a:t>ىتش</a:t>
            </a:r>
            <a:r>
              <a:rPr dirty="0" sz="1800" spc="24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تالاجم</a:t>
            </a:r>
            <a:r>
              <a:rPr dirty="0" sz="1800" spc="220">
                <a:latin typeface="Tahoma"/>
                <a:cs typeface="Tahoma"/>
              </a:rPr>
              <a:t> </a:t>
            </a:r>
            <a:r>
              <a:rPr dirty="0" sz="1800" spc="240">
                <a:latin typeface="Tahoma"/>
                <a:cs typeface="Tahoma"/>
              </a:rPr>
              <a:t>نم</a:t>
            </a:r>
            <a:r>
              <a:rPr dirty="0" sz="1800" spc="22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كلذ</a:t>
            </a:r>
            <a:r>
              <a:rPr dirty="0" sz="1800" spc="229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فالخو</a:t>
            </a:r>
            <a:r>
              <a:rPr dirty="0" sz="1800" spc="220">
                <a:latin typeface="Tahoma"/>
                <a:cs typeface="Tahoma"/>
              </a:rPr>
              <a:t> </a:t>
            </a:r>
            <a:r>
              <a:rPr dirty="0" sz="1800" spc="-175">
                <a:latin typeface="Tahoma"/>
                <a:cs typeface="Tahoma"/>
              </a:rPr>
              <a:t>،ةيسامولبدلاو</a:t>
            </a:r>
            <a:r>
              <a:rPr dirty="0" sz="1800" spc="225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،ةينمألاو</a:t>
            </a:r>
            <a:r>
              <a:rPr dirty="0" sz="1800" spc="225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،ةيركسعلاو</a:t>
            </a:r>
            <a:r>
              <a:rPr dirty="0" sz="1800" spc="229">
                <a:latin typeface="Tahoma"/>
                <a:cs typeface="Tahoma"/>
              </a:rPr>
              <a:t> </a:t>
            </a:r>
            <a:r>
              <a:rPr dirty="0" sz="1800" spc="-385">
                <a:latin typeface="Tahoma"/>
                <a:cs typeface="Tahoma"/>
              </a:rPr>
              <a:t>،ةيسايسلا</a:t>
            </a:r>
            <a:r>
              <a:rPr dirty="0" sz="1800" spc="229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اهنم</a:t>
            </a:r>
            <a:r>
              <a:rPr dirty="0" sz="1800" spc="215">
                <a:latin typeface="Tahoma"/>
                <a:cs typeface="Tahoma"/>
              </a:rPr>
              <a:t> </a:t>
            </a:r>
            <a:r>
              <a:rPr dirty="0" sz="1800" spc="-45">
                <a:latin typeface="Tahoma"/>
                <a:cs typeface="Tahoma"/>
              </a:rPr>
              <a:t>ةطشنألاو</a:t>
            </a:r>
            <a:r>
              <a:rPr dirty="0" sz="1800" spc="22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تالاجملا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185">
                <a:latin typeface="Tahoma"/>
                <a:cs typeface="Tahoma"/>
              </a:rPr>
              <a:t>ةرورضلاب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يدؤي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80">
                <a:latin typeface="Tahoma"/>
                <a:cs typeface="Tahoma"/>
              </a:rPr>
              <a:t>وهف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،يعانطصالا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ءاكذلا</a:t>
            </a:r>
            <a:r>
              <a:rPr dirty="0" sz="1800" spc="50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ةمظنأ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كالتماب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160">
                <a:latin typeface="Tahoma"/>
                <a:cs typeface="Tahoma"/>
              </a:rPr>
              <a:t>عولضلا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يف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 spc="-155">
                <a:latin typeface="Tahoma"/>
                <a:cs typeface="Tahoma"/>
              </a:rPr>
              <a:t>يلودلا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280">
                <a:latin typeface="Tahoma"/>
                <a:cs typeface="Tahoma"/>
              </a:rPr>
              <a:t>سفانتلا</a:t>
            </a:r>
            <a:r>
              <a:rPr dirty="0" sz="1800" spc="90">
                <a:latin typeface="Tahoma"/>
                <a:cs typeface="Tahoma"/>
              </a:rPr>
              <a:t> </a:t>
            </a:r>
            <a:r>
              <a:rPr dirty="0" sz="1800" spc="155">
                <a:latin typeface="Tahoma"/>
                <a:cs typeface="Tahoma"/>
              </a:rPr>
              <a:t>ةدح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دعاصت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225">
                <a:latin typeface="Tahoma"/>
                <a:cs typeface="Tahoma"/>
              </a:rPr>
              <a:t>نأب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لوقلا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نكمأ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تامولعملا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170">
                <a:latin typeface="Tahoma"/>
                <a:cs typeface="Tahoma"/>
              </a:rPr>
              <a:t>ىلع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baseline="21604" sz="2700" spc="-300">
                <a:latin typeface="Tahoma"/>
                <a:cs typeface="Tahoma"/>
              </a:rPr>
              <a:t>اً</a:t>
            </a:r>
            <a:r>
              <a:rPr dirty="0" baseline="21604" sz="2700" spc="-7">
                <a:latin typeface="Tahoma"/>
                <a:cs typeface="Tahoma"/>
              </a:rPr>
              <a:t> </a:t>
            </a:r>
            <a:r>
              <a:rPr dirty="0" sz="1800" spc="-305">
                <a:latin typeface="Tahoma"/>
                <a:cs typeface="Tahoma"/>
              </a:rPr>
              <a:t>ساسأ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-190">
                <a:latin typeface="Tahoma"/>
                <a:cs typeface="Tahoma"/>
              </a:rPr>
              <a:t>موقت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250">
                <a:latin typeface="Tahoma"/>
                <a:cs typeface="Tahoma"/>
              </a:rPr>
              <a:t>ةيجولونكت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ةمظنأ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240">
                <a:latin typeface="Tahoma"/>
                <a:cs typeface="Tahoma"/>
              </a:rPr>
              <a:t>نم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225">
                <a:latin typeface="Tahoma"/>
                <a:cs typeface="Tahoma"/>
              </a:rPr>
              <a:t>هكلمت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امل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،ملاعلا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 spc="190">
                <a:latin typeface="Tahoma"/>
                <a:cs typeface="Tahoma"/>
              </a:rPr>
              <a:t>لود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540">
                <a:latin typeface="Tahoma"/>
                <a:cs typeface="Tahoma"/>
              </a:rPr>
              <a:t>نيب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120">
                <a:latin typeface="Tahoma"/>
                <a:cs typeface="Tahoma"/>
              </a:rPr>
              <a:t>ىوقلا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25">
                <a:latin typeface="Tahoma"/>
                <a:cs typeface="Tahoma"/>
              </a:rPr>
              <a:t>يف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150">
                <a:latin typeface="Tahoma"/>
                <a:cs typeface="Tahoma"/>
              </a:rPr>
              <a:t>نزاوتلا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55">
                <a:latin typeface="Tahoma"/>
                <a:cs typeface="Tahoma"/>
              </a:rPr>
              <a:t>ةلاح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145">
                <a:latin typeface="Tahoma"/>
                <a:cs typeface="Tahoma"/>
              </a:rPr>
              <a:t>قلخ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305">
                <a:latin typeface="Tahoma"/>
                <a:cs typeface="Tahoma"/>
              </a:rPr>
              <a:t>ىلإ</a:t>
            </a:r>
            <a:r>
              <a:rPr dirty="0" sz="1800" spc="500">
                <a:latin typeface="Tahoma"/>
                <a:cs typeface="Tahoma"/>
              </a:rPr>
              <a:t> </a:t>
            </a:r>
            <a:r>
              <a:rPr dirty="0" sz="1800" spc="-225">
                <a:latin typeface="Tahoma"/>
                <a:cs typeface="Tahoma"/>
              </a:rPr>
              <a:t>يف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204">
                <a:latin typeface="Tahoma"/>
                <a:cs typeface="Tahoma"/>
              </a:rPr>
              <a:t>قئاقحلاو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تامولعملا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360">
                <a:latin typeface="Tahoma"/>
                <a:cs typeface="Tahoma"/>
              </a:rPr>
              <a:t>كلت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670">
                <a:latin typeface="Tahoma"/>
                <a:cs typeface="Tahoma"/>
              </a:rPr>
              <a:t>رييست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455">
                <a:latin typeface="Tahoma"/>
                <a:cs typeface="Tahoma"/>
              </a:rPr>
              <a:t>ةيفيك</a:t>
            </a:r>
            <a:r>
              <a:rPr dirty="0" sz="1800" spc="-5">
                <a:latin typeface="Tahoma"/>
                <a:cs typeface="Tahoma"/>
              </a:rPr>
              <a:t> </a:t>
            </a:r>
            <a:r>
              <a:rPr dirty="0" sz="1800" spc="-229">
                <a:latin typeface="Tahoma"/>
                <a:cs typeface="Tahoma"/>
              </a:rPr>
              <a:t>يف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لودلا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545">
                <a:latin typeface="Tahoma"/>
                <a:cs typeface="Tahoma"/>
              </a:rPr>
              <a:t>نيب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345">
                <a:latin typeface="Tahoma"/>
                <a:cs typeface="Tahoma"/>
              </a:rPr>
              <a:t>زيمتلا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390">
                <a:latin typeface="Tahoma"/>
                <a:cs typeface="Tahoma"/>
              </a:rPr>
              <a:t>ىقبيو</a:t>
            </a:r>
            <a:r>
              <a:rPr dirty="0" sz="1800" spc="-15">
                <a:latin typeface="Tahoma"/>
                <a:cs typeface="Tahoma"/>
              </a:rPr>
              <a:t> </a:t>
            </a:r>
            <a:r>
              <a:rPr dirty="0" sz="1800" spc="-95">
                <a:latin typeface="Tahoma"/>
                <a:cs typeface="Tahoma"/>
              </a:rPr>
              <a:t>،عساو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قاطن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ىلع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80">
                <a:latin typeface="Tahoma"/>
                <a:cs typeface="Tahoma"/>
              </a:rPr>
              <a:t>ةرفوتم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يه</a:t>
            </a:r>
            <a:r>
              <a:rPr dirty="0" sz="1800" spc="-30">
                <a:latin typeface="Tahoma"/>
                <a:cs typeface="Tahoma"/>
              </a:rPr>
              <a:t> </a:t>
            </a:r>
            <a:r>
              <a:rPr dirty="0" sz="1800" spc="-350">
                <a:latin typeface="Tahoma"/>
                <a:cs typeface="Tahoma"/>
              </a:rPr>
              <a:t>يتلا</a:t>
            </a:r>
            <a:r>
              <a:rPr dirty="0" sz="1800" spc="-20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تانايبلاو</a:t>
            </a:r>
            <a:r>
              <a:rPr dirty="0" sz="1800" spc="-275">
                <a:latin typeface="Tahoma"/>
                <a:cs typeface="Tahoma"/>
              </a:rPr>
              <a:t> </a:t>
            </a:r>
            <a:r>
              <a:rPr dirty="0" sz="1800" spc="-210">
                <a:latin typeface="Tahoma"/>
                <a:cs typeface="Tahoma"/>
              </a:rPr>
              <a:t>.</a:t>
            </a:r>
            <a:r>
              <a:rPr dirty="0" sz="1800" spc="-210">
                <a:latin typeface="Tahoma"/>
                <a:cs typeface="Tahoma"/>
              </a:rPr>
              <a:t>اهيدل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190">
                <a:latin typeface="Tahoma"/>
                <a:cs typeface="Tahoma"/>
              </a:rPr>
              <a:t>ةيلودلا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تاقالعلاو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ةيجراخلا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305">
                <a:latin typeface="Tahoma"/>
                <a:cs typeface="Tahoma"/>
              </a:rPr>
              <a:t>تاسايسلا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مسر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2782" y="1872361"/>
              <a:ext cx="165100" cy="25082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497840" y="1622805"/>
            <a:ext cx="11448415" cy="3866515"/>
          </a:xfrm>
          <a:prstGeom prst="rect">
            <a:avLst/>
          </a:prstGeom>
        </p:spPr>
        <p:txBody>
          <a:bodyPr wrap="square" lIns="0" tIns="195580" rIns="0" bIns="0" rtlCol="0" vert="horz">
            <a:spAutoFit/>
          </a:bodyPr>
          <a:lstStyle/>
          <a:p>
            <a:pPr algn="r" marL="5417185" marR="58419">
              <a:lnSpc>
                <a:spcPct val="100000"/>
              </a:lnSpc>
              <a:spcBef>
                <a:spcPts val="1540"/>
              </a:spcBef>
            </a:pPr>
            <a:r>
              <a:rPr dirty="0" sz="2400" spc="-315" b="1">
                <a:solidFill>
                  <a:srgbClr val="FF0000"/>
                </a:solidFill>
                <a:latin typeface="Tahoma"/>
                <a:cs typeface="Tahoma"/>
              </a:rPr>
              <a:t>يعانطص</a:t>
            </a:r>
            <a:r>
              <a:rPr dirty="0" sz="2400" spc="315" b="1">
                <a:solidFill>
                  <a:srgbClr val="FF0000"/>
                </a:solidFill>
                <a:latin typeface="Tahoma"/>
                <a:cs typeface="Tahoma"/>
              </a:rPr>
              <a:t>  </a:t>
            </a:r>
            <a:r>
              <a:rPr dirty="0" sz="2400" b="1">
                <a:solidFill>
                  <a:srgbClr val="FF0000"/>
                </a:solidFill>
                <a:latin typeface="Tahoma"/>
                <a:cs typeface="Tahoma"/>
              </a:rPr>
              <a:t>ا</a:t>
            </a:r>
            <a:r>
              <a:rPr dirty="0" sz="2400" spc="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160" b="1">
                <a:solidFill>
                  <a:srgbClr val="FF0000"/>
                </a:solidFill>
                <a:latin typeface="Tahoma"/>
                <a:cs typeface="Tahoma"/>
              </a:rPr>
              <a:t>ءاكذلا</a:t>
            </a:r>
            <a:r>
              <a:rPr dirty="0" sz="2400" spc="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365" b="1">
                <a:solidFill>
                  <a:srgbClr val="FF0000"/>
                </a:solidFill>
                <a:latin typeface="Tahoma"/>
                <a:cs typeface="Tahoma"/>
              </a:rPr>
              <a:t>مادختس</a:t>
            </a:r>
            <a:r>
              <a:rPr dirty="0" sz="2400" spc="-3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715" b="1">
                <a:solidFill>
                  <a:srgbClr val="FF0000"/>
                </a:solidFill>
                <a:latin typeface="Tahoma"/>
                <a:cs typeface="Tahoma"/>
              </a:rPr>
              <a:t>اب</a:t>
            </a:r>
            <a:r>
              <a:rPr dirty="0" sz="2400" spc="12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765" b="1">
                <a:solidFill>
                  <a:srgbClr val="FF0000"/>
                </a:solidFill>
                <a:latin typeface="Tahoma"/>
                <a:cs typeface="Tahoma"/>
              </a:rPr>
              <a:t>ةيس</a:t>
            </a:r>
            <a:r>
              <a:rPr dirty="0" sz="2400" spc="-360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2400" spc="-345" b="1">
                <a:solidFill>
                  <a:srgbClr val="FF0000"/>
                </a:solidFill>
                <a:latin typeface="Tahoma"/>
                <a:cs typeface="Tahoma"/>
              </a:rPr>
              <a:t>امولبدلا</a:t>
            </a:r>
            <a:endParaRPr sz="2400">
              <a:latin typeface="Tahoma"/>
              <a:cs typeface="Tahoma"/>
            </a:endParaRPr>
          </a:p>
          <a:p>
            <a:pPr algn="r" marL="50800" marR="44450" indent="-635">
              <a:lnSpc>
                <a:spcPct val="150000"/>
              </a:lnSpc>
            </a:pPr>
            <a:r>
              <a:rPr dirty="0" sz="2400" spc="-135">
                <a:latin typeface="Tahoma"/>
                <a:cs typeface="Tahoma"/>
              </a:rPr>
              <a:t>ةيجراخلا</a:t>
            </a:r>
            <a:r>
              <a:rPr dirty="0" sz="2400" spc="40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ةرازو</a:t>
            </a:r>
            <a:r>
              <a:rPr dirty="0" sz="2400" spc="47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تماق</a:t>
            </a:r>
            <a:r>
              <a:rPr dirty="0" sz="2400" spc="475">
                <a:latin typeface="Tahoma"/>
                <a:cs typeface="Tahoma"/>
              </a:rPr>
              <a:t> </a:t>
            </a:r>
            <a:r>
              <a:rPr dirty="0" sz="2400" spc="-254">
                <a:latin typeface="Tahoma"/>
                <a:cs typeface="Tahoma"/>
              </a:rPr>
              <a:t>،ةيسامولبدلاو</a:t>
            </a:r>
            <a:r>
              <a:rPr dirty="0" sz="2400" spc="470">
                <a:latin typeface="Tahoma"/>
                <a:cs typeface="Tahoma"/>
              </a:rPr>
              <a:t> </a:t>
            </a:r>
            <a:r>
              <a:rPr dirty="0" sz="2400" spc="-345">
                <a:latin typeface="Tahoma"/>
                <a:cs typeface="Tahoma"/>
              </a:rPr>
              <a:t>ايجولونكتلا</a:t>
            </a:r>
            <a:r>
              <a:rPr dirty="0" sz="2400" spc="47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يلاجم</a:t>
            </a:r>
            <a:r>
              <a:rPr dirty="0" sz="2400" spc="484">
                <a:latin typeface="Tahoma"/>
                <a:cs typeface="Tahoma"/>
              </a:rPr>
              <a:t> </a:t>
            </a:r>
            <a:r>
              <a:rPr dirty="0" sz="2400" spc="-725">
                <a:latin typeface="Tahoma"/>
                <a:cs typeface="Tahoma"/>
              </a:rPr>
              <a:t>نيب</a:t>
            </a:r>
            <a:r>
              <a:rPr dirty="0" sz="2400" spc="53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عمجت</a:t>
            </a:r>
            <a:r>
              <a:rPr dirty="0" sz="2400" spc="475">
                <a:latin typeface="Tahoma"/>
                <a:cs typeface="Tahoma"/>
              </a:rPr>
              <a:t> </a:t>
            </a:r>
            <a:r>
              <a:rPr dirty="0" baseline="13888" sz="3600" spc="-607">
                <a:latin typeface="Tahoma"/>
                <a:cs typeface="Tahoma"/>
              </a:rPr>
              <a:t>ةقوشِّ</a:t>
            </a:r>
            <a:r>
              <a:rPr dirty="0" baseline="13888" sz="3600" spc="390">
                <a:latin typeface="Tahoma"/>
                <a:cs typeface="Tahoma"/>
              </a:rPr>
              <a:t>   </a:t>
            </a:r>
            <a:r>
              <a:rPr dirty="0" sz="2400" spc="250">
                <a:latin typeface="Tahoma"/>
                <a:cs typeface="Tahoma"/>
              </a:rPr>
              <a:t>م</a:t>
            </a:r>
            <a:r>
              <a:rPr dirty="0" sz="2400" spc="475">
                <a:latin typeface="Tahoma"/>
                <a:cs typeface="Tahoma"/>
              </a:rPr>
              <a:t> </a:t>
            </a:r>
            <a:r>
              <a:rPr dirty="0" sz="2400" spc="-110">
                <a:latin typeface="Tahoma"/>
                <a:cs typeface="Tahoma"/>
              </a:rPr>
              <a:t>ةوطخب</a:t>
            </a:r>
            <a:r>
              <a:rPr dirty="0" sz="2400" spc="-11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ءاكذلا</a:t>
            </a:r>
            <a:r>
              <a:rPr dirty="0" sz="2400" spc="235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مادختساب</a:t>
            </a:r>
            <a:r>
              <a:rPr dirty="0" sz="2400" spc="30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اهؤاشنإ</a:t>
            </a:r>
            <a:r>
              <a:rPr dirty="0" sz="2400" spc="305">
                <a:latin typeface="Tahoma"/>
                <a:cs typeface="Tahoma"/>
              </a:rPr>
              <a:t> </a:t>
            </a:r>
            <a:r>
              <a:rPr dirty="0" sz="2400" spc="-425">
                <a:latin typeface="Tahoma"/>
                <a:cs typeface="Tahoma"/>
              </a:rPr>
              <a:t>مت</a:t>
            </a:r>
            <a:r>
              <a:rPr dirty="0" sz="2400" spc="310">
                <a:latin typeface="Tahoma"/>
                <a:cs typeface="Tahoma"/>
              </a:rPr>
              <a:t> </a:t>
            </a:r>
            <a:r>
              <a:rPr dirty="0" sz="2400" spc="-370">
                <a:latin typeface="Tahoma"/>
                <a:cs typeface="Tahoma"/>
              </a:rPr>
              <a:t>يتلا</a:t>
            </a:r>
            <a:r>
              <a:rPr dirty="0" sz="2400" spc="-370">
                <a:latin typeface="Tahoma"/>
                <a:cs typeface="Tahoma"/>
              </a:rPr>
              <a:t>-</a:t>
            </a:r>
            <a:r>
              <a:rPr dirty="0" sz="2400" spc="310">
                <a:latin typeface="Tahoma"/>
                <a:cs typeface="Tahoma"/>
              </a:rPr>
              <a:t> </a:t>
            </a:r>
            <a:r>
              <a:rPr dirty="0" sz="2400" spc="-70">
                <a:latin typeface="Tahoma"/>
                <a:cs typeface="Tahoma"/>
              </a:rPr>
              <a:t>اهب</a:t>
            </a:r>
            <a:r>
              <a:rPr dirty="0" sz="2400" spc="305">
                <a:latin typeface="Tahoma"/>
                <a:cs typeface="Tahoma"/>
              </a:rPr>
              <a:t> </a:t>
            </a:r>
            <a:r>
              <a:rPr dirty="0" sz="2400" spc="-30">
                <a:latin typeface="Tahoma"/>
                <a:cs typeface="Tahoma"/>
              </a:rPr>
              <a:t>ةصاخلا</a:t>
            </a:r>
            <a:r>
              <a:rPr dirty="0" sz="2400" spc="300">
                <a:latin typeface="Tahoma"/>
                <a:cs typeface="Tahoma"/>
              </a:rPr>
              <a:t> </a:t>
            </a:r>
            <a:r>
              <a:rPr dirty="0" sz="2400" spc="-315">
                <a:latin typeface="Tahoma"/>
                <a:cs typeface="Tahoma"/>
              </a:rPr>
              <a:t>ةيمسرلا</a:t>
            </a:r>
            <a:r>
              <a:rPr dirty="0" sz="2400" spc="310">
                <a:latin typeface="Tahoma"/>
                <a:cs typeface="Tahoma"/>
              </a:rPr>
              <a:t> </a:t>
            </a:r>
            <a:r>
              <a:rPr dirty="0" sz="2400" spc="-175">
                <a:latin typeface="Tahoma"/>
                <a:cs typeface="Tahoma"/>
              </a:rPr>
              <a:t>ةثدحتملا</a:t>
            </a:r>
            <a:r>
              <a:rPr dirty="0" sz="2400" spc="305">
                <a:latin typeface="Tahoma"/>
                <a:cs typeface="Tahoma"/>
              </a:rPr>
              <a:t> </a:t>
            </a:r>
            <a:r>
              <a:rPr dirty="0" sz="2400" spc="-570">
                <a:latin typeface="Tahoma"/>
                <a:cs typeface="Tahoma"/>
              </a:rPr>
              <a:t>ميدقتب</a:t>
            </a:r>
            <a:r>
              <a:rPr dirty="0" sz="2400" spc="385">
                <a:latin typeface="Tahoma"/>
                <a:cs typeface="Tahoma"/>
              </a:rPr>
              <a:t> </a:t>
            </a:r>
            <a:r>
              <a:rPr dirty="0" sz="2400" spc="-175">
                <a:latin typeface="Tahoma"/>
                <a:cs typeface="Tahoma"/>
              </a:rPr>
              <a:t>ةيناركوألا</a:t>
            </a:r>
            <a:endParaRPr sz="2400">
              <a:latin typeface="Tahoma"/>
              <a:cs typeface="Tahoma"/>
            </a:endParaRPr>
          </a:p>
          <a:p>
            <a:pPr algn="r" marL="50800" marR="43180">
              <a:lnSpc>
                <a:spcPct val="150000"/>
              </a:lnSpc>
            </a:pPr>
            <a:r>
              <a:rPr dirty="0" sz="2400" spc="-355">
                <a:latin typeface="Tahoma"/>
                <a:cs typeface="Tahoma"/>
              </a:rPr>
              <a:t>دسجت</a:t>
            </a:r>
            <a:r>
              <a:rPr dirty="0" sz="2400" spc="-90">
                <a:latin typeface="Tahoma"/>
                <a:cs typeface="Tahoma"/>
              </a:rPr>
              <a:t> </a:t>
            </a:r>
            <a:r>
              <a:rPr dirty="0" sz="2400" spc="-305">
                <a:latin typeface="Tahoma"/>
                <a:cs typeface="Tahoma"/>
              </a:rPr>
              <a:t>يتلاو</a:t>
            </a:r>
            <a:r>
              <a:rPr dirty="0" sz="2400" spc="-95">
                <a:latin typeface="Tahoma"/>
                <a:cs typeface="Tahoma"/>
              </a:rPr>
              <a:t> </a:t>
            </a:r>
            <a:r>
              <a:rPr dirty="0" sz="2400" spc="-320">
                <a:latin typeface="Tahoma"/>
                <a:cs typeface="Tahoma"/>
              </a:rPr>
              <a:t>،ةيمسرلا</a:t>
            </a:r>
            <a:r>
              <a:rPr dirty="0" sz="2400" spc="-90">
                <a:latin typeface="Tahoma"/>
                <a:cs typeface="Tahoma"/>
              </a:rPr>
              <a:t> </a:t>
            </a:r>
            <a:r>
              <a:rPr dirty="0" sz="2400" spc="-430">
                <a:latin typeface="Tahoma"/>
                <a:cs typeface="Tahoma"/>
              </a:rPr>
              <a:t>تانايبلا</a:t>
            </a:r>
            <a:r>
              <a:rPr dirty="0" sz="2400" spc="-100">
                <a:latin typeface="Tahoma"/>
                <a:cs typeface="Tahoma"/>
              </a:rPr>
              <a:t> </a:t>
            </a:r>
            <a:r>
              <a:rPr dirty="0" sz="2400" spc="-25">
                <a:latin typeface="Tahoma"/>
                <a:cs typeface="Tahoma"/>
              </a:rPr>
              <a:t>رادصإ</a:t>
            </a:r>
            <a:r>
              <a:rPr dirty="0" sz="2400" spc="-14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فدهب</a:t>
            </a:r>
            <a:r>
              <a:rPr dirty="0" sz="2400" spc="-9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-</a:t>
            </a:r>
            <a:r>
              <a:rPr dirty="0" sz="2400" spc="-450">
                <a:latin typeface="Tahoma"/>
                <a:cs typeface="Tahoma"/>
              </a:rPr>
              <a:t>يش</a:t>
            </a:r>
            <a:r>
              <a:rPr dirty="0" sz="2400" spc="-90">
                <a:latin typeface="Tahoma"/>
                <a:cs typeface="Tahoma"/>
              </a:rPr>
              <a:t> </a:t>
            </a:r>
            <a:r>
              <a:rPr dirty="0" sz="2400" spc="-500">
                <a:latin typeface="Tahoma"/>
                <a:cs typeface="Tahoma"/>
              </a:rPr>
              <a:t>ايروتكيف</a:t>
            </a:r>
            <a:r>
              <a:rPr dirty="0" sz="2400" spc="-90">
                <a:latin typeface="Tahoma"/>
                <a:cs typeface="Tahoma"/>
              </a:rPr>
              <a:t> </a:t>
            </a:r>
            <a:r>
              <a:rPr dirty="0" sz="2400" spc="-170">
                <a:latin typeface="Tahoma"/>
                <a:cs typeface="Tahoma"/>
              </a:rPr>
              <a:t>مسا</a:t>
            </a:r>
            <a:r>
              <a:rPr dirty="0" sz="2400" spc="-95">
                <a:latin typeface="Tahoma"/>
                <a:cs typeface="Tahoma"/>
              </a:rPr>
              <a:t> </a:t>
            </a:r>
            <a:r>
              <a:rPr dirty="0" sz="2400" spc="-60">
                <a:latin typeface="Tahoma"/>
                <a:cs typeface="Tahoma"/>
              </a:rPr>
              <a:t>لمحت</a:t>
            </a:r>
            <a:r>
              <a:rPr dirty="0" sz="2400" spc="-100">
                <a:latin typeface="Tahoma"/>
                <a:cs typeface="Tahoma"/>
              </a:rPr>
              <a:t> </a:t>
            </a:r>
            <a:r>
              <a:rPr dirty="0" sz="2400" spc="-300">
                <a:latin typeface="Tahoma"/>
                <a:cs typeface="Tahoma"/>
              </a:rPr>
              <a:t>يتلاو</a:t>
            </a:r>
            <a:r>
              <a:rPr dirty="0" sz="2400" spc="-95">
                <a:latin typeface="Tahoma"/>
                <a:cs typeface="Tahoma"/>
              </a:rPr>
              <a:t> </a:t>
            </a:r>
            <a:r>
              <a:rPr dirty="0" sz="2400" spc="-10">
                <a:latin typeface="Tahoma"/>
                <a:cs typeface="Tahoma"/>
              </a:rPr>
              <a:t>يعانطصالا</a:t>
            </a:r>
            <a:r>
              <a:rPr dirty="0" sz="2400" spc="-10">
                <a:latin typeface="Tahoma"/>
                <a:cs typeface="Tahoma"/>
              </a:rPr>
              <a:t> </a:t>
            </a:r>
            <a:r>
              <a:rPr dirty="0" sz="2400" spc="-330">
                <a:latin typeface="Tahoma"/>
                <a:cs typeface="Tahoma"/>
              </a:rPr>
              <a:t>مهسي</a:t>
            </a:r>
            <a:r>
              <a:rPr dirty="0" sz="2400" spc="20">
                <a:latin typeface="Tahoma"/>
                <a:cs typeface="Tahoma"/>
              </a:rPr>
              <a:t> </a:t>
            </a:r>
            <a:r>
              <a:rPr dirty="0" sz="2400" spc="114">
                <a:latin typeface="Tahoma"/>
                <a:cs typeface="Tahoma"/>
              </a:rPr>
              <a:t>نأ</a:t>
            </a:r>
            <a:r>
              <a:rPr dirty="0" sz="2400" spc="-180">
                <a:latin typeface="Tahoma"/>
                <a:cs typeface="Tahoma"/>
              </a:rPr>
              <a:t> </a:t>
            </a:r>
            <a:r>
              <a:rPr dirty="0" sz="2400" spc="-165">
                <a:latin typeface="Tahoma"/>
                <a:cs typeface="Tahoma"/>
              </a:rPr>
              <a:t>عقوتملا</a:t>
            </a:r>
            <a:r>
              <a:rPr dirty="0" sz="2400" spc="-10">
                <a:latin typeface="Tahoma"/>
                <a:cs typeface="Tahoma"/>
              </a:rPr>
              <a:t> </a:t>
            </a:r>
            <a:r>
              <a:rPr dirty="0" sz="2400" spc="320">
                <a:latin typeface="Tahoma"/>
                <a:cs typeface="Tahoma"/>
              </a:rPr>
              <a:t>نمو</a:t>
            </a:r>
            <a:r>
              <a:rPr dirty="0" sz="2400" spc="-25">
                <a:latin typeface="Tahoma"/>
                <a:cs typeface="Tahoma"/>
              </a:rPr>
              <a:t> </a:t>
            </a:r>
            <a:r>
              <a:rPr dirty="0" sz="2400" spc="-235">
                <a:latin typeface="Tahoma"/>
                <a:cs typeface="Tahoma"/>
              </a:rPr>
              <a:t>.</a:t>
            </a:r>
            <a:r>
              <a:rPr dirty="0" sz="2400" spc="-235">
                <a:latin typeface="Tahoma"/>
                <a:cs typeface="Tahoma"/>
              </a:rPr>
              <a:t>اهتايلمع</a:t>
            </a:r>
            <a:r>
              <a:rPr dirty="0" sz="2400" spc="25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يف</a:t>
            </a:r>
            <a:r>
              <a:rPr dirty="0" sz="2400" spc="15">
                <a:latin typeface="Tahoma"/>
                <a:cs typeface="Tahoma"/>
              </a:rPr>
              <a:t> </a:t>
            </a:r>
            <a:r>
              <a:rPr dirty="0" sz="2400" spc="-75">
                <a:latin typeface="Tahoma"/>
                <a:cs typeface="Tahoma"/>
              </a:rPr>
              <a:t>يعانطصالا</a:t>
            </a:r>
            <a:r>
              <a:rPr dirty="0" sz="2400" spc="-20">
                <a:latin typeface="Tahoma"/>
                <a:cs typeface="Tahoma"/>
              </a:rPr>
              <a:t> </a:t>
            </a:r>
            <a:r>
              <a:rPr dirty="0" sz="2400" spc="-30">
                <a:latin typeface="Tahoma"/>
                <a:cs typeface="Tahoma"/>
              </a:rPr>
              <a:t>ءاكذلا</a:t>
            </a:r>
            <a:r>
              <a:rPr dirty="0" sz="2400" spc="-10">
                <a:latin typeface="Tahoma"/>
                <a:cs typeface="Tahoma"/>
              </a:rPr>
              <a:t> </a:t>
            </a:r>
            <a:r>
              <a:rPr dirty="0" sz="2400" spc="-350">
                <a:latin typeface="Tahoma"/>
                <a:cs typeface="Tahoma"/>
              </a:rPr>
              <a:t>ايجولونكت</a:t>
            </a:r>
            <a:r>
              <a:rPr dirty="0" sz="2400" spc="5">
                <a:latin typeface="Tahoma"/>
                <a:cs typeface="Tahoma"/>
              </a:rPr>
              <a:t> </a:t>
            </a:r>
            <a:r>
              <a:rPr dirty="0" sz="2400" spc="-40">
                <a:latin typeface="Tahoma"/>
                <a:cs typeface="Tahoma"/>
              </a:rPr>
              <a:t>جمدب</a:t>
            </a:r>
            <a:r>
              <a:rPr dirty="0" sz="2400" spc="-25">
                <a:latin typeface="Tahoma"/>
                <a:cs typeface="Tahoma"/>
              </a:rPr>
              <a:t> </a:t>
            </a:r>
            <a:r>
              <a:rPr dirty="0" sz="2400" spc="-40">
                <a:latin typeface="Tahoma"/>
                <a:cs typeface="Tahoma"/>
              </a:rPr>
              <a:t>ةرازولا</a:t>
            </a:r>
            <a:r>
              <a:rPr dirty="0" sz="2400" spc="-25">
                <a:latin typeface="Tahoma"/>
                <a:cs typeface="Tahoma"/>
              </a:rPr>
              <a:t> </a:t>
            </a:r>
            <a:r>
              <a:rPr dirty="0" sz="2400" spc="-300">
                <a:latin typeface="Tahoma"/>
                <a:cs typeface="Tahoma"/>
              </a:rPr>
              <a:t>مازتلا</a:t>
            </a:r>
            <a:r>
              <a:rPr dirty="0" sz="2400" spc="-300">
                <a:latin typeface="Tahoma"/>
                <a:cs typeface="Tahoma"/>
              </a:rPr>
              <a:t> </a:t>
            </a:r>
            <a:r>
              <a:rPr dirty="0" sz="2400" spc="254">
                <a:latin typeface="Tahoma"/>
                <a:cs typeface="Tahoma"/>
              </a:rPr>
              <a:t>مهدراومو</a:t>
            </a:r>
            <a:r>
              <a:rPr dirty="0" sz="2400" spc="-15">
                <a:latin typeface="Tahoma"/>
                <a:cs typeface="Tahoma"/>
              </a:rPr>
              <a:t> </a:t>
            </a:r>
            <a:r>
              <a:rPr dirty="0" sz="2400" spc="370">
                <a:latin typeface="Tahoma"/>
                <a:cs typeface="Tahoma"/>
              </a:rPr>
              <a:t>مهدوهج</a:t>
            </a:r>
            <a:r>
              <a:rPr dirty="0" sz="2400" spc="-10">
                <a:latin typeface="Tahoma"/>
                <a:cs typeface="Tahoma"/>
              </a:rPr>
              <a:t> </a:t>
            </a:r>
            <a:r>
              <a:rPr dirty="0" sz="2400" spc="-295">
                <a:latin typeface="Tahoma"/>
                <a:cs typeface="Tahoma"/>
              </a:rPr>
              <a:t>هيجوت</a:t>
            </a:r>
            <a:r>
              <a:rPr dirty="0" sz="2400" spc="-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مهل</a:t>
            </a:r>
            <a:r>
              <a:rPr dirty="0" sz="2400" spc="-10">
                <a:latin typeface="Tahoma"/>
                <a:cs typeface="Tahoma"/>
              </a:rPr>
              <a:t> </a:t>
            </a:r>
            <a:r>
              <a:rPr dirty="0" sz="2400" spc="-785">
                <a:latin typeface="Tahoma"/>
                <a:cs typeface="Tahoma"/>
              </a:rPr>
              <a:t>حيتيس</a:t>
            </a:r>
            <a:r>
              <a:rPr dirty="0" sz="2400" spc="-10">
                <a:latin typeface="Tahoma"/>
                <a:cs typeface="Tahoma"/>
              </a:rPr>
              <a:t> </a:t>
            </a:r>
            <a:r>
              <a:rPr dirty="0" sz="2400" spc="280">
                <a:latin typeface="Tahoma"/>
                <a:cs typeface="Tahoma"/>
              </a:rPr>
              <a:t>امم</a:t>
            </a:r>
            <a:r>
              <a:rPr dirty="0" sz="2400" spc="-20">
                <a:latin typeface="Tahoma"/>
                <a:cs typeface="Tahoma"/>
              </a:rPr>
              <a:t> </a:t>
            </a:r>
            <a:r>
              <a:rPr dirty="0" sz="2400" spc="-380">
                <a:latin typeface="Tahoma"/>
                <a:cs typeface="Tahoma"/>
              </a:rPr>
              <a:t>،نييسامولبد</a:t>
            </a:r>
            <a:r>
              <a:rPr dirty="0" sz="2400" spc="-5">
                <a:latin typeface="Tahoma"/>
                <a:cs typeface="Tahoma"/>
              </a:rPr>
              <a:t> </a:t>
            </a:r>
            <a:r>
              <a:rPr dirty="0" sz="2400" spc="290">
                <a:latin typeface="Tahoma"/>
                <a:cs typeface="Tahoma"/>
              </a:rPr>
              <a:t>لمع</a:t>
            </a:r>
            <a:r>
              <a:rPr dirty="0" sz="2400" spc="-5">
                <a:latin typeface="Tahoma"/>
                <a:cs typeface="Tahoma"/>
              </a:rPr>
              <a:t> </a:t>
            </a:r>
            <a:r>
              <a:rPr dirty="0" sz="2400" spc="-740">
                <a:latin typeface="Tahoma"/>
                <a:cs typeface="Tahoma"/>
              </a:rPr>
              <a:t>ريس</a:t>
            </a:r>
            <a:r>
              <a:rPr dirty="0" sz="2400" spc="-5">
                <a:latin typeface="Tahoma"/>
                <a:cs typeface="Tahoma"/>
              </a:rPr>
              <a:t> </a:t>
            </a:r>
            <a:r>
              <a:rPr dirty="0" sz="2400" spc="-715">
                <a:latin typeface="Tahoma"/>
                <a:cs typeface="Tahoma"/>
              </a:rPr>
              <a:t>طيسبت</a:t>
            </a:r>
            <a:r>
              <a:rPr dirty="0" sz="2400" spc="-20">
                <a:latin typeface="Tahoma"/>
                <a:cs typeface="Tahoma"/>
              </a:rPr>
              <a:t> </a:t>
            </a:r>
            <a:r>
              <a:rPr dirty="0" sz="2400" spc="-270">
                <a:latin typeface="Tahoma"/>
                <a:cs typeface="Tahoma"/>
              </a:rPr>
              <a:t>يف</a:t>
            </a:r>
            <a:r>
              <a:rPr dirty="0" sz="2400" spc="-5">
                <a:latin typeface="Tahoma"/>
                <a:cs typeface="Tahoma"/>
              </a:rPr>
              <a:t> </a:t>
            </a:r>
            <a:r>
              <a:rPr dirty="0" sz="2400" spc="-10">
                <a:latin typeface="Tahoma"/>
                <a:cs typeface="Tahoma"/>
              </a:rPr>
              <a:t>اهلاخدإ</a:t>
            </a:r>
            <a:r>
              <a:rPr dirty="0" sz="2400" spc="-10">
                <a:latin typeface="Tahoma"/>
                <a:cs typeface="Tahoma"/>
              </a:rPr>
              <a:t> </a:t>
            </a:r>
            <a:r>
              <a:rPr dirty="0" sz="2400" spc="-90">
                <a:latin typeface="Tahoma"/>
                <a:cs typeface="Tahoma"/>
              </a:rPr>
              <a:t>.</a:t>
            </a:r>
            <a:r>
              <a:rPr dirty="0" sz="2400" spc="-90">
                <a:latin typeface="Tahoma"/>
                <a:cs typeface="Tahoma"/>
              </a:rPr>
              <a:t>احاحلإ</a:t>
            </a:r>
            <a:r>
              <a:rPr dirty="0" sz="2400" spc="-90">
                <a:latin typeface="Tahoma"/>
                <a:cs typeface="Tahoma"/>
              </a:rPr>
              <a:t> </a:t>
            </a:r>
            <a:r>
              <a:rPr dirty="0" sz="2400" spc="-350">
                <a:latin typeface="Tahoma"/>
                <a:cs typeface="Tahoma"/>
              </a:rPr>
              <a:t>رثكألا</a:t>
            </a:r>
            <a:r>
              <a:rPr dirty="0" sz="2400" spc="-55">
                <a:latin typeface="Tahoma"/>
                <a:cs typeface="Tahoma"/>
              </a:rPr>
              <a:t> </a:t>
            </a:r>
            <a:r>
              <a:rPr dirty="0" sz="2400" spc="-295">
                <a:latin typeface="Tahoma"/>
                <a:cs typeface="Tahoma"/>
              </a:rPr>
              <a:t>ةيسامولبدلا</a:t>
            </a:r>
            <a:r>
              <a:rPr dirty="0" sz="2400" spc="-85">
                <a:latin typeface="Tahoma"/>
                <a:cs typeface="Tahoma"/>
              </a:rPr>
              <a:t> </a:t>
            </a:r>
            <a:r>
              <a:rPr dirty="0" sz="2400" spc="75">
                <a:latin typeface="Tahoma"/>
                <a:cs typeface="Tahoma"/>
              </a:rPr>
              <a:t>دوهجلا</a:t>
            </a:r>
            <a:r>
              <a:rPr dirty="0" sz="2400" spc="-70">
                <a:latin typeface="Tahoma"/>
                <a:cs typeface="Tahoma"/>
              </a:rPr>
              <a:t> </a:t>
            </a:r>
            <a:r>
              <a:rPr dirty="0" sz="2400" spc="-25">
                <a:latin typeface="Tahoma"/>
                <a:cs typeface="Tahoma"/>
              </a:rPr>
              <a:t>وحن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665732"/>
            <a:ext cx="11527790" cy="4125595"/>
          </a:xfrm>
          <a:custGeom>
            <a:avLst/>
            <a:gdLst/>
            <a:ahLst/>
            <a:cxnLst/>
            <a:rect l="l" t="t" r="r" b="b"/>
            <a:pathLst>
              <a:path w="11527790" h="4125595">
                <a:moveTo>
                  <a:pt x="11527536" y="0"/>
                </a:moveTo>
                <a:lnTo>
                  <a:pt x="0" y="0"/>
                </a:lnTo>
                <a:lnTo>
                  <a:pt x="0" y="4125467"/>
                </a:lnTo>
                <a:lnTo>
                  <a:pt x="11527536" y="4125467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35940" y="1805686"/>
            <a:ext cx="11372850" cy="35585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900" spc="-70">
                <a:latin typeface="Tahoma"/>
                <a:cs typeface="Tahoma"/>
              </a:rPr>
              <a:t>،فطاعتلا</a:t>
            </a:r>
            <a:r>
              <a:rPr dirty="0" sz="1900" spc="-40">
                <a:latin typeface="Tahoma"/>
                <a:cs typeface="Tahoma"/>
              </a:rPr>
              <a:t> </a:t>
            </a:r>
            <a:r>
              <a:rPr dirty="0" sz="1900" spc="-190">
                <a:latin typeface="Tahoma"/>
                <a:cs typeface="Tahoma"/>
              </a:rPr>
              <a:t>ىلع</a:t>
            </a:r>
            <a:r>
              <a:rPr dirty="0" sz="1900" spc="35">
                <a:latin typeface="Tahoma"/>
                <a:cs typeface="Tahoma"/>
              </a:rPr>
              <a:t> </a:t>
            </a:r>
            <a:r>
              <a:rPr dirty="0" sz="1900" spc="-125">
                <a:latin typeface="Tahoma"/>
                <a:cs typeface="Tahoma"/>
              </a:rPr>
              <a:t>ةردقلا</a:t>
            </a:r>
            <a:r>
              <a:rPr dirty="0" sz="1900" spc="25">
                <a:latin typeface="Tahoma"/>
                <a:cs typeface="Tahoma"/>
              </a:rPr>
              <a:t> </a:t>
            </a:r>
            <a:r>
              <a:rPr dirty="0" sz="1900" spc="-225">
                <a:latin typeface="Tahoma"/>
                <a:cs typeface="Tahoma"/>
              </a:rPr>
              <a:t>ىلإ</a:t>
            </a:r>
            <a:r>
              <a:rPr dirty="0" sz="1900" spc="35">
                <a:latin typeface="Tahoma"/>
                <a:cs typeface="Tahoma"/>
              </a:rPr>
              <a:t> </a:t>
            </a:r>
            <a:r>
              <a:rPr dirty="0" sz="1900" spc="-570">
                <a:latin typeface="Tahoma"/>
                <a:cs typeface="Tahoma"/>
              </a:rPr>
              <a:t>رقتفي</a:t>
            </a:r>
            <a:r>
              <a:rPr dirty="0" sz="1900" spc="45">
                <a:latin typeface="Tahoma"/>
                <a:cs typeface="Tahoma"/>
              </a:rPr>
              <a:t> </a:t>
            </a:r>
            <a:r>
              <a:rPr dirty="0" sz="1900" spc="-355">
                <a:latin typeface="Tahoma"/>
                <a:cs typeface="Tahoma"/>
              </a:rPr>
              <a:t>،هتعيبطب</a:t>
            </a:r>
            <a:r>
              <a:rPr dirty="0" sz="1900" spc="50">
                <a:latin typeface="Tahoma"/>
                <a:cs typeface="Tahoma"/>
              </a:rPr>
              <a:t> </a:t>
            </a:r>
            <a:r>
              <a:rPr dirty="0" sz="1900" spc="-85">
                <a:latin typeface="Tahoma"/>
                <a:cs typeface="Tahoma"/>
              </a:rPr>
              <a:t>،يعانطصالا</a:t>
            </a:r>
            <a:r>
              <a:rPr dirty="0" sz="1900" spc="45">
                <a:latin typeface="Tahoma"/>
                <a:cs typeface="Tahoma"/>
              </a:rPr>
              <a:t> </a:t>
            </a:r>
            <a:r>
              <a:rPr dirty="0" sz="1900" spc="-90">
                <a:latin typeface="Tahoma"/>
                <a:cs typeface="Tahoma"/>
              </a:rPr>
              <a:t>ءاكذلاف</a:t>
            </a:r>
            <a:r>
              <a:rPr dirty="0" sz="1900" spc="25">
                <a:latin typeface="Tahoma"/>
                <a:cs typeface="Tahoma"/>
              </a:rPr>
              <a:t> </a:t>
            </a:r>
            <a:r>
              <a:rPr dirty="0" sz="1900" spc="-135">
                <a:latin typeface="Tahoma"/>
                <a:cs typeface="Tahoma"/>
              </a:rPr>
              <a:t>.</a:t>
            </a:r>
            <a:r>
              <a:rPr dirty="0" sz="1900" spc="-135">
                <a:latin typeface="Tahoma"/>
                <a:cs typeface="Tahoma"/>
              </a:rPr>
              <a:t>بويعلا</a:t>
            </a:r>
            <a:r>
              <a:rPr dirty="0" sz="1900" spc="25">
                <a:latin typeface="Tahoma"/>
                <a:cs typeface="Tahoma"/>
              </a:rPr>
              <a:t> </a:t>
            </a:r>
            <a:r>
              <a:rPr dirty="0" sz="1900" spc="235">
                <a:latin typeface="Tahoma"/>
                <a:cs typeface="Tahoma"/>
              </a:rPr>
              <a:t>نم</a:t>
            </a:r>
            <a:r>
              <a:rPr dirty="0" sz="1900" spc="35">
                <a:latin typeface="Tahoma"/>
                <a:cs typeface="Tahoma"/>
              </a:rPr>
              <a:t> </a:t>
            </a:r>
            <a:r>
              <a:rPr dirty="0" sz="1900" spc="-305">
                <a:latin typeface="Tahoma"/>
                <a:cs typeface="Tahoma"/>
              </a:rPr>
              <a:t>ولخي</a:t>
            </a:r>
            <a:r>
              <a:rPr dirty="0" sz="1900" spc="35">
                <a:latin typeface="Tahoma"/>
                <a:cs typeface="Tahoma"/>
              </a:rPr>
              <a:t> </a:t>
            </a:r>
            <a:r>
              <a:rPr dirty="0" sz="1900" spc="-195">
                <a:latin typeface="Tahoma"/>
                <a:cs typeface="Tahoma"/>
              </a:rPr>
              <a:t>ال</a:t>
            </a:r>
            <a:r>
              <a:rPr dirty="0" sz="1900" spc="35">
                <a:latin typeface="Tahoma"/>
                <a:cs typeface="Tahoma"/>
              </a:rPr>
              <a:t> </a:t>
            </a:r>
            <a:r>
              <a:rPr dirty="0" sz="1900" spc="-229">
                <a:latin typeface="Tahoma"/>
                <a:cs typeface="Tahoma"/>
              </a:rPr>
              <a:t>يجولونكتلا</a:t>
            </a:r>
            <a:r>
              <a:rPr dirty="0" sz="1900" spc="45">
                <a:latin typeface="Tahoma"/>
                <a:cs typeface="Tahoma"/>
              </a:rPr>
              <a:t> </a:t>
            </a:r>
            <a:r>
              <a:rPr dirty="0" sz="1900" spc="-170">
                <a:latin typeface="Tahoma"/>
                <a:cs typeface="Tahoma"/>
              </a:rPr>
              <a:t>لماكتلا</a:t>
            </a:r>
            <a:r>
              <a:rPr dirty="0" sz="1900" spc="40">
                <a:latin typeface="Tahoma"/>
                <a:cs typeface="Tahoma"/>
              </a:rPr>
              <a:t> </a:t>
            </a:r>
            <a:r>
              <a:rPr dirty="0" sz="1900" spc="245">
                <a:latin typeface="Tahoma"/>
                <a:cs typeface="Tahoma"/>
              </a:rPr>
              <a:t>اذه</a:t>
            </a:r>
            <a:endParaRPr sz="1900">
              <a:latin typeface="Tahoma"/>
              <a:cs typeface="Tahoma"/>
            </a:endParaRPr>
          </a:p>
          <a:p>
            <a:pPr algn="r" marL="12700" marR="5080" indent="-635">
              <a:lnSpc>
                <a:spcPct val="160000"/>
              </a:lnSpc>
            </a:pPr>
            <a:r>
              <a:rPr dirty="0" sz="1900" spc="-280">
                <a:latin typeface="Tahoma"/>
                <a:cs typeface="Tahoma"/>
              </a:rPr>
              <a:t>ةقيرطب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90">
                <a:latin typeface="Tahoma"/>
                <a:cs typeface="Tahoma"/>
              </a:rPr>
              <a:t>تاعاشإلا</a:t>
            </a:r>
            <a:r>
              <a:rPr dirty="0" sz="1900" spc="-5">
                <a:latin typeface="Tahoma"/>
                <a:cs typeface="Tahoma"/>
              </a:rPr>
              <a:t> </a:t>
            </a:r>
            <a:r>
              <a:rPr dirty="0" sz="1900" spc="-345">
                <a:latin typeface="Tahoma"/>
                <a:cs typeface="Tahoma"/>
              </a:rPr>
              <a:t>راشتنا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200">
                <a:latin typeface="Tahoma"/>
                <a:cs typeface="Tahoma"/>
              </a:rPr>
              <a:t>ةيناكمإ</a:t>
            </a:r>
            <a:r>
              <a:rPr dirty="0" sz="1900">
                <a:latin typeface="Tahoma"/>
                <a:cs typeface="Tahoma"/>
              </a:rPr>
              <a:t> </a:t>
            </a:r>
            <a:r>
              <a:rPr dirty="0" sz="1900" spc="-229">
                <a:latin typeface="Tahoma"/>
                <a:cs typeface="Tahoma"/>
              </a:rPr>
              <a:t>ىلا</a:t>
            </a:r>
            <a:r>
              <a:rPr dirty="0" sz="1900" spc="-15">
                <a:latin typeface="Tahoma"/>
                <a:cs typeface="Tahoma"/>
              </a:rPr>
              <a:t> </a:t>
            </a:r>
            <a:r>
              <a:rPr dirty="0" sz="1900" spc="-210">
                <a:latin typeface="Tahoma"/>
                <a:cs typeface="Tahoma"/>
              </a:rPr>
              <a:t>ةفاضإلاب</a:t>
            </a:r>
            <a:r>
              <a:rPr dirty="0" sz="1900" spc="-10">
                <a:latin typeface="Tahoma"/>
                <a:cs typeface="Tahoma"/>
              </a:rPr>
              <a:t> </a:t>
            </a:r>
            <a:r>
              <a:rPr dirty="0" sz="1900" spc="-170">
                <a:latin typeface="Tahoma"/>
                <a:cs typeface="Tahoma"/>
              </a:rPr>
              <a:t>.</a:t>
            </a:r>
            <a:r>
              <a:rPr dirty="0" sz="1900" spc="-170">
                <a:latin typeface="Tahoma"/>
                <a:cs typeface="Tahoma"/>
              </a:rPr>
              <a:t>ساسحلا</a:t>
            </a:r>
            <a:r>
              <a:rPr dirty="0" sz="1900" spc="-5">
                <a:latin typeface="Tahoma"/>
                <a:cs typeface="Tahoma"/>
              </a:rPr>
              <a:t> </a:t>
            </a:r>
            <a:r>
              <a:rPr dirty="0" sz="1900" spc="-204">
                <a:latin typeface="Tahoma"/>
                <a:cs typeface="Tahoma"/>
              </a:rPr>
              <a:t>يسامولبدلا</a:t>
            </a:r>
            <a:r>
              <a:rPr dirty="0" sz="1900" spc="-15">
                <a:latin typeface="Tahoma"/>
                <a:cs typeface="Tahoma"/>
              </a:rPr>
              <a:t> </a:t>
            </a:r>
            <a:r>
              <a:rPr dirty="0" sz="1900" spc="-165">
                <a:latin typeface="Tahoma"/>
                <a:cs typeface="Tahoma"/>
              </a:rPr>
              <a:t>لصاوتلا</a:t>
            </a:r>
            <a:r>
              <a:rPr dirty="0" sz="1900" spc="-15">
                <a:latin typeface="Tahoma"/>
                <a:cs typeface="Tahoma"/>
              </a:rPr>
              <a:t> </a:t>
            </a:r>
            <a:r>
              <a:rPr dirty="0" sz="1900" spc="-245">
                <a:latin typeface="Tahoma"/>
                <a:cs typeface="Tahoma"/>
              </a:rPr>
              <a:t>يف</a:t>
            </a:r>
            <a:r>
              <a:rPr dirty="0" sz="1900" spc="-10">
                <a:latin typeface="Tahoma"/>
                <a:cs typeface="Tahoma"/>
              </a:rPr>
              <a:t> </a:t>
            </a:r>
            <a:r>
              <a:rPr dirty="0" sz="1900" spc="-320">
                <a:latin typeface="Tahoma"/>
                <a:cs typeface="Tahoma"/>
              </a:rPr>
              <a:t>ةيساسأ</a:t>
            </a:r>
            <a:r>
              <a:rPr dirty="0" sz="1900" spc="-10">
                <a:latin typeface="Tahoma"/>
                <a:cs typeface="Tahoma"/>
              </a:rPr>
              <a:t> </a:t>
            </a:r>
            <a:r>
              <a:rPr dirty="0" sz="1900" spc="-195">
                <a:latin typeface="Tahoma"/>
                <a:cs typeface="Tahoma"/>
              </a:rPr>
              <a:t>نوكت</a:t>
            </a:r>
            <a:r>
              <a:rPr dirty="0" sz="1900" spc="-10">
                <a:latin typeface="Tahoma"/>
                <a:cs typeface="Tahoma"/>
              </a:rPr>
              <a:t> </a:t>
            </a:r>
            <a:r>
              <a:rPr dirty="0" sz="1900" spc="145">
                <a:latin typeface="Tahoma"/>
                <a:cs typeface="Tahoma"/>
              </a:rPr>
              <a:t>ام</a:t>
            </a:r>
            <a:r>
              <a:rPr dirty="0" sz="1900" spc="-15">
                <a:latin typeface="Tahoma"/>
                <a:cs typeface="Tahoma"/>
              </a:rPr>
              <a:t> </a:t>
            </a:r>
            <a:r>
              <a:rPr dirty="0" sz="1900" spc="-254">
                <a:latin typeface="Tahoma"/>
                <a:cs typeface="Tahoma"/>
              </a:rPr>
              <a:t>ابلاغ</a:t>
            </a:r>
            <a:r>
              <a:rPr dirty="0" sz="1900" spc="-10">
                <a:latin typeface="Tahoma"/>
                <a:cs typeface="Tahoma"/>
              </a:rPr>
              <a:t> </a:t>
            </a:r>
            <a:r>
              <a:rPr dirty="0" sz="1900" spc="-130">
                <a:latin typeface="Tahoma"/>
                <a:cs typeface="Tahoma"/>
              </a:rPr>
              <a:t>يتلاو</a:t>
            </a:r>
            <a:r>
              <a:rPr dirty="0" sz="1900" spc="-130">
                <a:latin typeface="Tahoma"/>
                <a:cs typeface="Tahoma"/>
              </a:rPr>
              <a:t> </a:t>
            </a:r>
            <a:r>
              <a:rPr dirty="0" sz="1900" spc="-70">
                <a:latin typeface="Tahoma"/>
                <a:cs typeface="Tahoma"/>
              </a:rPr>
              <a:t>.</a:t>
            </a:r>
            <a:r>
              <a:rPr dirty="0" sz="1900" spc="-70">
                <a:latin typeface="Tahoma"/>
                <a:cs typeface="Tahoma"/>
              </a:rPr>
              <a:t>اهلهاجت</a:t>
            </a:r>
            <a:r>
              <a:rPr dirty="0" sz="1900" spc="-60">
                <a:latin typeface="Tahoma"/>
                <a:cs typeface="Tahoma"/>
              </a:rPr>
              <a:t> </a:t>
            </a:r>
            <a:r>
              <a:rPr dirty="0" sz="1900" spc="-195">
                <a:latin typeface="Tahoma"/>
                <a:cs typeface="Tahoma"/>
              </a:rPr>
              <a:t>نكمي</a:t>
            </a:r>
            <a:r>
              <a:rPr dirty="0" sz="1900" spc="-70">
                <a:latin typeface="Tahoma"/>
                <a:cs typeface="Tahoma"/>
              </a:rPr>
              <a:t> </a:t>
            </a:r>
            <a:r>
              <a:rPr dirty="0" sz="1900" spc="-200">
                <a:latin typeface="Tahoma"/>
                <a:cs typeface="Tahoma"/>
              </a:rPr>
              <a:t>ال</a:t>
            </a:r>
            <a:r>
              <a:rPr dirty="0" sz="1900" spc="-60">
                <a:latin typeface="Tahoma"/>
                <a:cs typeface="Tahoma"/>
              </a:rPr>
              <a:t> </a:t>
            </a:r>
            <a:r>
              <a:rPr dirty="0" sz="1900" spc="180">
                <a:latin typeface="Tahoma"/>
                <a:cs typeface="Tahoma"/>
              </a:rPr>
              <a:t>فواخم</a:t>
            </a:r>
            <a:r>
              <a:rPr dirty="0" sz="1900" spc="-35">
                <a:latin typeface="Tahoma"/>
                <a:cs typeface="Tahoma"/>
              </a:rPr>
              <a:t> </a:t>
            </a:r>
            <a:r>
              <a:rPr dirty="0" sz="1900" spc="245">
                <a:latin typeface="Tahoma"/>
                <a:cs typeface="Tahoma"/>
              </a:rPr>
              <a:t>يهو</a:t>
            </a:r>
            <a:r>
              <a:rPr dirty="0" sz="1900" spc="-65">
                <a:latin typeface="Tahoma"/>
                <a:cs typeface="Tahoma"/>
              </a:rPr>
              <a:t> </a:t>
            </a:r>
            <a:r>
              <a:rPr dirty="0" sz="1900" spc="-235">
                <a:latin typeface="Tahoma"/>
                <a:cs typeface="Tahoma"/>
              </a:rPr>
              <a:t>،ةقدب</a:t>
            </a:r>
            <a:r>
              <a:rPr dirty="0" sz="1900" spc="-75">
                <a:latin typeface="Tahoma"/>
                <a:cs typeface="Tahoma"/>
              </a:rPr>
              <a:t> </a:t>
            </a:r>
            <a:r>
              <a:rPr dirty="0" sz="1900" spc="-285">
                <a:latin typeface="Tahoma"/>
                <a:cs typeface="Tahoma"/>
              </a:rPr>
              <a:t>هيلع</a:t>
            </a:r>
            <a:r>
              <a:rPr dirty="0" sz="1900" spc="-35">
                <a:latin typeface="Tahoma"/>
                <a:cs typeface="Tahoma"/>
              </a:rPr>
              <a:t> </a:t>
            </a:r>
            <a:r>
              <a:rPr dirty="0" sz="1900" spc="-220">
                <a:latin typeface="Tahoma"/>
                <a:cs typeface="Tahoma"/>
              </a:rPr>
              <a:t>ةرطيسلا</a:t>
            </a:r>
            <a:r>
              <a:rPr dirty="0" sz="1900" spc="-90">
                <a:latin typeface="Tahoma"/>
                <a:cs typeface="Tahoma"/>
              </a:rPr>
              <a:t> </a:t>
            </a:r>
            <a:r>
              <a:rPr dirty="0" sz="1900" spc="-535">
                <a:latin typeface="Tahoma"/>
                <a:cs typeface="Tahoma"/>
              </a:rPr>
              <a:t>متي</a:t>
            </a:r>
            <a:r>
              <a:rPr dirty="0" sz="1900" spc="-55">
                <a:latin typeface="Tahoma"/>
                <a:cs typeface="Tahoma"/>
              </a:rPr>
              <a:t> </a:t>
            </a:r>
            <a:r>
              <a:rPr dirty="0" sz="1900" spc="-225">
                <a:latin typeface="Tahoma"/>
                <a:cs typeface="Tahoma"/>
              </a:rPr>
              <a:t>مل</a:t>
            </a:r>
            <a:r>
              <a:rPr dirty="0" sz="1900" spc="-55">
                <a:latin typeface="Tahoma"/>
                <a:cs typeface="Tahoma"/>
              </a:rPr>
              <a:t> </a:t>
            </a:r>
            <a:r>
              <a:rPr dirty="0" sz="1900" spc="85">
                <a:latin typeface="Tahoma"/>
                <a:cs typeface="Tahoma"/>
              </a:rPr>
              <a:t>اذإ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-100">
                <a:latin typeface="Tahoma"/>
                <a:cs typeface="Tahoma"/>
              </a:rPr>
              <a:t>،يعانطصالا</a:t>
            </a:r>
            <a:r>
              <a:rPr dirty="0" sz="1900" spc="-55">
                <a:latin typeface="Tahoma"/>
                <a:cs typeface="Tahoma"/>
              </a:rPr>
              <a:t> </a:t>
            </a:r>
            <a:r>
              <a:rPr dirty="0" sz="1900" spc="-50">
                <a:latin typeface="Tahoma"/>
                <a:cs typeface="Tahoma"/>
              </a:rPr>
              <a:t>ءاكذلا</a:t>
            </a:r>
            <a:r>
              <a:rPr dirty="0" sz="1900" spc="-70">
                <a:latin typeface="Tahoma"/>
                <a:cs typeface="Tahoma"/>
              </a:rPr>
              <a:t> </a:t>
            </a:r>
            <a:r>
              <a:rPr dirty="0" sz="1900" spc="-325">
                <a:latin typeface="Tahoma"/>
                <a:cs typeface="Tahoma"/>
              </a:rPr>
              <a:t>لبق</a:t>
            </a:r>
            <a:r>
              <a:rPr dirty="0" sz="1900" spc="-85">
                <a:latin typeface="Tahoma"/>
                <a:cs typeface="Tahoma"/>
              </a:rPr>
              <a:t> </a:t>
            </a:r>
            <a:r>
              <a:rPr dirty="0" sz="1900" spc="235">
                <a:latin typeface="Tahoma"/>
                <a:cs typeface="Tahoma"/>
              </a:rPr>
              <a:t>نم</a:t>
            </a:r>
            <a:r>
              <a:rPr dirty="0" sz="1900" spc="-50">
                <a:latin typeface="Tahoma"/>
                <a:cs typeface="Tahoma"/>
              </a:rPr>
              <a:t> </a:t>
            </a:r>
            <a:r>
              <a:rPr dirty="0" sz="1900" spc="50">
                <a:latin typeface="Tahoma"/>
                <a:cs typeface="Tahoma"/>
              </a:rPr>
              <a:t>ةدوصقم</a:t>
            </a:r>
            <a:r>
              <a:rPr dirty="0" sz="1900" spc="-65">
                <a:latin typeface="Tahoma"/>
                <a:cs typeface="Tahoma"/>
              </a:rPr>
              <a:t> </a:t>
            </a:r>
            <a:r>
              <a:rPr dirty="0" sz="1900" spc="-370">
                <a:latin typeface="Tahoma"/>
                <a:cs typeface="Tahoma"/>
              </a:rPr>
              <a:t>ريغ</a:t>
            </a:r>
            <a:endParaRPr sz="1900">
              <a:latin typeface="Tahoma"/>
              <a:cs typeface="Tahoma"/>
            </a:endParaRPr>
          </a:p>
          <a:p>
            <a:pPr algn="r" marL="12700" marR="5080">
              <a:lnSpc>
                <a:spcPct val="160000"/>
              </a:lnSpc>
            </a:pPr>
            <a:r>
              <a:rPr dirty="0" sz="1900" spc="-60">
                <a:latin typeface="Tahoma"/>
                <a:cs typeface="Tahoma"/>
              </a:rPr>
              <a:t>يف</a:t>
            </a:r>
            <a:r>
              <a:rPr dirty="0" sz="1900" spc="100">
                <a:latin typeface="Tahoma"/>
                <a:cs typeface="Tahoma"/>
              </a:rPr>
              <a:t> </a:t>
            </a:r>
            <a:r>
              <a:rPr dirty="0" sz="1900" spc="-80">
                <a:latin typeface="Tahoma"/>
                <a:cs typeface="Tahoma"/>
              </a:rPr>
              <a:t>رظنلا</a:t>
            </a:r>
            <a:r>
              <a:rPr dirty="0" sz="1900" spc="204">
                <a:latin typeface="Tahoma"/>
                <a:cs typeface="Tahoma"/>
              </a:rPr>
              <a:t> </a:t>
            </a:r>
            <a:r>
              <a:rPr dirty="0" sz="1900" spc="-65">
                <a:latin typeface="Tahoma"/>
                <a:cs typeface="Tahoma"/>
              </a:rPr>
              <a:t>ىلع</a:t>
            </a:r>
            <a:r>
              <a:rPr dirty="0" sz="1900" spc="204">
                <a:latin typeface="Tahoma"/>
                <a:cs typeface="Tahoma"/>
              </a:rPr>
              <a:t> </a:t>
            </a:r>
            <a:r>
              <a:rPr dirty="0" sz="1900" spc="-455">
                <a:latin typeface="Tahoma"/>
                <a:cs typeface="Tahoma"/>
              </a:rPr>
              <a:t>انثحي</a:t>
            </a:r>
            <a:r>
              <a:rPr dirty="0" sz="1900" spc="305">
                <a:latin typeface="Tahoma"/>
                <a:cs typeface="Tahoma"/>
              </a:rPr>
              <a:t> </a:t>
            </a:r>
            <a:r>
              <a:rPr dirty="0" sz="1900" spc="-100">
                <a:latin typeface="Tahoma"/>
                <a:cs typeface="Tahoma"/>
              </a:rPr>
              <a:t>،ةقيمع</a:t>
            </a:r>
            <a:r>
              <a:rPr dirty="0" sz="1900" spc="210">
                <a:latin typeface="Tahoma"/>
                <a:cs typeface="Tahoma"/>
              </a:rPr>
              <a:t> </a:t>
            </a:r>
            <a:r>
              <a:rPr dirty="0" sz="1900" spc="-260">
                <a:latin typeface="Tahoma"/>
                <a:cs typeface="Tahoma"/>
              </a:rPr>
              <a:t>ةيمسرلا</a:t>
            </a:r>
            <a:r>
              <a:rPr dirty="0" sz="1900" spc="215">
                <a:latin typeface="Tahoma"/>
                <a:cs typeface="Tahoma"/>
              </a:rPr>
              <a:t> </a:t>
            </a:r>
            <a:r>
              <a:rPr dirty="0" sz="1900" spc="-65">
                <a:latin typeface="Tahoma"/>
                <a:cs typeface="Tahoma"/>
              </a:rPr>
              <a:t>بصانملا</a:t>
            </a:r>
            <a:r>
              <a:rPr dirty="0" sz="1900" spc="204">
                <a:latin typeface="Tahoma"/>
                <a:cs typeface="Tahoma"/>
              </a:rPr>
              <a:t> </a:t>
            </a:r>
            <a:r>
              <a:rPr dirty="0" sz="1900" spc="-55">
                <a:latin typeface="Tahoma"/>
                <a:cs typeface="Tahoma"/>
              </a:rPr>
              <a:t>يف</a:t>
            </a:r>
            <a:r>
              <a:rPr dirty="0" sz="1900" spc="204">
                <a:latin typeface="Tahoma"/>
                <a:cs typeface="Tahoma"/>
              </a:rPr>
              <a:t> </a:t>
            </a:r>
            <a:r>
              <a:rPr dirty="0" sz="1900" spc="-45">
                <a:latin typeface="Tahoma"/>
                <a:cs typeface="Tahoma"/>
              </a:rPr>
              <a:t>يعانطصالا</a:t>
            </a:r>
            <a:r>
              <a:rPr dirty="0" sz="1900" spc="21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ءاكذلا</a:t>
            </a:r>
            <a:r>
              <a:rPr dirty="0" sz="1900" spc="204">
                <a:latin typeface="Tahoma"/>
                <a:cs typeface="Tahoma"/>
              </a:rPr>
              <a:t> </a:t>
            </a:r>
            <a:r>
              <a:rPr dirty="0" sz="1900" spc="-80">
                <a:latin typeface="Tahoma"/>
                <a:cs typeface="Tahoma"/>
              </a:rPr>
              <a:t>مادختسا</a:t>
            </a:r>
            <a:r>
              <a:rPr dirty="0" sz="1900" spc="204">
                <a:latin typeface="Tahoma"/>
                <a:cs typeface="Tahoma"/>
              </a:rPr>
              <a:t> </a:t>
            </a:r>
            <a:r>
              <a:rPr dirty="0" sz="1900" spc="-65">
                <a:latin typeface="Tahoma"/>
                <a:cs typeface="Tahoma"/>
              </a:rPr>
              <a:t>ىلع</a:t>
            </a:r>
            <a:r>
              <a:rPr dirty="0" sz="1900" spc="204">
                <a:latin typeface="Tahoma"/>
                <a:cs typeface="Tahoma"/>
              </a:rPr>
              <a:t> </a:t>
            </a:r>
            <a:r>
              <a:rPr dirty="0" sz="1900" spc="-350">
                <a:latin typeface="Tahoma"/>
                <a:cs typeface="Tahoma"/>
              </a:rPr>
              <a:t>ةبترتملا</a:t>
            </a:r>
            <a:r>
              <a:rPr dirty="0" sz="1900" spc="210">
                <a:latin typeface="Tahoma"/>
                <a:cs typeface="Tahoma"/>
              </a:rPr>
              <a:t> </a:t>
            </a:r>
            <a:r>
              <a:rPr dirty="0" sz="1900" spc="-170">
                <a:latin typeface="Tahoma"/>
                <a:cs typeface="Tahoma"/>
              </a:rPr>
              <a:t>راثآلا</a:t>
            </a:r>
            <a:r>
              <a:rPr dirty="0" sz="1900" spc="220">
                <a:latin typeface="Tahoma"/>
                <a:cs typeface="Tahoma"/>
              </a:rPr>
              <a:t> </a:t>
            </a:r>
            <a:r>
              <a:rPr dirty="0" sz="1900" spc="-25">
                <a:latin typeface="Tahoma"/>
                <a:cs typeface="Tahoma"/>
              </a:rPr>
              <a:t>نإ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ءاكذلا</a:t>
            </a:r>
            <a:r>
              <a:rPr dirty="0" sz="1900" spc="-5">
                <a:latin typeface="Tahoma"/>
                <a:cs typeface="Tahoma"/>
              </a:rPr>
              <a:t>  </a:t>
            </a:r>
            <a:r>
              <a:rPr dirty="0" sz="1900">
                <a:latin typeface="Tahoma"/>
                <a:cs typeface="Tahoma"/>
              </a:rPr>
              <a:t>ةردق</a:t>
            </a:r>
            <a:r>
              <a:rPr dirty="0" sz="1900">
                <a:latin typeface="Tahoma"/>
                <a:cs typeface="Tahoma"/>
              </a:rPr>
              <a:t>  </a:t>
            </a:r>
            <a:r>
              <a:rPr dirty="0" sz="1900">
                <a:latin typeface="Tahoma"/>
                <a:cs typeface="Tahoma"/>
              </a:rPr>
              <a:t>يف</a:t>
            </a:r>
            <a:r>
              <a:rPr dirty="0" sz="1900">
                <a:latin typeface="Tahoma"/>
                <a:cs typeface="Tahoma"/>
              </a:rPr>
              <a:t>  </a:t>
            </a:r>
            <a:r>
              <a:rPr dirty="0" sz="1900" spc="-530">
                <a:latin typeface="Tahoma"/>
                <a:cs typeface="Tahoma"/>
              </a:rPr>
              <a:t>انتقث</a:t>
            </a:r>
            <a:r>
              <a:rPr dirty="0" sz="1900" spc="-5">
                <a:latin typeface="Tahoma"/>
                <a:cs typeface="Tahoma"/>
              </a:rPr>
              <a:t>  </a:t>
            </a:r>
            <a:r>
              <a:rPr dirty="0" sz="1900" spc="190">
                <a:latin typeface="Tahoma"/>
                <a:cs typeface="Tahoma"/>
              </a:rPr>
              <a:t>ىدم</a:t>
            </a:r>
            <a:r>
              <a:rPr dirty="0" sz="1900" spc="5">
                <a:latin typeface="Tahoma"/>
                <a:cs typeface="Tahoma"/>
              </a:rPr>
              <a:t>  </a:t>
            </a:r>
            <a:r>
              <a:rPr dirty="0" sz="1900">
                <a:latin typeface="Tahoma"/>
                <a:cs typeface="Tahoma"/>
              </a:rPr>
              <a:t>يفو</a:t>
            </a:r>
            <a:r>
              <a:rPr dirty="0" sz="1900" spc="-5">
                <a:latin typeface="Tahoma"/>
                <a:cs typeface="Tahoma"/>
              </a:rPr>
              <a:t>  </a:t>
            </a:r>
            <a:r>
              <a:rPr dirty="0" sz="1900" spc="-50">
                <a:latin typeface="Tahoma"/>
                <a:cs typeface="Tahoma"/>
              </a:rPr>
              <a:t>،يعانطصالا</a:t>
            </a:r>
            <a:r>
              <a:rPr dirty="0" sz="1900" spc="5">
                <a:latin typeface="Tahoma"/>
                <a:cs typeface="Tahoma"/>
              </a:rPr>
              <a:t>  </a:t>
            </a:r>
            <a:r>
              <a:rPr dirty="0" sz="1900">
                <a:latin typeface="Tahoma"/>
                <a:cs typeface="Tahoma"/>
              </a:rPr>
              <a:t>ءاكذلاو</a:t>
            </a:r>
            <a:r>
              <a:rPr dirty="0" sz="1900" spc="5">
                <a:latin typeface="Tahoma"/>
                <a:cs typeface="Tahoma"/>
              </a:rPr>
              <a:t>  </a:t>
            </a:r>
            <a:r>
              <a:rPr dirty="0" sz="1900" spc="-140">
                <a:latin typeface="Tahoma"/>
                <a:cs typeface="Tahoma"/>
              </a:rPr>
              <a:t>ناسنإلا</a:t>
            </a:r>
            <a:r>
              <a:rPr dirty="0" sz="1900">
                <a:latin typeface="Tahoma"/>
                <a:cs typeface="Tahoma"/>
              </a:rPr>
              <a:t>  </a:t>
            </a:r>
            <a:r>
              <a:rPr dirty="0" sz="1900" spc="-585">
                <a:latin typeface="Tahoma"/>
                <a:cs typeface="Tahoma"/>
              </a:rPr>
              <a:t>نيب</a:t>
            </a:r>
            <a:r>
              <a:rPr dirty="0" sz="1900">
                <a:latin typeface="Tahoma"/>
                <a:cs typeface="Tahoma"/>
              </a:rPr>
              <a:t>  </a:t>
            </a:r>
            <a:r>
              <a:rPr dirty="0" sz="1900" spc="-305">
                <a:latin typeface="Tahoma"/>
                <a:cs typeface="Tahoma"/>
              </a:rPr>
              <a:t>لعافتلل</a:t>
            </a:r>
            <a:r>
              <a:rPr dirty="0" sz="1900">
                <a:latin typeface="Tahoma"/>
                <a:cs typeface="Tahoma"/>
              </a:rPr>
              <a:t>  </a:t>
            </a:r>
            <a:r>
              <a:rPr dirty="0" sz="1900" spc="-420">
                <a:latin typeface="Tahoma"/>
                <a:cs typeface="Tahoma"/>
              </a:rPr>
              <a:t>ةيلبقتسملا</a:t>
            </a:r>
            <a:r>
              <a:rPr dirty="0" sz="1900" spc="605">
                <a:latin typeface="Tahoma"/>
                <a:cs typeface="Tahoma"/>
              </a:rPr>
              <a:t> </a:t>
            </a:r>
            <a:r>
              <a:rPr dirty="0" sz="1900" spc="-265">
                <a:latin typeface="Tahoma"/>
                <a:cs typeface="Tahoma"/>
              </a:rPr>
              <a:t>تايمانيدلا</a:t>
            </a:r>
            <a:r>
              <a:rPr dirty="0" sz="1900" spc="500">
                <a:latin typeface="Tahoma"/>
                <a:cs typeface="Tahoma"/>
              </a:rPr>
              <a:t> </a:t>
            </a:r>
            <a:r>
              <a:rPr dirty="0" sz="1900" spc="-300">
                <a:latin typeface="Tahoma"/>
                <a:cs typeface="Tahoma"/>
              </a:rPr>
              <a:t>اضيأ</a:t>
            </a:r>
            <a:r>
              <a:rPr dirty="0" sz="1900" spc="65">
                <a:latin typeface="Tahoma"/>
                <a:cs typeface="Tahoma"/>
              </a:rPr>
              <a:t> </a:t>
            </a:r>
            <a:r>
              <a:rPr dirty="0" sz="1900" spc="-235">
                <a:latin typeface="Tahoma"/>
                <a:cs typeface="Tahoma"/>
              </a:rPr>
              <a:t>بلطي</a:t>
            </a:r>
            <a:r>
              <a:rPr dirty="0" sz="1900" spc="60">
                <a:latin typeface="Tahoma"/>
                <a:cs typeface="Tahoma"/>
              </a:rPr>
              <a:t> </a:t>
            </a:r>
            <a:r>
              <a:rPr dirty="0" sz="1900" spc="-180">
                <a:latin typeface="Tahoma"/>
                <a:cs typeface="Tahoma"/>
              </a:rPr>
              <a:t>هنإف</a:t>
            </a:r>
            <a:r>
              <a:rPr dirty="0" sz="1900" spc="30">
                <a:latin typeface="Tahoma"/>
                <a:cs typeface="Tahoma"/>
              </a:rPr>
              <a:t> </a:t>
            </a:r>
            <a:r>
              <a:rPr dirty="0" sz="1900" spc="-120">
                <a:latin typeface="Tahoma"/>
                <a:cs typeface="Tahoma"/>
              </a:rPr>
              <a:t>،ةءافكلا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-420">
                <a:latin typeface="Tahoma"/>
                <a:cs typeface="Tahoma"/>
              </a:rPr>
              <a:t>زيزعتب</a:t>
            </a:r>
            <a:r>
              <a:rPr dirty="0" sz="1900" spc="70">
                <a:latin typeface="Tahoma"/>
                <a:cs typeface="Tahoma"/>
              </a:rPr>
              <a:t> </a:t>
            </a:r>
            <a:r>
              <a:rPr dirty="0" sz="1900" spc="-65">
                <a:latin typeface="Tahoma"/>
                <a:cs typeface="Tahoma"/>
              </a:rPr>
              <a:t>يعانطصالا</a:t>
            </a:r>
            <a:r>
              <a:rPr dirty="0" sz="1900" spc="-85">
                <a:latin typeface="Tahoma"/>
                <a:cs typeface="Tahoma"/>
              </a:rPr>
              <a:t> </a:t>
            </a:r>
            <a:r>
              <a:rPr dirty="0" sz="1900" spc="-20">
                <a:latin typeface="Tahoma"/>
                <a:cs typeface="Tahoma"/>
              </a:rPr>
              <a:t>ءاكذلا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-180">
                <a:latin typeface="Tahoma"/>
                <a:cs typeface="Tahoma"/>
              </a:rPr>
              <a:t>دعي</a:t>
            </a:r>
            <a:r>
              <a:rPr dirty="0" sz="1900" spc="30">
                <a:latin typeface="Tahoma"/>
                <a:cs typeface="Tahoma"/>
              </a:rPr>
              <a:t> </a:t>
            </a:r>
            <a:r>
              <a:rPr dirty="0" sz="1900" spc="-295">
                <a:latin typeface="Tahoma"/>
                <a:cs typeface="Tahoma"/>
              </a:rPr>
              <a:t>امنيبو</a:t>
            </a:r>
            <a:r>
              <a:rPr dirty="0" sz="1900" spc="65">
                <a:latin typeface="Tahoma"/>
                <a:cs typeface="Tahoma"/>
              </a:rPr>
              <a:t> </a:t>
            </a:r>
            <a:r>
              <a:rPr dirty="0" sz="1900" spc="70">
                <a:latin typeface="Tahoma"/>
                <a:cs typeface="Tahoma"/>
              </a:rPr>
              <a:t>.</a:t>
            </a:r>
            <a:r>
              <a:rPr dirty="0" sz="1900" spc="70">
                <a:latin typeface="Tahoma"/>
                <a:cs typeface="Tahoma"/>
              </a:rPr>
              <a:t>ةمهملا</a:t>
            </a:r>
            <a:r>
              <a:rPr dirty="0" sz="1900" spc="2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راودألا</a:t>
            </a:r>
            <a:r>
              <a:rPr dirty="0" sz="1900" spc="2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هذهب</a:t>
            </a:r>
            <a:r>
              <a:rPr dirty="0" sz="1900" spc="30">
                <a:latin typeface="Tahoma"/>
                <a:cs typeface="Tahoma"/>
              </a:rPr>
              <a:t> </a:t>
            </a:r>
            <a:r>
              <a:rPr dirty="0" sz="1900" spc="-290">
                <a:latin typeface="Tahoma"/>
                <a:cs typeface="Tahoma"/>
              </a:rPr>
              <a:t>مايقلا</a:t>
            </a:r>
            <a:r>
              <a:rPr dirty="0" sz="1900" spc="65">
                <a:latin typeface="Tahoma"/>
                <a:cs typeface="Tahoma"/>
              </a:rPr>
              <a:t> </a:t>
            </a:r>
            <a:r>
              <a:rPr dirty="0" sz="1900" spc="-155">
                <a:latin typeface="Tahoma"/>
                <a:cs typeface="Tahoma"/>
              </a:rPr>
              <a:t>ىلع</a:t>
            </a:r>
            <a:r>
              <a:rPr dirty="0" sz="1900" spc="25">
                <a:latin typeface="Tahoma"/>
                <a:cs typeface="Tahoma"/>
              </a:rPr>
              <a:t> </a:t>
            </a:r>
            <a:r>
              <a:rPr dirty="0" sz="1900" spc="-10">
                <a:latin typeface="Tahoma"/>
                <a:cs typeface="Tahoma"/>
              </a:rPr>
              <a:t>يعانطصالا</a:t>
            </a:r>
            <a:r>
              <a:rPr dirty="0" sz="1900" spc="-10">
                <a:latin typeface="Tahoma"/>
                <a:cs typeface="Tahoma"/>
              </a:rPr>
              <a:t> </a:t>
            </a:r>
            <a:r>
              <a:rPr dirty="0" sz="1900" spc="-265">
                <a:latin typeface="Tahoma"/>
                <a:cs typeface="Tahoma"/>
              </a:rPr>
              <a:t>بجي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-385">
                <a:latin typeface="Tahoma"/>
                <a:cs typeface="Tahoma"/>
              </a:rPr>
              <a:t>،تاينقتلا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325">
                <a:latin typeface="Tahoma"/>
                <a:cs typeface="Tahoma"/>
              </a:rPr>
              <a:t>هذه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تاموكحلا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625">
                <a:latin typeface="Tahoma"/>
                <a:cs typeface="Tahoma"/>
              </a:rPr>
              <a:t>ىنبتت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295">
                <a:latin typeface="Tahoma"/>
                <a:cs typeface="Tahoma"/>
              </a:rPr>
              <a:t>امنيبو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-254">
                <a:latin typeface="Tahoma"/>
                <a:cs typeface="Tahoma"/>
              </a:rPr>
              <a:t>.</a:t>
            </a:r>
            <a:r>
              <a:rPr dirty="0" sz="1900" spc="-254">
                <a:latin typeface="Tahoma"/>
                <a:cs typeface="Tahoma"/>
              </a:rPr>
              <a:t>ةيمسرلا</a:t>
            </a:r>
            <a:r>
              <a:rPr dirty="0" sz="1900" spc="-10">
                <a:latin typeface="Tahoma"/>
                <a:cs typeface="Tahoma"/>
              </a:rPr>
              <a:t> </a:t>
            </a:r>
            <a:r>
              <a:rPr dirty="0" sz="1900" spc="-190">
                <a:latin typeface="Tahoma"/>
                <a:cs typeface="Tahoma"/>
              </a:rPr>
              <a:t>تالاصتالا</a:t>
            </a:r>
            <a:r>
              <a:rPr dirty="0" sz="1900" spc="-30">
                <a:latin typeface="Tahoma"/>
                <a:cs typeface="Tahoma"/>
              </a:rPr>
              <a:t> </a:t>
            </a:r>
            <a:r>
              <a:rPr dirty="0" sz="1900" spc="-220">
                <a:latin typeface="Tahoma"/>
                <a:cs typeface="Tahoma"/>
              </a:rPr>
              <a:t>ةقثو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ةهازن</a:t>
            </a:r>
            <a:r>
              <a:rPr dirty="0" sz="1900" spc="-20">
                <a:latin typeface="Tahoma"/>
                <a:cs typeface="Tahoma"/>
              </a:rPr>
              <a:t> </a:t>
            </a:r>
            <a:r>
              <a:rPr dirty="0" sz="1900" spc="-185">
                <a:latin typeface="Tahoma"/>
                <a:cs typeface="Tahoma"/>
              </a:rPr>
              <a:t>ىلع</a:t>
            </a:r>
            <a:r>
              <a:rPr dirty="0" sz="1900" spc="-35">
                <a:latin typeface="Tahoma"/>
                <a:cs typeface="Tahoma"/>
              </a:rPr>
              <a:t> </a:t>
            </a:r>
            <a:r>
              <a:rPr dirty="0" sz="1900" spc="-210">
                <a:latin typeface="Tahoma"/>
                <a:cs typeface="Tahoma"/>
              </a:rPr>
              <a:t>ظافحلل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>
                <a:latin typeface="Tahoma"/>
                <a:cs typeface="Tahoma"/>
              </a:rPr>
              <a:t>ةمراص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305">
                <a:latin typeface="Tahoma"/>
                <a:cs typeface="Tahoma"/>
              </a:rPr>
              <a:t>ققحت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25">
                <a:latin typeface="Tahoma"/>
                <a:cs typeface="Tahoma"/>
              </a:rPr>
              <a:t>تايلمع</a:t>
            </a:r>
            <a:r>
              <a:rPr dirty="0" sz="1900" spc="-25">
                <a:latin typeface="Tahoma"/>
                <a:cs typeface="Tahoma"/>
              </a:rPr>
              <a:t> </a:t>
            </a:r>
            <a:r>
              <a:rPr dirty="0" sz="1900" spc="-455">
                <a:latin typeface="Tahoma"/>
                <a:cs typeface="Tahoma"/>
              </a:rPr>
              <a:t>.</a:t>
            </a:r>
            <a:r>
              <a:rPr dirty="0" sz="1900" spc="-455">
                <a:latin typeface="Tahoma"/>
                <a:cs typeface="Tahoma"/>
              </a:rPr>
              <a:t>نييرشبلا</a:t>
            </a:r>
            <a:r>
              <a:rPr dirty="0" sz="1900" spc="-45">
                <a:latin typeface="Tahoma"/>
                <a:cs typeface="Tahoma"/>
              </a:rPr>
              <a:t> </a:t>
            </a:r>
            <a:r>
              <a:rPr dirty="0" sz="1900" spc="-10">
                <a:latin typeface="Tahoma"/>
                <a:cs typeface="Tahoma"/>
              </a:rPr>
              <a:t>فطاعتلاو</a:t>
            </a:r>
            <a:r>
              <a:rPr dirty="0" sz="1900" spc="-65">
                <a:latin typeface="Tahoma"/>
                <a:cs typeface="Tahoma"/>
              </a:rPr>
              <a:t> </a:t>
            </a:r>
            <a:r>
              <a:rPr dirty="0" sz="1900" spc="-254">
                <a:latin typeface="Tahoma"/>
                <a:cs typeface="Tahoma"/>
              </a:rPr>
              <a:t>مكحلل</a:t>
            </a:r>
            <a:r>
              <a:rPr dirty="0" sz="1900" spc="-50">
                <a:latin typeface="Tahoma"/>
                <a:cs typeface="Tahoma"/>
              </a:rPr>
              <a:t> </a:t>
            </a:r>
            <a:r>
              <a:rPr dirty="0" sz="1900" spc="-10">
                <a:latin typeface="Tahoma"/>
                <a:cs typeface="Tahoma"/>
              </a:rPr>
              <a:t>اهنع</a:t>
            </a:r>
            <a:r>
              <a:rPr dirty="0" sz="1900" spc="-75">
                <a:latin typeface="Tahoma"/>
                <a:cs typeface="Tahoma"/>
              </a:rPr>
              <a:t> </a:t>
            </a:r>
            <a:r>
              <a:rPr dirty="0" sz="1900" spc="-170">
                <a:latin typeface="Tahoma"/>
                <a:cs typeface="Tahoma"/>
              </a:rPr>
              <a:t>ىنغ</a:t>
            </a:r>
            <a:r>
              <a:rPr dirty="0" sz="1900" spc="-65">
                <a:latin typeface="Tahoma"/>
                <a:cs typeface="Tahoma"/>
              </a:rPr>
              <a:t> </a:t>
            </a:r>
            <a:r>
              <a:rPr dirty="0" sz="1900" spc="-200">
                <a:latin typeface="Tahoma"/>
                <a:cs typeface="Tahoma"/>
              </a:rPr>
              <a:t>ال</a:t>
            </a:r>
            <a:r>
              <a:rPr dirty="0" sz="1900" spc="-60">
                <a:latin typeface="Tahoma"/>
                <a:cs typeface="Tahoma"/>
              </a:rPr>
              <a:t> </a:t>
            </a:r>
            <a:r>
              <a:rPr dirty="0" sz="1900" spc="-370">
                <a:latin typeface="Tahoma"/>
                <a:cs typeface="Tahoma"/>
              </a:rPr>
              <a:t>يتلا</a:t>
            </a:r>
            <a:r>
              <a:rPr dirty="0" sz="1900" spc="-55">
                <a:latin typeface="Tahoma"/>
                <a:cs typeface="Tahoma"/>
              </a:rPr>
              <a:t> </a:t>
            </a:r>
            <a:r>
              <a:rPr dirty="0" sz="1900" spc="-165">
                <a:latin typeface="Tahoma"/>
                <a:cs typeface="Tahoma"/>
              </a:rPr>
              <a:t>ةميقلاو</a:t>
            </a:r>
            <a:r>
              <a:rPr dirty="0" sz="1900" spc="-40">
                <a:latin typeface="Tahoma"/>
                <a:cs typeface="Tahoma"/>
              </a:rPr>
              <a:t> </a:t>
            </a:r>
            <a:r>
              <a:rPr dirty="0" sz="1900" spc="-315">
                <a:latin typeface="Tahoma"/>
                <a:cs typeface="Tahoma"/>
              </a:rPr>
              <a:t>راكتبالا</a:t>
            </a:r>
            <a:r>
              <a:rPr dirty="0" sz="1900" spc="-55">
                <a:latin typeface="Tahoma"/>
                <a:cs typeface="Tahoma"/>
              </a:rPr>
              <a:t> </a:t>
            </a:r>
            <a:r>
              <a:rPr dirty="0" sz="1900" spc="-215">
                <a:latin typeface="Tahoma"/>
                <a:cs typeface="Tahoma"/>
              </a:rPr>
              <a:t>ةيبذاج</a:t>
            </a:r>
            <a:r>
              <a:rPr dirty="0" sz="1900" spc="-70">
                <a:latin typeface="Tahoma"/>
                <a:cs typeface="Tahoma"/>
              </a:rPr>
              <a:t> </a:t>
            </a:r>
            <a:r>
              <a:rPr dirty="0" sz="1900" spc="-585">
                <a:latin typeface="Tahoma"/>
                <a:cs typeface="Tahoma"/>
              </a:rPr>
              <a:t>نيب</a:t>
            </a:r>
            <a:r>
              <a:rPr dirty="0" sz="1900" spc="-45">
                <a:latin typeface="Tahoma"/>
                <a:cs typeface="Tahoma"/>
              </a:rPr>
              <a:t> </a:t>
            </a:r>
            <a:r>
              <a:rPr dirty="0" sz="1900" spc="-165">
                <a:latin typeface="Tahoma"/>
                <a:cs typeface="Tahoma"/>
              </a:rPr>
              <a:t>نزاوتلا</a:t>
            </a:r>
            <a:r>
              <a:rPr dirty="0" sz="1900" spc="-65">
                <a:latin typeface="Tahoma"/>
                <a:cs typeface="Tahoma"/>
              </a:rPr>
              <a:t> </a:t>
            </a:r>
            <a:r>
              <a:rPr dirty="0" sz="1900" spc="-210">
                <a:latin typeface="Tahoma"/>
                <a:cs typeface="Tahoma"/>
              </a:rPr>
              <a:t>دجت</a:t>
            </a:r>
            <a:r>
              <a:rPr dirty="0" sz="1900" spc="-60">
                <a:latin typeface="Tahoma"/>
                <a:cs typeface="Tahoma"/>
              </a:rPr>
              <a:t> </a:t>
            </a:r>
            <a:r>
              <a:rPr dirty="0" sz="1900" spc="80">
                <a:latin typeface="Tahoma"/>
                <a:cs typeface="Tahoma"/>
              </a:rPr>
              <a:t>نأ</a:t>
            </a:r>
            <a:r>
              <a:rPr dirty="0" sz="1900" spc="-70">
                <a:latin typeface="Tahoma"/>
                <a:cs typeface="Tahoma"/>
              </a:rPr>
              <a:t> </a:t>
            </a:r>
            <a:r>
              <a:rPr dirty="0" sz="1900" spc="-10">
                <a:latin typeface="Tahoma"/>
                <a:cs typeface="Tahoma"/>
              </a:rPr>
              <a:t>اهيلع</a:t>
            </a:r>
            <a:endParaRPr sz="19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667242" y="1872361"/>
              <a:ext cx="165100" cy="25082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485140" y="1525270"/>
            <a:ext cx="11476355" cy="396430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R="1644650">
              <a:lnSpc>
                <a:spcPts val="2545"/>
              </a:lnSpc>
              <a:spcBef>
                <a:spcPts val="100"/>
              </a:spcBef>
            </a:pPr>
            <a:r>
              <a:rPr dirty="0" sz="2400" b="1">
                <a:solidFill>
                  <a:srgbClr val="C00000"/>
                </a:solidFill>
                <a:latin typeface="Tahoma"/>
                <a:cs typeface="Tahoma"/>
              </a:rPr>
              <a:t>ّ</a:t>
            </a:r>
            <a:endParaRPr sz="2400">
              <a:latin typeface="Tahoma"/>
              <a:cs typeface="Tahoma"/>
            </a:endParaRPr>
          </a:p>
          <a:p>
            <a:pPr algn="r" marL="167005" marR="54610">
              <a:lnSpc>
                <a:spcPts val="2545"/>
              </a:lnSpc>
            </a:pPr>
            <a:r>
              <a:rPr dirty="0" sz="2400" spc="-300" b="1">
                <a:solidFill>
                  <a:srgbClr val="C00000"/>
                </a:solidFill>
                <a:latin typeface="Tahoma"/>
                <a:cs typeface="Tahoma"/>
              </a:rPr>
              <a:t>؟لض</a:t>
            </a:r>
            <a:r>
              <a:rPr dirty="0" sz="2400" spc="-40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509" b="1">
                <a:solidFill>
                  <a:srgbClr val="C00000"/>
                </a:solidFill>
                <a:latin typeface="Tahoma"/>
                <a:cs typeface="Tahoma"/>
              </a:rPr>
              <a:t>فأ</a:t>
            </a:r>
            <a:r>
              <a:rPr dirty="0" sz="2400" spc="3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229" b="1">
                <a:solidFill>
                  <a:srgbClr val="C00000"/>
                </a:solidFill>
                <a:latin typeface="Tahoma"/>
                <a:cs typeface="Tahoma"/>
              </a:rPr>
              <a:t>ملاع</a:t>
            </a:r>
            <a:r>
              <a:rPr dirty="0" sz="2400" spc="-6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270" b="1">
                <a:solidFill>
                  <a:srgbClr val="C00000"/>
                </a:solidFill>
                <a:latin typeface="Tahoma"/>
                <a:cs typeface="Tahoma"/>
              </a:rPr>
              <a:t>وحن</a:t>
            </a:r>
            <a:r>
              <a:rPr dirty="0" sz="2400" spc="9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765" b="1">
                <a:solidFill>
                  <a:srgbClr val="C00000"/>
                </a:solidFill>
                <a:latin typeface="Tahoma"/>
                <a:cs typeface="Tahoma"/>
              </a:rPr>
              <a:t>ةيس</a:t>
            </a:r>
            <a:r>
              <a:rPr dirty="0" sz="2400" spc="-36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335" b="1">
                <a:solidFill>
                  <a:srgbClr val="C00000"/>
                </a:solidFill>
                <a:latin typeface="Tahoma"/>
                <a:cs typeface="Tahoma"/>
              </a:rPr>
              <a:t>امولبدلا</a:t>
            </a:r>
            <a:r>
              <a:rPr dirty="0" sz="2400" spc="7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490" b="1">
                <a:solidFill>
                  <a:srgbClr val="C00000"/>
                </a:solidFill>
                <a:latin typeface="Tahoma"/>
                <a:cs typeface="Tahoma"/>
              </a:rPr>
              <a:t>يعس</a:t>
            </a:r>
            <a:r>
              <a:rPr dirty="0" sz="2400" spc="31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620" b="1">
                <a:solidFill>
                  <a:srgbClr val="C00000"/>
                </a:solidFill>
                <a:latin typeface="Tahoma"/>
                <a:cs typeface="Tahoma"/>
              </a:rPr>
              <a:t>زيزعت</a:t>
            </a:r>
            <a:r>
              <a:rPr dirty="0" sz="2400" spc="9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175" b="1">
                <a:solidFill>
                  <a:srgbClr val="C00000"/>
                </a:solidFill>
                <a:latin typeface="Tahoma"/>
                <a:cs typeface="Tahoma"/>
              </a:rPr>
              <a:t>نم</a:t>
            </a:r>
            <a:r>
              <a:rPr dirty="0" sz="2400" spc="7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315" b="1">
                <a:solidFill>
                  <a:srgbClr val="C00000"/>
                </a:solidFill>
                <a:latin typeface="Tahoma"/>
                <a:cs typeface="Tahoma"/>
              </a:rPr>
              <a:t>يعانطص</a:t>
            </a:r>
            <a:r>
              <a:rPr dirty="0" sz="2400" spc="365" b="1">
                <a:solidFill>
                  <a:srgbClr val="C00000"/>
                </a:solidFill>
                <a:latin typeface="Tahoma"/>
                <a:cs typeface="Tahoma"/>
              </a:rPr>
              <a:t>  </a:t>
            </a:r>
            <a:r>
              <a:rPr dirty="0" sz="2400" b="1">
                <a:solidFill>
                  <a:srgbClr val="C00000"/>
                </a:solidFill>
                <a:latin typeface="Tahoma"/>
                <a:cs typeface="Tahoma"/>
              </a:rPr>
              <a:t>ا</a:t>
            </a:r>
            <a:r>
              <a:rPr dirty="0" sz="2400" spc="2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155" b="1">
                <a:solidFill>
                  <a:srgbClr val="C00000"/>
                </a:solidFill>
                <a:latin typeface="Tahoma"/>
                <a:cs typeface="Tahoma"/>
              </a:rPr>
              <a:t>ءاكذلا</a:t>
            </a:r>
            <a:r>
              <a:rPr dirty="0" sz="2400" spc="7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640" b="1">
                <a:solidFill>
                  <a:srgbClr val="C00000"/>
                </a:solidFill>
                <a:latin typeface="Tahoma"/>
                <a:cs typeface="Tahoma"/>
              </a:rPr>
              <a:t>نكمتيس</a:t>
            </a:r>
            <a:r>
              <a:rPr dirty="0" sz="2400" spc="29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450" b="1">
                <a:solidFill>
                  <a:srgbClr val="C00000"/>
                </a:solidFill>
                <a:latin typeface="Tahoma"/>
                <a:cs typeface="Tahoma"/>
              </a:rPr>
              <a:t>له</a:t>
            </a:r>
            <a:endParaRPr sz="24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420"/>
              </a:spcBef>
            </a:pPr>
            <a:endParaRPr sz="2400">
              <a:latin typeface="Tahoma"/>
              <a:cs typeface="Tahoma"/>
            </a:endParaRPr>
          </a:p>
          <a:p>
            <a:pPr algn="r" marL="63500" marR="55880" indent="1905">
              <a:lnSpc>
                <a:spcPct val="150000"/>
              </a:lnSpc>
            </a:pPr>
            <a:r>
              <a:rPr dirty="0" sz="2400" spc="-350">
                <a:latin typeface="Tahoma"/>
                <a:cs typeface="Tahoma"/>
              </a:rPr>
              <a:t>ايجولونكتلا</a:t>
            </a:r>
            <a:r>
              <a:rPr dirty="0" sz="2400" spc="530">
                <a:latin typeface="Tahoma"/>
                <a:cs typeface="Tahoma"/>
              </a:rPr>
              <a:t>  </a:t>
            </a:r>
            <a:r>
              <a:rPr dirty="0" sz="2400" spc="-290">
                <a:latin typeface="Tahoma"/>
                <a:cs typeface="Tahoma"/>
              </a:rPr>
              <a:t>طبر</a:t>
            </a:r>
            <a:r>
              <a:rPr dirty="0" sz="2400" spc="535">
                <a:latin typeface="Tahoma"/>
                <a:cs typeface="Tahoma"/>
              </a:rPr>
              <a:t>  </a:t>
            </a:r>
            <a:r>
              <a:rPr dirty="0" sz="2400" spc="-85">
                <a:latin typeface="Tahoma"/>
                <a:cs typeface="Tahoma"/>
              </a:rPr>
              <a:t>تايناكمإ</a:t>
            </a:r>
            <a:r>
              <a:rPr dirty="0" sz="2400" spc="535">
                <a:latin typeface="Tahoma"/>
                <a:cs typeface="Tahoma"/>
              </a:rPr>
              <a:t>  </a:t>
            </a:r>
            <a:r>
              <a:rPr dirty="0" sz="2400" spc="-285">
                <a:latin typeface="Tahoma"/>
                <a:cs typeface="Tahoma"/>
              </a:rPr>
              <a:t>،ييسامولبدلاو</a:t>
            </a:r>
            <a:r>
              <a:rPr dirty="0" sz="2400" spc="535">
                <a:latin typeface="Tahoma"/>
                <a:cs typeface="Tahoma"/>
              </a:rPr>
              <a:t>  </a:t>
            </a:r>
            <a:r>
              <a:rPr dirty="0" sz="2400" spc="-325">
                <a:latin typeface="Tahoma"/>
                <a:cs typeface="Tahoma"/>
              </a:rPr>
              <a:t>نييميداكألا</a:t>
            </a:r>
            <a:r>
              <a:rPr dirty="0" sz="2400" spc="535">
                <a:latin typeface="Tahoma"/>
                <a:cs typeface="Tahoma"/>
              </a:rPr>
              <a:t>  </a:t>
            </a:r>
            <a:r>
              <a:rPr dirty="0" sz="2400" spc="310">
                <a:latin typeface="Tahoma"/>
                <a:cs typeface="Tahoma"/>
              </a:rPr>
              <a:t>نم</a:t>
            </a:r>
            <a:r>
              <a:rPr dirty="0" sz="2400" spc="535">
                <a:latin typeface="Tahoma"/>
                <a:cs typeface="Tahoma"/>
              </a:rPr>
              <a:t>  </a:t>
            </a:r>
            <a:r>
              <a:rPr dirty="0" sz="2400" spc="290">
                <a:latin typeface="Tahoma"/>
                <a:cs typeface="Tahoma"/>
              </a:rPr>
              <a:t>ةعومجم</a:t>
            </a:r>
            <a:r>
              <a:rPr dirty="0" sz="2400" spc="540">
                <a:latin typeface="Tahoma"/>
                <a:cs typeface="Tahoma"/>
              </a:rPr>
              <a:t>  </a:t>
            </a:r>
            <a:r>
              <a:rPr dirty="0" sz="2400" spc="-105">
                <a:latin typeface="Tahoma"/>
                <a:cs typeface="Tahoma"/>
              </a:rPr>
              <a:t>شقان</a:t>
            </a:r>
            <a:r>
              <a:rPr dirty="0" sz="2400" spc="-105">
                <a:latin typeface="Tahoma"/>
                <a:cs typeface="Tahoma"/>
              </a:rPr>
              <a:t> </a:t>
            </a:r>
            <a:r>
              <a:rPr dirty="0" sz="2400" spc="-390">
                <a:latin typeface="Tahoma"/>
                <a:cs typeface="Tahoma"/>
              </a:rPr>
              <a:t>نأشب</a:t>
            </a:r>
            <a:r>
              <a:rPr dirty="0" sz="2400" spc="37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ةيمهألا</a:t>
            </a:r>
            <a:r>
              <a:rPr dirty="0" sz="2400" spc="515">
                <a:latin typeface="Tahoma"/>
                <a:cs typeface="Tahoma"/>
              </a:rPr>
              <a:t> </a:t>
            </a:r>
            <a:r>
              <a:rPr dirty="0" sz="2400" spc="-415">
                <a:latin typeface="Tahoma"/>
                <a:cs typeface="Tahoma"/>
              </a:rPr>
              <a:t>غلاب</a:t>
            </a:r>
            <a:r>
              <a:rPr dirty="0" sz="2400" spc="525">
                <a:latin typeface="Tahoma"/>
                <a:cs typeface="Tahoma"/>
              </a:rPr>
              <a:t> </a:t>
            </a:r>
            <a:r>
              <a:rPr dirty="0" sz="2400" spc="-1030">
                <a:latin typeface="Tahoma"/>
                <a:cs typeface="Tahoma"/>
              </a:rPr>
              <a:t>ن</a:t>
            </a:r>
            <a:r>
              <a:rPr dirty="0" baseline="-24305" sz="3600" spc="69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العإ</a:t>
            </a:r>
            <a:r>
              <a:rPr dirty="0" sz="2400" spc="505">
                <a:latin typeface="Tahoma"/>
                <a:cs typeface="Tahoma"/>
              </a:rPr>
              <a:t> </a:t>
            </a:r>
            <a:r>
              <a:rPr dirty="0" sz="2400" spc="-60">
                <a:latin typeface="Tahoma"/>
                <a:cs typeface="Tahoma"/>
              </a:rPr>
              <a:t>ىلع</a:t>
            </a:r>
            <a:r>
              <a:rPr dirty="0" sz="2400" spc="515">
                <a:latin typeface="Tahoma"/>
                <a:cs typeface="Tahoma"/>
              </a:rPr>
              <a:t> </a:t>
            </a:r>
            <a:r>
              <a:rPr dirty="0" sz="2400" spc="-290">
                <a:latin typeface="Tahoma"/>
                <a:cs typeface="Tahoma"/>
              </a:rPr>
              <a:t>نيكراشملا</a:t>
            </a:r>
            <a:r>
              <a:rPr dirty="0" sz="2400" spc="509">
                <a:latin typeface="Tahoma"/>
                <a:cs typeface="Tahoma"/>
              </a:rPr>
              <a:t> </a:t>
            </a:r>
            <a:r>
              <a:rPr dirty="0" sz="2400" spc="-140">
                <a:latin typeface="Tahoma"/>
                <a:cs typeface="Tahoma"/>
              </a:rPr>
              <a:t>ءاربخلا</a:t>
            </a:r>
            <a:r>
              <a:rPr dirty="0" sz="2400" spc="52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عقو</a:t>
            </a:r>
            <a:r>
              <a:rPr dirty="0" sz="2400" spc="509">
                <a:latin typeface="Tahoma"/>
                <a:cs typeface="Tahoma"/>
              </a:rPr>
              <a:t> </a:t>
            </a:r>
            <a:r>
              <a:rPr dirty="0" sz="2400" spc="-30">
                <a:latin typeface="Tahoma"/>
                <a:cs typeface="Tahoma"/>
              </a:rPr>
              <a:t>اهلالخ</a:t>
            </a:r>
            <a:r>
              <a:rPr dirty="0" sz="2400" spc="505">
                <a:latin typeface="Tahoma"/>
                <a:cs typeface="Tahoma"/>
              </a:rPr>
              <a:t> </a:t>
            </a:r>
            <a:r>
              <a:rPr dirty="0" sz="2400" spc="320">
                <a:latin typeface="Tahoma"/>
                <a:cs typeface="Tahoma"/>
              </a:rPr>
              <a:t>نمو</a:t>
            </a:r>
            <a:r>
              <a:rPr dirty="0" sz="2400" spc="509">
                <a:latin typeface="Tahoma"/>
                <a:cs typeface="Tahoma"/>
              </a:rPr>
              <a:t> </a:t>
            </a:r>
            <a:r>
              <a:rPr dirty="0" sz="2400" spc="-370">
                <a:latin typeface="Tahoma"/>
                <a:cs typeface="Tahoma"/>
              </a:rPr>
              <a:t>،ةيسامولبدلاب</a:t>
            </a:r>
            <a:r>
              <a:rPr dirty="0" sz="2400" spc="-370">
                <a:latin typeface="Tahoma"/>
                <a:cs typeface="Tahoma"/>
              </a:rPr>
              <a:t> </a:t>
            </a:r>
            <a:r>
              <a:rPr dirty="0" sz="2400" spc="-114">
                <a:latin typeface="Tahoma"/>
                <a:cs typeface="Tahoma"/>
              </a:rPr>
              <a:t>تاعازنلا</a:t>
            </a:r>
            <a:r>
              <a:rPr dirty="0" sz="2400" spc="-1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عنم</a:t>
            </a:r>
            <a:r>
              <a:rPr dirty="0" sz="2400" spc="95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يف</a:t>
            </a:r>
            <a:r>
              <a:rPr dirty="0" sz="2400" spc="95">
                <a:latin typeface="Tahoma"/>
                <a:cs typeface="Tahoma"/>
              </a:rPr>
              <a:t> </a:t>
            </a:r>
            <a:r>
              <a:rPr dirty="0" sz="2400" spc="-55">
                <a:latin typeface="Tahoma"/>
                <a:cs typeface="Tahoma"/>
              </a:rPr>
              <a:t>يعانطصالا</a:t>
            </a:r>
            <a:r>
              <a:rPr dirty="0" sz="2400" spc="11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ءاكذلاو</a:t>
            </a:r>
            <a:r>
              <a:rPr dirty="0" sz="2400" spc="95">
                <a:latin typeface="Tahoma"/>
                <a:cs typeface="Tahoma"/>
              </a:rPr>
              <a:t> </a:t>
            </a:r>
            <a:r>
              <a:rPr dirty="0" sz="2400" spc="-345">
                <a:latin typeface="Tahoma"/>
                <a:cs typeface="Tahoma"/>
              </a:rPr>
              <a:t>ايجولونكتلا</a:t>
            </a:r>
            <a:r>
              <a:rPr dirty="0" sz="2400" spc="155">
                <a:latin typeface="Tahoma"/>
                <a:cs typeface="Tahoma"/>
              </a:rPr>
              <a:t> </a:t>
            </a:r>
            <a:r>
              <a:rPr dirty="0" sz="2400" spc="-330">
                <a:latin typeface="Tahoma"/>
                <a:cs typeface="Tahoma"/>
              </a:rPr>
              <a:t>ةيسامولبدل</a:t>
            </a:r>
            <a:r>
              <a:rPr dirty="0" sz="2400" spc="145">
                <a:latin typeface="Tahoma"/>
                <a:cs typeface="Tahoma"/>
              </a:rPr>
              <a:t> </a:t>
            </a:r>
            <a:r>
              <a:rPr dirty="0" sz="2400" spc="-10">
                <a:latin typeface="Tahoma"/>
                <a:cs typeface="Tahoma"/>
              </a:rPr>
              <a:t>ةديدج</a:t>
            </a:r>
            <a:r>
              <a:rPr dirty="0" sz="2400" spc="100">
                <a:latin typeface="Tahoma"/>
                <a:cs typeface="Tahoma"/>
              </a:rPr>
              <a:t> </a:t>
            </a:r>
            <a:r>
              <a:rPr dirty="0" sz="2400" spc="-190">
                <a:latin typeface="Tahoma"/>
                <a:cs typeface="Tahoma"/>
              </a:rPr>
              <a:t>ةيبوروأ</a:t>
            </a:r>
            <a:r>
              <a:rPr dirty="0" sz="2400" spc="95">
                <a:latin typeface="Tahoma"/>
                <a:cs typeface="Tahoma"/>
              </a:rPr>
              <a:t> </a:t>
            </a:r>
            <a:r>
              <a:rPr dirty="0" sz="2400" spc="-10">
                <a:latin typeface="Tahoma"/>
                <a:cs typeface="Tahoma"/>
              </a:rPr>
              <a:t>ةردابم</a:t>
            </a:r>
            <a:r>
              <a:rPr dirty="0" sz="2400" spc="-10">
                <a:latin typeface="Tahoma"/>
                <a:cs typeface="Tahoma"/>
              </a:rPr>
              <a:t>"</a:t>
            </a:r>
            <a:r>
              <a:rPr dirty="0" sz="2400" spc="-10">
                <a:latin typeface="Tahoma"/>
                <a:cs typeface="Tahoma"/>
              </a:rPr>
              <a:t> </a:t>
            </a:r>
            <a:r>
              <a:rPr dirty="0" sz="2400" spc="-40">
                <a:latin typeface="Tahoma"/>
                <a:cs typeface="Tahoma"/>
              </a:rPr>
              <a:t>ةردابملا</a:t>
            </a:r>
            <a:r>
              <a:rPr dirty="0" sz="2400" spc="30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نالعإ</a:t>
            </a:r>
            <a:r>
              <a:rPr dirty="0" sz="2400" spc="30">
                <a:latin typeface="Tahoma"/>
                <a:cs typeface="Tahoma"/>
              </a:rPr>
              <a:t>  </a:t>
            </a:r>
            <a:r>
              <a:rPr dirty="0" sz="2400" spc="-30">
                <a:latin typeface="Tahoma"/>
                <a:cs typeface="Tahoma"/>
              </a:rPr>
              <a:t>ىلع</a:t>
            </a:r>
            <a:r>
              <a:rPr dirty="0" sz="2400" spc="30">
                <a:latin typeface="Tahoma"/>
                <a:cs typeface="Tahoma"/>
              </a:rPr>
              <a:t>  </a:t>
            </a:r>
            <a:r>
              <a:rPr dirty="0" sz="2400" spc="120">
                <a:latin typeface="Tahoma"/>
                <a:cs typeface="Tahoma"/>
              </a:rPr>
              <a:t>اوعقو</a:t>
            </a:r>
            <a:r>
              <a:rPr dirty="0" sz="2400" spc="30">
                <a:latin typeface="Tahoma"/>
                <a:cs typeface="Tahoma"/>
              </a:rPr>
              <a:t>  </a:t>
            </a:r>
            <a:r>
              <a:rPr dirty="0" sz="2400" spc="-295">
                <a:latin typeface="Tahoma"/>
                <a:cs typeface="Tahoma"/>
              </a:rPr>
              <a:t>نيذلا</a:t>
            </a:r>
            <a:r>
              <a:rPr dirty="0" sz="2400" spc="25">
                <a:latin typeface="Tahoma"/>
                <a:cs typeface="Tahoma"/>
              </a:rPr>
              <a:t>  </a:t>
            </a:r>
            <a:r>
              <a:rPr dirty="0" sz="2400" spc="-285">
                <a:latin typeface="Tahoma"/>
                <a:cs typeface="Tahoma"/>
              </a:rPr>
              <a:t>نيكراشملا</a:t>
            </a:r>
            <a:r>
              <a:rPr dirty="0" sz="2400" spc="25">
                <a:latin typeface="Tahoma"/>
                <a:cs typeface="Tahoma"/>
              </a:rPr>
              <a:t>  </a:t>
            </a:r>
            <a:r>
              <a:rPr dirty="0" sz="2400" spc="-125">
                <a:latin typeface="Tahoma"/>
                <a:cs typeface="Tahoma"/>
              </a:rPr>
              <a:t>ءاربخلا</a:t>
            </a:r>
            <a:r>
              <a:rPr dirty="0" sz="2400" spc="35">
                <a:latin typeface="Tahoma"/>
                <a:cs typeface="Tahoma"/>
              </a:rPr>
              <a:t>  </a:t>
            </a:r>
            <a:r>
              <a:rPr dirty="0" sz="2400" spc="-725">
                <a:latin typeface="Tahoma"/>
                <a:cs typeface="Tahoma"/>
              </a:rPr>
              <a:t>نيب</a:t>
            </a:r>
            <a:r>
              <a:rPr dirty="0" sz="2400" spc="25">
                <a:latin typeface="Tahoma"/>
                <a:cs typeface="Tahoma"/>
              </a:rPr>
              <a:t>  </a:t>
            </a:r>
            <a:r>
              <a:rPr dirty="0" sz="2400" spc="310">
                <a:latin typeface="Tahoma"/>
                <a:cs typeface="Tahoma"/>
              </a:rPr>
              <a:t>نم</a:t>
            </a:r>
            <a:r>
              <a:rPr dirty="0" sz="2400" spc="25">
                <a:latin typeface="Tahoma"/>
                <a:cs typeface="Tahoma"/>
              </a:rPr>
              <a:t>  </a:t>
            </a:r>
            <a:r>
              <a:rPr dirty="0" sz="2400">
                <a:latin typeface="Tahoma"/>
                <a:cs typeface="Tahoma"/>
              </a:rPr>
              <a:t>ناكو</a:t>
            </a:r>
            <a:r>
              <a:rPr dirty="0" sz="2400" spc="25">
                <a:latin typeface="Tahoma"/>
                <a:cs typeface="Tahoma"/>
              </a:rPr>
              <a:t>  </a:t>
            </a:r>
            <a:r>
              <a:rPr dirty="0" sz="2400" spc="-10">
                <a:latin typeface="Tahoma"/>
                <a:cs typeface="Tahoma"/>
              </a:rPr>
              <a:t>."</a:t>
            </a:r>
            <a:r>
              <a:rPr dirty="0" sz="2400" spc="-10">
                <a:latin typeface="Tahoma"/>
                <a:cs typeface="Tahoma"/>
              </a:rPr>
              <a:t>ةطاسولاو</a:t>
            </a:r>
            <a:r>
              <a:rPr dirty="0" sz="2400" spc="-10">
                <a:latin typeface="Tahoma"/>
                <a:cs typeface="Tahoma"/>
              </a:rPr>
              <a:t> </a:t>
            </a:r>
            <a:r>
              <a:rPr dirty="0" sz="2400" spc="-315">
                <a:latin typeface="Tahoma"/>
                <a:cs typeface="Tahoma"/>
              </a:rPr>
              <a:t>.</a:t>
            </a:r>
            <a:r>
              <a:rPr dirty="0" sz="2400" spc="-315">
                <a:latin typeface="Tahoma"/>
                <a:cs typeface="Tahoma"/>
              </a:rPr>
              <a:t>يناسنإلا</a:t>
            </a:r>
            <a:r>
              <a:rPr dirty="0" sz="2400" spc="-80">
                <a:latin typeface="Tahoma"/>
                <a:cs typeface="Tahoma"/>
              </a:rPr>
              <a:t> </a:t>
            </a:r>
            <a:r>
              <a:rPr dirty="0" sz="2400" spc="100">
                <a:latin typeface="Tahoma"/>
                <a:cs typeface="Tahoma"/>
              </a:rPr>
              <a:t>لمعلاو</a:t>
            </a:r>
            <a:r>
              <a:rPr dirty="0" sz="2400" spc="-90">
                <a:latin typeface="Tahoma"/>
                <a:cs typeface="Tahoma"/>
              </a:rPr>
              <a:t> </a:t>
            </a:r>
            <a:r>
              <a:rPr dirty="0" sz="2400" spc="-270">
                <a:latin typeface="Tahoma"/>
                <a:cs typeface="Tahoma"/>
              </a:rPr>
              <a:t>عازنلا</a:t>
            </a:r>
            <a:r>
              <a:rPr dirty="0" sz="2400" spc="-105">
                <a:latin typeface="Tahoma"/>
                <a:cs typeface="Tahoma"/>
              </a:rPr>
              <a:t> </a:t>
            </a:r>
            <a:r>
              <a:rPr dirty="0" sz="2400" spc="-85">
                <a:latin typeface="Tahoma"/>
                <a:cs typeface="Tahoma"/>
              </a:rPr>
              <a:t>تاسارد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70">
                <a:latin typeface="Tahoma"/>
                <a:cs typeface="Tahoma"/>
              </a:rPr>
              <a:t>زكرم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200">
                <a:latin typeface="Tahoma"/>
                <a:cs typeface="Tahoma"/>
              </a:rPr>
              <a:t>ريدم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285">
                <a:latin typeface="Tahoma"/>
                <a:cs typeface="Tahoma"/>
              </a:rPr>
              <a:t>،تاكرب</a:t>
            </a:r>
            <a:r>
              <a:rPr dirty="0" sz="2400" spc="-80">
                <a:latin typeface="Tahoma"/>
                <a:cs typeface="Tahoma"/>
              </a:rPr>
              <a:t> </a:t>
            </a:r>
            <a:r>
              <a:rPr dirty="0" sz="2400" spc="-155">
                <a:latin typeface="Tahoma"/>
                <a:cs typeface="Tahoma"/>
              </a:rPr>
              <a:t>ناطلس</a:t>
            </a:r>
            <a:r>
              <a:rPr dirty="0" sz="2400" spc="-85">
                <a:latin typeface="Tahoma"/>
                <a:cs typeface="Tahoma"/>
              </a:rPr>
              <a:t> </a:t>
            </a:r>
            <a:r>
              <a:rPr dirty="0" sz="2400" spc="-400">
                <a:latin typeface="Tahoma"/>
                <a:cs typeface="Tahoma"/>
              </a:rPr>
              <a:t>روسيفوربلا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316989" y="6392960"/>
            <a:ext cx="1716405" cy="2476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r">
              <a:lnSpc>
                <a:spcPts val="1864"/>
              </a:lnSpc>
            </a:pPr>
            <a:r>
              <a:rPr dirty="0" sz="1600" spc="-280" b="1">
                <a:solidFill>
                  <a:srgbClr val="001F5F"/>
                </a:solidFill>
                <a:latin typeface="Tahoma"/>
                <a:cs typeface="Tahoma"/>
              </a:rPr>
              <a:t>نيدلا</a:t>
            </a:r>
            <a:r>
              <a:rPr dirty="0" sz="1600" spc="30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1600" spc="-270" b="1">
                <a:solidFill>
                  <a:srgbClr val="001F5F"/>
                </a:solidFill>
                <a:latin typeface="Tahoma"/>
                <a:cs typeface="Tahoma"/>
              </a:rPr>
              <a:t>يلع</a:t>
            </a:r>
            <a:r>
              <a:rPr dirty="0" sz="1600" spc="-15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1600" spc="-325" b="1">
                <a:solidFill>
                  <a:srgbClr val="001F5F"/>
                </a:solidFill>
                <a:latin typeface="Tahoma"/>
                <a:cs typeface="Tahoma"/>
              </a:rPr>
              <a:t>اشر</a:t>
            </a:r>
            <a:r>
              <a:rPr dirty="0" sz="1600" spc="65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1600" spc="-55" b="1" i="1">
                <a:solidFill>
                  <a:srgbClr val="001F5F"/>
                </a:solidFill>
                <a:latin typeface="Trebuchet MS"/>
                <a:cs typeface="Trebuchet MS"/>
              </a:rPr>
              <a:t>/</a:t>
            </a:r>
            <a:r>
              <a:rPr dirty="0" sz="1600" spc="-55" b="1">
                <a:solidFill>
                  <a:srgbClr val="001F5F"/>
                </a:solidFill>
                <a:latin typeface="Tahoma"/>
                <a:cs typeface="Tahoma"/>
              </a:rPr>
              <a:t>د</a:t>
            </a:r>
            <a:r>
              <a:rPr dirty="0" sz="1600" spc="-55" b="1" i="1">
                <a:solidFill>
                  <a:srgbClr val="001F5F"/>
                </a:solidFill>
                <a:latin typeface="Trebuchet MS"/>
                <a:cs typeface="Trebuchet MS"/>
              </a:rPr>
              <a:t>.</a:t>
            </a:r>
            <a:r>
              <a:rPr dirty="0" sz="1600" spc="-55" b="1">
                <a:solidFill>
                  <a:srgbClr val="001F5F"/>
                </a:solidFill>
                <a:latin typeface="Tahoma"/>
                <a:cs typeface="Tahoma"/>
              </a:rPr>
              <a:t>أ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239268" y="1143000"/>
            <a:ext cx="11821795" cy="5628640"/>
            <a:chOff x="239268" y="1143000"/>
            <a:chExt cx="11821795" cy="5628640"/>
          </a:xfrm>
        </p:grpSpPr>
        <p:sp>
          <p:nvSpPr>
            <p:cNvPr id="4" name="object 4" descr=""/>
            <p:cNvSpPr/>
            <p:nvPr/>
          </p:nvSpPr>
          <p:spPr>
            <a:xfrm>
              <a:off x="239268" y="1143000"/>
              <a:ext cx="11821795" cy="5628640"/>
            </a:xfrm>
            <a:custGeom>
              <a:avLst/>
              <a:gdLst/>
              <a:ahLst/>
              <a:cxnLst/>
              <a:rect l="l" t="t" r="r" b="b"/>
              <a:pathLst>
                <a:path w="11821795" h="5628640">
                  <a:moveTo>
                    <a:pt x="11821668" y="0"/>
                  </a:moveTo>
                  <a:lnTo>
                    <a:pt x="0" y="0"/>
                  </a:lnTo>
                  <a:lnTo>
                    <a:pt x="0" y="5628132"/>
                  </a:lnTo>
                  <a:lnTo>
                    <a:pt x="11821668" y="5628132"/>
                  </a:lnTo>
                  <a:lnTo>
                    <a:pt x="118216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199302" y="1295780"/>
              <a:ext cx="98425" cy="14922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318312" y="366522"/>
            <a:ext cx="11656695" cy="11271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7751445" marR="1551305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7182484" marR="97536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r" marR="227584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  <a:p>
            <a:pPr marL="3667125">
              <a:lnSpc>
                <a:spcPts val="1420"/>
              </a:lnSpc>
              <a:spcBef>
                <a:spcPts val="315"/>
              </a:spcBef>
            </a:pPr>
            <a:r>
              <a:rPr dirty="0" sz="1400" spc="-690" b="1">
                <a:solidFill>
                  <a:srgbClr val="C00000"/>
                </a:solidFill>
                <a:latin typeface="Tahoma"/>
                <a:cs typeface="Tahoma"/>
              </a:rPr>
              <a:t>"</a:t>
            </a:r>
            <a:endParaRPr sz="1400">
              <a:latin typeface="Tahoma"/>
              <a:cs typeface="Tahoma"/>
            </a:endParaRPr>
          </a:p>
          <a:p>
            <a:pPr algn="r" marL="12700" marR="5080">
              <a:lnSpc>
                <a:spcPts val="1420"/>
              </a:lnSpc>
            </a:pPr>
            <a:r>
              <a:rPr dirty="0" sz="1400" spc="-200" b="1">
                <a:solidFill>
                  <a:srgbClr val="C00000"/>
                </a:solidFill>
                <a:latin typeface="Tahoma"/>
                <a:cs typeface="Tahoma"/>
              </a:rPr>
              <a:t>ىلع</a:t>
            </a:r>
            <a:r>
              <a:rPr dirty="0" sz="1400" spc="9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b="1">
                <a:solidFill>
                  <a:srgbClr val="C00000"/>
                </a:solidFill>
                <a:latin typeface="Tahoma"/>
                <a:cs typeface="Tahoma"/>
              </a:rPr>
              <a:t>وأ</a:t>
            </a:r>
            <a:r>
              <a:rPr dirty="0" sz="1400" spc="5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204" b="1">
                <a:solidFill>
                  <a:srgbClr val="C00000"/>
                </a:solidFill>
                <a:latin typeface="Tahoma"/>
                <a:cs typeface="Tahoma"/>
              </a:rPr>
              <a:t>ةيلودلا</a:t>
            </a:r>
            <a:r>
              <a:rPr dirty="0" sz="1400" spc="12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110" b="1">
                <a:solidFill>
                  <a:srgbClr val="C00000"/>
                </a:solidFill>
                <a:latin typeface="Tahoma"/>
                <a:cs typeface="Tahoma"/>
              </a:rPr>
              <a:t>تاضوافملا</a:t>
            </a:r>
            <a:r>
              <a:rPr dirty="0" sz="1400" spc="204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315" b="1">
                <a:solidFill>
                  <a:srgbClr val="C00000"/>
                </a:solidFill>
                <a:latin typeface="Tahoma"/>
                <a:cs typeface="Tahoma"/>
              </a:rPr>
              <a:t>ىوتس</a:t>
            </a:r>
            <a:r>
              <a:rPr dirty="0" sz="1400" spc="-204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b="1">
                <a:solidFill>
                  <a:srgbClr val="C00000"/>
                </a:solidFill>
                <a:latin typeface="Tahoma"/>
                <a:cs typeface="Tahoma"/>
              </a:rPr>
              <a:t>م</a:t>
            </a:r>
            <a:r>
              <a:rPr dirty="0" sz="1400" spc="21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200" b="1">
                <a:solidFill>
                  <a:srgbClr val="C00000"/>
                </a:solidFill>
                <a:latin typeface="Tahoma"/>
                <a:cs typeface="Tahoma"/>
              </a:rPr>
              <a:t>ىلع</a:t>
            </a:r>
            <a:r>
              <a:rPr dirty="0" sz="1400" spc="15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10" b="1">
                <a:solidFill>
                  <a:srgbClr val="C00000"/>
                </a:solidFill>
                <a:latin typeface="Tahoma"/>
                <a:cs typeface="Tahoma"/>
              </a:rPr>
              <a:t>ءاوس</a:t>
            </a:r>
            <a:r>
              <a:rPr dirty="0" sz="1400" spc="32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65" b="1">
                <a:solidFill>
                  <a:srgbClr val="C00000"/>
                </a:solidFill>
                <a:latin typeface="Tahoma"/>
                <a:cs typeface="Tahoma"/>
              </a:rPr>
              <a:t>،لودلا</a:t>
            </a:r>
            <a:r>
              <a:rPr dirty="0" sz="1400" spc="21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515" b="1">
                <a:solidFill>
                  <a:srgbClr val="C00000"/>
                </a:solidFill>
                <a:latin typeface="Tahoma"/>
                <a:cs typeface="Tahoma"/>
              </a:rPr>
              <a:t>نيب</a:t>
            </a:r>
            <a:r>
              <a:rPr dirty="0" sz="1400" spc="31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450" b="1">
                <a:solidFill>
                  <a:srgbClr val="C00000"/>
                </a:solidFill>
                <a:latin typeface="Tahoma"/>
                <a:cs typeface="Tahoma"/>
              </a:rPr>
              <a:t>ةيس</a:t>
            </a:r>
            <a:r>
              <a:rPr dirty="0" sz="1400" spc="-21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165" b="1">
                <a:solidFill>
                  <a:srgbClr val="C00000"/>
                </a:solidFill>
                <a:latin typeface="Tahoma"/>
                <a:cs typeface="Tahoma"/>
              </a:rPr>
              <a:t>امولبدلا</a:t>
            </a:r>
            <a:r>
              <a:rPr dirty="0" sz="1400" spc="21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10" b="1">
                <a:solidFill>
                  <a:srgbClr val="C00000"/>
                </a:solidFill>
                <a:latin typeface="Tahoma"/>
                <a:cs typeface="Tahoma"/>
              </a:rPr>
              <a:t>ةسرامم</a:t>
            </a:r>
            <a:r>
              <a:rPr dirty="0" sz="1400" spc="229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b="1">
                <a:solidFill>
                  <a:srgbClr val="C00000"/>
                </a:solidFill>
                <a:latin typeface="Tahoma"/>
                <a:cs typeface="Tahoma"/>
              </a:rPr>
              <a:t>تاودأ</a:t>
            </a:r>
            <a:r>
              <a:rPr dirty="0" sz="1400" spc="204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500" b="1">
                <a:solidFill>
                  <a:srgbClr val="C00000"/>
                </a:solidFill>
                <a:latin typeface="Tahoma"/>
                <a:cs typeface="Tahoma"/>
              </a:rPr>
              <a:t>رييغت</a:t>
            </a:r>
            <a:r>
              <a:rPr dirty="0" sz="1400" spc="32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200" b="1">
                <a:solidFill>
                  <a:srgbClr val="C00000"/>
                </a:solidFill>
                <a:latin typeface="Tahoma"/>
                <a:cs typeface="Tahoma"/>
              </a:rPr>
              <a:t>ىلع</a:t>
            </a:r>
            <a:r>
              <a:rPr dirty="0" sz="1400" spc="15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320" b="1">
                <a:solidFill>
                  <a:srgbClr val="C00000"/>
                </a:solidFill>
                <a:latin typeface="Tahoma"/>
                <a:cs typeface="Tahoma"/>
              </a:rPr>
              <a:t>اضيأ</a:t>
            </a:r>
            <a:r>
              <a:rPr dirty="0" sz="1400" spc="21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75" b="1">
                <a:solidFill>
                  <a:srgbClr val="C00000"/>
                </a:solidFill>
                <a:latin typeface="Tahoma"/>
                <a:cs typeface="Tahoma"/>
              </a:rPr>
              <a:t>ارداق</a:t>
            </a:r>
            <a:r>
              <a:rPr dirty="0" sz="1400" spc="18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285" b="1">
                <a:solidFill>
                  <a:srgbClr val="C00000"/>
                </a:solidFill>
                <a:latin typeface="Tahoma"/>
                <a:cs typeface="Tahoma"/>
              </a:rPr>
              <a:t>حبصأ</a:t>
            </a:r>
            <a:r>
              <a:rPr dirty="0" sz="1400" spc="204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114" b="1">
                <a:solidFill>
                  <a:srgbClr val="C00000"/>
                </a:solidFill>
                <a:latin typeface="Tahoma"/>
                <a:cs typeface="Tahoma"/>
              </a:rPr>
              <a:t>ىعانطص</a:t>
            </a:r>
            <a:r>
              <a:rPr dirty="0" sz="1400" spc="130" b="1">
                <a:solidFill>
                  <a:srgbClr val="C00000"/>
                </a:solidFill>
                <a:latin typeface="Tahoma"/>
                <a:cs typeface="Tahoma"/>
              </a:rPr>
              <a:t>  </a:t>
            </a:r>
            <a:r>
              <a:rPr dirty="0" sz="1400" b="1">
                <a:solidFill>
                  <a:srgbClr val="C00000"/>
                </a:solidFill>
                <a:latin typeface="Tahoma"/>
                <a:cs typeface="Tahoma"/>
              </a:rPr>
              <a:t>ا</a:t>
            </a:r>
            <a:r>
              <a:rPr dirty="0" sz="1400" spc="21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10" b="1">
                <a:solidFill>
                  <a:srgbClr val="C00000"/>
                </a:solidFill>
                <a:latin typeface="Tahoma"/>
                <a:cs typeface="Tahoma"/>
              </a:rPr>
              <a:t>ءاكذلا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85983" y="1637157"/>
            <a:ext cx="98425" cy="149225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318312" y="1595374"/>
            <a:ext cx="294767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b="1">
                <a:solidFill>
                  <a:srgbClr val="C00000"/>
                </a:solidFill>
                <a:latin typeface="Tahoma"/>
                <a:cs typeface="Tahoma"/>
              </a:rPr>
              <a:t>،ماهم</a:t>
            </a:r>
            <a:r>
              <a:rPr dirty="0" sz="1400" spc="12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140" b="1">
                <a:solidFill>
                  <a:srgbClr val="C00000"/>
                </a:solidFill>
                <a:latin typeface="Tahoma"/>
                <a:cs typeface="Tahoma"/>
              </a:rPr>
              <a:t>ةدعب</a:t>
            </a:r>
            <a:r>
              <a:rPr dirty="0" sz="1400" spc="12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290" b="1">
                <a:solidFill>
                  <a:srgbClr val="C00000"/>
                </a:solidFill>
                <a:latin typeface="Tahoma"/>
                <a:cs typeface="Tahoma"/>
              </a:rPr>
              <a:t>مايقلا</a:t>
            </a:r>
            <a:r>
              <a:rPr dirty="0" sz="1400" spc="114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275" b="1">
                <a:solidFill>
                  <a:srgbClr val="C00000"/>
                </a:solidFill>
                <a:latin typeface="Tahoma"/>
                <a:cs typeface="Tahoma"/>
              </a:rPr>
              <a:t>هنكمي</a:t>
            </a:r>
            <a:r>
              <a:rPr dirty="0" sz="1400" spc="13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150" b="1">
                <a:solidFill>
                  <a:srgbClr val="C00000"/>
                </a:solidFill>
                <a:latin typeface="Tahoma"/>
                <a:cs typeface="Tahoma"/>
              </a:rPr>
              <a:t>ىعانطص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3400555" y="1595374"/>
            <a:ext cx="8572500" cy="5810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b="1">
                <a:solidFill>
                  <a:srgbClr val="C00000"/>
                </a:solidFill>
                <a:latin typeface="Tahoma"/>
                <a:cs typeface="Tahoma"/>
              </a:rPr>
              <a:t>ا</a:t>
            </a:r>
            <a:r>
              <a:rPr dirty="0" sz="1400" spc="6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90" b="1">
                <a:solidFill>
                  <a:srgbClr val="C00000"/>
                </a:solidFill>
                <a:latin typeface="Tahoma"/>
                <a:cs typeface="Tahoma"/>
              </a:rPr>
              <a:t>ءاكذلا</a:t>
            </a:r>
            <a:r>
              <a:rPr dirty="0" sz="1400" spc="7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160" b="1">
                <a:solidFill>
                  <a:srgbClr val="C00000"/>
                </a:solidFill>
                <a:latin typeface="Tahoma"/>
                <a:cs typeface="Tahoma"/>
              </a:rPr>
              <a:t>نإف</a:t>
            </a:r>
            <a:r>
              <a:rPr dirty="0" sz="1400" spc="4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229" b="1">
                <a:solidFill>
                  <a:srgbClr val="C00000"/>
                </a:solidFill>
                <a:latin typeface="Tahoma"/>
                <a:cs typeface="Tahoma"/>
              </a:rPr>
              <a:t>،ةيلودلا</a:t>
            </a:r>
            <a:r>
              <a:rPr dirty="0" sz="1400" spc="7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130" b="1">
                <a:solidFill>
                  <a:srgbClr val="C00000"/>
                </a:solidFill>
                <a:latin typeface="Tahoma"/>
                <a:cs typeface="Tahoma"/>
              </a:rPr>
              <a:t>تاضوافملا</a:t>
            </a:r>
            <a:r>
              <a:rPr dirty="0" sz="1400" spc="8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b="1">
                <a:solidFill>
                  <a:srgbClr val="C00000"/>
                </a:solidFill>
                <a:latin typeface="Tahoma"/>
                <a:cs typeface="Tahoma"/>
              </a:rPr>
              <a:t>ةرادإ</a:t>
            </a:r>
            <a:r>
              <a:rPr dirty="0" sz="1400" spc="7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200" b="1">
                <a:solidFill>
                  <a:srgbClr val="C00000"/>
                </a:solidFill>
                <a:latin typeface="Tahoma"/>
                <a:cs typeface="Tahoma"/>
              </a:rPr>
              <a:t>ةيلمع</a:t>
            </a:r>
            <a:r>
              <a:rPr dirty="0" sz="1400" spc="1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315" b="1">
                <a:solidFill>
                  <a:srgbClr val="C00000"/>
                </a:solidFill>
                <a:latin typeface="Tahoma"/>
                <a:cs typeface="Tahoma"/>
              </a:rPr>
              <a:t>ىوتس</a:t>
            </a:r>
            <a:r>
              <a:rPr dirty="0" sz="1400" spc="-21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b="1">
                <a:solidFill>
                  <a:srgbClr val="C00000"/>
                </a:solidFill>
                <a:latin typeface="Tahoma"/>
                <a:cs typeface="Tahoma"/>
              </a:rPr>
              <a:t>م</a:t>
            </a:r>
            <a:r>
              <a:rPr dirty="0" sz="1400" spc="9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285" b="1">
                <a:solidFill>
                  <a:srgbClr val="C00000"/>
                </a:solidFill>
                <a:latin typeface="Tahoma"/>
                <a:cs typeface="Tahoma"/>
              </a:rPr>
              <a:t>ىلعف</a:t>
            </a:r>
            <a:r>
              <a:rPr dirty="0" sz="1400" spc="2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340" b="1" i="1">
                <a:solidFill>
                  <a:srgbClr val="C00000"/>
                </a:solidFill>
                <a:latin typeface="Trebuchet MS"/>
                <a:cs typeface="Trebuchet MS"/>
              </a:rPr>
              <a:t>.</a:t>
            </a:r>
            <a:r>
              <a:rPr dirty="0" sz="1400" spc="-340" b="1">
                <a:solidFill>
                  <a:srgbClr val="C00000"/>
                </a:solidFill>
                <a:latin typeface="Tahoma"/>
                <a:cs typeface="Tahoma"/>
              </a:rPr>
              <a:t>ةيبعش</a:t>
            </a:r>
            <a:r>
              <a:rPr dirty="0" sz="1400" spc="-21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200" b="1">
                <a:solidFill>
                  <a:srgbClr val="C00000"/>
                </a:solidFill>
                <a:latin typeface="Tahoma"/>
                <a:cs typeface="Tahoma"/>
              </a:rPr>
              <a:t>لاو</a:t>
            </a:r>
            <a:r>
              <a:rPr dirty="0" sz="1400" spc="7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250" b="1">
                <a:solidFill>
                  <a:srgbClr val="C00000"/>
                </a:solidFill>
                <a:latin typeface="Tahoma"/>
                <a:cs typeface="Tahoma"/>
              </a:rPr>
              <a:t>ةيمسرلا</a:t>
            </a:r>
            <a:r>
              <a:rPr dirty="0" sz="1400" spc="7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450" b="1">
                <a:solidFill>
                  <a:srgbClr val="C00000"/>
                </a:solidFill>
                <a:latin typeface="Tahoma"/>
                <a:cs typeface="Tahoma"/>
              </a:rPr>
              <a:t>ةيس</a:t>
            </a:r>
            <a:r>
              <a:rPr dirty="0" sz="1400" spc="-21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200" b="1">
                <a:solidFill>
                  <a:srgbClr val="C00000"/>
                </a:solidFill>
                <a:latin typeface="Tahoma"/>
                <a:cs typeface="Tahoma"/>
              </a:rPr>
              <a:t>امولبدلا</a:t>
            </a:r>
            <a:r>
              <a:rPr dirty="0" sz="1400" spc="7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315" b="1">
                <a:solidFill>
                  <a:srgbClr val="C00000"/>
                </a:solidFill>
                <a:latin typeface="Tahoma"/>
                <a:cs typeface="Tahoma"/>
              </a:rPr>
              <a:t>ىوتس</a:t>
            </a:r>
            <a:r>
              <a:rPr dirty="0" sz="1400" spc="-20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50" b="1">
                <a:solidFill>
                  <a:srgbClr val="C00000"/>
                </a:solidFill>
                <a:latin typeface="Tahoma"/>
                <a:cs typeface="Tahoma"/>
              </a:rPr>
              <a:t>م</a:t>
            </a:r>
            <a:endParaRPr sz="1400">
              <a:latin typeface="Tahoma"/>
              <a:cs typeface="Tahoma"/>
            </a:endParaRPr>
          </a:p>
          <a:p>
            <a:pPr algn="r" marL="6011545" marR="5715">
              <a:lnSpc>
                <a:spcPct val="100000"/>
              </a:lnSpc>
              <a:spcBef>
                <a:spcPts val="1005"/>
              </a:spcBef>
            </a:pPr>
            <a:r>
              <a:rPr dirty="0" sz="1400" spc="-434" b="1" i="1">
                <a:solidFill>
                  <a:srgbClr val="C00000"/>
                </a:solidFill>
                <a:latin typeface="Trebuchet MS"/>
                <a:cs typeface="Trebuchet MS"/>
              </a:rPr>
              <a:t>:</a:t>
            </a:r>
            <a:r>
              <a:rPr dirty="0" sz="1400" spc="-434" b="1">
                <a:solidFill>
                  <a:srgbClr val="C00000"/>
                </a:solidFill>
                <a:latin typeface="Tahoma"/>
                <a:cs typeface="Tahoma"/>
              </a:rPr>
              <a:t>ىلي</a:t>
            </a:r>
            <a:r>
              <a:rPr dirty="0" sz="1400" spc="6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b="1">
                <a:solidFill>
                  <a:srgbClr val="C00000"/>
                </a:solidFill>
                <a:latin typeface="Tahoma"/>
                <a:cs typeface="Tahoma"/>
              </a:rPr>
              <a:t>ام</a:t>
            </a:r>
            <a:r>
              <a:rPr dirty="0" sz="1400" spc="6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180" b="1">
                <a:solidFill>
                  <a:srgbClr val="C00000"/>
                </a:solidFill>
                <a:latin typeface="Tahoma"/>
                <a:cs typeface="Tahoma"/>
              </a:rPr>
              <a:t>لاثملا</a:t>
            </a:r>
            <a:r>
              <a:rPr dirty="0" sz="1400" spc="5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535" b="1">
                <a:solidFill>
                  <a:srgbClr val="C00000"/>
                </a:solidFill>
                <a:latin typeface="Tahoma"/>
                <a:cs typeface="Tahoma"/>
              </a:rPr>
              <a:t>ليبس</a:t>
            </a:r>
            <a:r>
              <a:rPr dirty="0" sz="1400" spc="21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245" b="1">
                <a:solidFill>
                  <a:srgbClr val="C00000"/>
                </a:solidFill>
                <a:latin typeface="Tahoma"/>
                <a:cs typeface="Tahoma"/>
              </a:rPr>
              <a:t>ىلع</a:t>
            </a:r>
            <a:r>
              <a:rPr dirty="0" sz="1400" spc="-3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20" b="1">
                <a:solidFill>
                  <a:srgbClr val="C00000"/>
                </a:solidFill>
                <a:latin typeface="Tahoma"/>
                <a:cs typeface="Tahoma"/>
              </a:rPr>
              <a:t>اهنم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292912" y="2278507"/>
            <a:ext cx="11716385" cy="399542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5"/>
              </a:spcBef>
            </a:pPr>
            <a:r>
              <a:rPr dirty="0" sz="1400">
                <a:latin typeface="Tahoma"/>
                <a:cs typeface="Tahoma"/>
              </a:rPr>
              <a:t>ةلواط</a:t>
            </a:r>
            <a:r>
              <a:rPr dirty="0" sz="1400" spc="100">
                <a:latin typeface="Tahoma"/>
                <a:cs typeface="Tahoma"/>
              </a:rPr>
              <a:t> </a:t>
            </a:r>
            <a:r>
              <a:rPr dirty="0" sz="1400" spc="-120">
                <a:latin typeface="Tahoma"/>
                <a:cs typeface="Tahoma"/>
              </a:rPr>
              <a:t>ىلع</a:t>
            </a:r>
            <a:r>
              <a:rPr dirty="0" sz="1400" spc="95">
                <a:latin typeface="Tahoma"/>
                <a:cs typeface="Tahoma"/>
              </a:rPr>
              <a:t> </a:t>
            </a:r>
            <a:r>
              <a:rPr dirty="0" sz="1400" spc="-110">
                <a:latin typeface="Tahoma"/>
                <a:cs typeface="Tahoma"/>
              </a:rPr>
              <a:t>ةئراطلا</a:t>
            </a:r>
            <a:r>
              <a:rPr dirty="0" sz="1400" spc="110">
                <a:latin typeface="Tahoma"/>
                <a:cs typeface="Tahoma"/>
              </a:rPr>
              <a:t> </a:t>
            </a:r>
            <a:r>
              <a:rPr dirty="0" sz="1400" spc="-190">
                <a:latin typeface="Tahoma"/>
                <a:cs typeface="Tahoma"/>
              </a:rPr>
              <a:t>ىتح</a:t>
            </a:r>
            <a:r>
              <a:rPr dirty="0" sz="1400" spc="100">
                <a:latin typeface="Tahoma"/>
                <a:cs typeface="Tahoma"/>
              </a:rPr>
              <a:t> </a:t>
            </a:r>
            <a:r>
              <a:rPr dirty="0" sz="1400" spc="100">
                <a:latin typeface="Tahoma"/>
                <a:cs typeface="Tahoma"/>
              </a:rPr>
              <a:t>وأ</a:t>
            </a:r>
            <a:r>
              <a:rPr dirty="0" sz="1400" spc="105">
                <a:latin typeface="Tahoma"/>
                <a:cs typeface="Tahoma"/>
              </a:rPr>
              <a:t> </a:t>
            </a:r>
            <a:r>
              <a:rPr dirty="0" sz="1400" spc="-350">
                <a:latin typeface="Tahoma"/>
                <a:cs typeface="Tahoma"/>
              </a:rPr>
              <a:t>ةيليصفتلا</a:t>
            </a:r>
            <a:r>
              <a:rPr dirty="0" sz="1400" spc="110">
                <a:latin typeface="Tahoma"/>
                <a:cs typeface="Tahoma"/>
              </a:rPr>
              <a:t> </a:t>
            </a:r>
            <a:r>
              <a:rPr dirty="0" sz="1400" spc="100">
                <a:latin typeface="Tahoma"/>
                <a:cs typeface="Tahoma"/>
              </a:rPr>
              <a:t>وأ</a:t>
            </a:r>
            <a:r>
              <a:rPr dirty="0" sz="1400" spc="95">
                <a:latin typeface="Tahoma"/>
                <a:cs typeface="Tahoma"/>
              </a:rPr>
              <a:t> </a:t>
            </a:r>
            <a:r>
              <a:rPr dirty="0" sz="1400" spc="-180">
                <a:latin typeface="Tahoma"/>
                <a:cs typeface="Tahoma"/>
              </a:rPr>
              <a:t>ةيفالخلا</a:t>
            </a:r>
            <a:r>
              <a:rPr dirty="0" sz="1400" spc="120">
                <a:latin typeface="Tahoma"/>
                <a:cs typeface="Tahoma"/>
              </a:rPr>
              <a:t> </a:t>
            </a:r>
            <a:r>
              <a:rPr dirty="0" sz="1400" spc="-245">
                <a:latin typeface="Tahoma"/>
                <a:cs typeface="Tahoma"/>
              </a:rPr>
              <a:t>اياضقلا</a:t>
            </a:r>
            <a:r>
              <a:rPr dirty="0" sz="1400" spc="105">
                <a:latin typeface="Tahoma"/>
                <a:cs typeface="Tahoma"/>
              </a:rPr>
              <a:t> </a:t>
            </a:r>
            <a:r>
              <a:rPr dirty="0" sz="1400" spc="130">
                <a:latin typeface="Tahoma"/>
                <a:cs typeface="Tahoma"/>
              </a:rPr>
              <a:t>لوح</a:t>
            </a:r>
            <a:r>
              <a:rPr dirty="0" sz="1400" spc="100">
                <a:latin typeface="Tahoma"/>
                <a:cs typeface="Tahoma"/>
              </a:rPr>
              <a:t> </a:t>
            </a:r>
            <a:r>
              <a:rPr dirty="0" sz="1400" spc="-125">
                <a:latin typeface="Tahoma"/>
                <a:cs typeface="Tahoma"/>
              </a:rPr>
              <a:t>ةقيقدو</a:t>
            </a:r>
            <a:r>
              <a:rPr dirty="0" sz="1400" spc="105">
                <a:latin typeface="Tahoma"/>
                <a:cs typeface="Tahoma"/>
              </a:rPr>
              <a:t> </a:t>
            </a:r>
            <a:r>
              <a:rPr dirty="0" sz="1400" spc="-75">
                <a:latin typeface="Tahoma"/>
                <a:cs typeface="Tahoma"/>
              </a:rPr>
              <a:t>ةيروفو</a:t>
            </a:r>
            <a:r>
              <a:rPr dirty="0" sz="1400" spc="114">
                <a:latin typeface="Tahoma"/>
                <a:cs typeface="Tahoma"/>
              </a:rPr>
              <a:t> </a:t>
            </a:r>
            <a:r>
              <a:rPr dirty="0" sz="1400" spc="-250">
                <a:latin typeface="Tahoma"/>
                <a:cs typeface="Tahoma"/>
              </a:rPr>
              <a:t>ةينآ</a:t>
            </a:r>
            <a:r>
              <a:rPr dirty="0" sz="1400" spc="105">
                <a:latin typeface="Tahoma"/>
                <a:cs typeface="Tahoma"/>
              </a:rPr>
              <a:t> </a:t>
            </a:r>
            <a:r>
              <a:rPr dirty="0" sz="1400" spc="80">
                <a:latin typeface="Tahoma"/>
                <a:cs typeface="Tahoma"/>
              </a:rPr>
              <a:t>تامولعم</a:t>
            </a:r>
            <a:r>
              <a:rPr dirty="0" sz="1400" spc="85">
                <a:latin typeface="Tahoma"/>
                <a:cs typeface="Tahoma"/>
              </a:rPr>
              <a:t> </a:t>
            </a:r>
            <a:r>
              <a:rPr dirty="0" sz="1400" spc="-315">
                <a:latin typeface="Tahoma"/>
                <a:cs typeface="Tahoma"/>
              </a:rPr>
              <a:t>ريفوت</a:t>
            </a:r>
            <a:r>
              <a:rPr dirty="0" sz="1400" spc="110">
                <a:latin typeface="Tahoma"/>
                <a:cs typeface="Tahoma"/>
              </a:rPr>
              <a:t> </a:t>
            </a:r>
            <a:r>
              <a:rPr dirty="0" sz="1400" spc="-229">
                <a:latin typeface="Tahoma"/>
                <a:cs typeface="Tahoma"/>
              </a:rPr>
              <a:t>ربع</a:t>
            </a:r>
            <a:r>
              <a:rPr dirty="0" sz="1400" spc="9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كلذو</a:t>
            </a:r>
            <a:r>
              <a:rPr dirty="0" sz="1400" spc="110">
                <a:latin typeface="Tahoma"/>
                <a:cs typeface="Tahoma"/>
              </a:rPr>
              <a:t> </a:t>
            </a:r>
            <a:r>
              <a:rPr dirty="0" sz="1400" spc="-229">
                <a:latin typeface="Tahoma"/>
                <a:cs typeface="Tahoma"/>
              </a:rPr>
              <a:t>،نييسامولبدلا</a:t>
            </a:r>
            <a:r>
              <a:rPr dirty="0" sz="1400" spc="105">
                <a:latin typeface="Tahoma"/>
                <a:cs typeface="Tahoma"/>
              </a:rPr>
              <a:t> </a:t>
            </a:r>
            <a:r>
              <a:rPr dirty="0" sz="1400" spc="-114">
                <a:latin typeface="Tahoma"/>
                <a:cs typeface="Tahoma"/>
              </a:rPr>
              <a:t>نيضوافملا</a:t>
            </a:r>
            <a:r>
              <a:rPr dirty="0" sz="1400" spc="10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ةدعاسم</a:t>
            </a:r>
            <a:r>
              <a:rPr dirty="0" sz="1400" spc="105">
                <a:latin typeface="Tahoma"/>
                <a:cs typeface="Tahoma"/>
              </a:rPr>
              <a:t> </a:t>
            </a:r>
            <a:r>
              <a:rPr dirty="0" sz="1400" spc="-25">
                <a:latin typeface="Tahoma"/>
                <a:cs typeface="Tahoma"/>
              </a:rPr>
              <a:t>ــ</a:t>
            </a:r>
            <a:r>
              <a:rPr dirty="0" sz="1400" spc="-25">
                <a:latin typeface="Tahoma"/>
                <a:cs typeface="Tahoma"/>
              </a:rPr>
              <a:t>1</a:t>
            </a:r>
            <a:endParaRPr sz="1400">
              <a:latin typeface="Tahoma"/>
              <a:cs typeface="Tahoma"/>
            </a:endParaRPr>
          </a:p>
          <a:p>
            <a:pPr algn="r" marL="38100" marR="33020" indent="-635">
              <a:lnSpc>
                <a:spcPct val="160000"/>
              </a:lnSpc>
            </a:pPr>
            <a:r>
              <a:rPr dirty="0" sz="1400" spc="-80">
                <a:latin typeface="Tahoma"/>
                <a:cs typeface="Tahoma"/>
              </a:rPr>
              <a:t>ةيلمع</a:t>
            </a:r>
            <a:r>
              <a:rPr dirty="0" sz="1400" spc="75">
                <a:latin typeface="Tahoma"/>
                <a:cs typeface="Tahoma"/>
              </a:rPr>
              <a:t> </a:t>
            </a:r>
            <a:r>
              <a:rPr dirty="0" sz="1400" spc="-55">
                <a:latin typeface="Tahoma"/>
                <a:cs typeface="Tahoma"/>
              </a:rPr>
              <a:t>ىف</a:t>
            </a:r>
            <a:r>
              <a:rPr dirty="0" sz="1400" spc="9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دهجلاو</a:t>
            </a:r>
            <a:r>
              <a:rPr dirty="0" sz="1400" spc="90">
                <a:latin typeface="Tahoma"/>
                <a:cs typeface="Tahoma"/>
              </a:rPr>
              <a:t> </a:t>
            </a:r>
            <a:r>
              <a:rPr dirty="0" sz="1400" spc="-35">
                <a:latin typeface="Tahoma"/>
                <a:cs typeface="Tahoma"/>
              </a:rPr>
              <a:t>تقولا</a:t>
            </a:r>
            <a:r>
              <a:rPr dirty="0" sz="1400" spc="90">
                <a:latin typeface="Tahoma"/>
                <a:cs typeface="Tahoma"/>
              </a:rPr>
              <a:t> </a:t>
            </a:r>
            <a:r>
              <a:rPr dirty="0" sz="1400" spc="-190">
                <a:latin typeface="Tahoma"/>
                <a:cs typeface="Tahoma"/>
              </a:rPr>
              <a:t>رفوي</a:t>
            </a:r>
            <a:r>
              <a:rPr dirty="0" sz="1400" spc="85">
                <a:latin typeface="Tahoma"/>
                <a:cs typeface="Tahoma"/>
              </a:rPr>
              <a:t> </a:t>
            </a:r>
            <a:r>
              <a:rPr dirty="0" sz="1400" spc="110">
                <a:latin typeface="Tahoma"/>
                <a:cs typeface="Tahoma"/>
              </a:rPr>
              <a:t>ام</a:t>
            </a:r>
            <a:r>
              <a:rPr dirty="0" sz="1400" spc="75">
                <a:latin typeface="Tahoma"/>
                <a:cs typeface="Tahoma"/>
              </a:rPr>
              <a:t> </a:t>
            </a:r>
            <a:r>
              <a:rPr dirty="0" sz="1400" spc="270">
                <a:latin typeface="Tahoma"/>
                <a:cs typeface="Tahoma"/>
              </a:rPr>
              <a:t>وهو</a:t>
            </a:r>
            <a:r>
              <a:rPr dirty="0" sz="1400" spc="90">
                <a:latin typeface="Tahoma"/>
                <a:cs typeface="Tahoma"/>
              </a:rPr>
              <a:t> </a:t>
            </a:r>
            <a:r>
              <a:rPr dirty="0" sz="1400" spc="-150">
                <a:latin typeface="Tahoma"/>
                <a:cs typeface="Tahoma"/>
              </a:rPr>
              <a:t>،الثم</a:t>
            </a:r>
            <a:r>
              <a:rPr dirty="0" sz="1400" spc="85">
                <a:latin typeface="Tahoma"/>
                <a:cs typeface="Tahoma"/>
              </a:rPr>
              <a:t> </a:t>
            </a:r>
            <a:r>
              <a:rPr dirty="0" sz="1400" spc="-125">
                <a:latin typeface="Tahoma"/>
                <a:cs typeface="Tahoma"/>
              </a:rPr>
              <a:t>ةيلودلا</a:t>
            </a:r>
            <a:r>
              <a:rPr dirty="0" sz="1400" spc="95">
                <a:latin typeface="Tahoma"/>
                <a:cs typeface="Tahoma"/>
              </a:rPr>
              <a:t> </a:t>
            </a:r>
            <a:r>
              <a:rPr dirty="0" sz="1400" spc="-170">
                <a:latin typeface="Tahoma"/>
                <a:cs typeface="Tahoma"/>
              </a:rPr>
              <a:t>ةراجتلاب</a:t>
            </a:r>
            <a:r>
              <a:rPr dirty="0" sz="1400" spc="90">
                <a:latin typeface="Tahoma"/>
                <a:cs typeface="Tahoma"/>
              </a:rPr>
              <a:t> </a:t>
            </a:r>
            <a:r>
              <a:rPr dirty="0" sz="1400" spc="-30">
                <a:latin typeface="Tahoma"/>
                <a:cs typeface="Tahoma"/>
              </a:rPr>
              <a:t>ةصاخلا</a:t>
            </a:r>
            <a:r>
              <a:rPr dirty="0" sz="1400" spc="90">
                <a:latin typeface="Tahoma"/>
                <a:cs typeface="Tahoma"/>
              </a:rPr>
              <a:t> </a:t>
            </a:r>
            <a:r>
              <a:rPr dirty="0" sz="1400" spc="-20">
                <a:latin typeface="Tahoma"/>
                <a:cs typeface="Tahoma"/>
              </a:rPr>
              <a:t>تاضوافملا</a:t>
            </a:r>
            <a:r>
              <a:rPr dirty="0" sz="1400" spc="9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لثم</a:t>
            </a:r>
            <a:r>
              <a:rPr dirty="0" sz="1400" spc="85">
                <a:latin typeface="Tahoma"/>
                <a:cs typeface="Tahoma"/>
              </a:rPr>
              <a:t> </a:t>
            </a:r>
            <a:r>
              <a:rPr dirty="0" sz="1400" spc="-100">
                <a:latin typeface="Tahoma"/>
                <a:cs typeface="Tahoma"/>
              </a:rPr>
              <a:t>ةيلحم</a:t>
            </a:r>
            <a:r>
              <a:rPr dirty="0" sz="1400" spc="90">
                <a:latin typeface="Tahoma"/>
                <a:cs typeface="Tahoma"/>
              </a:rPr>
              <a:t> </a:t>
            </a:r>
            <a:r>
              <a:rPr dirty="0" sz="1400" spc="100">
                <a:latin typeface="Tahoma"/>
                <a:cs typeface="Tahoma"/>
              </a:rPr>
              <a:t>وأ</a:t>
            </a:r>
            <a:r>
              <a:rPr dirty="0" sz="1400" spc="90">
                <a:latin typeface="Tahoma"/>
                <a:cs typeface="Tahoma"/>
              </a:rPr>
              <a:t> </a:t>
            </a:r>
            <a:r>
              <a:rPr dirty="0" sz="1400" spc="-55">
                <a:latin typeface="Tahoma"/>
                <a:cs typeface="Tahoma"/>
              </a:rPr>
              <a:t>ةصصختم</a:t>
            </a:r>
            <a:r>
              <a:rPr dirty="0" sz="1400" spc="85">
                <a:latin typeface="Tahoma"/>
                <a:cs typeface="Tahoma"/>
              </a:rPr>
              <a:t> </a:t>
            </a:r>
            <a:r>
              <a:rPr dirty="0" sz="1400" spc="-50">
                <a:latin typeface="Tahoma"/>
                <a:cs typeface="Tahoma"/>
              </a:rPr>
              <a:t>قرف</a:t>
            </a:r>
            <a:r>
              <a:rPr dirty="0" sz="1400" spc="90">
                <a:latin typeface="Tahoma"/>
                <a:cs typeface="Tahoma"/>
              </a:rPr>
              <a:t> </a:t>
            </a:r>
            <a:r>
              <a:rPr dirty="0" sz="1400" spc="-95">
                <a:latin typeface="Tahoma"/>
                <a:cs typeface="Tahoma"/>
              </a:rPr>
              <a:t>ىلإ</a:t>
            </a:r>
            <a:r>
              <a:rPr dirty="0" sz="1400" spc="100">
                <a:latin typeface="Tahoma"/>
                <a:cs typeface="Tahoma"/>
              </a:rPr>
              <a:t> </a:t>
            </a:r>
            <a:r>
              <a:rPr dirty="0" sz="1400" spc="-175">
                <a:latin typeface="Tahoma"/>
                <a:cs typeface="Tahoma"/>
              </a:rPr>
              <a:t>جاتحت</a:t>
            </a:r>
            <a:r>
              <a:rPr dirty="0" sz="1400" spc="9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دق</a:t>
            </a:r>
            <a:r>
              <a:rPr dirty="0" sz="1400" spc="85">
                <a:latin typeface="Tahoma"/>
                <a:cs typeface="Tahoma"/>
              </a:rPr>
              <a:t> </a:t>
            </a:r>
            <a:r>
              <a:rPr dirty="0" sz="1400" spc="-145">
                <a:latin typeface="Tahoma"/>
                <a:cs typeface="Tahoma"/>
              </a:rPr>
              <a:t>ىتلاو</a:t>
            </a:r>
            <a:r>
              <a:rPr dirty="0" sz="1400" spc="75">
                <a:latin typeface="Tahoma"/>
                <a:cs typeface="Tahoma"/>
              </a:rPr>
              <a:t> </a:t>
            </a:r>
            <a:r>
              <a:rPr dirty="0" sz="1400" spc="-10">
                <a:latin typeface="Tahoma"/>
                <a:cs typeface="Tahoma"/>
              </a:rPr>
              <a:t>،تاضوافملا</a:t>
            </a:r>
            <a:r>
              <a:rPr dirty="0" sz="1400" spc="-10">
                <a:latin typeface="Tahoma"/>
                <a:cs typeface="Tahoma"/>
              </a:rPr>
              <a:t> .</a:t>
            </a:r>
            <a:r>
              <a:rPr dirty="0" sz="1400" spc="-10">
                <a:latin typeface="Tahoma"/>
                <a:cs typeface="Tahoma"/>
              </a:rPr>
              <a:t>ضوافتلا</a:t>
            </a:r>
            <a:endParaRPr sz="1400">
              <a:latin typeface="Tahoma"/>
              <a:cs typeface="Tahoma"/>
            </a:endParaRPr>
          </a:p>
          <a:p>
            <a:pPr algn="r" marL="38100" marR="30480">
              <a:lnSpc>
                <a:spcPct val="100000"/>
              </a:lnSpc>
              <a:spcBef>
                <a:spcPts val="1005"/>
              </a:spcBef>
            </a:pPr>
            <a:r>
              <a:rPr dirty="0" sz="1400" spc="-330">
                <a:latin typeface="Tahoma"/>
                <a:cs typeface="Tahoma"/>
              </a:rPr>
              <a:t>عقي</a:t>
            </a:r>
            <a:r>
              <a:rPr dirty="0" sz="1400" spc="15">
                <a:latin typeface="Tahoma"/>
                <a:cs typeface="Tahoma"/>
              </a:rPr>
              <a:t> </a:t>
            </a:r>
            <a:r>
              <a:rPr dirty="0" sz="1400" spc="65">
                <a:latin typeface="Tahoma"/>
                <a:cs typeface="Tahoma"/>
              </a:rPr>
              <a:t>نأ</a:t>
            </a:r>
            <a:r>
              <a:rPr dirty="0" sz="1400" spc="5">
                <a:latin typeface="Tahoma"/>
                <a:cs typeface="Tahoma"/>
              </a:rPr>
              <a:t> </a:t>
            </a:r>
            <a:r>
              <a:rPr dirty="0" sz="1400" spc="-140">
                <a:latin typeface="Tahoma"/>
                <a:cs typeface="Tahoma"/>
              </a:rPr>
              <a:t>نكمي</a:t>
            </a:r>
            <a:r>
              <a:rPr dirty="0" sz="1400">
                <a:latin typeface="Tahoma"/>
                <a:cs typeface="Tahoma"/>
              </a:rPr>
              <a:t> </a:t>
            </a:r>
            <a:r>
              <a:rPr dirty="0" sz="1400" spc="-265">
                <a:latin typeface="Tahoma"/>
                <a:cs typeface="Tahoma"/>
              </a:rPr>
              <a:t>ىتلا</a:t>
            </a:r>
            <a:r>
              <a:rPr dirty="0" sz="1400" spc="25">
                <a:latin typeface="Tahoma"/>
                <a:cs typeface="Tahoma"/>
              </a:rPr>
              <a:t> </a:t>
            </a:r>
            <a:r>
              <a:rPr dirty="0" sz="1400" spc="60">
                <a:latin typeface="Tahoma"/>
                <a:cs typeface="Tahoma"/>
              </a:rPr>
              <a:t>ءاطخألا</a:t>
            </a:r>
            <a:r>
              <a:rPr dirty="0" sz="1400" spc="15">
                <a:latin typeface="Tahoma"/>
                <a:cs typeface="Tahoma"/>
              </a:rPr>
              <a:t> </a:t>
            </a:r>
            <a:r>
              <a:rPr dirty="0" sz="1400" spc="100">
                <a:latin typeface="Tahoma"/>
                <a:cs typeface="Tahoma"/>
              </a:rPr>
              <a:t>وأ</a:t>
            </a:r>
            <a:r>
              <a:rPr dirty="0" sz="1400" spc="20">
                <a:latin typeface="Tahoma"/>
                <a:cs typeface="Tahoma"/>
              </a:rPr>
              <a:t> </a:t>
            </a:r>
            <a:r>
              <a:rPr dirty="0" sz="1400" spc="-114">
                <a:latin typeface="Tahoma"/>
                <a:cs typeface="Tahoma"/>
              </a:rPr>
              <a:t>رظنلا</a:t>
            </a:r>
            <a:r>
              <a:rPr dirty="0" sz="1400" spc="25">
                <a:latin typeface="Tahoma"/>
                <a:cs typeface="Tahoma"/>
              </a:rPr>
              <a:t> </a:t>
            </a:r>
            <a:r>
              <a:rPr dirty="0" sz="1400" spc="125">
                <a:latin typeface="Tahoma"/>
                <a:cs typeface="Tahoma"/>
              </a:rPr>
              <a:t>تاهجو</a:t>
            </a:r>
            <a:r>
              <a:rPr dirty="0" sz="1400" spc="25">
                <a:latin typeface="Tahoma"/>
                <a:cs typeface="Tahoma"/>
              </a:rPr>
              <a:t> </a:t>
            </a:r>
            <a:r>
              <a:rPr dirty="0" sz="1400" spc="-270">
                <a:latin typeface="Tahoma"/>
                <a:cs typeface="Tahoma"/>
              </a:rPr>
              <a:t>حيحصت</a:t>
            </a:r>
            <a:r>
              <a:rPr dirty="0" sz="1400" spc="20">
                <a:latin typeface="Tahoma"/>
                <a:cs typeface="Tahoma"/>
              </a:rPr>
              <a:t> </a:t>
            </a:r>
            <a:r>
              <a:rPr dirty="0" sz="1400" spc="-35">
                <a:latin typeface="Tahoma"/>
                <a:cs typeface="Tahoma"/>
              </a:rPr>
              <a:t>نمضتو</a:t>
            </a:r>
            <a:r>
              <a:rPr dirty="0" sz="1400" spc="25">
                <a:latin typeface="Tahoma"/>
                <a:cs typeface="Tahoma"/>
              </a:rPr>
              <a:t> </a:t>
            </a:r>
            <a:r>
              <a:rPr dirty="0" sz="1400" spc="-65">
                <a:latin typeface="Tahoma"/>
                <a:cs typeface="Tahoma"/>
              </a:rPr>
              <a:t>،فارطألل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-65">
                <a:latin typeface="Tahoma"/>
                <a:cs typeface="Tahoma"/>
              </a:rPr>
              <a:t>بساكم</a:t>
            </a:r>
            <a:r>
              <a:rPr dirty="0" sz="1400" spc="5">
                <a:latin typeface="Tahoma"/>
                <a:cs typeface="Tahoma"/>
              </a:rPr>
              <a:t> </a:t>
            </a:r>
            <a:r>
              <a:rPr dirty="0" sz="1400" spc="-235">
                <a:latin typeface="Tahoma"/>
                <a:cs typeface="Tahoma"/>
              </a:rPr>
              <a:t>ققحت</a:t>
            </a:r>
            <a:r>
              <a:rPr dirty="0" sz="1400" spc="20">
                <a:latin typeface="Tahoma"/>
                <a:cs typeface="Tahoma"/>
              </a:rPr>
              <a:t> </a:t>
            </a:r>
            <a:r>
              <a:rPr dirty="0" sz="1400" spc="-145">
                <a:latin typeface="Tahoma"/>
                <a:cs typeface="Tahoma"/>
              </a:rPr>
              <a:t>تايصوتو</a:t>
            </a:r>
            <a:r>
              <a:rPr dirty="0" sz="1400" spc="25">
                <a:latin typeface="Tahoma"/>
                <a:cs typeface="Tahoma"/>
              </a:rPr>
              <a:t> </a:t>
            </a:r>
            <a:r>
              <a:rPr dirty="0" sz="1400" spc="-100">
                <a:latin typeface="Tahoma"/>
                <a:cs typeface="Tahoma"/>
              </a:rPr>
              <a:t>تاحارتقا</a:t>
            </a:r>
            <a:r>
              <a:rPr dirty="0" sz="1400" spc="15">
                <a:latin typeface="Tahoma"/>
                <a:cs typeface="Tahoma"/>
              </a:rPr>
              <a:t> </a:t>
            </a:r>
            <a:r>
              <a:rPr dirty="0" sz="1400" spc="-220">
                <a:latin typeface="Tahoma"/>
                <a:cs typeface="Tahoma"/>
              </a:rPr>
              <a:t>ميدقتو</a:t>
            </a:r>
            <a:r>
              <a:rPr dirty="0" sz="1400" spc="30">
                <a:latin typeface="Tahoma"/>
                <a:cs typeface="Tahoma"/>
              </a:rPr>
              <a:t> </a:t>
            </a:r>
            <a:r>
              <a:rPr dirty="0" sz="1400" spc="-140">
                <a:latin typeface="Tahoma"/>
                <a:cs typeface="Tahoma"/>
              </a:rPr>
              <a:t>،نيضوافملا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-420">
                <a:latin typeface="Tahoma"/>
                <a:cs typeface="Tahoma"/>
              </a:rPr>
              <a:t>نيب</a:t>
            </a:r>
            <a:r>
              <a:rPr dirty="0" sz="1400" spc="20">
                <a:latin typeface="Tahoma"/>
                <a:cs typeface="Tahoma"/>
              </a:rPr>
              <a:t> </a:t>
            </a:r>
            <a:r>
              <a:rPr dirty="0" sz="1400" spc="-110">
                <a:latin typeface="Tahoma"/>
                <a:cs typeface="Tahoma"/>
              </a:rPr>
              <a:t>رظنلا</a:t>
            </a:r>
            <a:r>
              <a:rPr dirty="0" sz="1400" spc="15">
                <a:latin typeface="Tahoma"/>
                <a:cs typeface="Tahoma"/>
              </a:rPr>
              <a:t> </a:t>
            </a:r>
            <a:r>
              <a:rPr dirty="0" sz="1400" spc="135">
                <a:latin typeface="Tahoma"/>
                <a:cs typeface="Tahoma"/>
              </a:rPr>
              <a:t>تاهجو</a:t>
            </a:r>
            <a:r>
              <a:rPr dirty="0" sz="1400" spc="15">
                <a:latin typeface="Tahoma"/>
                <a:cs typeface="Tahoma"/>
              </a:rPr>
              <a:t> </a:t>
            </a:r>
            <a:r>
              <a:rPr dirty="0" sz="1400" spc="-320">
                <a:latin typeface="Tahoma"/>
                <a:cs typeface="Tahoma"/>
              </a:rPr>
              <a:t>بيرقت</a:t>
            </a:r>
            <a:r>
              <a:rPr dirty="0" sz="1400" spc="15">
                <a:latin typeface="Tahoma"/>
                <a:cs typeface="Tahoma"/>
              </a:rPr>
              <a:t> </a:t>
            </a:r>
            <a:r>
              <a:rPr dirty="0" sz="1400" spc="-25">
                <a:latin typeface="Tahoma"/>
                <a:cs typeface="Tahoma"/>
              </a:rPr>
              <a:t>ــ</a:t>
            </a:r>
            <a:r>
              <a:rPr dirty="0" sz="1400" spc="-25">
                <a:latin typeface="Tahoma"/>
                <a:cs typeface="Tahoma"/>
              </a:rPr>
              <a:t>2</a:t>
            </a:r>
            <a:endParaRPr sz="1400">
              <a:latin typeface="Tahoma"/>
              <a:cs typeface="Tahoma"/>
            </a:endParaRPr>
          </a:p>
          <a:p>
            <a:pPr algn="r" marL="9327515" marR="31750">
              <a:lnSpc>
                <a:spcPct val="100000"/>
              </a:lnSpc>
              <a:spcBef>
                <a:spcPts val="1010"/>
              </a:spcBef>
            </a:pPr>
            <a:r>
              <a:rPr dirty="0" sz="1400" spc="-105">
                <a:latin typeface="Tahoma"/>
                <a:cs typeface="Tahoma"/>
              </a:rPr>
              <a:t>.</a:t>
            </a:r>
            <a:r>
              <a:rPr dirty="0" sz="1400" spc="-105">
                <a:latin typeface="Tahoma"/>
                <a:cs typeface="Tahoma"/>
              </a:rPr>
              <a:t>دصق</a:t>
            </a:r>
            <a:r>
              <a:rPr dirty="0" sz="1400" spc="-50">
                <a:latin typeface="Tahoma"/>
                <a:cs typeface="Tahoma"/>
              </a:rPr>
              <a:t> </a:t>
            </a:r>
            <a:r>
              <a:rPr dirty="0" sz="1400" spc="155">
                <a:latin typeface="Tahoma"/>
                <a:cs typeface="Tahoma"/>
              </a:rPr>
              <a:t>نود</a:t>
            </a:r>
            <a:r>
              <a:rPr dirty="0" sz="1400" spc="-70">
                <a:latin typeface="Tahoma"/>
                <a:cs typeface="Tahoma"/>
              </a:rPr>
              <a:t> </a:t>
            </a:r>
            <a:r>
              <a:rPr dirty="0" sz="1400" spc="-150">
                <a:latin typeface="Tahoma"/>
                <a:cs typeface="Tahoma"/>
              </a:rPr>
              <a:t>نويسامولبدلا</a:t>
            </a:r>
            <a:r>
              <a:rPr dirty="0" sz="1400" spc="-15">
                <a:latin typeface="Tahoma"/>
                <a:cs typeface="Tahoma"/>
              </a:rPr>
              <a:t> </a:t>
            </a:r>
            <a:r>
              <a:rPr dirty="0" sz="1400" spc="-150">
                <a:latin typeface="Tahoma"/>
                <a:cs typeface="Tahoma"/>
              </a:rPr>
              <a:t>اهيف</a:t>
            </a:r>
            <a:endParaRPr sz="1400">
              <a:latin typeface="Tahoma"/>
              <a:cs typeface="Tahoma"/>
            </a:endParaRPr>
          </a:p>
          <a:p>
            <a:pPr algn="r" marL="38100" marR="31750" indent="-1905">
              <a:lnSpc>
                <a:spcPct val="160000"/>
              </a:lnSpc>
            </a:pPr>
            <a:r>
              <a:rPr dirty="0" sz="1400">
                <a:latin typeface="Tahoma"/>
                <a:cs typeface="Tahoma"/>
              </a:rPr>
              <a:t>فارطألا</a:t>
            </a:r>
            <a:r>
              <a:rPr dirty="0" sz="1400" spc="15">
                <a:latin typeface="Tahoma"/>
                <a:cs typeface="Tahoma"/>
              </a:rPr>
              <a:t> </a:t>
            </a:r>
            <a:r>
              <a:rPr dirty="0" sz="1400" spc="-240">
                <a:latin typeface="Tahoma"/>
                <a:cs typeface="Tahoma"/>
              </a:rPr>
              <a:t>تاين</a:t>
            </a:r>
            <a:r>
              <a:rPr dirty="0" sz="1400" spc="130">
                <a:latin typeface="Tahoma"/>
                <a:cs typeface="Tahoma"/>
              </a:rPr>
              <a:t> </a:t>
            </a:r>
            <a:r>
              <a:rPr dirty="0" sz="1400" spc="-10">
                <a:latin typeface="Tahoma"/>
                <a:cs typeface="Tahoma"/>
              </a:rPr>
              <a:t>ثحبو</a:t>
            </a:r>
            <a:r>
              <a:rPr dirty="0" sz="1400" spc="135">
                <a:latin typeface="Tahoma"/>
                <a:cs typeface="Tahoma"/>
              </a:rPr>
              <a:t> </a:t>
            </a:r>
            <a:r>
              <a:rPr dirty="0" sz="1400" spc="-45">
                <a:latin typeface="Tahoma"/>
                <a:cs typeface="Tahoma"/>
              </a:rPr>
              <a:t>،اهلهاجت</a:t>
            </a:r>
            <a:r>
              <a:rPr dirty="0" sz="1400" spc="120">
                <a:latin typeface="Tahoma"/>
                <a:cs typeface="Tahoma"/>
              </a:rPr>
              <a:t> </a:t>
            </a:r>
            <a:r>
              <a:rPr dirty="0" sz="1400" spc="-40">
                <a:latin typeface="Tahoma"/>
                <a:cs typeface="Tahoma"/>
              </a:rPr>
              <a:t>متو</a:t>
            </a:r>
            <a:r>
              <a:rPr dirty="0" sz="1400" spc="13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اهلوح</a:t>
            </a:r>
            <a:r>
              <a:rPr dirty="0" sz="1400" spc="120">
                <a:latin typeface="Tahoma"/>
                <a:cs typeface="Tahoma"/>
              </a:rPr>
              <a:t> </a:t>
            </a:r>
            <a:r>
              <a:rPr dirty="0" sz="1400" spc="-160">
                <a:latin typeface="Tahoma"/>
                <a:cs typeface="Tahoma"/>
              </a:rPr>
              <a:t>قافتالا</a:t>
            </a:r>
            <a:r>
              <a:rPr dirty="0" sz="1400" spc="120">
                <a:latin typeface="Tahoma"/>
                <a:cs typeface="Tahoma"/>
              </a:rPr>
              <a:t> </a:t>
            </a:r>
            <a:r>
              <a:rPr dirty="0" sz="1400" spc="-95">
                <a:latin typeface="Tahoma"/>
                <a:cs typeface="Tahoma"/>
              </a:rPr>
              <a:t>نكمي</a:t>
            </a:r>
            <a:r>
              <a:rPr dirty="0" sz="1400" spc="12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ناك</a:t>
            </a:r>
            <a:r>
              <a:rPr dirty="0" sz="1400" spc="120">
                <a:latin typeface="Tahoma"/>
                <a:cs typeface="Tahoma"/>
              </a:rPr>
              <a:t> </a:t>
            </a:r>
            <a:r>
              <a:rPr dirty="0" sz="1400" spc="-265">
                <a:latin typeface="Tahoma"/>
                <a:cs typeface="Tahoma"/>
              </a:rPr>
              <a:t>ىتلا</a:t>
            </a:r>
            <a:r>
              <a:rPr dirty="0" sz="1400" spc="16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رواحملاو</a:t>
            </a:r>
            <a:r>
              <a:rPr dirty="0" sz="1400" spc="105">
                <a:latin typeface="Tahoma"/>
                <a:cs typeface="Tahoma"/>
              </a:rPr>
              <a:t> </a:t>
            </a:r>
            <a:r>
              <a:rPr dirty="0" sz="1400" spc="-270">
                <a:latin typeface="Tahoma"/>
                <a:cs typeface="Tahoma"/>
              </a:rPr>
              <a:t>ةليدبلا</a:t>
            </a:r>
            <a:r>
              <a:rPr dirty="0" sz="1400" spc="165">
                <a:latin typeface="Tahoma"/>
                <a:cs typeface="Tahoma"/>
              </a:rPr>
              <a:t> </a:t>
            </a:r>
            <a:r>
              <a:rPr dirty="0" sz="1400" spc="-65">
                <a:latin typeface="Tahoma"/>
                <a:cs typeface="Tahoma"/>
              </a:rPr>
              <a:t>صرفلا</a:t>
            </a:r>
            <a:r>
              <a:rPr dirty="0" sz="1400" spc="114">
                <a:latin typeface="Tahoma"/>
                <a:cs typeface="Tahoma"/>
              </a:rPr>
              <a:t> </a:t>
            </a:r>
            <a:r>
              <a:rPr dirty="0" sz="1400" spc="-25">
                <a:latin typeface="Tahoma"/>
                <a:cs typeface="Tahoma"/>
              </a:rPr>
              <a:t>ةسارد</a:t>
            </a:r>
            <a:r>
              <a:rPr dirty="0" sz="1400" spc="12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لالخ</a:t>
            </a:r>
            <a:r>
              <a:rPr dirty="0" sz="1400" spc="114">
                <a:latin typeface="Tahoma"/>
                <a:cs typeface="Tahoma"/>
              </a:rPr>
              <a:t> </a:t>
            </a:r>
            <a:r>
              <a:rPr dirty="0" sz="1400" spc="180">
                <a:latin typeface="Tahoma"/>
                <a:cs typeface="Tahoma"/>
              </a:rPr>
              <a:t>نم</a:t>
            </a:r>
            <a:r>
              <a:rPr dirty="0" sz="1400" spc="110">
                <a:latin typeface="Tahoma"/>
                <a:cs typeface="Tahoma"/>
              </a:rPr>
              <a:t> </a:t>
            </a:r>
            <a:r>
              <a:rPr dirty="0" sz="1400" spc="-100">
                <a:latin typeface="Tahoma"/>
                <a:cs typeface="Tahoma"/>
              </a:rPr>
              <a:t>،ةضوافتملا</a:t>
            </a:r>
            <a:r>
              <a:rPr dirty="0" sz="1400" spc="12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فارطألا</a:t>
            </a:r>
            <a:r>
              <a:rPr dirty="0" sz="1400" spc="120">
                <a:latin typeface="Tahoma"/>
                <a:cs typeface="Tahoma"/>
              </a:rPr>
              <a:t> </a:t>
            </a:r>
            <a:r>
              <a:rPr dirty="0" sz="1400" spc="-40">
                <a:latin typeface="Tahoma"/>
                <a:cs typeface="Tahoma"/>
              </a:rPr>
              <a:t>ةيدج</a:t>
            </a:r>
            <a:r>
              <a:rPr dirty="0" sz="1400" spc="125">
                <a:latin typeface="Tahoma"/>
                <a:cs typeface="Tahoma"/>
              </a:rPr>
              <a:t> </a:t>
            </a:r>
            <a:r>
              <a:rPr dirty="0" sz="1400" spc="140">
                <a:latin typeface="Tahoma"/>
                <a:cs typeface="Tahoma"/>
              </a:rPr>
              <a:t>ىدم</a:t>
            </a:r>
            <a:r>
              <a:rPr dirty="0" sz="1400" spc="120">
                <a:latin typeface="Tahoma"/>
                <a:cs typeface="Tahoma"/>
              </a:rPr>
              <a:t> </a:t>
            </a:r>
            <a:r>
              <a:rPr dirty="0" sz="1400" spc="-445">
                <a:latin typeface="Tahoma"/>
                <a:cs typeface="Tahoma"/>
              </a:rPr>
              <a:t>مييقت</a:t>
            </a:r>
            <a:r>
              <a:rPr dirty="0" sz="1400" spc="165">
                <a:latin typeface="Tahoma"/>
                <a:cs typeface="Tahoma"/>
              </a:rPr>
              <a:t> </a:t>
            </a:r>
            <a:r>
              <a:rPr dirty="0" sz="1400" spc="-25">
                <a:latin typeface="Tahoma"/>
                <a:cs typeface="Tahoma"/>
              </a:rPr>
              <a:t>ــ</a:t>
            </a:r>
            <a:r>
              <a:rPr dirty="0" sz="1400" spc="-25">
                <a:latin typeface="Tahoma"/>
                <a:cs typeface="Tahoma"/>
              </a:rPr>
              <a:t>3</a:t>
            </a:r>
            <a:r>
              <a:rPr dirty="0" sz="1400" spc="500">
                <a:latin typeface="Tahoma"/>
                <a:cs typeface="Tahoma"/>
              </a:rPr>
              <a:t> </a:t>
            </a:r>
            <a:r>
              <a:rPr dirty="0" sz="1400" spc="-70">
                <a:latin typeface="Tahoma"/>
                <a:cs typeface="Tahoma"/>
              </a:rPr>
              <a:t>بعالتم</a:t>
            </a:r>
            <a:r>
              <a:rPr dirty="0" sz="1400" spc="-40">
                <a:latin typeface="Tahoma"/>
                <a:cs typeface="Tahoma"/>
              </a:rPr>
              <a:t> </a:t>
            </a:r>
            <a:r>
              <a:rPr dirty="0" sz="1400" spc="135">
                <a:latin typeface="Tahoma"/>
                <a:cs typeface="Tahoma"/>
              </a:rPr>
              <a:t>فرط</a:t>
            </a:r>
            <a:r>
              <a:rPr dirty="0" sz="1400" spc="-35">
                <a:latin typeface="Tahoma"/>
                <a:cs typeface="Tahoma"/>
              </a:rPr>
              <a:t> </a:t>
            </a:r>
            <a:r>
              <a:rPr dirty="0" sz="1400" spc="65">
                <a:latin typeface="Tahoma"/>
                <a:cs typeface="Tahoma"/>
              </a:rPr>
              <a:t>كانه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ناك</a:t>
            </a:r>
            <a:r>
              <a:rPr dirty="0" sz="1400" spc="3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اذإف</a:t>
            </a:r>
            <a:r>
              <a:rPr dirty="0" sz="1400" spc="35">
                <a:latin typeface="Tahoma"/>
                <a:cs typeface="Tahoma"/>
              </a:rPr>
              <a:t> </a:t>
            </a:r>
            <a:r>
              <a:rPr dirty="0" sz="1400" spc="-40">
                <a:latin typeface="Tahoma"/>
                <a:cs typeface="Tahoma"/>
              </a:rPr>
              <a:t>.</a:t>
            </a:r>
            <a:r>
              <a:rPr dirty="0" sz="1400" spc="-40">
                <a:latin typeface="Tahoma"/>
                <a:cs typeface="Tahoma"/>
              </a:rPr>
              <a:t>تاضوافملا</a:t>
            </a:r>
            <a:r>
              <a:rPr dirty="0" sz="1400" spc="35">
                <a:latin typeface="Tahoma"/>
                <a:cs typeface="Tahoma"/>
              </a:rPr>
              <a:t> </a:t>
            </a:r>
            <a:r>
              <a:rPr dirty="0" sz="1400" spc="-114">
                <a:latin typeface="Tahoma"/>
                <a:cs typeface="Tahoma"/>
              </a:rPr>
              <a:t>ةيلمع</a:t>
            </a:r>
            <a:r>
              <a:rPr dirty="0" sz="1400" spc="25">
                <a:latin typeface="Tahoma"/>
                <a:cs typeface="Tahoma"/>
              </a:rPr>
              <a:t> </a:t>
            </a:r>
            <a:r>
              <a:rPr dirty="0" sz="1400" spc="-40">
                <a:latin typeface="Tahoma"/>
                <a:cs typeface="Tahoma"/>
              </a:rPr>
              <a:t>قوعت</a:t>
            </a:r>
            <a:r>
              <a:rPr dirty="0" sz="1400" spc="35">
                <a:latin typeface="Tahoma"/>
                <a:cs typeface="Tahoma"/>
              </a:rPr>
              <a:t> </a:t>
            </a:r>
            <a:r>
              <a:rPr dirty="0" sz="1400" spc="-130">
                <a:latin typeface="Tahoma"/>
                <a:cs typeface="Tahoma"/>
              </a:rPr>
              <a:t>تابقع</a:t>
            </a:r>
            <a:r>
              <a:rPr dirty="0" sz="1400" spc="3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عضو</a:t>
            </a:r>
            <a:r>
              <a:rPr dirty="0" sz="1400" spc="40">
                <a:latin typeface="Tahoma"/>
                <a:cs typeface="Tahoma"/>
              </a:rPr>
              <a:t> </a:t>
            </a:r>
            <a:r>
              <a:rPr dirty="0" sz="1400" spc="100">
                <a:latin typeface="Tahoma"/>
                <a:cs typeface="Tahoma"/>
              </a:rPr>
              <a:t>وأ</a:t>
            </a:r>
            <a:r>
              <a:rPr dirty="0" sz="1400" spc="3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ضرألا</a:t>
            </a:r>
            <a:r>
              <a:rPr dirty="0" sz="1400" spc="35">
                <a:latin typeface="Tahoma"/>
                <a:cs typeface="Tahoma"/>
              </a:rPr>
              <a:t> </a:t>
            </a:r>
            <a:r>
              <a:rPr dirty="0" sz="1400" spc="-125">
                <a:latin typeface="Tahoma"/>
                <a:cs typeface="Tahoma"/>
              </a:rPr>
              <a:t>ىلع</a:t>
            </a:r>
            <a:r>
              <a:rPr dirty="0" sz="1400" spc="25">
                <a:latin typeface="Tahoma"/>
                <a:cs typeface="Tahoma"/>
              </a:rPr>
              <a:t> </a:t>
            </a:r>
            <a:r>
              <a:rPr dirty="0" sz="1400" spc="-265">
                <a:latin typeface="Tahoma"/>
                <a:cs typeface="Tahoma"/>
              </a:rPr>
              <a:t>ىقيقح</a:t>
            </a:r>
            <a:r>
              <a:rPr dirty="0" sz="1400" spc="60">
                <a:latin typeface="Tahoma"/>
                <a:cs typeface="Tahoma"/>
              </a:rPr>
              <a:t> </a:t>
            </a:r>
            <a:r>
              <a:rPr dirty="0" sz="1400" spc="-70">
                <a:latin typeface="Tahoma"/>
                <a:cs typeface="Tahoma"/>
              </a:rPr>
              <a:t>زاجنإ</a:t>
            </a:r>
            <a:r>
              <a:rPr dirty="0" sz="1400" spc="35">
                <a:latin typeface="Tahoma"/>
                <a:cs typeface="Tahoma"/>
              </a:rPr>
              <a:t> </a:t>
            </a:r>
            <a:r>
              <a:rPr dirty="0" sz="1400" spc="-315">
                <a:latin typeface="Tahoma"/>
                <a:cs typeface="Tahoma"/>
              </a:rPr>
              <a:t>قيقحت</a:t>
            </a:r>
            <a:r>
              <a:rPr dirty="0" sz="1400" spc="70">
                <a:latin typeface="Tahoma"/>
                <a:cs typeface="Tahoma"/>
              </a:rPr>
              <a:t> </a:t>
            </a:r>
            <a:r>
              <a:rPr dirty="0" sz="1400" spc="-160">
                <a:latin typeface="Tahoma"/>
                <a:cs typeface="Tahoma"/>
              </a:rPr>
              <a:t>ىف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-105">
                <a:latin typeface="Tahoma"/>
                <a:cs typeface="Tahoma"/>
              </a:rPr>
              <a:t>اهتبغرو</a:t>
            </a:r>
            <a:r>
              <a:rPr dirty="0" sz="1400" spc="30">
                <a:latin typeface="Tahoma"/>
                <a:cs typeface="Tahoma"/>
              </a:rPr>
              <a:t> </a:t>
            </a:r>
            <a:r>
              <a:rPr dirty="0" sz="1400" spc="-130">
                <a:latin typeface="Tahoma"/>
                <a:cs typeface="Tahoma"/>
              </a:rPr>
              <a:t>اهتيدج</a:t>
            </a:r>
            <a:r>
              <a:rPr dirty="0" sz="1400" spc="35">
                <a:latin typeface="Tahoma"/>
                <a:cs typeface="Tahoma"/>
              </a:rPr>
              <a:t> </a:t>
            </a:r>
            <a:r>
              <a:rPr dirty="0" sz="1400" spc="135">
                <a:latin typeface="Tahoma"/>
                <a:cs typeface="Tahoma"/>
              </a:rPr>
              <a:t>ىدم</a:t>
            </a:r>
            <a:r>
              <a:rPr dirty="0" sz="1400" spc="15">
                <a:latin typeface="Tahoma"/>
                <a:cs typeface="Tahoma"/>
              </a:rPr>
              <a:t> </a:t>
            </a:r>
            <a:r>
              <a:rPr dirty="0" sz="1400" spc="-340">
                <a:latin typeface="Tahoma"/>
                <a:cs typeface="Tahoma"/>
              </a:rPr>
              <a:t>مييقتو</a:t>
            </a:r>
            <a:r>
              <a:rPr dirty="0" sz="1400" spc="70">
                <a:latin typeface="Tahoma"/>
                <a:cs typeface="Tahoma"/>
              </a:rPr>
              <a:t> </a:t>
            </a:r>
            <a:r>
              <a:rPr dirty="0" sz="1400" spc="-10">
                <a:latin typeface="Tahoma"/>
                <a:cs typeface="Tahoma"/>
              </a:rPr>
              <a:t>ةضوافتملا</a:t>
            </a:r>
            <a:r>
              <a:rPr dirty="0" sz="1400" spc="-10">
                <a:latin typeface="Tahoma"/>
                <a:cs typeface="Tahoma"/>
              </a:rPr>
              <a:t> </a:t>
            </a:r>
            <a:r>
              <a:rPr dirty="0" sz="1400" spc="-170">
                <a:latin typeface="Tahoma"/>
                <a:cs typeface="Tahoma"/>
              </a:rPr>
              <a:t>ديزمل</a:t>
            </a:r>
            <a:r>
              <a:rPr dirty="0" sz="1400" spc="5">
                <a:latin typeface="Tahoma"/>
                <a:cs typeface="Tahoma"/>
              </a:rPr>
              <a:t> </a:t>
            </a:r>
            <a:r>
              <a:rPr dirty="0" sz="1400" spc="-185">
                <a:latin typeface="Tahoma"/>
                <a:cs typeface="Tahoma"/>
              </a:rPr>
              <a:t>ضرعتي</a:t>
            </a:r>
            <a:r>
              <a:rPr dirty="0" sz="1400">
                <a:latin typeface="Tahoma"/>
                <a:cs typeface="Tahoma"/>
              </a:rPr>
              <a:t> </a:t>
            </a:r>
            <a:r>
              <a:rPr dirty="0" sz="1400" spc="-250">
                <a:latin typeface="Tahoma"/>
                <a:cs typeface="Tahoma"/>
              </a:rPr>
              <a:t>ىلاتلابو</a:t>
            </a:r>
            <a:r>
              <a:rPr dirty="0" sz="1400">
                <a:latin typeface="Tahoma"/>
                <a:cs typeface="Tahoma"/>
              </a:rPr>
              <a:t> </a:t>
            </a:r>
            <a:r>
              <a:rPr dirty="0" sz="1400" spc="-125">
                <a:latin typeface="Tahoma"/>
                <a:cs typeface="Tahoma"/>
              </a:rPr>
              <a:t>،ىلودلا</a:t>
            </a:r>
            <a:r>
              <a:rPr dirty="0" sz="1400" spc="2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ماعلا</a:t>
            </a:r>
            <a:r>
              <a:rPr dirty="0" sz="1400">
                <a:latin typeface="Tahoma"/>
                <a:cs typeface="Tahoma"/>
              </a:rPr>
              <a:t> </a:t>
            </a:r>
            <a:r>
              <a:rPr dirty="0" sz="1400" spc="-85">
                <a:latin typeface="Tahoma"/>
                <a:cs typeface="Tahoma"/>
              </a:rPr>
              <a:t>ىأرلا</a:t>
            </a:r>
            <a:r>
              <a:rPr dirty="0" sz="1400" spc="5">
                <a:latin typeface="Tahoma"/>
                <a:cs typeface="Tahoma"/>
              </a:rPr>
              <a:t> </a:t>
            </a:r>
            <a:r>
              <a:rPr dirty="0" sz="1400" spc="95">
                <a:latin typeface="Tahoma"/>
                <a:cs typeface="Tahoma"/>
              </a:rPr>
              <a:t>مامأ</a:t>
            </a:r>
            <a:r>
              <a:rPr dirty="0" sz="1400" spc="-1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هجارحإ</a:t>
            </a:r>
            <a:r>
              <a:rPr dirty="0" sz="1400">
                <a:latin typeface="Tahoma"/>
                <a:cs typeface="Tahoma"/>
              </a:rPr>
              <a:t> </a:t>
            </a:r>
            <a:r>
              <a:rPr dirty="0" sz="1400" spc="-175">
                <a:latin typeface="Tahoma"/>
                <a:cs typeface="Tahoma"/>
              </a:rPr>
              <a:t>ىف</a:t>
            </a:r>
            <a:r>
              <a:rPr dirty="0" sz="1400" spc="5">
                <a:latin typeface="Tahoma"/>
                <a:cs typeface="Tahoma"/>
              </a:rPr>
              <a:t> </a:t>
            </a:r>
            <a:r>
              <a:rPr dirty="0" sz="1400" spc="-110">
                <a:latin typeface="Tahoma"/>
                <a:cs typeface="Tahoma"/>
              </a:rPr>
              <a:t>ةلاحلا</a:t>
            </a:r>
            <a:r>
              <a:rPr dirty="0" sz="1400" spc="5">
                <a:latin typeface="Tahoma"/>
                <a:cs typeface="Tahoma"/>
              </a:rPr>
              <a:t> </a:t>
            </a:r>
            <a:r>
              <a:rPr dirty="0" sz="1400" spc="245">
                <a:latin typeface="Tahoma"/>
                <a:cs typeface="Tahoma"/>
              </a:rPr>
              <a:t>هذه</a:t>
            </a:r>
            <a:r>
              <a:rPr dirty="0" sz="1400">
                <a:latin typeface="Tahoma"/>
                <a:cs typeface="Tahoma"/>
              </a:rPr>
              <a:t> </a:t>
            </a:r>
            <a:r>
              <a:rPr dirty="0" sz="1400" spc="-170">
                <a:latin typeface="Tahoma"/>
                <a:cs typeface="Tahoma"/>
              </a:rPr>
              <a:t>ىف</a:t>
            </a:r>
            <a:r>
              <a:rPr dirty="0" sz="1400" spc="-5">
                <a:latin typeface="Tahoma"/>
                <a:cs typeface="Tahoma"/>
              </a:rPr>
              <a:t> </a:t>
            </a:r>
            <a:r>
              <a:rPr dirty="0" sz="1400" spc="-60">
                <a:latin typeface="Tahoma"/>
                <a:cs typeface="Tahoma"/>
              </a:rPr>
              <a:t>ىعانطصالا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-30">
                <a:latin typeface="Tahoma"/>
                <a:cs typeface="Tahoma"/>
              </a:rPr>
              <a:t>ءاكذلا</a:t>
            </a:r>
            <a:r>
              <a:rPr dirty="0" sz="1400">
                <a:latin typeface="Tahoma"/>
                <a:cs typeface="Tahoma"/>
              </a:rPr>
              <a:t> </a:t>
            </a:r>
            <a:r>
              <a:rPr dirty="0" sz="1400" spc="-445">
                <a:latin typeface="Tahoma"/>
                <a:cs typeface="Tahoma"/>
              </a:rPr>
              <a:t>ببستي</a:t>
            </a:r>
            <a:r>
              <a:rPr dirty="0" sz="1400" spc="5">
                <a:latin typeface="Tahoma"/>
                <a:cs typeface="Tahoma"/>
              </a:rPr>
              <a:t> </a:t>
            </a:r>
            <a:r>
              <a:rPr dirty="0" sz="1400" spc="60">
                <a:latin typeface="Tahoma"/>
                <a:cs typeface="Tahoma"/>
              </a:rPr>
              <a:t>نأ</a:t>
            </a:r>
            <a:r>
              <a:rPr dirty="0" sz="1400" spc="-15">
                <a:latin typeface="Tahoma"/>
                <a:cs typeface="Tahoma"/>
              </a:rPr>
              <a:t> </a:t>
            </a:r>
            <a:r>
              <a:rPr dirty="0" sz="1400" spc="-25">
                <a:latin typeface="Tahoma"/>
                <a:cs typeface="Tahoma"/>
              </a:rPr>
              <a:t>دراولا</a:t>
            </a:r>
            <a:r>
              <a:rPr dirty="0" sz="1400" spc="5">
                <a:latin typeface="Tahoma"/>
                <a:cs typeface="Tahoma"/>
              </a:rPr>
              <a:t> </a:t>
            </a:r>
            <a:r>
              <a:rPr dirty="0" sz="1400" spc="175">
                <a:latin typeface="Tahoma"/>
                <a:cs typeface="Tahoma"/>
              </a:rPr>
              <a:t>نم</a:t>
            </a:r>
            <a:r>
              <a:rPr dirty="0" sz="1400" spc="-5">
                <a:latin typeface="Tahoma"/>
                <a:cs typeface="Tahoma"/>
              </a:rPr>
              <a:t> </a:t>
            </a:r>
            <a:r>
              <a:rPr dirty="0" sz="1400" spc="-105">
                <a:latin typeface="Tahoma"/>
                <a:cs typeface="Tahoma"/>
              </a:rPr>
              <a:t>،تقولا</a:t>
            </a:r>
            <a:r>
              <a:rPr dirty="0" sz="1400" spc="-5">
                <a:latin typeface="Tahoma"/>
                <a:cs typeface="Tahoma"/>
              </a:rPr>
              <a:t> </a:t>
            </a:r>
            <a:r>
              <a:rPr dirty="0" sz="1400" spc="170">
                <a:latin typeface="Tahoma"/>
                <a:cs typeface="Tahoma"/>
              </a:rPr>
              <a:t>نم</a:t>
            </a:r>
            <a:r>
              <a:rPr dirty="0" sz="1400" spc="-5">
                <a:latin typeface="Tahoma"/>
                <a:cs typeface="Tahoma"/>
              </a:rPr>
              <a:t> </a:t>
            </a:r>
            <a:r>
              <a:rPr dirty="0" sz="1400" spc="-110">
                <a:latin typeface="Tahoma"/>
                <a:cs typeface="Tahoma"/>
              </a:rPr>
              <a:t>ديزم</a:t>
            </a:r>
            <a:r>
              <a:rPr dirty="0" sz="1400">
                <a:latin typeface="Tahoma"/>
                <a:cs typeface="Tahoma"/>
              </a:rPr>
              <a:t> </a:t>
            </a:r>
            <a:r>
              <a:rPr dirty="0" sz="1400" spc="-254">
                <a:latin typeface="Tahoma"/>
                <a:cs typeface="Tahoma"/>
              </a:rPr>
              <a:t>بسكل</a:t>
            </a:r>
            <a:r>
              <a:rPr dirty="0" sz="1400" spc="5">
                <a:latin typeface="Tahoma"/>
                <a:cs typeface="Tahoma"/>
              </a:rPr>
              <a:t> </a:t>
            </a:r>
            <a:r>
              <a:rPr dirty="0" sz="1400" spc="-120">
                <a:latin typeface="Tahoma"/>
                <a:cs typeface="Tahoma"/>
              </a:rPr>
              <a:t>طقف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-10">
                <a:latin typeface="Tahoma"/>
                <a:cs typeface="Tahoma"/>
              </a:rPr>
              <a:t>ىعسيو</a:t>
            </a:r>
            <a:r>
              <a:rPr dirty="0" sz="1400" spc="-10">
                <a:latin typeface="Tahoma"/>
                <a:cs typeface="Tahoma"/>
              </a:rPr>
              <a:t> </a:t>
            </a:r>
            <a:r>
              <a:rPr dirty="0" sz="1400" spc="-150">
                <a:latin typeface="Tahoma"/>
                <a:cs typeface="Tahoma"/>
              </a:rPr>
              <a:t>.</a:t>
            </a:r>
            <a:r>
              <a:rPr dirty="0" sz="1400" spc="-150">
                <a:latin typeface="Tahoma"/>
                <a:cs typeface="Tahoma"/>
              </a:rPr>
              <a:t>ةيلودلا</a:t>
            </a:r>
            <a:r>
              <a:rPr dirty="0" sz="1400" spc="-5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طوغضلا</a:t>
            </a:r>
            <a:r>
              <a:rPr dirty="0" sz="1400" spc="-55">
                <a:latin typeface="Tahoma"/>
                <a:cs typeface="Tahoma"/>
              </a:rPr>
              <a:t> </a:t>
            </a:r>
            <a:r>
              <a:rPr dirty="0" sz="1400" spc="155">
                <a:latin typeface="Tahoma"/>
                <a:cs typeface="Tahoma"/>
              </a:rPr>
              <a:t>نم</a:t>
            </a:r>
            <a:endParaRPr sz="1400">
              <a:latin typeface="Tahoma"/>
              <a:cs typeface="Tahoma"/>
            </a:endParaRPr>
          </a:p>
          <a:p>
            <a:pPr algn="r" marL="38100" marR="32384" indent="-2540">
              <a:lnSpc>
                <a:spcPct val="160000"/>
              </a:lnSpc>
              <a:spcBef>
                <a:spcPts val="5"/>
              </a:spcBef>
            </a:pPr>
            <a:r>
              <a:rPr dirty="0" sz="1400">
                <a:latin typeface="Tahoma"/>
                <a:cs typeface="Tahoma"/>
              </a:rPr>
              <a:t>ءً</a:t>
            </a:r>
            <a:r>
              <a:rPr dirty="0" sz="1400" spc="120">
                <a:latin typeface="Tahoma"/>
                <a:cs typeface="Tahoma"/>
              </a:rPr>
              <a:t> </a:t>
            </a:r>
            <a:r>
              <a:rPr dirty="0" sz="1400" spc="-95">
                <a:latin typeface="Tahoma"/>
                <a:cs typeface="Tahoma"/>
              </a:rPr>
              <a:t>اوس</a:t>
            </a:r>
            <a:r>
              <a:rPr dirty="0" sz="1400" spc="-2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ماعلا</a:t>
            </a:r>
            <a:r>
              <a:rPr dirty="0" sz="1400" spc="-25">
                <a:latin typeface="Tahoma"/>
                <a:cs typeface="Tahoma"/>
              </a:rPr>
              <a:t> </a:t>
            </a:r>
            <a:r>
              <a:rPr dirty="0" sz="1400" spc="-80">
                <a:latin typeface="Tahoma"/>
                <a:cs typeface="Tahoma"/>
              </a:rPr>
              <a:t>ىأرلا</a:t>
            </a:r>
            <a:r>
              <a:rPr dirty="0" sz="1400" spc="-20">
                <a:latin typeface="Tahoma"/>
                <a:cs typeface="Tahoma"/>
              </a:rPr>
              <a:t> </a:t>
            </a:r>
            <a:r>
              <a:rPr dirty="0" sz="1400" spc="-45">
                <a:latin typeface="Tahoma"/>
                <a:cs typeface="Tahoma"/>
              </a:rPr>
              <a:t>طوغضب</a:t>
            </a:r>
            <a:r>
              <a:rPr dirty="0" sz="1400" spc="-30">
                <a:latin typeface="Tahoma"/>
                <a:cs typeface="Tahoma"/>
              </a:rPr>
              <a:t> </a:t>
            </a:r>
            <a:r>
              <a:rPr dirty="0" sz="1400" spc="-254">
                <a:latin typeface="Tahoma"/>
                <a:cs typeface="Tahoma"/>
              </a:rPr>
              <a:t>نورثأتي</a:t>
            </a:r>
            <a:r>
              <a:rPr dirty="0" sz="1400" spc="-25">
                <a:latin typeface="Tahoma"/>
                <a:cs typeface="Tahoma"/>
              </a:rPr>
              <a:t> </a:t>
            </a:r>
            <a:r>
              <a:rPr dirty="0" sz="1400" spc="100">
                <a:latin typeface="Tahoma"/>
                <a:cs typeface="Tahoma"/>
              </a:rPr>
              <a:t>وأ</a:t>
            </a:r>
            <a:r>
              <a:rPr dirty="0" sz="1400" spc="-25">
                <a:latin typeface="Tahoma"/>
                <a:cs typeface="Tahoma"/>
              </a:rPr>
              <a:t> </a:t>
            </a:r>
            <a:r>
              <a:rPr dirty="0" sz="1400" spc="-170">
                <a:latin typeface="Tahoma"/>
                <a:cs typeface="Tahoma"/>
              </a:rPr>
              <a:t>،رارقلا</a:t>
            </a:r>
            <a:r>
              <a:rPr dirty="0" sz="1400" spc="-25">
                <a:latin typeface="Tahoma"/>
                <a:cs typeface="Tahoma"/>
              </a:rPr>
              <a:t> </a:t>
            </a:r>
            <a:r>
              <a:rPr dirty="0" sz="1400" spc="-80">
                <a:latin typeface="Tahoma"/>
                <a:cs typeface="Tahoma"/>
              </a:rPr>
              <a:t>ذاختا</a:t>
            </a:r>
            <a:r>
              <a:rPr dirty="0" sz="1400" spc="-25">
                <a:latin typeface="Tahoma"/>
                <a:cs typeface="Tahoma"/>
              </a:rPr>
              <a:t> </a:t>
            </a:r>
            <a:r>
              <a:rPr dirty="0" sz="1400" spc="-45">
                <a:latin typeface="Tahoma"/>
                <a:cs typeface="Tahoma"/>
              </a:rPr>
              <a:t>دنع</a:t>
            </a:r>
            <a:r>
              <a:rPr dirty="0" sz="1400" spc="-3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مهل</a:t>
            </a:r>
            <a:r>
              <a:rPr dirty="0" sz="1400" spc="-20">
                <a:latin typeface="Tahoma"/>
                <a:cs typeface="Tahoma"/>
              </a:rPr>
              <a:t> </a:t>
            </a:r>
            <a:r>
              <a:rPr dirty="0" sz="1400" spc="-220">
                <a:latin typeface="Tahoma"/>
                <a:cs typeface="Tahoma"/>
              </a:rPr>
              <a:t>ةيصخشلا</a:t>
            </a:r>
            <a:r>
              <a:rPr dirty="0" sz="1400" spc="-25">
                <a:latin typeface="Tahoma"/>
                <a:cs typeface="Tahoma"/>
              </a:rPr>
              <a:t> </a:t>
            </a:r>
            <a:r>
              <a:rPr dirty="0" sz="1400" spc="-50">
                <a:latin typeface="Tahoma"/>
                <a:cs typeface="Tahoma"/>
              </a:rPr>
              <a:t>لويملاو</a:t>
            </a:r>
            <a:r>
              <a:rPr dirty="0" sz="1400" spc="-25">
                <a:latin typeface="Tahoma"/>
                <a:cs typeface="Tahoma"/>
              </a:rPr>
              <a:t> </a:t>
            </a:r>
            <a:r>
              <a:rPr dirty="0" sz="1400" spc="-165">
                <a:latin typeface="Tahoma"/>
                <a:cs typeface="Tahoma"/>
              </a:rPr>
              <a:t>تامسلاب</a:t>
            </a:r>
            <a:r>
              <a:rPr dirty="0" sz="1400" spc="-20">
                <a:latin typeface="Tahoma"/>
                <a:cs typeface="Tahoma"/>
              </a:rPr>
              <a:t> </a:t>
            </a:r>
            <a:r>
              <a:rPr dirty="0" sz="1400" spc="-75">
                <a:latin typeface="Tahoma"/>
                <a:cs typeface="Tahoma"/>
              </a:rPr>
              <a:t>ةداقلا</a:t>
            </a:r>
            <a:r>
              <a:rPr dirty="0" sz="1400" spc="-1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ضعب</a:t>
            </a:r>
            <a:r>
              <a:rPr dirty="0" sz="1400" spc="-25">
                <a:latin typeface="Tahoma"/>
                <a:cs typeface="Tahoma"/>
              </a:rPr>
              <a:t> </a:t>
            </a:r>
            <a:r>
              <a:rPr dirty="0" sz="1400" spc="-425">
                <a:latin typeface="Tahoma"/>
                <a:cs typeface="Tahoma"/>
              </a:rPr>
              <a:t>رثأتي</a:t>
            </a:r>
            <a:r>
              <a:rPr dirty="0" sz="1400" spc="-25">
                <a:latin typeface="Tahoma"/>
                <a:cs typeface="Tahoma"/>
              </a:rPr>
              <a:t> </a:t>
            </a:r>
            <a:r>
              <a:rPr dirty="0" sz="1400" spc="-50">
                <a:latin typeface="Tahoma"/>
                <a:cs typeface="Tahoma"/>
              </a:rPr>
              <a:t>دق</a:t>
            </a:r>
            <a:r>
              <a:rPr dirty="0" sz="1400" spc="-25">
                <a:latin typeface="Tahoma"/>
                <a:cs typeface="Tahoma"/>
              </a:rPr>
              <a:t> </a:t>
            </a:r>
            <a:r>
              <a:rPr dirty="0" sz="1400" spc="110">
                <a:latin typeface="Tahoma"/>
                <a:cs typeface="Tahoma"/>
              </a:rPr>
              <a:t>ام</a:t>
            </a:r>
            <a:r>
              <a:rPr dirty="0" sz="1400" spc="-20">
                <a:latin typeface="Tahoma"/>
                <a:cs typeface="Tahoma"/>
              </a:rPr>
              <a:t> </a:t>
            </a:r>
            <a:r>
              <a:rPr dirty="0" sz="1400" spc="-180">
                <a:latin typeface="Tahoma"/>
                <a:cs typeface="Tahoma"/>
              </a:rPr>
              <a:t>ابلاغف</a:t>
            </a:r>
            <a:r>
              <a:rPr dirty="0" sz="1400" spc="-20">
                <a:latin typeface="Tahoma"/>
                <a:cs typeface="Tahoma"/>
              </a:rPr>
              <a:t> </a:t>
            </a:r>
            <a:r>
              <a:rPr dirty="0" sz="1400" spc="-170">
                <a:latin typeface="Tahoma"/>
                <a:cs typeface="Tahoma"/>
              </a:rPr>
              <a:t>،رارقلا</a:t>
            </a:r>
            <a:r>
              <a:rPr dirty="0" sz="1400" spc="-25">
                <a:latin typeface="Tahoma"/>
                <a:cs typeface="Tahoma"/>
              </a:rPr>
              <a:t> </a:t>
            </a:r>
            <a:r>
              <a:rPr dirty="0" sz="1400" spc="-75">
                <a:latin typeface="Tahoma"/>
                <a:cs typeface="Tahoma"/>
              </a:rPr>
              <a:t>ذاختا</a:t>
            </a:r>
            <a:r>
              <a:rPr dirty="0" sz="1400" spc="-15">
                <a:latin typeface="Tahoma"/>
                <a:cs typeface="Tahoma"/>
              </a:rPr>
              <a:t> </a:t>
            </a:r>
            <a:r>
              <a:rPr dirty="0" sz="1400" spc="-170">
                <a:latin typeface="Tahoma"/>
                <a:cs typeface="Tahoma"/>
              </a:rPr>
              <a:t>ىف</a:t>
            </a:r>
            <a:r>
              <a:rPr dirty="0" sz="1400" spc="-30">
                <a:latin typeface="Tahoma"/>
                <a:cs typeface="Tahoma"/>
              </a:rPr>
              <a:t> </a:t>
            </a:r>
            <a:r>
              <a:rPr dirty="0" sz="1400" spc="-145">
                <a:latin typeface="Tahoma"/>
                <a:cs typeface="Tahoma"/>
              </a:rPr>
              <a:t>ةينالعلاو</a:t>
            </a:r>
            <a:r>
              <a:rPr dirty="0" sz="1400" spc="-35">
                <a:latin typeface="Tahoma"/>
                <a:cs typeface="Tahoma"/>
              </a:rPr>
              <a:t> </a:t>
            </a:r>
            <a:r>
              <a:rPr dirty="0" sz="1400" spc="-145">
                <a:latin typeface="Tahoma"/>
                <a:cs typeface="Tahoma"/>
              </a:rPr>
              <a:t>دايحلا</a:t>
            </a:r>
            <a:r>
              <a:rPr dirty="0" sz="1400" spc="-25">
                <a:latin typeface="Tahoma"/>
                <a:cs typeface="Tahoma"/>
              </a:rPr>
              <a:t> </a:t>
            </a:r>
            <a:r>
              <a:rPr dirty="0" sz="1400" spc="-25">
                <a:latin typeface="Tahoma"/>
                <a:cs typeface="Tahoma"/>
              </a:rPr>
              <a:t>ــ</a:t>
            </a:r>
            <a:r>
              <a:rPr dirty="0" sz="1400" spc="-25">
                <a:latin typeface="Tahoma"/>
                <a:cs typeface="Tahoma"/>
              </a:rPr>
              <a:t>4</a:t>
            </a:r>
            <a:r>
              <a:rPr dirty="0" sz="1400" spc="500">
                <a:latin typeface="Tahoma"/>
                <a:cs typeface="Tahoma"/>
              </a:rPr>
              <a:t> </a:t>
            </a:r>
            <a:r>
              <a:rPr dirty="0" sz="1400" spc="-150">
                <a:latin typeface="Tahoma"/>
                <a:cs typeface="Tahoma"/>
              </a:rPr>
              <a:t>تايعادتلا</a:t>
            </a:r>
            <a:r>
              <a:rPr dirty="0" sz="1400" spc="60">
                <a:latin typeface="Tahoma"/>
                <a:cs typeface="Tahoma"/>
              </a:rPr>
              <a:t> </a:t>
            </a:r>
            <a:r>
              <a:rPr dirty="0" sz="1400" spc="-190">
                <a:latin typeface="Tahoma"/>
                <a:cs typeface="Tahoma"/>
              </a:rPr>
              <a:t>رابتعالا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-175">
                <a:latin typeface="Tahoma"/>
                <a:cs typeface="Tahoma"/>
              </a:rPr>
              <a:t>ىف</a:t>
            </a:r>
            <a:r>
              <a:rPr dirty="0" sz="1400" spc="6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ذخألا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150">
                <a:latin typeface="Tahoma"/>
                <a:cs typeface="Tahoma"/>
              </a:rPr>
              <a:t>عم</a:t>
            </a:r>
            <a:r>
              <a:rPr dirty="0" sz="1400" spc="4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،تاطوغضلاو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-75">
                <a:latin typeface="Tahoma"/>
                <a:cs typeface="Tahoma"/>
              </a:rPr>
              <a:t>رعاشملا</a:t>
            </a:r>
            <a:r>
              <a:rPr dirty="0" sz="1400" spc="55">
                <a:latin typeface="Tahoma"/>
                <a:cs typeface="Tahoma"/>
              </a:rPr>
              <a:t> </a:t>
            </a:r>
            <a:r>
              <a:rPr dirty="0" sz="1400" spc="245">
                <a:latin typeface="Tahoma"/>
                <a:cs typeface="Tahoma"/>
              </a:rPr>
              <a:t>هذه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120">
                <a:latin typeface="Tahoma"/>
                <a:cs typeface="Tahoma"/>
              </a:rPr>
              <a:t>نع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-165">
                <a:latin typeface="Tahoma"/>
                <a:cs typeface="Tahoma"/>
              </a:rPr>
              <a:t>ةديعب</a:t>
            </a:r>
            <a:r>
              <a:rPr dirty="0" sz="1400" spc="55">
                <a:latin typeface="Tahoma"/>
                <a:cs typeface="Tahoma"/>
              </a:rPr>
              <a:t> </a:t>
            </a:r>
            <a:r>
              <a:rPr dirty="0" sz="1400" spc="-210">
                <a:latin typeface="Tahoma"/>
                <a:cs typeface="Tahoma"/>
              </a:rPr>
              <a:t>تايصوت</a:t>
            </a:r>
            <a:r>
              <a:rPr dirty="0" sz="1400" spc="55">
                <a:latin typeface="Tahoma"/>
                <a:cs typeface="Tahoma"/>
              </a:rPr>
              <a:t> </a:t>
            </a:r>
            <a:r>
              <a:rPr dirty="0" sz="1400" spc="-285">
                <a:latin typeface="Tahoma"/>
                <a:cs typeface="Tahoma"/>
              </a:rPr>
              <a:t>ميدقت</a:t>
            </a:r>
            <a:r>
              <a:rPr dirty="0" sz="1400" spc="45">
                <a:latin typeface="Tahoma"/>
                <a:cs typeface="Tahoma"/>
              </a:rPr>
              <a:t> </a:t>
            </a:r>
            <a:r>
              <a:rPr dirty="0" sz="1400" spc="-175">
                <a:latin typeface="Tahoma"/>
                <a:cs typeface="Tahoma"/>
              </a:rPr>
              <a:t>ىف</a:t>
            </a:r>
            <a:r>
              <a:rPr dirty="0" sz="1400" spc="60">
                <a:latin typeface="Tahoma"/>
                <a:cs typeface="Tahoma"/>
              </a:rPr>
              <a:t> </a:t>
            </a:r>
            <a:r>
              <a:rPr dirty="0" baseline="21825" sz="2100" spc="-67">
                <a:latin typeface="Tahoma"/>
                <a:cs typeface="Tahoma"/>
              </a:rPr>
              <a:t>مظنُ</a:t>
            </a:r>
            <a:r>
              <a:rPr dirty="0" baseline="21825" sz="2100" spc="52">
                <a:latin typeface="Tahoma"/>
                <a:cs typeface="Tahoma"/>
              </a:rPr>
              <a:t> </a:t>
            </a:r>
            <a:r>
              <a:rPr dirty="0" sz="1400" spc="-250">
                <a:latin typeface="Tahoma"/>
                <a:cs typeface="Tahoma"/>
              </a:rPr>
              <a:t>لا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245">
                <a:latin typeface="Tahoma"/>
                <a:cs typeface="Tahoma"/>
              </a:rPr>
              <a:t>هذه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-175">
                <a:latin typeface="Tahoma"/>
                <a:cs typeface="Tahoma"/>
              </a:rPr>
              <a:t>دعاست</a:t>
            </a:r>
            <a:r>
              <a:rPr dirty="0" sz="1400" spc="5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دق</a:t>
            </a:r>
            <a:r>
              <a:rPr dirty="0" sz="1400" spc="45">
                <a:latin typeface="Tahoma"/>
                <a:cs typeface="Tahoma"/>
              </a:rPr>
              <a:t> </a:t>
            </a:r>
            <a:r>
              <a:rPr dirty="0" sz="1400" spc="-75">
                <a:latin typeface="Tahoma"/>
                <a:cs typeface="Tahoma"/>
              </a:rPr>
              <a:t>،ددصلا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200">
                <a:latin typeface="Tahoma"/>
                <a:cs typeface="Tahoma"/>
              </a:rPr>
              <a:t>اذه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ىفو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-150">
                <a:latin typeface="Tahoma"/>
                <a:cs typeface="Tahoma"/>
              </a:rPr>
              <a:t>.</a:t>
            </a:r>
            <a:r>
              <a:rPr dirty="0" sz="1400" spc="-150">
                <a:latin typeface="Tahoma"/>
                <a:cs typeface="Tahoma"/>
              </a:rPr>
              <a:t>ةيلودلا</a:t>
            </a:r>
            <a:r>
              <a:rPr dirty="0" sz="1400" spc="65">
                <a:latin typeface="Tahoma"/>
                <a:cs typeface="Tahoma"/>
              </a:rPr>
              <a:t> </a:t>
            </a:r>
            <a:r>
              <a:rPr dirty="0" sz="1400" spc="100">
                <a:latin typeface="Tahoma"/>
                <a:cs typeface="Tahoma"/>
              </a:rPr>
              <a:t>وأ</a:t>
            </a:r>
            <a:r>
              <a:rPr dirty="0" sz="1400" spc="45">
                <a:latin typeface="Tahoma"/>
                <a:cs typeface="Tahoma"/>
              </a:rPr>
              <a:t> </a:t>
            </a:r>
            <a:r>
              <a:rPr dirty="0" sz="1400" spc="-55">
                <a:latin typeface="Tahoma"/>
                <a:cs typeface="Tahoma"/>
              </a:rPr>
              <a:t>ةيلحملا</a:t>
            </a:r>
            <a:r>
              <a:rPr dirty="0" sz="1400" spc="-55">
                <a:latin typeface="Tahoma"/>
                <a:cs typeface="Tahoma"/>
              </a:rPr>
              <a:t> </a:t>
            </a:r>
            <a:r>
              <a:rPr dirty="0" sz="1400" spc="-45">
                <a:latin typeface="Tahoma"/>
                <a:cs typeface="Tahoma"/>
              </a:rPr>
              <a:t>.</a:t>
            </a:r>
            <a:r>
              <a:rPr dirty="0" sz="1400" spc="-45">
                <a:latin typeface="Tahoma"/>
                <a:cs typeface="Tahoma"/>
              </a:rPr>
              <a:t>ةحلصم</a:t>
            </a:r>
            <a:r>
              <a:rPr dirty="0" sz="1400" spc="-70">
                <a:latin typeface="Tahoma"/>
                <a:cs typeface="Tahoma"/>
              </a:rPr>
              <a:t> </a:t>
            </a:r>
            <a:r>
              <a:rPr dirty="0" sz="1400" spc="-245">
                <a:latin typeface="Tahoma"/>
                <a:cs typeface="Tahoma"/>
              </a:rPr>
              <a:t>ققحي</a:t>
            </a:r>
            <a:r>
              <a:rPr dirty="0" sz="1400" spc="-60">
                <a:latin typeface="Tahoma"/>
                <a:cs typeface="Tahoma"/>
              </a:rPr>
              <a:t> </a:t>
            </a:r>
            <a:r>
              <a:rPr dirty="0" sz="1400" spc="-75">
                <a:latin typeface="Tahoma"/>
                <a:cs typeface="Tahoma"/>
              </a:rPr>
              <a:t>هنوك</a:t>
            </a:r>
            <a:r>
              <a:rPr dirty="0" sz="1400" spc="-75">
                <a:latin typeface="Tahoma"/>
                <a:cs typeface="Tahoma"/>
              </a:rPr>
              <a:t> </a:t>
            </a:r>
            <a:r>
              <a:rPr dirty="0" sz="1400" spc="180">
                <a:latin typeface="Tahoma"/>
                <a:cs typeface="Tahoma"/>
              </a:rPr>
              <a:t>نم</a:t>
            </a:r>
            <a:r>
              <a:rPr dirty="0" sz="1400" spc="-45">
                <a:latin typeface="Tahoma"/>
                <a:cs typeface="Tahoma"/>
              </a:rPr>
              <a:t> </a:t>
            </a:r>
            <a:r>
              <a:rPr dirty="0" sz="1400" spc="-170">
                <a:latin typeface="Tahoma"/>
                <a:cs typeface="Tahoma"/>
              </a:rPr>
              <a:t>مغرلاب</a:t>
            </a:r>
            <a:r>
              <a:rPr dirty="0" sz="1400" spc="-55">
                <a:latin typeface="Tahoma"/>
                <a:cs typeface="Tahoma"/>
              </a:rPr>
              <a:t> </a:t>
            </a:r>
            <a:r>
              <a:rPr dirty="0" sz="1400" spc="-10">
                <a:latin typeface="Tahoma"/>
                <a:cs typeface="Tahoma"/>
              </a:rPr>
              <a:t>ماعلا</a:t>
            </a:r>
            <a:r>
              <a:rPr dirty="0" sz="1400" spc="-80">
                <a:latin typeface="Tahoma"/>
                <a:cs typeface="Tahoma"/>
              </a:rPr>
              <a:t> </a:t>
            </a:r>
            <a:r>
              <a:rPr dirty="0" sz="1400" spc="-80">
                <a:latin typeface="Tahoma"/>
                <a:cs typeface="Tahoma"/>
              </a:rPr>
              <a:t>ىأرلا</a:t>
            </a:r>
            <a:r>
              <a:rPr dirty="0" sz="1400" spc="-65">
                <a:latin typeface="Tahoma"/>
                <a:cs typeface="Tahoma"/>
              </a:rPr>
              <a:t> </a:t>
            </a:r>
            <a:r>
              <a:rPr dirty="0" sz="1400" spc="-225">
                <a:latin typeface="Tahoma"/>
                <a:cs typeface="Tahoma"/>
              </a:rPr>
              <a:t>هضفري</a:t>
            </a:r>
            <a:r>
              <a:rPr dirty="0" sz="1400" spc="-65">
                <a:latin typeface="Tahoma"/>
                <a:cs typeface="Tahoma"/>
              </a:rPr>
              <a:t> </a:t>
            </a:r>
            <a:r>
              <a:rPr dirty="0" sz="1400" spc="-35">
                <a:latin typeface="Tahoma"/>
                <a:cs typeface="Tahoma"/>
              </a:rPr>
              <a:t>نأك</a:t>
            </a:r>
            <a:r>
              <a:rPr dirty="0" sz="1400" spc="-60">
                <a:latin typeface="Tahoma"/>
                <a:cs typeface="Tahoma"/>
              </a:rPr>
              <a:t> </a:t>
            </a:r>
            <a:r>
              <a:rPr dirty="0" sz="1400" spc="-155">
                <a:latin typeface="Tahoma"/>
                <a:cs typeface="Tahoma"/>
              </a:rPr>
              <a:t>رارقلا</a:t>
            </a:r>
            <a:r>
              <a:rPr dirty="0" sz="1400" spc="-50">
                <a:latin typeface="Tahoma"/>
                <a:cs typeface="Tahoma"/>
              </a:rPr>
              <a:t> </a:t>
            </a:r>
            <a:r>
              <a:rPr dirty="0" sz="1400" spc="-55">
                <a:latin typeface="Tahoma"/>
                <a:cs typeface="Tahoma"/>
              </a:rPr>
              <a:t>اذهب</a:t>
            </a:r>
            <a:r>
              <a:rPr dirty="0" sz="1400" spc="-70">
                <a:latin typeface="Tahoma"/>
                <a:cs typeface="Tahoma"/>
              </a:rPr>
              <a:t> </a:t>
            </a:r>
            <a:r>
              <a:rPr dirty="0" sz="1400" spc="-10">
                <a:latin typeface="Tahoma"/>
                <a:cs typeface="Tahoma"/>
              </a:rPr>
              <a:t>ةصاخلا</a:t>
            </a:r>
            <a:endParaRPr sz="14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316989" y="6392960"/>
            <a:ext cx="1716405" cy="2476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r">
              <a:lnSpc>
                <a:spcPts val="1864"/>
              </a:lnSpc>
            </a:pPr>
            <a:r>
              <a:rPr dirty="0" sz="1600" spc="-280" b="1">
                <a:solidFill>
                  <a:srgbClr val="001F5F"/>
                </a:solidFill>
                <a:latin typeface="Tahoma"/>
                <a:cs typeface="Tahoma"/>
              </a:rPr>
              <a:t>نيدلا</a:t>
            </a:r>
            <a:r>
              <a:rPr dirty="0" sz="1600" spc="30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1600" spc="-270" b="1">
                <a:solidFill>
                  <a:srgbClr val="001F5F"/>
                </a:solidFill>
                <a:latin typeface="Tahoma"/>
                <a:cs typeface="Tahoma"/>
              </a:rPr>
              <a:t>يلع</a:t>
            </a:r>
            <a:r>
              <a:rPr dirty="0" sz="1600" spc="-15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1600" spc="-325" b="1">
                <a:solidFill>
                  <a:srgbClr val="001F5F"/>
                </a:solidFill>
                <a:latin typeface="Tahoma"/>
                <a:cs typeface="Tahoma"/>
              </a:rPr>
              <a:t>اشر</a:t>
            </a:r>
            <a:r>
              <a:rPr dirty="0" sz="1600" spc="65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1600" spc="-55" b="1" i="1">
                <a:solidFill>
                  <a:srgbClr val="001F5F"/>
                </a:solidFill>
                <a:latin typeface="Trebuchet MS"/>
                <a:cs typeface="Trebuchet MS"/>
              </a:rPr>
              <a:t>/</a:t>
            </a:r>
            <a:r>
              <a:rPr dirty="0" sz="1600" spc="-55" b="1">
                <a:solidFill>
                  <a:srgbClr val="001F5F"/>
                </a:solidFill>
                <a:latin typeface="Tahoma"/>
                <a:cs typeface="Tahoma"/>
              </a:rPr>
              <a:t>د</a:t>
            </a:r>
            <a:r>
              <a:rPr dirty="0" sz="1600" spc="-55" b="1" i="1">
                <a:solidFill>
                  <a:srgbClr val="001F5F"/>
                </a:solidFill>
                <a:latin typeface="Trebuchet MS"/>
                <a:cs typeface="Trebuchet MS"/>
              </a:rPr>
              <a:t>.</a:t>
            </a:r>
            <a:r>
              <a:rPr dirty="0" sz="1600" spc="-55" b="1">
                <a:solidFill>
                  <a:srgbClr val="001F5F"/>
                </a:solidFill>
                <a:latin typeface="Tahoma"/>
                <a:cs typeface="Tahoma"/>
              </a:rPr>
              <a:t>أ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457200" y="1066800"/>
            <a:ext cx="11527790" cy="5594985"/>
            <a:chOff x="457200" y="1066800"/>
            <a:chExt cx="11527790" cy="5594985"/>
          </a:xfrm>
        </p:grpSpPr>
        <p:sp>
          <p:nvSpPr>
            <p:cNvPr id="5" name="object 5" descr=""/>
            <p:cNvSpPr/>
            <p:nvPr/>
          </p:nvSpPr>
          <p:spPr>
            <a:xfrm>
              <a:off x="457200" y="1066800"/>
              <a:ext cx="11527790" cy="5594985"/>
            </a:xfrm>
            <a:custGeom>
              <a:avLst/>
              <a:gdLst/>
              <a:ahLst/>
              <a:cxnLst/>
              <a:rect l="l" t="t" r="r" b="b"/>
              <a:pathLst>
                <a:path w="11527790" h="5594984">
                  <a:moveTo>
                    <a:pt x="11527536" y="0"/>
                  </a:moveTo>
                  <a:lnTo>
                    <a:pt x="0" y="0"/>
                  </a:lnTo>
                  <a:lnTo>
                    <a:pt x="0" y="5594604"/>
                  </a:lnTo>
                  <a:lnTo>
                    <a:pt x="11527536" y="5594604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20996" y="1237106"/>
              <a:ext cx="111125" cy="168275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535940" y="1189990"/>
            <a:ext cx="795845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50" b="1">
                <a:solidFill>
                  <a:srgbClr val="C00000"/>
                </a:solidFill>
                <a:latin typeface="Tahoma"/>
                <a:cs typeface="Tahoma"/>
              </a:rPr>
              <a:t>،ماهم</a:t>
            </a:r>
            <a:r>
              <a:rPr dirty="0" sz="1600" spc="204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b="1">
                <a:solidFill>
                  <a:srgbClr val="C00000"/>
                </a:solidFill>
                <a:latin typeface="Tahoma"/>
                <a:cs typeface="Tahoma"/>
              </a:rPr>
              <a:t>ةدع</a:t>
            </a:r>
            <a:r>
              <a:rPr dirty="0" sz="1600" spc="9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380" b="1">
                <a:solidFill>
                  <a:srgbClr val="C00000"/>
                </a:solidFill>
                <a:latin typeface="Tahoma"/>
                <a:cs typeface="Tahoma"/>
              </a:rPr>
              <a:t>ىف</a:t>
            </a:r>
            <a:r>
              <a:rPr dirty="0" sz="1600" spc="16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180" b="1">
                <a:solidFill>
                  <a:srgbClr val="C00000"/>
                </a:solidFill>
                <a:latin typeface="Tahoma"/>
                <a:cs typeface="Tahoma"/>
              </a:rPr>
              <a:t>همادختس</a:t>
            </a:r>
            <a:r>
              <a:rPr dirty="0" sz="1600" spc="-24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b="1">
                <a:solidFill>
                  <a:srgbClr val="C00000"/>
                </a:solidFill>
                <a:latin typeface="Tahoma"/>
                <a:cs typeface="Tahoma"/>
              </a:rPr>
              <a:t>ا</a:t>
            </a:r>
            <a:r>
              <a:rPr dirty="0" sz="1600" spc="19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570" b="1">
                <a:solidFill>
                  <a:srgbClr val="C00000"/>
                </a:solidFill>
                <a:latin typeface="Tahoma"/>
                <a:cs typeface="Tahoma"/>
              </a:rPr>
              <a:t>متي</a:t>
            </a:r>
            <a:r>
              <a:rPr dirty="0" sz="1600" spc="204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320" b="1">
                <a:solidFill>
                  <a:srgbClr val="C00000"/>
                </a:solidFill>
                <a:latin typeface="Tahoma"/>
                <a:cs typeface="Tahoma"/>
              </a:rPr>
              <a:t>دقف</a:t>
            </a:r>
            <a:r>
              <a:rPr dirty="0" sz="1600" spc="15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380" b="1">
                <a:solidFill>
                  <a:srgbClr val="C00000"/>
                </a:solidFill>
                <a:latin typeface="Tahoma"/>
                <a:cs typeface="Tahoma"/>
              </a:rPr>
              <a:t>،ةيبعش</a:t>
            </a:r>
            <a:r>
              <a:rPr dirty="0" sz="1600" spc="-24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180" b="1">
                <a:solidFill>
                  <a:srgbClr val="C00000"/>
                </a:solidFill>
                <a:latin typeface="Tahoma"/>
                <a:cs typeface="Tahoma"/>
              </a:rPr>
              <a:t>لاو</a:t>
            </a:r>
            <a:r>
              <a:rPr dirty="0" sz="1600" spc="19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285" b="1">
                <a:solidFill>
                  <a:srgbClr val="C00000"/>
                </a:solidFill>
                <a:latin typeface="Tahoma"/>
                <a:cs typeface="Tahoma"/>
              </a:rPr>
              <a:t>ةيمسرلا</a:t>
            </a:r>
            <a:r>
              <a:rPr dirty="0" sz="1600" spc="18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505" b="1">
                <a:solidFill>
                  <a:srgbClr val="C00000"/>
                </a:solidFill>
                <a:latin typeface="Tahoma"/>
                <a:cs typeface="Tahoma"/>
              </a:rPr>
              <a:t>ةيس</a:t>
            </a:r>
            <a:r>
              <a:rPr dirty="0" sz="1600" spc="-229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215" b="1">
                <a:solidFill>
                  <a:srgbClr val="C00000"/>
                </a:solidFill>
                <a:latin typeface="Tahoma"/>
                <a:cs typeface="Tahoma"/>
              </a:rPr>
              <a:t>امولبدلا</a:t>
            </a:r>
            <a:r>
              <a:rPr dirty="0" sz="1600" spc="18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380" b="1">
                <a:solidFill>
                  <a:srgbClr val="C00000"/>
                </a:solidFill>
                <a:latin typeface="Tahoma"/>
                <a:cs typeface="Tahoma"/>
              </a:rPr>
              <a:t>ىف</a:t>
            </a:r>
            <a:r>
              <a:rPr dirty="0" sz="1600" spc="15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130" b="1">
                <a:solidFill>
                  <a:srgbClr val="C00000"/>
                </a:solidFill>
                <a:latin typeface="Tahoma"/>
                <a:cs typeface="Tahoma"/>
              </a:rPr>
              <a:t>ىعانطص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8652142" y="1189990"/>
            <a:ext cx="3256279" cy="6591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solidFill>
                  <a:srgbClr val="C00000"/>
                </a:solidFill>
                <a:latin typeface="Tahoma"/>
                <a:cs typeface="Tahoma"/>
              </a:rPr>
              <a:t>ا</a:t>
            </a:r>
            <a:r>
              <a:rPr dirty="0" sz="1600" spc="10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80" b="1">
                <a:solidFill>
                  <a:srgbClr val="C00000"/>
                </a:solidFill>
                <a:latin typeface="Tahoma"/>
                <a:cs typeface="Tahoma"/>
              </a:rPr>
              <a:t>ءاكذلا</a:t>
            </a:r>
            <a:r>
              <a:rPr dirty="0" sz="1600" spc="14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170" b="1">
                <a:solidFill>
                  <a:srgbClr val="C00000"/>
                </a:solidFill>
                <a:latin typeface="Tahoma"/>
                <a:cs typeface="Tahoma"/>
              </a:rPr>
              <a:t>تامادختس</a:t>
            </a:r>
            <a:r>
              <a:rPr dirty="0" sz="1600" spc="-24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b="1">
                <a:solidFill>
                  <a:srgbClr val="C00000"/>
                </a:solidFill>
                <a:latin typeface="Tahoma"/>
                <a:cs typeface="Tahoma"/>
              </a:rPr>
              <a:t>ا</a:t>
            </a:r>
            <a:r>
              <a:rPr dirty="0" sz="1600" spc="15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365" b="1">
                <a:solidFill>
                  <a:srgbClr val="C00000"/>
                </a:solidFill>
                <a:latin typeface="Tahoma"/>
                <a:cs typeface="Tahoma"/>
              </a:rPr>
              <a:t>ىوتس</a:t>
            </a:r>
            <a:r>
              <a:rPr dirty="0" sz="1600" spc="-23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b="1">
                <a:solidFill>
                  <a:srgbClr val="C00000"/>
                </a:solidFill>
                <a:latin typeface="Tahoma"/>
                <a:cs typeface="Tahoma"/>
              </a:rPr>
              <a:t>م</a:t>
            </a:r>
            <a:r>
              <a:rPr dirty="0" sz="1600" spc="15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295" b="1">
                <a:solidFill>
                  <a:srgbClr val="C00000"/>
                </a:solidFill>
                <a:latin typeface="Tahoma"/>
                <a:cs typeface="Tahoma"/>
              </a:rPr>
              <a:t>ىلع</a:t>
            </a:r>
            <a:endParaRPr sz="1600">
              <a:latin typeface="Tahoma"/>
              <a:cs typeface="Tahoma"/>
            </a:endParaRPr>
          </a:p>
          <a:p>
            <a:pPr algn="r" marL="2197100" marR="17780">
              <a:lnSpc>
                <a:spcPct val="100000"/>
              </a:lnSpc>
              <a:spcBef>
                <a:spcPts val="1150"/>
              </a:spcBef>
            </a:pPr>
            <a:r>
              <a:rPr dirty="0" sz="1600" spc="-300" b="1" i="1">
                <a:solidFill>
                  <a:srgbClr val="C00000"/>
                </a:solidFill>
                <a:latin typeface="Trebuchet MS"/>
                <a:cs typeface="Trebuchet MS"/>
              </a:rPr>
              <a:t>:</a:t>
            </a:r>
            <a:r>
              <a:rPr dirty="0" sz="1600" spc="-300" b="1">
                <a:solidFill>
                  <a:srgbClr val="C00000"/>
                </a:solidFill>
                <a:latin typeface="Tahoma"/>
                <a:cs typeface="Tahoma"/>
              </a:rPr>
              <a:t>ىتآلا</a:t>
            </a:r>
            <a:r>
              <a:rPr dirty="0" sz="1600" spc="7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600" spc="-50" b="1">
                <a:solidFill>
                  <a:srgbClr val="C00000"/>
                </a:solidFill>
                <a:latin typeface="Tahoma"/>
                <a:cs typeface="Tahoma"/>
              </a:rPr>
              <a:t>اهنم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510540" y="1969973"/>
            <a:ext cx="11424285" cy="4561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95"/>
              </a:spcBef>
            </a:pPr>
            <a:r>
              <a:rPr dirty="0" sz="1600" spc="55">
                <a:latin typeface="Tahoma"/>
                <a:cs typeface="Tahoma"/>
              </a:rPr>
              <a:t>ءاكذ</a:t>
            </a:r>
            <a:r>
              <a:rPr dirty="0" sz="1600" spc="120">
                <a:latin typeface="Tahoma"/>
                <a:cs typeface="Tahoma"/>
              </a:rPr>
              <a:t> </a:t>
            </a:r>
            <a:r>
              <a:rPr dirty="0" baseline="20833" sz="2400" spc="-75">
                <a:latin typeface="Tahoma"/>
                <a:cs typeface="Tahoma"/>
              </a:rPr>
              <a:t>مظنُ</a:t>
            </a:r>
            <a:r>
              <a:rPr dirty="0" baseline="20833" sz="2400" spc="-52">
                <a:latin typeface="Tahoma"/>
                <a:cs typeface="Tahoma"/>
              </a:rPr>
              <a:t> </a:t>
            </a:r>
            <a:r>
              <a:rPr dirty="0" sz="1600" spc="-800">
                <a:latin typeface="Tahoma"/>
                <a:cs typeface="Tahoma"/>
              </a:rPr>
              <a:t>ب</a:t>
            </a:r>
            <a:r>
              <a:rPr dirty="0" sz="1600" spc="320">
                <a:latin typeface="Tahoma"/>
                <a:cs typeface="Tahoma"/>
              </a:rPr>
              <a:t> </a:t>
            </a:r>
            <a:r>
              <a:rPr dirty="0" sz="1600" spc="-295">
                <a:latin typeface="Tahoma"/>
                <a:cs typeface="Tahoma"/>
              </a:rPr>
              <a:t>اهتايلصنق</a:t>
            </a:r>
            <a:r>
              <a:rPr dirty="0" sz="1600" spc="23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لودلا</a:t>
            </a:r>
            <a:r>
              <a:rPr dirty="0" sz="1600" spc="229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ضعب</a:t>
            </a:r>
            <a:r>
              <a:rPr dirty="0" sz="1600" spc="245">
                <a:latin typeface="Tahoma"/>
                <a:cs typeface="Tahoma"/>
              </a:rPr>
              <a:t> </a:t>
            </a:r>
            <a:r>
              <a:rPr dirty="0" sz="1600" spc="-385">
                <a:latin typeface="Tahoma"/>
                <a:cs typeface="Tahoma"/>
              </a:rPr>
              <a:t>لدبتست</a:t>
            </a:r>
            <a:r>
              <a:rPr dirty="0" sz="1600" spc="260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نأ</a:t>
            </a:r>
            <a:r>
              <a:rPr dirty="0" sz="1600" spc="225">
                <a:latin typeface="Tahoma"/>
                <a:cs typeface="Tahoma"/>
              </a:rPr>
              <a:t> </a:t>
            </a:r>
            <a:r>
              <a:rPr dirty="0" sz="1600" spc="-265">
                <a:latin typeface="Tahoma"/>
                <a:cs typeface="Tahoma"/>
              </a:rPr>
              <a:t>بيرقلا</a:t>
            </a:r>
            <a:r>
              <a:rPr dirty="0" sz="1600" spc="225">
                <a:latin typeface="Tahoma"/>
                <a:cs typeface="Tahoma"/>
              </a:rPr>
              <a:t> </a:t>
            </a:r>
            <a:r>
              <a:rPr dirty="0" sz="1600" spc="-285">
                <a:latin typeface="Tahoma"/>
                <a:cs typeface="Tahoma"/>
              </a:rPr>
              <a:t>لبقتسملا</a:t>
            </a:r>
            <a:r>
              <a:rPr dirty="0" sz="1600" spc="235">
                <a:latin typeface="Tahoma"/>
                <a:cs typeface="Tahoma"/>
              </a:rPr>
              <a:t> </a:t>
            </a:r>
            <a:r>
              <a:rPr dirty="0" sz="1600" spc="-65">
                <a:latin typeface="Tahoma"/>
                <a:cs typeface="Tahoma"/>
              </a:rPr>
              <a:t>ىف</a:t>
            </a:r>
            <a:r>
              <a:rPr dirty="0" sz="1600" spc="235">
                <a:latin typeface="Tahoma"/>
                <a:cs typeface="Tahoma"/>
              </a:rPr>
              <a:t> </a:t>
            </a:r>
            <a:r>
              <a:rPr dirty="0" sz="1600" spc="-105">
                <a:latin typeface="Tahoma"/>
                <a:cs typeface="Tahoma"/>
              </a:rPr>
              <a:t>نكمي</a:t>
            </a:r>
            <a:r>
              <a:rPr dirty="0" sz="1600" spc="245">
                <a:latin typeface="Tahoma"/>
                <a:cs typeface="Tahoma"/>
              </a:rPr>
              <a:t> </a:t>
            </a:r>
            <a:r>
              <a:rPr dirty="0" sz="1600" spc="-90">
                <a:latin typeface="Tahoma"/>
                <a:cs typeface="Tahoma"/>
              </a:rPr>
              <a:t>ثيح</a:t>
            </a:r>
            <a:r>
              <a:rPr dirty="0" sz="1600" spc="215">
                <a:latin typeface="Tahoma"/>
                <a:cs typeface="Tahoma"/>
              </a:rPr>
              <a:t> </a:t>
            </a:r>
            <a:r>
              <a:rPr dirty="0" sz="1600" spc="-120">
                <a:latin typeface="Tahoma"/>
                <a:cs typeface="Tahoma"/>
              </a:rPr>
              <a:t>،ةينطولا</a:t>
            </a:r>
            <a:r>
              <a:rPr dirty="0" sz="1600" spc="220">
                <a:latin typeface="Tahoma"/>
                <a:cs typeface="Tahoma"/>
              </a:rPr>
              <a:t> </a:t>
            </a:r>
            <a:r>
              <a:rPr dirty="0" sz="1600" spc="-165">
                <a:latin typeface="Tahoma"/>
                <a:cs typeface="Tahoma"/>
              </a:rPr>
              <a:t>تايلاجلا</a:t>
            </a:r>
            <a:r>
              <a:rPr dirty="0" sz="1600" spc="229">
                <a:latin typeface="Tahoma"/>
                <a:cs typeface="Tahoma"/>
              </a:rPr>
              <a:t> </a:t>
            </a:r>
            <a:r>
              <a:rPr dirty="0" sz="1600" spc="55">
                <a:latin typeface="Tahoma"/>
                <a:cs typeface="Tahoma"/>
              </a:rPr>
              <a:t>ةرادإ</a:t>
            </a:r>
            <a:r>
              <a:rPr dirty="0" sz="1600" spc="229">
                <a:latin typeface="Tahoma"/>
                <a:cs typeface="Tahoma"/>
              </a:rPr>
              <a:t> </a:t>
            </a:r>
            <a:r>
              <a:rPr dirty="0" sz="1600" spc="-85">
                <a:latin typeface="Tahoma"/>
                <a:cs typeface="Tahoma"/>
              </a:rPr>
              <a:t>ةيلمع</a:t>
            </a:r>
            <a:r>
              <a:rPr dirty="0" sz="1600" spc="235">
                <a:latin typeface="Tahoma"/>
                <a:cs typeface="Tahoma"/>
              </a:rPr>
              <a:t> </a:t>
            </a:r>
            <a:r>
              <a:rPr dirty="0" sz="1600" spc="-315">
                <a:latin typeface="Tahoma"/>
                <a:cs typeface="Tahoma"/>
              </a:rPr>
              <a:t>ليهست</a:t>
            </a:r>
            <a:r>
              <a:rPr dirty="0" sz="1600" spc="225">
                <a:latin typeface="Tahoma"/>
                <a:cs typeface="Tahoma"/>
              </a:rPr>
              <a:t> </a:t>
            </a:r>
            <a:r>
              <a:rPr dirty="0" sz="1600" spc="-25">
                <a:latin typeface="Tahoma"/>
                <a:cs typeface="Tahoma"/>
              </a:rPr>
              <a:t>ــ</a:t>
            </a:r>
            <a:r>
              <a:rPr dirty="0" sz="1600" spc="-25">
                <a:latin typeface="Tahoma"/>
                <a:cs typeface="Tahoma"/>
              </a:rPr>
              <a:t>1</a:t>
            </a:r>
            <a:endParaRPr sz="1600">
              <a:latin typeface="Tahoma"/>
              <a:cs typeface="Tahoma"/>
            </a:endParaRPr>
          </a:p>
          <a:p>
            <a:pPr algn="r" marL="38100" marR="32384" indent="-1270">
              <a:lnSpc>
                <a:spcPct val="160000"/>
              </a:lnSpc>
              <a:spcBef>
                <a:spcPts val="5"/>
              </a:spcBef>
            </a:pPr>
            <a:r>
              <a:rPr dirty="0" sz="1600" spc="-105">
                <a:latin typeface="Tahoma"/>
                <a:cs typeface="Tahoma"/>
              </a:rPr>
              <a:t>تادنتسملاو</a:t>
            </a:r>
            <a:r>
              <a:rPr dirty="0" sz="1600" spc="8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قاروألا</a:t>
            </a:r>
            <a:r>
              <a:rPr dirty="0" sz="1600" spc="165">
                <a:latin typeface="Tahoma"/>
                <a:cs typeface="Tahoma"/>
              </a:rPr>
              <a:t> </a:t>
            </a:r>
            <a:r>
              <a:rPr dirty="0" sz="1600" spc="-200">
                <a:latin typeface="Tahoma"/>
                <a:cs typeface="Tahoma"/>
              </a:rPr>
              <a:t>ميدقتو</a:t>
            </a:r>
            <a:r>
              <a:rPr dirty="0" sz="1600" spc="170">
                <a:latin typeface="Tahoma"/>
                <a:cs typeface="Tahoma"/>
              </a:rPr>
              <a:t> </a:t>
            </a:r>
            <a:r>
              <a:rPr dirty="0" sz="1600" spc="-30">
                <a:latin typeface="Tahoma"/>
                <a:cs typeface="Tahoma"/>
              </a:rPr>
              <a:t>،ىرخألا</a:t>
            </a:r>
            <a:r>
              <a:rPr dirty="0" sz="1600" spc="16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لودلا</a:t>
            </a:r>
            <a:r>
              <a:rPr dirty="0" sz="1600" spc="160">
                <a:latin typeface="Tahoma"/>
                <a:cs typeface="Tahoma"/>
              </a:rPr>
              <a:t> </a:t>
            </a:r>
            <a:r>
              <a:rPr dirty="0" sz="1600" spc="-70">
                <a:latin typeface="Tahoma"/>
                <a:cs typeface="Tahoma"/>
              </a:rPr>
              <a:t>ىف</a:t>
            </a:r>
            <a:r>
              <a:rPr dirty="0" sz="1600" spc="165">
                <a:latin typeface="Tahoma"/>
                <a:cs typeface="Tahoma"/>
              </a:rPr>
              <a:t> </a:t>
            </a:r>
            <a:r>
              <a:rPr dirty="0" sz="1600" spc="-180">
                <a:latin typeface="Tahoma"/>
                <a:cs typeface="Tahoma"/>
              </a:rPr>
              <a:t>اهتايلاج</a:t>
            </a:r>
            <a:r>
              <a:rPr dirty="0" sz="1600" spc="155">
                <a:latin typeface="Tahoma"/>
                <a:cs typeface="Tahoma"/>
              </a:rPr>
              <a:t> </a:t>
            </a:r>
            <a:r>
              <a:rPr dirty="0" sz="1600" spc="-114">
                <a:latin typeface="Tahoma"/>
                <a:cs typeface="Tahoma"/>
              </a:rPr>
              <a:t>تابلطتم</a:t>
            </a:r>
            <a:r>
              <a:rPr dirty="0" sz="1600" spc="170">
                <a:latin typeface="Tahoma"/>
                <a:cs typeface="Tahoma"/>
              </a:rPr>
              <a:t> </a:t>
            </a:r>
            <a:r>
              <a:rPr dirty="0" sz="1600" spc="-310">
                <a:latin typeface="Tahoma"/>
                <a:cs typeface="Tahoma"/>
              </a:rPr>
              <a:t>ليهست</a:t>
            </a:r>
            <a:r>
              <a:rPr dirty="0" sz="1600" spc="185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اهتمهم</a:t>
            </a:r>
            <a:r>
              <a:rPr dirty="0" sz="1600" spc="175">
                <a:latin typeface="Tahoma"/>
                <a:cs typeface="Tahoma"/>
              </a:rPr>
              <a:t> </a:t>
            </a:r>
            <a:r>
              <a:rPr dirty="0" sz="1600" spc="-95">
                <a:latin typeface="Tahoma"/>
                <a:cs typeface="Tahoma"/>
              </a:rPr>
              <a:t>نوكت</a:t>
            </a:r>
            <a:r>
              <a:rPr dirty="0" sz="1600" spc="160">
                <a:latin typeface="Tahoma"/>
                <a:cs typeface="Tahoma"/>
              </a:rPr>
              <a:t> </a:t>
            </a:r>
            <a:r>
              <a:rPr dirty="0" sz="1600" spc="-260">
                <a:latin typeface="Tahoma"/>
                <a:cs typeface="Tahoma"/>
              </a:rPr>
              <a:t>،تنرتنإلا</a:t>
            </a:r>
            <a:r>
              <a:rPr dirty="0" sz="1600" spc="160">
                <a:latin typeface="Tahoma"/>
                <a:cs typeface="Tahoma"/>
              </a:rPr>
              <a:t> </a:t>
            </a:r>
            <a:r>
              <a:rPr dirty="0" sz="1600" spc="-325">
                <a:latin typeface="Tahoma"/>
                <a:cs typeface="Tahoma"/>
              </a:rPr>
              <a:t>ةكبش</a:t>
            </a:r>
            <a:r>
              <a:rPr dirty="0" sz="1600" spc="200">
                <a:latin typeface="Tahoma"/>
                <a:cs typeface="Tahoma"/>
              </a:rPr>
              <a:t> </a:t>
            </a:r>
            <a:r>
              <a:rPr dirty="0" sz="1600" spc="-260">
                <a:latin typeface="Tahoma"/>
                <a:cs typeface="Tahoma"/>
              </a:rPr>
              <a:t>ربع</a:t>
            </a:r>
            <a:r>
              <a:rPr dirty="0" sz="1600" spc="16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لمعت</a:t>
            </a:r>
            <a:r>
              <a:rPr dirty="0" sz="1600" spc="165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ىعانطصا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تالاح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50">
                <a:latin typeface="Tahoma"/>
                <a:cs typeface="Tahoma"/>
              </a:rPr>
              <a:t>لثم</a:t>
            </a:r>
            <a:r>
              <a:rPr dirty="0" sz="1600" spc="45">
                <a:latin typeface="Tahoma"/>
                <a:cs typeface="Tahoma"/>
              </a:rPr>
              <a:t> </a:t>
            </a:r>
            <a:r>
              <a:rPr dirty="0" sz="1600" spc="-180">
                <a:latin typeface="Tahoma"/>
                <a:cs typeface="Tahoma"/>
              </a:rPr>
              <a:t>ةرافسلا</a:t>
            </a:r>
            <a:r>
              <a:rPr dirty="0" sz="1600" spc="40">
                <a:latin typeface="Tahoma"/>
                <a:cs typeface="Tahoma"/>
              </a:rPr>
              <a:t> </a:t>
            </a:r>
            <a:r>
              <a:rPr dirty="0" sz="1600" spc="185">
                <a:latin typeface="Tahoma"/>
                <a:cs typeface="Tahoma"/>
              </a:rPr>
              <a:t>لمع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95">
                <a:latin typeface="Tahoma"/>
                <a:cs typeface="Tahoma"/>
              </a:rPr>
              <a:t>ديعاومب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365">
                <a:latin typeface="Tahoma"/>
                <a:cs typeface="Tahoma"/>
              </a:rPr>
              <a:t>ديقتلا</a:t>
            </a:r>
            <a:r>
              <a:rPr dirty="0" sz="1600" spc="45">
                <a:latin typeface="Tahoma"/>
                <a:cs typeface="Tahoma"/>
              </a:rPr>
              <a:t> </a:t>
            </a:r>
            <a:r>
              <a:rPr dirty="0" sz="1600" spc="170">
                <a:latin typeface="Tahoma"/>
                <a:cs typeface="Tahoma"/>
              </a:rPr>
              <a:t>نود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170">
                <a:latin typeface="Tahoma"/>
                <a:cs typeface="Tahoma"/>
              </a:rPr>
              <a:t>مويلا</a:t>
            </a:r>
            <a:r>
              <a:rPr dirty="0" sz="1600" spc="45">
                <a:latin typeface="Tahoma"/>
                <a:cs typeface="Tahoma"/>
              </a:rPr>
              <a:t> </a:t>
            </a:r>
            <a:r>
              <a:rPr dirty="0" sz="1600" spc="75">
                <a:latin typeface="Tahoma"/>
                <a:cs typeface="Tahoma"/>
              </a:rPr>
              <a:t>رادم</a:t>
            </a:r>
            <a:r>
              <a:rPr dirty="0" sz="1600" spc="45">
                <a:latin typeface="Tahoma"/>
                <a:cs typeface="Tahoma"/>
              </a:rPr>
              <a:t> </a:t>
            </a:r>
            <a:r>
              <a:rPr dirty="0" sz="1600" spc="-175">
                <a:latin typeface="Tahoma"/>
                <a:cs typeface="Tahoma"/>
              </a:rPr>
              <a:t>ىلع</a:t>
            </a:r>
            <a:r>
              <a:rPr dirty="0" sz="1600" spc="45">
                <a:latin typeface="Tahoma"/>
                <a:cs typeface="Tahoma"/>
              </a:rPr>
              <a:t> </a:t>
            </a:r>
            <a:r>
              <a:rPr dirty="0" sz="1600" spc="-35">
                <a:latin typeface="Tahoma"/>
                <a:cs typeface="Tahoma"/>
              </a:rPr>
              <a:t>اهل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190">
                <a:latin typeface="Tahoma"/>
                <a:cs typeface="Tahoma"/>
              </a:rPr>
              <a:t>ضرعتت</a:t>
            </a:r>
            <a:r>
              <a:rPr dirty="0" sz="1600" spc="45">
                <a:latin typeface="Tahoma"/>
                <a:cs typeface="Tahoma"/>
              </a:rPr>
              <a:t> </a:t>
            </a:r>
            <a:r>
              <a:rPr dirty="0" sz="1600" spc="-310">
                <a:latin typeface="Tahoma"/>
                <a:cs typeface="Tahoma"/>
              </a:rPr>
              <a:t>ىتلا</a:t>
            </a:r>
            <a:r>
              <a:rPr dirty="0" sz="1600" spc="40">
                <a:latin typeface="Tahoma"/>
                <a:cs typeface="Tahoma"/>
              </a:rPr>
              <a:t> </a:t>
            </a:r>
            <a:r>
              <a:rPr dirty="0" sz="1600" spc="-125">
                <a:latin typeface="Tahoma"/>
                <a:cs typeface="Tahoma"/>
              </a:rPr>
              <a:t>ةئراطلا</a:t>
            </a:r>
            <a:r>
              <a:rPr dirty="0" sz="1600" spc="40">
                <a:latin typeface="Tahoma"/>
                <a:cs typeface="Tahoma"/>
              </a:rPr>
              <a:t> </a:t>
            </a:r>
            <a:r>
              <a:rPr dirty="0" sz="1600" spc="-150">
                <a:latin typeface="Tahoma"/>
                <a:cs typeface="Tahoma"/>
              </a:rPr>
              <a:t>تالكشملا</a:t>
            </a:r>
            <a:r>
              <a:rPr dirty="0" sz="1600" spc="40">
                <a:latin typeface="Tahoma"/>
                <a:cs typeface="Tahoma"/>
              </a:rPr>
              <a:t> </a:t>
            </a:r>
            <a:r>
              <a:rPr dirty="0" sz="1600" spc="160">
                <a:latin typeface="Tahoma"/>
                <a:cs typeface="Tahoma"/>
              </a:rPr>
              <a:t>لحو</a:t>
            </a:r>
            <a:r>
              <a:rPr dirty="0" sz="1600" spc="30">
                <a:latin typeface="Tahoma"/>
                <a:cs typeface="Tahoma"/>
              </a:rPr>
              <a:t> </a:t>
            </a:r>
            <a:r>
              <a:rPr dirty="0" sz="1600" spc="-204">
                <a:latin typeface="Tahoma"/>
                <a:cs typeface="Tahoma"/>
              </a:rPr>
              <a:t>،اهيلإ</a:t>
            </a:r>
            <a:r>
              <a:rPr dirty="0" sz="1600" spc="45">
                <a:latin typeface="Tahoma"/>
                <a:cs typeface="Tahoma"/>
              </a:rPr>
              <a:t> </a:t>
            </a:r>
            <a:r>
              <a:rPr dirty="0" sz="1600" spc="-235">
                <a:latin typeface="Tahoma"/>
                <a:cs typeface="Tahoma"/>
              </a:rPr>
              <a:t>جاتحت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310">
                <a:latin typeface="Tahoma"/>
                <a:cs typeface="Tahoma"/>
              </a:rPr>
              <a:t>ىتلا</a:t>
            </a:r>
            <a:r>
              <a:rPr dirty="0" sz="1600" spc="40">
                <a:latin typeface="Tahoma"/>
                <a:cs typeface="Tahoma"/>
              </a:rPr>
              <a:t> </a:t>
            </a:r>
            <a:r>
              <a:rPr dirty="0" sz="1600" spc="-130">
                <a:latin typeface="Tahoma"/>
                <a:cs typeface="Tahoma"/>
              </a:rPr>
              <a:t>ةيمسرلا</a:t>
            </a:r>
            <a:r>
              <a:rPr dirty="0" sz="1600" spc="-130">
                <a:latin typeface="Tahoma"/>
                <a:cs typeface="Tahoma"/>
              </a:rPr>
              <a:t> </a:t>
            </a:r>
            <a:r>
              <a:rPr dirty="0" sz="1600" spc="-290">
                <a:latin typeface="Tahoma"/>
                <a:cs typeface="Tahoma"/>
              </a:rPr>
              <a:t>.</a:t>
            </a:r>
            <a:r>
              <a:rPr dirty="0" sz="1600" spc="-290">
                <a:latin typeface="Tahoma"/>
                <a:cs typeface="Tahoma"/>
              </a:rPr>
              <a:t>ةيميظنت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-20">
                <a:latin typeface="Tahoma"/>
                <a:cs typeface="Tahoma"/>
              </a:rPr>
              <a:t>ةرورض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-85">
                <a:latin typeface="Tahoma"/>
                <a:cs typeface="Tahoma"/>
              </a:rPr>
              <a:t>هنوك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195">
                <a:latin typeface="Tahoma"/>
                <a:cs typeface="Tahoma"/>
              </a:rPr>
              <a:t>نم</a:t>
            </a:r>
            <a:r>
              <a:rPr dirty="0" sz="1600" spc="-80">
                <a:latin typeface="Tahoma"/>
                <a:cs typeface="Tahoma"/>
              </a:rPr>
              <a:t> </a:t>
            </a:r>
            <a:r>
              <a:rPr dirty="0" sz="1600" spc="-270">
                <a:latin typeface="Tahoma"/>
                <a:cs typeface="Tahoma"/>
              </a:rPr>
              <a:t>رثكأ</a:t>
            </a:r>
            <a:r>
              <a:rPr dirty="0" sz="1600" spc="-60">
                <a:latin typeface="Tahoma"/>
                <a:cs typeface="Tahoma"/>
              </a:rPr>
              <a:t> </a:t>
            </a:r>
            <a:r>
              <a:rPr dirty="0" sz="1600" spc="-155">
                <a:latin typeface="Tahoma"/>
                <a:cs typeface="Tahoma"/>
              </a:rPr>
              <a:t>ايزمر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185">
                <a:latin typeface="Tahoma"/>
                <a:cs typeface="Tahoma"/>
              </a:rPr>
              <a:t>ةرافسلا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180">
                <a:latin typeface="Tahoma"/>
                <a:cs typeface="Tahoma"/>
              </a:rPr>
              <a:t>دوجو</a:t>
            </a:r>
            <a:r>
              <a:rPr dirty="0" sz="1600" spc="-55">
                <a:latin typeface="Tahoma"/>
                <a:cs typeface="Tahoma"/>
              </a:rPr>
              <a:t> </a:t>
            </a:r>
            <a:r>
              <a:rPr dirty="0" sz="1600" spc="-200">
                <a:latin typeface="Tahoma"/>
                <a:cs typeface="Tahoma"/>
              </a:rPr>
              <a:t>نوكي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-80">
                <a:latin typeface="Tahoma"/>
                <a:cs typeface="Tahoma"/>
              </a:rPr>
              <a:t>دق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انهو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.</a:t>
            </a:r>
            <a:r>
              <a:rPr dirty="0" sz="1600">
                <a:latin typeface="Tahoma"/>
                <a:cs typeface="Tahoma"/>
              </a:rPr>
              <a:t>تامزألاو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-25">
                <a:latin typeface="Tahoma"/>
                <a:cs typeface="Tahoma"/>
              </a:rPr>
              <a:t>بورحلا</a:t>
            </a:r>
            <a:r>
              <a:rPr dirty="0" sz="1600" spc="-3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تاقوأ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ىف</a:t>
            </a:r>
            <a:r>
              <a:rPr dirty="0" sz="1600" spc="-65">
                <a:latin typeface="Tahoma"/>
                <a:cs typeface="Tahoma"/>
              </a:rPr>
              <a:t> </a:t>
            </a:r>
            <a:r>
              <a:rPr dirty="0" sz="1600" spc="114">
                <a:latin typeface="Tahoma"/>
                <a:cs typeface="Tahoma"/>
              </a:rPr>
              <a:t>وأ</a:t>
            </a:r>
            <a:r>
              <a:rPr dirty="0" sz="1600" spc="-55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ةافولا</a:t>
            </a:r>
            <a:endParaRPr sz="1600">
              <a:latin typeface="Tahoma"/>
              <a:cs typeface="Tahoma"/>
            </a:endParaRPr>
          </a:p>
          <a:p>
            <a:pPr algn="r" marL="38100" marR="32384" indent="-2540">
              <a:lnSpc>
                <a:spcPct val="100000"/>
              </a:lnSpc>
              <a:spcBef>
                <a:spcPts val="1150"/>
              </a:spcBef>
            </a:pPr>
            <a:r>
              <a:rPr dirty="0" sz="1600" spc="-295">
                <a:latin typeface="Tahoma"/>
                <a:cs typeface="Tahoma"/>
              </a:rPr>
              <a:t>تاريشأت</a:t>
            </a:r>
            <a:r>
              <a:rPr dirty="0" sz="1600" spc="170">
                <a:latin typeface="Tahoma"/>
                <a:cs typeface="Tahoma"/>
              </a:rPr>
              <a:t> </a:t>
            </a:r>
            <a:r>
              <a:rPr dirty="0" sz="1600" spc="-90">
                <a:latin typeface="Tahoma"/>
                <a:cs typeface="Tahoma"/>
              </a:rPr>
              <a:t>ىلع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-100">
                <a:latin typeface="Tahoma"/>
                <a:cs typeface="Tahoma"/>
              </a:rPr>
              <a:t>لوصحلل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265">
                <a:latin typeface="Tahoma"/>
                <a:cs typeface="Tahoma"/>
              </a:rPr>
              <a:t>تنرتنإلا</a:t>
            </a:r>
            <a:r>
              <a:rPr dirty="0" sz="1600" spc="140">
                <a:latin typeface="Tahoma"/>
                <a:cs typeface="Tahoma"/>
              </a:rPr>
              <a:t> </a:t>
            </a:r>
            <a:r>
              <a:rPr dirty="0" sz="1600" spc="-260">
                <a:latin typeface="Tahoma"/>
                <a:cs typeface="Tahoma"/>
              </a:rPr>
              <a:t>ربع</a:t>
            </a:r>
            <a:r>
              <a:rPr dirty="0" sz="1600" spc="135">
                <a:latin typeface="Tahoma"/>
                <a:cs typeface="Tahoma"/>
              </a:rPr>
              <a:t> </a:t>
            </a:r>
            <a:r>
              <a:rPr dirty="0" sz="1600" spc="-295">
                <a:latin typeface="Tahoma"/>
                <a:cs typeface="Tahoma"/>
              </a:rPr>
              <a:t>ميدقتلا</a:t>
            </a:r>
            <a:r>
              <a:rPr dirty="0" sz="1600" spc="170">
                <a:latin typeface="Tahoma"/>
                <a:cs typeface="Tahoma"/>
              </a:rPr>
              <a:t> </a:t>
            </a:r>
            <a:r>
              <a:rPr dirty="0" sz="1600" spc="-220">
                <a:latin typeface="Tahoma"/>
                <a:cs typeface="Tahoma"/>
              </a:rPr>
              <a:t>ايلاح</a:t>
            </a:r>
            <a:r>
              <a:rPr dirty="0" sz="1600" spc="95">
                <a:latin typeface="Tahoma"/>
                <a:cs typeface="Tahoma"/>
              </a:rPr>
              <a:t> </a:t>
            </a:r>
            <a:r>
              <a:rPr dirty="0" sz="1600" spc="-50">
                <a:latin typeface="Tahoma"/>
                <a:cs typeface="Tahoma"/>
              </a:rPr>
              <a:t>دارفألا</a:t>
            </a:r>
            <a:r>
              <a:rPr dirty="0" sz="1600" spc="50">
                <a:latin typeface="Tahoma"/>
                <a:cs typeface="Tahoma"/>
              </a:rPr>
              <a:t> </a:t>
            </a:r>
            <a:r>
              <a:rPr dirty="0" sz="1600" spc="195">
                <a:latin typeface="Tahoma"/>
                <a:cs typeface="Tahoma"/>
              </a:rPr>
              <a:t>نم</a:t>
            </a:r>
            <a:r>
              <a:rPr dirty="0" sz="1600" spc="95">
                <a:latin typeface="Tahoma"/>
                <a:cs typeface="Tahoma"/>
              </a:rPr>
              <a:t> </a:t>
            </a:r>
            <a:r>
              <a:rPr dirty="0" sz="1600" spc="-100">
                <a:latin typeface="Tahoma"/>
                <a:cs typeface="Tahoma"/>
              </a:rPr>
              <a:t>ديدعلا</a:t>
            </a:r>
            <a:r>
              <a:rPr dirty="0" sz="1600" spc="90">
                <a:latin typeface="Tahoma"/>
                <a:cs typeface="Tahoma"/>
              </a:rPr>
              <a:t> </a:t>
            </a:r>
            <a:r>
              <a:rPr dirty="0" sz="1600" spc="-95">
                <a:latin typeface="Tahoma"/>
                <a:cs typeface="Tahoma"/>
              </a:rPr>
              <a:t>عاطتسا</a:t>
            </a:r>
            <a:r>
              <a:rPr dirty="0" sz="1600" spc="10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اذإف</a:t>
            </a:r>
            <a:r>
              <a:rPr dirty="0" sz="1600" spc="85">
                <a:latin typeface="Tahoma"/>
                <a:cs typeface="Tahoma"/>
              </a:rPr>
              <a:t> </a:t>
            </a:r>
            <a:r>
              <a:rPr dirty="0" sz="1600" spc="-204">
                <a:latin typeface="Tahoma"/>
                <a:cs typeface="Tahoma"/>
              </a:rPr>
              <a:t>،ةيسامولبدلا</a:t>
            </a:r>
            <a:r>
              <a:rPr dirty="0" sz="1600" spc="90">
                <a:latin typeface="Tahoma"/>
                <a:cs typeface="Tahoma"/>
              </a:rPr>
              <a:t> </a:t>
            </a:r>
            <a:r>
              <a:rPr dirty="0" sz="1600" spc="-200">
                <a:latin typeface="Tahoma"/>
                <a:cs typeface="Tahoma"/>
              </a:rPr>
              <a:t>تاثعبلا</a:t>
            </a:r>
            <a:r>
              <a:rPr dirty="0" sz="1600" spc="90">
                <a:latin typeface="Tahoma"/>
                <a:cs typeface="Tahoma"/>
              </a:rPr>
              <a:t> </a:t>
            </a:r>
            <a:r>
              <a:rPr dirty="0" sz="1600" spc="180">
                <a:latin typeface="Tahoma"/>
                <a:cs typeface="Tahoma"/>
              </a:rPr>
              <a:t>ماهم</a:t>
            </a:r>
            <a:r>
              <a:rPr dirty="0" sz="1600" spc="75">
                <a:latin typeface="Tahoma"/>
                <a:cs typeface="Tahoma"/>
              </a:rPr>
              <a:t> </a:t>
            </a:r>
            <a:r>
              <a:rPr dirty="0" sz="1600" spc="-105">
                <a:latin typeface="Tahoma"/>
                <a:cs typeface="Tahoma"/>
              </a:rPr>
              <a:t>ىف</a:t>
            </a:r>
            <a:r>
              <a:rPr dirty="0" sz="1600" spc="85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ةدعاسملا</a:t>
            </a:r>
            <a:r>
              <a:rPr dirty="0" sz="1600" spc="90">
                <a:latin typeface="Tahoma"/>
                <a:cs typeface="Tahoma"/>
              </a:rPr>
              <a:t> </a:t>
            </a:r>
            <a:r>
              <a:rPr dirty="0" sz="1600" spc="-25">
                <a:latin typeface="Tahoma"/>
                <a:cs typeface="Tahoma"/>
              </a:rPr>
              <a:t>ــ</a:t>
            </a:r>
            <a:r>
              <a:rPr dirty="0" sz="1600" spc="-25">
                <a:latin typeface="Tahoma"/>
                <a:cs typeface="Tahoma"/>
              </a:rPr>
              <a:t>2</a:t>
            </a:r>
            <a:endParaRPr sz="1600">
              <a:latin typeface="Tahoma"/>
              <a:cs typeface="Tahoma"/>
            </a:endParaRPr>
          </a:p>
          <a:p>
            <a:pPr algn="r" marL="38100" marR="32384">
              <a:lnSpc>
                <a:spcPct val="160000"/>
              </a:lnSpc>
              <a:spcBef>
                <a:spcPts val="5"/>
              </a:spcBef>
            </a:pPr>
            <a:r>
              <a:rPr dirty="0" sz="1600" spc="-310">
                <a:latin typeface="Tahoma"/>
                <a:cs typeface="Tahoma"/>
              </a:rPr>
              <a:t>تانايب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90">
                <a:latin typeface="Tahoma"/>
                <a:cs typeface="Tahoma"/>
              </a:rPr>
              <a:t>دعاوقب</a:t>
            </a:r>
            <a:r>
              <a:rPr dirty="0" sz="1600" spc="-35">
                <a:latin typeface="Tahoma"/>
                <a:cs typeface="Tahoma"/>
              </a:rPr>
              <a:t> </a:t>
            </a:r>
            <a:r>
              <a:rPr dirty="0" sz="1600" spc="-405">
                <a:latin typeface="Tahoma"/>
                <a:cs typeface="Tahoma"/>
              </a:rPr>
              <a:t>طبترت</a:t>
            </a:r>
            <a:r>
              <a:rPr dirty="0" sz="1600" spc="50">
                <a:latin typeface="Tahoma"/>
                <a:cs typeface="Tahoma"/>
              </a:rPr>
              <a:t> </a:t>
            </a:r>
            <a:r>
              <a:rPr dirty="0" sz="1600" spc="-185">
                <a:latin typeface="Tahoma"/>
                <a:cs typeface="Tahoma"/>
              </a:rPr>
              <a:t>،ةيكذ</a:t>
            </a:r>
            <a:r>
              <a:rPr dirty="0" sz="1600" spc="55">
                <a:latin typeface="Tahoma"/>
                <a:cs typeface="Tahoma"/>
              </a:rPr>
              <a:t> </a:t>
            </a:r>
            <a:r>
              <a:rPr dirty="0" baseline="20833" sz="2400">
                <a:latin typeface="Tahoma"/>
                <a:cs typeface="Tahoma"/>
              </a:rPr>
              <a:t>مظنُ</a:t>
            </a:r>
            <a:r>
              <a:rPr dirty="0" baseline="20833" sz="2400" spc="450">
                <a:latin typeface="Tahoma"/>
                <a:cs typeface="Tahoma"/>
              </a:rPr>
              <a:t> </a:t>
            </a:r>
            <a:r>
              <a:rPr dirty="0" sz="1600" spc="155">
                <a:latin typeface="Tahoma"/>
                <a:cs typeface="Tahoma"/>
              </a:rPr>
              <a:t>عم</a:t>
            </a:r>
            <a:r>
              <a:rPr dirty="0" sz="1600" spc="30">
                <a:latin typeface="Tahoma"/>
                <a:cs typeface="Tahoma"/>
              </a:rPr>
              <a:t> </a:t>
            </a:r>
            <a:r>
              <a:rPr dirty="0" sz="1600" spc="-70">
                <a:latin typeface="Tahoma"/>
                <a:cs typeface="Tahoma"/>
              </a:rPr>
              <a:t>دارفألا</a:t>
            </a:r>
            <a:r>
              <a:rPr dirty="0" sz="1600" spc="20">
                <a:latin typeface="Tahoma"/>
                <a:cs typeface="Tahoma"/>
              </a:rPr>
              <a:t> </a:t>
            </a:r>
            <a:r>
              <a:rPr dirty="0" sz="1600" spc="-145">
                <a:latin typeface="Tahoma"/>
                <a:cs typeface="Tahoma"/>
              </a:rPr>
              <a:t>لماعتي</a:t>
            </a:r>
            <a:r>
              <a:rPr dirty="0" sz="1600" spc="3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دق</a:t>
            </a:r>
            <a:r>
              <a:rPr dirty="0" sz="1600" spc="15">
                <a:latin typeface="Tahoma"/>
                <a:cs typeface="Tahoma"/>
              </a:rPr>
              <a:t> </a:t>
            </a:r>
            <a:r>
              <a:rPr dirty="0" sz="1600" spc="-260">
                <a:latin typeface="Tahoma"/>
                <a:cs typeface="Tahoma"/>
              </a:rPr>
              <a:t>بيرقلا</a:t>
            </a:r>
            <a:r>
              <a:rPr dirty="0" sz="1600" spc="50">
                <a:latin typeface="Tahoma"/>
                <a:cs typeface="Tahoma"/>
              </a:rPr>
              <a:t> </a:t>
            </a:r>
            <a:r>
              <a:rPr dirty="0" sz="1600" spc="-270">
                <a:latin typeface="Tahoma"/>
                <a:cs typeface="Tahoma"/>
              </a:rPr>
              <a:t>لبقتسملا</a:t>
            </a:r>
            <a:r>
              <a:rPr dirty="0" sz="1600" spc="45">
                <a:latin typeface="Tahoma"/>
                <a:cs typeface="Tahoma"/>
              </a:rPr>
              <a:t> </a:t>
            </a:r>
            <a:r>
              <a:rPr dirty="0" sz="1600" spc="-204">
                <a:latin typeface="Tahoma"/>
                <a:cs typeface="Tahoma"/>
              </a:rPr>
              <a:t>ىف</a:t>
            </a:r>
            <a:r>
              <a:rPr dirty="0" sz="1600" spc="50">
                <a:latin typeface="Tahoma"/>
                <a:cs typeface="Tahoma"/>
              </a:rPr>
              <a:t> </a:t>
            </a:r>
            <a:r>
              <a:rPr dirty="0" sz="1600" spc="-150">
                <a:latin typeface="Tahoma"/>
                <a:cs typeface="Tahoma"/>
              </a:rPr>
              <a:t>هنإف</a:t>
            </a:r>
            <a:r>
              <a:rPr dirty="0" sz="1600" spc="25">
                <a:latin typeface="Tahoma"/>
                <a:cs typeface="Tahoma"/>
              </a:rPr>
              <a:t> </a:t>
            </a:r>
            <a:r>
              <a:rPr dirty="0" sz="1600" spc="-190">
                <a:latin typeface="Tahoma"/>
                <a:cs typeface="Tahoma"/>
              </a:rPr>
              <a:t>،ةرافسلا</a:t>
            </a:r>
            <a:r>
              <a:rPr dirty="0" sz="1600" spc="50">
                <a:latin typeface="Tahoma"/>
                <a:cs typeface="Tahoma"/>
              </a:rPr>
              <a:t> </a:t>
            </a:r>
            <a:r>
              <a:rPr dirty="0" sz="1600" spc="-165">
                <a:latin typeface="Tahoma"/>
                <a:cs typeface="Tahoma"/>
              </a:rPr>
              <a:t>ةرايز</a:t>
            </a:r>
            <a:r>
              <a:rPr dirty="0" sz="1600" spc="40">
                <a:latin typeface="Tahoma"/>
                <a:cs typeface="Tahoma"/>
              </a:rPr>
              <a:t> </a:t>
            </a:r>
            <a:r>
              <a:rPr dirty="0" sz="1600" spc="-195">
                <a:latin typeface="Tahoma"/>
                <a:cs typeface="Tahoma"/>
              </a:rPr>
              <a:t>ىلإ</a:t>
            </a:r>
            <a:r>
              <a:rPr dirty="0" sz="1600" spc="4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ةجاحلا</a:t>
            </a:r>
            <a:r>
              <a:rPr dirty="0" sz="1600" spc="25">
                <a:latin typeface="Tahoma"/>
                <a:cs typeface="Tahoma"/>
              </a:rPr>
              <a:t> </a:t>
            </a:r>
            <a:r>
              <a:rPr dirty="0" sz="1600" spc="170">
                <a:latin typeface="Tahoma"/>
                <a:cs typeface="Tahoma"/>
              </a:rPr>
              <a:t>نود</a:t>
            </a:r>
            <a:r>
              <a:rPr dirty="0" sz="1600" spc="30">
                <a:latin typeface="Tahoma"/>
                <a:cs typeface="Tahoma"/>
              </a:rPr>
              <a:t> </a:t>
            </a:r>
            <a:r>
              <a:rPr dirty="0" sz="1600" spc="65">
                <a:latin typeface="Tahoma"/>
                <a:cs typeface="Tahoma"/>
              </a:rPr>
              <a:t>،لود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195">
                <a:latin typeface="Tahoma"/>
                <a:cs typeface="Tahoma"/>
              </a:rPr>
              <a:t>ىلإ</a:t>
            </a:r>
            <a:r>
              <a:rPr dirty="0" sz="1600" spc="40">
                <a:latin typeface="Tahoma"/>
                <a:cs typeface="Tahoma"/>
              </a:rPr>
              <a:t> </a:t>
            </a:r>
            <a:r>
              <a:rPr dirty="0" sz="1600" spc="135">
                <a:latin typeface="Tahoma"/>
                <a:cs typeface="Tahoma"/>
              </a:rPr>
              <a:t>لوخد</a:t>
            </a:r>
            <a:r>
              <a:rPr dirty="0" sz="1600" spc="135">
                <a:latin typeface="Tahoma"/>
                <a:cs typeface="Tahoma"/>
              </a:rPr>
              <a:t> </a:t>
            </a:r>
            <a:r>
              <a:rPr dirty="0" sz="1600" spc="-175">
                <a:latin typeface="Tahoma"/>
                <a:cs typeface="Tahoma"/>
              </a:rPr>
              <a:t>موقتف</a:t>
            </a:r>
            <a:r>
              <a:rPr dirty="0" sz="1600" spc="50">
                <a:latin typeface="Tahoma"/>
                <a:cs typeface="Tahoma"/>
              </a:rPr>
              <a:t> </a:t>
            </a:r>
            <a:r>
              <a:rPr dirty="0" sz="1600" spc="-55">
                <a:latin typeface="Tahoma"/>
                <a:cs typeface="Tahoma"/>
              </a:rPr>
              <a:t>.</a:t>
            </a:r>
            <a:r>
              <a:rPr dirty="0" sz="1600" spc="-55">
                <a:latin typeface="Tahoma"/>
                <a:cs typeface="Tahoma"/>
              </a:rPr>
              <a:t>ىعامتجالا</a:t>
            </a:r>
            <a:r>
              <a:rPr dirty="0" sz="1600" spc="-70">
                <a:latin typeface="Tahoma"/>
                <a:cs typeface="Tahoma"/>
              </a:rPr>
              <a:t> </a:t>
            </a:r>
            <a:r>
              <a:rPr dirty="0" sz="1600" spc="-125">
                <a:latin typeface="Tahoma"/>
                <a:cs typeface="Tahoma"/>
              </a:rPr>
              <a:t>لصاوتلا</a:t>
            </a:r>
            <a:r>
              <a:rPr dirty="0" sz="1600">
                <a:latin typeface="Tahoma"/>
                <a:cs typeface="Tahoma"/>
              </a:rPr>
              <a:t> </a:t>
            </a:r>
            <a:r>
              <a:rPr dirty="0" sz="1600" spc="80">
                <a:latin typeface="Tahoma"/>
                <a:cs typeface="Tahoma"/>
              </a:rPr>
              <a:t>عقاومو</a:t>
            </a:r>
            <a:r>
              <a:rPr dirty="0" sz="1600" spc="40">
                <a:latin typeface="Tahoma"/>
                <a:cs typeface="Tahoma"/>
              </a:rPr>
              <a:t> </a:t>
            </a:r>
            <a:r>
              <a:rPr dirty="0" sz="1600" spc="-105">
                <a:latin typeface="Tahoma"/>
                <a:cs typeface="Tahoma"/>
              </a:rPr>
              <a:t>قدانفلاو</a:t>
            </a:r>
            <a:r>
              <a:rPr dirty="0" sz="1600" spc="45">
                <a:latin typeface="Tahoma"/>
                <a:cs typeface="Tahoma"/>
              </a:rPr>
              <a:t> </a:t>
            </a:r>
            <a:r>
              <a:rPr dirty="0" sz="1600" spc="-130">
                <a:latin typeface="Tahoma"/>
                <a:cs typeface="Tahoma"/>
              </a:rPr>
              <a:t>ناريطلا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155">
                <a:latin typeface="Tahoma"/>
                <a:cs typeface="Tahoma"/>
              </a:rPr>
              <a:t>تاكرشك</a:t>
            </a:r>
            <a:r>
              <a:rPr dirty="0" sz="1600" spc="45">
                <a:latin typeface="Tahoma"/>
                <a:cs typeface="Tahoma"/>
              </a:rPr>
              <a:t> </a:t>
            </a:r>
            <a:r>
              <a:rPr dirty="0" sz="1600" spc="-215">
                <a:latin typeface="Tahoma"/>
                <a:cs typeface="Tahoma"/>
              </a:rPr>
              <a:t>ةيمسر</a:t>
            </a:r>
            <a:r>
              <a:rPr dirty="0" sz="1600" spc="85">
                <a:latin typeface="Tahoma"/>
                <a:cs typeface="Tahoma"/>
              </a:rPr>
              <a:t> </a:t>
            </a:r>
            <a:r>
              <a:rPr dirty="0" sz="1600" spc="-295">
                <a:latin typeface="Tahoma"/>
                <a:cs typeface="Tahoma"/>
              </a:rPr>
              <a:t>ريغ</a:t>
            </a:r>
            <a:r>
              <a:rPr dirty="0" sz="1600" spc="90">
                <a:latin typeface="Tahoma"/>
                <a:cs typeface="Tahoma"/>
              </a:rPr>
              <a:t> </a:t>
            </a:r>
            <a:r>
              <a:rPr dirty="0" sz="1600" spc="105">
                <a:latin typeface="Tahoma"/>
                <a:cs typeface="Tahoma"/>
              </a:rPr>
              <a:t>مأ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145">
                <a:latin typeface="Tahoma"/>
                <a:cs typeface="Tahoma"/>
              </a:rPr>
              <a:t>ةينمألا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120">
                <a:latin typeface="Tahoma"/>
                <a:cs typeface="Tahoma"/>
              </a:rPr>
              <a:t>تاسسؤملاك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 spc="-204">
                <a:latin typeface="Tahoma"/>
                <a:cs typeface="Tahoma"/>
              </a:rPr>
              <a:t>ةيمسر</a:t>
            </a:r>
            <a:r>
              <a:rPr dirty="0" sz="1600" spc="80">
                <a:latin typeface="Tahoma"/>
                <a:cs typeface="Tahoma"/>
              </a:rPr>
              <a:t> </a:t>
            </a:r>
            <a:r>
              <a:rPr dirty="0" sz="1600" spc="-90">
                <a:latin typeface="Tahoma"/>
                <a:cs typeface="Tahoma"/>
              </a:rPr>
              <a:t>تناكأ</a:t>
            </a:r>
            <a:r>
              <a:rPr dirty="0" sz="1600" spc="3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ءً</a:t>
            </a:r>
            <a:r>
              <a:rPr dirty="0" sz="1600" spc="95">
                <a:latin typeface="Tahoma"/>
                <a:cs typeface="Tahoma"/>
              </a:rPr>
              <a:t> </a:t>
            </a:r>
            <a:r>
              <a:rPr dirty="0" sz="1600" spc="-25">
                <a:latin typeface="Tahoma"/>
                <a:cs typeface="Tahoma"/>
              </a:rPr>
              <a:t>اوس</a:t>
            </a:r>
            <a:r>
              <a:rPr dirty="0" sz="1600" spc="50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،ةقالمع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 spc="120">
                <a:latin typeface="Tahoma"/>
                <a:cs typeface="Tahoma"/>
              </a:rPr>
              <a:t>وأ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-125">
                <a:latin typeface="Tahoma"/>
                <a:cs typeface="Tahoma"/>
              </a:rPr>
              <a:t>هضفر</a:t>
            </a:r>
            <a:r>
              <a:rPr dirty="0" sz="1600" spc="5">
                <a:latin typeface="Tahoma"/>
                <a:cs typeface="Tahoma"/>
              </a:rPr>
              <a:t> </a:t>
            </a:r>
            <a:r>
              <a:rPr dirty="0" sz="1600" spc="120">
                <a:latin typeface="Tahoma"/>
                <a:cs typeface="Tahoma"/>
              </a:rPr>
              <a:t>وأ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90">
                <a:latin typeface="Tahoma"/>
                <a:cs typeface="Tahoma"/>
              </a:rPr>
              <a:t>بلطلا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165">
                <a:latin typeface="Tahoma"/>
                <a:cs typeface="Tahoma"/>
              </a:rPr>
              <a:t>ىلع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-140">
                <a:latin typeface="Tahoma"/>
                <a:cs typeface="Tahoma"/>
              </a:rPr>
              <a:t>ةقفاوملاب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90">
                <a:latin typeface="Tahoma"/>
                <a:cs typeface="Tahoma"/>
              </a:rPr>
              <a:t>امإ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ههاجت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110">
                <a:latin typeface="Tahoma"/>
                <a:cs typeface="Tahoma"/>
              </a:rPr>
              <a:t>ارارق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190">
                <a:latin typeface="Tahoma"/>
                <a:cs typeface="Tahoma"/>
              </a:rPr>
              <a:t>ذختتو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305">
                <a:latin typeface="Tahoma"/>
                <a:cs typeface="Tahoma"/>
              </a:rPr>
              <a:t>،ةريشأتلا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-165">
                <a:latin typeface="Tahoma"/>
                <a:cs typeface="Tahoma"/>
              </a:rPr>
              <a:t>ىلع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sz="1600" spc="-135">
                <a:latin typeface="Tahoma"/>
                <a:cs typeface="Tahoma"/>
              </a:rPr>
              <a:t>لوصحلل</a:t>
            </a:r>
            <a:r>
              <a:rPr dirty="0" sz="1600" spc="-15">
                <a:latin typeface="Tahoma"/>
                <a:cs typeface="Tahoma"/>
              </a:rPr>
              <a:t> </a:t>
            </a:r>
            <a:r>
              <a:rPr dirty="0" baseline="6944" sz="2400">
                <a:latin typeface="Tahoma"/>
                <a:cs typeface="Tahoma"/>
              </a:rPr>
              <a:t>مدقمُ</a:t>
            </a:r>
            <a:r>
              <a:rPr dirty="0" baseline="6944" sz="2400" spc="419">
                <a:latin typeface="Tahoma"/>
                <a:cs typeface="Tahoma"/>
              </a:rPr>
              <a:t> </a:t>
            </a:r>
            <a:r>
              <a:rPr dirty="0" sz="1600" spc="-280">
                <a:latin typeface="Tahoma"/>
                <a:cs typeface="Tahoma"/>
              </a:rPr>
              <a:t>لا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90">
                <a:latin typeface="Tahoma"/>
                <a:cs typeface="Tahoma"/>
              </a:rPr>
              <a:t>بلطلا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بحاص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180">
                <a:latin typeface="Tahoma"/>
                <a:cs typeface="Tahoma"/>
              </a:rPr>
              <a:t>طاشن</a:t>
            </a:r>
            <a:r>
              <a:rPr dirty="0" sz="1600" spc="-5">
                <a:latin typeface="Tahoma"/>
                <a:cs typeface="Tahoma"/>
              </a:rPr>
              <a:t> </a:t>
            </a:r>
            <a:r>
              <a:rPr dirty="0" sz="1600" spc="-400">
                <a:latin typeface="Tahoma"/>
                <a:cs typeface="Tahoma"/>
              </a:rPr>
              <a:t>ليلحتب</a:t>
            </a:r>
            <a:r>
              <a:rPr dirty="0" sz="1600" spc="-10">
                <a:latin typeface="Tahoma"/>
                <a:cs typeface="Tahoma"/>
              </a:rPr>
              <a:t> </a:t>
            </a:r>
            <a:r>
              <a:rPr dirty="0" sz="1600" spc="-200">
                <a:latin typeface="Tahoma"/>
                <a:cs typeface="Tahoma"/>
              </a:rPr>
              <a:t>ةيكذلا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baseline="20833" sz="2400" spc="-82">
                <a:latin typeface="Tahoma"/>
                <a:cs typeface="Tahoma"/>
              </a:rPr>
              <a:t>مظنُ</a:t>
            </a:r>
            <a:r>
              <a:rPr dirty="0" baseline="20833" sz="2400" spc="52">
                <a:latin typeface="Tahoma"/>
                <a:cs typeface="Tahoma"/>
              </a:rPr>
              <a:t> </a:t>
            </a:r>
            <a:r>
              <a:rPr dirty="0" sz="1600" spc="-405">
                <a:latin typeface="Tahoma"/>
                <a:cs typeface="Tahoma"/>
              </a:rPr>
              <a:t>لا</a:t>
            </a:r>
            <a:r>
              <a:rPr dirty="0" sz="1600" spc="-90">
                <a:latin typeface="Tahoma"/>
                <a:cs typeface="Tahoma"/>
              </a:rPr>
              <a:t> .</a:t>
            </a:r>
            <a:r>
              <a:rPr dirty="0" baseline="20833" sz="2400" spc="-135">
                <a:latin typeface="Tahoma"/>
                <a:cs typeface="Tahoma"/>
              </a:rPr>
              <a:t>مظنُ</a:t>
            </a:r>
            <a:r>
              <a:rPr dirty="0" baseline="20833" sz="2400" spc="67">
                <a:latin typeface="Tahoma"/>
                <a:cs typeface="Tahoma"/>
              </a:rPr>
              <a:t> </a:t>
            </a:r>
            <a:r>
              <a:rPr dirty="0" sz="1600" spc="-280">
                <a:latin typeface="Tahoma"/>
                <a:cs typeface="Tahoma"/>
              </a:rPr>
              <a:t>لا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275">
                <a:latin typeface="Tahoma"/>
                <a:cs typeface="Tahoma"/>
              </a:rPr>
              <a:t>هذه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-45">
                <a:latin typeface="Tahoma"/>
                <a:cs typeface="Tahoma"/>
              </a:rPr>
              <a:t>هنع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140">
                <a:latin typeface="Tahoma"/>
                <a:cs typeface="Tahoma"/>
              </a:rPr>
              <a:t>زجعت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125">
                <a:latin typeface="Tahoma"/>
                <a:cs typeface="Tahoma"/>
              </a:rPr>
              <a:t>ام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175">
                <a:latin typeface="Tahoma"/>
                <a:cs typeface="Tahoma"/>
              </a:rPr>
              <a:t>لامكتسال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ىرادإ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260">
                <a:latin typeface="Tahoma"/>
                <a:cs typeface="Tahoma"/>
              </a:rPr>
              <a:t>فظوم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-200">
                <a:latin typeface="Tahoma"/>
                <a:cs typeface="Tahoma"/>
              </a:rPr>
              <a:t>ىلإ</a:t>
            </a:r>
            <a:r>
              <a:rPr dirty="0" sz="1600" spc="-50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هتلاحإ</a:t>
            </a:r>
            <a:endParaRPr sz="1600">
              <a:latin typeface="Tahoma"/>
              <a:cs typeface="Tahoma"/>
            </a:endParaRPr>
          </a:p>
          <a:p>
            <a:pPr algn="r" marL="38100" marR="31115" indent="-1270">
              <a:lnSpc>
                <a:spcPct val="160000"/>
              </a:lnSpc>
            </a:pPr>
            <a:r>
              <a:rPr dirty="0" sz="1600">
                <a:latin typeface="Tahoma"/>
                <a:cs typeface="Tahoma"/>
              </a:rPr>
              <a:t>لوصحلاو</a:t>
            </a:r>
            <a:r>
              <a:rPr dirty="0" sz="1600" spc="-95">
                <a:latin typeface="Tahoma"/>
                <a:cs typeface="Tahoma"/>
              </a:rPr>
              <a:t> </a:t>
            </a:r>
            <a:r>
              <a:rPr dirty="0" sz="1600" spc="-150">
                <a:latin typeface="Tahoma"/>
                <a:cs typeface="Tahoma"/>
              </a:rPr>
              <a:t>ىمسرلا</a:t>
            </a:r>
            <a:r>
              <a:rPr dirty="0" sz="1600" spc="25">
                <a:latin typeface="Tahoma"/>
                <a:cs typeface="Tahoma"/>
              </a:rPr>
              <a:t> </a:t>
            </a:r>
            <a:r>
              <a:rPr dirty="0" sz="1600" spc="-295">
                <a:latin typeface="Tahoma"/>
                <a:cs typeface="Tahoma"/>
              </a:rPr>
              <a:t>ريغ</a:t>
            </a:r>
            <a:r>
              <a:rPr dirty="0" sz="1600" spc="114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لصاوتلل</a:t>
            </a:r>
            <a:r>
              <a:rPr dirty="0" sz="1600" spc="85">
                <a:latin typeface="Tahoma"/>
                <a:cs typeface="Tahoma"/>
              </a:rPr>
              <a:t> </a:t>
            </a:r>
            <a:r>
              <a:rPr dirty="0" sz="1600" spc="-105">
                <a:latin typeface="Tahoma"/>
                <a:cs typeface="Tahoma"/>
              </a:rPr>
              <a:t>ةانق</a:t>
            </a:r>
            <a:r>
              <a:rPr dirty="0" sz="1600" spc="-20">
                <a:latin typeface="Tahoma"/>
                <a:cs typeface="Tahoma"/>
              </a:rPr>
              <a:t> </a:t>
            </a:r>
            <a:r>
              <a:rPr dirty="0" sz="1600" spc="-45">
                <a:latin typeface="Tahoma"/>
                <a:cs typeface="Tahoma"/>
              </a:rPr>
              <a:t>ىعانطصالا</a:t>
            </a:r>
            <a:r>
              <a:rPr dirty="0" sz="1600" spc="20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ءاكذلا</a:t>
            </a:r>
            <a:r>
              <a:rPr dirty="0" sz="1600" spc="60">
                <a:latin typeface="Tahoma"/>
                <a:cs typeface="Tahoma"/>
              </a:rPr>
              <a:t> </a:t>
            </a:r>
            <a:r>
              <a:rPr dirty="0" baseline="20833" sz="2400">
                <a:latin typeface="Tahoma"/>
                <a:cs typeface="Tahoma"/>
              </a:rPr>
              <a:t>مظنُ</a:t>
            </a:r>
            <a:r>
              <a:rPr dirty="0" baseline="20833" sz="2400" spc="675">
                <a:latin typeface="Tahoma"/>
                <a:cs typeface="Tahoma"/>
              </a:rPr>
              <a:t> </a:t>
            </a:r>
            <a:r>
              <a:rPr dirty="0" sz="1600" spc="-370">
                <a:latin typeface="Tahoma"/>
                <a:cs typeface="Tahoma"/>
              </a:rPr>
              <a:t>حبصت</a:t>
            </a:r>
            <a:r>
              <a:rPr dirty="0" sz="1600" spc="120">
                <a:latin typeface="Tahoma"/>
                <a:cs typeface="Tahoma"/>
              </a:rPr>
              <a:t> </a:t>
            </a:r>
            <a:r>
              <a:rPr dirty="0" sz="1600" spc="70">
                <a:latin typeface="Tahoma"/>
                <a:cs typeface="Tahoma"/>
              </a:rPr>
              <a:t>نأ</a:t>
            </a:r>
            <a:r>
              <a:rPr dirty="0" sz="1600" spc="55">
                <a:latin typeface="Tahoma"/>
                <a:cs typeface="Tahoma"/>
              </a:rPr>
              <a:t> </a:t>
            </a:r>
            <a:r>
              <a:rPr dirty="0" sz="1600" spc="-260">
                <a:latin typeface="Tahoma"/>
                <a:cs typeface="Tahoma"/>
              </a:rPr>
              <a:t>اضيأ</a:t>
            </a:r>
            <a:r>
              <a:rPr dirty="0" sz="1600" spc="114">
                <a:latin typeface="Tahoma"/>
                <a:cs typeface="Tahoma"/>
              </a:rPr>
              <a:t> </a:t>
            </a:r>
            <a:r>
              <a:rPr dirty="0" sz="1600" spc="-130">
                <a:latin typeface="Tahoma"/>
                <a:cs typeface="Tahoma"/>
              </a:rPr>
              <a:t>نكمي</a:t>
            </a:r>
            <a:r>
              <a:rPr dirty="0" sz="1600" spc="65">
                <a:latin typeface="Tahoma"/>
                <a:cs typeface="Tahoma"/>
              </a:rPr>
              <a:t> </a:t>
            </a:r>
            <a:r>
              <a:rPr dirty="0" sz="1600" spc="-145">
                <a:latin typeface="Tahoma"/>
                <a:cs typeface="Tahoma"/>
              </a:rPr>
              <a:t>ثيح</a:t>
            </a:r>
            <a:r>
              <a:rPr dirty="0" sz="1600" spc="65">
                <a:latin typeface="Tahoma"/>
                <a:cs typeface="Tahoma"/>
              </a:rPr>
              <a:t> </a:t>
            </a:r>
            <a:r>
              <a:rPr dirty="0" sz="1600" spc="-285">
                <a:latin typeface="Tahoma"/>
                <a:cs typeface="Tahoma"/>
              </a:rPr>
              <a:t>،ةيبعشلا</a:t>
            </a:r>
            <a:r>
              <a:rPr dirty="0" sz="1600" spc="120">
                <a:latin typeface="Tahoma"/>
                <a:cs typeface="Tahoma"/>
              </a:rPr>
              <a:t> </a:t>
            </a:r>
            <a:r>
              <a:rPr dirty="0" sz="1600" spc="-204">
                <a:latin typeface="Tahoma"/>
                <a:cs typeface="Tahoma"/>
              </a:rPr>
              <a:t>ةيسامولبدلا</a:t>
            </a:r>
            <a:r>
              <a:rPr dirty="0" sz="1600" spc="8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ماهمب</a:t>
            </a:r>
            <a:r>
              <a:rPr dirty="0" sz="1600" spc="50">
                <a:latin typeface="Tahoma"/>
                <a:cs typeface="Tahoma"/>
              </a:rPr>
              <a:t> </a:t>
            </a:r>
            <a:r>
              <a:rPr dirty="0" sz="1600" spc="-240">
                <a:latin typeface="Tahoma"/>
                <a:cs typeface="Tahoma"/>
              </a:rPr>
              <a:t>مايقلا</a:t>
            </a:r>
            <a:r>
              <a:rPr dirty="0" sz="1600" spc="114">
                <a:latin typeface="Tahoma"/>
                <a:cs typeface="Tahoma"/>
              </a:rPr>
              <a:t> </a:t>
            </a:r>
            <a:r>
              <a:rPr dirty="0" sz="1600" spc="-25">
                <a:latin typeface="Tahoma"/>
                <a:cs typeface="Tahoma"/>
              </a:rPr>
              <a:t>ــ</a:t>
            </a:r>
            <a:r>
              <a:rPr dirty="0" sz="1600" spc="-25">
                <a:latin typeface="Tahoma"/>
                <a:cs typeface="Tahoma"/>
              </a:rPr>
              <a:t>3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25">
                <a:latin typeface="Tahoma"/>
                <a:cs typeface="Tahoma"/>
              </a:rPr>
              <a:t>تاونق</a:t>
            </a:r>
            <a:r>
              <a:rPr dirty="0" sz="1600" spc="7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قلخو</a:t>
            </a:r>
            <a:r>
              <a:rPr dirty="0" sz="1600" spc="19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تامولعملا</a:t>
            </a:r>
            <a:r>
              <a:rPr dirty="0" sz="1600" spc="195">
                <a:latin typeface="Tahoma"/>
                <a:cs typeface="Tahoma"/>
              </a:rPr>
              <a:t> </a:t>
            </a:r>
            <a:r>
              <a:rPr dirty="0" sz="1600" spc="-190">
                <a:latin typeface="Tahoma"/>
                <a:cs typeface="Tahoma"/>
              </a:rPr>
              <a:t>حيحصتو</a:t>
            </a:r>
            <a:r>
              <a:rPr dirty="0" sz="1600" spc="200">
                <a:latin typeface="Tahoma"/>
                <a:cs typeface="Tahoma"/>
              </a:rPr>
              <a:t> </a:t>
            </a:r>
            <a:r>
              <a:rPr dirty="0" sz="1600" spc="-275">
                <a:latin typeface="Tahoma"/>
                <a:cs typeface="Tahoma"/>
              </a:rPr>
              <a:t>ةلئسألا</a:t>
            </a:r>
            <a:r>
              <a:rPr dirty="0" sz="1600" spc="190">
                <a:latin typeface="Tahoma"/>
                <a:cs typeface="Tahoma"/>
              </a:rPr>
              <a:t> </a:t>
            </a:r>
            <a:r>
              <a:rPr dirty="0" sz="1600" spc="-75">
                <a:latin typeface="Tahoma"/>
                <a:cs typeface="Tahoma"/>
              </a:rPr>
              <a:t>ىلع</a:t>
            </a:r>
            <a:r>
              <a:rPr dirty="0" sz="1600" spc="190">
                <a:latin typeface="Tahoma"/>
                <a:cs typeface="Tahoma"/>
              </a:rPr>
              <a:t> </a:t>
            </a:r>
            <a:r>
              <a:rPr dirty="0" sz="1600" spc="-210">
                <a:latin typeface="Tahoma"/>
                <a:cs typeface="Tahoma"/>
              </a:rPr>
              <a:t>درلاب</a:t>
            </a:r>
            <a:r>
              <a:rPr dirty="0" sz="1600" spc="180">
                <a:latin typeface="Tahoma"/>
                <a:cs typeface="Tahoma"/>
              </a:rPr>
              <a:t> </a:t>
            </a:r>
            <a:r>
              <a:rPr dirty="0" sz="1600" spc="-140">
                <a:latin typeface="Tahoma"/>
                <a:cs typeface="Tahoma"/>
              </a:rPr>
              <a:t>موقتف</a:t>
            </a:r>
            <a:r>
              <a:rPr dirty="0" sz="1600" spc="19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،</a:t>
            </a:r>
            <a:r>
              <a:rPr dirty="0" sz="1600">
                <a:latin typeface="Tahoma"/>
                <a:cs typeface="Tahoma"/>
              </a:rPr>
              <a:t>ChatGPT»«</a:t>
            </a:r>
            <a:r>
              <a:rPr dirty="0" sz="1600" spc="190">
                <a:latin typeface="Tahoma"/>
                <a:cs typeface="Tahoma"/>
              </a:rPr>
              <a:t> </a:t>
            </a:r>
            <a:r>
              <a:rPr dirty="0" sz="1600" spc="-365">
                <a:latin typeface="Tahoma"/>
                <a:cs typeface="Tahoma"/>
              </a:rPr>
              <a:t>قيبطت</a:t>
            </a:r>
            <a:r>
              <a:rPr dirty="0" sz="1600" spc="240">
                <a:latin typeface="Tahoma"/>
                <a:cs typeface="Tahoma"/>
              </a:rPr>
              <a:t> </a:t>
            </a:r>
            <a:r>
              <a:rPr dirty="0" sz="1600" spc="-425">
                <a:latin typeface="Tahoma"/>
                <a:cs typeface="Tahoma"/>
              </a:rPr>
              <a:t>هبشت</a:t>
            </a:r>
            <a:r>
              <a:rPr dirty="0" sz="1600" spc="250">
                <a:latin typeface="Tahoma"/>
                <a:cs typeface="Tahoma"/>
              </a:rPr>
              <a:t> </a:t>
            </a:r>
            <a:r>
              <a:rPr dirty="0" baseline="20833" sz="2400">
                <a:latin typeface="Tahoma"/>
                <a:cs typeface="Tahoma"/>
              </a:rPr>
              <a:t>مظنُ</a:t>
            </a:r>
            <a:r>
              <a:rPr dirty="0" baseline="20833" sz="2400" spc="60">
                <a:latin typeface="Tahoma"/>
                <a:cs typeface="Tahoma"/>
              </a:rPr>
              <a:t>  </a:t>
            </a:r>
            <a:r>
              <a:rPr dirty="0" sz="1600" spc="-260">
                <a:latin typeface="Tahoma"/>
                <a:cs typeface="Tahoma"/>
              </a:rPr>
              <a:t>ربع</a:t>
            </a:r>
            <a:r>
              <a:rPr dirty="0" sz="1600" spc="190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لودلا</a:t>
            </a:r>
            <a:r>
              <a:rPr dirty="0" sz="1600" spc="190">
                <a:latin typeface="Tahoma"/>
                <a:cs typeface="Tahoma"/>
              </a:rPr>
              <a:t> </a:t>
            </a:r>
            <a:r>
              <a:rPr dirty="0" sz="1600" spc="150">
                <a:latin typeface="Tahoma"/>
                <a:cs typeface="Tahoma"/>
              </a:rPr>
              <a:t>لوح</a:t>
            </a:r>
            <a:r>
              <a:rPr dirty="0" sz="1600" spc="185">
                <a:latin typeface="Tahoma"/>
                <a:cs typeface="Tahoma"/>
              </a:rPr>
              <a:t> </a:t>
            </a:r>
            <a:r>
              <a:rPr dirty="0" sz="1600" spc="80">
                <a:latin typeface="Tahoma"/>
                <a:cs typeface="Tahoma"/>
              </a:rPr>
              <a:t>تامولعم</a:t>
            </a:r>
            <a:r>
              <a:rPr dirty="0" sz="1600" spc="185">
                <a:latin typeface="Tahoma"/>
                <a:cs typeface="Tahoma"/>
              </a:rPr>
              <a:t> </a:t>
            </a:r>
            <a:r>
              <a:rPr dirty="0" sz="1600" spc="-25">
                <a:latin typeface="Tahoma"/>
                <a:cs typeface="Tahoma"/>
              </a:rPr>
              <a:t>ىلع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-229">
                <a:latin typeface="Tahoma"/>
                <a:cs typeface="Tahoma"/>
              </a:rPr>
              <a:t>.</a:t>
            </a:r>
            <a:r>
              <a:rPr dirty="0" sz="1600" spc="-229">
                <a:latin typeface="Tahoma"/>
                <a:cs typeface="Tahoma"/>
              </a:rPr>
              <a:t>ةيبنجألا</a:t>
            </a:r>
            <a:r>
              <a:rPr dirty="0" sz="1600" spc="-55">
                <a:latin typeface="Tahoma"/>
                <a:cs typeface="Tahoma"/>
              </a:rPr>
              <a:t> </a:t>
            </a:r>
            <a:r>
              <a:rPr dirty="0" sz="1600">
                <a:latin typeface="Tahoma"/>
                <a:cs typeface="Tahoma"/>
              </a:rPr>
              <a:t>لودلا</a:t>
            </a:r>
            <a:r>
              <a:rPr dirty="0" sz="1600" spc="-25">
                <a:latin typeface="Tahoma"/>
                <a:cs typeface="Tahoma"/>
              </a:rPr>
              <a:t> </a:t>
            </a:r>
            <a:r>
              <a:rPr dirty="0" sz="1600" spc="55">
                <a:latin typeface="Tahoma"/>
                <a:cs typeface="Tahoma"/>
              </a:rPr>
              <a:t>ىنطاوم</a:t>
            </a:r>
            <a:r>
              <a:rPr dirty="0" sz="1600" spc="-30">
                <a:latin typeface="Tahoma"/>
                <a:cs typeface="Tahoma"/>
              </a:rPr>
              <a:t> </a:t>
            </a:r>
            <a:r>
              <a:rPr dirty="0" sz="1600" spc="155">
                <a:latin typeface="Tahoma"/>
                <a:cs typeface="Tahoma"/>
              </a:rPr>
              <a:t>عم</a:t>
            </a:r>
            <a:r>
              <a:rPr dirty="0" sz="1600" spc="-45">
                <a:latin typeface="Tahoma"/>
                <a:cs typeface="Tahoma"/>
              </a:rPr>
              <a:t> </a:t>
            </a:r>
            <a:r>
              <a:rPr dirty="0" sz="1600" spc="-225">
                <a:latin typeface="Tahoma"/>
                <a:cs typeface="Tahoma"/>
              </a:rPr>
              <a:t>رشابم</a:t>
            </a:r>
            <a:r>
              <a:rPr dirty="0" sz="1600" spc="-40">
                <a:latin typeface="Tahoma"/>
                <a:cs typeface="Tahoma"/>
              </a:rPr>
              <a:t> </a:t>
            </a:r>
            <a:r>
              <a:rPr dirty="0" sz="1600" spc="-10">
                <a:latin typeface="Tahoma"/>
                <a:cs typeface="Tahoma"/>
              </a:rPr>
              <a:t>لصاوت</a:t>
            </a:r>
            <a:endParaRPr sz="16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309424" y="1822196"/>
              <a:ext cx="139700" cy="209550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497840" y="1643227"/>
            <a:ext cx="11448415" cy="38665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 indent="12065">
              <a:lnSpc>
                <a:spcPct val="140000"/>
              </a:lnSpc>
              <a:spcBef>
                <a:spcPts val="100"/>
              </a:spcBef>
            </a:pPr>
            <a:r>
              <a:rPr dirty="0" sz="2000">
                <a:latin typeface="Tahoma"/>
                <a:cs typeface="Tahoma"/>
              </a:rPr>
              <a:t>ءاكذلا</a:t>
            </a:r>
            <a:r>
              <a:rPr dirty="0" sz="2000" spc="-25">
                <a:latin typeface="Tahoma"/>
                <a:cs typeface="Tahoma"/>
              </a:rPr>
              <a:t>  </a:t>
            </a:r>
            <a:r>
              <a:rPr dirty="0" sz="2000">
                <a:latin typeface="Tahoma"/>
                <a:cs typeface="Tahoma"/>
              </a:rPr>
              <a:t>مظن</a:t>
            </a:r>
            <a:r>
              <a:rPr dirty="0" sz="2000" spc="-10">
                <a:latin typeface="Tahoma"/>
                <a:cs typeface="Tahoma"/>
              </a:rPr>
              <a:t>  </a:t>
            </a:r>
            <a:r>
              <a:rPr dirty="0" sz="2000" spc="-270">
                <a:latin typeface="Tahoma"/>
                <a:cs typeface="Tahoma"/>
              </a:rPr>
              <a:t>ملعت</a:t>
            </a:r>
            <a:r>
              <a:rPr dirty="0" sz="2000" spc="-15">
                <a:latin typeface="Tahoma"/>
                <a:cs typeface="Tahoma"/>
              </a:rPr>
              <a:t>  </a:t>
            </a:r>
            <a:r>
              <a:rPr dirty="0" sz="2000" spc="-120">
                <a:latin typeface="Tahoma"/>
                <a:cs typeface="Tahoma"/>
              </a:rPr>
              <a:t>ةلكشم</a:t>
            </a:r>
            <a:r>
              <a:rPr dirty="0" sz="2000" spc="-15">
                <a:latin typeface="Tahoma"/>
                <a:cs typeface="Tahoma"/>
              </a:rPr>
              <a:t>  </a:t>
            </a:r>
            <a:r>
              <a:rPr dirty="0" sz="2000" spc="280">
                <a:latin typeface="Tahoma"/>
                <a:cs typeface="Tahoma"/>
              </a:rPr>
              <a:t>اهمهأ</a:t>
            </a:r>
            <a:r>
              <a:rPr dirty="0" sz="2000" spc="-15">
                <a:latin typeface="Tahoma"/>
                <a:cs typeface="Tahoma"/>
              </a:rPr>
              <a:t>  </a:t>
            </a:r>
            <a:r>
              <a:rPr dirty="0" sz="2000" spc="250">
                <a:latin typeface="Tahoma"/>
                <a:cs typeface="Tahoma"/>
              </a:rPr>
              <a:t>نم</a:t>
            </a:r>
            <a:r>
              <a:rPr dirty="0" sz="2000" spc="-20">
                <a:latin typeface="Tahoma"/>
                <a:cs typeface="Tahoma"/>
              </a:rPr>
              <a:t>  </a:t>
            </a:r>
            <a:r>
              <a:rPr dirty="0" sz="2000" spc="-265">
                <a:latin typeface="Tahoma"/>
                <a:cs typeface="Tahoma"/>
              </a:rPr>
              <a:t>،</a:t>
            </a:r>
            <a:r>
              <a:rPr dirty="0" sz="2000" spc="-265" b="1">
                <a:solidFill>
                  <a:srgbClr val="C00000"/>
                </a:solidFill>
                <a:latin typeface="Tahoma"/>
                <a:cs typeface="Tahoma"/>
              </a:rPr>
              <a:t>يعانطص</a:t>
            </a:r>
            <a:r>
              <a:rPr dirty="0" sz="2000" spc="260" b="1">
                <a:solidFill>
                  <a:srgbClr val="C00000"/>
                </a:solidFill>
                <a:latin typeface="Tahoma"/>
                <a:cs typeface="Tahoma"/>
              </a:rPr>
              <a:t>  </a:t>
            </a:r>
            <a:r>
              <a:rPr dirty="0" sz="2000" b="1">
                <a:solidFill>
                  <a:srgbClr val="C00000"/>
                </a:solidFill>
                <a:latin typeface="Tahoma"/>
                <a:cs typeface="Tahoma"/>
              </a:rPr>
              <a:t>ا</a:t>
            </a:r>
            <a:r>
              <a:rPr dirty="0" sz="2000" spc="65" b="1">
                <a:solidFill>
                  <a:srgbClr val="C00000"/>
                </a:solidFill>
                <a:latin typeface="Tahoma"/>
                <a:cs typeface="Tahoma"/>
              </a:rPr>
              <a:t>  </a:t>
            </a:r>
            <a:r>
              <a:rPr dirty="0" sz="2000" spc="-50" b="1">
                <a:solidFill>
                  <a:srgbClr val="C00000"/>
                </a:solidFill>
                <a:latin typeface="Tahoma"/>
                <a:cs typeface="Tahoma"/>
              </a:rPr>
              <a:t>ءاكذلاو</a:t>
            </a:r>
            <a:r>
              <a:rPr dirty="0" sz="2000" spc="60" b="1">
                <a:solidFill>
                  <a:srgbClr val="C00000"/>
                </a:solidFill>
                <a:latin typeface="Tahoma"/>
                <a:cs typeface="Tahoma"/>
              </a:rPr>
              <a:t>  </a:t>
            </a:r>
            <a:r>
              <a:rPr dirty="0" sz="2000" spc="-630" b="1">
                <a:solidFill>
                  <a:srgbClr val="C00000"/>
                </a:solidFill>
                <a:latin typeface="Tahoma"/>
                <a:cs typeface="Tahoma"/>
              </a:rPr>
              <a:t>ةيس</a:t>
            </a:r>
            <a:r>
              <a:rPr dirty="0" sz="2000" spc="-29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000" spc="-270" b="1">
                <a:solidFill>
                  <a:srgbClr val="C00000"/>
                </a:solidFill>
                <a:latin typeface="Tahoma"/>
                <a:cs typeface="Tahoma"/>
              </a:rPr>
              <a:t>امولبدلا</a:t>
            </a:r>
            <a:r>
              <a:rPr dirty="0" sz="2000" spc="70" b="1">
                <a:solidFill>
                  <a:srgbClr val="C00000"/>
                </a:solidFill>
                <a:latin typeface="Tahoma"/>
                <a:cs typeface="Tahoma"/>
              </a:rPr>
              <a:t>  </a:t>
            </a:r>
            <a:r>
              <a:rPr dirty="0" sz="2000" b="1">
                <a:solidFill>
                  <a:srgbClr val="C00000"/>
                </a:solidFill>
                <a:latin typeface="Tahoma"/>
                <a:cs typeface="Tahoma"/>
              </a:rPr>
              <a:t>لاجم</a:t>
            </a:r>
            <a:r>
              <a:rPr dirty="0" sz="2000" spc="75" b="1">
                <a:solidFill>
                  <a:srgbClr val="C00000"/>
                </a:solidFill>
                <a:latin typeface="Tahoma"/>
                <a:cs typeface="Tahoma"/>
              </a:rPr>
              <a:t>  </a:t>
            </a:r>
            <a:r>
              <a:rPr dirty="0" sz="2000" spc="-480" b="1">
                <a:solidFill>
                  <a:srgbClr val="C00000"/>
                </a:solidFill>
                <a:latin typeface="Tahoma"/>
                <a:cs typeface="Tahoma"/>
              </a:rPr>
              <a:t>يف</a:t>
            </a:r>
            <a:r>
              <a:rPr dirty="0" sz="2000" spc="30" b="1">
                <a:solidFill>
                  <a:srgbClr val="C00000"/>
                </a:solidFill>
                <a:latin typeface="Tahoma"/>
                <a:cs typeface="Tahoma"/>
              </a:rPr>
              <a:t>  </a:t>
            </a:r>
            <a:r>
              <a:rPr dirty="0" sz="2000" spc="-355" b="1">
                <a:solidFill>
                  <a:srgbClr val="C00000"/>
                </a:solidFill>
                <a:latin typeface="Tahoma"/>
                <a:cs typeface="Tahoma"/>
              </a:rPr>
              <a:t>تايدحتلا</a:t>
            </a:r>
            <a:r>
              <a:rPr dirty="0" sz="2000" spc="50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000" spc="-375">
                <a:latin typeface="Tahoma"/>
                <a:cs typeface="Tahoma"/>
              </a:rPr>
              <a:t>ةيتارابختسا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170">
                <a:latin typeface="Tahoma"/>
                <a:cs typeface="Tahoma"/>
              </a:rPr>
              <a:t>ةعيبط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140">
                <a:latin typeface="Tahoma"/>
                <a:cs typeface="Tahoma"/>
              </a:rPr>
              <a:t>تاذ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نوكت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80">
                <a:latin typeface="Tahoma"/>
                <a:cs typeface="Tahoma"/>
              </a:rPr>
              <a:t>نأ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250">
                <a:latin typeface="Tahoma"/>
                <a:cs typeface="Tahoma"/>
              </a:rPr>
              <a:t>بجي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390">
                <a:latin typeface="Tahoma"/>
                <a:cs typeface="Tahoma"/>
              </a:rPr>
              <a:t>ىتلا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285">
                <a:latin typeface="Tahoma"/>
                <a:cs typeface="Tahoma"/>
              </a:rPr>
              <a:t>ةقيقدلا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تانايبلا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120">
                <a:latin typeface="Tahoma"/>
                <a:cs typeface="Tahoma"/>
              </a:rPr>
              <a:t>ادج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484">
                <a:latin typeface="Tahoma"/>
                <a:cs typeface="Tahoma"/>
              </a:rPr>
              <a:t>اريبك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اردق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345">
                <a:latin typeface="Tahoma"/>
                <a:cs typeface="Tahoma"/>
              </a:rPr>
              <a:t>بلطتت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220">
                <a:latin typeface="Tahoma"/>
                <a:cs typeface="Tahoma"/>
              </a:rPr>
              <a:t>ثيح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،ىعانطصالا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605">
                <a:latin typeface="Tahoma"/>
                <a:cs typeface="Tahoma"/>
              </a:rPr>
              <a:t>ريبك</a:t>
            </a:r>
            <a:r>
              <a:rPr dirty="0" sz="2000" spc="215">
                <a:latin typeface="Tahoma"/>
                <a:cs typeface="Tahoma"/>
              </a:rPr>
              <a:t> </a:t>
            </a:r>
            <a:r>
              <a:rPr dirty="0" sz="2000" spc="-645">
                <a:latin typeface="Tahoma"/>
                <a:cs typeface="Tahoma"/>
              </a:rPr>
              <a:t>د</a:t>
            </a:r>
            <a:r>
              <a:rPr dirty="0" baseline="-9722" sz="3000" spc="465">
                <a:latin typeface="Tahoma"/>
                <a:cs typeface="Tahoma"/>
              </a:rPr>
              <a:t> </a:t>
            </a:r>
            <a:r>
              <a:rPr dirty="0" sz="2000" spc="-459">
                <a:latin typeface="Tahoma"/>
                <a:cs typeface="Tahoma"/>
              </a:rPr>
              <a:t>حت</a:t>
            </a:r>
            <a:r>
              <a:rPr dirty="0" sz="2000" spc="225">
                <a:latin typeface="Tahoma"/>
                <a:cs typeface="Tahoma"/>
              </a:rPr>
              <a:t> </a:t>
            </a:r>
            <a:r>
              <a:rPr dirty="0" sz="2000" spc="395">
                <a:latin typeface="Tahoma"/>
                <a:cs typeface="Tahoma"/>
              </a:rPr>
              <a:t>وهو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125">
                <a:latin typeface="Tahoma"/>
                <a:cs typeface="Tahoma"/>
              </a:rPr>
              <a:t>،ةلماجملاب</a:t>
            </a:r>
            <a:r>
              <a:rPr dirty="0" sz="2000" spc="210">
                <a:latin typeface="Tahoma"/>
                <a:cs typeface="Tahoma"/>
              </a:rPr>
              <a:t> </a:t>
            </a:r>
            <a:r>
              <a:rPr dirty="0" sz="2000" spc="-545">
                <a:latin typeface="Tahoma"/>
                <a:cs typeface="Tahoma"/>
              </a:rPr>
              <a:t>مستت</a:t>
            </a:r>
            <a:r>
              <a:rPr dirty="0" sz="2000" spc="220">
                <a:latin typeface="Tahoma"/>
                <a:cs typeface="Tahoma"/>
              </a:rPr>
              <a:t> </a:t>
            </a:r>
            <a:r>
              <a:rPr dirty="0" sz="2000" spc="-385">
                <a:latin typeface="Tahoma"/>
                <a:cs typeface="Tahoma"/>
              </a:rPr>
              <a:t>ىتلا</a:t>
            </a:r>
            <a:r>
              <a:rPr dirty="0" sz="2000" spc="229">
                <a:latin typeface="Tahoma"/>
                <a:cs typeface="Tahoma"/>
              </a:rPr>
              <a:t> </a:t>
            </a:r>
            <a:r>
              <a:rPr dirty="0" sz="2000" spc="-260">
                <a:latin typeface="Tahoma"/>
                <a:cs typeface="Tahoma"/>
              </a:rPr>
              <a:t>ةيمسرلا</a:t>
            </a:r>
            <a:r>
              <a:rPr dirty="0" sz="2000" spc="215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تانايبلا</a:t>
            </a:r>
            <a:r>
              <a:rPr dirty="0" sz="2000" spc="204">
                <a:latin typeface="Tahoma"/>
                <a:cs typeface="Tahoma"/>
              </a:rPr>
              <a:t> </a:t>
            </a:r>
            <a:r>
              <a:rPr dirty="0" sz="2000" spc="165">
                <a:latin typeface="Tahoma"/>
                <a:cs typeface="Tahoma"/>
              </a:rPr>
              <a:t>نع</a:t>
            </a:r>
            <a:r>
              <a:rPr dirty="0" sz="2000" spc="200">
                <a:latin typeface="Tahoma"/>
                <a:cs typeface="Tahoma"/>
              </a:rPr>
              <a:t> </a:t>
            </a:r>
            <a:r>
              <a:rPr dirty="0" sz="2000" spc="-280">
                <a:latin typeface="Tahoma"/>
                <a:cs typeface="Tahoma"/>
              </a:rPr>
              <a:t>اديعب</a:t>
            </a:r>
            <a:r>
              <a:rPr dirty="0" sz="2000" spc="210">
                <a:latin typeface="Tahoma"/>
                <a:cs typeface="Tahoma"/>
              </a:rPr>
              <a:t> </a:t>
            </a:r>
            <a:r>
              <a:rPr dirty="0" sz="2000" spc="-160">
                <a:latin typeface="Tahoma"/>
                <a:cs typeface="Tahoma"/>
              </a:rPr>
              <a:t>ةيقوثوملا</a:t>
            </a:r>
            <a:r>
              <a:rPr dirty="0" sz="2000" spc="210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200">
                <a:latin typeface="Tahoma"/>
                <a:cs typeface="Tahoma"/>
              </a:rPr>
              <a:t> </a:t>
            </a:r>
            <a:r>
              <a:rPr dirty="0" sz="2000" spc="-605">
                <a:latin typeface="Tahoma"/>
                <a:cs typeface="Tahoma"/>
              </a:rPr>
              <a:t>ريبك</a:t>
            </a:r>
            <a:r>
              <a:rPr dirty="0" sz="2000" spc="215">
                <a:latin typeface="Tahoma"/>
                <a:cs typeface="Tahoma"/>
              </a:rPr>
              <a:t> </a:t>
            </a:r>
            <a:r>
              <a:rPr dirty="0" sz="2000" spc="-340">
                <a:latin typeface="Tahoma"/>
                <a:cs typeface="Tahoma"/>
              </a:rPr>
              <a:t>ردقب</a:t>
            </a:r>
            <a:r>
              <a:rPr dirty="0" sz="2000" spc="220">
                <a:latin typeface="Tahoma"/>
                <a:cs typeface="Tahoma"/>
              </a:rPr>
              <a:t> </a:t>
            </a:r>
            <a:r>
              <a:rPr dirty="0" sz="2000" spc="-430">
                <a:latin typeface="Tahoma"/>
                <a:cs typeface="Tahoma"/>
              </a:rPr>
              <a:t>عتمتت</a:t>
            </a:r>
            <a:r>
              <a:rPr dirty="0" sz="2000" spc="225">
                <a:latin typeface="Tahoma"/>
                <a:cs typeface="Tahoma"/>
              </a:rPr>
              <a:t> </a:t>
            </a:r>
            <a:r>
              <a:rPr dirty="0" sz="2000" spc="-285">
                <a:latin typeface="Tahoma"/>
                <a:cs typeface="Tahoma"/>
              </a:rPr>
              <a:t>ىتح</a:t>
            </a:r>
            <a:r>
              <a:rPr dirty="0" sz="2000" spc="500">
                <a:latin typeface="Tahoma"/>
                <a:cs typeface="Tahoma"/>
              </a:rPr>
              <a:t> </a:t>
            </a:r>
            <a:r>
              <a:rPr dirty="0" sz="2000" spc="-145">
                <a:latin typeface="Tahoma"/>
                <a:cs typeface="Tahoma"/>
              </a:rPr>
              <a:t>ةينعملا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180">
                <a:latin typeface="Tahoma"/>
                <a:cs typeface="Tahoma"/>
              </a:rPr>
              <a:t>ةينمألا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105">
                <a:latin typeface="Tahoma"/>
                <a:cs typeface="Tahoma"/>
              </a:rPr>
              <a:t>تاسسؤملا</a:t>
            </a:r>
            <a:r>
              <a:rPr dirty="0" sz="2000" spc="-50">
                <a:latin typeface="Tahoma"/>
                <a:cs typeface="Tahoma"/>
              </a:rPr>
              <a:t> </a:t>
            </a:r>
            <a:r>
              <a:rPr dirty="0" sz="2000" spc="-95">
                <a:latin typeface="Tahoma"/>
                <a:cs typeface="Tahoma"/>
              </a:rPr>
              <a:t>ىوتسم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110">
                <a:latin typeface="Tahoma"/>
                <a:cs typeface="Tahoma"/>
              </a:rPr>
              <a:t>ىلع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345">
                <a:latin typeface="Tahoma"/>
                <a:cs typeface="Tahoma"/>
              </a:rPr>
              <a:t>ربكأ</a:t>
            </a:r>
            <a:r>
              <a:rPr dirty="0" sz="2000" spc="190">
                <a:latin typeface="Tahoma"/>
                <a:cs typeface="Tahoma"/>
              </a:rPr>
              <a:t> </a:t>
            </a:r>
            <a:r>
              <a:rPr dirty="0" sz="2000" spc="-645">
                <a:latin typeface="Tahoma"/>
                <a:cs typeface="Tahoma"/>
              </a:rPr>
              <a:t>د</a:t>
            </a:r>
            <a:r>
              <a:rPr dirty="0" baseline="-9722" sz="3000" spc="465">
                <a:latin typeface="Tahoma"/>
                <a:cs typeface="Tahoma"/>
              </a:rPr>
              <a:t> </a:t>
            </a:r>
            <a:r>
              <a:rPr dirty="0" sz="2000" spc="-145">
                <a:latin typeface="Tahoma"/>
                <a:cs typeface="Tahoma"/>
              </a:rPr>
              <a:t>حتو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85">
                <a:latin typeface="Tahoma"/>
                <a:cs typeface="Tahoma"/>
              </a:rPr>
              <a:t>،مظنلا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355">
                <a:latin typeface="Tahoma"/>
                <a:cs typeface="Tahoma"/>
              </a:rPr>
              <a:t>هذه</a:t>
            </a:r>
            <a:r>
              <a:rPr dirty="0" sz="2000" spc="85">
                <a:latin typeface="Tahoma"/>
                <a:cs typeface="Tahoma"/>
              </a:rPr>
              <a:t> </a:t>
            </a:r>
            <a:r>
              <a:rPr dirty="0" sz="2000" spc="-355">
                <a:latin typeface="Tahoma"/>
                <a:cs typeface="Tahoma"/>
              </a:rPr>
              <a:t>ريوطتب</a:t>
            </a:r>
            <a:r>
              <a:rPr dirty="0" sz="2000" spc="200">
                <a:latin typeface="Tahoma"/>
                <a:cs typeface="Tahoma"/>
              </a:rPr>
              <a:t> </a:t>
            </a:r>
            <a:r>
              <a:rPr dirty="0" sz="2000" spc="-155">
                <a:latin typeface="Tahoma"/>
                <a:cs typeface="Tahoma"/>
              </a:rPr>
              <a:t>موقت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395">
                <a:latin typeface="Tahoma"/>
                <a:cs typeface="Tahoma"/>
              </a:rPr>
              <a:t>ىتلا</a:t>
            </a:r>
            <a:r>
              <a:rPr dirty="0" sz="2000" spc="235">
                <a:latin typeface="Tahoma"/>
                <a:cs typeface="Tahoma"/>
              </a:rPr>
              <a:t> </a:t>
            </a:r>
            <a:r>
              <a:rPr dirty="0" sz="2000" spc="-315">
                <a:latin typeface="Tahoma"/>
                <a:cs typeface="Tahoma"/>
              </a:rPr>
              <a:t>تاكرشلل</a:t>
            </a:r>
            <a:r>
              <a:rPr dirty="0" sz="2000" spc="160">
                <a:latin typeface="Tahoma"/>
                <a:cs typeface="Tahoma"/>
              </a:rPr>
              <a:t> </a:t>
            </a:r>
            <a:r>
              <a:rPr dirty="0" sz="2000" spc="-480">
                <a:latin typeface="Tahoma"/>
                <a:cs typeface="Tahoma"/>
              </a:rPr>
              <a:t>ةبسنلاب</a:t>
            </a:r>
            <a:r>
              <a:rPr dirty="0" sz="2000" spc="-204">
                <a:latin typeface="Tahoma"/>
                <a:cs typeface="Tahoma"/>
              </a:rPr>
              <a:t> .</a:t>
            </a:r>
            <a:r>
              <a:rPr dirty="0" sz="2000" spc="-204">
                <a:latin typeface="Tahoma"/>
                <a:cs typeface="Tahoma"/>
              </a:rPr>
              <a:t>اهتيولوأ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570">
                <a:latin typeface="Tahoma"/>
                <a:cs typeface="Tahoma"/>
              </a:rPr>
              <a:t>بيترت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175">
                <a:latin typeface="Tahoma"/>
                <a:cs typeface="Tahoma"/>
              </a:rPr>
              <a:t>نع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165">
                <a:latin typeface="Tahoma"/>
                <a:cs typeface="Tahoma"/>
              </a:rPr>
              <a:t>رظنلا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20">
                <a:latin typeface="Tahoma"/>
                <a:cs typeface="Tahoma"/>
              </a:rPr>
              <a:t>ضغب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295">
                <a:latin typeface="Tahoma"/>
                <a:cs typeface="Tahoma"/>
              </a:rPr>
              <a:t>ةياغلل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430">
                <a:latin typeface="Tahoma"/>
                <a:cs typeface="Tahoma"/>
              </a:rPr>
              <a:t>ةريثك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110">
                <a:latin typeface="Tahoma"/>
                <a:cs typeface="Tahoma"/>
              </a:rPr>
              <a:t>تامولعم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20">
                <a:latin typeface="Tahoma"/>
                <a:cs typeface="Tahoma"/>
              </a:rPr>
              <a:t>عمجب</a:t>
            </a:r>
            <a:endParaRPr sz="2000">
              <a:latin typeface="Tahoma"/>
              <a:cs typeface="Tahoma"/>
            </a:endParaRPr>
          </a:p>
          <a:p>
            <a:pPr algn="r" marL="50800" marR="43815">
              <a:lnSpc>
                <a:spcPct val="140000"/>
              </a:lnSpc>
            </a:pPr>
            <a:r>
              <a:rPr dirty="0" sz="2000">
                <a:latin typeface="Tahoma"/>
                <a:cs typeface="Tahoma"/>
              </a:rPr>
              <a:t>ءاكذلا</a:t>
            </a:r>
            <a:r>
              <a:rPr dirty="0" sz="2000" spc="325">
                <a:latin typeface="Tahoma"/>
                <a:cs typeface="Tahoma"/>
              </a:rPr>
              <a:t> </a:t>
            </a:r>
            <a:r>
              <a:rPr dirty="0" sz="2000" spc="-55">
                <a:latin typeface="Tahoma"/>
                <a:cs typeface="Tahoma"/>
              </a:rPr>
              <a:t>اهب</a:t>
            </a:r>
            <a:r>
              <a:rPr dirty="0" sz="2000" spc="300">
                <a:latin typeface="Tahoma"/>
                <a:cs typeface="Tahoma"/>
              </a:rPr>
              <a:t> </a:t>
            </a:r>
            <a:r>
              <a:rPr dirty="0" sz="2000" spc="-160">
                <a:latin typeface="Tahoma"/>
                <a:cs typeface="Tahoma"/>
              </a:rPr>
              <a:t>موقي</a:t>
            </a:r>
            <a:r>
              <a:rPr dirty="0" sz="2000" spc="31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فوس</a:t>
            </a:r>
            <a:r>
              <a:rPr dirty="0" sz="2000" spc="315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ةيسامولبد</a:t>
            </a:r>
            <a:r>
              <a:rPr dirty="0" sz="2000" spc="325">
                <a:latin typeface="Tahoma"/>
                <a:cs typeface="Tahoma"/>
              </a:rPr>
              <a:t> </a:t>
            </a:r>
            <a:r>
              <a:rPr dirty="0" sz="2000" spc="225">
                <a:latin typeface="Tahoma"/>
                <a:cs typeface="Tahoma"/>
              </a:rPr>
              <a:t>ماهم</a:t>
            </a:r>
            <a:r>
              <a:rPr dirty="0" sz="2000" spc="320">
                <a:latin typeface="Tahoma"/>
                <a:cs typeface="Tahoma"/>
              </a:rPr>
              <a:t> </a:t>
            </a:r>
            <a:r>
              <a:rPr dirty="0" sz="2000" spc="100">
                <a:latin typeface="Tahoma"/>
                <a:cs typeface="Tahoma"/>
              </a:rPr>
              <a:t>كانه</a:t>
            </a:r>
            <a:r>
              <a:rPr dirty="0" sz="2000" spc="315">
                <a:latin typeface="Tahoma"/>
                <a:cs typeface="Tahoma"/>
              </a:rPr>
              <a:t> </a:t>
            </a:r>
            <a:r>
              <a:rPr dirty="0" sz="2000" spc="80">
                <a:latin typeface="Tahoma"/>
                <a:cs typeface="Tahoma"/>
              </a:rPr>
              <a:t>نأ</a:t>
            </a:r>
            <a:r>
              <a:rPr dirty="0" sz="2000" spc="32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دكؤملا</a:t>
            </a:r>
            <a:r>
              <a:rPr dirty="0" sz="2000" spc="320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295">
                <a:latin typeface="Tahoma"/>
                <a:cs typeface="Tahoma"/>
              </a:rPr>
              <a:t> </a:t>
            </a:r>
            <a:r>
              <a:rPr dirty="0" sz="2000" spc="-35">
                <a:latin typeface="Tahoma"/>
                <a:cs typeface="Tahoma"/>
              </a:rPr>
              <a:t>نكلو</a:t>
            </a:r>
            <a:r>
              <a:rPr dirty="0" sz="2000" spc="31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،دقعمو</a:t>
            </a:r>
            <a:r>
              <a:rPr dirty="0" sz="2000" spc="305">
                <a:latin typeface="Tahoma"/>
                <a:cs typeface="Tahoma"/>
              </a:rPr>
              <a:t> </a:t>
            </a:r>
            <a:r>
              <a:rPr dirty="0" sz="2000" spc="65">
                <a:latin typeface="Tahoma"/>
                <a:cs typeface="Tahoma"/>
              </a:rPr>
              <a:t>بعص</a:t>
            </a:r>
            <a:r>
              <a:rPr dirty="0" sz="2000" spc="320">
                <a:latin typeface="Tahoma"/>
                <a:cs typeface="Tahoma"/>
              </a:rPr>
              <a:t> </a:t>
            </a:r>
            <a:r>
              <a:rPr dirty="0" sz="2000" spc="-190">
                <a:latin typeface="Tahoma"/>
                <a:cs typeface="Tahoma"/>
              </a:rPr>
              <a:t>لعفلاب</a:t>
            </a:r>
            <a:r>
              <a:rPr dirty="0" sz="2000" spc="31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رمألا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85">
                <a:latin typeface="Tahoma"/>
                <a:cs typeface="Tahoma"/>
              </a:rPr>
              <a:t>كالتما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475">
                <a:latin typeface="Tahoma"/>
                <a:cs typeface="Tahoma"/>
              </a:rPr>
              <a:t>عيطتسي</a:t>
            </a:r>
            <a:r>
              <a:rPr dirty="0" sz="2000" spc="120">
                <a:latin typeface="Tahoma"/>
                <a:cs typeface="Tahoma"/>
              </a:rPr>
              <a:t> </a:t>
            </a:r>
            <a:r>
              <a:rPr dirty="0" sz="2000" spc="250">
                <a:latin typeface="Tahoma"/>
                <a:cs typeface="Tahoma"/>
              </a:rPr>
              <a:t>نم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90">
                <a:latin typeface="Tahoma"/>
                <a:cs typeface="Tahoma"/>
              </a:rPr>
              <a:t>نأ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-315">
                <a:latin typeface="Tahoma"/>
                <a:cs typeface="Tahoma"/>
              </a:rPr>
              <a:t>اضيأ</a:t>
            </a:r>
            <a:r>
              <a:rPr dirty="0" sz="2000" spc="13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دكؤملا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250">
                <a:latin typeface="Tahoma"/>
                <a:cs typeface="Tahoma"/>
              </a:rPr>
              <a:t>نمو</a:t>
            </a:r>
            <a:r>
              <a:rPr dirty="0" sz="2000" spc="85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،تايدحتلا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ضعب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100">
                <a:latin typeface="Tahoma"/>
                <a:cs typeface="Tahoma"/>
              </a:rPr>
              <a:t>كانه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-155">
                <a:latin typeface="Tahoma"/>
                <a:cs typeface="Tahoma"/>
              </a:rPr>
              <a:t>تناك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150">
                <a:latin typeface="Tahoma"/>
                <a:cs typeface="Tahoma"/>
              </a:rPr>
              <a:t>نإو</a:t>
            </a:r>
            <a:r>
              <a:rPr dirty="0" sz="2000" spc="90">
                <a:latin typeface="Tahoma"/>
                <a:cs typeface="Tahoma"/>
              </a:rPr>
              <a:t> </a:t>
            </a:r>
            <a:r>
              <a:rPr dirty="0" sz="2000" spc="-260">
                <a:latin typeface="Tahoma"/>
                <a:cs typeface="Tahoma"/>
              </a:rPr>
              <a:t>ىتح</a:t>
            </a:r>
            <a:r>
              <a:rPr dirty="0" sz="2000" spc="105">
                <a:latin typeface="Tahoma"/>
                <a:cs typeface="Tahoma"/>
              </a:rPr>
              <a:t> </a:t>
            </a:r>
            <a:r>
              <a:rPr dirty="0" sz="2000" spc="-405">
                <a:latin typeface="Tahoma"/>
                <a:cs typeface="Tahoma"/>
              </a:rPr>
              <a:t>البقتسم</a:t>
            </a:r>
            <a:r>
              <a:rPr dirty="0" sz="2000" spc="125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ىعانطصالا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85">
                <a:latin typeface="Tahoma"/>
                <a:cs typeface="Tahoma"/>
              </a:rPr>
              <a:t>ةداقلا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-155">
                <a:latin typeface="Tahoma"/>
                <a:cs typeface="Tahoma"/>
              </a:rPr>
              <a:t> </a:t>
            </a:r>
            <a:r>
              <a:rPr dirty="0" sz="2000" spc="-155">
                <a:latin typeface="Tahoma"/>
                <a:cs typeface="Tahoma"/>
              </a:rPr>
              <a:t>ديدعلا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370">
                <a:latin typeface="Tahoma"/>
                <a:cs typeface="Tahoma"/>
              </a:rPr>
              <a:t>عقوتي</a:t>
            </a:r>
            <a:r>
              <a:rPr dirty="0" sz="2000" spc="65">
                <a:latin typeface="Tahoma"/>
                <a:cs typeface="Tahoma"/>
              </a:rPr>
              <a:t> </a:t>
            </a:r>
            <a:r>
              <a:rPr dirty="0" sz="2000" spc="-135">
                <a:latin typeface="Tahoma"/>
                <a:cs typeface="Tahoma"/>
              </a:rPr>
              <a:t>املثم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امامت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165">
                <a:latin typeface="Tahoma"/>
                <a:cs typeface="Tahoma"/>
              </a:rPr>
              <a:t>،ىلودلا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-40">
                <a:latin typeface="Tahoma"/>
                <a:cs typeface="Tahoma"/>
              </a:rPr>
              <a:t>ماظنلا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195">
                <a:latin typeface="Tahoma"/>
                <a:cs typeface="Tahoma"/>
              </a:rPr>
              <a:t>ىلع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 spc="-450">
                <a:latin typeface="Tahoma"/>
                <a:cs typeface="Tahoma"/>
              </a:rPr>
              <a:t>رطيسي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فوس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60">
                <a:latin typeface="Tahoma"/>
                <a:cs typeface="Tahoma"/>
              </a:rPr>
              <a:t>ىعانطصالا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145">
                <a:latin typeface="Tahoma"/>
                <a:cs typeface="Tahoma"/>
              </a:rPr>
              <a:t>ءاكذلل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95">
                <a:latin typeface="Tahoma"/>
                <a:cs typeface="Tahoma"/>
              </a:rPr>
              <a:t>ةوقلا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320">
                <a:latin typeface="Tahoma"/>
                <a:cs typeface="Tahoma"/>
              </a:rPr>
              <a:t>هذه</a:t>
            </a:r>
            <a:r>
              <a:rPr dirty="0" sz="2000" spc="320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.</a:t>
            </a:r>
            <a:r>
              <a:rPr dirty="0" sz="2000" spc="-204">
                <a:latin typeface="Tahoma"/>
                <a:cs typeface="Tahoma"/>
              </a:rPr>
              <a:t>ةيمتح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ةرورض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350">
                <a:latin typeface="Tahoma"/>
                <a:cs typeface="Tahoma"/>
              </a:rPr>
              <a:t>لب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ارايخ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480">
                <a:latin typeface="Tahoma"/>
                <a:cs typeface="Tahoma"/>
              </a:rPr>
              <a:t>سيل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465">
                <a:latin typeface="Tahoma"/>
                <a:cs typeface="Tahoma"/>
              </a:rPr>
              <a:t>وه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90">
                <a:latin typeface="Tahoma"/>
                <a:cs typeface="Tahoma"/>
              </a:rPr>
              <a:t>،الوأ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210">
                <a:latin typeface="Tahoma"/>
                <a:cs typeface="Tahoma"/>
              </a:rPr>
              <a:t>ةيوونلا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409">
                <a:latin typeface="Tahoma"/>
                <a:cs typeface="Tahoma"/>
              </a:rPr>
              <a:t>ةلبنقلا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ىلإ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360">
                <a:latin typeface="Tahoma"/>
                <a:cs typeface="Tahoma"/>
              </a:rPr>
              <a:t>لصي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110">
                <a:latin typeface="Tahoma"/>
                <a:cs typeface="Tahoma"/>
              </a:rPr>
              <a:t>نمب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310">
                <a:latin typeface="Tahoma"/>
                <a:cs typeface="Tahoma"/>
              </a:rPr>
              <a:t>هبشأ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انه</a:t>
            </a:r>
            <a:r>
              <a:rPr dirty="0" sz="2000" spc="-95">
                <a:latin typeface="Tahoma"/>
                <a:cs typeface="Tahoma"/>
              </a:rPr>
              <a:t> </a:t>
            </a:r>
            <a:r>
              <a:rPr dirty="0" sz="2000" spc="-95">
                <a:latin typeface="Tahoma"/>
                <a:cs typeface="Tahoma"/>
              </a:rPr>
              <a:t>رمألاف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505">
                <a:latin typeface="Tahoma"/>
                <a:cs typeface="Tahoma"/>
              </a:rPr>
              <a:t>،نييسايسلا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665732"/>
            <a:ext cx="11527790" cy="4125595"/>
          </a:xfrm>
          <a:custGeom>
            <a:avLst/>
            <a:gdLst/>
            <a:ahLst/>
            <a:cxnLst/>
            <a:rect l="l" t="t" r="r" b="b"/>
            <a:pathLst>
              <a:path w="11527790" h="4125595">
                <a:moveTo>
                  <a:pt x="11527536" y="0"/>
                </a:moveTo>
                <a:lnTo>
                  <a:pt x="0" y="0"/>
                </a:lnTo>
                <a:lnTo>
                  <a:pt x="0" y="4125467"/>
                </a:lnTo>
                <a:lnTo>
                  <a:pt x="11527536" y="4125467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10540" y="1643227"/>
            <a:ext cx="11423650" cy="38665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 indent="635">
              <a:lnSpc>
                <a:spcPct val="140000"/>
              </a:lnSpc>
              <a:spcBef>
                <a:spcPts val="100"/>
              </a:spcBef>
            </a:pPr>
            <a:r>
              <a:rPr dirty="0" sz="2000" spc="-250">
                <a:latin typeface="Tahoma"/>
                <a:cs typeface="Tahoma"/>
              </a:rPr>
              <a:t>ىلإ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لسكورب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260">
                <a:latin typeface="Tahoma"/>
                <a:cs typeface="Tahoma"/>
              </a:rPr>
              <a:t>نم</a:t>
            </a:r>
            <a:r>
              <a:rPr dirty="0" sz="2000" spc="-160">
                <a:latin typeface="Tahoma"/>
                <a:cs typeface="Tahoma"/>
              </a:rPr>
              <a:t> </a:t>
            </a:r>
            <a:r>
              <a:rPr dirty="0" baseline="12500" sz="3000" spc="-390">
                <a:latin typeface="Tahoma"/>
                <a:cs typeface="Tahoma"/>
              </a:rPr>
              <a:t>نوعرشِّ</a:t>
            </a:r>
            <a:r>
              <a:rPr dirty="0" baseline="12500" sz="3000" spc="652">
                <a:latin typeface="Tahoma"/>
                <a:cs typeface="Tahoma"/>
              </a:rPr>
              <a:t>  </a:t>
            </a:r>
            <a:r>
              <a:rPr dirty="0" sz="2000" spc="-185">
                <a:latin typeface="Tahoma"/>
                <a:cs typeface="Tahoma"/>
              </a:rPr>
              <a:t>ملاف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-180">
                <a:latin typeface="Tahoma"/>
                <a:cs typeface="Tahoma"/>
              </a:rPr>
              <a:t>.</a:t>
            </a:r>
            <a:r>
              <a:rPr dirty="0" sz="2000" spc="-180">
                <a:latin typeface="Tahoma"/>
                <a:cs typeface="Tahoma"/>
              </a:rPr>
              <a:t>يدحتلا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290">
                <a:latin typeface="Tahoma"/>
                <a:cs typeface="Tahoma"/>
              </a:rPr>
              <a:t>اذه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ىلإ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 spc="-110">
                <a:latin typeface="Tahoma"/>
                <a:cs typeface="Tahoma"/>
              </a:rPr>
              <a:t>ملاعلا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ءاحنأ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60">
                <a:latin typeface="Tahoma"/>
                <a:cs typeface="Tahoma"/>
              </a:rPr>
              <a:t>عيمج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يف</a:t>
            </a:r>
            <a:r>
              <a:rPr dirty="0" sz="2000" spc="3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تاموكحلا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285">
                <a:latin typeface="Tahoma"/>
                <a:cs typeface="Tahoma"/>
              </a:rPr>
              <a:t>تهبتنا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،</a:t>
            </a:r>
            <a:r>
              <a:rPr dirty="0" sz="2000">
                <a:latin typeface="Tahoma"/>
                <a:cs typeface="Tahoma"/>
              </a:rPr>
              <a:t>2023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120">
                <a:latin typeface="Tahoma"/>
                <a:cs typeface="Tahoma"/>
              </a:rPr>
              <a:t>ماع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605">
                <a:latin typeface="Tahoma"/>
                <a:cs typeface="Tahoma"/>
              </a:rPr>
              <a:t>يف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20">
                <a:latin typeface="Tahoma"/>
                <a:cs typeface="Tahoma"/>
              </a:rPr>
              <a:t>يذلا</a:t>
            </a:r>
            <a:r>
              <a:rPr dirty="0" sz="2000" spc="-140">
                <a:latin typeface="Tahoma"/>
                <a:cs typeface="Tahoma"/>
              </a:rPr>
              <a:t> </a:t>
            </a:r>
            <a:r>
              <a:rPr dirty="0" sz="2000" spc="-65">
                <a:latin typeface="Tahoma"/>
                <a:cs typeface="Tahoma"/>
              </a:rPr>
              <a:t>تقولا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يف</a:t>
            </a:r>
            <a:r>
              <a:rPr dirty="0" sz="2000" spc="50">
                <a:latin typeface="Tahoma"/>
                <a:cs typeface="Tahoma"/>
              </a:rPr>
              <a:t> </a:t>
            </a:r>
            <a:r>
              <a:rPr dirty="0" sz="2000" spc="-260">
                <a:latin typeface="Tahoma"/>
                <a:cs typeface="Tahoma"/>
              </a:rPr>
              <a:t>ىتح</a:t>
            </a:r>
            <a:r>
              <a:rPr dirty="0" sz="2000" spc="100">
                <a:latin typeface="Tahoma"/>
                <a:cs typeface="Tahoma"/>
              </a:rPr>
              <a:t> </a:t>
            </a:r>
            <a:r>
              <a:rPr dirty="0" sz="2000" spc="-75">
                <a:latin typeface="Tahoma"/>
                <a:cs typeface="Tahoma"/>
              </a:rPr>
              <a:t>،يعانطصالا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 spc="-25">
                <a:latin typeface="Tahoma"/>
                <a:cs typeface="Tahoma"/>
              </a:rPr>
              <a:t>ءاكذلا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ةمكوحل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 spc="-335">
                <a:latin typeface="Tahoma"/>
                <a:cs typeface="Tahoma"/>
              </a:rPr>
              <a:t>ةيميظنت</a:t>
            </a:r>
            <a:r>
              <a:rPr dirty="0" sz="2000" spc="114">
                <a:latin typeface="Tahoma"/>
                <a:cs typeface="Tahoma"/>
              </a:rPr>
              <a:t> </a:t>
            </a:r>
            <a:r>
              <a:rPr dirty="0" sz="2000" spc="125">
                <a:latin typeface="Tahoma"/>
                <a:cs typeface="Tahoma"/>
              </a:rPr>
              <a:t>رطأ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155">
                <a:latin typeface="Tahoma"/>
                <a:cs typeface="Tahoma"/>
              </a:rPr>
              <a:t>ةغايص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-190">
                <a:latin typeface="Tahoma"/>
                <a:cs typeface="Tahoma"/>
              </a:rPr>
              <a:t>يف</a:t>
            </a:r>
            <a:r>
              <a:rPr dirty="0" sz="2000" spc="35">
                <a:latin typeface="Tahoma"/>
                <a:cs typeface="Tahoma"/>
              </a:rPr>
              <a:t> </a:t>
            </a:r>
            <a:r>
              <a:rPr dirty="0" sz="2000" spc="80">
                <a:latin typeface="Tahoma"/>
                <a:cs typeface="Tahoma"/>
              </a:rPr>
              <a:t>نوكمهنم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-114">
                <a:latin typeface="Tahoma"/>
                <a:cs typeface="Tahoma"/>
              </a:rPr>
              <a:t>كوكنابو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-545">
                <a:latin typeface="Tahoma"/>
                <a:cs typeface="Tahoma"/>
              </a:rPr>
              <a:t>نيجيب</a:t>
            </a:r>
            <a:r>
              <a:rPr dirty="0" sz="2000" spc="500">
                <a:latin typeface="Tahoma"/>
                <a:cs typeface="Tahoma"/>
              </a:rPr>
              <a:t> </a:t>
            </a:r>
            <a:r>
              <a:rPr dirty="0" sz="2000" spc="-254">
                <a:latin typeface="Tahoma"/>
                <a:cs typeface="Tahoma"/>
              </a:rPr>
              <a:t>ةعبسلا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229">
                <a:latin typeface="Tahoma"/>
                <a:cs typeface="Tahoma"/>
              </a:rPr>
              <a:t>ةعومجم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ةداق</a:t>
            </a:r>
            <a:r>
              <a:rPr dirty="0" sz="2000" spc="-5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قلطأ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330">
                <a:latin typeface="Tahoma"/>
                <a:cs typeface="Tahoma"/>
              </a:rPr>
              <a:t>،نابايلا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315">
                <a:latin typeface="Tahoma"/>
                <a:cs typeface="Tahoma"/>
              </a:rPr>
              <a:t>يفف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150">
                <a:latin typeface="Tahoma"/>
                <a:cs typeface="Tahoma"/>
              </a:rPr>
              <a:t>.</a:t>
            </a:r>
            <a:r>
              <a:rPr dirty="0" sz="2000" spc="150">
                <a:latin typeface="Tahoma"/>
                <a:cs typeface="Tahoma"/>
              </a:rPr>
              <a:t>درطمو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210">
                <a:latin typeface="Tahoma"/>
                <a:cs typeface="Tahoma"/>
              </a:rPr>
              <a:t>عراستم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70">
                <a:latin typeface="Tahoma"/>
                <a:cs typeface="Tahoma"/>
              </a:rPr>
              <a:t>وحن</a:t>
            </a:r>
            <a:r>
              <a:rPr dirty="0" sz="2000" spc="-45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ىلع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265">
                <a:latin typeface="Tahoma"/>
                <a:cs typeface="Tahoma"/>
              </a:rPr>
              <a:t>اهسفن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290">
                <a:latin typeface="Tahoma"/>
                <a:cs typeface="Tahoma"/>
              </a:rPr>
              <a:t>ايجولونكتلا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355">
                <a:latin typeface="Tahoma"/>
                <a:cs typeface="Tahoma"/>
              </a:rPr>
              <a:t>هذه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375">
                <a:latin typeface="Tahoma"/>
                <a:cs typeface="Tahoma"/>
              </a:rPr>
              <a:t>هيف</a:t>
            </a:r>
            <a:r>
              <a:rPr dirty="0" sz="2000" spc="-35">
                <a:latin typeface="Tahoma"/>
                <a:cs typeface="Tahoma"/>
              </a:rPr>
              <a:t> </a:t>
            </a:r>
            <a:r>
              <a:rPr dirty="0" sz="2000" spc="-370">
                <a:latin typeface="Tahoma"/>
                <a:cs typeface="Tahoma"/>
              </a:rPr>
              <a:t>مدقتت</a:t>
            </a:r>
            <a:r>
              <a:rPr dirty="0" sz="2000" spc="-240">
                <a:latin typeface="Tahoma"/>
                <a:cs typeface="Tahoma"/>
              </a:rPr>
              <a:t> </a:t>
            </a:r>
            <a:r>
              <a:rPr dirty="0" sz="2000" spc="-240">
                <a:latin typeface="Tahoma"/>
                <a:cs typeface="Tahoma"/>
              </a:rPr>
              <a:t>يف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-315">
                <a:latin typeface="Tahoma"/>
                <a:cs typeface="Tahoma"/>
              </a:rPr>
              <a:t>،يديلوتلا</a:t>
            </a:r>
            <a:r>
              <a:rPr dirty="0" sz="2000">
                <a:latin typeface="Tahoma"/>
                <a:cs typeface="Tahoma"/>
              </a:rPr>
              <a:t> </a:t>
            </a:r>
            <a:r>
              <a:rPr dirty="0" sz="2000" spc="-90">
                <a:latin typeface="Tahoma"/>
                <a:cs typeface="Tahoma"/>
              </a:rPr>
              <a:t>يعانطصالا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35">
                <a:latin typeface="Tahoma"/>
                <a:cs typeface="Tahoma"/>
              </a:rPr>
              <a:t>ءاكذلا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430">
                <a:latin typeface="Tahoma"/>
                <a:cs typeface="Tahoma"/>
              </a:rPr>
              <a:t>اهريثي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395">
                <a:latin typeface="Tahoma"/>
                <a:cs typeface="Tahoma"/>
              </a:rPr>
              <a:t>يتلا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60">
                <a:latin typeface="Tahoma"/>
                <a:cs typeface="Tahoma"/>
              </a:rPr>
              <a:t>ةبوعص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330">
                <a:latin typeface="Tahoma"/>
                <a:cs typeface="Tahoma"/>
              </a:rPr>
              <a:t>اياضقلا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335">
                <a:latin typeface="Tahoma"/>
                <a:cs typeface="Tahoma"/>
              </a:rPr>
              <a:t>رثكأ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ضعب</a:t>
            </a:r>
            <a:r>
              <a:rPr dirty="0" sz="2000" spc="-15">
                <a:latin typeface="Tahoma"/>
                <a:cs typeface="Tahoma"/>
              </a:rPr>
              <a:t> </a:t>
            </a:r>
            <a:r>
              <a:rPr dirty="0" sz="2000" spc="215">
                <a:latin typeface="Tahoma"/>
                <a:cs typeface="Tahoma"/>
              </a:rPr>
              <a:t>عم</a:t>
            </a:r>
            <a:r>
              <a:rPr dirty="0" sz="2000" spc="-20">
                <a:latin typeface="Tahoma"/>
                <a:cs typeface="Tahoma"/>
              </a:rPr>
              <a:t> </a:t>
            </a:r>
            <a:r>
              <a:rPr dirty="0" sz="2000" spc="-190">
                <a:latin typeface="Tahoma"/>
                <a:cs typeface="Tahoma"/>
              </a:rPr>
              <a:t>لماعتلل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195">
                <a:latin typeface="Tahoma"/>
                <a:cs typeface="Tahoma"/>
              </a:rPr>
              <a:t>"</a:t>
            </a:r>
            <a:r>
              <a:rPr dirty="0" sz="2000" spc="-195">
                <a:latin typeface="Tahoma"/>
                <a:cs typeface="Tahoma"/>
              </a:rPr>
              <a:t>اميشوريه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ةيلمع</a:t>
            </a:r>
            <a:r>
              <a:rPr dirty="0" sz="2000" spc="-10">
                <a:latin typeface="Tahoma"/>
                <a:cs typeface="Tahoma"/>
              </a:rPr>
              <a:t>"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70">
                <a:latin typeface="Tahoma"/>
                <a:cs typeface="Tahoma"/>
              </a:rPr>
              <a:t>ةمق</a:t>
            </a:r>
            <a:r>
              <a:rPr dirty="0" sz="2000" spc="25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يفو</a:t>
            </a:r>
            <a:r>
              <a:rPr dirty="0" sz="2000" spc="225">
                <a:latin typeface="Tahoma"/>
                <a:cs typeface="Tahoma"/>
              </a:rPr>
              <a:t> </a:t>
            </a:r>
            <a:r>
              <a:rPr dirty="0" sz="2000" spc="-60">
                <a:latin typeface="Tahoma"/>
                <a:cs typeface="Tahoma"/>
              </a:rPr>
              <a:t>.</a:t>
            </a:r>
            <a:r>
              <a:rPr dirty="0" sz="2000" spc="-60">
                <a:latin typeface="Tahoma"/>
                <a:cs typeface="Tahoma"/>
              </a:rPr>
              <a:t>يعانطصالا</a:t>
            </a:r>
            <a:r>
              <a:rPr dirty="0" sz="2000" spc="245">
                <a:latin typeface="Tahoma"/>
                <a:cs typeface="Tahoma"/>
              </a:rPr>
              <a:t> </a:t>
            </a:r>
            <a:r>
              <a:rPr dirty="0" sz="2000" spc="-110">
                <a:latin typeface="Tahoma"/>
                <a:cs typeface="Tahoma"/>
              </a:rPr>
              <a:t>ءاكذلل</a:t>
            </a:r>
            <a:r>
              <a:rPr dirty="0" sz="2000" spc="240">
                <a:latin typeface="Tahoma"/>
                <a:cs typeface="Tahoma"/>
              </a:rPr>
              <a:t> </a:t>
            </a:r>
            <a:r>
              <a:rPr dirty="0" sz="2000" spc="-145">
                <a:latin typeface="Tahoma"/>
                <a:cs typeface="Tahoma"/>
              </a:rPr>
              <a:t>ىوتسملا</a:t>
            </a:r>
            <a:r>
              <a:rPr dirty="0" sz="2000" spc="254">
                <a:latin typeface="Tahoma"/>
                <a:cs typeface="Tahoma"/>
              </a:rPr>
              <a:t> </a:t>
            </a:r>
            <a:r>
              <a:rPr dirty="0" sz="2000" spc="-140">
                <a:latin typeface="Tahoma"/>
                <a:cs typeface="Tahoma"/>
              </a:rPr>
              <a:t>ةعيفر</a:t>
            </a:r>
            <a:r>
              <a:rPr dirty="0" sz="2000" spc="24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ةديدج</a:t>
            </a:r>
            <a:r>
              <a:rPr dirty="0" sz="2000" spc="229">
                <a:latin typeface="Tahoma"/>
                <a:cs typeface="Tahoma"/>
              </a:rPr>
              <a:t> </a:t>
            </a:r>
            <a:r>
              <a:rPr dirty="0" sz="2000" spc="-360">
                <a:latin typeface="Tahoma"/>
                <a:cs typeface="Tahoma"/>
              </a:rPr>
              <a:t>ةيراشتسا</a:t>
            </a:r>
            <a:r>
              <a:rPr dirty="0" sz="2000" spc="250">
                <a:latin typeface="Tahoma"/>
                <a:cs typeface="Tahoma"/>
              </a:rPr>
              <a:t> </a:t>
            </a:r>
            <a:r>
              <a:rPr dirty="0" sz="2000" spc="-275">
                <a:latin typeface="Tahoma"/>
                <a:cs typeface="Tahoma"/>
              </a:rPr>
              <a:t>ةئيه</a:t>
            </a:r>
            <a:r>
              <a:rPr dirty="0" sz="2000" spc="245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ةدحتملا</a:t>
            </a:r>
            <a:r>
              <a:rPr dirty="0" sz="2000" spc="23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ممألا</a:t>
            </a:r>
            <a:r>
              <a:rPr dirty="0" sz="2000" spc="250">
                <a:latin typeface="Tahoma"/>
                <a:cs typeface="Tahoma"/>
              </a:rPr>
              <a:t> </a:t>
            </a:r>
            <a:r>
              <a:rPr dirty="0" sz="2000" spc="-130">
                <a:latin typeface="Tahoma"/>
                <a:cs typeface="Tahoma"/>
              </a:rPr>
              <a:t>تأشنأ</a:t>
            </a:r>
            <a:r>
              <a:rPr dirty="0" sz="2000" spc="250">
                <a:latin typeface="Tahoma"/>
                <a:cs typeface="Tahoma"/>
              </a:rPr>
              <a:t> </a:t>
            </a:r>
            <a:r>
              <a:rPr dirty="0" sz="2000" spc="-290">
                <a:latin typeface="Tahoma"/>
                <a:cs typeface="Tahoma"/>
              </a:rPr>
              <a:t>نيح</a:t>
            </a:r>
            <a:r>
              <a:rPr dirty="0" sz="2000" spc="-290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ديدج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90">
                <a:latin typeface="Tahoma"/>
                <a:cs typeface="Tahoma"/>
              </a:rPr>
              <a:t>راطإ</a:t>
            </a:r>
            <a:r>
              <a:rPr dirty="0" sz="2000" spc="-16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عضو</a:t>
            </a:r>
            <a:r>
              <a:rPr dirty="0" sz="2000" spc="-114">
                <a:latin typeface="Tahoma"/>
                <a:cs typeface="Tahoma"/>
              </a:rPr>
              <a:t> </a:t>
            </a:r>
            <a:r>
              <a:rPr dirty="0" sz="2000" spc="-245">
                <a:latin typeface="Tahoma"/>
                <a:cs typeface="Tahoma"/>
              </a:rPr>
              <a:t>ىلإ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235">
                <a:latin typeface="Tahoma"/>
                <a:cs typeface="Tahoma"/>
              </a:rPr>
              <a:t>يدوم</a:t>
            </a:r>
            <a:r>
              <a:rPr dirty="0" sz="2000" spc="-80">
                <a:latin typeface="Tahoma"/>
                <a:cs typeface="Tahoma"/>
              </a:rPr>
              <a:t> </a:t>
            </a:r>
            <a:r>
              <a:rPr dirty="0" sz="2000" spc="-285">
                <a:latin typeface="Tahoma"/>
                <a:cs typeface="Tahoma"/>
              </a:rPr>
              <a:t>اردنيران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95">
                <a:latin typeface="Tahoma"/>
                <a:cs typeface="Tahoma"/>
              </a:rPr>
              <a:t>يدنهلا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ءارزولا</a:t>
            </a:r>
            <a:r>
              <a:rPr dirty="0" sz="2000" spc="-65">
                <a:latin typeface="Tahoma"/>
                <a:cs typeface="Tahoma"/>
              </a:rPr>
              <a:t> </a:t>
            </a:r>
            <a:r>
              <a:rPr dirty="0" sz="2000" spc="-530">
                <a:latin typeface="Tahoma"/>
                <a:cs typeface="Tahoma"/>
              </a:rPr>
              <a:t>سيئر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sz="2000" spc="120">
                <a:latin typeface="Tahoma"/>
                <a:cs typeface="Tahoma"/>
              </a:rPr>
              <a:t>اعد</a:t>
            </a:r>
            <a:r>
              <a:rPr dirty="0" sz="2000" spc="-90">
                <a:latin typeface="Tahoma"/>
                <a:cs typeface="Tahoma"/>
              </a:rPr>
              <a:t> </a:t>
            </a:r>
            <a:r>
              <a:rPr dirty="0" sz="2000" spc="-225">
                <a:latin typeface="Tahoma"/>
                <a:cs typeface="Tahoma"/>
              </a:rPr>
              <a:t>،يهلدوين</a:t>
            </a:r>
            <a:r>
              <a:rPr dirty="0" sz="2000" spc="-75">
                <a:latin typeface="Tahoma"/>
                <a:cs typeface="Tahoma"/>
              </a:rPr>
              <a:t> </a:t>
            </a:r>
            <a:r>
              <a:rPr dirty="0" sz="2000" spc="-235">
                <a:latin typeface="Tahoma"/>
                <a:cs typeface="Tahoma"/>
              </a:rPr>
              <a:t>يف</a:t>
            </a:r>
            <a:r>
              <a:rPr dirty="0" sz="2000" spc="-85">
                <a:latin typeface="Tahoma"/>
                <a:cs typeface="Tahoma"/>
              </a:rPr>
              <a:t> </a:t>
            </a:r>
            <a:r>
              <a:rPr dirty="0" baseline="8333" sz="3000" spc="-37">
                <a:latin typeface="Tahoma"/>
                <a:cs typeface="Tahoma"/>
              </a:rPr>
              <a:t>تدقعُ</a:t>
            </a:r>
            <a:r>
              <a:rPr dirty="0" baseline="8333" sz="3000" spc="22">
                <a:latin typeface="Tahoma"/>
                <a:cs typeface="Tahoma"/>
              </a:rPr>
              <a:t>  </a:t>
            </a:r>
            <a:r>
              <a:rPr dirty="0" sz="2000" spc="-390">
                <a:latin typeface="Tahoma"/>
                <a:cs typeface="Tahoma"/>
              </a:rPr>
              <a:t>يتلا</a:t>
            </a:r>
            <a:r>
              <a:rPr dirty="0" sz="2000" spc="-70">
                <a:latin typeface="Tahoma"/>
                <a:cs typeface="Tahoma"/>
              </a:rPr>
              <a:t> </a:t>
            </a:r>
            <a:r>
              <a:rPr dirty="0" sz="2000" spc="-270">
                <a:latin typeface="Tahoma"/>
                <a:cs typeface="Tahoma"/>
              </a:rPr>
              <a:t>نيرشعلا</a:t>
            </a:r>
            <a:r>
              <a:rPr dirty="0" sz="2000" spc="-60">
                <a:latin typeface="Tahoma"/>
                <a:cs typeface="Tahoma"/>
              </a:rPr>
              <a:t> </a:t>
            </a:r>
            <a:r>
              <a:rPr dirty="0" sz="2000" spc="200">
                <a:latin typeface="Tahoma"/>
                <a:cs typeface="Tahoma"/>
              </a:rPr>
              <a:t>ةعومجم</a:t>
            </a:r>
            <a:r>
              <a:rPr dirty="0" sz="2000" spc="200">
                <a:latin typeface="Tahoma"/>
                <a:cs typeface="Tahoma"/>
              </a:rPr>
              <a:t> </a:t>
            </a:r>
            <a:r>
              <a:rPr dirty="0" sz="2000" spc="-190">
                <a:latin typeface="Tahoma"/>
                <a:cs typeface="Tahoma"/>
              </a:rPr>
              <a:t>ةيبوروألا</a:t>
            </a:r>
            <a:r>
              <a:rPr dirty="0" sz="2000" spc="30">
                <a:latin typeface="Tahoma"/>
                <a:cs typeface="Tahoma"/>
              </a:rPr>
              <a:t> </a:t>
            </a:r>
            <a:r>
              <a:rPr dirty="0" sz="2000" spc="-160">
                <a:latin typeface="Tahoma"/>
                <a:cs typeface="Tahoma"/>
              </a:rPr>
              <a:t>ةيضوفملا</a:t>
            </a:r>
            <a:r>
              <a:rPr dirty="0" sz="2000" spc="5">
                <a:latin typeface="Tahoma"/>
                <a:cs typeface="Tahoma"/>
              </a:rPr>
              <a:t> </a:t>
            </a:r>
            <a:r>
              <a:rPr dirty="0" sz="2000" spc="-535">
                <a:latin typeface="Tahoma"/>
                <a:cs typeface="Tahoma"/>
              </a:rPr>
              <a:t>ةسيئر</a:t>
            </a:r>
            <a:r>
              <a:rPr dirty="0" sz="2000" spc="110">
                <a:latin typeface="Tahoma"/>
                <a:cs typeface="Tahoma"/>
              </a:rPr>
              <a:t> </a:t>
            </a:r>
            <a:r>
              <a:rPr dirty="0" sz="2000" spc="-150">
                <a:latin typeface="Tahoma"/>
                <a:cs typeface="Tahoma"/>
              </a:rPr>
              <a:t>تبلاط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260">
                <a:latin typeface="Tahoma"/>
                <a:cs typeface="Tahoma"/>
              </a:rPr>
              <a:t>نيح</a:t>
            </a:r>
            <a:r>
              <a:rPr dirty="0" sz="2000" spc="95">
                <a:latin typeface="Tahoma"/>
                <a:cs typeface="Tahoma"/>
              </a:rPr>
              <a:t> </a:t>
            </a:r>
            <a:r>
              <a:rPr dirty="0" sz="2000" spc="-215">
                <a:latin typeface="Tahoma"/>
                <a:cs typeface="Tahoma"/>
              </a:rPr>
              <a:t>يف</a:t>
            </a:r>
            <a:r>
              <a:rPr dirty="0" sz="2000" spc="60">
                <a:latin typeface="Tahoma"/>
                <a:cs typeface="Tahoma"/>
              </a:rPr>
              <a:t> </a:t>
            </a:r>
            <a:r>
              <a:rPr dirty="0" sz="2000" spc="-210">
                <a:latin typeface="Tahoma"/>
                <a:cs typeface="Tahoma"/>
              </a:rPr>
              <a:t>،ناسنإلا</a:t>
            </a:r>
            <a:r>
              <a:rPr dirty="0" sz="2000" spc="50">
                <a:latin typeface="Tahoma"/>
                <a:cs typeface="Tahoma"/>
              </a:rPr>
              <a:t> </a:t>
            </a:r>
            <a:r>
              <a:rPr dirty="0" sz="2000" spc="185">
                <a:latin typeface="Tahoma"/>
                <a:cs typeface="Tahoma"/>
              </a:rPr>
              <a:t>لوح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 spc="-185">
                <a:latin typeface="Tahoma"/>
                <a:cs typeface="Tahoma"/>
              </a:rPr>
              <a:t>روحمتت</a:t>
            </a:r>
            <a:r>
              <a:rPr dirty="0" sz="2000" spc="40">
                <a:latin typeface="Tahoma"/>
                <a:cs typeface="Tahoma"/>
              </a:rPr>
              <a:t> </a:t>
            </a:r>
            <a:r>
              <a:rPr dirty="0" sz="2000" spc="-60">
                <a:latin typeface="Tahoma"/>
                <a:cs typeface="Tahoma"/>
              </a:rPr>
              <a:t>يعانطصالا</a:t>
            </a:r>
            <a:r>
              <a:rPr dirty="0" sz="2000" spc="55">
                <a:latin typeface="Tahoma"/>
                <a:cs typeface="Tahoma"/>
              </a:rPr>
              <a:t> </a:t>
            </a:r>
            <a:r>
              <a:rPr dirty="0" sz="2000" spc="-140">
                <a:latin typeface="Tahoma"/>
                <a:cs typeface="Tahoma"/>
              </a:rPr>
              <a:t>ءاكذلل</a:t>
            </a:r>
            <a:r>
              <a:rPr dirty="0" sz="2000" spc="50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ةلوؤسم</a:t>
            </a:r>
            <a:r>
              <a:rPr dirty="0" sz="2000" spc="5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ةمكوحل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229">
                <a:latin typeface="Tahoma"/>
                <a:cs typeface="Tahoma"/>
              </a:rPr>
              <a:t>ةيلودلا</a:t>
            </a:r>
            <a:r>
              <a:rPr dirty="0" sz="2000" spc="35">
                <a:latin typeface="Tahoma"/>
                <a:cs typeface="Tahoma"/>
              </a:rPr>
              <a:t> </a:t>
            </a:r>
            <a:r>
              <a:rPr dirty="0" sz="2000" spc="-114">
                <a:latin typeface="Tahoma"/>
                <a:cs typeface="Tahoma"/>
              </a:rPr>
              <a:t>ةيموكحلا</a:t>
            </a:r>
            <a:r>
              <a:rPr dirty="0" sz="2000" spc="-25">
                <a:latin typeface="Tahoma"/>
                <a:cs typeface="Tahoma"/>
              </a:rPr>
              <a:t> </a:t>
            </a:r>
            <a:r>
              <a:rPr dirty="0" sz="2000" spc="-340">
                <a:latin typeface="Tahoma"/>
                <a:cs typeface="Tahoma"/>
              </a:rPr>
              <a:t>ةئيهلا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رارغ</a:t>
            </a:r>
            <a:r>
              <a:rPr dirty="0" sz="2000" spc="-5">
                <a:latin typeface="Tahoma"/>
                <a:cs typeface="Tahoma"/>
              </a:rPr>
              <a:t> </a:t>
            </a:r>
            <a:r>
              <a:rPr dirty="0" sz="2000" spc="-200">
                <a:latin typeface="Tahoma"/>
                <a:cs typeface="Tahoma"/>
              </a:rPr>
              <a:t>ىلع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80">
                <a:latin typeface="Tahoma"/>
                <a:cs typeface="Tahoma"/>
              </a:rPr>
              <a:t>يعانطصالا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30">
                <a:latin typeface="Tahoma"/>
                <a:cs typeface="Tahoma"/>
              </a:rPr>
              <a:t>ءاكذلا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155">
                <a:latin typeface="Tahoma"/>
                <a:cs typeface="Tahoma"/>
              </a:rPr>
              <a:t>رطاخم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-204">
                <a:latin typeface="Tahoma"/>
                <a:cs typeface="Tahoma"/>
              </a:rPr>
              <a:t>ةبقارمل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275">
                <a:latin typeface="Tahoma"/>
                <a:cs typeface="Tahoma"/>
              </a:rPr>
              <a:t>ةئيه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 spc="-285">
                <a:latin typeface="Tahoma"/>
                <a:cs typeface="Tahoma"/>
              </a:rPr>
              <a:t>ءاشنإب</a:t>
            </a:r>
            <a:r>
              <a:rPr dirty="0" sz="2000" spc="20">
                <a:latin typeface="Tahoma"/>
                <a:cs typeface="Tahoma"/>
              </a:rPr>
              <a:t> </a:t>
            </a:r>
            <a:r>
              <a:rPr dirty="0" sz="2000" spc="-315">
                <a:latin typeface="Tahoma"/>
                <a:cs typeface="Tahoma"/>
              </a:rPr>
              <a:t>نيال</a:t>
            </a:r>
            <a:r>
              <a:rPr dirty="0" sz="2000" spc="25">
                <a:latin typeface="Tahoma"/>
                <a:cs typeface="Tahoma"/>
              </a:rPr>
              <a:t> </a:t>
            </a:r>
            <a:r>
              <a:rPr dirty="0" sz="2000" spc="-320">
                <a:latin typeface="Tahoma"/>
                <a:cs typeface="Tahoma"/>
              </a:rPr>
              <a:t>ريد</a:t>
            </a:r>
            <a:r>
              <a:rPr dirty="0" sz="2000" spc="15">
                <a:latin typeface="Tahoma"/>
                <a:cs typeface="Tahoma"/>
              </a:rPr>
              <a:t> </a:t>
            </a:r>
            <a:r>
              <a:rPr dirty="0" sz="2000">
                <a:latin typeface="Tahoma"/>
                <a:cs typeface="Tahoma"/>
              </a:rPr>
              <a:t>نوف</a:t>
            </a:r>
            <a:r>
              <a:rPr dirty="0" sz="2000" spc="10">
                <a:latin typeface="Tahoma"/>
                <a:cs typeface="Tahoma"/>
              </a:rPr>
              <a:t> </a:t>
            </a:r>
            <a:r>
              <a:rPr dirty="0" sz="2000" spc="-10">
                <a:latin typeface="Tahoma"/>
                <a:cs typeface="Tahoma"/>
              </a:rPr>
              <a:t>الوسروأ</a:t>
            </a:r>
            <a:r>
              <a:rPr dirty="0" sz="2000" spc="-10">
                <a:latin typeface="Tahoma"/>
                <a:cs typeface="Tahoma"/>
              </a:rPr>
              <a:t> </a:t>
            </a:r>
            <a:r>
              <a:rPr dirty="0" sz="2000" spc="-114">
                <a:latin typeface="Tahoma"/>
                <a:cs typeface="Tahoma"/>
              </a:rPr>
              <a:t>.</a:t>
            </a:r>
            <a:r>
              <a:rPr dirty="0" sz="2000" spc="-114">
                <a:latin typeface="Tahoma"/>
                <a:cs typeface="Tahoma"/>
              </a:rPr>
              <a:t>خانملا</a:t>
            </a:r>
            <a:r>
              <a:rPr dirty="0" sz="2000" spc="-40">
                <a:latin typeface="Tahoma"/>
                <a:cs typeface="Tahoma"/>
              </a:rPr>
              <a:t> </a:t>
            </a:r>
            <a:r>
              <a:rPr dirty="0" sz="2000" spc="-530">
                <a:latin typeface="Tahoma"/>
                <a:cs typeface="Tahoma"/>
              </a:rPr>
              <a:t>ريغتب</a:t>
            </a:r>
            <a:r>
              <a:rPr dirty="0" sz="2000" spc="-30">
                <a:latin typeface="Tahoma"/>
                <a:cs typeface="Tahoma"/>
              </a:rPr>
              <a:t> </a:t>
            </a:r>
            <a:r>
              <a:rPr dirty="0" sz="2000" spc="-35">
                <a:latin typeface="Tahoma"/>
                <a:cs typeface="Tahoma"/>
              </a:rPr>
              <a:t>ةينعملا</a:t>
            </a:r>
            <a:endParaRPr sz="20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665732"/>
            <a:ext cx="11527790" cy="4125595"/>
          </a:xfrm>
          <a:custGeom>
            <a:avLst/>
            <a:gdLst/>
            <a:ahLst/>
            <a:cxnLst/>
            <a:rect l="l" t="t" r="r" b="b"/>
            <a:pathLst>
              <a:path w="11527790" h="4125595">
                <a:moveTo>
                  <a:pt x="11527536" y="0"/>
                </a:moveTo>
                <a:lnTo>
                  <a:pt x="0" y="0"/>
                </a:lnTo>
                <a:lnTo>
                  <a:pt x="0" y="4125467"/>
                </a:lnTo>
                <a:lnTo>
                  <a:pt x="11527536" y="4125467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497840" y="1648713"/>
            <a:ext cx="11448415" cy="38665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50800" marR="43180">
              <a:lnSpc>
                <a:spcPct val="140000"/>
              </a:lnSpc>
              <a:spcBef>
                <a:spcPts val="100"/>
              </a:spcBef>
            </a:pPr>
            <a:r>
              <a:rPr dirty="0" sz="1800">
                <a:latin typeface="Tahoma"/>
                <a:cs typeface="Tahoma"/>
              </a:rPr>
              <a:t>رطاخملا</a:t>
            </a:r>
            <a:r>
              <a:rPr dirty="0" sz="1800" spc="-90">
                <a:latin typeface="Tahoma"/>
                <a:cs typeface="Tahoma"/>
              </a:rPr>
              <a:t> </a:t>
            </a:r>
            <a:r>
              <a:rPr dirty="0" sz="1800" spc="95">
                <a:latin typeface="Tahoma"/>
                <a:cs typeface="Tahoma"/>
              </a:rPr>
              <a:t>ةهجاومل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baseline="24691" sz="2700" spc="-150">
                <a:latin typeface="Tahoma"/>
                <a:cs typeface="Tahoma"/>
              </a:rPr>
              <a:t>تصصخُ</a:t>
            </a:r>
            <a:r>
              <a:rPr dirty="0" baseline="24691" sz="2700" spc="240">
                <a:latin typeface="Tahoma"/>
                <a:cs typeface="Tahoma"/>
              </a:rPr>
              <a:t>  </a:t>
            </a:r>
            <a:r>
              <a:rPr dirty="0" sz="1800" spc="-90">
                <a:latin typeface="Tahoma"/>
                <a:cs typeface="Tahoma"/>
              </a:rPr>
              <a:t>ةداقلا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40">
                <a:latin typeface="Tahoma"/>
                <a:cs typeface="Tahoma"/>
              </a:rPr>
              <a:t>ىوتسم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80">
                <a:latin typeface="Tahoma"/>
                <a:cs typeface="Tahoma"/>
              </a:rPr>
              <a:t>ىلع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ةيملاع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65">
                <a:latin typeface="Tahoma"/>
                <a:cs typeface="Tahoma"/>
              </a:rPr>
              <a:t>ةمق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130">
                <a:latin typeface="Tahoma"/>
                <a:cs typeface="Tahoma"/>
              </a:rPr>
              <a:t>لوأ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320">
                <a:latin typeface="Tahoma"/>
                <a:cs typeface="Tahoma"/>
              </a:rPr>
              <a:t>ةيناطيربلا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ةموكحلا</a:t>
            </a:r>
            <a:r>
              <a:rPr dirty="0" sz="1800" spc="-35">
                <a:latin typeface="Tahoma"/>
                <a:cs typeface="Tahoma"/>
              </a:rPr>
              <a:t> </a:t>
            </a:r>
            <a:r>
              <a:rPr dirty="0" sz="1800" spc="-254">
                <a:latin typeface="Tahoma"/>
                <a:cs typeface="Tahoma"/>
              </a:rPr>
              <a:t>تفاضتسا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،</a:t>
            </a:r>
            <a:r>
              <a:rPr dirty="0" sz="1800" spc="-10">
                <a:latin typeface="Tahoma"/>
                <a:cs typeface="Tahoma"/>
              </a:rPr>
              <a:t>2023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ربمفون</a:t>
            </a:r>
            <a:r>
              <a:rPr dirty="0" sz="1800" spc="-40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يفو</a:t>
            </a:r>
            <a:r>
              <a:rPr dirty="0" sz="1800" spc="-25">
                <a:latin typeface="Tahoma"/>
                <a:cs typeface="Tahoma"/>
              </a:rPr>
              <a:t> </a:t>
            </a:r>
            <a:r>
              <a:rPr dirty="0" sz="1800" spc="-55">
                <a:latin typeface="Tahoma"/>
                <a:cs typeface="Tahoma"/>
              </a:rPr>
              <a:t>يعانطصالا</a:t>
            </a:r>
            <a:r>
              <a:rPr dirty="0" sz="1800" spc="-8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ءاكذلا</a:t>
            </a:r>
            <a:r>
              <a:rPr dirty="0" sz="1800" spc="-60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تاكرش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-305">
                <a:latin typeface="Tahoma"/>
                <a:cs typeface="Tahoma"/>
              </a:rPr>
              <a:t>ربكأ</a:t>
            </a:r>
            <a:r>
              <a:rPr dirty="0" sz="1800" spc="160">
                <a:latin typeface="Tahoma"/>
                <a:cs typeface="Tahoma"/>
              </a:rPr>
              <a:t> </a:t>
            </a:r>
            <a:r>
              <a:rPr dirty="0" sz="1800" spc="280">
                <a:latin typeface="Tahoma"/>
                <a:cs typeface="Tahoma"/>
              </a:rPr>
              <a:t>نطوم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،ةدحتملا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-165">
                <a:latin typeface="Tahoma"/>
                <a:cs typeface="Tahoma"/>
              </a:rPr>
              <a:t>تايالولا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145">
                <a:latin typeface="Tahoma"/>
                <a:cs typeface="Tahoma"/>
              </a:rPr>
              <a:t>يف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70">
                <a:latin typeface="Tahoma"/>
                <a:cs typeface="Tahoma"/>
              </a:rPr>
              <a:t>يتحو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-125">
                <a:latin typeface="Tahoma"/>
                <a:cs typeface="Tahoma"/>
              </a:rPr>
              <a:t>.</a:t>
            </a:r>
            <a:r>
              <a:rPr dirty="0" sz="1800" spc="-125">
                <a:latin typeface="Tahoma"/>
                <a:cs typeface="Tahoma"/>
              </a:rPr>
              <a:t>ةمالسلا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 spc="-114">
                <a:latin typeface="Tahoma"/>
                <a:cs typeface="Tahoma"/>
              </a:rPr>
              <a:t>ىلع</a:t>
            </a:r>
            <a:r>
              <a:rPr dirty="0" sz="1800" spc="25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يعانطصالا</a:t>
            </a:r>
            <a:r>
              <a:rPr dirty="0" sz="1800" spc="4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ءاكذلا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265">
                <a:latin typeface="Tahoma"/>
                <a:cs typeface="Tahoma"/>
              </a:rPr>
              <a:t>اهلثمي</a:t>
            </a:r>
            <a:r>
              <a:rPr dirty="0" sz="1800" spc="120">
                <a:latin typeface="Tahoma"/>
                <a:cs typeface="Tahoma"/>
              </a:rPr>
              <a:t> </a:t>
            </a:r>
            <a:r>
              <a:rPr dirty="0" sz="1800" spc="-370">
                <a:latin typeface="Tahoma"/>
                <a:cs typeface="Tahoma"/>
              </a:rPr>
              <a:t>يتلا</a:t>
            </a:r>
            <a:r>
              <a:rPr dirty="0" sz="1800" spc="500">
                <a:latin typeface="Tahoma"/>
                <a:cs typeface="Tahoma"/>
              </a:rPr>
              <a:t> </a:t>
            </a:r>
            <a:r>
              <a:rPr dirty="0" sz="1800" spc="-100">
                <a:latin typeface="Tahoma"/>
                <a:cs typeface="Tahoma"/>
              </a:rPr>
              <a:t>ةلأسم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320">
                <a:latin typeface="Tahoma"/>
                <a:cs typeface="Tahoma"/>
              </a:rPr>
              <a:t>تسيلو</a:t>
            </a:r>
            <a:r>
              <a:rPr dirty="0" sz="1800" spc="95">
                <a:latin typeface="Tahoma"/>
                <a:cs typeface="Tahoma"/>
              </a:rPr>
              <a:t> </a:t>
            </a:r>
            <a:r>
              <a:rPr dirty="0" sz="1800" spc="-320">
                <a:latin typeface="Tahoma"/>
                <a:cs typeface="Tahoma"/>
              </a:rPr>
              <a:t>،تيقوت</a:t>
            </a:r>
            <a:r>
              <a:rPr dirty="0" sz="1800" spc="100">
                <a:latin typeface="Tahoma"/>
                <a:cs typeface="Tahoma"/>
              </a:rPr>
              <a:t> </a:t>
            </a:r>
            <a:r>
              <a:rPr dirty="0" sz="1800" spc="-95">
                <a:latin typeface="Tahoma"/>
                <a:cs typeface="Tahoma"/>
              </a:rPr>
              <a:t>ةلأسم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55">
                <a:latin typeface="Tahoma"/>
                <a:cs typeface="Tahoma"/>
              </a:rPr>
              <a:t>يعانطصالا</a:t>
            </a:r>
            <a:r>
              <a:rPr dirty="0" sz="1800" spc="-8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ءاكذلا</a:t>
            </a:r>
            <a:r>
              <a:rPr dirty="0" sz="1800" spc="-100">
                <a:latin typeface="Tahoma"/>
                <a:cs typeface="Tahoma"/>
              </a:rPr>
              <a:t> </a:t>
            </a:r>
            <a:r>
              <a:rPr dirty="0" sz="1800" spc="-315">
                <a:latin typeface="Tahoma"/>
                <a:cs typeface="Tahoma"/>
              </a:rPr>
              <a:t>ميظنت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baseline="6172" sz="2700" spc="-195">
                <a:latin typeface="Tahoma"/>
                <a:cs typeface="Tahoma"/>
              </a:rPr>
              <a:t>دعيُ</a:t>
            </a:r>
            <a:r>
              <a:rPr dirty="0" baseline="6172" sz="2700" spc="682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،ةديدجلا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260">
                <a:latin typeface="Tahoma"/>
                <a:cs typeface="Tahoma"/>
              </a:rPr>
              <a:t>ايجولونكتلا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320">
                <a:latin typeface="Tahoma"/>
                <a:cs typeface="Tahoma"/>
              </a:rPr>
              <a:t>ميظنت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يف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 spc="-285">
                <a:latin typeface="Tahoma"/>
                <a:cs typeface="Tahoma"/>
              </a:rPr>
              <a:t>ددرتت</a:t>
            </a:r>
            <a:r>
              <a:rPr dirty="0" sz="1800" spc="100">
                <a:latin typeface="Tahoma"/>
                <a:cs typeface="Tahoma"/>
              </a:rPr>
              <a:t> </a:t>
            </a:r>
            <a:r>
              <a:rPr dirty="0" sz="1800" spc="150">
                <a:latin typeface="Tahoma"/>
                <a:cs typeface="Tahoma"/>
              </a:rPr>
              <a:t>ام</a:t>
            </a:r>
            <a:r>
              <a:rPr dirty="0" sz="1800" spc="30">
                <a:latin typeface="Tahoma"/>
                <a:cs typeface="Tahoma"/>
              </a:rPr>
              <a:t> </a:t>
            </a:r>
            <a:r>
              <a:rPr dirty="0" sz="1800" spc="125">
                <a:latin typeface="Tahoma"/>
                <a:cs typeface="Tahoma"/>
              </a:rPr>
              <a:t>ةداع</a:t>
            </a:r>
            <a:r>
              <a:rPr dirty="0" sz="1800" spc="35">
                <a:latin typeface="Tahoma"/>
                <a:cs typeface="Tahoma"/>
              </a:rPr>
              <a:t> </a:t>
            </a:r>
            <a:r>
              <a:rPr dirty="0" sz="1800" spc="-275">
                <a:latin typeface="Tahoma"/>
                <a:cs typeface="Tahoma"/>
              </a:rPr>
              <a:t>يتلاو</a:t>
            </a:r>
            <a:r>
              <a:rPr dirty="0" sz="1800" spc="-275">
                <a:latin typeface="Tahoma"/>
                <a:cs typeface="Tahoma"/>
              </a:rPr>
              <a:t> </a:t>
            </a:r>
            <a:r>
              <a:rPr dirty="0" sz="1800" spc="-95">
                <a:latin typeface="Tahoma"/>
                <a:cs typeface="Tahoma"/>
              </a:rPr>
              <a:t>.</a:t>
            </a:r>
            <a:r>
              <a:rPr dirty="0" sz="1800" spc="-95">
                <a:latin typeface="Tahoma"/>
                <a:cs typeface="Tahoma"/>
              </a:rPr>
              <a:t>يطارقميدلاو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50">
                <a:latin typeface="Tahoma"/>
                <a:cs typeface="Tahoma"/>
              </a:rPr>
              <a:t>يروهمجلا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320">
                <a:latin typeface="Tahoma"/>
                <a:cs typeface="Tahoma"/>
              </a:rPr>
              <a:t>نيبزحلا</a:t>
            </a:r>
            <a:r>
              <a:rPr dirty="0" sz="1800" spc="-45">
                <a:latin typeface="Tahoma"/>
                <a:cs typeface="Tahoma"/>
              </a:rPr>
              <a:t> </a:t>
            </a:r>
            <a:r>
              <a:rPr dirty="0" sz="1800" spc="-545">
                <a:latin typeface="Tahoma"/>
                <a:cs typeface="Tahoma"/>
              </a:rPr>
              <a:t>نيب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200">
                <a:latin typeface="Tahoma"/>
                <a:cs typeface="Tahoma"/>
              </a:rPr>
              <a:t>قفاوتلا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-60">
                <a:latin typeface="Tahoma"/>
                <a:cs typeface="Tahoma"/>
              </a:rPr>
              <a:t>ةردان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ةلاحو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85">
                <a:latin typeface="Tahoma"/>
                <a:cs typeface="Tahoma"/>
              </a:rPr>
              <a:t>،كلذ</a:t>
            </a:r>
            <a:r>
              <a:rPr dirty="0" sz="1800" spc="-70">
                <a:latin typeface="Tahoma"/>
                <a:cs typeface="Tahoma"/>
              </a:rPr>
              <a:t> </a:t>
            </a:r>
            <a:r>
              <a:rPr dirty="0" sz="1800" spc="175">
                <a:latin typeface="Tahoma"/>
                <a:cs typeface="Tahoma"/>
              </a:rPr>
              <a:t>ثودح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ناكمإ</a:t>
            </a:r>
            <a:endParaRPr sz="18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850"/>
              </a:spcBef>
            </a:pPr>
            <a:endParaRPr sz="1800">
              <a:latin typeface="Tahoma"/>
              <a:cs typeface="Tahoma"/>
            </a:endParaRPr>
          </a:p>
          <a:p>
            <a:pPr algn="r" marL="50800" marR="43180">
              <a:lnSpc>
                <a:spcPct val="140000"/>
              </a:lnSpc>
              <a:spcBef>
                <a:spcPts val="5"/>
              </a:spcBef>
            </a:pPr>
            <a:r>
              <a:rPr dirty="0" sz="1800" spc="-190">
                <a:latin typeface="Tahoma"/>
                <a:cs typeface="Tahoma"/>
              </a:rPr>
              <a:t>ىلإ</a:t>
            </a:r>
            <a:r>
              <a:rPr dirty="0" sz="1800" spc="4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ةجاحلا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ملاعلا</a:t>
            </a:r>
            <a:r>
              <a:rPr dirty="0" sz="1800" spc="10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ةداق</a:t>
            </a:r>
            <a:r>
              <a:rPr dirty="0" sz="1800" spc="114">
                <a:latin typeface="Tahoma"/>
                <a:cs typeface="Tahoma"/>
              </a:rPr>
              <a:t> </a:t>
            </a:r>
            <a:r>
              <a:rPr dirty="0" sz="1800" spc="185">
                <a:latin typeface="Tahoma"/>
                <a:cs typeface="Tahoma"/>
              </a:rPr>
              <a:t>لعج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484">
                <a:latin typeface="Tahoma"/>
                <a:cs typeface="Tahoma"/>
              </a:rPr>
              <a:t>،ريبك</a:t>
            </a:r>
            <a:r>
              <a:rPr dirty="0" sz="1800" spc="140">
                <a:latin typeface="Tahoma"/>
                <a:cs typeface="Tahoma"/>
              </a:rPr>
              <a:t> </a:t>
            </a:r>
            <a:r>
              <a:rPr dirty="0" sz="1800" spc="150">
                <a:latin typeface="Tahoma"/>
                <a:cs typeface="Tahoma"/>
              </a:rPr>
              <a:t>دح</a:t>
            </a:r>
            <a:r>
              <a:rPr dirty="0" sz="1800" spc="100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ىلإ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sz="1800" spc="-300">
                <a:latin typeface="Tahoma"/>
                <a:cs typeface="Tahoma"/>
              </a:rPr>
              <a:t>ةريصق</a:t>
            </a:r>
            <a:r>
              <a:rPr dirty="0" sz="1800" spc="130">
                <a:latin typeface="Tahoma"/>
                <a:cs typeface="Tahoma"/>
              </a:rPr>
              <a:t> </a:t>
            </a:r>
            <a:r>
              <a:rPr dirty="0" sz="1800" spc="-204">
                <a:latin typeface="Tahoma"/>
                <a:cs typeface="Tahoma"/>
              </a:rPr>
              <a:t>ةينمز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sz="1800" spc="210">
                <a:latin typeface="Tahoma"/>
                <a:cs typeface="Tahoma"/>
              </a:rPr>
              <a:t>ةدم</a:t>
            </a:r>
            <a:r>
              <a:rPr dirty="0" sz="1800" spc="100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لالخف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.</a:t>
            </a:r>
            <a:r>
              <a:rPr dirty="0" sz="1800">
                <a:latin typeface="Tahoma"/>
                <a:cs typeface="Tahoma"/>
              </a:rPr>
              <a:t>اعجشم</a:t>
            </a:r>
            <a:r>
              <a:rPr dirty="0" sz="1800" spc="114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ارمأ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210">
                <a:latin typeface="Tahoma"/>
                <a:cs typeface="Tahoma"/>
              </a:rPr>
              <a:t>طاشنلا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235">
                <a:latin typeface="Tahoma"/>
                <a:cs typeface="Tahoma"/>
              </a:rPr>
              <a:t>نم</a:t>
            </a:r>
            <a:r>
              <a:rPr dirty="0" sz="1800" spc="100">
                <a:latin typeface="Tahoma"/>
                <a:cs typeface="Tahoma"/>
              </a:rPr>
              <a:t> </a:t>
            </a:r>
            <a:r>
              <a:rPr dirty="0" sz="1800" spc="60">
                <a:latin typeface="Tahoma"/>
                <a:cs typeface="Tahoma"/>
              </a:rPr>
              <a:t>ةجوملا</a:t>
            </a:r>
            <a:r>
              <a:rPr dirty="0" sz="1800" spc="114">
                <a:latin typeface="Tahoma"/>
                <a:cs typeface="Tahoma"/>
              </a:rPr>
              <a:t> </a:t>
            </a:r>
            <a:r>
              <a:rPr dirty="0" sz="1800" spc="310">
                <a:latin typeface="Tahoma"/>
                <a:cs typeface="Tahoma"/>
              </a:rPr>
              <a:t>هذه</a:t>
            </a:r>
            <a:r>
              <a:rPr dirty="0" sz="1800" spc="100">
                <a:latin typeface="Tahoma"/>
                <a:cs typeface="Tahoma"/>
              </a:rPr>
              <a:t> </a:t>
            </a:r>
            <a:r>
              <a:rPr dirty="0" baseline="20061" sz="2700" spc="-337">
                <a:latin typeface="Tahoma"/>
                <a:cs typeface="Tahoma"/>
              </a:rPr>
              <a:t>دعتُ</a:t>
            </a:r>
            <a:r>
              <a:rPr dirty="0" baseline="20061" sz="2700" spc="-142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و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-90">
                <a:latin typeface="Tahoma"/>
                <a:cs typeface="Tahoma"/>
              </a:rPr>
              <a:t>ىندألا</a:t>
            </a:r>
            <a:r>
              <a:rPr dirty="0" sz="1800" spc="-5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دحلا</a:t>
            </a:r>
            <a:r>
              <a:rPr dirty="0" sz="1800" spc="-50">
                <a:latin typeface="Tahoma"/>
                <a:cs typeface="Tahoma"/>
              </a:rPr>
              <a:t> </a:t>
            </a:r>
            <a:r>
              <a:rPr dirty="0" sz="1800" spc="420">
                <a:latin typeface="Tahoma"/>
                <a:cs typeface="Tahoma"/>
              </a:rPr>
              <a:t>وه</a:t>
            </a:r>
            <a:r>
              <a:rPr dirty="0" sz="1800" spc="70">
                <a:latin typeface="Tahoma"/>
                <a:cs typeface="Tahoma"/>
              </a:rPr>
              <a:t> </a:t>
            </a:r>
            <a:r>
              <a:rPr dirty="0" sz="1800" spc="-265">
                <a:latin typeface="Tahoma"/>
                <a:cs typeface="Tahoma"/>
              </a:rPr>
              <a:t>ايجولونكتلا</a:t>
            </a:r>
            <a:r>
              <a:rPr dirty="0" sz="1800" spc="120">
                <a:latin typeface="Tahoma"/>
                <a:cs typeface="Tahoma"/>
              </a:rPr>
              <a:t> </a:t>
            </a:r>
            <a:r>
              <a:rPr dirty="0" sz="1800" spc="305">
                <a:latin typeface="Tahoma"/>
                <a:cs typeface="Tahoma"/>
              </a:rPr>
              <a:t>هذه</a:t>
            </a:r>
            <a:r>
              <a:rPr dirty="0" sz="1800" spc="70">
                <a:latin typeface="Tahoma"/>
                <a:cs typeface="Tahoma"/>
              </a:rPr>
              <a:t> </a:t>
            </a:r>
            <a:r>
              <a:rPr dirty="0" sz="1800" spc="-315">
                <a:latin typeface="Tahoma"/>
                <a:cs typeface="Tahoma"/>
              </a:rPr>
              <a:t>ميظنت</a:t>
            </a:r>
            <a:r>
              <a:rPr dirty="0" sz="1800" spc="150">
                <a:latin typeface="Tahoma"/>
                <a:cs typeface="Tahoma"/>
              </a:rPr>
              <a:t> </a:t>
            </a:r>
            <a:r>
              <a:rPr dirty="0" sz="1800" spc="-340">
                <a:latin typeface="Tahoma"/>
                <a:cs typeface="Tahoma"/>
              </a:rPr>
              <a:t>ىلإ</a:t>
            </a:r>
            <a:r>
              <a:rPr dirty="0" sz="1800" spc="14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ةجاحلا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ىلع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215">
                <a:latin typeface="Tahoma"/>
                <a:cs typeface="Tahoma"/>
              </a:rPr>
              <a:t>قافتالا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نأ</a:t>
            </a:r>
            <a:r>
              <a:rPr dirty="0" sz="1800" spc="70">
                <a:latin typeface="Tahoma"/>
                <a:cs typeface="Tahoma"/>
              </a:rPr>
              <a:t> </a:t>
            </a:r>
            <a:r>
              <a:rPr dirty="0" sz="1800" spc="-515">
                <a:latin typeface="Tahoma"/>
                <a:cs typeface="Tahoma"/>
              </a:rPr>
              <a:t>ديب</a:t>
            </a:r>
            <a:r>
              <a:rPr dirty="0" sz="1800" spc="145">
                <a:latin typeface="Tahoma"/>
                <a:cs typeface="Tahoma"/>
              </a:rPr>
              <a:t> </a:t>
            </a:r>
            <a:r>
              <a:rPr dirty="0" sz="1800" spc="-130">
                <a:latin typeface="Tahoma"/>
                <a:cs typeface="Tahoma"/>
              </a:rPr>
              <a:t>.</a:t>
            </a:r>
            <a:r>
              <a:rPr dirty="0" sz="1800" spc="-130">
                <a:latin typeface="Tahoma"/>
                <a:cs typeface="Tahoma"/>
              </a:rPr>
              <a:t>تايولوألا</a:t>
            </a:r>
            <a:r>
              <a:rPr dirty="0" sz="1800" spc="85">
                <a:latin typeface="Tahoma"/>
                <a:cs typeface="Tahoma"/>
              </a:rPr>
              <a:t> </a:t>
            </a:r>
            <a:r>
              <a:rPr dirty="0" sz="1800" spc="240">
                <a:latin typeface="Tahoma"/>
                <a:cs typeface="Tahoma"/>
              </a:rPr>
              <a:t>نم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 spc="-40">
                <a:latin typeface="Tahoma"/>
                <a:cs typeface="Tahoma"/>
              </a:rPr>
              <a:t>يعانطصالا</a:t>
            </a:r>
            <a:r>
              <a:rPr dirty="0" sz="1800" spc="9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ءاكذلا</a:t>
            </a:r>
            <a:r>
              <a:rPr dirty="0" sz="1800" spc="70">
                <a:latin typeface="Tahoma"/>
                <a:cs typeface="Tahoma"/>
              </a:rPr>
              <a:t> </a:t>
            </a:r>
            <a:r>
              <a:rPr dirty="0" sz="1800" spc="114">
                <a:latin typeface="Tahoma"/>
                <a:cs typeface="Tahoma"/>
              </a:rPr>
              <a:t>ةمكوح</a:t>
            </a:r>
            <a:r>
              <a:rPr dirty="0" sz="1800" spc="500">
                <a:latin typeface="Tahoma"/>
                <a:cs typeface="Tahoma"/>
              </a:rPr>
              <a:t> </a:t>
            </a:r>
            <a:r>
              <a:rPr dirty="0" sz="1800" spc="-335">
                <a:latin typeface="Tahoma"/>
                <a:cs typeface="Tahoma"/>
              </a:rPr>
              <a:t>،قباس</a:t>
            </a:r>
            <a:r>
              <a:rPr dirty="0" sz="1800" spc="125">
                <a:latin typeface="Tahoma"/>
                <a:cs typeface="Tahoma"/>
              </a:rPr>
              <a:t> </a:t>
            </a:r>
            <a:r>
              <a:rPr dirty="0" sz="1800" spc="-990">
                <a:latin typeface="Tahoma"/>
                <a:cs typeface="Tahoma"/>
              </a:rPr>
              <a:t>دحت</a:t>
            </a:r>
            <a:r>
              <a:rPr dirty="0" baseline="-9259" sz="2700" spc="509">
                <a:latin typeface="Tahoma"/>
                <a:cs typeface="Tahoma"/>
              </a:rPr>
              <a:t>   </a:t>
            </a:r>
            <a:r>
              <a:rPr dirty="0" sz="1800" spc="65">
                <a:latin typeface="Tahoma"/>
                <a:cs typeface="Tahoma"/>
              </a:rPr>
              <a:t>يأ</a:t>
            </a:r>
            <a:r>
              <a:rPr dirty="0" sz="1800" spc="55">
                <a:latin typeface="Tahoma"/>
                <a:cs typeface="Tahoma"/>
              </a:rPr>
              <a:t> </a:t>
            </a:r>
            <a:r>
              <a:rPr dirty="0" sz="1800" spc="-509">
                <a:latin typeface="Tahoma"/>
                <a:cs typeface="Tahoma"/>
              </a:rPr>
              <a:t>هبشي</a:t>
            </a:r>
            <a:r>
              <a:rPr dirty="0" sz="1800" spc="125">
                <a:latin typeface="Tahoma"/>
                <a:cs typeface="Tahoma"/>
              </a:rPr>
              <a:t> </a:t>
            </a:r>
            <a:r>
              <a:rPr dirty="0" sz="1800" spc="-110">
                <a:latin typeface="Tahoma"/>
                <a:cs typeface="Tahoma"/>
              </a:rPr>
              <a:t>ال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50">
                <a:latin typeface="Tahoma"/>
                <a:cs typeface="Tahoma"/>
              </a:rPr>
              <a:t>يعانطصالا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 spc="-70">
                <a:latin typeface="Tahoma"/>
                <a:cs typeface="Tahoma"/>
              </a:rPr>
              <a:t>ءاكذلاف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.</a:t>
            </a:r>
            <a:r>
              <a:rPr dirty="0" sz="1800">
                <a:latin typeface="Tahoma"/>
                <a:cs typeface="Tahoma"/>
              </a:rPr>
              <a:t>بولطملا</a:t>
            </a:r>
            <a:r>
              <a:rPr dirty="0" sz="1800" spc="70">
                <a:latin typeface="Tahoma"/>
                <a:cs typeface="Tahoma"/>
              </a:rPr>
              <a:t> </a:t>
            </a:r>
            <a:r>
              <a:rPr dirty="0" sz="1800" spc="-295">
                <a:latin typeface="Tahoma"/>
                <a:cs typeface="Tahoma"/>
              </a:rPr>
              <a:t>ميظنتلا</a:t>
            </a:r>
            <a:r>
              <a:rPr dirty="0" sz="1800" spc="135">
                <a:latin typeface="Tahoma"/>
                <a:cs typeface="Tahoma"/>
              </a:rPr>
              <a:t> </a:t>
            </a:r>
            <a:r>
              <a:rPr dirty="0" sz="1800" spc="-20">
                <a:latin typeface="Tahoma"/>
                <a:cs typeface="Tahoma"/>
              </a:rPr>
              <a:t>عون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270">
                <a:latin typeface="Tahoma"/>
                <a:cs typeface="Tahoma"/>
              </a:rPr>
              <a:t>ديدحت</a:t>
            </a:r>
            <a:r>
              <a:rPr dirty="0" sz="1800" spc="125">
                <a:latin typeface="Tahoma"/>
                <a:cs typeface="Tahoma"/>
              </a:rPr>
              <a:t> </a:t>
            </a:r>
            <a:r>
              <a:rPr dirty="0" sz="1800" spc="-90">
                <a:latin typeface="Tahoma"/>
                <a:cs typeface="Tahoma"/>
              </a:rPr>
              <a:t>ناكمب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>
                <a:latin typeface="Tahoma"/>
                <a:cs typeface="Tahoma"/>
              </a:rPr>
              <a:t>ةيمهألا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 spc="240">
                <a:latin typeface="Tahoma"/>
                <a:cs typeface="Tahoma"/>
              </a:rPr>
              <a:t>نمو</a:t>
            </a:r>
            <a:r>
              <a:rPr dirty="0" sz="1800" spc="60">
                <a:latin typeface="Tahoma"/>
                <a:cs typeface="Tahoma"/>
              </a:rPr>
              <a:t> </a:t>
            </a:r>
            <a:r>
              <a:rPr dirty="0" sz="1800" spc="-260">
                <a:latin typeface="Tahoma"/>
                <a:cs typeface="Tahoma"/>
              </a:rPr>
              <a:t>.</a:t>
            </a:r>
            <a:r>
              <a:rPr dirty="0" sz="1800" spc="-260">
                <a:latin typeface="Tahoma"/>
                <a:cs typeface="Tahoma"/>
              </a:rPr>
              <a:t>كرحتلل</a:t>
            </a:r>
            <a:r>
              <a:rPr dirty="0" sz="1800" spc="120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بولطملا</a:t>
            </a:r>
            <a:r>
              <a:rPr dirty="0" sz="1800" spc="-10">
                <a:latin typeface="Tahoma"/>
                <a:cs typeface="Tahoma"/>
              </a:rPr>
              <a:t> </a:t>
            </a:r>
            <a:r>
              <a:rPr dirty="0" sz="1800" spc="85">
                <a:latin typeface="Tahoma"/>
                <a:cs typeface="Tahoma"/>
              </a:rPr>
              <a:t>ةمظنأ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195">
                <a:latin typeface="Tahoma"/>
                <a:cs typeface="Tahoma"/>
              </a:rPr>
              <a:t>يف</a:t>
            </a:r>
            <a:r>
              <a:rPr dirty="0" sz="1800" spc="65">
                <a:latin typeface="Tahoma"/>
                <a:cs typeface="Tahoma"/>
              </a:rPr>
              <a:t> </a:t>
            </a:r>
            <a:r>
              <a:rPr dirty="0" sz="1800" spc="-285">
                <a:latin typeface="Tahoma"/>
                <a:cs typeface="Tahoma"/>
              </a:rPr>
              <a:t>اراكتبا</a:t>
            </a:r>
            <a:r>
              <a:rPr dirty="0" sz="1800" spc="105">
                <a:latin typeface="Tahoma"/>
                <a:cs typeface="Tahoma"/>
              </a:rPr>
              <a:t> </a:t>
            </a:r>
            <a:r>
              <a:rPr dirty="0" sz="1800" spc="-450">
                <a:latin typeface="Tahoma"/>
                <a:cs typeface="Tahoma"/>
              </a:rPr>
              <a:t>،ةيسيئرلا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25">
                <a:latin typeface="Tahoma"/>
                <a:cs typeface="Tahoma"/>
              </a:rPr>
              <a:t>فارطألل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-175">
                <a:latin typeface="Tahoma"/>
                <a:cs typeface="Tahoma"/>
              </a:rPr>
              <a:t>ةيداصتقالاو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 spc="-400">
                <a:latin typeface="Tahoma"/>
                <a:cs typeface="Tahoma"/>
              </a:rPr>
              <a:t>ةيسايسلا</a:t>
            </a:r>
            <a:r>
              <a:rPr dirty="0" sz="1800" spc="125">
                <a:latin typeface="Tahoma"/>
                <a:cs typeface="Tahoma"/>
              </a:rPr>
              <a:t> </a:t>
            </a:r>
            <a:r>
              <a:rPr dirty="0" sz="1800" spc="-145">
                <a:latin typeface="Tahoma"/>
                <a:cs typeface="Tahoma"/>
              </a:rPr>
              <a:t>ةيفارغجلا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-175">
                <a:latin typeface="Tahoma"/>
                <a:cs typeface="Tahoma"/>
              </a:rPr>
              <a:t>زفاوحلاب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 spc="-250">
                <a:latin typeface="Tahoma"/>
                <a:cs typeface="Tahoma"/>
              </a:rPr>
              <a:t>ةنرتقملا</a:t>
            </a:r>
            <a:r>
              <a:rPr dirty="0" sz="1800" spc="110">
                <a:latin typeface="Tahoma"/>
                <a:cs typeface="Tahoma"/>
              </a:rPr>
              <a:t> </a:t>
            </a:r>
            <a:r>
              <a:rPr dirty="0" sz="1800" spc="-150">
                <a:latin typeface="Tahoma"/>
                <a:cs typeface="Tahoma"/>
              </a:rPr>
              <a:t>،ةدرفتملا</a:t>
            </a:r>
            <a:r>
              <a:rPr dirty="0" sz="1800" spc="80">
                <a:latin typeface="Tahoma"/>
                <a:cs typeface="Tahoma"/>
              </a:rPr>
              <a:t> </a:t>
            </a:r>
            <a:r>
              <a:rPr dirty="0" sz="1800" spc="-150">
                <a:latin typeface="Tahoma"/>
                <a:cs typeface="Tahoma"/>
              </a:rPr>
              <a:t>هتامس</a:t>
            </a:r>
            <a:r>
              <a:rPr dirty="0" sz="1800" spc="75">
                <a:latin typeface="Tahoma"/>
                <a:cs typeface="Tahoma"/>
              </a:rPr>
              <a:t> </a:t>
            </a:r>
            <a:r>
              <a:rPr dirty="0" sz="1800" spc="-75">
                <a:latin typeface="Tahoma"/>
                <a:cs typeface="Tahoma"/>
              </a:rPr>
              <a:t>بلطتتو</a:t>
            </a:r>
            <a:r>
              <a:rPr dirty="0" sz="1800" spc="-75">
                <a:latin typeface="Tahoma"/>
                <a:cs typeface="Tahoma"/>
              </a:rPr>
              <a:t> </a:t>
            </a:r>
            <a:r>
              <a:rPr dirty="0" sz="1800" spc="-10">
                <a:latin typeface="Tahoma"/>
                <a:cs typeface="Tahoma"/>
              </a:rPr>
              <a:t>.</a:t>
            </a:r>
            <a:r>
              <a:rPr dirty="0" sz="1800" spc="-10">
                <a:latin typeface="Tahoma"/>
                <a:cs typeface="Tahoma"/>
              </a:rPr>
              <a:t>ةمكوحلا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22177" y="1786509"/>
              <a:ext cx="98425" cy="14922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35940" y="1744726"/>
            <a:ext cx="11373485" cy="382460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4292600" marR="4297680">
              <a:lnSpc>
                <a:spcPct val="100000"/>
              </a:lnSpc>
              <a:spcBef>
                <a:spcPts val="105"/>
              </a:spcBef>
            </a:pPr>
            <a:r>
              <a:rPr dirty="0" sz="1400" spc="-110" b="1">
                <a:solidFill>
                  <a:srgbClr val="C00000"/>
                </a:solidFill>
                <a:latin typeface="Tahoma"/>
                <a:cs typeface="Tahoma"/>
              </a:rPr>
              <a:t>يعانطص</a:t>
            </a:r>
            <a:r>
              <a:rPr dirty="0" sz="1400" spc="110" b="1">
                <a:solidFill>
                  <a:srgbClr val="C00000"/>
                </a:solidFill>
                <a:latin typeface="Tahoma"/>
                <a:cs typeface="Tahoma"/>
              </a:rPr>
              <a:t>  </a:t>
            </a:r>
            <a:r>
              <a:rPr dirty="0" sz="1400" b="1">
                <a:solidFill>
                  <a:srgbClr val="C00000"/>
                </a:solidFill>
                <a:latin typeface="Tahoma"/>
                <a:cs typeface="Tahoma"/>
              </a:rPr>
              <a:t>ا</a:t>
            </a:r>
            <a:r>
              <a:rPr dirty="0" sz="1400" spc="-5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100" b="1">
                <a:solidFill>
                  <a:srgbClr val="C00000"/>
                </a:solidFill>
                <a:latin typeface="Tahoma"/>
                <a:cs typeface="Tahoma"/>
              </a:rPr>
              <a:t>ءاكذلا</a:t>
            </a:r>
            <a:r>
              <a:rPr dirty="0" sz="1400" spc="-1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b="1">
                <a:solidFill>
                  <a:srgbClr val="C00000"/>
                </a:solidFill>
                <a:latin typeface="Tahoma"/>
                <a:cs typeface="Tahoma"/>
              </a:rPr>
              <a:t>ةمكوح</a:t>
            </a:r>
            <a:r>
              <a:rPr dirty="0" sz="1400" spc="-1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1400" spc="-95" b="1">
                <a:solidFill>
                  <a:srgbClr val="C00000"/>
                </a:solidFill>
                <a:latin typeface="Tahoma"/>
                <a:cs typeface="Tahoma"/>
              </a:rPr>
              <a:t>ئدابم</a:t>
            </a:r>
            <a:endParaRPr sz="14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655"/>
              </a:spcBef>
            </a:pPr>
            <a:endParaRPr sz="1400">
              <a:latin typeface="Tahoma"/>
              <a:cs typeface="Tahoma"/>
            </a:endParaRPr>
          </a:p>
          <a:p>
            <a:pPr algn="r" marL="12700" marR="5715" indent="635">
              <a:lnSpc>
                <a:spcPct val="140100"/>
              </a:lnSpc>
              <a:spcBef>
                <a:spcPts val="5"/>
              </a:spcBef>
            </a:pPr>
            <a:r>
              <a:rPr dirty="0" sz="1400" spc="-65">
                <a:latin typeface="Tahoma"/>
                <a:cs typeface="Tahoma"/>
              </a:rPr>
              <a:t>تامسلا</a:t>
            </a:r>
            <a:r>
              <a:rPr dirty="0" sz="1400" spc="-5">
                <a:latin typeface="Tahoma"/>
                <a:cs typeface="Tahoma"/>
              </a:rPr>
              <a:t> </a:t>
            </a:r>
            <a:r>
              <a:rPr dirty="0" sz="1400" spc="240">
                <a:latin typeface="Tahoma"/>
                <a:cs typeface="Tahoma"/>
              </a:rPr>
              <a:t>هذه</a:t>
            </a:r>
            <a:r>
              <a:rPr dirty="0" sz="1400" spc="5">
                <a:latin typeface="Tahoma"/>
                <a:cs typeface="Tahoma"/>
              </a:rPr>
              <a:t> </a:t>
            </a:r>
            <a:r>
              <a:rPr dirty="0" sz="1400" spc="-60">
                <a:latin typeface="Tahoma"/>
                <a:cs typeface="Tahoma"/>
              </a:rPr>
              <a:t>ىلوأ</a:t>
            </a:r>
            <a:r>
              <a:rPr dirty="0" sz="1400" spc="5">
                <a:latin typeface="Tahoma"/>
                <a:cs typeface="Tahoma"/>
              </a:rPr>
              <a:t> </a:t>
            </a:r>
            <a:r>
              <a:rPr dirty="0" sz="1400" spc="-425">
                <a:latin typeface="Tahoma"/>
                <a:cs typeface="Tahoma"/>
              </a:rPr>
              <a:t>نيب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180">
                <a:latin typeface="Tahoma"/>
                <a:cs typeface="Tahoma"/>
              </a:rPr>
              <a:t>نمو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-204">
                <a:latin typeface="Tahoma"/>
                <a:cs typeface="Tahoma"/>
              </a:rPr>
              <a:t>.</a:t>
            </a:r>
            <a:r>
              <a:rPr dirty="0" sz="1400" spc="-204">
                <a:latin typeface="Tahoma"/>
                <a:cs typeface="Tahoma"/>
              </a:rPr>
              <a:t>ايجولونكتلا</a:t>
            </a:r>
            <a:r>
              <a:rPr dirty="0" sz="1400" spc="1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هذهل</a:t>
            </a:r>
            <a:r>
              <a:rPr dirty="0" sz="1400" spc="15">
                <a:latin typeface="Tahoma"/>
                <a:cs typeface="Tahoma"/>
              </a:rPr>
              <a:t> </a:t>
            </a:r>
            <a:r>
              <a:rPr dirty="0" sz="1400" spc="-114">
                <a:latin typeface="Tahoma"/>
                <a:cs typeface="Tahoma"/>
              </a:rPr>
              <a:t>ةدرفتملا</a:t>
            </a:r>
            <a:r>
              <a:rPr dirty="0" sz="1400" spc="5">
                <a:latin typeface="Tahoma"/>
                <a:cs typeface="Tahoma"/>
              </a:rPr>
              <a:t> </a:t>
            </a:r>
            <a:r>
              <a:rPr dirty="0" sz="1400" spc="-65">
                <a:latin typeface="Tahoma"/>
                <a:cs typeface="Tahoma"/>
              </a:rPr>
              <a:t>تامسلا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-155">
                <a:latin typeface="Tahoma"/>
                <a:cs typeface="Tahoma"/>
              </a:rPr>
              <a:t>سكعت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60">
                <a:latin typeface="Tahoma"/>
                <a:cs typeface="Tahoma"/>
              </a:rPr>
              <a:t>نأ</a:t>
            </a:r>
            <a:r>
              <a:rPr dirty="0" sz="1400" spc="5">
                <a:latin typeface="Tahoma"/>
                <a:cs typeface="Tahoma"/>
              </a:rPr>
              <a:t> </a:t>
            </a:r>
            <a:r>
              <a:rPr dirty="0" sz="1400" spc="-185">
                <a:latin typeface="Tahoma"/>
                <a:cs typeface="Tahoma"/>
              </a:rPr>
              <a:t>بجي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-75">
                <a:latin typeface="Tahoma"/>
                <a:cs typeface="Tahoma"/>
              </a:rPr>
              <a:t>اهنإف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-305">
                <a:latin typeface="Tahoma"/>
                <a:cs typeface="Tahoma"/>
              </a:rPr>
              <a:t>،ققحتي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60">
                <a:latin typeface="Tahoma"/>
                <a:cs typeface="Tahoma"/>
              </a:rPr>
              <a:t>نأ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-120">
                <a:latin typeface="Tahoma"/>
                <a:cs typeface="Tahoma"/>
              </a:rPr>
              <a:t>ةيملاعلا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-45">
                <a:latin typeface="Tahoma"/>
                <a:cs typeface="Tahoma"/>
              </a:rPr>
              <a:t>يعانطصالا</a:t>
            </a:r>
            <a:r>
              <a:rPr dirty="0" sz="1400" spc="20">
                <a:latin typeface="Tahoma"/>
                <a:cs typeface="Tahoma"/>
              </a:rPr>
              <a:t> </a:t>
            </a:r>
            <a:r>
              <a:rPr dirty="0" sz="1400" spc="-25">
                <a:latin typeface="Tahoma"/>
                <a:cs typeface="Tahoma"/>
              </a:rPr>
              <a:t>ءاكذلا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90">
                <a:latin typeface="Tahoma"/>
                <a:cs typeface="Tahoma"/>
              </a:rPr>
              <a:t>ةمكوح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-114">
                <a:latin typeface="Tahoma"/>
                <a:cs typeface="Tahoma"/>
              </a:rPr>
              <a:t>حاجنل</a:t>
            </a:r>
            <a:r>
              <a:rPr dirty="0" sz="1400" spc="1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ناك</a:t>
            </a:r>
            <a:r>
              <a:rPr dirty="0" sz="1400" spc="10">
                <a:latin typeface="Tahoma"/>
                <a:cs typeface="Tahoma"/>
              </a:rPr>
              <a:t> </a:t>
            </a:r>
            <a:r>
              <a:rPr dirty="0" sz="1400" spc="35">
                <a:latin typeface="Tahoma"/>
                <a:cs typeface="Tahoma"/>
              </a:rPr>
              <a:t>اذإ</a:t>
            </a:r>
            <a:r>
              <a:rPr dirty="0" sz="1400" spc="500">
                <a:latin typeface="Tahoma"/>
                <a:cs typeface="Tahoma"/>
              </a:rPr>
              <a:t> </a:t>
            </a:r>
            <a:r>
              <a:rPr dirty="0" sz="1400" spc="-145">
                <a:latin typeface="Tahoma"/>
                <a:cs typeface="Tahoma"/>
              </a:rPr>
              <a:t>ىلع</a:t>
            </a:r>
            <a:r>
              <a:rPr dirty="0" sz="1400" spc="-60">
                <a:latin typeface="Tahoma"/>
                <a:cs typeface="Tahoma"/>
              </a:rPr>
              <a:t> </a:t>
            </a:r>
            <a:r>
              <a:rPr dirty="0" sz="1400" spc="-90">
                <a:latin typeface="Tahoma"/>
                <a:cs typeface="Tahoma"/>
              </a:rPr>
              <a:t>بجيو</a:t>
            </a:r>
            <a:r>
              <a:rPr dirty="0" sz="1400" spc="-35">
                <a:latin typeface="Tahoma"/>
                <a:cs typeface="Tahoma"/>
              </a:rPr>
              <a:t> </a:t>
            </a:r>
            <a:r>
              <a:rPr dirty="0" sz="1400" spc="-204">
                <a:latin typeface="Tahoma"/>
                <a:cs typeface="Tahoma"/>
              </a:rPr>
              <a:t>.</a:t>
            </a:r>
            <a:r>
              <a:rPr dirty="0" sz="1400" spc="-204">
                <a:latin typeface="Tahoma"/>
                <a:cs typeface="Tahoma"/>
              </a:rPr>
              <a:t>هب</a:t>
            </a:r>
            <a:r>
              <a:rPr dirty="0" sz="1400" spc="-55">
                <a:latin typeface="Tahoma"/>
                <a:cs typeface="Tahoma"/>
              </a:rPr>
              <a:t> </a:t>
            </a:r>
            <a:r>
              <a:rPr dirty="0" sz="1400" spc="-295">
                <a:latin typeface="Tahoma"/>
                <a:cs typeface="Tahoma"/>
              </a:rPr>
              <a:t>ؤبنتلا</a:t>
            </a:r>
            <a:r>
              <a:rPr dirty="0" sz="1400" spc="-40">
                <a:latin typeface="Tahoma"/>
                <a:cs typeface="Tahoma"/>
              </a:rPr>
              <a:t> </a:t>
            </a:r>
            <a:r>
              <a:rPr dirty="0" sz="1400" spc="-145">
                <a:latin typeface="Tahoma"/>
                <a:cs typeface="Tahoma"/>
              </a:rPr>
              <a:t>نكمي</a:t>
            </a:r>
            <a:r>
              <a:rPr dirty="0" sz="1400" spc="-40">
                <a:latin typeface="Tahoma"/>
                <a:cs typeface="Tahoma"/>
              </a:rPr>
              <a:t> </a:t>
            </a:r>
            <a:r>
              <a:rPr dirty="0" sz="1400" spc="-145">
                <a:latin typeface="Tahoma"/>
                <a:cs typeface="Tahoma"/>
              </a:rPr>
              <a:t>ال</a:t>
            </a:r>
            <a:r>
              <a:rPr dirty="0" sz="1400" spc="-50">
                <a:latin typeface="Tahoma"/>
                <a:cs typeface="Tahoma"/>
              </a:rPr>
              <a:t> </a:t>
            </a:r>
            <a:r>
              <a:rPr dirty="0" sz="1400" spc="-170">
                <a:latin typeface="Tahoma"/>
                <a:cs typeface="Tahoma"/>
              </a:rPr>
              <a:t>عباطب</a:t>
            </a:r>
            <a:r>
              <a:rPr dirty="0" sz="1400" spc="-40">
                <a:latin typeface="Tahoma"/>
                <a:cs typeface="Tahoma"/>
              </a:rPr>
              <a:t> </a:t>
            </a:r>
            <a:r>
              <a:rPr dirty="0" sz="1400" spc="-405">
                <a:latin typeface="Tahoma"/>
                <a:cs typeface="Tahoma"/>
              </a:rPr>
              <a:t>مستي</a:t>
            </a:r>
            <a:r>
              <a:rPr dirty="0" sz="1400" spc="-35">
                <a:latin typeface="Tahoma"/>
                <a:cs typeface="Tahoma"/>
              </a:rPr>
              <a:t> </a:t>
            </a:r>
            <a:r>
              <a:rPr dirty="0" sz="1400" spc="-170">
                <a:latin typeface="Tahoma"/>
                <a:cs typeface="Tahoma"/>
              </a:rPr>
              <a:t>هزرحي</a:t>
            </a:r>
            <a:r>
              <a:rPr dirty="0" sz="1400" spc="-40">
                <a:latin typeface="Tahoma"/>
                <a:cs typeface="Tahoma"/>
              </a:rPr>
              <a:t> </a:t>
            </a:r>
            <a:r>
              <a:rPr dirty="0" sz="1400" spc="60">
                <a:latin typeface="Tahoma"/>
                <a:cs typeface="Tahoma"/>
              </a:rPr>
              <a:t>نأ</a:t>
            </a:r>
            <a:r>
              <a:rPr dirty="0" sz="1400" spc="-40">
                <a:latin typeface="Tahoma"/>
                <a:cs typeface="Tahoma"/>
              </a:rPr>
              <a:t> </a:t>
            </a:r>
            <a:r>
              <a:rPr dirty="0" sz="1400" spc="-145">
                <a:latin typeface="Tahoma"/>
                <a:cs typeface="Tahoma"/>
              </a:rPr>
              <a:t>نكمي</a:t>
            </a:r>
            <a:r>
              <a:rPr dirty="0" sz="1400" spc="-40">
                <a:latin typeface="Tahoma"/>
                <a:cs typeface="Tahoma"/>
              </a:rPr>
              <a:t> </a:t>
            </a:r>
            <a:r>
              <a:rPr dirty="0" sz="1400" spc="-55">
                <a:latin typeface="Tahoma"/>
                <a:cs typeface="Tahoma"/>
              </a:rPr>
              <a:t>يذلا</a:t>
            </a:r>
            <a:r>
              <a:rPr dirty="0" sz="1400" spc="-35">
                <a:latin typeface="Tahoma"/>
                <a:cs typeface="Tahoma"/>
              </a:rPr>
              <a:t> </a:t>
            </a:r>
            <a:r>
              <a:rPr dirty="0" sz="1400" spc="-165">
                <a:latin typeface="Tahoma"/>
                <a:cs typeface="Tahoma"/>
              </a:rPr>
              <a:t>مدقتلا</a:t>
            </a:r>
            <a:r>
              <a:rPr dirty="0" sz="1400" spc="-40">
                <a:latin typeface="Tahoma"/>
                <a:cs typeface="Tahoma"/>
              </a:rPr>
              <a:t> </a:t>
            </a:r>
            <a:r>
              <a:rPr dirty="0" sz="1400" spc="-45">
                <a:latin typeface="Tahoma"/>
                <a:cs typeface="Tahoma"/>
              </a:rPr>
              <a:t>نإف</a:t>
            </a:r>
            <a:r>
              <a:rPr dirty="0" sz="1400" spc="-35">
                <a:latin typeface="Tahoma"/>
                <a:cs typeface="Tahoma"/>
              </a:rPr>
              <a:t> </a:t>
            </a:r>
            <a:r>
              <a:rPr dirty="0" sz="1400" spc="-114">
                <a:latin typeface="Tahoma"/>
                <a:cs typeface="Tahoma"/>
              </a:rPr>
              <a:t>،روطتلا</a:t>
            </a:r>
            <a:r>
              <a:rPr dirty="0" sz="1400" spc="-40">
                <a:latin typeface="Tahoma"/>
                <a:cs typeface="Tahoma"/>
              </a:rPr>
              <a:t> </a:t>
            </a:r>
            <a:r>
              <a:rPr dirty="0" sz="1400" spc="-229">
                <a:latin typeface="Tahoma"/>
                <a:cs typeface="Tahoma"/>
              </a:rPr>
              <a:t>ةقئاف</a:t>
            </a:r>
            <a:r>
              <a:rPr dirty="0" sz="1400" spc="-35">
                <a:latin typeface="Tahoma"/>
                <a:cs typeface="Tahoma"/>
              </a:rPr>
              <a:t> </a:t>
            </a:r>
            <a:r>
              <a:rPr dirty="0" sz="1400" spc="-210">
                <a:latin typeface="Tahoma"/>
                <a:cs typeface="Tahoma"/>
              </a:rPr>
              <a:t>ايجولونكت</a:t>
            </a:r>
            <a:r>
              <a:rPr dirty="0" sz="1400" spc="-40">
                <a:latin typeface="Tahoma"/>
                <a:cs typeface="Tahoma"/>
              </a:rPr>
              <a:t> </a:t>
            </a:r>
            <a:r>
              <a:rPr dirty="0" sz="1400" spc="-50">
                <a:latin typeface="Tahoma"/>
                <a:cs typeface="Tahoma"/>
              </a:rPr>
              <a:t>يعانطصالا</a:t>
            </a:r>
            <a:r>
              <a:rPr dirty="0" sz="1400" spc="-45">
                <a:latin typeface="Tahoma"/>
                <a:cs typeface="Tahoma"/>
              </a:rPr>
              <a:t> </a:t>
            </a:r>
            <a:r>
              <a:rPr dirty="0" sz="1400" spc="-45">
                <a:latin typeface="Tahoma"/>
                <a:cs typeface="Tahoma"/>
              </a:rPr>
              <a:t>ءاكذلا</a:t>
            </a:r>
            <a:r>
              <a:rPr dirty="0" sz="1400" spc="-35">
                <a:latin typeface="Tahoma"/>
                <a:cs typeface="Tahoma"/>
              </a:rPr>
              <a:t> </a:t>
            </a:r>
            <a:r>
              <a:rPr dirty="0" sz="1400" spc="-114">
                <a:latin typeface="Tahoma"/>
                <a:cs typeface="Tahoma"/>
              </a:rPr>
              <a:t>فصوب</a:t>
            </a:r>
            <a:r>
              <a:rPr dirty="0" sz="1400" spc="-40">
                <a:latin typeface="Tahoma"/>
                <a:cs typeface="Tahoma"/>
              </a:rPr>
              <a:t> </a:t>
            </a:r>
            <a:r>
              <a:rPr dirty="0" sz="1400" spc="-100">
                <a:latin typeface="Tahoma"/>
                <a:cs typeface="Tahoma"/>
              </a:rPr>
              <a:t>هنأ</a:t>
            </a:r>
            <a:r>
              <a:rPr dirty="0" sz="1400" spc="-40">
                <a:latin typeface="Tahoma"/>
                <a:cs typeface="Tahoma"/>
              </a:rPr>
              <a:t> </a:t>
            </a:r>
            <a:r>
              <a:rPr dirty="0" sz="1400" spc="-175">
                <a:latin typeface="Tahoma"/>
                <a:cs typeface="Tahoma"/>
              </a:rPr>
              <a:t>يف</a:t>
            </a:r>
            <a:r>
              <a:rPr dirty="0" sz="1400" spc="-35">
                <a:latin typeface="Tahoma"/>
                <a:cs typeface="Tahoma"/>
              </a:rPr>
              <a:t> </a:t>
            </a:r>
            <a:r>
              <a:rPr dirty="0" sz="1400" spc="-135">
                <a:latin typeface="Tahoma"/>
                <a:cs typeface="Tahoma"/>
              </a:rPr>
              <a:t>لثمتملا</a:t>
            </a:r>
            <a:r>
              <a:rPr dirty="0" sz="1400" spc="-45">
                <a:latin typeface="Tahoma"/>
                <a:cs typeface="Tahoma"/>
              </a:rPr>
              <a:t> </a:t>
            </a:r>
            <a:r>
              <a:rPr dirty="0" sz="1400" spc="-10">
                <a:latin typeface="Tahoma"/>
                <a:cs typeface="Tahoma"/>
              </a:rPr>
              <a:t>عقاولا</a:t>
            </a:r>
            <a:r>
              <a:rPr dirty="0" sz="1400" spc="-10">
                <a:latin typeface="Tahoma"/>
                <a:cs typeface="Tahoma"/>
              </a:rPr>
              <a:t> </a:t>
            </a:r>
            <a:r>
              <a:rPr dirty="0" sz="1400" spc="-305">
                <a:latin typeface="Tahoma"/>
                <a:cs typeface="Tahoma"/>
              </a:rPr>
              <a:t>،ةليلق</a:t>
            </a:r>
            <a:r>
              <a:rPr dirty="0" sz="1400" spc="8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روهش</a:t>
            </a:r>
            <a:r>
              <a:rPr dirty="0" sz="1400" spc="-110">
                <a:latin typeface="Tahoma"/>
                <a:cs typeface="Tahoma"/>
              </a:rPr>
              <a:t> </a:t>
            </a:r>
            <a:r>
              <a:rPr dirty="0" sz="1400" spc="50">
                <a:latin typeface="Tahoma"/>
                <a:cs typeface="Tahoma"/>
              </a:rPr>
              <a:t>نوضغ</a:t>
            </a:r>
            <a:r>
              <a:rPr dirty="0" sz="1400" spc="40">
                <a:latin typeface="Tahoma"/>
                <a:cs typeface="Tahoma"/>
              </a:rPr>
              <a:t> </a:t>
            </a:r>
            <a:r>
              <a:rPr dirty="0" sz="1400" spc="-150">
                <a:latin typeface="Tahoma"/>
                <a:cs typeface="Tahoma"/>
              </a:rPr>
              <a:t>يف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-140">
                <a:latin typeface="Tahoma"/>
                <a:cs typeface="Tahoma"/>
              </a:rPr>
              <a:t>ةلص</a:t>
            </a:r>
            <a:r>
              <a:rPr dirty="0" sz="1400" spc="45">
                <a:latin typeface="Tahoma"/>
                <a:cs typeface="Tahoma"/>
              </a:rPr>
              <a:t> </a:t>
            </a:r>
            <a:r>
              <a:rPr dirty="0" sz="1400" spc="105">
                <a:latin typeface="Tahoma"/>
                <a:cs typeface="Tahoma"/>
              </a:rPr>
              <a:t>تاذ</a:t>
            </a:r>
            <a:r>
              <a:rPr dirty="0" sz="1400" spc="35">
                <a:latin typeface="Tahoma"/>
                <a:cs typeface="Tahoma"/>
              </a:rPr>
              <a:t> </a:t>
            </a:r>
            <a:r>
              <a:rPr dirty="0" sz="1400" spc="-185">
                <a:latin typeface="Tahoma"/>
                <a:cs typeface="Tahoma"/>
              </a:rPr>
              <a:t>ىتح</a:t>
            </a:r>
            <a:r>
              <a:rPr dirty="0" sz="1400" spc="70">
                <a:latin typeface="Tahoma"/>
                <a:cs typeface="Tahoma"/>
              </a:rPr>
              <a:t> </a:t>
            </a:r>
            <a:r>
              <a:rPr dirty="0" sz="1400" spc="105">
                <a:latin typeface="Tahoma"/>
                <a:cs typeface="Tahoma"/>
              </a:rPr>
              <a:t>وأ</a:t>
            </a:r>
            <a:r>
              <a:rPr dirty="0" sz="1400" spc="55">
                <a:latin typeface="Tahoma"/>
                <a:cs typeface="Tahoma"/>
              </a:rPr>
              <a:t> </a:t>
            </a:r>
            <a:r>
              <a:rPr dirty="0" sz="1400" spc="-50">
                <a:latin typeface="Tahoma"/>
                <a:cs typeface="Tahoma"/>
              </a:rPr>
              <a:t>ةلاعف</a:t>
            </a:r>
            <a:r>
              <a:rPr dirty="0" sz="1400" spc="40">
                <a:latin typeface="Tahoma"/>
                <a:cs typeface="Tahoma"/>
              </a:rPr>
              <a:t> </a:t>
            </a:r>
            <a:r>
              <a:rPr dirty="0" sz="1400" spc="-150">
                <a:latin typeface="Tahoma"/>
                <a:cs typeface="Tahoma"/>
              </a:rPr>
              <a:t>مويلا</a:t>
            </a:r>
            <a:r>
              <a:rPr dirty="0" sz="1400" spc="60">
                <a:latin typeface="Tahoma"/>
                <a:cs typeface="Tahoma"/>
              </a:rPr>
              <a:t> </a:t>
            </a:r>
            <a:r>
              <a:rPr dirty="0" sz="1400" spc="-165">
                <a:latin typeface="Tahoma"/>
                <a:cs typeface="Tahoma"/>
              </a:rPr>
              <a:t>اهنورقي</a:t>
            </a:r>
            <a:r>
              <a:rPr dirty="0" sz="1400" spc="5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دعاوق</a:t>
            </a:r>
            <a:r>
              <a:rPr dirty="0" sz="1400" spc="55">
                <a:latin typeface="Tahoma"/>
                <a:cs typeface="Tahoma"/>
              </a:rPr>
              <a:t> </a:t>
            </a:r>
            <a:r>
              <a:rPr dirty="0" sz="1400" spc="50">
                <a:latin typeface="Tahoma"/>
                <a:cs typeface="Tahoma"/>
              </a:rPr>
              <a:t>يأ</a:t>
            </a:r>
            <a:r>
              <a:rPr dirty="0" sz="1400" spc="45">
                <a:latin typeface="Tahoma"/>
                <a:cs typeface="Tahoma"/>
              </a:rPr>
              <a:t> </a:t>
            </a:r>
            <a:r>
              <a:rPr dirty="0" sz="1400" spc="-140">
                <a:latin typeface="Tahoma"/>
                <a:cs typeface="Tahoma"/>
              </a:rPr>
              <a:t>نوكت</a:t>
            </a:r>
            <a:r>
              <a:rPr dirty="0" sz="1400" spc="45">
                <a:latin typeface="Tahoma"/>
                <a:cs typeface="Tahoma"/>
              </a:rPr>
              <a:t> </a:t>
            </a:r>
            <a:r>
              <a:rPr dirty="0" sz="1400" spc="-95">
                <a:latin typeface="Tahoma"/>
                <a:cs typeface="Tahoma"/>
              </a:rPr>
              <a:t>ال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دق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-290">
                <a:latin typeface="Tahoma"/>
                <a:cs typeface="Tahoma"/>
              </a:rPr>
              <a:t>،ؤبنتلا</a:t>
            </a:r>
            <a:r>
              <a:rPr dirty="0" sz="1400" spc="85">
                <a:latin typeface="Tahoma"/>
                <a:cs typeface="Tahoma"/>
              </a:rPr>
              <a:t> </a:t>
            </a:r>
            <a:r>
              <a:rPr dirty="0" sz="1400" spc="-150">
                <a:latin typeface="Tahoma"/>
                <a:cs typeface="Tahoma"/>
              </a:rPr>
              <a:t>رذعتل</a:t>
            </a:r>
            <a:r>
              <a:rPr dirty="0" sz="1400" spc="55">
                <a:latin typeface="Tahoma"/>
                <a:cs typeface="Tahoma"/>
              </a:rPr>
              <a:t> </a:t>
            </a:r>
            <a:r>
              <a:rPr dirty="0" sz="1400" spc="-10">
                <a:latin typeface="Tahoma"/>
                <a:cs typeface="Tahoma"/>
              </a:rPr>
              <a:t>ارظن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-45">
                <a:latin typeface="Tahoma"/>
                <a:cs typeface="Tahoma"/>
              </a:rPr>
              <a:t>هنأ</a:t>
            </a:r>
            <a:r>
              <a:rPr dirty="0" sz="1400" spc="45">
                <a:latin typeface="Tahoma"/>
                <a:cs typeface="Tahoma"/>
              </a:rPr>
              <a:t> </a:t>
            </a:r>
            <a:r>
              <a:rPr dirty="0" sz="1400" spc="-185">
                <a:latin typeface="Tahoma"/>
                <a:cs typeface="Tahoma"/>
              </a:rPr>
              <a:t>رابتعالا</a:t>
            </a:r>
            <a:r>
              <a:rPr dirty="0" sz="1400" spc="70">
                <a:latin typeface="Tahoma"/>
                <a:cs typeface="Tahoma"/>
              </a:rPr>
              <a:t> </a:t>
            </a:r>
            <a:r>
              <a:rPr dirty="0" sz="1400" spc="-150">
                <a:latin typeface="Tahoma"/>
                <a:cs typeface="Tahoma"/>
              </a:rPr>
              <a:t>يف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-25">
                <a:latin typeface="Tahoma"/>
                <a:cs typeface="Tahoma"/>
              </a:rPr>
              <a:t>اوذخأي</a:t>
            </a:r>
            <a:r>
              <a:rPr dirty="0" sz="1400" spc="35">
                <a:latin typeface="Tahoma"/>
                <a:cs typeface="Tahoma"/>
              </a:rPr>
              <a:t> </a:t>
            </a:r>
            <a:r>
              <a:rPr dirty="0" sz="1400" spc="60">
                <a:latin typeface="Tahoma"/>
                <a:cs typeface="Tahoma"/>
              </a:rPr>
              <a:t>نأ</a:t>
            </a:r>
            <a:r>
              <a:rPr dirty="0" sz="1400" spc="60">
                <a:latin typeface="Tahoma"/>
                <a:cs typeface="Tahoma"/>
              </a:rPr>
              <a:t> </a:t>
            </a:r>
            <a:r>
              <a:rPr dirty="0" sz="1400" spc="-235">
                <a:latin typeface="Tahoma"/>
                <a:cs typeface="Tahoma"/>
              </a:rPr>
              <a:t>تاسايسلا</a:t>
            </a:r>
            <a:r>
              <a:rPr dirty="0" sz="1400" spc="85">
                <a:latin typeface="Tahoma"/>
                <a:cs typeface="Tahoma"/>
              </a:rPr>
              <a:t> </a:t>
            </a:r>
            <a:r>
              <a:rPr dirty="0" sz="1400" spc="-20">
                <a:latin typeface="Tahoma"/>
                <a:cs typeface="Tahoma"/>
              </a:rPr>
              <a:t>عانص</a:t>
            </a:r>
            <a:r>
              <a:rPr dirty="0" sz="1400" spc="-20">
                <a:latin typeface="Tahoma"/>
                <a:cs typeface="Tahoma"/>
              </a:rPr>
              <a:t> </a:t>
            </a:r>
            <a:r>
              <a:rPr dirty="0" sz="1400" spc="-60">
                <a:latin typeface="Tahoma"/>
                <a:cs typeface="Tahoma"/>
              </a:rPr>
              <a:t>.</a:t>
            </a:r>
            <a:r>
              <a:rPr dirty="0" sz="1400" spc="-60">
                <a:latin typeface="Tahoma"/>
                <a:cs typeface="Tahoma"/>
              </a:rPr>
              <a:t>ةنورملا</a:t>
            </a:r>
            <a:r>
              <a:rPr dirty="0" sz="1400" spc="-45">
                <a:latin typeface="Tahoma"/>
                <a:cs typeface="Tahoma"/>
              </a:rPr>
              <a:t> </a:t>
            </a:r>
            <a:r>
              <a:rPr dirty="0" sz="1400" spc="-170">
                <a:latin typeface="Tahoma"/>
                <a:cs typeface="Tahoma"/>
              </a:rPr>
              <a:t>ىلإ</a:t>
            </a:r>
            <a:r>
              <a:rPr dirty="0" sz="1400" spc="-45">
                <a:latin typeface="Tahoma"/>
                <a:cs typeface="Tahoma"/>
              </a:rPr>
              <a:t> </a:t>
            </a:r>
            <a:r>
              <a:rPr dirty="0" sz="1400" spc="-390">
                <a:latin typeface="Tahoma"/>
                <a:cs typeface="Tahoma"/>
              </a:rPr>
              <a:t>رقتفت</a:t>
            </a:r>
            <a:r>
              <a:rPr dirty="0" sz="1400" spc="-55">
                <a:latin typeface="Tahoma"/>
                <a:cs typeface="Tahoma"/>
              </a:rPr>
              <a:t> </a:t>
            </a:r>
            <a:r>
              <a:rPr dirty="0" sz="1400" spc="-50">
                <a:latin typeface="Tahoma"/>
                <a:cs typeface="Tahoma"/>
              </a:rPr>
              <a:t>ةمظنأب</a:t>
            </a:r>
            <a:r>
              <a:rPr dirty="0" sz="1400" spc="-65">
                <a:latin typeface="Tahoma"/>
                <a:cs typeface="Tahoma"/>
              </a:rPr>
              <a:t> </a:t>
            </a:r>
            <a:r>
              <a:rPr dirty="0" sz="1400" spc="-155">
                <a:latin typeface="Tahoma"/>
                <a:cs typeface="Tahoma"/>
              </a:rPr>
              <a:t>مويلا</a:t>
            </a:r>
            <a:r>
              <a:rPr dirty="0" sz="1400" spc="-70">
                <a:latin typeface="Tahoma"/>
                <a:cs typeface="Tahoma"/>
              </a:rPr>
              <a:t> </a:t>
            </a:r>
            <a:r>
              <a:rPr dirty="0" sz="1400" spc="-220">
                <a:latin typeface="Tahoma"/>
                <a:cs typeface="Tahoma"/>
              </a:rPr>
              <a:t>ةيميظنتلا</a:t>
            </a:r>
            <a:r>
              <a:rPr dirty="0" sz="1400" spc="-2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تاهجلا</a:t>
            </a:r>
            <a:r>
              <a:rPr dirty="0" sz="1400" spc="-45">
                <a:latin typeface="Tahoma"/>
                <a:cs typeface="Tahoma"/>
              </a:rPr>
              <a:t> </a:t>
            </a:r>
            <a:r>
              <a:rPr dirty="0" sz="1400" spc="-440">
                <a:latin typeface="Tahoma"/>
                <a:cs typeface="Tahoma"/>
              </a:rPr>
              <a:t>دييقت</a:t>
            </a:r>
            <a:r>
              <a:rPr dirty="0" sz="1400" spc="-5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أطخلا</a:t>
            </a:r>
            <a:r>
              <a:rPr dirty="0" sz="1400" spc="-55">
                <a:latin typeface="Tahoma"/>
                <a:cs typeface="Tahoma"/>
              </a:rPr>
              <a:t> </a:t>
            </a:r>
            <a:r>
              <a:rPr dirty="0" sz="1400" spc="180">
                <a:latin typeface="Tahoma"/>
                <a:cs typeface="Tahoma"/>
              </a:rPr>
              <a:t>نم</a:t>
            </a:r>
            <a:r>
              <a:rPr dirty="0" sz="1400" spc="-50">
                <a:latin typeface="Tahoma"/>
                <a:cs typeface="Tahoma"/>
              </a:rPr>
              <a:t> </a:t>
            </a:r>
            <a:r>
              <a:rPr dirty="0" sz="1400" spc="-175">
                <a:latin typeface="Tahoma"/>
                <a:cs typeface="Tahoma"/>
              </a:rPr>
              <a:t>نوكي</a:t>
            </a:r>
            <a:r>
              <a:rPr dirty="0" sz="1400" spc="-5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دقو</a:t>
            </a:r>
            <a:r>
              <a:rPr dirty="0" sz="1400" spc="-65">
                <a:latin typeface="Tahoma"/>
                <a:cs typeface="Tahoma"/>
              </a:rPr>
              <a:t> </a:t>
            </a:r>
            <a:r>
              <a:rPr dirty="0" sz="1400" spc="-100">
                <a:latin typeface="Tahoma"/>
                <a:cs typeface="Tahoma"/>
              </a:rPr>
              <a:t>.</a:t>
            </a:r>
            <a:r>
              <a:rPr dirty="0" sz="1400" spc="-100">
                <a:latin typeface="Tahoma"/>
                <a:cs typeface="Tahoma"/>
              </a:rPr>
              <a:t>تاونس</a:t>
            </a:r>
            <a:r>
              <a:rPr dirty="0" sz="1400" spc="-45">
                <a:latin typeface="Tahoma"/>
                <a:cs typeface="Tahoma"/>
              </a:rPr>
              <a:t> </a:t>
            </a:r>
            <a:r>
              <a:rPr dirty="0" sz="1400" spc="120">
                <a:latin typeface="Tahoma"/>
                <a:cs typeface="Tahoma"/>
              </a:rPr>
              <a:t>ةدع</a:t>
            </a:r>
            <a:r>
              <a:rPr dirty="0" sz="1400" spc="-55">
                <a:latin typeface="Tahoma"/>
                <a:cs typeface="Tahoma"/>
              </a:rPr>
              <a:t> </a:t>
            </a:r>
            <a:r>
              <a:rPr dirty="0" sz="1400" spc="-30">
                <a:latin typeface="Tahoma"/>
                <a:cs typeface="Tahoma"/>
              </a:rPr>
              <a:t>لالخ</a:t>
            </a:r>
            <a:r>
              <a:rPr dirty="0" sz="1400" spc="-75">
                <a:latin typeface="Tahoma"/>
                <a:cs typeface="Tahoma"/>
              </a:rPr>
              <a:t> </a:t>
            </a:r>
            <a:r>
              <a:rPr dirty="0" sz="1400" spc="-60">
                <a:latin typeface="Tahoma"/>
                <a:cs typeface="Tahoma"/>
              </a:rPr>
              <a:t>عضولا</a:t>
            </a:r>
            <a:r>
              <a:rPr dirty="0" sz="1400" spc="-50">
                <a:latin typeface="Tahoma"/>
                <a:cs typeface="Tahoma"/>
              </a:rPr>
              <a:t> </a:t>
            </a:r>
            <a:r>
              <a:rPr dirty="0" sz="1400" spc="120">
                <a:latin typeface="Tahoma"/>
                <a:cs typeface="Tahoma"/>
              </a:rPr>
              <a:t>نع</a:t>
            </a:r>
            <a:r>
              <a:rPr dirty="0" sz="1400" spc="-60">
                <a:latin typeface="Tahoma"/>
                <a:cs typeface="Tahoma"/>
              </a:rPr>
              <a:t> </a:t>
            </a:r>
            <a:r>
              <a:rPr dirty="0" sz="1400" spc="-10">
                <a:latin typeface="Tahoma"/>
                <a:cs typeface="Tahoma"/>
              </a:rPr>
              <a:t>كيهان</a:t>
            </a:r>
            <a:endParaRPr sz="1400">
              <a:latin typeface="Tahoma"/>
              <a:cs typeface="Tahoma"/>
            </a:endParaRPr>
          </a:p>
          <a:p>
            <a:pPr algn="r" marL="12700" marR="5715" indent="1270">
              <a:lnSpc>
                <a:spcPct val="140000"/>
              </a:lnSpc>
            </a:pPr>
            <a:r>
              <a:rPr dirty="0" sz="1400" spc="-155">
                <a:latin typeface="Tahoma"/>
                <a:cs typeface="Tahoma"/>
              </a:rPr>
              <a:t>رارقلا</a:t>
            </a:r>
            <a:r>
              <a:rPr dirty="0" sz="1400" spc="45">
                <a:latin typeface="Tahoma"/>
                <a:cs typeface="Tahoma"/>
              </a:rPr>
              <a:t> </a:t>
            </a:r>
            <a:r>
              <a:rPr dirty="0" sz="1400" spc="-170">
                <a:latin typeface="Tahoma"/>
                <a:cs typeface="Tahoma"/>
              </a:rPr>
              <a:t>عنص</a:t>
            </a:r>
            <a:r>
              <a:rPr dirty="0" sz="1400" spc="55">
                <a:latin typeface="Tahoma"/>
                <a:cs typeface="Tahoma"/>
              </a:rPr>
              <a:t> </a:t>
            </a:r>
            <a:r>
              <a:rPr dirty="0" sz="1400" spc="-114">
                <a:latin typeface="Tahoma"/>
                <a:cs typeface="Tahoma"/>
              </a:rPr>
              <a:t>ةيلمع</a:t>
            </a:r>
            <a:r>
              <a:rPr dirty="0" sz="1400" spc="5">
                <a:latin typeface="Tahoma"/>
                <a:cs typeface="Tahoma"/>
              </a:rPr>
              <a:t> </a:t>
            </a:r>
            <a:r>
              <a:rPr dirty="0" sz="1400" spc="-150">
                <a:latin typeface="Tahoma"/>
                <a:cs typeface="Tahoma"/>
              </a:rPr>
              <a:t>اهيلع</a:t>
            </a:r>
            <a:r>
              <a:rPr dirty="0" sz="1400" spc="40">
                <a:latin typeface="Tahoma"/>
                <a:cs typeface="Tahoma"/>
              </a:rPr>
              <a:t> </a:t>
            </a:r>
            <a:r>
              <a:rPr dirty="0" sz="1400" spc="-110">
                <a:latin typeface="Tahoma"/>
                <a:cs typeface="Tahoma"/>
              </a:rPr>
              <a:t>دمتعت</a:t>
            </a:r>
            <a:r>
              <a:rPr dirty="0" sz="1400">
                <a:latin typeface="Tahoma"/>
                <a:cs typeface="Tahoma"/>
              </a:rPr>
              <a:t> </a:t>
            </a:r>
            <a:r>
              <a:rPr dirty="0" sz="1400" spc="60">
                <a:latin typeface="Tahoma"/>
                <a:cs typeface="Tahoma"/>
              </a:rPr>
              <a:t>نأ</a:t>
            </a:r>
            <a:r>
              <a:rPr dirty="0" sz="1400" spc="35">
                <a:latin typeface="Tahoma"/>
                <a:cs typeface="Tahoma"/>
              </a:rPr>
              <a:t> </a:t>
            </a:r>
            <a:r>
              <a:rPr dirty="0" sz="1400" spc="-130">
                <a:latin typeface="Tahoma"/>
                <a:cs typeface="Tahoma"/>
              </a:rPr>
              <a:t>نكمي</a:t>
            </a:r>
            <a:r>
              <a:rPr dirty="0" sz="1400" spc="40">
                <a:latin typeface="Tahoma"/>
                <a:cs typeface="Tahoma"/>
              </a:rPr>
              <a:t> </a:t>
            </a:r>
            <a:r>
              <a:rPr dirty="0" sz="1400" spc="-265">
                <a:latin typeface="Tahoma"/>
                <a:cs typeface="Tahoma"/>
              </a:rPr>
              <a:t>يتلا</a:t>
            </a:r>
            <a:r>
              <a:rPr dirty="0" sz="1400" spc="70">
                <a:latin typeface="Tahoma"/>
                <a:cs typeface="Tahoma"/>
              </a:rPr>
              <a:t> </a:t>
            </a:r>
            <a:r>
              <a:rPr dirty="0" sz="1400" spc="-85">
                <a:latin typeface="Tahoma"/>
                <a:cs typeface="Tahoma"/>
              </a:rPr>
              <a:t>ىلوألا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-65">
                <a:latin typeface="Tahoma"/>
                <a:cs typeface="Tahoma"/>
              </a:rPr>
              <a:t>ئدابملا</a:t>
            </a:r>
            <a:r>
              <a:rPr dirty="0" sz="1400" spc="35">
                <a:latin typeface="Tahoma"/>
                <a:cs typeface="Tahoma"/>
              </a:rPr>
              <a:t> </a:t>
            </a:r>
            <a:r>
              <a:rPr dirty="0" sz="1400" spc="170">
                <a:latin typeface="Tahoma"/>
                <a:cs typeface="Tahoma"/>
              </a:rPr>
              <a:t>نم</a:t>
            </a:r>
            <a:r>
              <a:rPr dirty="0" sz="1400" spc="35">
                <a:latin typeface="Tahoma"/>
                <a:cs typeface="Tahoma"/>
              </a:rPr>
              <a:t> </a:t>
            </a:r>
            <a:r>
              <a:rPr dirty="0" sz="1400" spc="155">
                <a:latin typeface="Tahoma"/>
                <a:cs typeface="Tahoma"/>
              </a:rPr>
              <a:t>ةعومجم</a:t>
            </a:r>
            <a:r>
              <a:rPr dirty="0" sz="1400" spc="3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عضو</a:t>
            </a:r>
            <a:r>
              <a:rPr dirty="0" sz="1400" spc="40">
                <a:latin typeface="Tahoma"/>
                <a:cs typeface="Tahoma"/>
              </a:rPr>
              <a:t> </a:t>
            </a:r>
            <a:r>
              <a:rPr dirty="0" sz="1400" spc="-85">
                <a:latin typeface="Tahoma"/>
                <a:cs typeface="Tahoma"/>
              </a:rPr>
              <a:t>قيرط</a:t>
            </a:r>
            <a:r>
              <a:rPr dirty="0" sz="1400" spc="35">
                <a:latin typeface="Tahoma"/>
                <a:cs typeface="Tahoma"/>
              </a:rPr>
              <a:t> </a:t>
            </a:r>
            <a:r>
              <a:rPr dirty="0" sz="1400" spc="120">
                <a:latin typeface="Tahoma"/>
                <a:cs typeface="Tahoma"/>
              </a:rPr>
              <a:t>نع</a:t>
            </a:r>
            <a:r>
              <a:rPr dirty="0" sz="1400" spc="25">
                <a:latin typeface="Tahoma"/>
                <a:cs typeface="Tahoma"/>
              </a:rPr>
              <a:t> </a:t>
            </a:r>
            <a:r>
              <a:rPr dirty="0" sz="1400" spc="-215">
                <a:latin typeface="Tahoma"/>
                <a:cs typeface="Tahoma"/>
              </a:rPr>
              <a:t>ةديشرلا</a:t>
            </a:r>
            <a:r>
              <a:rPr dirty="0" sz="1400" spc="60">
                <a:latin typeface="Tahoma"/>
                <a:cs typeface="Tahoma"/>
              </a:rPr>
              <a:t> </a:t>
            </a:r>
            <a:r>
              <a:rPr dirty="0" sz="1400" spc="-40">
                <a:latin typeface="Tahoma"/>
                <a:cs typeface="Tahoma"/>
              </a:rPr>
              <a:t>ةمكوحلل</a:t>
            </a:r>
            <a:r>
              <a:rPr dirty="0" sz="1400" spc="45">
                <a:latin typeface="Tahoma"/>
                <a:cs typeface="Tahoma"/>
              </a:rPr>
              <a:t> </a:t>
            </a:r>
            <a:r>
              <a:rPr dirty="0" sz="1400" spc="-145">
                <a:latin typeface="Tahoma"/>
                <a:cs typeface="Tahoma"/>
              </a:rPr>
              <a:t>ةدافتسا</a:t>
            </a:r>
            <a:r>
              <a:rPr dirty="0" sz="1400" spc="50">
                <a:latin typeface="Tahoma"/>
                <a:cs typeface="Tahoma"/>
              </a:rPr>
              <a:t> </a:t>
            </a:r>
            <a:r>
              <a:rPr dirty="0" sz="1400" spc="-40">
                <a:latin typeface="Tahoma"/>
                <a:cs typeface="Tahoma"/>
              </a:rPr>
              <a:t>لضفأ</a:t>
            </a:r>
            <a:r>
              <a:rPr dirty="0" sz="1400" spc="40">
                <a:latin typeface="Tahoma"/>
                <a:cs typeface="Tahoma"/>
              </a:rPr>
              <a:t> </a:t>
            </a:r>
            <a:r>
              <a:rPr dirty="0" sz="1400" spc="-320">
                <a:latin typeface="Tahoma"/>
                <a:cs typeface="Tahoma"/>
              </a:rPr>
              <a:t>ققحتتس</a:t>
            </a:r>
            <a:r>
              <a:rPr dirty="0" sz="1400" spc="65">
                <a:latin typeface="Tahoma"/>
                <a:cs typeface="Tahoma"/>
              </a:rPr>
              <a:t> </a:t>
            </a:r>
            <a:r>
              <a:rPr dirty="0" sz="1400" spc="-10">
                <a:latin typeface="Tahoma"/>
                <a:cs typeface="Tahoma"/>
              </a:rPr>
              <a:t>،ىرحألابو</a:t>
            </a:r>
            <a:r>
              <a:rPr dirty="0" sz="1400" spc="-10">
                <a:latin typeface="Tahoma"/>
                <a:cs typeface="Tahoma"/>
              </a:rPr>
              <a:t> </a:t>
            </a:r>
            <a:r>
              <a:rPr dirty="0" sz="1400" spc="-170">
                <a:latin typeface="Tahoma"/>
                <a:cs typeface="Tahoma"/>
              </a:rPr>
              <a:t>:</a:t>
            </a:r>
            <a:r>
              <a:rPr dirty="0" sz="1400" spc="-170">
                <a:latin typeface="Tahoma"/>
                <a:cs typeface="Tahoma"/>
              </a:rPr>
              <a:t>اهنأب</a:t>
            </a:r>
            <a:r>
              <a:rPr dirty="0" sz="1400" spc="-65">
                <a:latin typeface="Tahoma"/>
                <a:cs typeface="Tahoma"/>
              </a:rPr>
              <a:t> </a:t>
            </a:r>
            <a:r>
              <a:rPr dirty="0" sz="1400" spc="-265">
                <a:latin typeface="Tahoma"/>
                <a:cs typeface="Tahoma"/>
              </a:rPr>
              <a:t>مستتو</a:t>
            </a:r>
            <a:r>
              <a:rPr dirty="0" sz="1400" spc="-55">
                <a:latin typeface="Tahoma"/>
                <a:cs typeface="Tahoma"/>
              </a:rPr>
              <a:t> </a:t>
            </a:r>
            <a:r>
              <a:rPr dirty="0" sz="1400" spc="-50">
                <a:latin typeface="Tahoma"/>
                <a:cs typeface="Tahoma"/>
              </a:rPr>
              <a:t>يعانطصالا</a:t>
            </a:r>
            <a:r>
              <a:rPr dirty="0" sz="1400" spc="-35">
                <a:latin typeface="Tahoma"/>
                <a:cs typeface="Tahoma"/>
              </a:rPr>
              <a:t> </a:t>
            </a:r>
            <a:r>
              <a:rPr dirty="0" sz="1400" spc="-45">
                <a:latin typeface="Tahoma"/>
                <a:cs typeface="Tahoma"/>
              </a:rPr>
              <a:t>ءاكذلا</a:t>
            </a:r>
            <a:r>
              <a:rPr dirty="0" sz="1400" spc="-40">
                <a:latin typeface="Tahoma"/>
                <a:cs typeface="Tahoma"/>
              </a:rPr>
              <a:t> </a:t>
            </a:r>
            <a:r>
              <a:rPr dirty="0" sz="1400" spc="-20">
                <a:latin typeface="Tahoma"/>
                <a:cs typeface="Tahoma"/>
              </a:rPr>
              <a:t>نأشب</a:t>
            </a:r>
            <a:endParaRPr sz="1400">
              <a:latin typeface="Tahoma"/>
              <a:cs typeface="Tahoma"/>
            </a:endParaRPr>
          </a:p>
          <a:p>
            <a:pPr algn="r" marL="10637520" marR="5080">
              <a:lnSpc>
                <a:spcPct val="100000"/>
              </a:lnSpc>
              <a:spcBef>
                <a:spcPts val="670"/>
              </a:spcBef>
            </a:pPr>
            <a:r>
              <a:rPr dirty="0" sz="1400" spc="-220">
                <a:latin typeface="Tahoma"/>
                <a:cs typeface="Tahoma"/>
              </a:rPr>
              <a:t>ةيئاقو</a:t>
            </a:r>
            <a:r>
              <a:rPr dirty="0" sz="1400" spc="-4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-</a:t>
            </a:r>
            <a:r>
              <a:rPr dirty="0" sz="1400" spc="-50">
                <a:latin typeface="Tahoma"/>
                <a:cs typeface="Tahoma"/>
              </a:rPr>
              <a:t>1</a:t>
            </a:r>
            <a:endParaRPr sz="1400">
              <a:latin typeface="Tahoma"/>
              <a:cs typeface="Tahoma"/>
            </a:endParaRPr>
          </a:p>
          <a:p>
            <a:pPr algn="r" marL="10093960" marR="5080">
              <a:lnSpc>
                <a:spcPct val="100000"/>
              </a:lnSpc>
              <a:spcBef>
                <a:spcPts val="670"/>
              </a:spcBef>
            </a:pPr>
            <a:r>
              <a:rPr dirty="0" sz="1400" spc="-85">
                <a:latin typeface="Tahoma"/>
                <a:cs typeface="Tahoma"/>
              </a:rPr>
              <a:t>ةكرحلا</a:t>
            </a:r>
            <a:r>
              <a:rPr dirty="0" sz="1400" spc="-60">
                <a:latin typeface="Tahoma"/>
                <a:cs typeface="Tahoma"/>
              </a:rPr>
              <a:t> </a:t>
            </a:r>
            <a:r>
              <a:rPr dirty="0" sz="1400" spc="-180">
                <a:latin typeface="Tahoma"/>
                <a:cs typeface="Tahoma"/>
              </a:rPr>
              <a:t>ةعيرس</a:t>
            </a:r>
            <a:r>
              <a:rPr dirty="0" sz="1400" spc="-5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-</a:t>
            </a:r>
            <a:r>
              <a:rPr dirty="0" sz="1400" spc="-50">
                <a:latin typeface="Tahoma"/>
                <a:cs typeface="Tahoma"/>
              </a:rPr>
              <a:t>2</a:t>
            </a:r>
            <a:endParaRPr sz="1400">
              <a:latin typeface="Tahoma"/>
              <a:cs typeface="Tahoma"/>
            </a:endParaRPr>
          </a:p>
          <a:p>
            <a:pPr algn="r" marL="10547985" marR="5080" indent="-635">
              <a:lnSpc>
                <a:spcPct val="100000"/>
              </a:lnSpc>
              <a:spcBef>
                <a:spcPts val="675"/>
              </a:spcBef>
            </a:pPr>
            <a:r>
              <a:rPr dirty="0" sz="1400" spc="-105">
                <a:latin typeface="Tahoma"/>
                <a:cs typeface="Tahoma"/>
              </a:rPr>
              <a:t>ةلماش</a:t>
            </a:r>
            <a:r>
              <a:rPr dirty="0" sz="1400" spc="-2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-</a:t>
            </a:r>
            <a:r>
              <a:rPr dirty="0" sz="1400" spc="-50">
                <a:latin typeface="Tahoma"/>
                <a:cs typeface="Tahoma"/>
              </a:rPr>
              <a:t>3</a:t>
            </a:r>
            <a:endParaRPr sz="1400">
              <a:latin typeface="Tahoma"/>
              <a:cs typeface="Tahoma"/>
            </a:endParaRPr>
          </a:p>
          <a:p>
            <a:pPr algn="r" marL="10547985" marR="5080">
              <a:lnSpc>
                <a:spcPct val="140000"/>
              </a:lnSpc>
            </a:pPr>
            <a:r>
              <a:rPr dirty="0" sz="1400" spc="90">
                <a:latin typeface="Tahoma"/>
                <a:cs typeface="Tahoma"/>
              </a:rPr>
              <a:t>ةمكحم</a:t>
            </a:r>
            <a:r>
              <a:rPr dirty="0" sz="1400" spc="-45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-</a:t>
            </a:r>
            <a:r>
              <a:rPr dirty="0" sz="1400" spc="-50">
                <a:latin typeface="Tahoma"/>
                <a:cs typeface="Tahoma"/>
              </a:rPr>
              <a:t>4</a:t>
            </a:r>
            <a:r>
              <a:rPr dirty="0" sz="1400" spc="-50">
                <a:latin typeface="Tahoma"/>
                <a:cs typeface="Tahoma"/>
              </a:rPr>
              <a:t> </a:t>
            </a:r>
            <a:r>
              <a:rPr dirty="0" sz="1400" spc="180">
                <a:latin typeface="Tahoma"/>
                <a:cs typeface="Tahoma"/>
              </a:rPr>
              <a:t>ةهجوم</a:t>
            </a:r>
            <a:r>
              <a:rPr dirty="0" sz="1400" spc="-50">
                <a:latin typeface="Tahoma"/>
                <a:cs typeface="Tahoma"/>
              </a:rPr>
              <a:t> </a:t>
            </a:r>
            <a:r>
              <a:rPr dirty="0" sz="1400">
                <a:latin typeface="Tahoma"/>
                <a:cs typeface="Tahoma"/>
              </a:rPr>
              <a:t>-</a:t>
            </a:r>
            <a:r>
              <a:rPr dirty="0" sz="1400" spc="-50">
                <a:latin typeface="Tahoma"/>
                <a:cs typeface="Tahoma"/>
              </a:rPr>
              <a:t>5</a:t>
            </a:r>
            <a:endParaRPr sz="14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437143" y="2301367"/>
              <a:ext cx="149225" cy="23177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35940" y="2106827"/>
            <a:ext cx="11372850" cy="28422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 indent="12065">
              <a:lnSpc>
                <a:spcPct val="140000"/>
              </a:lnSpc>
              <a:spcBef>
                <a:spcPts val="100"/>
              </a:spcBef>
            </a:pPr>
            <a:r>
              <a:rPr dirty="0" sz="2200" spc="-45">
                <a:latin typeface="Tahoma"/>
                <a:cs typeface="Tahoma"/>
              </a:rPr>
              <a:t>ةدحتملا</a:t>
            </a:r>
            <a:r>
              <a:rPr dirty="0" sz="2200" spc="33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ممألا</a:t>
            </a:r>
            <a:r>
              <a:rPr dirty="0" sz="2200" spc="35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ةصنم</a:t>
            </a:r>
            <a:r>
              <a:rPr dirty="0" sz="2200" spc="340">
                <a:latin typeface="Tahoma"/>
                <a:cs typeface="Tahoma"/>
              </a:rPr>
              <a:t> </a:t>
            </a:r>
            <a:r>
              <a:rPr dirty="0" sz="2200" spc="300">
                <a:latin typeface="Tahoma"/>
                <a:cs typeface="Tahoma"/>
              </a:rPr>
              <a:t>يه</a:t>
            </a:r>
            <a:r>
              <a:rPr dirty="0" sz="2200" spc="345">
                <a:latin typeface="Tahoma"/>
                <a:cs typeface="Tahoma"/>
              </a:rPr>
              <a:t> </a:t>
            </a:r>
            <a:r>
              <a:rPr dirty="0" sz="2200" spc="-75" b="1">
                <a:solidFill>
                  <a:srgbClr val="C00000"/>
                </a:solidFill>
                <a:latin typeface="Tahoma"/>
                <a:cs typeface="Tahoma"/>
              </a:rPr>
              <a:t>ماعلا</a:t>
            </a:r>
            <a:r>
              <a:rPr dirty="0" sz="2200" spc="49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spc="-400" b="1">
                <a:solidFill>
                  <a:srgbClr val="C00000"/>
                </a:solidFill>
                <a:latin typeface="Tahoma"/>
                <a:cs typeface="Tahoma"/>
              </a:rPr>
              <a:t>حلاص</a:t>
            </a:r>
            <a:r>
              <a:rPr dirty="0" sz="2200" spc="-37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spc="-525" b="1">
                <a:solidFill>
                  <a:srgbClr val="C00000"/>
                </a:solidFill>
                <a:latin typeface="Tahoma"/>
                <a:cs typeface="Tahoma"/>
              </a:rPr>
              <a:t>لا</a:t>
            </a:r>
            <a:r>
              <a:rPr dirty="0" sz="2200" spc="49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b="1">
                <a:solidFill>
                  <a:srgbClr val="C00000"/>
                </a:solidFill>
                <a:latin typeface="Tahoma"/>
                <a:cs typeface="Tahoma"/>
              </a:rPr>
              <a:t>لجأ</a:t>
            </a:r>
            <a:r>
              <a:rPr dirty="0" sz="2200" spc="48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spc="165" b="1">
                <a:solidFill>
                  <a:srgbClr val="C00000"/>
                </a:solidFill>
                <a:latin typeface="Tahoma"/>
                <a:cs typeface="Tahoma"/>
              </a:rPr>
              <a:t>نم</a:t>
            </a:r>
            <a:r>
              <a:rPr dirty="0" sz="2200" spc="509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spc="-275" b="1">
                <a:solidFill>
                  <a:srgbClr val="C00000"/>
                </a:solidFill>
                <a:latin typeface="Tahoma"/>
                <a:cs typeface="Tahoma"/>
              </a:rPr>
              <a:t>يعانطص</a:t>
            </a:r>
            <a:r>
              <a:rPr dirty="0" sz="2200" spc="270" b="1">
                <a:solidFill>
                  <a:srgbClr val="C00000"/>
                </a:solidFill>
                <a:latin typeface="Tahoma"/>
                <a:cs typeface="Tahoma"/>
              </a:rPr>
              <a:t>  </a:t>
            </a:r>
            <a:r>
              <a:rPr dirty="0" sz="2200" b="1">
                <a:solidFill>
                  <a:srgbClr val="C00000"/>
                </a:solidFill>
                <a:latin typeface="Tahoma"/>
                <a:cs typeface="Tahoma"/>
              </a:rPr>
              <a:t>ا</a:t>
            </a:r>
            <a:r>
              <a:rPr dirty="0" sz="2200" spc="49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spc="-90" b="1">
                <a:solidFill>
                  <a:srgbClr val="C00000"/>
                </a:solidFill>
                <a:latin typeface="Tahoma"/>
                <a:cs typeface="Tahoma"/>
              </a:rPr>
              <a:t>ءاكذلا</a:t>
            </a:r>
            <a:r>
              <a:rPr dirty="0" sz="2200" spc="49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spc="-290" b="1">
                <a:solidFill>
                  <a:srgbClr val="C00000"/>
                </a:solidFill>
                <a:latin typeface="Tahoma"/>
                <a:cs typeface="Tahoma"/>
              </a:rPr>
              <a:t>ةيملاعلا</a:t>
            </a:r>
            <a:r>
              <a:rPr dirty="0" sz="2200" spc="49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spc="-110" b="1">
                <a:solidFill>
                  <a:srgbClr val="C00000"/>
                </a:solidFill>
                <a:latin typeface="Tahoma"/>
                <a:cs typeface="Tahoma"/>
              </a:rPr>
              <a:t>ةمقلا</a:t>
            </a:r>
            <a:r>
              <a:rPr dirty="0" sz="2200" spc="-11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ةاواسملاو</a:t>
            </a:r>
            <a:r>
              <a:rPr dirty="0" sz="2200" spc="-17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خانملاو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ةحصلاب</a:t>
            </a:r>
            <a:r>
              <a:rPr dirty="0" sz="2200" spc="70">
                <a:latin typeface="Tahoma"/>
                <a:cs typeface="Tahoma"/>
              </a:rPr>
              <a:t> </a:t>
            </a:r>
            <a:r>
              <a:rPr dirty="0" sz="2200" spc="-105">
                <a:latin typeface="Tahoma"/>
                <a:cs typeface="Tahoma"/>
              </a:rPr>
              <a:t>ضوهنلل</a:t>
            </a:r>
            <a:r>
              <a:rPr dirty="0" sz="2200" spc="-5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يعانطصالا</a:t>
            </a:r>
            <a:r>
              <a:rPr dirty="0" sz="2200" spc="-5">
                <a:latin typeface="Tahoma"/>
                <a:cs typeface="Tahoma"/>
              </a:rPr>
              <a:t> </a:t>
            </a:r>
            <a:r>
              <a:rPr dirty="0" sz="2200" spc="-30">
                <a:latin typeface="Tahoma"/>
                <a:cs typeface="Tahoma"/>
              </a:rPr>
              <a:t>ءاكذلا</a:t>
            </a:r>
            <a:r>
              <a:rPr dirty="0" sz="2200" spc="-5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ززعت</a:t>
            </a:r>
            <a:r>
              <a:rPr dirty="0" sz="2200" spc="55">
                <a:latin typeface="Tahoma"/>
                <a:cs typeface="Tahoma"/>
              </a:rPr>
              <a:t> </a:t>
            </a:r>
            <a:r>
              <a:rPr dirty="0" sz="2200" spc="-415">
                <a:latin typeface="Tahoma"/>
                <a:cs typeface="Tahoma"/>
              </a:rPr>
              <a:t>يتلا</a:t>
            </a:r>
            <a:r>
              <a:rPr dirty="0" sz="2200" spc="60">
                <a:latin typeface="Tahoma"/>
                <a:cs typeface="Tahoma"/>
              </a:rPr>
              <a:t> </a:t>
            </a:r>
            <a:r>
              <a:rPr dirty="0" sz="2200" spc="-105">
                <a:latin typeface="Tahoma"/>
                <a:cs typeface="Tahoma"/>
              </a:rPr>
              <a:t>يلمعلا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-130">
                <a:latin typeface="Tahoma"/>
                <a:cs typeface="Tahoma"/>
              </a:rPr>
              <a:t>ىحنملا</a:t>
            </a:r>
            <a:r>
              <a:rPr dirty="0" sz="2200">
                <a:latin typeface="Tahoma"/>
                <a:cs typeface="Tahoma"/>
              </a:rPr>
              <a:t> </a:t>
            </a:r>
            <a:r>
              <a:rPr dirty="0" sz="2200" spc="170">
                <a:latin typeface="Tahoma"/>
                <a:cs typeface="Tahoma"/>
              </a:rPr>
              <a:t>تاذ</a:t>
            </a:r>
            <a:r>
              <a:rPr dirty="0" sz="2200">
                <a:latin typeface="Tahoma"/>
                <a:cs typeface="Tahoma"/>
              </a:rPr>
              <a:t> </a:t>
            </a:r>
            <a:r>
              <a:rPr dirty="0" sz="2200" spc="-130">
                <a:latin typeface="Tahoma"/>
                <a:cs typeface="Tahoma"/>
              </a:rPr>
              <a:t>ةدئارلا</a:t>
            </a:r>
            <a:r>
              <a:rPr dirty="0" sz="2200" spc="-130">
                <a:latin typeface="Tahoma"/>
                <a:cs typeface="Tahoma"/>
              </a:rPr>
              <a:t> </a:t>
            </a:r>
            <a:r>
              <a:rPr dirty="0" sz="2200" spc="-190">
                <a:latin typeface="Tahoma"/>
                <a:cs typeface="Tahoma"/>
              </a:rPr>
              <a:t>.</a:t>
            </a:r>
            <a:r>
              <a:rPr dirty="0" sz="2200" spc="-190">
                <a:latin typeface="Tahoma"/>
                <a:cs typeface="Tahoma"/>
              </a:rPr>
              <a:t>ةيملاعلا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370">
                <a:latin typeface="Tahoma"/>
                <a:cs typeface="Tahoma"/>
              </a:rPr>
              <a:t>ةيمنتلا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140">
                <a:latin typeface="Tahoma"/>
                <a:cs typeface="Tahoma"/>
              </a:rPr>
              <a:t>تايولوأ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270">
                <a:latin typeface="Tahoma"/>
                <a:cs typeface="Tahoma"/>
              </a:rPr>
              <a:t>نم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25">
                <a:latin typeface="Tahoma"/>
                <a:cs typeface="Tahoma"/>
              </a:rPr>
              <a:t>اهريغو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114">
                <a:latin typeface="Tahoma"/>
                <a:cs typeface="Tahoma"/>
              </a:rPr>
              <a:t>ةمادتسملا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459">
                <a:latin typeface="Tahoma"/>
                <a:cs typeface="Tahoma"/>
              </a:rPr>
              <a:t>ةيتحتلا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385">
                <a:latin typeface="Tahoma"/>
                <a:cs typeface="Tahoma"/>
              </a:rPr>
              <a:t>ةينبلاو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135">
                <a:latin typeface="Tahoma"/>
                <a:cs typeface="Tahoma"/>
              </a:rPr>
              <a:t>لماشلا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50">
                <a:latin typeface="Tahoma"/>
                <a:cs typeface="Tahoma"/>
              </a:rPr>
              <a:t>راهدزالاو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405">
                <a:latin typeface="Tahoma"/>
                <a:cs typeface="Tahoma"/>
              </a:rPr>
              <a:t>نيسنجلا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690">
                <a:latin typeface="Tahoma"/>
                <a:cs typeface="Tahoma"/>
              </a:rPr>
              <a:t>نيب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-85">
                <a:latin typeface="Tahoma"/>
                <a:cs typeface="Tahoma"/>
              </a:rPr>
              <a:t>ةلاكو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-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155">
                <a:latin typeface="Tahoma"/>
                <a:cs typeface="Tahoma"/>
              </a:rPr>
              <a:t>داحتالا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(2010)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300">
                <a:latin typeface="Tahoma"/>
                <a:cs typeface="Tahoma"/>
              </a:rPr>
              <a:t>تالاصتالل</a:t>
            </a:r>
            <a:r>
              <a:rPr dirty="0" sz="2200" spc="-40">
                <a:latin typeface="Tahoma"/>
                <a:cs typeface="Tahoma"/>
              </a:rPr>
              <a:t> </a:t>
            </a:r>
            <a:r>
              <a:rPr dirty="0" sz="2200" spc="-165">
                <a:latin typeface="Tahoma"/>
                <a:cs typeface="Tahoma"/>
              </a:rPr>
              <a:t>يلودلا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145">
                <a:latin typeface="Tahoma"/>
                <a:cs typeface="Tahoma"/>
              </a:rPr>
              <a:t>داحتالا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 spc="-254">
                <a:latin typeface="Tahoma"/>
                <a:cs typeface="Tahoma"/>
              </a:rPr>
              <a:t>مظني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ماعلا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235">
                <a:latin typeface="Tahoma"/>
                <a:cs typeface="Tahoma"/>
              </a:rPr>
              <a:t>حلاصلا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140">
                <a:latin typeface="Tahoma"/>
                <a:cs typeface="Tahoma"/>
              </a:rPr>
              <a:t>لجأ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280">
                <a:latin typeface="Tahoma"/>
                <a:cs typeface="Tahoma"/>
              </a:rPr>
              <a:t>نم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85">
                <a:latin typeface="Tahoma"/>
                <a:cs typeface="Tahoma"/>
              </a:rPr>
              <a:t>يعانطصالا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ءاكذلا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95">
                <a:latin typeface="Tahoma"/>
                <a:cs typeface="Tahoma"/>
              </a:rPr>
              <a:t>ةلاكو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40 </a:t>
            </a:r>
            <a:r>
              <a:rPr dirty="0" sz="2200" spc="220">
                <a:latin typeface="Tahoma"/>
                <a:cs typeface="Tahoma"/>
              </a:rPr>
              <a:t>عم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325">
                <a:latin typeface="Tahoma"/>
                <a:cs typeface="Tahoma"/>
              </a:rPr>
              <a:t>ةكارشلاب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-</a:t>
            </a:r>
            <a:r>
              <a:rPr dirty="0" sz="2200" spc="-5">
                <a:latin typeface="Tahoma"/>
                <a:cs typeface="Tahoma"/>
              </a:rPr>
              <a:t> </a:t>
            </a:r>
            <a:r>
              <a:rPr dirty="0" sz="2200" spc="-175">
                <a:latin typeface="Tahoma"/>
                <a:cs typeface="Tahoma"/>
              </a:rPr>
              <a:t>تالاصتالاو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تامولعملا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-375">
                <a:latin typeface="Tahoma"/>
                <a:cs typeface="Tahoma"/>
              </a:rPr>
              <a:t>ايجولونكتب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 spc="-210">
                <a:latin typeface="Tahoma"/>
                <a:cs typeface="Tahoma"/>
              </a:rPr>
              <a:t>ةينعملا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170">
                <a:latin typeface="Tahoma"/>
                <a:cs typeface="Tahoma"/>
              </a:rPr>
              <a:t>ةصصختملا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 spc="-100">
                <a:latin typeface="Tahoma"/>
                <a:cs typeface="Tahoma"/>
              </a:rPr>
              <a:t>ةدحتملا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ممألا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385">
                <a:latin typeface="Tahoma"/>
                <a:cs typeface="Tahoma"/>
              </a:rPr>
              <a:t>.</a:t>
            </a:r>
            <a:r>
              <a:rPr dirty="0" sz="2200" spc="-385">
                <a:latin typeface="Tahoma"/>
                <a:cs typeface="Tahoma"/>
              </a:rPr>
              <a:t>ارسيوس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135">
                <a:latin typeface="Tahoma"/>
                <a:cs typeface="Tahoma"/>
              </a:rPr>
              <a:t>ةموكح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229">
                <a:latin typeface="Tahoma"/>
                <a:cs typeface="Tahoma"/>
              </a:rPr>
              <a:t>عم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 spc="-335">
                <a:latin typeface="Tahoma"/>
                <a:cs typeface="Tahoma"/>
              </a:rPr>
              <a:t>كارتشالاب</a:t>
            </a:r>
            <a:r>
              <a:rPr dirty="0" sz="2200" spc="-45">
                <a:latin typeface="Tahoma"/>
                <a:cs typeface="Tahoma"/>
              </a:rPr>
              <a:t> </a:t>
            </a:r>
            <a:r>
              <a:rPr dirty="0" sz="2200" spc="-95">
                <a:latin typeface="Tahoma"/>
                <a:cs typeface="Tahoma"/>
              </a:rPr>
              <a:t>عامتجالا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 spc="315">
                <a:latin typeface="Tahoma"/>
                <a:cs typeface="Tahoma"/>
              </a:rPr>
              <a:t>اذه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دقعو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125">
                <a:latin typeface="Tahoma"/>
                <a:cs typeface="Tahoma"/>
              </a:rPr>
              <a:t>،ةدحتملا</a:t>
            </a:r>
            <a:r>
              <a:rPr dirty="0" sz="2200" spc="-3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ممألا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40">
                <a:latin typeface="Tahoma"/>
                <a:cs typeface="Tahoma"/>
              </a:rPr>
              <a:t>تالاكو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245">
                <a:latin typeface="Tahoma"/>
                <a:cs typeface="Tahoma"/>
              </a:rPr>
              <a:t>نم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28959" y="1872361"/>
              <a:ext cx="165100" cy="25082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33614" y="1872361"/>
              <a:ext cx="165100" cy="250825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497840" y="1622805"/>
            <a:ext cx="11449050" cy="3866515"/>
          </a:xfrm>
          <a:prstGeom prst="rect">
            <a:avLst/>
          </a:prstGeom>
        </p:spPr>
        <p:txBody>
          <a:bodyPr wrap="square" lIns="0" tIns="195580" rIns="0" bIns="0" rtlCol="0" vert="horz">
            <a:spAutoFit/>
          </a:bodyPr>
          <a:lstStyle/>
          <a:p>
            <a:pPr algn="r" marL="2676525" marR="50165">
              <a:lnSpc>
                <a:spcPct val="100000"/>
              </a:lnSpc>
              <a:spcBef>
                <a:spcPts val="1540"/>
              </a:spcBef>
            </a:pPr>
            <a:r>
              <a:rPr dirty="0" sz="2400" spc="-100" b="1" i="1">
                <a:solidFill>
                  <a:srgbClr val="C00000"/>
                </a:solidFill>
                <a:latin typeface="Trebuchet MS"/>
                <a:cs typeface="Trebuchet MS"/>
              </a:rPr>
              <a:t>"</a:t>
            </a:r>
            <a:r>
              <a:rPr dirty="0" sz="2400" spc="-100" b="1">
                <a:solidFill>
                  <a:srgbClr val="C00000"/>
                </a:solidFill>
                <a:latin typeface="Tahoma"/>
                <a:cs typeface="Tahoma"/>
              </a:rPr>
              <a:t>ماعلا</a:t>
            </a:r>
            <a:r>
              <a:rPr dirty="0" sz="2400" spc="-4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440" b="1">
                <a:solidFill>
                  <a:srgbClr val="C00000"/>
                </a:solidFill>
                <a:latin typeface="Tahoma"/>
                <a:cs typeface="Tahoma"/>
              </a:rPr>
              <a:t>حلاصلا</a:t>
            </a:r>
            <a:r>
              <a:rPr dirty="0" sz="2400" spc="6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b="1">
                <a:solidFill>
                  <a:srgbClr val="C00000"/>
                </a:solidFill>
                <a:latin typeface="Tahoma"/>
                <a:cs typeface="Tahoma"/>
              </a:rPr>
              <a:t>لجأ</a:t>
            </a:r>
            <a:r>
              <a:rPr dirty="0" sz="2400" spc="3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175" b="1">
                <a:solidFill>
                  <a:srgbClr val="C00000"/>
                </a:solidFill>
                <a:latin typeface="Tahoma"/>
                <a:cs typeface="Tahoma"/>
              </a:rPr>
              <a:t>نم</a:t>
            </a:r>
            <a:r>
              <a:rPr dirty="0" sz="2400" spc="7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315" b="1">
                <a:solidFill>
                  <a:srgbClr val="C00000"/>
                </a:solidFill>
                <a:latin typeface="Tahoma"/>
                <a:cs typeface="Tahoma"/>
              </a:rPr>
              <a:t>يعانطص</a:t>
            </a:r>
            <a:r>
              <a:rPr dirty="0" sz="2400" spc="340" b="1">
                <a:solidFill>
                  <a:srgbClr val="C00000"/>
                </a:solidFill>
                <a:latin typeface="Tahoma"/>
                <a:cs typeface="Tahoma"/>
              </a:rPr>
              <a:t>  </a:t>
            </a:r>
            <a:r>
              <a:rPr dirty="0" sz="2400" b="1">
                <a:solidFill>
                  <a:srgbClr val="C00000"/>
                </a:solidFill>
                <a:latin typeface="Tahoma"/>
                <a:cs typeface="Tahoma"/>
              </a:rPr>
              <a:t>ا</a:t>
            </a:r>
            <a:r>
              <a:rPr dirty="0" sz="2400" spc="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125" b="1">
                <a:solidFill>
                  <a:srgbClr val="C00000"/>
                </a:solidFill>
                <a:latin typeface="Tahoma"/>
                <a:cs typeface="Tahoma"/>
              </a:rPr>
              <a:t>ءاكذلا</a:t>
            </a:r>
            <a:r>
              <a:rPr dirty="0" sz="2400" spc="-125" b="1" i="1">
                <a:solidFill>
                  <a:srgbClr val="C00000"/>
                </a:solidFill>
                <a:latin typeface="Trebuchet MS"/>
                <a:cs typeface="Trebuchet MS"/>
              </a:rPr>
              <a:t>"</a:t>
            </a:r>
            <a:r>
              <a:rPr dirty="0" sz="2400" spc="85" b="1" i="1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dirty="0" sz="2400" spc="-320" b="1">
                <a:solidFill>
                  <a:srgbClr val="C00000"/>
                </a:solidFill>
                <a:latin typeface="Tahoma"/>
                <a:cs typeface="Tahoma"/>
              </a:rPr>
              <a:t>نأش</a:t>
            </a:r>
            <a:r>
              <a:rPr dirty="0" sz="2400" spc="-36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1495" b="1">
                <a:solidFill>
                  <a:srgbClr val="C00000"/>
                </a:solidFill>
                <a:latin typeface="Tahoma"/>
                <a:cs typeface="Tahoma"/>
              </a:rPr>
              <a:t>ب</a:t>
            </a:r>
            <a:r>
              <a:rPr dirty="0" sz="2400" spc="9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315" b="1">
                <a:solidFill>
                  <a:srgbClr val="C00000"/>
                </a:solidFill>
                <a:latin typeface="Tahoma"/>
                <a:cs typeface="Tahoma"/>
              </a:rPr>
              <a:t>داحت</a:t>
            </a:r>
            <a:r>
              <a:rPr dirty="0" sz="2400" spc="275" b="1">
                <a:solidFill>
                  <a:srgbClr val="C00000"/>
                </a:solidFill>
                <a:latin typeface="Tahoma"/>
                <a:cs typeface="Tahoma"/>
              </a:rPr>
              <a:t>  </a:t>
            </a:r>
            <a:r>
              <a:rPr dirty="0" sz="2400" b="1">
                <a:solidFill>
                  <a:srgbClr val="C00000"/>
                </a:solidFill>
                <a:latin typeface="Tahoma"/>
                <a:cs typeface="Tahoma"/>
              </a:rPr>
              <a:t>ا</a:t>
            </a:r>
            <a:r>
              <a:rPr dirty="0" sz="2400" spc="5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400" spc="-25" b="1">
                <a:solidFill>
                  <a:srgbClr val="C00000"/>
                </a:solidFill>
                <a:latin typeface="Tahoma"/>
                <a:cs typeface="Tahoma"/>
              </a:rPr>
              <a:t>ةمق</a:t>
            </a:r>
            <a:endParaRPr sz="2400">
              <a:latin typeface="Tahoma"/>
              <a:cs typeface="Tahoma"/>
            </a:endParaRPr>
          </a:p>
          <a:p>
            <a:pPr algn="r" marL="50800" marR="43180">
              <a:lnSpc>
                <a:spcPct val="150000"/>
              </a:lnSpc>
            </a:pPr>
            <a:r>
              <a:rPr dirty="0" sz="2400" spc="305">
                <a:latin typeface="Tahoma"/>
                <a:cs typeface="Tahoma"/>
              </a:rPr>
              <a:t>نم</a:t>
            </a:r>
            <a:r>
              <a:rPr dirty="0" sz="2400" spc="470">
                <a:latin typeface="Tahoma"/>
                <a:cs typeface="Tahoma"/>
              </a:rPr>
              <a:t> </a:t>
            </a:r>
            <a:r>
              <a:rPr dirty="0" sz="2400" spc="65">
                <a:latin typeface="Tahoma"/>
                <a:cs typeface="Tahoma"/>
              </a:rPr>
              <a:t>وضع</a:t>
            </a:r>
            <a:r>
              <a:rPr dirty="0" sz="2400" spc="509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900</a:t>
            </a:r>
            <a:r>
              <a:rPr dirty="0" sz="2400" spc="465">
                <a:latin typeface="Tahoma"/>
                <a:cs typeface="Tahoma"/>
              </a:rPr>
              <a:t> </a:t>
            </a:r>
            <a:r>
              <a:rPr dirty="0" sz="2400" spc="210">
                <a:latin typeface="Tahoma"/>
                <a:cs typeface="Tahoma"/>
              </a:rPr>
              <a:t>نع</a:t>
            </a:r>
            <a:r>
              <a:rPr dirty="0" sz="2400" spc="495">
                <a:latin typeface="Tahoma"/>
                <a:cs typeface="Tahoma"/>
              </a:rPr>
              <a:t> </a:t>
            </a:r>
            <a:r>
              <a:rPr dirty="0" sz="2400" spc="-570">
                <a:latin typeface="Tahoma"/>
                <a:cs typeface="Tahoma"/>
              </a:rPr>
              <a:t>ديزي</a:t>
            </a:r>
            <a:r>
              <a:rPr dirty="0" sz="2400" spc="470">
                <a:latin typeface="Tahoma"/>
                <a:cs typeface="Tahoma"/>
              </a:rPr>
              <a:t> </a:t>
            </a:r>
            <a:r>
              <a:rPr dirty="0" sz="2400" spc="235">
                <a:latin typeface="Tahoma"/>
                <a:cs typeface="Tahoma"/>
              </a:rPr>
              <a:t>امو</a:t>
            </a:r>
            <a:r>
              <a:rPr dirty="0" sz="2400" spc="480">
                <a:latin typeface="Tahoma"/>
                <a:cs typeface="Tahoma"/>
              </a:rPr>
              <a:t> </a:t>
            </a:r>
            <a:r>
              <a:rPr dirty="0" baseline="20833" sz="3600" spc="-930">
                <a:latin typeface="Tahoma"/>
                <a:cs typeface="Tahoma"/>
              </a:rPr>
              <a:t>اوضً</a:t>
            </a:r>
            <a:r>
              <a:rPr dirty="0" baseline="20833" sz="3600" spc="472">
                <a:latin typeface="Tahoma"/>
                <a:cs typeface="Tahoma"/>
              </a:rPr>
              <a:t>    </a:t>
            </a:r>
            <a:r>
              <a:rPr dirty="0" sz="2400">
                <a:latin typeface="Tahoma"/>
                <a:cs typeface="Tahoma"/>
              </a:rPr>
              <a:t>ع</a:t>
            </a:r>
            <a:r>
              <a:rPr dirty="0" sz="2400" spc="484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ةلود</a:t>
            </a:r>
            <a:r>
              <a:rPr dirty="0" sz="2400" spc="49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193</a:t>
            </a:r>
            <a:r>
              <a:rPr dirty="0" sz="2400" spc="465">
                <a:latin typeface="Tahoma"/>
                <a:cs typeface="Tahoma"/>
              </a:rPr>
              <a:t> </a:t>
            </a:r>
            <a:r>
              <a:rPr dirty="0" sz="2400" spc="315">
                <a:latin typeface="Tahoma"/>
                <a:cs typeface="Tahoma"/>
              </a:rPr>
              <a:t>نم</a:t>
            </a:r>
            <a:r>
              <a:rPr dirty="0" sz="2400" spc="490">
                <a:latin typeface="Tahoma"/>
                <a:cs typeface="Tahoma"/>
              </a:rPr>
              <a:t> </a:t>
            </a:r>
            <a:r>
              <a:rPr dirty="0" sz="2400" spc="-135">
                <a:latin typeface="Tahoma"/>
                <a:cs typeface="Tahoma"/>
              </a:rPr>
              <a:t>ةيملاعلا</a:t>
            </a:r>
            <a:r>
              <a:rPr dirty="0" sz="2400" spc="470">
                <a:latin typeface="Tahoma"/>
                <a:cs typeface="Tahoma"/>
              </a:rPr>
              <a:t> </a:t>
            </a:r>
            <a:r>
              <a:rPr dirty="0" sz="2400" spc="-90">
                <a:latin typeface="Tahoma"/>
                <a:cs typeface="Tahoma"/>
              </a:rPr>
              <a:t>داحتالا</a:t>
            </a:r>
            <a:r>
              <a:rPr dirty="0" sz="2400" spc="484">
                <a:latin typeface="Tahoma"/>
                <a:cs typeface="Tahoma"/>
              </a:rPr>
              <a:t> </a:t>
            </a:r>
            <a:r>
              <a:rPr dirty="0" sz="2400" spc="-60">
                <a:latin typeface="Tahoma"/>
                <a:cs typeface="Tahoma"/>
              </a:rPr>
              <a:t>ةيوضع</a:t>
            </a:r>
            <a:r>
              <a:rPr dirty="0" sz="2400" spc="490">
                <a:latin typeface="Tahoma"/>
                <a:cs typeface="Tahoma"/>
              </a:rPr>
              <a:t> </a:t>
            </a:r>
            <a:r>
              <a:rPr dirty="0" sz="2400" spc="-885">
                <a:latin typeface="Tahoma"/>
                <a:cs typeface="Tahoma"/>
              </a:rPr>
              <a:t>فلأتت</a:t>
            </a:r>
            <a:r>
              <a:rPr dirty="0" sz="2400" spc="-280">
                <a:latin typeface="Tahoma"/>
                <a:cs typeface="Tahoma"/>
              </a:rPr>
              <a:t> </a:t>
            </a:r>
            <a:r>
              <a:rPr dirty="0" sz="2400" spc="-280">
                <a:latin typeface="Tahoma"/>
                <a:cs typeface="Tahoma"/>
              </a:rPr>
              <a:t>يف</a:t>
            </a:r>
            <a:r>
              <a:rPr dirty="0" sz="2400" spc="160">
                <a:latin typeface="Tahoma"/>
                <a:cs typeface="Tahoma"/>
              </a:rPr>
              <a:t> </a:t>
            </a:r>
            <a:r>
              <a:rPr dirty="0" sz="2400" spc="-110">
                <a:latin typeface="Tahoma"/>
                <a:cs typeface="Tahoma"/>
              </a:rPr>
              <a:t>داحتالا</a:t>
            </a:r>
            <a:r>
              <a:rPr dirty="0" sz="2400" spc="215">
                <a:latin typeface="Tahoma"/>
                <a:cs typeface="Tahoma"/>
              </a:rPr>
              <a:t> </a:t>
            </a:r>
            <a:r>
              <a:rPr dirty="0" sz="2400" spc="-405">
                <a:latin typeface="Tahoma"/>
                <a:cs typeface="Tahoma"/>
              </a:rPr>
              <a:t>هب</a:t>
            </a:r>
            <a:r>
              <a:rPr dirty="0" sz="2400" spc="220">
                <a:latin typeface="Tahoma"/>
                <a:cs typeface="Tahoma"/>
              </a:rPr>
              <a:t> </a:t>
            </a:r>
            <a:r>
              <a:rPr dirty="0" sz="2400" spc="-475">
                <a:latin typeface="Tahoma"/>
                <a:cs typeface="Tahoma"/>
              </a:rPr>
              <a:t>درفني</a:t>
            </a:r>
            <a:r>
              <a:rPr dirty="0" sz="2400" spc="28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عباط</a:t>
            </a:r>
            <a:r>
              <a:rPr dirty="0" sz="2400" spc="204">
                <a:latin typeface="Tahoma"/>
                <a:cs typeface="Tahoma"/>
              </a:rPr>
              <a:t> </a:t>
            </a:r>
            <a:r>
              <a:rPr dirty="0" sz="2400" spc="475">
                <a:latin typeface="Tahoma"/>
                <a:cs typeface="Tahoma"/>
              </a:rPr>
              <a:t>وهو</a:t>
            </a:r>
            <a:r>
              <a:rPr dirty="0" sz="2400" spc="204">
                <a:latin typeface="Tahoma"/>
                <a:cs typeface="Tahoma"/>
              </a:rPr>
              <a:t> </a:t>
            </a:r>
            <a:r>
              <a:rPr dirty="0" sz="2400" spc="-295">
                <a:latin typeface="Tahoma"/>
                <a:cs typeface="Tahoma"/>
              </a:rPr>
              <a:t>،ةيميلقإلاو</a:t>
            </a:r>
            <a:r>
              <a:rPr dirty="0" sz="2400" spc="215">
                <a:latin typeface="Tahoma"/>
                <a:cs typeface="Tahoma"/>
              </a:rPr>
              <a:t> </a:t>
            </a:r>
            <a:r>
              <a:rPr dirty="0" sz="2400" spc="-260">
                <a:latin typeface="Tahoma"/>
                <a:cs typeface="Tahoma"/>
              </a:rPr>
              <a:t>ةيلودلا</a:t>
            </a:r>
            <a:r>
              <a:rPr dirty="0" sz="2400" spc="215">
                <a:latin typeface="Tahoma"/>
                <a:cs typeface="Tahoma"/>
              </a:rPr>
              <a:t> </a:t>
            </a:r>
            <a:r>
              <a:rPr dirty="0" sz="2400" spc="70">
                <a:latin typeface="Tahoma"/>
                <a:cs typeface="Tahoma"/>
              </a:rPr>
              <a:t>تامظنملاو</a:t>
            </a:r>
            <a:r>
              <a:rPr dirty="0" sz="2400" spc="204">
                <a:latin typeface="Tahoma"/>
                <a:cs typeface="Tahoma"/>
              </a:rPr>
              <a:t> </a:t>
            </a:r>
            <a:r>
              <a:rPr dirty="0" sz="2400" spc="75">
                <a:latin typeface="Tahoma"/>
                <a:cs typeface="Tahoma"/>
              </a:rPr>
              <a:t>تاعماجلاو</a:t>
            </a:r>
            <a:r>
              <a:rPr dirty="0" sz="2400" spc="215">
                <a:latin typeface="Tahoma"/>
                <a:cs typeface="Tahoma"/>
              </a:rPr>
              <a:t> </a:t>
            </a:r>
            <a:r>
              <a:rPr dirty="0" sz="2400" spc="-180">
                <a:latin typeface="Tahoma"/>
                <a:cs typeface="Tahoma"/>
              </a:rPr>
              <a:t>تاكرشلا</a:t>
            </a:r>
            <a:endParaRPr sz="2400">
              <a:latin typeface="Tahoma"/>
              <a:cs typeface="Tahoma"/>
            </a:endParaRPr>
          </a:p>
          <a:p>
            <a:pPr algn="r" marL="8142605" marR="43180">
              <a:lnSpc>
                <a:spcPct val="100000"/>
              </a:lnSpc>
              <a:spcBef>
                <a:spcPts val="1440"/>
              </a:spcBef>
            </a:pPr>
            <a:r>
              <a:rPr dirty="0" sz="2400" spc="-114">
                <a:latin typeface="Tahoma"/>
                <a:cs typeface="Tahoma"/>
              </a:rPr>
              <a:t>.</a:t>
            </a:r>
            <a:r>
              <a:rPr dirty="0" sz="2400" spc="-114">
                <a:latin typeface="Tahoma"/>
                <a:cs typeface="Tahoma"/>
              </a:rPr>
              <a:t>ةدحتملا</a:t>
            </a:r>
            <a:r>
              <a:rPr dirty="0" sz="2400" spc="-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ممألا</a:t>
            </a:r>
            <a:r>
              <a:rPr dirty="0" sz="2400" spc="20">
                <a:latin typeface="Tahoma"/>
                <a:cs typeface="Tahoma"/>
              </a:rPr>
              <a:t> </a:t>
            </a:r>
            <a:r>
              <a:rPr dirty="0" sz="2400" spc="204">
                <a:latin typeface="Tahoma"/>
                <a:cs typeface="Tahoma"/>
              </a:rPr>
              <a:t>ةموظنم</a:t>
            </a:r>
            <a:endParaRPr sz="2400">
              <a:latin typeface="Tahoma"/>
              <a:cs typeface="Tahoma"/>
            </a:endParaRPr>
          </a:p>
          <a:p>
            <a:pPr algn="r" marL="50800" marR="43180">
              <a:lnSpc>
                <a:spcPct val="150000"/>
              </a:lnSpc>
            </a:pPr>
            <a:r>
              <a:rPr dirty="0" sz="2400" spc="-80">
                <a:latin typeface="Tahoma"/>
                <a:cs typeface="Tahoma"/>
              </a:rPr>
              <a:t>يذلا</a:t>
            </a:r>
            <a:r>
              <a:rPr dirty="0" sz="2400" spc="-100">
                <a:latin typeface="Tahoma"/>
                <a:cs typeface="Tahoma"/>
              </a:rPr>
              <a:t> </a:t>
            </a:r>
            <a:r>
              <a:rPr dirty="0" sz="2400" spc="-280">
                <a:latin typeface="Tahoma"/>
                <a:cs typeface="Tahoma"/>
              </a:rPr>
              <a:t>،داحتالل</a:t>
            </a:r>
            <a:r>
              <a:rPr dirty="0" sz="2400" spc="-90">
                <a:latin typeface="Tahoma"/>
                <a:cs typeface="Tahoma"/>
              </a:rPr>
              <a:t> </a:t>
            </a:r>
            <a:r>
              <a:rPr dirty="0" sz="2400" spc="-150">
                <a:latin typeface="Tahoma"/>
                <a:cs typeface="Tahoma"/>
              </a:rPr>
              <a:t>ةيرادإلا</a:t>
            </a:r>
            <a:r>
              <a:rPr dirty="0" sz="2400" spc="-85">
                <a:latin typeface="Tahoma"/>
                <a:cs typeface="Tahoma"/>
              </a:rPr>
              <a:t> </a:t>
            </a:r>
            <a:r>
              <a:rPr dirty="0" sz="2400" spc="-390">
                <a:latin typeface="Tahoma"/>
                <a:cs typeface="Tahoma"/>
              </a:rPr>
              <a:t>ةئيهلا</a:t>
            </a:r>
            <a:r>
              <a:rPr dirty="0" sz="2400" spc="-100">
                <a:latin typeface="Tahoma"/>
                <a:cs typeface="Tahoma"/>
              </a:rPr>
              <a:t> </a:t>
            </a:r>
            <a:r>
              <a:rPr dirty="0" sz="2400" spc="-254">
                <a:latin typeface="Tahoma"/>
                <a:cs typeface="Tahoma"/>
              </a:rPr>
              <a:t>،نيضوفملا</a:t>
            </a:r>
            <a:r>
              <a:rPr dirty="0" sz="2400" spc="-100">
                <a:latin typeface="Tahoma"/>
                <a:cs typeface="Tahoma"/>
              </a:rPr>
              <a:t> </a:t>
            </a:r>
            <a:r>
              <a:rPr dirty="0" sz="2400" spc="-280">
                <a:latin typeface="Tahoma"/>
                <a:cs typeface="Tahoma"/>
              </a:rPr>
              <a:t>نيبودنملا</a:t>
            </a:r>
            <a:r>
              <a:rPr dirty="0" sz="2400" spc="-9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رمتؤم</a:t>
            </a:r>
            <a:r>
              <a:rPr dirty="0" sz="2400" spc="-100">
                <a:latin typeface="Tahoma"/>
                <a:cs typeface="Tahoma"/>
              </a:rPr>
              <a:t> </a:t>
            </a:r>
            <a:r>
              <a:rPr dirty="0" sz="2400" spc="-275">
                <a:latin typeface="Tahoma"/>
                <a:cs typeface="Tahoma"/>
              </a:rPr>
              <a:t>يف</a:t>
            </a:r>
            <a:r>
              <a:rPr dirty="0" sz="2400" spc="-9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ءاضعألا</a:t>
            </a:r>
            <a:r>
              <a:rPr dirty="0" sz="2400" spc="-85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لودلا</a:t>
            </a:r>
            <a:r>
              <a:rPr dirty="0" sz="2400" spc="-95">
                <a:latin typeface="Tahoma"/>
                <a:cs typeface="Tahoma"/>
              </a:rPr>
              <a:t> </a:t>
            </a:r>
            <a:r>
              <a:rPr dirty="0" sz="2400" spc="50">
                <a:latin typeface="Tahoma"/>
                <a:cs typeface="Tahoma"/>
              </a:rPr>
              <a:t>تدمتعاو</a:t>
            </a:r>
            <a:r>
              <a:rPr dirty="0" sz="2400" spc="50">
                <a:latin typeface="Tahoma"/>
                <a:cs typeface="Tahoma"/>
              </a:rPr>
              <a:t> </a:t>
            </a:r>
            <a:r>
              <a:rPr dirty="0" sz="2400">
                <a:latin typeface="Tahoma"/>
                <a:cs typeface="Tahoma"/>
              </a:rPr>
              <a:t>ممألا</a:t>
            </a:r>
            <a:r>
              <a:rPr dirty="0" sz="2400" spc="425">
                <a:latin typeface="Tahoma"/>
                <a:cs typeface="Tahoma"/>
              </a:rPr>
              <a:t> </a:t>
            </a:r>
            <a:r>
              <a:rPr dirty="0" sz="2400" spc="220">
                <a:latin typeface="Tahoma"/>
                <a:cs typeface="Tahoma"/>
              </a:rPr>
              <a:t>ةموظنم</a:t>
            </a:r>
            <a:r>
              <a:rPr dirty="0" sz="2400" spc="430">
                <a:latin typeface="Tahoma"/>
                <a:cs typeface="Tahoma"/>
              </a:rPr>
              <a:t> </a:t>
            </a:r>
            <a:r>
              <a:rPr dirty="0" sz="2400" spc="-370">
                <a:latin typeface="Tahoma"/>
                <a:cs typeface="Tahoma"/>
              </a:rPr>
              <a:t>ربع</a:t>
            </a:r>
            <a:r>
              <a:rPr dirty="0" sz="2400" spc="430">
                <a:latin typeface="Tahoma"/>
                <a:cs typeface="Tahoma"/>
              </a:rPr>
              <a:t> </a:t>
            </a:r>
            <a:r>
              <a:rPr dirty="0" sz="2400" spc="-409">
                <a:latin typeface="Tahoma"/>
                <a:cs typeface="Tahoma"/>
              </a:rPr>
              <a:t>ايجولونكتلاب</a:t>
            </a:r>
            <a:r>
              <a:rPr dirty="0" sz="2400" spc="415">
                <a:latin typeface="Tahoma"/>
                <a:cs typeface="Tahoma"/>
              </a:rPr>
              <a:t> </a:t>
            </a:r>
            <a:r>
              <a:rPr dirty="0" sz="2400" spc="-150">
                <a:latin typeface="Tahoma"/>
                <a:cs typeface="Tahoma"/>
              </a:rPr>
              <a:t>ةينعملا</a:t>
            </a:r>
            <a:r>
              <a:rPr dirty="0" sz="2400" spc="440">
                <a:latin typeface="Tahoma"/>
                <a:cs typeface="Tahoma"/>
              </a:rPr>
              <a:t> </a:t>
            </a:r>
            <a:r>
              <a:rPr dirty="0" sz="2400" spc="-105">
                <a:latin typeface="Tahoma"/>
                <a:cs typeface="Tahoma"/>
              </a:rPr>
              <a:t>ةلاكولا</a:t>
            </a:r>
            <a:r>
              <a:rPr dirty="0" sz="2400" spc="425">
                <a:latin typeface="Tahoma"/>
                <a:cs typeface="Tahoma"/>
              </a:rPr>
              <a:t> </a:t>
            </a:r>
            <a:r>
              <a:rPr dirty="0" sz="2400" spc="290">
                <a:latin typeface="Tahoma"/>
                <a:cs typeface="Tahoma"/>
              </a:rPr>
              <a:t>لمع</a:t>
            </a:r>
            <a:r>
              <a:rPr dirty="0" sz="2400" spc="440">
                <a:latin typeface="Tahoma"/>
                <a:cs typeface="Tahoma"/>
              </a:rPr>
              <a:t> </a:t>
            </a:r>
            <a:r>
              <a:rPr dirty="0" sz="2400" spc="-45">
                <a:latin typeface="Tahoma"/>
                <a:cs typeface="Tahoma"/>
              </a:rPr>
              <a:t>معدي</a:t>
            </a:r>
            <a:r>
              <a:rPr dirty="0" sz="2400" spc="425">
                <a:latin typeface="Tahoma"/>
                <a:cs typeface="Tahoma"/>
              </a:rPr>
              <a:t> </a:t>
            </a:r>
            <a:r>
              <a:rPr dirty="0" baseline="20833" sz="3600" spc="-494">
                <a:latin typeface="Tahoma"/>
                <a:cs typeface="Tahoma"/>
              </a:rPr>
              <a:t>ارً</a:t>
            </a:r>
            <a:r>
              <a:rPr dirty="0" baseline="20833" sz="3600" spc="555">
                <a:latin typeface="Tahoma"/>
                <a:cs typeface="Tahoma"/>
              </a:rPr>
              <a:t> </a:t>
            </a:r>
            <a:r>
              <a:rPr dirty="0" sz="2400" spc="-55">
                <a:latin typeface="Tahoma"/>
                <a:cs typeface="Tahoma"/>
              </a:rPr>
              <a:t>ارق</a:t>
            </a:r>
            <a:r>
              <a:rPr dirty="0" sz="2400" spc="434">
                <a:latin typeface="Tahoma"/>
                <a:cs typeface="Tahoma"/>
              </a:rPr>
              <a:t> </a:t>
            </a:r>
            <a:r>
              <a:rPr dirty="0" sz="2400" spc="50">
                <a:latin typeface="Tahoma"/>
                <a:cs typeface="Tahoma"/>
              </a:rPr>
              <a:t>2022</a:t>
            </a:r>
            <a:r>
              <a:rPr dirty="0" sz="2400" spc="425">
                <a:latin typeface="Tahoma"/>
                <a:cs typeface="Tahoma"/>
              </a:rPr>
              <a:t> </a:t>
            </a:r>
            <a:r>
              <a:rPr dirty="0" sz="2400" spc="-280">
                <a:latin typeface="Tahoma"/>
                <a:cs typeface="Tahoma"/>
              </a:rPr>
              <a:t>يف</a:t>
            </a:r>
            <a:r>
              <a:rPr dirty="0" sz="2400" spc="430">
                <a:latin typeface="Tahoma"/>
                <a:cs typeface="Tahoma"/>
              </a:rPr>
              <a:t> </a:t>
            </a:r>
            <a:r>
              <a:rPr dirty="0" baseline="8101" sz="3600" spc="-82">
                <a:latin typeface="Tahoma"/>
                <a:cs typeface="Tahoma"/>
              </a:rPr>
              <a:t>دقعُ</a:t>
            </a:r>
            <a:r>
              <a:rPr dirty="0" baseline="8101" sz="3600" spc="-82">
                <a:latin typeface="Tahoma"/>
                <a:cs typeface="Tahoma"/>
              </a:rPr>
              <a:t> </a:t>
            </a:r>
            <a:r>
              <a:rPr dirty="0" sz="2400" spc="-195">
                <a:latin typeface="Tahoma"/>
                <a:cs typeface="Tahoma"/>
              </a:rPr>
              <a:t>.</a:t>
            </a:r>
            <a:r>
              <a:rPr dirty="0" sz="2400" spc="-195">
                <a:latin typeface="Tahoma"/>
                <a:cs typeface="Tahoma"/>
              </a:rPr>
              <a:t>ةمادتسملا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405">
                <a:latin typeface="Tahoma"/>
                <a:cs typeface="Tahoma"/>
              </a:rPr>
              <a:t>ةيمنتلا</a:t>
            </a:r>
            <a:r>
              <a:rPr dirty="0" sz="2400" spc="-80">
                <a:latin typeface="Tahoma"/>
                <a:cs typeface="Tahoma"/>
              </a:rPr>
              <a:t> </a:t>
            </a:r>
            <a:r>
              <a:rPr dirty="0" sz="2400" spc="155">
                <a:latin typeface="Tahoma"/>
                <a:cs typeface="Tahoma"/>
              </a:rPr>
              <a:t>لجأ</a:t>
            </a:r>
            <a:r>
              <a:rPr dirty="0" sz="2400" spc="-80">
                <a:latin typeface="Tahoma"/>
                <a:cs typeface="Tahoma"/>
              </a:rPr>
              <a:t> </a:t>
            </a:r>
            <a:r>
              <a:rPr dirty="0" sz="2400" spc="-85">
                <a:latin typeface="Tahoma"/>
                <a:cs typeface="Tahoma"/>
              </a:rPr>
              <a:t>يعانطصالا</a:t>
            </a:r>
            <a:r>
              <a:rPr dirty="0" sz="2400" spc="-70">
                <a:latin typeface="Tahoma"/>
                <a:cs typeface="Tahoma"/>
              </a:rPr>
              <a:t> </a:t>
            </a:r>
            <a:r>
              <a:rPr dirty="0" sz="2400" spc="-55">
                <a:latin typeface="Tahoma"/>
                <a:cs typeface="Tahoma"/>
              </a:rPr>
              <a:t>ءاكذلا</a:t>
            </a:r>
            <a:r>
              <a:rPr dirty="0" sz="2400" spc="-65">
                <a:latin typeface="Tahoma"/>
                <a:cs typeface="Tahoma"/>
              </a:rPr>
              <a:t> </a:t>
            </a:r>
            <a:r>
              <a:rPr dirty="0" sz="2400" spc="-215">
                <a:latin typeface="Tahoma"/>
                <a:cs typeface="Tahoma"/>
              </a:rPr>
              <a:t>دئاوف</a:t>
            </a:r>
            <a:r>
              <a:rPr dirty="0" sz="2400" spc="-75">
                <a:latin typeface="Tahoma"/>
                <a:cs typeface="Tahoma"/>
              </a:rPr>
              <a:t> </a:t>
            </a:r>
            <a:r>
              <a:rPr dirty="0" sz="2400" spc="-570">
                <a:latin typeface="Tahoma"/>
                <a:cs typeface="Tahoma"/>
              </a:rPr>
              <a:t>قيقحتل</a:t>
            </a:r>
            <a:r>
              <a:rPr dirty="0" sz="2400" spc="-70">
                <a:latin typeface="Tahoma"/>
                <a:cs typeface="Tahoma"/>
              </a:rPr>
              <a:t> </a:t>
            </a:r>
            <a:r>
              <a:rPr dirty="0" sz="2400" spc="-10">
                <a:latin typeface="Tahoma"/>
                <a:cs typeface="Tahoma"/>
              </a:rPr>
              <a:t>ةدحتملا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57133" y="366522"/>
            <a:ext cx="2371725" cy="2692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pc="-220"/>
              <a:t>يمقرلا</a:t>
            </a:r>
            <a:r>
              <a:rPr dirty="0" spc="90"/>
              <a:t> </a:t>
            </a:r>
            <a:r>
              <a:rPr dirty="0" spc="-229"/>
              <a:t>نوناقلا</a:t>
            </a:r>
            <a:r>
              <a:rPr dirty="0" spc="70"/>
              <a:t> </a:t>
            </a:r>
            <a:r>
              <a:rPr dirty="0" spc="-665"/>
              <a:t>ريتس</a:t>
            </a:r>
            <a:r>
              <a:rPr dirty="0" spc="-220"/>
              <a:t> </a:t>
            </a:r>
            <a:r>
              <a:rPr dirty="0" spc="-25"/>
              <a:t>جام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94892" y="652144"/>
            <a:ext cx="98425" cy="14922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7488681" y="610362"/>
            <a:ext cx="3515360" cy="4826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ts val="1675"/>
              </a:lnSpc>
              <a:spcBef>
                <a:spcPts val="10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457200" y="1665732"/>
            <a:ext cx="11527790" cy="4125595"/>
          </a:xfrm>
          <a:custGeom>
            <a:avLst/>
            <a:gdLst/>
            <a:ahLst/>
            <a:cxnLst/>
            <a:rect l="l" t="t" r="r" b="b"/>
            <a:pathLst>
              <a:path w="11527790" h="4125595">
                <a:moveTo>
                  <a:pt x="11527536" y="0"/>
                </a:moveTo>
                <a:lnTo>
                  <a:pt x="0" y="0"/>
                </a:lnTo>
                <a:lnTo>
                  <a:pt x="0" y="4125467"/>
                </a:lnTo>
                <a:lnTo>
                  <a:pt x="11527536" y="4125467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 txBox="1"/>
          <p:nvPr/>
        </p:nvSpPr>
        <p:spPr>
          <a:xfrm>
            <a:off x="3322701" y="1855977"/>
            <a:ext cx="154241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 spc="-365" b="1">
                <a:solidFill>
                  <a:srgbClr val="C00000"/>
                </a:solidFill>
                <a:latin typeface="Tahoma"/>
                <a:cs typeface="Tahoma"/>
              </a:rPr>
              <a:t>يعانطص</a:t>
            </a:r>
            <a:endParaRPr sz="2800">
              <a:latin typeface="Tahoma"/>
              <a:cs typeface="Tahoma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2895600" y="1931670"/>
            <a:ext cx="6858000" cy="3859529"/>
            <a:chOff x="2895600" y="1931670"/>
            <a:chExt cx="6858000" cy="3859529"/>
          </a:xfrm>
        </p:grpSpPr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19654" y="1931670"/>
              <a:ext cx="193675" cy="29210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95600" y="2819400"/>
              <a:ext cx="6858000" cy="2971800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/>
          <p:nvPr/>
        </p:nvSpPr>
        <p:spPr>
          <a:xfrm>
            <a:off x="5159947" y="1855977"/>
            <a:ext cx="393763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C00000"/>
                </a:solidFill>
                <a:latin typeface="Tahoma"/>
                <a:cs typeface="Tahoma"/>
              </a:rPr>
              <a:t>ا</a:t>
            </a:r>
            <a:r>
              <a:rPr dirty="0" sz="2800" spc="-9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800" spc="-140" b="1">
                <a:solidFill>
                  <a:srgbClr val="C00000"/>
                </a:solidFill>
                <a:latin typeface="Tahoma"/>
                <a:cs typeface="Tahoma"/>
              </a:rPr>
              <a:t>ءاكذلاو</a:t>
            </a:r>
            <a:r>
              <a:rPr dirty="0" sz="2800" spc="-2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800" spc="-275" b="1">
                <a:solidFill>
                  <a:srgbClr val="C00000"/>
                </a:solidFill>
                <a:latin typeface="Tahoma"/>
                <a:cs typeface="Tahoma"/>
              </a:rPr>
              <a:t>ةدحتملا</a:t>
            </a:r>
            <a:r>
              <a:rPr dirty="0" sz="2800" spc="6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800" spc="-65" b="1">
                <a:solidFill>
                  <a:srgbClr val="C00000"/>
                </a:solidFill>
                <a:latin typeface="Tahoma"/>
                <a:cs typeface="Tahoma"/>
              </a:rPr>
              <a:t>ممألا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665732"/>
            <a:ext cx="11527790" cy="4125595"/>
            <a:chOff x="457200" y="1665732"/>
            <a:chExt cx="11527790" cy="4125595"/>
          </a:xfrm>
        </p:grpSpPr>
        <p:sp>
          <p:nvSpPr>
            <p:cNvPr id="4" name="object 4" descr=""/>
            <p:cNvSpPr/>
            <p:nvPr/>
          </p:nvSpPr>
          <p:spPr>
            <a:xfrm>
              <a:off x="457200" y="1665732"/>
              <a:ext cx="11527790" cy="4125595"/>
            </a:xfrm>
            <a:custGeom>
              <a:avLst/>
              <a:gdLst/>
              <a:ahLst/>
              <a:cxnLst/>
              <a:rect l="l" t="t" r="r" b="b"/>
              <a:pathLst>
                <a:path w="11527790" h="4125595">
                  <a:moveTo>
                    <a:pt x="11527536" y="0"/>
                  </a:moveTo>
                  <a:lnTo>
                    <a:pt x="0" y="0"/>
                  </a:lnTo>
                  <a:lnTo>
                    <a:pt x="0" y="4125467"/>
                  </a:lnTo>
                  <a:lnTo>
                    <a:pt x="11527536" y="4125467"/>
                  </a:lnTo>
                  <a:lnTo>
                    <a:pt x="115275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09622" y="1831975"/>
              <a:ext cx="149225" cy="23177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535940" y="1637436"/>
            <a:ext cx="11372215" cy="3781425"/>
          </a:xfrm>
          <a:prstGeom prst="rect">
            <a:avLst/>
          </a:prstGeom>
        </p:spPr>
        <p:txBody>
          <a:bodyPr wrap="square" lIns="0" tIns="146685" rIns="0" bIns="0" rtlCol="0" vert="horz">
            <a:spAutoFit/>
          </a:bodyPr>
          <a:lstStyle/>
          <a:p>
            <a:pPr algn="r" marL="3527425" marR="17145">
              <a:lnSpc>
                <a:spcPct val="100000"/>
              </a:lnSpc>
              <a:spcBef>
                <a:spcPts val="1155"/>
              </a:spcBef>
            </a:pPr>
            <a:r>
              <a:rPr dirty="0" sz="2200" spc="-280" b="1">
                <a:solidFill>
                  <a:srgbClr val="C00000"/>
                </a:solidFill>
                <a:latin typeface="Tahoma"/>
                <a:cs typeface="Tahoma"/>
              </a:rPr>
              <a:t>يعانطص</a:t>
            </a:r>
            <a:r>
              <a:rPr dirty="0" sz="2200" spc="345" b="1">
                <a:solidFill>
                  <a:srgbClr val="C00000"/>
                </a:solidFill>
                <a:latin typeface="Tahoma"/>
                <a:cs typeface="Tahoma"/>
              </a:rPr>
              <a:t>  </a:t>
            </a:r>
            <a:r>
              <a:rPr dirty="0" sz="2200" b="1">
                <a:solidFill>
                  <a:srgbClr val="C00000"/>
                </a:solidFill>
                <a:latin typeface="Tahoma"/>
                <a:cs typeface="Tahoma"/>
              </a:rPr>
              <a:t>ا</a:t>
            </a:r>
            <a:r>
              <a:rPr dirty="0" sz="2200" spc="6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spc="-145" b="1">
                <a:solidFill>
                  <a:srgbClr val="C00000"/>
                </a:solidFill>
                <a:latin typeface="Tahoma"/>
                <a:cs typeface="Tahoma"/>
              </a:rPr>
              <a:t>ءاكذلا</a:t>
            </a:r>
            <a:r>
              <a:rPr dirty="0" sz="2200" spc="6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spc="55" b="1">
                <a:solidFill>
                  <a:srgbClr val="C00000"/>
                </a:solidFill>
                <a:latin typeface="Tahoma"/>
                <a:cs typeface="Tahoma"/>
              </a:rPr>
              <a:t>لوح</a:t>
            </a:r>
            <a:r>
              <a:rPr dirty="0" sz="2200" spc="7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spc="-235" b="1">
                <a:solidFill>
                  <a:srgbClr val="C00000"/>
                </a:solidFill>
                <a:latin typeface="Tahoma"/>
                <a:cs typeface="Tahoma"/>
              </a:rPr>
              <a:t>يلود</a:t>
            </a:r>
            <a:r>
              <a:rPr dirty="0" sz="2200" spc="3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spc="-320" b="1">
                <a:solidFill>
                  <a:srgbClr val="C00000"/>
                </a:solidFill>
                <a:latin typeface="Tahoma"/>
                <a:cs typeface="Tahoma"/>
              </a:rPr>
              <a:t>رارق</a:t>
            </a:r>
            <a:r>
              <a:rPr dirty="0" sz="2200" spc="1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b="1">
                <a:solidFill>
                  <a:srgbClr val="C00000"/>
                </a:solidFill>
                <a:latin typeface="Tahoma"/>
                <a:cs typeface="Tahoma"/>
              </a:rPr>
              <a:t>لوأ</a:t>
            </a:r>
            <a:r>
              <a:rPr dirty="0" sz="2200" spc="45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spc="-380" b="1">
                <a:solidFill>
                  <a:srgbClr val="C00000"/>
                </a:solidFill>
                <a:latin typeface="Tahoma"/>
                <a:cs typeface="Tahoma"/>
              </a:rPr>
              <a:t>دمتعت</a:t>
            </a:r>
            <a:r>
              <a:rPr dirty="0" sz="2200" spc="12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spc="-220" b="1">
                <a:solidFill>
                  <a:srgbClr val="C00000"/>
                </a:solidFill>
                <a:latin typeface="Tahoma"/>
                <a:cs typeface="Tahoma"/>
              </a:rPr>
              <a:t>ةدحتملا</a:t>
            </a:r>
            <a:r>
              <a:rPr dirty="0" sz="2200" spc="40" b="1">
                <a:solidFill>
                  <a:srgbClr val="C00000"/>
                </a:solidFill>
                <a:latin typeface="Tahoma"/>
                <a:cs typeface="Tahoma"/>
              </a:rPr>
              <a:t> </a:t>
            </a:r>
            <a:r>
              <a:rPr dirty="0" sz="2200" spc="-10" b="1">
                <a:solidFill>
                  <a:srgbClr val="C00000"/>
                </a:solidFill>
                <a:latin typeface="Tahoma"/>
                <a:cs typeface="Tahoma"/>
              </a:rPr>
              <a:t>ممألا</a:t>
            </a:r>
            <a:endParaRPr sz="2200">
              <a:latin typeface="Tahoma"/>
              <a:cs typeface="Tahoma"/>
            </a:endParaRPr>
          </a:p>
          <a:p>
            <a:pPr algn="r" marL="12700" marR="5715">
              <a:lnSpc>
                <a:spcPct val="140000"/>
              </a:lnSpc>
            </a:pPr>
            <a:r>
              <a:rPr dirty="0" sz="2200" spc="-45">
                <a:latin typeface="Tahoma"/>
                <a:cs typeface="Tahoma"/>
              </a:rPr>
              <a:t>يعانطصالا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ءاكذلا</a:t>
            </a:r>
            <a:r>
              <a:rPr dirty="0" sz="2200" spc="85">
                <a:latin typeface="Tahoma"/>
                <a:cs typeface="Tahoma"/>
              </a:rPr>
              <a:t> </a:t>
            </a:r>
            <a:r>
              <a:rPr dirty="0" sz="2200" spc="-370">
                <a:latin typeface="Tahoma"/>
                <a:cs typeface="Tahoma"/>
              </a:rPr>
              <a:t>نأشب</a:t>
            </a:r>
            <a:r>
              <a:rPr dirty="0" sz="2200" spc="20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يملاع</a:t>
            </a:r>
            <a:r>
              <a:rPr dirty="0" sz="2200" spc="100">
                <a:latin typeface="Tahoma"/>
                <a:cs typeface="Tahoma"/>
              </a:rPr>
              <a:t> </a:t>
            </a:r>
            <a:r>
              <a:rPr dirty="0" sz="2200" spc="-110">
                <a:latin typeface="Tahoma"/>
                <a:cs typeface="Tahoma"/>
              </a:rPr>
              <a:t>رارق</a:t>
            </a:r>
            <a:r>
              <a:rPr dirty="0" sz="2200" spc="105">
                <a:latin typeface="Tahoma"/>
                <a:cs typeface="Tahoma"/>
              </a:rPr>
              <a:t> </a:t>
            </a:r>
            <a:r>
              <a:rPr dirty="0" sz="2200" spc="160">
                <a:latin typeface="Tahoma"/>
                <a:cs typeface="Tahoma"/>
              </a:rPr>
              <a:t>لوأ</a:t>
            </a:r>
            <a:r>
              <a:rPr dirty="0" sz="2200" spc="80">
                <a:latin typeface="Tahoma"/>
                <a:cs typeface="Tahoma"/>
              </a:rPr>
              <a:t> </a:t>
            </a:r>
            <a:r>
              <a:rPr dirty="0" sz="2200" spc="-65">
                <a:latin typeface="Tahoma"/>
                <a:cs typeface="Tahoma"/>
              </a:rPr>
              <a:t>عامجإلاب</a:t>
            </a:r>
            <a:r>
              <a:rPr dirty="0" sz="2200" spc="80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ةدحتملا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ممألل</a:t>
            </a:r>
            <a:r>
              <a:rPr dirty="0" sz="2200" spc="9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ةماعلا</a:t>
            </a:r>
            <a:r>
              <a:rPr dirty="0" sz="2200" spc="80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ةيعمجلا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تدمتعا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.</a:t>
            </a:r>
            <a:r>
              <a:rPr dirty="0" sz="2200">
                <a:latin typeface="Tahoma"/>
                <a:cs typeface="Tahoma"/>
              </a:rPr>
              <a:t>رطاخملا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90">
                <a:latin typeface="Tahoma"/>
                <a:cs typeface="Tahoma"/>
              </a:rPr>
              <a:t>ةبقارمو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-229">
                <a:latin typeface="Tahoma"/>
                <a:cs typeface="Tahoma"/>
              </a:rPr>
              <a:t>ناسنإلا</a:t>
            </a:r>
            <a:r>
              <a:rPr dirty="0" sz="2200" spc="-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قوقحو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330">
                <a:latin typeface="Tahoma"/>
                <a:cs typeface="Tahoma"/>
              </a:rPr>
              <a:t>ةيصخشلا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380">
                <a:latin typeface="Tahoma"/>
                <a:cs typeface="Tahoma"/>
              </a:rPr>
              <a:t>تانايبلا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55">
                <a:latin typeface="Tahoma"/>
                <a:cs typeface="Tahoma"/>
              </a:rPr>
              <a:t>ةيامح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-509">
                <a:latin typeface="Tahoma"/>
                <a:cs typeface="Tahoma"/>
              </a:rPr>
              <a:t>عيجشت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فدهب</a:t>
            </a:r>
            <a:endParaRPr sz="2200">
              <a:latin typeface="Tahoma"/>
              <a:cs typeface="Tahoma"/>
            </a:endParaRPr>
          </a:p>
          <a:p>
            <a:pPr algn="r" marL="12700" marR="5715" indent="-635">
              <a:lnSpc>
                <a:spcPct val="140000"/>
              </a:lnSpc>
              <a:spcBef>
                <a:spcPts val="5"/>
              </a:spcBef>
            </a:pPr>
            <a:r>
              <a:rPr dirty="0" sz="2200" spc="-254">
                <a:latin typeface="Tahoma"/>
                <a:cs typeface="Tahoma"/>
              </a:rPr>
              <a:t>ىلإ</a:t>
            </a:r>
            <a:r>
              <a:rPr dirty="0" sz="2200" spc="8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،ىرخأ</a:t>
            </a:r>
            <a:r>
              <a:rPr dirty="0" sz="2200" spc="-8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ةلود</a:t>
            </a:r>
            <a:r>
              <a:rPr dirty="0" sz="2200" spc="80">
                <a:latin typeface="Tahoma"/>
                <a:cs typeface="Tahoma"/>
              </a:rPr>
              <a:t> </a:t>
            </a:r>
            <a:r>
              <a:rPr dirty="0" sz="2200" spc="110">
                <a:latin typeface="Tahoma"/>
                <a:cs typeface="Tahoma"/>
              </a:rPr>
              <a:t>121</a:t>
            </a:r>
            <a:r>
              <a:rPr dirty="0" sz="2200" spc="110">
                <a:latin typeface="Tahoma"/>
                <a:cs typeface="Tahoma"/>
              </a:rPr>
              <a:t>و</a:t>
            </a:r>
            <a:r>
              <a:rPr dirty="0" sz="2200" spc="65">
                <a:latin typeface="Tahoma"/>
                <a:cs typeface="Tahoma"/>
              </a:rPr>
              <a:t> </a:t>
            </a:r>
            <a:r>
              <a:rPr dirty="0" sz="2200" spc="-385">
                <a:latin typeface="Tahoma"/>
                <a:cs typeface="Tahoma"/>
              </a:rPr>
              <a:t>نيصلا</a:t>
            </a:r>
            <a:r>
              <a:rPr dirty="0" sz="2200" spc="120">
                <a:latin typeface="Tahoma"/>
                <a:cs typeface="Tahoma"/>
              </a:rPr>
              <a:t> </a:t>
            </a:r>
            <a:r>
              <a:rPr dirty="0" sz="2200" spc="70">
                <a:latin typeface="Tahoma"/>
                <a:cs typeface="Tahoma"/>
              </a:rPr>
              <a:t>هتمعدو</a:t>
            </a:r>
            <a:r>
              <a:rPr dirty="0" sz="2200" spc="85">
                <a:latin typeface="Tahoma"/>
                <a:cs typeface="Tahoma"/>
              </a:rPr>
              <a:t> </a:t>
            </a:r>
            <a:r>
              <a:rPr dirty="0" sz="2200" spc="-65">
                <a:latin typeface="Tahoma"/>
                <a:cs typeface="Tahoma"/>
              </a:rPr>
              <a:t>ةدحتملا</a:t>
            </a:r>
            <a:r>
              <a:rPr dirty="0" sz="2200" spc="75">
                <a:latin typeface="Tahoma"/>
                <a:cs typeface="Tahoma"/>
              </a:rPr>
              <a:t> </a:t>
            </a:r>
            <a:r>
              <a:rPr dirty="0" sz="2200" spc="-204">
                <a:latin typeface="Tahoma"/>
                <a:cs typeface="Tahoma"/>
              </a:rPr>
              <a:t>تايالولا</a:t>
            </a:r>
            <a:r>
              <a:rPr dirty="0" sz="2200" spc="85">
                <a:latin typeface="Tahoma"/>
                <a:cs typeface="Tahoma"/>
              </a:rPr>
              <a:t> </a:t>
            </a:r>
            <a:r>
              <a:rPr dirty="0" sz="2200" spc="-300">
                <a:latin typeface="Tahoma"/>
                <a:cs typeface="Tahoma"/>
              </a:rPr>
              <a:t>هتحرتقا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يذلا</a:t>
            </a:r>
            <a:r>
              <a:rPr dirty="0" sz="2200" spc="75">
                <a:latin typeface="Tahoma"/>
                <a:cs typeface="Tahoma"/>
              </a:rPr>
              <a:t> </a:t>
            </a:r>
            <a:r>
              <a:rPr dirty="0" sz="2200" spc="-150">
                <a:latin typeface="Tahoma"/>
                <a:cs typeface="Tahoma"/>
              </a:rPr>
              <a:t>،مزلملا</a:t>
            </a:r>
            <a:r>
              <a:rPr dirty="0" sz="2200" spc="70">
                <a:latin typeface="Tahoma"/>
                <a:cs typeface="Tahoma"/>
              </a:rPr>
              <a:t> </a:t>
            </a:r>
            <a:r>
              <a:rPr dirty="0" sz="2200" spc="-405">
                <a:latin typeface="Tahoma"/>
                <a:cs typeface="Tahoma"/>
              </a:rPr>
              <a:t>ريغ</a:t>
            </a:r>
            <a:r>
              <a:rPr dirty="0" sz="2200" spc="125">
                <a:latin typeface="Tahoma"/>
                <a:cs typeface="Tahoma"/>
              </a:rPr>
              <a:t> </a:t>
            </a:r>
            <a:r>
              <a:rPr dirty="0" sz="2200" spc="-245">
                <a:latin typeface="Tahoma"/>
                <a:cs typeface="Tahoma"/>
              </a:rPr>
              <a:t>رارقلا</a:t>
            </a:r>
            <a:r>
              <a:rPr dirty="0" sz="2200" spc="7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وعديو</a:t>
            </a:r>
            <a:r>
              <a:rPr dirty="0" sz="2200" spc="-10">
                <a:latin typeface="Tahoma"/>
                <a:cs typeface="Tahoma"/>
              </a:rPr>
              <a:t> </a:t>
            </a:r>
            <a:r>
              <a:rPr dirty="0" sz="2200" spc="-210">
                <a:latin typeface="Tahoma"/>
                <a:cs typeface="Tahoma"/>
              </a:rPr>
              <a:t>.</a:t>
            </a:r>
            <a:r>
              <a:rPr dirty="0" sz="2200" spc="-210">
                <a:latin typeface="Tahoma"/>
                <a:cs typeface="Tahoma"/>
              </a:rPr>
              <a:t>ةيصوصخلا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375">
                <a:latin typeface="Tahoma"/>
                <a:cs typeface="Tahoma"/>
              </a:rPr>
              <a:t>تاسايس</a:t>
            </a:r>
            <a:r>
              <a:rPr dirty="0" sz="2200" spc="-15">
                <a:latin typeface="Tahoma"/>
                <a:cs typeface="Tahoma"/>
              </a:rPr>
              <a:t> </a:t>
            </a:r>
            <a:r>
              <a:rPr dirty="0" sz="2200" spc="-420">
                <a:latin typeface="Tahoma"/>
                <a:cs typeface="Tahoma"/>
              </a:rPr>
              <a:t>زيزعت</a:t>
            </a:r>
            <a:endParaRPr sz="2200">
              <a:latin typeface="Tahoma"/>
              <a:cs typeface="Tahoma"/>
            </a:endParaRPr>
          </a:p>
          <a:p>
            <a:pPr algn="r" marL="12700" marR="5080">
              <a:lnSpc>
                <a:spcPct val="140000"/>
              </a:lnSpc>
            </a:pPr>
            <a:r>
              <a:rPr dirty="0" sz="2200" spc="-125">
                <a:latin typeface="Tahoma"/>
                <a:cs typeface="Tahoma"/>
              </a:rPr>
              <a:t>ملاعلا</a:t>
            </a:r>
            <a:r>
              <a:rPr dirty="0" sz="2200" spc="-2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ءاحنأ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 spc="-60">
                <a:latin typeface="Tahoma"/>
                <a:cs typeface="Tahoma"/>
              </a:rPr>
              <a:t>عيمج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3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تاموكحلا</a:t>
            </a:r>
            <a:r>
              <a:rPr dirty="0" sz="2200" spc="5">
                <a:latin typeface="Tahoma"/>
                <a:cs typeface="Tahoma"/>
              </a:rPr>
              <a:t> </a:t>
            </a:r>
            <a:r>
              <a:rPr dirty="0" sz="2200" spc="-155">
                <a:latin typeface="Tahoma"/>
                <a:cs typeface="Tahoma"/>
              </a:rPr>
              <a:t>اهتقلطأ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-95">
                <a:latin typeface="Tahoma"/>
                <a:cs typeface="Tahoma"/>
              </a:rPr>
              <a:t>تاردابملا</a:t>
            </a:r>
            <a:r>
              <a:rPr dirty="0" sz="2200" spc="5">
                <a:latin typeface="Tahoma"/>
                <a:cs typeface="Tahoma"/>
              </a:rPr>
              <a:t> </a:t>
            </a:r>
            <a:r>
              <a:rPr dirty="0" sz="2200" spc="270">
                <a:latin typeface="Tahoma"/>
                <a:cs typeface="Tahoma"/>
              </a:rPr>
              <a:t>نم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-495">
                <a:latin typeface="Tahoma"/>
                <a:cs typeface="Tahoma"/>
              </a:rPr>
              <a:t>ةلسلس</a:t>
            </a:r>
            <a:r>
              <a:rPr dirty="0" sz="2200" spc="30">
                <a:latin typeface="Tahoma"/>
                <a:cs typeface="Tahoma"/>
              </a:rPr>
              <a:t> </a:t>
            </a:r>
            <a:r>
              <a:rPr dirty="0" sz="2200" spc="-265">
                <a:latin typeface="Tahoma"/>
                <a:cs typeface="Tahoma"/>
              </a:rPr>
              <a:t>يف</a:t>
            </a:r>
            <a:r>
              <a:rPr dirty="0" sz="2200" spc="3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ثدحألا</a:t>
            </a:r>
            <a:r>
              <a:rPr dirty="0" sz="2200" spc="15">
                <a:latin typeface="Tahoma"/>
                <a:cs typeface="Tahoma"/>
              </a:rPr>
              <a:t> </a:t>
            </a:r>
            <a:r>
              <a:rPr dirty="0" sz="2200" spc="515">
                <a:latin typeface="Tahoma"/>
                <a:cs typeface="Tahoma"/>
              </a:rPr>
              <a:t>وه</a:t>
            </a:r>
            <a:r>
              <a:rPr dirty="0" sz="2200" spc="20">
                <a:latin typeface="Tahoma"/>
                <a:cs typeface="Tahoma"/>
              </a:rPr>
              <a:t> </a:t>
            </a:r>
            <a:r>
              <a:rPr dirty="0" sz="2200" spc="-245">
                <a:latin typeface="Tahoma"/>
                <a:cs typeface="Tahoma"/>
              </a:rPr>
              <a:t>رارقلا</a:t>
            </a:r>
            <a:r>
              <a:rPr dirty="0" sz="2200" spc="30">
                <a:latin typeface="Tahoma"/>
                <a:cs typeface="Tahoma"/>
              </a:rPr>
              <a:t> </a:t>
            </a:r>
            <a:r>
              <a:rPr dirty="0" sz="2200" spc="100">
                <a:latin typeface="Tahoma"/>
                <a:cs typeface="Tahoma"/>
              </a:rPr>
              <a:t>نأ</a:t>
            </a:r>
            <a:r>
              <a:rPr dirty="0" sz="2200" spc="10">
                <a:latin typeface="Tahoma"/>
                <a:cs typeface="Tahoma"/>
              </a:rPr>
              <a:t> </a:t>
            </a:r>
            <a:r>
              <a:rPr dirty="0" sz="2200" spc="-385">
                <a:latin typeface="Tahoma"/>
                <a:cs typeface="Tahoma"/>
              </a:rPr>
              <a:t>ركذي</a:t>
            </a:r>
            <a:r>
              <a:rPr dirty="0" sz="2200" spc="550">
                <a:latin typeface="Tahoma"/>
                <a:cs typeface="Tahoma"/>
              </a:rPr>
              <a:t> </a:t>
            </a:r>
            <a:r>
              <a:rPr dirty="0" sz="2200" spc="-395">
                <a:latin typeface="Tahoma"/>
                <a:cs typeface="Tahoma"/>
              </a:rPr>
              <a:t>ضيوقتل</a:t>
            </a:r>
            <a:r>
              <a:rPr dirty="0" sz="2200" spc="220">
                <a:latin typeface="Tahoma"/>
                <a:cs typeface="Tahoma"/>
              </a:rPr>
              <a:t> </a:t>
            </a:r>
            <a:r>
              <a:rPr dirty="0" sz="2200" spc="-45">
                <a:latin typeface="Tahoma"/>
                <a:cs typeface="Tahoma"/>
              </a:rPr>
              <a:t>همادختسا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175">
                <a:latin typeface="Tahoma"/>
                <a:cs typeface="Tahoma"/>
              </a:rPr>
              <a:t>ةيناكمإ</a:t>
            </a:r>
            <a:r>
              <a:rPr dirty="0" sz="2200" spc="90">
                <a:latin typeface="Tahoma"/>
                <a:cs typeface="Tahoma"/>
              </a:rPr>
              <a:t> </a:t>
            </a:r>
            <a:r>
              <a:rPr dirty="0" sz="2200" spc="275">
                <a:latin typeface="Tahoma"/>
                <a:cs typeface="Tahoma"/>
              </a:rPr>
              <a:t>نم</a:t>
            </a:r>
            <a:r>
              <a:rPr dirty="0" sz="2200" spc="75">
                <a:latin typeface="Tahoma"/>
                <a:cs typeface="Tahoma"/>
              </a:rPr>
              <a:t> </a:t>
            </a:r>
            <a:r>
              <a:rPr dirty="0" sz="2200" spc="220">
                <a:latin typeface="Tahoma"/>
                <a:cs typeface="Tahoma"/>
              </a:rPr>
              <a:t>فواخم</a:t>
            </a:r>
            <a:r>
              <a:rPr dirty="0" sz="2200" spc="80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طسو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 spc="-75">
                <a:latin typeface="Tahoma"/>
                <a:cs typeface="Tahoma"/>
              </a:rPr>
              <a:t>،يعانطصالا</a:t>
            </a:r>
            <a:r>
              <a:rPr dirty="0" sz="2200" spc="95">
                <a:latin typeface="Tahoma"/>
                <a:cs typeface="Tahoma"/>
              </a:rPr>
              <a:t> </a:t>
            </a:r>
            <a:r>
              <a:rPr dirty="0" sz="2200">
                <a:latin typeface="Tahoma"/>
                <a:cs typeface="Tahoma"/>
              </a:rPr>
              <a:t>ءاكذلا</a:t>
            </a:r>
            <a:r>
              <a:rPr dirty="0" sz="2200" spc="90">
                <a:latin typeface="Tahoma"/>
                <a:cs typeface="Tahoma"/>
              </a:rPr>
              <a:t> </a:t>
            </a:r>
            <a:r>
              <a:rPr dirty="0" sz="2200" spc="155">
                <a:latin typeface="Tahoma"/>
                <a:cs typeface="Tahoma"/>
              </a:rPr>
              <a:t>لاجم</a:t>
            </a:r>
            <a:r>
              <a:rPr dirty="0" sz="2200" spc="80">
                <a:latin typeface="Tahoma"/>
                <a:cs typeface="Tahoma"/>
              </a:rPr>
              <a:t> </a:t>
            </a:r>
            <a:r>
              <a:rPr dirty="0" sz="2200" spc="-95">
                <a:latin typeface="Tahoma"/>
                <a:cs typeface="Tahoma"/>
              </a:rPr>
              <a:t>يف</a:t>
            </a:r>
            <a:r>
              <a:rPr dirty="0" sz="2200" spc="90">
                <a:latin typeface="Tahoma"/>
                <a:cs typeface="Tahoma"/>
              </a:rPr>
              <a:t> </a:t>
            </a:r>
            <a:r>
              <a:rPr dirty="0" sz="2200" spc="-105">
                <a:latin typeface="Tahoma"/>
                <a:cs typeface="Tahoma"/>
              </a:rPr>
              <a:t>روطتلا</a:t>
            </a:r>
            <a:r>
              <a:rPr dirty="0" sz="2200" spc="85">
                <a:latin typeface="Tahoma"/>
                <a:cs typeface="Tahoma"/>
              </a:rPr>
              <a:t> </a:t>
            </a:r>
            <a:r>
              <a:rPr dirty="0" sz="2200" spc="-440">
                <a:latin typeface="Tahoma"/>
                <a:cs typeface="Tahoma"/>
              </a:rPr>
              <a:t>ميظنتل</a:t>
            </a:r>
            <a:r>
              <a:rPr dirty="0" sz="2200" spc="-440">
                <a:latin typeface="Tahoma"/>
                <a:cs typeface="Tahoma"/>
              </a:rPr>
              <a:t> </a:t>
            </a:r>
            <a:r>
              <a:rPr dirty="0" sz="2200" spc="-95">
                <a:latin typeface="Tahoma"/>
                <a:cs typeface="Tahoma"/>
              </a:rPr>
              <a:t>.</a:t>
            </a:r>
            <a:r>
              <a:rPr dirty="0" sz="2200" spc="-95">
                <a:latin typeface="Tahoma"/>
                <a:cs typeface="Tahoma"/>
              </a:rPr>
              <a:t>عساو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20">
                <a:latin typeface="Tahoma"/>
                <a:cs typeface="Tahoma"/>
              </a:rPr>
              <a:t>قاطن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215">
                <a:latin typeface="Tahoma"/>
                <a:cs typeface="Tahoma"/>
              </a:rPr>
              <a:t>ىلع</a:t>
            </a:r>
            <a:r>
              <a:rPr dirty="0" sz="2200" spc="-55">
                <a:latin typeface="Tahoma"/>
                <a:cs typeface="Tahoma"/>
              </a:rPr>
              <a:t> </a:t>
            </a:r>
            <a:r>
              <a:rPr dirty="0" sz="2200" spc="-90">
                <a:latin typeface="Tahoma"/>
                <a:cs typeface="Tahoma"/>
              </a:rPr>
              <a:t>فئاظولا</a:t>
            </a:r>
            <a:r>
              <a:rPr dirty="0" sz="2200" spc="-30">
                <a:latin typeface="Tahoma"/>
                <a:cs typeface="Tahoma"/>
              </a:rPr>
              <a:t> </a:t>
            </a:r>
            <a:r>
              <a:rPr dirty="0" sz="2200" spc="-105">
                <a:latin typeface="Tahoma"/>
                <a:cs typeface="Tahoma"/>
              </a:rPr>
              <a:t>نادقف</a:t>
            </a:r>
            <a:r>
              <a:rPr dirty="0" sz="2200" spc="-85">
                <a:latin typeface="Tahoma"/>
                <a:cs typeface="Tahoma"/>
              </a:rPr>
              <a:t> </a:t>
            </a:r>
            <a:r>
              <a:rPr dirty="0" sz="2200" spc="165">
                <a:latin typeface="Tahoma"/>
                <a:cs typeface="Tahoma"/>
              </a:rPr>
              <a:t>وأ</a:t>
            </a:r>
            <a:r>
              <a:rPr dirty="0" sz="2200" spc="-50">
                <a:latin typeface="Tahoma"/>
                <a:cs typeface="Tahoma"/>
              </a:rPr>
              <a:t> </a:t>
            </a:r>
            <a:r>
              <a:rPr dirty="0" sz="2200" spc="-270">
                <a:latin typeface="Tahoma"/>
                <a:cs typeface="Tahoma"/>
              </a:rPr>
              <a:t>،لايتحالا</a:t>
            </a:r>
            <a:r>
              <a:rPr dirty="0" sz="2200" spc="-60">
                <a:latin typeface="Tahoma"/>
                <a:cs typeface="Tahoma"/>
              </a:rPr>
              <a:t> </a:t>
            </a:r>
            <a:r>
              <a:rPr dirty="0" sz="2200" spc="-140">
                <a:latin typeface="Tahoma"/>
                <a:cs typeface="Tahoma"/>
              </a:rPr>
              <a:t>ةدايز</a:t>
            </a:r>
            <a:r>
              <a:rPr dirty="0" sz="2200" spc="-65">
                <a:latin typeface="Tahoma"/>
                <a:cs typeface="Tahoma"/>
              </a:rPr>
              <a:t> </a:t>
            </a:r>
            <a:r>
              <a:rPr dirty="0" sz="2200" spc="165">
                <a:latin typeface="Tahoma"/>
                <a:cs typeface="Tahoma"/>
              </a:rPr>
              <a:t>وأ</a:t>
            </a:r>
            <a:r>
              <a:rPr dirty="0" sz="2200" spc="-20">
                <a:latin typeface="Tahoma"/>
                <a:cs typeface="Tahoma"/>
              </a:rPr>
              <a:t> </a:t>
            </a:r>
            <a:r>
              <a:rPr dirty="0" sz="2200" spc="-220">
                <a:latin typeface="Tahoma"/>
                <a:cs typeface="Tahoma"/>
              </a:rPr>
              <a:t>،ةيطارقميدلا</a:t>
            </a:r>
            <a:r>
              <a:rPr dirty="0" sz="2200" spc="-70">
                <a:latin typeface="Tahoma"/>
                <a:cs typeface="Tahoma"/>
              </a:rPr>
              <a:t> </a:t>
            </a:r>
            <a:r>
              <a:rPr dirty="0" sz="2200" spc="-10">
                <a:latin typeface="Tahoma"/>
                <a:cs typeface="Tahoma"/>
              </a:rPr>
              <a:t>تاسرامملا</a:t>
            </a:r>
            <a:endParaRPr sz="2200">
              <a:latin typeface="Tahoma"/>
              <a:cs typeface="Tahoma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88681" y="366522"/>
            <a:ext cx="3515360" cy="726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581025" marR="58039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  <a:p>
            <a:pPr algn="r" marL="12700" marR="5080">
              <a:lnSpc>
                <a:spcPts val="1675"/>
              </a:lnSpc>
              <a:spcBef>
                <a:spcPts val="5"/>
              </a:spcBef>
            </a:pPr>
            <a:r>
              <a:rPr dirty="0" sz="1400" spc="-110" b="1">
                <a:latin typeface="Tahoma"/>
                <a:cs typeface="Tahoma"/>
              </a:rPr>
              <a:t>يعانطص</a:t>
            </a:r>
            <a:r>
              <a:rPr dirty="0" sz="1400" spc="90" b="1">
                <a:latin typeface="Tahoma"/>
                <a:cs typeface="Tahoma"/>
              </a:rPr>
              <a:t>  </a:t>
            </a: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-45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1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114" b="1" i="1">
                <a:latin typeface="Trebuchet MS"/>
                <a:cs typeface="Trebuchet MS"/>
              </a:rPr>
              <a:t>:</a:t>
            </a:r>
            <a:r>
              <a:rPr dirty="0" sz="1400" spc="-114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algn="ctr" marL="12700">
              <a:lnSpc>
                <a:spcPts val="1914"/>
              </a:lnSpc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57200" y="1665732"/>
            <a:ext cx="11527790" cy="4125595"/>
          </a:xfrm>
          <a:custGeom>
            <a:avLst/>
            <a:gdLst/>
            <a:ahLst/>
            <a:cxnLst/>
            <a:rect l="l" t="t" r="r" b="b"/>
            <a:pathLst>
              <a:path w="11527790" h="4125595">
                <a:moveTo>
                  <a:pt x="11527536" y="0"/>
                </a:moveTo>
                <a:lnTo>
                  <a:pt x="0" y="0"/>
                </a:lnTo>
                <a:lnTo>
                  <a:pt x="0" y="4125467"/>
                </a:lnTo>
                <a:lnTo>
                  <a:pt x="11527536" y="4125467"/>
                </a:lnTo>
                <a:lnTo>
                  <a:pt x="115275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535940" y="1626463"/>
            <a:ext cx="11372215" cy="39096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12700" marR="5080" indent="-635">
              <a:lnSpc>
                <a:spcPct val="140000"/>
              </a:lnSpc>
              <a:spcBef>
                <a:spcPts val="100"/>
              </a:spcBef>
            </a:pPr>
            <a:r>
              <a:rPr dirty="0" sz="2600" spc="-40">
                <a:latin typeface="Tahoma"/>
                <a:cs typeface="Tahoma"/>
              </a:rPr>
              <a:t>يعانطصالا</a:t>
            </a:r>
            <a:r>
              <a:rPr dirty="0" sz="2600" spc="57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ءاكذلا</a:t>
            </a:r>
            <a:r>
              <a:rPr dirty="0" sz="2600" spc="57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مظن</a:t>
            </a:r>
            <a:r>
              <a:rPr dirty="0" sz="2600" spc="585">
                <a:latin typeface="Tahoma"/>
                <a:cs typeface="Tahoma"/>
              </a:rPr>
              <a:t> </a:t>
            </a:r>
            <a:r>
              <a:rPr dirty="0" sz="2600" spc="-595">
                <a:latin typeface="Tahoma"/>
                <a:cs typeface="Tahoma"/>
              </a:rPr>
              <a:t>عيجشت</a:t>
            </a:r>
            <a:r>
              <a:rPr dirty="0" sz="2600" spc="580">
                <a:latin typeface="Tahoma"/>
                <a:cs typeface="Tahoma"/>
              </a:rPr>
              <a:t> </a:t>
            </a:r>
            <a:r>
              <a:rPr dirty="0" sz="2600" spc="-300">
                <a:latin typeface="Tahoma"/>
                <a:cs typeface="Tahoma"/>
              </a:rPr>
              <a:t>،رارقلا</a:t>
            </a:r>
            <a:r>
              <a:rPr dirty="0" sz="2600" spc="575">
                <a:latin typeface="Tahoma"/>
                <a:cs typeface="Tahoma"/>
              </a:rPr>
              <a:t> </a:t>
            </a:r>
            <a:r>
              <a:rPr dirty="0" sz="2600" spc="-305">
                <a:latin typeface="Tahoma"/>
                <a:cs typeface="Tahoma"/>
              </a:rPr>
              <a:t>يف</a:t>
            </a:r>
            <a:r>
              <a:rPr dirty="0" sz="2600" spc="590">
                <a:latin typeface="Tahoma"/>
                <a:cs typeface="Tahoma"/>
              </a:rPr>
              <a:t> </a:t>
            </a:r>
            <a:r>
              <a:rPr dirty="0" sz="2600" spc="225">
                <a:latin typeface="Tahoma"/>
                <a:cs typeface="Tahoma"/>
              </a:rPr>
              <a:t>ءاج</a:t>
            </a:r>
            <a:r>
              <a:rPr dirty="0" sz="2600" spc="58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امك</a:t>
            </a:r>
            <a:r>
              <a:rPr dirty="0" sz="2600" spc="57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،ةماعلا</a:t>
            </a:r>
            <a:r>
              <a:rPr dirty="0" sz="2600" spc="575">
                <a:latin typeface="Tahoma"/>
                <a:cs typeface="Tahoma"/>
              </a:rPr>
              <a:t> </a:t>
            </a:r>
            <a:r>
              <a:rPr dirty="0" sz="2600" spc="-40">
                <a:latin typeface="Tahoma"/>
                <a:cs typeface="Tahoma"/>
              </a:rPr>
              <a:t>ةيعمجلا</a:t>
            </a:r>
            <a:r>
              <a:rPr dirty="0" sz="2600" spc="580">
                <a:latin typeface="Tahoma"/>
                <a:cs typeface="Tahoma"/>
              </a:rPr>
              <a:t> </a:t>
            </a:r>
            <a:r>
              <a:rPr dirty="0" sz="2600" spc="-75">
                <a:latin typeface="Tahoma"/>
                <a:cs typeface="Tahoma"/>
              </a:rPr>
              <a:t>تررق</a:t>
            </a:r>
            <a:r>
              <a:rPr dirty="0" sz="2600" spc="-75">
                <a:latin typeface="Tahoma"/>
                <a:cs typeface="Tahoma"/>
              </a:rPr>
              <a:t> </a:t>
            </a:r>
            <a:r>
              <a:rPr dirty="0" sz="2600" spc="50">
                <a:latin typeface="Tahoma"/>
                <a:cs typeface="Tahoma"/>
              </a:rPr>
              <a:t>ةطخل</a:t>
            </a:r>
            <a:r>
              <a:rPr dirty="0" sz="2600" spc="-195">
                <a:latin typeface="Tahoma"/>
                <a:cs typeface="Tahoma"/>
              </a:rPr>
              <a:t> </a:t>
            </a:r>
            <a:r>
              <a:rPr dirty="0" sz="2600" spc="-70">
                <a:latin typeface="Tahoma"/>
                <a:cs typeface="Tahoma"/>
              </a:rPr>
              <a:t>لماكلا</a:t>
            </a:r>
            <a:r>
              <a:rPr dirty="0" sz="2600" spc="-15">
                <a:latin typeface="Tahoma"/>
                <a:cs typeface="Tahoma"/>
              </a:rPr>
              <a:t> </a:t>
            </a:r>
            <a:r>
              <a:rPr dirty="0" sz="2600" spc="-520">
                <a:latin typeface="Tahoma"/>
                <a:cs typeface="Tahoma"/>
              </a:rPr>
              <a:t>قيقحتلا</a:t>
            </a:r>
            <a:r>
              <a:rPr dirty="0" sz="2600" spc="35">
                <a:latin typeface="Tahoma"/>
                <a:cs typeface="Tahoma"/>
              </a:rPr>
              <a:t> </a:t>
            </a:r>
            <a:r>
              <a:rPr dirty="0" sz="2600" spc="-45">
                <a:latin typeface="Tahoma"/>
                <a:cs typeface="Tahoma"/>
              </a:rPr>
              <a:t>وحن</a:t>
            </a:r>
            <a:r>
              <a:rPr dirty="0" sz="2600" spc="-15">
                <a:latin typeface="Tahoma"/>
                <a:cs typeface="Tahoma"/>
              </a:rPr>
              <a:t> </a:t>
            </a:r>
            <a:r>
              <a:rPr dirty="0" sz="2600" spc="-320">
                <a:latin typeface="Tahoma"/>
                <a:cs typeface="Tahoma"/>
              </a:rPr>
              <a:t>مدقتلا</a:t>
            </a:r>
            <a:r>
              <a:rPr dirty="0" sz="2600" spc="40">
                <a:latin typeface="Tahoma"/>
                <a:cs typeface="Tahoma"/>
              </a:rPr>
              <a:t> </a:t>
            </a:r>
            <a:r>
              <a:rPr dirty="0" sz="2600" spc="-430">
                <a:latin typeface="Tahoma"/>
                <a:cs typeface="Tahoma"/>
              </a:rPr>
              <a:t>ةريتو</a:t>
            </a:r>
            <a:r>
              <a:rPr dirty="0" sz="2600" spc="35">
                <a:latin typeface="Tahoma"/>
                <a:cs typeface="Tahoma"/>
              </a:rPr>
              <a:t> </a:t>
            </a:r>
            <a:r>
              <a:rPr dirty="0" sz="2600" spc="-670">
                <a:latin typeface="Tahoma"/>
                <a:cs typeface="Tahoma"/>
              </a:rPr>
              <a:t>عيرستل</a:t>
            </a:r>
            <a:r>
              <a:rPr dirty="0" sz="2600" spc="40">
                <a:latin typeface="Tahoma"/>
                <a:cs typeface="Tahoma"/>
              </a:rPr>
              <a:t> </a:t>
            </a:r>
            <a:r>
              <a:rPr dirty="0" sz="2600" spc="-50">
                <a:latin typeface="Tahoma"/>
                <a:cs typeface="Tahoma"/>
              </a:rPr>
              <a:t>ةقوثوملاو</a:t>
            </a:r>
            <a:r>
              <a:rPr dirty="0" sz="2600" spc="-10">
                <a:latin typeface="Tahoma"/>
                <a:cs typeface="Tahoma"/>
              </a:rPr>
              <a:t> </a:t>
            </a:r>
            <a:r>
              <a:rPr dirty="0" sz="2600" spc="50">
                <a:latin typeface="Tahoma"/>
                <a:cs typeface="Tahoma"/>
              </a:rPr>
              <a:t>ةنمؤملاو</a:t>
            </a:r>
            <a:r>
              <a:rPr dirty="0" sz="2600" spc="-10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ةنومأملا</a:t>
            </a:r>
            <a:r>
              <a:rPr dirty="0" sz="2600" spc="-1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عضو</a:t>
            </a:r>
            <a:r>
              <a:rPr dirty="0" sz="2600" spc="5">
                <a:latin typeface="Tahoma"/>
                <a:cs typeface="Tahoma"/>
              </a:rPr>
              <a:t> </a:t>
            </a:r>
            <a:r>
              <a:rPr dirty="0" sz="2600" spc="-290">
                <a:latin typeface="Tahoma"/>
                <a:cs typeface="Tahoma"/>
              </a:rPr>
              <a:t>ىلإ</a:t>
            </a:r>
            <a:r>
              <a:rPr dirty="0" sz="2600" spc="10">
                <a:latin typeface="Tahoma"/>
                <a:cs typeface="Tahoma"/>
              </a:rPr>
              <a:t> </a:t>
            </a:r>
            <a:r>
              <a:rPr dirty="0" sz="2600" spc="-165">
                <a:latin typeface="Tahoma"/>
                <a:cs typeface="Tahoma"/>
              </a:rPr>
              <a:t>،ةحلصملا</a:t>
            </a:r>
            <a:r>
              <a:rPr dirty="0" sz="260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باحصأ</a:t>
            </a:r>
            <a:r>
              <a:rPr dirty="0" sz="2600" spc="20">
                <a:latin typeface="Tahoma"/>
                <a:cs typeface="Tahoma"/>
              </a:rPr>
              <a:t> </a:t>
            </a:r>
            <a:r>
              <a:rPr dirty="0" sz="2600" spc="254">
                <a:latin typeface="Tahoma"/>
                <a:cs typeface="Tahoma"/>
              </a:rPr>
              <a:t>تعدو</a:t>
            </a:r>
            <a:r>
              <a:rPr dirty="0" sz="2600" spc="1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ءاضعألا</a:t>
            </a:r>
            <a:r>
              <a:rPr dirty="0" sz="260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لودلا</a:t>
            </a:r>
            <a:r>
              <a:rPr dirty="0" sz="2600" spc="-5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تعجشو</a:t>
            </a:r>
            <a:r>
              <a:rPr dirty="0" sz="2600" spc="20">
                <a:latin typeface="Tahoma"/>
                <a:cs typeface="Tahoma"/>
              </a:rPr>
              <a:t> </a:t>
            </a:r>
            <a:r>
              <a:rPr dirty="0" sz="2600" spc="-135">
                <a:latin typeface="Tahoma"/>
                <a:cs typeface="Tahoma"/>
              </a:rPr>
              <a:t>.</a:t>
            </a:r>
            <a:r>
              <a:rPr dirty="0" sz="2600" spc="-135">
                <a:latin typeface="Tahoma"/>
                <a:cs typeface="Tahoma"/>
              </a:rPr>
              <a:t>ةمادتسملا</a:t>
            </a:r>
            <a:r>
              <a:rPr dirty="0" sz="2600" spc="20">
                <a:latin typeface="Tahoma"/>
                <a:cs typeface="Tahoma"/>
              </a:rPr>
              <a:t> </a:t>
            </a:r>
            <a:r>
              <a:rPr dirty="0" sz="2600" spc="-455">
                <a:latin typeface="Tahoma"/>
                <a:cs typeface="Tahoma"/>
              </a:rPr>
              <a:t>ةيمنتلا</a:t>
            </a:r>
            <a:r>
              <a:rPr dirty="0" sz="2600" spc="-455">
                <a:latin typeface="Tahoma"/>
                <a:cs typeface="Tahoma"/>
              </a:rPr>
              <a:t> </a:t>
            </a:r>
            <a:r>
              <a:rPr dirty="0" sz="2600" spc="-114">
                <a:latin typeface="Tahoma"/>
                <a:cs typeface="Tahoma"/>
              </a:rPr>
              <a:t>.</a:t>
            </a:r>
            <a:r>
              <a:rPr dirty="0" sz="2600" spc="-114">
                <a:latin typeface="Tahoma"/>
                <a:cs typeface="Tahoma"/>
              </a:rPr>
              <a:t>يعانطصالا</a:t>
            </a:r>
            <a:r>
              <a:rPr dirty="0" sz="2600" spc="-110">
                <a:latin typeface="Tahoma"/>
                <a:cs typeface="Tahoma"/>
              </a:rPr>
              <a:t> </a:t>
            </a:r>
            <a:r>
              <a:rPr dirty="0" sz="2600" spc="-55">
                <a:latin typeface="Tahoma"/>
                <a:cs typeface="Tahoma"/>
              </a:rPr>
              <a:t>ءاكذلا</a:t>
            </a:r>
            <a:r>
              <a:rPr dirty="0" sz="2600" spc="-10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مظن</a:t>
            </a:r>
            <a:r>
              <a:rPr dirty="0" sz="2600" spc="-125">
                <a:latin typeface="Tahoma"/>
                <a:cs typeface="Tahoma"/>
              </a:rPr>
              <a:t> </a:t>
            </a:r>
            <a:r>
              <a:rPr dirty="0" sz="2600" spc="190">
                <a:latin typeface="Tahoma"/>
                <a:cs typeface="Tahoma"/>
              </a:rPr>
              <a:t>ةمكوح</a:t>
            </a:r>
            <a:r>
              <a:rPr dirty="0" sz="2600" spc="-114">
                <a:latin typeface="Tahoma"/>
                <a:cs typeface="Tahoma"/>
              </a:rPr>
              <a:t> </a:t>
            </a:r>
            <a:r>
              <a:rPr dirty="0" sz="2600" spc="-500">
                <a:latin typeface="Tahoma"/>
                <a:cs typeface="Tahoma"/>
              </a:rPr>
              <a:t>ميظنتل</a:t>
            </a:r>
            <a:r>
              <a:rPr dirty="0" sz="2600" spc="-100">
                <a:latin typeface="Tahoma"/>
                <a:cs typeface="Tahoma"/>
              </a:rPr>
              <a:t> </a:t>
            </a:r>
            <a:r>
              <a:rPr dirty="0" sz="2600" spc="204">
                <a:latin typeface="Tahoma"/>
                <a:cs typeface="Tahoma"/>
              </a:rPr>
              <a:t>رطأو</a:t>
            </a:r>
            <a:r>
              <a:rPr dirty="0" sz="2600" spc="-90">
                <a:latin typeface="Tahoma"/>
                <a:cs typeface="Tahoma"/>
              </a:rPr>
              <a:t> </a:t>
            </a:r>
            <a:r>
              <a:rPr dirty="0" sz="2600" spc="-40">
                <a:latin typeface="Tahoma"/>
                <a:cs typeface="Tahoma"/>
              </a:rPr>
              <a:t>جهن</a:t>
            </a:r>
            <a:r>
              <a:rPr dirty="0" sz="2600" spc="-100">
                <a:latin typeface="Tahoma"/>
                <a:cs typeface="Tahoma"/>
              </a:rPr>
              <a:t> </a:t>
            </a:r>
            <a:r>
              <a:rPr dirty="0" sz="2600" spc="250">
                <a:latin typeface="Tahoma"/>
                <a:cs typeface="Tahoma"/>
              </a:rPr>
              <a:t>معدو</a:t>
            </a:r>
            <a:endParaRPr sz="2600">
              <a:latin typeface="Tahoma"/>
              <a:cs typeface="Tahoma"/>
            </a:endParaRPr>
          </a:p>
          <a:p>
            <a:pPr algn="r" marL="12700" marR="5080">
              <a:lnSpc>
                <a:spcPct val="140000"/>
              </a:lnSpc>
            </a:pPr>
            <a:r>
              <a:rPr dirty="0" sz="2600" spc="340">
                <a:latin typeface="Tahoma"/>
                <a:cs typeface="Tahoma"/>
              </a:rPr>
              <a:t>نم</a:t>
            </a:r>
            <a:r>
              <a:rPr dirty="0" sz="2600" spc="245">
                <a:latin typeface="Tahoma"/>
                <a:cs typeface="Tahoma"/>
              </a:rPr>
              <a:t> </a:t>
            </a:r>
            <a:r>
              <a:rPr dirty="0" sz="2600" spc="-260">
                <a:latin typeface="Tahoma"/>
                <a:cs typeface="Tahoma"/>
              </a:rPr>
              <a:t>نواعتلل</a:t>
            </a:r>
            <a:r>
              <a:rPr dirty="0" sz="2600" spc="245">
                <a:latin typeface="Tahoma"/>
                <a:cs typeface="Tahoma"/>
              </a:rPr>
              <a:t> </a:t>
            </a:r>
            <a:r>
              <a:rPr dirty="0" sz="2600" spc="110">
                <a:latin typeface="Tahoma"/>
                <a:cs typeface="Tahoma"/>
              </a:rPr>
              <a:t>تاءارجإ</a:t>
            </a:r>
            <a:r>
              <a:rPr dirty="0" sz="2600" spc="225">
                <a:latin typeface="Tahoma"/>
                <a:cs typeface="Tahoma"/>
              </a:rPr>
              <a:t> </a:t>
            </a:r>
            <a:r>
              <a:rPr dirty="0" sz="2600" spc="-70">
                <a:latin typeface="Tahoma"/>
                <a:cs typeface="Tahoma"/>
              </a:rPr>
              <a:t>ذاختا</a:t>
            </a:r>
            <a:r>
              <a:rPr dirty="0" sz="2600" spc="229">
                <a:latin typeface="Tahoma"/>
                <a:cs typeface="Tahoma"/>
              </a:rPr>
              <a:t> </a:t>
            </a:r>
            <a:r>
              <a:rPr dirty="0" sz="2600" spc="-290">
                <a:latin typeface="Tahoma"/>
                <a:cs typeface="Tahoma"/>
              </a:rPr>
              <a:t>ىلإ</a:t>
            </a:r>
            <a:r>
              <a:rPr dirty="0" sz="2600" spc="235">
                <a:latin typeface="Tahoma"/>
                <a:cs typeface="Tahoma"/>
              </a:rPr>
              <a:t> </a:t>
            </a:r>
            <a:r>
              <a:rPr dirty="0" sz="2600" spc="-50">
                <a:latin typeface="Tahoma"/>
                <a:cs typeface="Tahoma"/>
              </a:rPr>
              <a:t>،ىرخألا</a:t>
            </a:r>
            <a:r>
              <a:rPr dirty="0" sz="2600" spc="229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تاهجلا</a:t>
            </a:r>
            <a:r>
              <a:rPr dirty="0" sz="2600" spc="245">
                <a:latin typeface="Tahoma"/>
                <a:cs typeface="Tahoma"/>
              </a:rPr>
              <a:t> </a:t>
            </a:r>
            <a:r>
              <a:rPr dirty="0" sz="2600" spc="260">
                <a:latin typeface="Tahoma"/>
                <a:cs typeface="Tahoma"/>
              </a:rPr>
              <a:t>تعدو</a:t>
            </a:r>
            <a:r>
              <a:rPr dirty="0" sz="2600" spc="240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ءاضعألا</a:t>
            </a:r>
            <a:r>
              <a:rPr dirty="0" sz="2600" spc="240">
                <a:latin typeface="Tahoma"/>
                <a:cs typeface="Tahoma"/>
              </a:rPr>
              <a:t> </a:t>
            </a:r>
            <a:r>
              <a:rPr dirty="0" sz="2600" spc="-140">
                <a:latin typeface="Tahoma"/>
                <a:cs typeface="Tahoma"/>
              </a:rPr>
              <a:t>لودلاب</a:t>
            </a:r>
            <a:r>
              <a:rPr dirty="0" sz="2600" spc="235">
                <a:latin typeface="Tahoma"/>
                <a:cs typeface="Tahoma"/>
              </a:rPr>
              <a:t> </a:t>
            </a:r>
            <a:r>
              <a:rPr dirty="0" sz="2600" spc="40">
                <a:latin typeface="Tahoma"/>
                <a:cs typeface="Tahoma"/>
              </a:rPr>
              <a:t>تباهأو</a:t>
            </a:r>
            <a:r>
              <a:rPr dirty="0" sz="2600" spc="40">
                <a:latin typeface="Tahoma"/>
                <a:cs typeface="Tahoma"/>
              </a:rPr>
              <a:t> </a:t>
            </a:r>
            <a:r>
              <a:rPr dirty="0" sz="2600" spc="-409">
                <a:latin typeface="Tahoma"/>
                <a:cs typeface="Tahoma"/>
              </a:rPr>
              <a:t>دئاوفب</a:t>
            </a:r>
            <a:r>
              <a:rPr dirty="0" sz="2600" spc="55">
                <a:latin typeface="Tahoma"/>
                <a:cs typeface="Tahoma"/>
              </a:rPr>
              <a:t> </a:t>
            </a:r>
            <a:r>
              <a:rPr dirty="0" sz="2600" spc="-55">
                <a:latin typeface="Tahoma"/>
                <a:cs typeface="Tahoma"/>
              </a:rPr>
              <a:t>فصنملاو</a:t>
            </a:r>
            <a:r>
              <a:rPr dirty="0" sz="2600" spc="-150">
                <a:latin typeface="Tahoma"/>
                <a:cs typeface="Tahoma"/>
              </a:rPr>
              <a:t> </a:t>
            </a:r>
            <a:r>
              <a:rPr dirty="0" sz="2600" spc="-125">
                <a:latin typeface="Tahoma"/>
                <a:cs typeface="Tahoma"/>
              </a:rPr>
              <a:t>لماشلا</a:t>
            </a:r>
            <a:r>
              <a:rPr dirty="0" sz="2600" spc="-80">
                <a:latin typeface="Tahoma"/>
                <a:cs typeface="Tahoma"/>
              </a:rPr>
              <a:t> </a:t>
            </a:r>
            <a:r>
              <a:rPr dirty="0" sz="2600" spc="-370">
                <a:latin typeface="Tahoma"/>
                <a:cs typeface="Tahoma"/>
              </a:rPr>
              <a:t>عافتنالا</a:t>
            </a:r>
            <a:r>
              <a:rPr dirty="0" sz="2600" spc="55">
                <a:latin typeface="Tahoma"/>
                <a:cs typeface="Tahoma"/>
              </a:rPr>
              <a:t> </a:t>
            </a:r>
            <a:r>
              <a:rPr dirty="0" sz="2600" spc="160">
                <a:latin typeface="Tahoma"/>
                <a:cs typeface="Tahoma"/>
              </a:rPr>
              <a:t>لجأ</a:t>
            </a:r>
            <a:r>
              <a:rPr dirty="0" sz="2600" spc="-110">
                <a:latin typeface="Tahoma"/>
                <a:cs typeface="Tahoma"/>
              </a:rPr>
              <a:t> </a:t>
            </a:r>
            <a:r>
              <a:rPr dirty="0" sz="2600" spc="330">
                <a:latin typeface="Tahoma"/>
                <a:cs typeface="Tahoma"/>
              </a:rPr>
              <a:t>نم</a:t>
            </a:r>
            <a:r>
              <a:rPr dirty="0" sz="2600" spc="-10">
                <a:latin typeface="Tahoma"/>
                <a:cs typeface="Tahoma"/>
              </a:rPr>
              <a:t> </a:t>
            </a:r>
            <a:r>
              <a:rPr dirty="0" sz="2600" spc="-50">
                <a:latin typeface="Tahoma"/>
                <a:cs typeface="Tahoma"/>
              </a:rPr>
              <a:t>اهل</a:t>
            </a:r>
            <a:r>
              <a:rPr dirty="0" sz="2600" spc="-5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ةدعاسملا</a:t>
            </a:r>
            <a:r>
              <a:rPr dirty="0" sz="2600" spc="-20">
                <a:latin typeface="Tahoma"/>
                <a:cs typeface="Tahoma"/>
              </a:rPr>
              <a:t> </a:t>
            </a:r>
            <a:r>
              <a:rPr dirty="0" sz="2600" spc="-395">
                <a:latin typeface="Tahoma"/>
                <a:cs typeface="Tahoma"/>
              </a:rPr>
              <a:t>ميدقتو</a:t>
            </a:r>
            <a:r>
              <a:rPr dirty="0" sz="2600" spc="55">
                <a:latin typeface="Tahoma"/>
                <a:cs typeface="Tahoma"/>
              </a:rPr>
              <a:t> </a:t>
            </a:r>
            <a:r>
              <a:rPr dirty="0" sz="2600" spc="-295">
                <a:latin typeface="Tahoma"/>
                <a:cs typeface="Tahoma"/>
              </a:rPr>
              <a:t>ةيمانلا</a:t>
            </a:r>
            <a:r>
              <a:rPr dirty="0" sz="2600" spc="50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لودلا</a:t>
            </a:r>
            <a:r>
              <a:rPr dirty="0" sz="2600" spc="-10">
                <a:latin typeface="Tahoma"/>
                <a:cs typeface="Tahoma"/>
              </a:rPr>
              <a:t> </a:t>
            </a:r>
            <a:r>
              <a:rPr dirty="0" sz="2600" spc="-75">
                <a:latin typeface="Tahoma"/>
                <a:cs typeface="Tahoma"/>
              </a:rPr>
              <a:t>.</a:t>
            </a:r>
            <a:r>
              <a:rPr dirty="0" sz="2600" spc="-75">
                <a:latin typeface="Tahoma"/>
                <a:cs typeface="Tahoma"/>
              </a:rPr>
              <a:t>ةقوثوملاو</a:t>
            </a:r>
            <a:r>
              <a:rPr dirty="0" sz="2600" spc="-130">
                <a:latin typeface="Tahoma"/>
                <a:cs typeface="Tahoma"/>
              </a:rPr>
              <a:t> </a:t>
            </a:r>
            <a:r>
              <a:rPr dirty="0" sz="2600" spc="55">
                <a:latin typeface="Tahoma"/>
                <a:cs typeface="Tahoma"/>
              </a:rPr>
              <a:t>ةنمؤملاو</a:t>
            </a:r>
            <a:r>
              <a:rPr dirty="0" sz="2600" spc="-114">
                <a:latin typeface="Tahoma"/>
                <a:cs typeface="Tahoma"/>
              </a:rPr>
              <a:t> </a:t>
            </a:r>
            <a:r>
              <a:rPr dirty="0" sz="2600">
                <a:latin typeface="Tahoma"/>
                <a:cs typeface="Tahoma"/>
              </a:rPr>
              <a:t>ةنومأملا</a:t>
            </a:r>
            <a:r>
              <a:rPr dirty="0" sz="2600" spc="-120">
                <a:latin typeface="Tahoma"/>
                <a:cs typeface="Tahoma"/>
              </a:rPr>
              <a:t> </a:t>
            </a:r>
            <a:r>
              <a:rPr dirty="0" sz="2600" spc="-100">
                <a:latin typeface="Tahoma"/>
                <a:cs typeface="Tahoma"/>
              </a:rPr>
              <a:t>يعانطصالا</a:t>
            </a:r>
            <a:r>
              <a:rPr dirty="0" sz="2600" spc="-120">
                <a:latin typeface="Tahoma"/>
                <a:cs typeface="Tahoma"/>
              </a:rPr>
              <a:t> </a:t>
            </a:r>
            <a:r>
              <a:rPr dirty="0" sz="2600" spc="-55">
                <a:latin typeface="Tahoma"/>
                <a:cs typeface="Tahoma"/>
              </a:rPr>
              <a:t>ءاكذلا</a:t>
            </a:r>
            <a:r>
              <a:rPr dirty="0" sz="2600" spc="-110">
                <a:latin typeface="Tahoma"/>
                <a:cs typeface="Tahoma"/>
              </a:rPr>
              <a:t> </a:t>
            </a:r>
            <a:r>
              <a:rPr dirty="0" sz="2600" spc="105">
                <a:latin typeface="Tahoma"/>
                <a:cs typeface="Tahoma"/>
              </a:rPr>
              <a:t>مظنو</a:t>
            </a:r>
            <a:r>
              <a:rPr dirty="0" sz="2600" spc="-110">
                <a:latin typeface="Tahoma"/>
                <a:cs typeface="Tahoma"/>
              </a:rPr>
              <a:t> </a:t>
            </a:r>
            <a:r>
              <a:rPr dirty="0" sz="2600" spc="-190">
                <a:latin typeface="Tahoma"/>
                <a:cs typeface="Tahoma"/>
              </a:rPr>
              <a:t>يمقرلا</a:t>
            </a:r>
            <a:r>
              <a:rPr dirty="0" sz="2600" spc="-130">
                <a:latin typeface="Tahoma"/>
                <a:cs typeface="Tahoma"/>
              </a:rPr>
              <a:t> </a:t>
            </a:r>
            <a:r>
              <a:rPr dirty="0" sz="2600" spc="-10">
                <a:latin typeface="Tahoma"/>
                <a:cs typeface="Tahoma"/>
              </a:rPr>
              <a:t>لوحتلا</a:t>
            </a:r>
            <a:endParaRPr sz="26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3897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5071" y="269747"/>
              <a:ext cx="2953512" cy="1022603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8057133" y="447293"/>
            <a:ext cx="23717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يمقرلا</a:t>
            </a:r>
            <a:r>
              <a:rPr dirty="0" sz="1600" spc="9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29" b="1">
                <a:solidFill>
                  <a:srgbClr val="DF6C5D"/>
                </a:solidFill>
                <a:latin typeface="Tahoma"/>
                <a:cs typeface="Tahoma"/>
              </a:rPr>
              <a:t>نوناقلا</a:t>
            </a:r>
            <a:r>
              <a:rPr dirty="0" sz="1600" spc="7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665" b="1">
                <a:solidFill>
                  <a:srgbClr val="DF6C5D"/>
                </a:solidFill>
                <a:latin typeface="Tahoma"/>
                <a:cs typeface="Tahoma"/>
              </a:rPr>
              <a:t>ريتس</a:t>
            </a:r>
            <a:r>
              <a:rPr dirty="0" sz="1600" spc="-220" b="1">
                <a:solidFill>
                  <a:srgbClr val="DF6C5D"/>
                </a:solidFill>
                <a:latin typeface="Tahoma"/>
                <a:cs typeface="Tahoma"/>
              </a:rPr>
              <a:t> </a:t>
            </a:r>
            <a:r>
              <a:rPr dirty="0" sz="1600" spc="-25" b="1">
                <a:solidFill>
                  <a:srgbClr val="DF6C5D"/>
                </a:solidFill>
                <a:latin typeface="Tahoma"/>
                <a:cs typeface="Tahoma"/>
              </a:rPr>
              <a:t>جام</a:t>
            </a:r>
            <a:endParaRPr sz="16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488681" y="803909"/>
            <a:ext cx="78613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80" b="1">
                <a:latin typeface="Tahoma"/>
                <a:cs typeface="Tahoma"/>
              </a:rPr>
              <a:t>يعانطص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94892" y="845692"/>
            <a:ext cx="98425" cy="149225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8409464" y="702332"/>
            <a:ext cx="2594610" cy="69977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900"/>
              </a:spcBef>
            </a:pPr>
            <a:r>
              <a:rPr dirty="0" sz="1400" b="1">
                <a:latin typeface="Tahoma"/>
                <a:cs typeface="Tahoma"/>
              </a:rPr>
              <a:t>ا</a:t>
            </a:r>
            <a:r>
              <a:rPr dirty="0" sz="1400" spc="10" b="1">
                <a:latin typeface="Tahoma"/>
                <a:cs typeface="Tahoma"/>
              </a:rPr>
              <a:t> </a:t>
            </a:r>
            <a:r>
              <a:rPr dirty="0" sz="1400" spc="-190" b="1">
                <a:latin typeface="Tahoma"/>
                <a:cs typeface="Tahoma"/>
              </a:rPr>
              <a:t>ءاكذلل</a:t>
            </a:r>
            <a:r>
              <a:rPr dirty="0" sz="1400" spc="35" b="1">
                <a:latin typeface="Tahoma"/>
                <a:cs typeface="Tahoma"/>
              </a:rPr>
              <a:t> </a:t>
            </a:r>
            <a:r>
              <a:rPr dirty="0" sz="1400" spc="-280" b="1">
                <a:latin typeface="Tahoma"/>
                <a:cs typeface="Tahoma"/>
              </a:rPr>
              <a:t>ينوناقلا</a:t>
            </a:r>
            <a:r>
              <a:rPr dirty="0" sz="1400" spc="25" b="1">
                <a:latin typeface="Tahoma"/>
                <a:cs typeface="Tahoma"/>
              </a:rPr>
              <a:t> </a:t>
            </a:r>
            <a:r>
              <a:rPr dirty="0" sz="1400" spc="-320" b="1">
                <a:latin typeface="Tahoma"/>
                <a:cs typeface="Tahoma"/>
              </a:rPr>
              <a:t>ميظنتلا</a:t>
            </a:r>
            <a:r>
              <a:rPr dirty="0" sz="1400" spc="55" b="1">
                <a:latin typeface="Tahoma"/>
                <a:cs typeface="Tahoma"/>
              </a:rPr>
              <a:t> </a:t>
            </a:r>
            <a:r>
              <a:rPr dirty="0" sz="1400" spc="-125" b="1" i="1">
                <a:latin typeface="Trebuchet MS"/>
                <a:cs typeface="Trebuchet MS"/>
              </a:rPr>
              <a:t>:</a:t>
            </a:r>
            <a:r>
              <a:rPr dirty="0" sz="1400" spc="-125" b="1">
                <a:latin typeface="Tahoma"/>
                <a:cs typeface="Tahoma"/>
              </a:rPr>
              <a:t>ررقم</a:t>
            </a:r>
            <a:endParaRPr sz="1400">
              <a:latin typeface="Tahoma"/>
              <a:cs typeface="Tahoma"/>
            </a:endParaRPr>
          </a:p>
          <a:p>
            <a:pPr marL="405130">
              <a:lnSpc>
                <a:spcPct val="100000"/>
              </a:lnSpc>
              <a:spcBef>
                <a:spcPts val="910"/>
              </a:spcBef>
            </a:pPr>
            <a:r>
              <a:rPr dirty="0" sz="1600" spc="-10" b="1">
                <a:latin typeface="Tahoma"/>
                <a:cs typeface="Tahoma"/>
              </a:rPr>
              <a:t>LAW626</a:t>
            </a:r>
            <a:endParaRPr sz="1600">
              <a:latin typeface="Tahoma"/>
              <a:cs typeface="Tahoma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0" y="1376172"/>
            <a:ext cx="12192000" cy="4235450"/>
            <a:chOff x="0" y="1376172"/>
            <a:chExt cx="12192000" cy="4235450"/>
          </a:xfrm>
        </p:grpSpPr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1376172"/>
              <a:ext cx="12192000" cy="3704844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251459" y="1810512"/>
              <a:ext cx="1097280" cy="3801110"/>
            </a:xfrm>
            <a:custGeom>
              <a:avLst/>
              <a:gdLst/>
              <a:ahLst/>
              <a:cxnLst/>
              <a:rect l="l" t="t" r="r" b="b"/>
              <a:pathLst>
                <a:path w="1097280" h="3801110">
                  <a:moveTo>
                    <a:pt x="1084580" y="0"/>
                  </a:moveTo>
                  <a:lnTo>
                    <a:pt x="0" y="1076960"/>
                  </a:lnTo>
                  <a:lnTo>
                    <a:pt x="0" y="3800855"/>
                  </a:lnTo>
                  <a:lnTo>
                    <a:pt x="1097280" y="2698496"/>
                  </a:lnTo>
                  <a:lnTo>
                    <a:pt x="1084580" y="0"/>
                  </a:lnTo>
                  <a:close/>
                </a:path>
              </a:pathLst>
            </a:custGeom>
            <a:solidFill>
              <a:srgbClr val="669BB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"/>
          <p:cNvSpPr txBox="1"/>
          <p:nvPr/>
        </p:nvSpPr>
        <p:spPr>
          <a:xfrm>
            <a:off x="4653965" y="5385003"/>
            <a:ext cx="296100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8100" marR="30480">
              <a:lnSpc>
                <a:spcPct val="100000"/>
              </a:lnSpc>
              <a:spcBef>
                <a:spcPts val="100"/>
              </a:spcBef>
            </a:pPr>
            <a:r>
              <a:rPr dirty="0" sz="4800" spc="-2665" b="1">
                <a:solidFill>
                  <a:srgbClr val="001F5F"/>
                </a:solidFill>
                <a:latin typeface="Tahoma"/>
                <a:cs typeface="Tahoma"/>
              </a:rPr>
              <a:t>ال</a:t>
            </a:r>
            <a:r>
              <a:rPr dirty="0" baseline="9837" sz="7200" spc="-3997" b="1">
                <a:solidFill>
                  <a:srgbClr val="001F5F"/>
                </a:solidFill>
                <a:latin typeface="Tahoma"/>
                <a:cs typeface="Tahoma"/>
              </a:rPr>
              <a:t>"</a:t>
            </a:r>
            <a:r>
              <a:rPr dirty="0" baseline="9837" sz="7200" spc="397" b="1">
                <a:solidFill>
                  <a:srgbClr val="001F5F"/>
                </a:solidFill>
                <a:latin typeface="Tahoma"/>
                <a:cs typeface="Tahoma"/>
              </a:rPr>
              <a:t>  </a:t>
            </a:r>
            <a:r>
              <a:rPr dirty="0" sz="4800" spc="-3175" b="1">
                <a:solidFill>
                  <a:srgbClr val="001F5F"/>
                </a:solidFill>
                <a:latin typeface="Tahoma"/>
                <a:cs typeface="Tahoma"/>
              </a:rPr>
              <a:t>ي</a:t>
            </a:r>
            <a:r>
              <a:rPr dirty="0" sz="4800" spc="-905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4800" spc="-315" b="1">
                <a:solidFill>
                  <a:srgbClr val="001F5F"/>
                </a:solidFill>
                <a:latin typeface="Tahoma"/>
                <a:cs typeface="Tahoma"/>
              </a:rPr>
              <a:t>زج</a:t>
            </a:r>
            <a:r>
              <a:rPr dirty="0" sz="4800" spc="114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4800" spc="-1475" b="1">
                <a:solidFill>
                  <a:srgbClr val="001F5F"/>
                </a:solidFill>
                <a:latin typeface="Tahoma"/>
                <a:cs typeface="Tahoma"/>
              </a:rPr>
              <a:t>ار</a:t>
            </a:r>
            <a:r>
              <a:rPr dirty="0" baseline="5787" sz="7200" spc="-2212" b="1">
                <a:solidFill>
                  <a:srgbClr val="001F5F"/>
                </a:solidFill>
                <a:latin typeface="Tahoma"/>
                <a:cs typeface="Tahoma"/>
              </a:rPr>
              <a:t>"</a:t>
            </a:r>
            <a:r>
              <a:rPr dirty="0" baseline="5787" sz="7200" spc="390" b="1">
                <a:solidFill>
                  <a:srgbClr val="001F5F"/>
                </a:solidFill>
                <a:latin typeface="Tahoma"/>
                <a:cs typeface="Tahoma"/>
              </a:rPr>
              <a:t> </a:t>
            </a:r>
            <a:r>
              <a:rPr dirty="0" sz="4800" spc="-2230" b="1">
                <a:solidFill>
                  <a:srgbClr val="001F5F"/>
                </a:solidFill>
                <a:latin typeface="Tahoma"/>
                <a:cs typeface="Tahoma"/>
              </a:rPr>
              <a:t>كش</a:t>
            </a:r>
            <a:endParaRPr sz="4800">
              <a:latin typeface="Tahoma"/>
              <a:cs typeface="Tahoma"/>
            </a:endParaRPr>
          </a:p>
        </p:txBody>
      </p:sp>
      <p:sp>
        <p:nvSpPr>
          <p:cNvPr id="13" name="object 13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5715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45"/>
              </a:spcBef>
            </a:pPr>
            <a:r>
              <a:rPr dirty="0" spc="-280"/>
              <a:t>نيدلا</a:t>
            </a:r>
            <a:r>
              <a:rPr dirty="0" spc="30"/>
              <a:t> </a:t>
            </a:r>
            <a:r>
              <a:rPr dirty="0" spc="-270"/>
              <a:t>يلع</a:t>
            </a:r>
            <a:r>
              <a:rPr dirty="0" spc="-15"/>
              <a:t> </a:t>
            </a:r>
            <a:r>
              <a:rPr dirty="0" spc="-325"/>
              <a:t>اشر</a:t>
            </a:r>
            <a:r>
              <a:rPr dirty="0" spc="65"/>
              <a:t> </a:t>
            </a:r>
            <a:r>
              <a:rPr dirty="0" spc="-55" i="1">
                <a:latin typeface="Trebuchet MS"/>
                <a:cs typeface="Trebuchet MS"/>
              </a:rPr>
              <a:t>/</a:t>
            </a:r>
            <a:r>
              <a:rPr dirty="0" spc="-55"/>
              <a:t>د</a:t>
            </a:r>
            <a:r>
              <a:rPr dirty="0" spc="-55" i="1">
                <a:latin typeface="Trebuchet MS"/>
                <a:cs typeface="Trebuchet MS"/>
              </a:rPr>
              <a:t>.</a:t>
            </a:r>
            <a:r>
              <a:rPr dirty="0" spc="-55"/>
              <a:t>أ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د رشا علي الدين</dc:creator>
  <dcterms:created xsi:type="dcterms:W3CDTF">2025-02-18T18:14:25Z</dcterms:created>
  <dcterms:modified xsi:type="dcterms:W3CDTF">2025-02-18T18:14:25Z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2025-02-18T00:00:00Z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2025-02-18T00:00:00Z</vt:filetime>
  </property>
  <property fmtid="{D5CDD505-2E9C-101B-9397-08002B2CF9AE}" pid="5" name="Producer">
    <vt:lpwstr>iLovePDF</vt:lpwstr>
  </property>
</Properties>
</file>