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ppt/diagrams/data11.xml" ContentType="application/vnd.openxmlformats-officedocument.drawingml.diagramData+xml"/>
  <Override PartName="/ppt/diagrams/layout11.xml" ContentType="application/vnd.openxmlformats-officedocument.drawingml.diagramLayout+xml"/>
  <Override PartName="/ppt/diagrams/quickStyle11.xml" ContentType="application/vnd.openxmlformats-officedocument.drawingml.diagramStyle+xml"/>
  <Override PartName="/ppt/diagrams/colors11.xml" ContentType="application/vnd.openxmlformats-officedocument.drawingml.diagramColors+xml"/>
  <Override PartName="/ppt/diagrams/drawing11.xml" ContentType="application/vnd.ms-office.drawingml.diagramDrawing+xml"/>
  <Override PartName="/ppt/diagrams/data12.xml" ContentType="application/vnd.openxmlformats-officedocument.drawingml.diagramData+xml"/>
  <Override PartName="/ppt/diagrams/layout12.xml" ContentType="application/vnd.openxmlformats-officedocument.drawingml.diagramLayout+xml"/>
  <Override PartName="/ppt/diagrams/quickStyle12.xml" ContentType="application/vnd.openxmlformats-officedocument.drawingml.diagramStyle+xml"/>
  <Override PartName="/ppt/diagrams/colors12.xml" ContentType="application/vnd.openxmlformats-officedocument.drawingml.diagramColors+xml"/>
  <Override PartName="/ppt/diagrams/drawing12.xml" ContentType="application/vnd.ms-office.drawingml.diagramDrawing+xml"/>
  <Override PartName="/ppt/diagrams/data13.xml" ContentType="application/vnd.openxmlformats-officedocument.drawingml.diagramData+xml"/>
  <Override PartName="/ppt/diagrams/layout13.xml" ContentType="application/vnd.openxmlformats-officedocument.drawingml.diagramLayout+xml"/>
  <Override PartName="/ppt/diagrams/quickStyle13.xml" ContentType="application/vnd.openxmlformats-officedocument.drawingml.diagramStyle+xml"/>
  <Override PartName="/ppt/diagrams/colors13.xml" ContentType="application/vnd.openxmlformats-officedocument.drawingml.diagramColors+xml"/>
  <Override PartName="/ppt/diagrams/drawing13.xml" ContentType="application/vnd.ms-office.drawingml.diagramDrawing+xml"/>
  <Override PartName="/ppt/diagrams/data14.xml" ContentType="application/vnd.openxmlformats-officedocument.drawingml.diagramData+xml"/>
  <Override PartName="/ppt/diagrams/layout14.xml" ContentType="application/vnd.openxmlformats-officedocument.drawingml.diagramLayout+xml"/>
  <Override PartName="/ppt/diagrams/quickStyle14.xml" ContentType="application/vnd.openxmlformats-officedocument.drawingml.diagramStyle+xml"/>
  <Override PartName="/ppt/diagrams/colors14.xml" ContentType="application/vnd.openxmlformats-officedocument.drawingml.diagramColors+xml"/>
  <Override PartName="/ppt/diagrams/drawing14.xml" ContentType="application/vnd.ms-office.drawingml.diagramDrawing+xml"/>
  <Override PartName="/ppt/diagrams/data15.xml" ContentType="application/vnd.openxmlformats-officedocument.drawingml.diagramData+xml"/>
  <Override PartName="/ppt/diagrams/layout15.xml" ContentType="application/vnd.openxmlformats-officedocument.drawingml.diagramLayout+xml"/>
  <Override PartName="/ppt/diagrams/quickStyle15.xml" ContentType="application/vnd.openxmlformats-officedocument.drawingml.diagramStyle+xml"/>
  <Override PartName="/ppt/diagrams/colors15.xml" ContentType="application/vnd.openxmlformats-officedocument.drawingml.diagramColors+xml"/>
  <Override PartName="/ppt/diagrams/drawing15.xml" ContentType="application/vnd.ms-office.drawingml.diagramDrawing+xml"/>
  <Override PartName="/ppt/diagrams/data16.xml" ContentType="application/vnd.openxmlformats-officedocument.drawingml.diagramData+xml"/>
  <Override PartName="/ppt/diagrams/layout16.xml" ContentType="application/vnd.openxmlformats-officedocument.drawingml.diagramLayout+xml"/>
  <Override PartName="/ppt/diagrams/quickStyle16.xml" ContentType="application/vnd.openxmlformats-officedocument.drawingml.diagramStyle+xml"/>
  <Override PartName="/ppt/diagrams/colors16.xml" ContentType="application/vnd.openxmlformats-officedocument.drawingml.diagramColors+xml"/>
  <Override PartName="/ppt/diagrams/drawing16.xml" ContentType="application/vnd.ms-office.drawingml.diagramDrawing+xml"/>
  <Override PartName="/ppt/diagrams/data17.xml" ContentType="application/vnd.openxmlformats-officedocument.drawingml.diagramData+xml"/>
  <Override PartName="/ppt/diagrams/layout17.xml" ContentType="application/vnd.openxmlformats-officedocument.drawingml.diagramLayout+xml"/>
  <Override PartName="/ppt/diagrams/quickStyle17.xml" ContentType="application/vnd.openxmlformats-officedocument.drawingml.diagramStyle+xml"/>
  <Override PartName="/ppt/diagrams/colors17.xml" ContentType="application/vnd.openxmlformats-officedocument.drawingml.diagramColors+xml"/>
  <Override PartName="/ppt/diagrams/drawing17.xml" ContentType="application/vnd.ms-office.drawingml.diagramDrawing+xml"/>
  <Override PartName="/ppt/diagrams/data18.xml" ContentType="application/vnd.openxmlformats-officedocument.drawingml.diagramData+xml"/>
  <Override PartName="/ppt/diagrams/layout18.xml" ContentType="application/vnd.openxmlformats-officedocument.drawingml.diagramLayout+xml"/>
  <Override PartName="/ppt/diagrams/quickStyle18.xml" ContentType="application/vnd.openxmlformats-officedocument.drawingml.diagramStyle+xml"/>
  <Override PartName="/ppt/diagrams/colors18.xml" ContentType="application/vnd.openxmlformats-officedocument.drawingml.diagramColors+xml"/>
  <Override PartName="/ppt/diagrams/drawing18.xml" ContentType="application/vnd.ms-office.drawingml.diagramDrawing+xml"/>
  <Override PartName="/ppt/diagrams/data19.xml" ContentType="application/vnd.openxmlformats-officedocument.drawingml.diagramData+xml"/>
  <Override PartName="/ppt/diagrams/layout19.xml" ContentType="application/vnd.openxmlformats-officedocument.drawingml.diagramLayout+xml"/>
  <Override PartName="/ppt/diagrams/quickStyle19.xml" ContentType="application/vnd.openxmlformats-officedocument.drawingml.diagramStyle+xml"/>
  <Override PartName="/ppt/diagrams/colors19.xml" ContentType="application/vnd.openxmlformats-officedocument.drawingml.diagramColors+xml"/>
  <Override PartName="/ppt/diagrams/drawing19.xml" ContentType="application/vnd.ms-office.drawingml.diagramDrawing+xml"/>
  <Override PartName="/ppt/diagrams/data20.xml" ContentType="application/vnd.openxmlformats-officedocument.drawingml.diagramData+xml"/>
  <Override PartName="/ppt/diagrams/layout20.xml" ContentType="application/vnd.openxmlformats-officedocument.drawingml.diagramLayout+xml"/>
  <Override PartName="/ppt/diagrams/quickStyle20.xml" ContentType="application/vnd.openxmlformats-officedocument.drawingml.diagramStyle+xml"/>
  <Override PartName="/ppt/diagrams/colors20.xml" ContentType="application/vnd.openxmlformats-officedocument.drawingml.diagramColors+xml"/>
  <Override PartName="/ppt/diagrams/drawing20.xml" ContentType="application/vnd.ms-office.drawingml.diagramDrawing+xml"/>
  <Override PartName="/ppt/diagrams/data21.xml" ContentType="application/vnd.openxmlformats-officedocument.drawingml.diagramData+xml"/>
  <Override PartName="/ppt/diagrams/layout21.xml" ContentType="application/vnd.openxmlformats-officedocument.drawingml.diagramLayout+xml"/>
  <Override PartName="/ppt/diagrams/quickStyle21.xml" ContentType="application/vnd.openxmlformats-officedocument.drawingml.diagramStyle+xml"/>
  <Override PartName="/ppt/diagrams/colors21.xml" ContentType="application/vnd.openxmlformats-officedocument.drawingml.diagramColors+xml"/>
  <Override PartName="/ppt/diagrams/drawing21.xml" ContentType="application/vnd.ms-office.drawingml.diagramDrawing+xml"/>
  <Override PartName="/ppt/diagrams/data22.xml" ContentType="application/vnd.openxmlformats-officedocument.drawingml.diagramData+xml"/>
  <Override PartName="/ppt/diagrams/layout22.xml" ContentType="application/vnd.openxmlformats-officedocument.drawingml.diagramLayout+xml"/>
  <Override PartName="/ppt/diagrams/quickStyle22.xml" ContentType="application/vnd.openxmlformats-officedocument.drawingml.diagramStyle+xml"/>
  <Override PartName="/ppt/diagrams/colors22.xml" ContentType="application/vnd.openxmlformats-officedocument.drawingml.diagramColors+xml"/>
  <Override PartName="/ppt/diagrams/drawing22.xml" ContentType="application/vnd.ms-office.drawingml.diagramDrawing+xml"/>
  <Override PartName="/ppt/diagrams/data23.xml" ContentType="application/vnd.openxmlformats-officedocument.drawingml.diagramData+xml"/>
  <Override PartName="/ppt/diagrams/layout23.xml" ContentType="application/vnd.openxmlformats-officedocument.drawingml.diagramLayout+xml"/>
  <Override PartName="/ppt/diagrams/quickStyle23.xml" ContentType="application/vnd.openxmlformats-officedocument.drawingml.diagramStyle+xml"/>
  <Override PartName="/ppt/diagrams/colors23.xml" ContentType="application/vnd.openxmlformats-officedocument.drawingml.diagramColors+xml"/>
  <Override PartName="/ppt/diagrams/drawing23.xml" ContentType="application/vnd.ms-office.drawingml.diagramDrawing+xml"/>
  <Override PartName="/ppt/diagrams/data24.xml" ContentType="application/vnd.openxmlformats-officedocument.drawingml.diagramData+xml"/>
  <Override PartName="/ppt/diagrams/layout24.xml" ContentType="application/vnd.openxmlformats-officedocument.drawingml.diagramLayout+xml"/>
  <Override PartName="/ppt/diagrams/quickStyle24.xml" ContentType="application/vnd.openxmlformats-officedocument.drawingml.diagramStyle+xml"/>
  <Override PartName="/ppt/diagrams/colors24.xml" ContentType="application/vnd.openxmlformats-officedocument.drawingml.diagramColors+xml"/>
  <Override PartName="/ppt/diagrams/drawing24.xml" ContentType="application/vnd.ms-office.drawingml.diagramDrawing+xml"/>
  <Override PartName="/ppt/diagrams/data25.xml" ContentType="application/vnd.openxmlformats-officedocument.drawingml.diagramData+xml"/>
  <Override PartName="/ppt/diagrams/layout25.xml" ContentType="application/vnd.openxmlformats-officedocument.drawingml.diagramLayout+xml"/>
  <Override PartName="/ppt/diagrams/quickStyle25.xml" ContentType="application/vnd.openxmlformats-officedocument.drawingml.diagramStyle+xml"/>
  <Override PartName="/ppt/diagrams/colors25.xml" ContentType="application/vnd.openxmlformats-officedocument.drawingml.diagramColors+xml"/>
  <Override PartName="/ppt/diagrams/drawing25.xml" ContentType="application/vnd.ms-office.drawingml.diagramDrawing+xml"/>
  <Override PartName="/ppt/diagrams/data26.xml" ContentType="application/vnd.openxmlformats-officedocument.drawingml.diagramData+xml"/>
  <Override PartName="/ppt/diagrams/layout26.xml" ContentType="application/vnd.openxmlformats-officedocument.drawingml.diagramLayout+xml"/>
  <Override PartName="/ppt/diagrams/quickStyle26.xml" ContentType="application/vnd.openxmlformats-officedocument.drawingml.diagramStyle+xml"/>
  <Override PartName="/ppt/diagrams/colors26.xml" ContentType="application/vnd.openxmlformats-officedocument.drawingml.diagramColors+xml"/>
  <Override PartName="/ppt/diagrams/drawing26.xml" ContentType="application/vnd.ms-office.drawingml.diagramDrawing+xml"/>
  <Override PartName="/ppt/diagrams/data27.xml" ContentType="application/vnd.openxmlformats-officedocument.drawingml.diagramData+xml"/>
  <Override PartName="/ppt/diagrams/layout27.xml" ContentType="application/vnd.openxmlformats-officedocument.drawingml.diagramLayout+xml"/>
  <Override PartName="/ppt/diagrams/quickStyle27.xml" ContentType="application/vnd.openxmlformats-officedocument.drawingml.diagramStyle+xml"/>
  <Override PartName="/ppt/diagrams/colors27.xml" ContentType="application/vnd.openxmlformats-officedocument.drawingml.diagramColors+xml"/>
  <Override PartName="/ppt/diagrams/drawing27.xml" ContentType="application/vnd.ms-office.drawingml.diagramDrawing+xml"/>
  <Override PartName="/ppt/diagrams/data28.xml" ContentType="application/vnd.openxmlformats-officedocument.drawingml.diagramData+xml"/>
  <Override PartName="/ppt/diagrams/layout28.xml" ContentType="application/vnd.openxmlformats-officedocument.drawingml.diagramLayout+xml"/>
  <Override PartName="/ppt/diagrams/quickStyle28.xml" ContentType="application/vnd.openxmlformats-officedocument.drawingml.diagramStyle+xml"/>
  <Override PartName="/ppt/diagrams/colors28.xml" ContentType="application/vnd.openxmlformats-officedocument.drawingml.diagramColors+xml"/>
  <Override PartName="/ppt/diagrams/drawing28.xml" ContentType="application/vnd.ms-office.drawingml.diagramDrawing+xml"/>
  <Override PartName="/ppt/diagrams/data29.xml" ContentType="application/vnd.openxmlformats-officedocument.drawingml.diagramData+xml"/>
  <Override PartName="/ppt/diagrams/layout29.xml" ContentType="application/vnd.openxmlformats-officedocument.drawingml.diagramLayout+xml"/>
  <Override PartName="/ppt/diagrams/quickStyle29.xml" ContentType="application/vnd.openxmlformats-officedocument.drawingml.diagramStyle+xml"/>
  <Override PartName="/ppt/diagrams/colors29.xml" ContentType="application/vnd.openxmlformats-officedocument.drawingml.diagramColors+xml"/>
  <Override PartName="/ppt/diagrams/drawing29.xml" ContentType="application/vnd.ms-office.drawingml.diagramDrawing+xml"/>
  <Override PartName="/ppt/diagrams/data30.xml" ContentType="application/vnd.openxmlformats-officedocument.drawingml.diagramData+xml"/>
  <Override PartName="/ppt/diagrams/layout30.xml" ContentType="application/vnd.openxmlformats-officedocument.drawingml.diagramLayout+xml"/>
  <Override PartName="/ppt/diagrams/quickStyle30.xml" ContentType="application/vnd.openxmlformats-officedocument.drawingml.diagramStyle+xml"/>
  <Override PartName="/ppt/diagrams/colors30.xml" ContentType="application/vnd.openxmlformats-officedocument.drawingml.diagramColors+xml"/>
  <Override PartName="/ppt/diagrams/drawing30.xml" ContentType="application/vnd.ms-office.drawingml.diagramDrawing+xml"/>
  <Override PartName="/ppt/diagrams/data31.xml" ContentType="application/vnd.openxmlformats-officedocument.drawingml.diagramData+xml"/>
  <Override PartName="/ppt/diagrams/layout31.xml" ContentType="application/vnd.openxmlformats-officedocument.drawingml.diagramLayout+xml"/>
  <Override PartName="/ppt/diagrams/quickStyle31.xml" ContentType="application/vnd.openxmlformats-officedocument.drawingml.diagramStyle+xml"/>
  <Override PartName="/ppt/diagrams/colors31.xml" ContentType="application/vnd.openxmlformats-officedocument.drawingml.diagramColors+xml"/>
  <Override PartName="/ppt/diagrams/drawing31.xml" ContentType="application/vnd.ms-office.drawingml.diagramDrawing+xml"/>
  <Override PartName="/ppt/notesSlides/notesSlide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9"/>
  </p:notesMasterIdLst>
  <p:sldIdLst>
    <p:sldId id="480" r:id="rId2"/>
    <p:sldId id="256" r:id="rId3"/>
    <p:sldId id="906" r:id="rId4"/>
    <p:sldId id="821" r:id="rId5"/>
    <p:sldId id="1036" r:id="rId6"/>
    <p:sldId id="909" r:id="rId7"/>
    <p:sldId id="914" r:id="rId8"/>
    <p:sldId id="1037" r:id="rId9"/>
    <p:sldId id="1038" r:id="rId10"/>
    <p:sldId id="1039" r:id="rId11"/>
    <p:sldId id="1040" r:id="rId12"/>
    <p:sldId id="1041" r:id="rId13"/>
    <p:sldId id="1042" r:id="rId14"/>
    <p:sldId id="1044" r:id="rId15"/>
    <p:sldId id="1045" r:id="rId16"/>
    <p:sldId id="1046" r:id="rId17"/>
    <p:sldId id="1051" r:id="rId18"/>
    <p:sldId id="1047" r:id="rId19"/>
    <p:sldId id="1048" r:id="rId20"/>
    <p:sldId id="1049" r:id="rId21"/>
    <p:sldId id="1050" r:id="rId22"/>
    <p:sldId id="1052" r:id="rId23"/>
    <p:sldId id="1053" r:id="rId24"/>
    <p:sldId id="1054" r:id="rId25"/>
    <p:sldId id="1055" r:id="rId26"/>
    <p:sldId id="1056" r:id="rId27"/>
    <p:sldId id="1057" r:id="rId28"/>
    <p:sldId id="1058" r:id="rId29"/>
    <p:sldId id="1060" r:id="rId30"/>
    <p:sldId id="1061" r:id="rId31"/>
    <p:sldId id="1062" r:id="rId32"/>
    <p:sldId id="1059" r:id="rId33"/>
    <p:sldId id="1063" r:id="rId34"/>
    <p:sldId id="1064" r:id="rId35"/>
    <p:sldId id="1065" r:id="rId36"/>
    <p:sldId id="1066" r:id="rId37"/>
    <p:sldId id="1068" r:id="rId38"/>
    <p:sldId id="1069" r:id="rId39"/>
    <p:sldId id="1070" r:id="rId40"/>
    <p:sldId id="1071" r:id="rId41"/>
    <p:sldId id="1072" r:id="rId42"/>
    <p:sldId id="1073" r:id="rId43"/>
    <p:sldId id="1074" r:id="rId44"/>
    <p:sldId id="865" r:id="rId45"/>
    <p:sldId id="556" r:id="rId46"/>
    <p:sldId id="493" r:id="rId47"/>
    <p:sldId id="349" r:id="rId4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256"/>
            <p14:sldId id="906"/>
            <p14:sldId id="821"/>
            <p14:sldId id="1036"/>
            <p14:sldId id="909"/>
            <p14:sldId id="914"/>
            <p14:sldId id="1037"/>
            <p14:sldId id="1038"/>
            <p14:sldId id="1039"/>
            <p14:sldId id="1040"/>
            <p14:sldId id="1041"/>
            <p14:sldId id="1042"/>
            <p14:sldId id="1044"/>
            <p14:sldId id="1045"/>
            <p14:sldId id="1046"/>
            <p14:sldId id="1051"/>
            <p14:sldId id="1047"/>
            <p14:sldId id="1048"/>
            <p14:sldId id="1049"/>
            <p14:sldId id="1050"/>
            <p14:sldId id="1052"/>
            <p14:sldId id="1053"/>
            <p14:sldId id="1054"/>
            <p14:sldId id="1055"/>
            <p14:sldId id="1056"/>
            <p14:sldId id="1057"/>
            <p14:sldId id="1058"/>
            <p14:sldId id="1060"/>
            <p14:sldId id="1061"/>
            <p14:sldId id="1062"/>
            <p14:sldId id="1059"/>
            <p14:sldId id="1063"/>
            <p14:sldId id="1064"/>
            <p14:sldId id="1065"/>
            <p14:sldId id="1066"/>
            <p14:sldId id="1068"/>
            <p14:sldId id="1069"/>
            <p14:sldId id="1070"/>
            <p14:sldId id="1071"/>
            <p14:sldId id="1072"/>
            <p14:sldId id="1073"/>
            <p14:sldId id="1074"/>
            <p14:sldId id="865"/>
            <p14:sldId id="556"/>
            <p14:sldId id="493"/>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852F4A"/>
    <a:srgbClr val="FFFFFF"/>
    <a:srgbClr val="4472C4"/>
    <a:srgbClr val="669BBC"/>
    <a:srgbClr val="2D3956"/>
    <a:srgbClr val="8E5A6D"/>
    <a:srgbClr val="FAC748"/>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7997" autoAdjust="0"/>
    <p:restoredTop sz="93738" autoAdjust="0"/>
  </p:normalViewPr>
  <p:slideViewPr>
    <p:cSldViewPr snapToGrid="0">
      <p:cViewPr varScale="1">
        <p:scale>
          <a:sx n="85" d="100"/>
          <a:sy n="85" d="100"/>
        </p:scale>
        <p:origin x="629"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presProps" Target="pres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tableStyles" Target="tableStyles.xml"/><Relationship Id="rId5" Type="http://schemas.openxmlformats.org/officeDocument/2006/relationships/slide" Target="slides/slide4.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8" Type="http://schemas.openxmlformats.org/officeDocument/2006/relationships/slide" Target="slides/slide7.xml"/><Relationship Id="rId51" Type="http://schemas.openxmlformats.org/officeDocument/2006/relationships/viewProps" Target="viewProp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notesMaster" Target="notesMasters/notesMaster1.xml"/></Relationships>
</file>

<file path=ppt/diagrams/colors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2.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3.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4.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5.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6.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7.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8.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9.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0.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2.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3.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4.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5.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6.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7.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8.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9.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0.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A33CFBFF-3A41-4E1F-8194-F726626524DE}" type="doc">
      <dgm:prSet loTypeId="urn:diagrams.loki3.com/TabbedArc+Icon" loCatId="relationship" qsTypeId="urn:microsoft.com/office/officeart/2005/8/quickstyle/3d3" qsCatId="3D" csTypeId="urn:microsoft.com/office/officeart/2005/8/colors/colorful1" csCatId="colorful" phldr="1"/>
      <dgm:spPr/>
      <dgm:t>
        <a:bodyPr/>
        <a:lstStyle/>
        <a:p>
          <a:endParaRPr lang="en-US"/>
        </a:p>
      </dgm:t>
    </dgm:pt>
    <dgm:pt modelId="{BFF56A07-3878-4837-8313-F520E5AE901A}">
      <dgm:prSet/>
      <dgm:spPr/>
      <dgm:t>
        <a:bodyPr/>
        <a:lstStyle/>
        <a:p>
          <a:r>
            <a:rPr lang="ar-EG" b="1" dirty="0"/>
            <a:t>المحور الثاني</a:t>
          </a:r>
        </a:p>
        <a:p>
          <a:r>
            <a:rPr lang="ar-EG" b="1" dirty="0"/>
            <a:t>مبادئ حماية الخصوصية المعلوماتية</a:t>
          </a:r>
          <a:endParaRPr lang="en-US" b="1" dirty="0"/>
        </a:p>
      </dgm:t>
    </dgm:pt>
    <dgm:pt modelId="{19A0F332-6E9A-4354-9A39-E12118869304}" type="parTrans" cxnId="{D999366A-AED8-4D18-AD6D-77B2A84BF012}">
      <dgm:prSet/>
      <dgm:spPr/>
      <dgm:t>
        <a:bodyPr/>
        <a:lstStyle/>
        <a:p>
          <a:endParaRPr lang="en-US"/>
        </a:p>
      </dgm:t>
    </dgm:pt>
    <dgm:pt modelId="{6CBBDA09-B1E6-4FBB-994A-8D10DEB6A335}" type="sibTrans" cxnId="{D999366A-AED8-4D18-AD6D-77B2A84BF012}">
      <dgm:prSet/>
      <dgm:spPr/>
      <dgm:t>
        <a:bodyPr/>
        <a:lstStyle/>
        <a:p>
          <a:endParaRPr lang="en-US"/>
        </a:p>
      </dgm:t>
    </dgm:pt>
    <dgm:pt modelId="{BCC74A7B-F00B-4497-8E46-C80D511B8672}">
      <dgm:prSet/>
      <dgm:spPr/>
      <dgm:t>
        <a:bodyPr/>
        <a:lstStyle/>
        <a:p>
          <a:r>
            <a:rPr lang="ar-EG" b="1" i="0" baseline="0"/>
            <a:t>محاور المحاضرة</a:t>
          </a:r>
          <a:endParaRPr lang="en-US" b="1"/>
        </a:p>
      </dgm:t>
    </dgm:pt>
    <dgm:pt modelId="{FC82C050-7EF8-4F14-A295-82F0D552D152}" type="parTrans" cxnId="{958DE56A-18E7-4D3B-9E5C-F2FD1CF5EE89}">
      <dgm:prSet/>
      <dgm:spPr/>
      <dgm:t>
        <a:bodyPr/>
        <a:lstStyle/>
        <a:p>
          <a:endParaRPr lang="en-US"/>
        </a:p>
      </dgm:t>
    </dgm:pt>
    <dgm:pt modelId="{72DD4EFD-3980-4870-B575-E118780DFA09}" type="sibTrans" cxnId="{958DE56A-18E7-4D3B-9E5C-F2FD1CF5EE89}">
      <dgm:prSet/>
      <dgm:spPr/>
      <dgm:t>
        <a:bodyPr/>
        <a:lstStyle/>
        <a:p>
          <a:endParaRPr lang="en-US"/>
        </a:p>
      </dgm:t>
    </dgm:pt>
    <dgm:pt modelId="{B727D555-34B1-47AB-9611-D78BD2A984F0}">
      <dgm:prSet/>
      <dgm:spPr/>
      <dgm:t>
        <a:bodyPr/>
        <a:lstStyle/>
        <a:p>
          <a:r>
            <a:rPr lang="ar-EG" b="1" dirty="0"/>
            <a:t>المحور الأول</a:t>
          </a:r>
        </a:p>
        <a:p>
          <a:r>
            <a:rPr lang="ar-EG" b="1" dirty="0"/>
            <a:t>أثر بنوك المعلومات علي الخصوصية المعلوماتية</a:t>
          </a:r>
        </a:p>
      </dgm:t>
    </dgm:pt>
    <dgm:pt modelId="{9C3CCB45-9D8C-4733-9B5E-1D9967CB8F55}" type="parTrans" cxnId="{921E42D7-9012-4929-997D-17F92C4A79E6}">
      <dgm:prSet/>
      <dgm:spPr/>
      <dgm:t>
        <a:bodyPr/>
        <a:lstStyle/>
        <a:p>
          <a:endParaRPr lang="en-US"/>
        </a:p>
      </dgm:t>
    </dgm:pt>
    <dgm:pt modelId="{066AF218-867C-436F-B316-054EF824E770}" type="sibTrans" cxnId="{921E42D7-9012-4929-997D-17F92C4A79E6}">
      <dgm:prSet/>
      <dgm:spPr/>
      <dgm:t>
        <a:bodyPr/>
        <a:lstStyle/>
        <a:p>
          <a:endParaRPr lang="en-US"/>
        </a:p>
      </dgm:t>
    </dgm:pt>
    <dgm:pt modelId="{33A07E4A-6BAA-4359-8860-0DB538E9EAAE}" type="pres">
      <dgm:prSet presAssocID="{A33CFBFF-3A41-4E1F-8194-F726626524DE}" presName="Name0" presStyleCnt="0">
        <dgm:presLayoutVars>
          <dgm:dir/>
          <dgm:resizeHandles val="exact"/>
        </dgm:presLayoutVars>
      </dgm:prSet>
      <dgm:spPr/>
    </dgm:pt>
    <dgm:pt modelId="{A3B67B49-C5BF-4344-AF50-E175179E9E9A}" type="pres">
      <dgm:prSet presAssocID="{BFF56A07-3878-4837-8313-F520E5AE901A}" presName="twoplus" presStyleLbl="node1" presStyleIdx="0" presStyleCnt="3" custScaleX="134344" custScaleY="130853" custRadScaleRad="97032" custRadScaleInc="-1239">
        <dgm:presLayoutVars>
          <dgm:bulletEnabled val="1"/>
        </dgm:presLayoutVars>
      </dgm:prSet>
      <dgm:spPr/>
    </dgm:pt>
    <dgm:pt modelId="{0F5B6810-EEFC-4D69-BAE8-DC6E1811565C}" type="pres">
      <dgm:prSet presAssocID="{BCC74A7B-F00B-4497-8E46-C80D511B8672}" presName="twoplus" presStyleLbl="node1" presStyleIdx="1" presStyleCnt="3" custRadScaleRad="111941" custRadScaleInc="776">
        <dgm:presLayoutVars>
          <dgm:bulletEnabled val="1"/>
        </dgm:presLayoutVars>
      </dgm:prSet>
      <dgm:spPr/>
    </dgm:pt>
    <dgm:pt modelId="{49F6136C-486B-45B5-A6D5-60538B85068F}" type="pres">
      <dgm:prSet presAssocID="{B727D555-34B1-47AB-9611-D78BD2A984F0}" presName="twoplus" presStyleLbl="node1" presStyleIdx="2" presStyleCnt="3" custScaleX="135765" custScaleY="119501" custRadScaleRad="103071" custRadScaleInc="3279">
        <dgm:presLayoutVars>
          <dgm:bulletEnabled val="1"/>
        </dgm:presLayoutVars>
      </dgm:prSet>
      <dgm:spPr/>
    </dgm:pt>
  </dgm:ptLst>
  <dgm:cxnLst>
    <dgm:cxn modelId="{A2786F1B-4E19-474E-8575-427BB249CF13}" type="presOf" srcId="{A33CFBFF-3A41-4E1F-8194-F726626524DE}" destId="{33A07E4A-6BAA-4359-8860-0DB538E9EAAE}" srcOrd="0" destOrd="0" presId="urn:diagrams.loki3.com/TabbedArc+Icon"/>
    <dgm:cxn modelId="{97374128-D531-43D4-A3C2-17C38F4DC332}" type="presOf" srcId="{BFF56A07-3878-4837-8313-F520E5AE901A}" destId="{A3B67B49-C5BF-4344-AF50-E175179E9E9A}" srcOrd="0" destOrd="0" presId="urn:diagrams.loki3.com/TabbedArc+Icon"/>
    <dgm:cxn modelId="{75CADA30-0153-4659-B42F-E100E12FC0B0}" type="presOf" srcId="{BCC74A7B-F00B-4497-8E46-C80D511B8672}" destId="{0F5B6810-EEFC-4D69-BAE8-DC6E1811565C}" srcOrd="0" destOrd="0" presId="urn:diagrams.loki3.com/TabbedArc+Icon"/>
    <dgm:cxn modelId="{D999366A-AED8-4D18-AD6D-77B2A84BF012}" srcId="{A33CFBFF-3A41-4E1F-8194-F726626524DE}" destId="{BFF56A07-3878-4837-8313-F520E5AE901A}" srcOrd="0" destOrd="0" parTransId="{19A0F332-6E9A-4354-9A39-E12118869304}" sibTransId="{6CBBDA09-B1E6-4FBB-994A-8D10DEB6A335}"/>
    <dgm:cxn modelId="{958DE56A-18E7-4D3B-9E5C-F2FD1CF5EE89}" srcId="{A33CFBFF-3A41-4E1F-8194-F726626524DE}" destId="{BCC74A7B-F00B-4497-8E46-C80D511B8672}" srcOrd="1" destOrd="0" parTransId="{FC82C050-7EF8-4F14-A295-82F0D552D152}" sibTransId="{72DD4EFD-3980-4870-B575-E118780DFA09}"/>
    <dgm:cxn modelId="{82786AD0-178E-4A3C-8C42-F1F96DAC19AF}" type="presOf" srcId="{B727D555-34B1-47AB-9611-D78BD2A984F0}" destId="{49F6136C-486B-45B5-A6D5-60538B85068F}" srcOrd="0" destOrd="0" presId="urn:diagrams.loki3.com/TabbedArc+Icon"/>
    <dgm:cxn modelId="{921E42D7-9012-4929-997D-17F92C4A79E6}" srcId="{A33CFBFF-3A41-4E1F-8194-F726626524DE}" destId="{B727D555-34B1-47AB-9611-D78BD2A984F0}" srcOrd="2" destOrd="0" parTransId="{9C3CCB45-9D8C-4733-9B5E-1D9967CB8F55}" sibTransId="{066AF218-867C-436F-B316-054EF824E770}"/>
    <dgm:cxn modelId="{F97976B9-EAC4-46FA-9A0F-C9A737103FCE}" type="presParOf" srcId="{33A07E4A-6BAA-4359-8860-0DB538E9EAAE}" destId="{A3B67B49-C5BF-4344-AF50-E175179E9E9A}" srcOrd="0" destOrd="0" presId="urn:diagrams.loki3.com/TabbedArc+Icon"/>
    <dgm:cxn modelId="{480CBE7E-A251-4D50-8913-1E1B0B93CF54}" type="presParOf" srcId="{33A07E4A-6BAA-4359-8860-0DB538E9EAAE}" destId="{0F5B6810-EEFC-4D69-BAE8-DC6E1811565C}" srcOrd="1" destOrd="0" presId="urn:diagrams.loki3.com/TabbedArc+Icon"/>
    <dgm:cxn modelId="{BC091A3C-B28D-415A-AC9B-DC8280B8F5C6}" type="presParOf" srcId="{33A07E4A-6BAA-4359-8860-0DB538E9EAAE}" destId="{49F6136C-486B-45B5-A6D5-60538B85068F}" srcOrd="2" destOrd="0" presId="urn:diagrams.loki3.com/TabbedArc+Icon"/>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A33CFBFF-3A41-4E1F-8194-F726626524DE}" type="doc">
      <dgm:prSet loTypeId="urn:diagrams.loki3.com/TabbedArc+Icon" loCatId="relationship" qsTypeId="urn:microsoft.com/office/officeart/2005/8/quickstyle/3d3" qsCatId="3D" csTypeId="urn:microsoft.com/office/officeart/2005/8/colors/colorful1" csCatId="colorful" phldr="1"/>
      <dgm:spPr/>
      <dgm:t>
        <a:bodyPr/>
        <a:lstStyle/>
        <a:p>
          <a:endParaRPr lang="en-US"/>
        </a:p>
      </dgm:t>
    </dgm:pt>
    <dgm:pt modelId="{B727D555-34B1-47AB-9611-D78BD2A984F0}">
      <dgm:prSet/>
      <dgm:spPr/>
      <dgm:t>
        <a:bodyPr/>
        <a:lstStyle/>
        <a:p>
          <a:r>
            <a:rPr lang="ar-EG" b="1" dirty="0"/>
            <a:t>المحور الأول</a:t>
          </a:r>
          <a:endParaRPr lang="en-US" b="1" dirty="0"/>
        </a:p>
        <a:p>
          <a:r>
            <a:rPr lang="ar-EG" b="1" dirty="0"/>
            <a:t>أثر بنوك المعلومات علي الخصوصية المعلوماتية</a:t>
          </a:r>
        </a:p>
      </dgm:t>
    </dgm:pt>
    <dgm:pt modelId="{9C3CCB45-9D8C-4733-9B5E-1D9967CB8F55}" type="parTrans" cxnId="{921E42D7-9012-4929-997D-17F92C4A79E6}">
      <dgm:prSet/>
      <dgm:spPr/>
      <dgm:t>
        <a:bodyPr/>
        <a:lstStyle/>
        <a:p>
          <a:endParaRPr lang="en-US"/>
        </a:p>
      </dgm:t>
    </dgm:pt>
    <dgm:pt modelId="{066AF218-867C-436F-B316-054EF824E770}" type="sibTrans" cxnId="{921E42D7-9012-4929-997D-17F92C4A79E6}">
      <dgm:prSet/>
      <dgm:spPr/>
      <dgm:t>
        <a:bodyPr/>
        <a:lstStyle/>
        <a:p>
          <a:endParaRPr lang="en-US"/>
        </a:p>
      </dgm:t>
    </dgm:pt>
    <dgm:pt modelId="{33A07E4A-6BAA-4359-8860-0DB538E9EAAE}" type="pres">
      <dgm:prSet presAssocID="{A33CFBFF-3A41-4E1F-8194-F726626524DE}" presName="Name0" presStyleCnt="0">
        <dgm:presLayoutVars>
          <dgm:dir/>
          <dgm:resizeHandles val="exact"/>
        </dgm:presLayoutVars>
      </dgm:prSet>
      <dgm:spPr/>
    </dgm:pt>
    <dgm:pt modelId="{D4CC6A68-CDB6-4FA3-87B1-1A04739C7517}" type="pres">
      <dgm:prSet presAssocID="{B727D555-34B1-47AB-9611-D78BD2A984F0}" presName="one" presStyleLbl="node1" presStyleIdx="0" presStyleCnt="1" custScaleX="171237" custScaleY="63372" custRadScaleRad="110032" custRadScaleInc="-45">
        <dgm:presLayoutVars>
          <dgm:bulletEnabled val="1"/>
        </dgm:presLayoutVars>
      </dgm:prSet>
      <dgm:spPr/>
    </dgm:pt>
  </dgm:ptLst>
  <dgm:cxnLst>
    <dgm:cxn modelId="{A2786F1B-4E19-474E-8575-427BB249CF13}" type="presOf" srcId="{A33CFBFF-3A41-4E1F-8194-F726626524DE}" destId="{33A07E4A-6BAA-4359-8860-0DB538E9EAAE}" srcOrd="0" destOrd="0" presId="urn:diagrams.loki3.com/TabbedArc+Icon"/>
    <dgm:cxn modelId="{6DE05D8A-D53F-4687-B94E-415532F33EF2}" type="presOf" srcId="{B727D555-34B1-47AB-9611-D78BD2A984F0}" destId="{D4CC6A68-CDB6-4FA3-87B1-1A04739C7517}" srcOrd="0" destOrd="0" presId="urn:diagrams.loki3.com/TabbedArc+Icon"/>
    <dgm:cxn modelId="{921E42D7-9012-4929-997D-17F92C4A79E6}" srcId="{A33CFBFF-3A41-4E1F-8194-F726626524DE}" destId="{B727D555-34B1-47AB-9611-D78BD2A984F0}" srcOrd="0" destOrd="0" parTransId="{9C3CCB45-9D8C-4733-9B5E-1D9967CB8F55}" sibTransId="{066AF218-867C-436F-B316-054EF824E770}"/>
    <dgm:cxn modelId="{07FCC24A-8FB8-4C1A-A416-D7236F2BD0DF}" type="presParOf" srcId="{33A07E4A-6BAA-4359-8860-0DB538E9EAAE}" destId="{D4CC6A68-CDB6-4FA3-87B1-1A04739C7517}" srcOrd="0" destOrd="0" presId="urn:diagrams.loki3.com/TabbedArc+Icon"/>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A33CFBFF-3A41-4E1F-8194-F726626524DE}" type="doc">
      <dgm:prSet loTypeId="urn:diagrams.loki3.com/TabbedArc+Icon" loCatId="relationship" qsTypeId="urn:microsoft.com/office/officeart/2005/8/quickstyle/3d3" qsCatId="3D" csTypeId="urn:microsoft.com/office/officeart/2005/8/colors/colorful1" csCatId="colorful" phldr="1"/>
      <dgm:spPr/>
      <dgm:t>
        <a:bodyPr/>
        <a:lstStyle/>
        <a:p>
          <a:endParaRPr lang="en-US"/>
        </a:p>
      </dgm:t>
    </dgm:pt>
    <dgm:pt modelId="{B727D555-34B1-47AB-9611-D78BD2A984F0}">
      <dgm:prSet/>
      <dgm:spPr/>
      <dgm:t>
        <a:bodyPr/>
        <a:lstStyle/>
        <a:p>
          <a:r>
            <a:rPr lang="ar-EG" b="1" dirty="0"/>
            <a:t>المحور الأول</a:t>
          </a:r>
          <a:endParaRPr lang="en-US" b="1" dirty="0"/>
        </a:p>
        <a:p>
          <a:r>
            <a:rPr lang="ar-EG" b="1" dirty="0"/>
            <a:t>أثر بنوك المعلومات علي الخصوصية المعلوماتية</a:t>
          </a:r>
        </a:p>
      </dgm:t>
    </dgm:pt>
    <dgm:pt modelId="{9C3CCB45-9D8C-4733-9B5E-1D9967CB8F55}" type="parTrans" cxnId="{921E42D7-9012-4929-997D-17F92C4A79E6}">
      <dgm:prSet/>
      <dgm:spPr/>
      <dgm:t>
        <a:bodyPr/>
        <a:lstStyle/>
        <a:p>
          <a:endParaRPr lang="en-US"/>
        </a:p>
      </dgm:t>
    </dgm:pt>
    <dgm:pt modelId="{066AF218-867C-436F-B316-054EF824E770}" type="sibTrans" cxnId="{921E42D7-9012-4929-997D-17F92C4A79E6}">
      <dgm:prSet/>
      <dgm:spPr/>
      <dgm:t>
        <a:bodyPr/>
        <a:lstStyle/>
        <a:p>
          <a:endParaRPr lang="en-US"/>
        </a:p>
      </dgm:t>
    </dgm:pt>
    <dgm:pt modelId="{33A07E4A-6BAA-4359-8860-0DB538E9EAAE}" type="pres">
      <dgm:prSet presAssocID="{A33CFBFF-3A41-4E1F-8194-F726626524DE}" presName="Name0" presStyleCnt="0">
        <dgm:presLayoutVars>
          <dgm:dir/>
          <dgm:resizeHandles val="exact"/>
        </dgm:presLayoutVars>
      </dgm:prSet>
      <dgm:spPr/>
    </dgm:pt>
    <dgm:pt modelId="{D4CC6A68-CDB6-4FA3-87B1-1A04739C7517}" type="pres">
      <dgm:prSet presAssocID="{B727D555-34B1-47AB-9611-D78BD2A984F0}" presName="one" presStyleLbl="node1" presStyleIdx="0" presStyleCnt="1" custScaleX="171237" custScaleY="63372" custRadScaleRad="110032" custRadScaleInc="-45">
        <dgm:presLayoutVars>
          <dgm:bulletEnabled val="1"/>
        </dgm:presLayoutVars>
      </dgm:prSet>
      <dgm:spPr/>
    </dgm:pt>
  </dgm:ptLst>
  <dgm:cxnLst>
    <dgm:cxn modelId="{A2786F1B-4E19-474E-8575-427BB249CF13}" type="presOf" srcId="{A33CFBFF-3A41-4E1F-8194-F726626524DE}" destId="{33A07E4A-6BAA-4359-8860-0DB538E9EAAE}" srcOrd="0" destOrd="0" presId="urn:diagrams.loki3.com/TabbedArc+Icon"/>
    <dgm:cxn modelId="{6DE05D8A-D53F-4687-B94E-415532F33EF2}" type="presOf" srcId="{B727D555-34B1-47AB-9611-D78BD2A984F0}" destId="{D4CC6A68-CDB6-4FA3-87B1-1A04739C7517}" srcOrd="0" destOrd="0" presId="urn:diagrams.loki3.com/TabbedArc+Icon"/>
    <dgm:cxn modelId="{921E42D7-9012-4929-997D-17F92C4A79E6}" srcId="{A33CFBFF-3A41-4E1F-8194-F726626524DE}" destId="{B727D555-34B1-47AB-9611-D78BD2A984F0}" srcOrd="0" destOrd="0" parTransId="{9C3CCB45-9D8C-4733-9B5E-1D9967CB8F55}" sibTransId="{066AF218-867C-436F-B316-054EF824E770}"/>
    <dgm:cxn modelId="{07FCC24A-8FB8-4C1A-A416-D7236F2BD0DF}" type="presParOf" srcId="{33A07E4A-6BAA-4359-8860-0DB538E9EAAE}" destId="{D4CC6A68-CDB6-4FA3-87B1-1A04739C7517}" srcOrd="0" destOrd="0" presId="urn:diagrams.loki3.com/TabbedArc+Icon"/>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A33CFBFF-3A41-4E1F-8194-F726626524DE}" type="doc">
      <dgm:prSet loTypeId="urn:diagrams.loki3.com/TabbedArc+Icon" loCatId="relationship" qsTypeId="urn:microsoft.com/office/officeart/2005/8/quickstyle/3d3" qsCatId="3D" csTypeId="urn:microsoft.com/office/officeart/2005/8/colors/colorful1" csCatId="colorful" phldr="1"/>
      <dgm:spPr/>
      <dgm:t>
        <a:bodyPr/>
        <a:lstStyle/>
        <a:p>
          <a:endParaRPr lang="en-US"/>
        </a:p>
      </dgm:t>
    </dgm:pt>
    <dgm:pt modelId="{B727D555-34B1-47AB-9611-D78BD2A984F0}">
      <dgm:prSet/>
      <dgm:spPr/>
      <dgm:t>
        <a:bodyPr/>
        <a:lstStyle/>
        <a:p>
          <a:r>
            <a:rPr lang="ar-EG" b="1" dirty="0"/>
            <a:t>المحور الأول</a:t>
          </a:r>
          <a:endParaRPr lang="en-US" b="1" dirty="0"/>
        </a:p>
        <a:p>
          <a:r>
            <a:rPr lang="ar-EG" b="1" dirty="0"/>
            <a:t>أثر بنوك المعلومات علي الخصوصية المعلوماتية</a:t>
          </a:r>
        </a:p>
      </dgm:t>
    </dgm:pt>
    <dgm:pt modelId="{9C3CCB45-9D8C-4733-9B5E-1D9967CB8F55}" type="parTrans" cxnId="{921E42D7-9012-4929-997D-17F92C4A79E6}">
      <dgm:prSet/>
      <dgm:spPr/>
      <dgm:t>
        <a:bodyPr/>
        <a:lstStyle/>
        <a:p>
          <a:endParaRPr lang="en-US"/>
        </a:p>
      </dgm:t>
    </dgm:pt>
    <dgm:pt modelId="{066AF218-867C-436F-B316-054EF824E770}" type="sibTrans" cxnId="{921E42D7-9012-4929-997D-17F92C4A79E6}">
      <dgm:prSet/>
      <dgm:spPr/>
      <dgm:t>
        <a:bodyPr/>
        <a:lstStyle/>
        <a:p>
          <a:endParaRPr lang="en-US"/>
        </a:p>
      </dgm:t>
    </dgm:pt>
    <dgm:pt modelId="{33A07E4A-6BAA-4359-8860-0DB538E9EAAE}" type="pres">
      <dgm:prSet presAssocID="{A33CFBFF-3A41-4E1F-8194-F726626524DE}" presName="Name0" presStyleCnt="0">
        <dgm:presLayoutVars>
          <dgm:dir/>
          <dgm:resizeHandles val="exact"/>
        </dgm:presLayoutVars>
      </dgm:prSet>
      <dgm:spPr/>
    </dgm:pt>
    <dgm:pt modelId="{D4CC6A68-CDB6-4FA3-87B1-1A04739C7517}" type="pres">
      <dgm:prSet presAssocID="{B727D555-34B1-47AB-9611-D78BD2A984F0}" presName="one" presStyleLbl="node1" presStyleIdx="0" presStyleCnt="1" custScaleX="171237" custScaleY="63372" custRadScaleRad="110032" custRadScaleInc="-45">
        <dgm:presLayoutVars>
          <dgm:bulletEnabled val="1"/>
        </dgm:presLayoutVars>
      </dgm:prSet>
      <dgm:spPr/>
    </dgm:pt>
  </dgm:ptLst>
  <dgm:cxnLst>
    <dgm:cxn modelId="{A2786F1B-4E19-474E-8575-427BB249CF13}" type="presOf" srcId="{A33CFBFF-3A41-4E1F-8194-F726626524DE}" destId="{33A07E4A-6BAA-4359-8860-0DB538E9EAAE}" srcOrd="0" destOrd="0" presId="urn:diagrams.loki3.com/TabbedArc+Icon"/>
    <dgm:cxn modelId="{6DE05D8A-D53F-4687-B94E-415532F33EF2}" type="presOf" srcId="{B727D555-34B1-47AB-9611-D78BD2A984F0}" destId="{D4CC6A68-CDB6-4FA3-87B1-1A04739C7517}" srcOrd="0" destOrd="0" presId="urn:diagrams.loki3.com/TabbedArc+Icon"/>
    <dgm:cxn modelId="{921E42D7-9012-4929-997D-17F92C4A79E6}" srcId="{A33CFBFF-3A41-4E1F-8194-F726626524DE}" destId="{B727D555-34B1-47AB-9611-D78BD2A984F0}" srcOrd="0" destOrd="0" parTransId="{9C3CCB45-9D8C-4733-9B5E-1D9967CB8F55}" sibTransId="{066AF218-867C-436F-B316-054EF824E770}"/>
    <dgm:cxn modelId="{07FCC24A-8FB8-4C1A-A416-D7236F2BD0DF}" type="presParOf" srcId="{33A07E4A-6BAA-4359-8860-0DB538E9EAAE}" destId="{D4CC6A68-CDB6-4FA3-87B1-1A04739C7517}" srcOrd="0" destOrd="0" presId="urn:diagrams.loki3.com/TabbedArc+Icon"/>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A33CFBFF-3A41-4E1F-8194-F726626524DE}" type="doc">
      <dgm:prSet loTypeId="urn:diagrams.loki3.com/TabbedArc+Icon" loCatId="relationship" qsTypeId="urn:microsoft.com/office/officeart/2005/8/quickstyle/3d3" qsCatId="3D" csTypeId="urn:microsoft.com/office/officeart/2005/8/colors/colorful1" csCatId="colorful" phldr="1"/>
      <dgm:spPr/>
      <dgm:t>
        <a:bodyPr/>
        <a:lstStyle/>
        <a:p>
          <a:endParaRPr lang="en-US"/>
        </a:p>
      </dgm:t>
    </dgm:pt>
    <dgm:pt modelId="{B727D555-34B1-47AB-9611-D78BD2A984F0}">
      <dgm:prSet/>
      <dgm:spPr/>
      <dgm:t>
        <a:bodyPr/>
        <a:lstStyle/>
        <a:p>
          <a:r>
            <a:rPr lang="ar-EG" b="1" dirty="0"/>
            <a:t>المحور الأول</a:t>
          </a:r>
          <a:endParaRPr lang="en-US" b="1" dirty="0"/>
        </a:p>
        <a:p>
          <a:r>
            <a:rPr lang="ar-EG" b="1" dirty="0"/>
            <a:t>أثر بنوك المعلومات علي الخصوصية المعلوماتية</a:t>
          </a:r>
        </a:p>
      </dgm:t>
    </dgm:pt>
    <dgm:pt modelId="{9C3CCB45-9D8C-4733-9B5E-1D9967CB8F55}" type="parTrans" cxnId="{921E42D7-9012-4929-997D-17F92C4A79E6}">
      <dgm:prSet/>
      <dgm:spPr/>
      <dgm:t>
        <a:bodyPr/>
        <a:lstStyle/>
        <a:p>
          <a:endParaRPr lang="en-US"/>
        </a:p>
      </dgm:t>
    </dgm:pt>
    <dgm:pt modelId="{066AF218-867C-436F-B316-054EF824E770}" type="sibTrans" cxnId="{921E42D7-9012-4929-997D-17F92C4A79E6}">
      <dgm:prSet/>
      <dgm:spPr/>
      <dgm:t>
        <a:bodyPr/>
        <a:lstStyle/>
        <a:p>
          <a:endParaRPr lang="en-US"/>
        </a:p>
      </dgm:t>
    </dgm:pt>
    <dgm:pt modelId="{33A07E4A-6BAA-4359-8860-0DB538E9EAAE}" type="pres">
      <dgm:prSet presAssocID="{A33CFBFF-3A41-4E1F-8194-F726626524DE}" presName="Name0" presStyleCnt="0">
        <dgm:presLayoutVars>
          <dgm:dir/>
          <dgm:resizeHandles val="exact"/>
        </dgm:presLayoutVars>
      </dgm:prSet>
      <dgm:spPr/>
    </dgm:pt>
    <dgm:pt modelId="{D4CC6A68-CDB6-4FA3-87B1-1A04739C7517}" type="pres">
      <dgm:prSet presAssocID="{B727D555-34B1-47AB-9611-D78BD2A984F0}" presName="one" presStyleLbl="node1" presStyleIdx="0" presStyleCnt="1" custScaleX="171237" custScaleY="63372" custRadScaleRad="110032" custRadScaleInc="-45">
        <dgm:presLayoutVars>
          <dgm:bulletEnabled val="1"/>
        </dgm:presLayoutVars>
      </dgm:prSet>
      <dgm:spPr/>
    </dgm:pt>
  </dgm:ptLst>
  <dgm:cxnLst>
    <dgm:cxn modelId="{A2786F1B-4E19-474E-8575-427BB249CF13}" type="presOf" srcId="{A33CFBFF-3A41-4E1F-8194-F726626524DE}" destId="{33A07E4A-6BAA-4359-8860-0DB538E9EAAE}" srcOrd="0" destOrd="0" presId="urn:diagrams.loki3.com/TabbedArc+Icon"/>
    <dgm:cxn modelId="{6DE05D8A-D53F-4687-B94E-415532F33EF2}" type="presOf" srcId="{B727D555-34B1-47AB-9611-D78BD2A984F0}" destId="{D4CC6A68-CDB6-4FA3-87B1-1A04739C7517}" srcOrd="0" destOrd="0" presId="urn:diagrams.loki3.com/TabbedArc+Icon"/>
    <dgm:cxn modelId="{921E42D7-9012-4929-997D-17F92C4A79E6}" srcId="{A33CFBFF-3A41-4E1F-8194-F726626524DE}" destId="{B727D555-34B1-47AB-9611-D78BD2A984F0}" srcOrd="0" destOrd="0" parTransId="{9C3CCB45-9D8C-4733-9B5E-1D9967CB8F55}" sibTransId="{066AF218-867C-436F-B316-054EF824E770}"/>
    <dgm:cxn modelId="{07FCC24A-8FB8-4C1A-A416-D7236F2BD0DF}" type="presParOf" srcId="{33A07E4A-6BAA-4359-8860-0DB538E9EAAE}" destId="{D4CC6A68-CDB6-4FA3-87B1-1A04739C7517}" srcOrd="0" destOrd="0" presId="urn:diagrams.loki3.com/TabbedArc+Icon"/>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A33CFBFF-3A41-4E1F-8194-F726626524DE}" type="doc">
      <dgm:prSet loTypeId="urn:diagrams.loki3.com/TabbedArc+Icon" loCatId="relationship" qsTypeId="urn:microsoft.com/office/officeart/2005/8/quickstyle/3d3" qsCatId="3D" csTypeId="urn:microsoft.com/office/officeart/2005/8/colors/colorful1" csCatId="colorful" phldr="1"/>
      <dgm:spPr/>
      <dgm:t>
        <a:bodyPr/>
        <a:lstStyle/>
        <a:p>
          <a:endParaRPr lang="en-US"/>
        </a:p>
      </dgm:t>
    </dgm:pt>
    <dgm:pt modelId="{B727D555-34B1-47AB-9611-D78BD2A984F0}">
      <dgm:prSet/>
      <dgm:spPr/>
      <dgm:t>
        <a:bodyPr/>
        <a:lstStyle/>
        <a:p>
          <a:r>
            <a:rPr lang="ar-EG" b="1" dirty="0"/>
            <a:t>المحور الأول</a:t>
          </a:r>
          <a:endParaRPr lang="en-US" b="1" dirty="0"/>
        </a:p>
        <a:p>
          <a:r>
            <a:rPr lang="ar-EG" b="1" dirty="0"/>
            <a:t>أثر بنوك المعلومات علي الخصوصية المعلوماتية</a:t>
          </a:r>
        </a:p>
      </dgm:t>
    </dgm:pt>
    <dgm:pt modelId="{9C3CCB45-9D8C-4733-9B5E-1D9967CB8F55}" type="parTrans" cxnId="{921E42D7-9012-4929-997D-17F92C4A79E6}">
      <dgm:prSet/>
      <dgm:spPr/>
      <dgm:t>
        <a:bodyPr/>
        <a:lstStyle/>
        <a:p>
          <a:endParaRPr lang="en-US"/>
        </a:p>
      </dgm:t>
    </dgm:pt>
    <dgm:pt modelId="{066AF218-867C-436F-B316-054EF824E770}" type="sibTrans" cxnId="{921E42D7-9012-4929-997D-17F92C4A79E6}">
      <dgm:prSet/>
      <dgm:spPr/>
      <dgm:t>
        <a:bodyPr/>
        <a:lstStyle/>
        <a:p>
          <a:endParaRPr lang="en-US"/>
        </a:p>
      </dgm:t>
    </dgm:pt>
    <dgm:pt modelId="{33A07E4A-6BAA-4359-8860-0DB538E9EAAE}" type="pres">
      <dgm:prSet presAssocID="{A33CFBFF-3A41-4E1F-8194-F726626524DE}" presName="Name0" presStyleCnt="0">
        <dgm:presLayoutVars>
          <dgm:dir/>
          <dgm:resizeHandles val="exact"/>
        </dgm:presLayoutVars>
      </dgm:prSet>
      <dgm:spPr/>
    </dgm:pt>
    <dgm:pt modelId="{D4CC6A68-CDB6-4FA3-87B1-1A04739C7517}" type="pres">
      <dgm:prSet presAssocID="{B727D555-34B1-47AB-9611-D78BD2A984F0}" presName="one" presStyleLbl="node1" presStyleIdx="0" presStyleCnt="1" custScaleX="171237" custScaleY="63372" custRadScaleRad="110032" custRadScaleInc="-45">
        <dgm:presLayoutVars>
          <dgm:bulletEnabled val="1"/>
        </dgm:presLayoutVars>
      </dgm:prSet>
      <dgm:spPr/>
    </dgm:pt>
  </dgm:ptLst>
  <dgm:cxnLst>
    <dgm:cxn modelId="{A2786F1B-4E19-474E-8575-427BB249CF13}" type="presOf" srcId="{A33CFBFF-3A41-4E1F-8194-F726626524DE}" destId="{33A07E4A-6BAA-4359-8860-0DB538E9EAAE}" srcOrd="0" destOrd="0" presId="urn:diagrams.loki3.com/TabbedArc+Icon"/>
    <dgm:cxn modelId="{6DE05D8A-D53F-4687-B94E-415532F33EF2}" type="presOf" srcId="{B727D555-34B1-47AB-9611-D78BD2A984F0}" destId="{D4CC6A68-CDB6-4FA3-87B1-1A04739C7517}" srcOrd="0" destOrd="0" presId="urn:diagrams.loki3.com/TabbedArc+Icon"/>
    <dgm:cxn modelId="{921E42D7-9012-4929-997D-17F92C4A79E6}" srcId="{A33CFBFF-3A41-4E1F-8194-F726626524DE}" destId="{B727D555-34B1-47AB-9611-D78BD2A984F0}" srcOrd="0" destOrd="0" parTransId="{9C3CCB45-9D8C-4733-9B5E-1D9967CB8F55}" sibTransId="{066AF218-867C-436F-B316-054EF824E770}"/>
    <dgm:cxn modelId="{07FCC24A-8FB8-4C1A-A416-D7236F2BD0DF}" type="presParOf" srcId="{33A07E4A-6BAA-4359-8860-0DB538E9EAAE}" destId="{D4CC6A68-CDB6-4FA3-87B1-1A04739C7517}" srcOrd="0" destOrd="0" presId="urn:diagrams.loki3.com/TabbedArc+Icon"/>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A33CFBFF-3A41-4E1F-8194-F726626524DE}" type="doc">
      <dgm:prSet loTypeId="urn:diagrams.loki3.com/TabbedArc+Icon" loCatId="relationship" qsTypeId="urn:microsoft.com/office/officeart/2005/8/quickstyle/3d3" qsCatId="3D" csTypeId="urn:microsoft.com/office/officeart/2005/8/colors/colorful1" csCatId="colorful" phldr="1"/>
      <dgm:spPr/>
      <dgm:t>
        <a:bodyPr/>
        <a:lstStyle/>
        <a:p>
          <a:endParaRPr lang="en-US"/>
        </a:p>
      </dgm:t>
    </dgm:pt>
    <dgm:pt modelId="{B727D555-34B1-47AB-9611-D78BD2A984F0}">
      <dgm:prSet/>
      <dgm:spPr/>
      <dgm:t>
        <a:bodyPr/>
        <a:lstStyle/>
        <a:p>
          <a:r>
            <a:rPr lang="ar-EG" b="1" dirty="0"/>
            <a:t>المحور الأول</a:t>
          </a:r>
          <a:endParaRPr lang="en-US" b="1" dirty="0"/>
        </a:p>
        <a:p>
          <a:r>
            <a:rPr lang="ar-EG" b="1" dirty="0"/>
            <a:t>أثر بنوك المعلومات علي الخصوصية المعلوماتية</a:t>
          </a:r>
        </a:p>
      </dgm:t>
    </dgm:pt>
    <dgm:pt modelId="{9C3CCB45-9D8C-4733-9B5E-1D9967CB8F55}" type="parTrans" cxnId="{921E42D7-9012-4929-997D-17F92C4A79E6}">
      <dgm:prSet/>
      <dgm:spPr/>
      <dgm:t>
        <a:bodyPr/>
        <a:lstStyle/>
        <a:p>
          <a:endParaRPr lang="en-US"/>
        </a:p>
      </dgm:t>
    </dgm:pt>
    <dgm:pt modelId="{066AF218-867C-436F-B316-054EF824E770}" type="sibTrans" cxnId="{921E42D7-9012-4929-997D-17F92C4A79E6}">
      <dgm:prSet/>
      <dgm:spPr/>
      <dgm:t>
        <a:bodyPr/>
        <a:lstStyle/>
        <a:p>
          <a:endParaRPr lang="en-US"/>
        </a:p>
      </dgm:t>
    </dgm:pt>
    <dgm:pt modelId="{33A07E4A-6BAA-4359-8860-0DB538E9EAAE}" type="pres">
      <dgm:prSet presAssocID="{A33CFBFF-3A41-4E1F-8194-F726626524DE}" presName="Name0" presStyleCnt="0">
        <dgm:presLayoutVars>
          <dgm:dir/>
          <dgm:resizeHandles val="exact"/>
        </dgm:presLayoutVars>
      </dgm:prSet>
      <dgm:spPr/>
    </dgm:pt>
    <dgm:pt modelId="{D4CC6A68-CDB6-4FA3-87B1-1A04739C7517}" type="pres">
      <dgm:prSet presAssocID="{B727D555-34B1-47AB-9611-D78BD2A984F0}" presName="one" presStyleLbl="node1" presStyleIdx="0" presStyleCnt="1" custScaleX="171237" custScaleY="63372" custRadScaleRad="110032" custRadScaleInc="-45">
        <dgm:presLayoutVars>
          <dgm:bulletEnabled val="1"/>
        </dgm:presLayoutVars>
      </dgm:prSet>
      <dgm:spPr/>
    </dgm:pt>
  </dgm:ptLst>
  <dgm:cxnLst>
    <dgm:cxn modelId="{A2786F1B-4E19-474E-8575-427BB249CF13}" type="presOf" srcId="{A33CFBFF-3A41-4E1F-8194-F726626524DE}" destId="{33A07E4A-6BAA-4359-8860-0DB538E9EAAE}" srcOrd="0" destOrd="0" presId="urn:diagrams.loki3.com/TabbedArc+Icon"/>
    <dgm:cxn modelId="{6DE05D8A-D53F-4687-B94E-415532F33EF2}" type="presOf" srcId="{B727D555-34B1-47AB-9611-D78BD2A984F0}" destId="{D4CC6A68-CDB6-4FA3-87B1-1A04739C7517}" srcOrd="0" destOrd="0" presId="urn:diagrams.loki3.com/TabbedArc+Icon"/>
    <dgm:cxn modelId="{921E42D7-9012-4929-997D-17F92C4A79E6}" srcId="{A33CFBFF-3A41-4E1F-8194-F726626524DE}" destId="{B727D555-34B1-47AB-9611-D78BD2A984F0}" srcOrd="0" destOrd="0" parTransId="{9C3CCB45-9D8C-4733-9B5E-1D9967CB8F55}" sibTransId="{066AF218-867C-436F-B316-054EF824E770}"/>
    <dgm:cxn modelId="{07FCC24A-8FB8-4C1A-A416-D7236F2BD0DF}" type="presParOf" srcId="{33A07E4A-6BAA-4359-8860-0DB538E9EAAE}" destId="{D4CC6A68-CDB6-4FA3-87B1-1A04739C7517}" srcOrd="0" destOrd="0" presId="urn:diagrams.loki3.com/TabbedArc+Icon"/>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A33CFBFF-3A41-4E1F-8194-F726626524DE}" type="doc">
      <dgm:prSet loTypeId="urn:diagrams.loki3.com/TabbedArc+Icon" loCatId="relationship" qsTypeId="urn:microsoft.com/office/officeart/2005/8/quickstyle/3d3" qsCatId="3D" csTypeId="urn:microsoft.com/office/officeart/2005/8/colors/colorful1" csCatId="colorful" phldr="1"/>
      <dgm:spPr/>
      <dgm:t>
        <a:bodyPr/>
        <a:lstStyle/>
        <a:p>
          <a:endParaRPr lang="en-US"/>
        </a:p>
      </dgm:t>
    </dgm:pt>
    <dgm:pt modelId="{B727D555-34B1-47AB-9611-D78BD2A984F0}">
      <dgm:prSet/>
      <dgm:spPr/>
      <dgm:t>
        <a:bodyPr/>
        <a:lstStyle/>
        <a:p>
          <a:r>
            <a:rPr lang="ar-EG" b="1" dirty="0"/>
            <a:t>المحور الأول</a:t>
          </a:r>
          <a:endParaRPr lang="en-US" b="1" dirty="0"/>
        </a:p>
        <a:p>
          <a:r>
            <a:rPr lang="ar-EG" b="1" dirty="0"/>
            <a:t>أثر بنوك المعلومات علي الخصوصية المعلوماتية</a:t>
          </a:r>
        </a:p>
      </dgm:t>
    </dgm:pt>
    <dgm:pt modelId="{9C3CCB45-9D8C-4733-9B5E-1D9967CB8F55}" type="parTrans" cxnId="{921E42D7-9012-4929-997D-17F92C4A79E6}">
      <dgm:prSet/>
      <dgm:spPr/>
      <dgm:t>
        <a:bodyPr/>
        <a:lstStyle/>
        <a:p>
          <a:endParaRPr lang="en-US"/>
        </a:p>
      </dgm:t>
    </dgm:pt>
    <dgm:pt modelId="{066AF218-867C-436F-B316-054EF824E770}" type="sibTrans" cxnId="{921E42D7-9012-4929-997D-17F92C4A79E6}">
      <dgm:prSet/>
      <dgm:spPr/>
      <dgm:t>
        <a:bodyPr/>
        <a:lstStyle/>
        <a:p>
          <a:endParaRPr lang="en-US"/>
        </a:p>
      </dgm:t>
    </dgm:pt>
    <dgm:pt modelId="{33A07E4A-6BAA-4359-8860-0DB538E9EAAE}" type="pres">
      <dgm:prSet presAssocID="{A33CFBFF-3A41-4E1F-8194-F726626524DE}" presName="Name0" presStyleCnt="0">
        <dgm:presLayoutVars>
          <dgm:dir/>
          <dgm:resizeHandles val="exact"/>
        </dgm:presLayoutVars>
      </dgm:prSet>
      <dgm:spPr/>
    </dgm:pt>
    <dgm:pt modelId="{D4CC6A68-CDB6-4FA3-87B1-1A04739C7517}" type="pres">
      <dgm:prSet presAssocID="{B727D555-34B1-47AB-9611-D78BD2A984F0}" presName="one" presStyleLbl="node1" presStyleIdx="0" presStyleCnt="1" custScaleX="171237" custScaleY="63372" custRadScaleRad="110032" custRadScaleInc="-45">
        <dgm:presLayoutVars>
          <dgm:bulletEnabled val="1"/>
        </dgm:presLayoutVars>
      </dgm:prSet>
      <dgm:spPr/>
    </dgm:pt>
  </dgm:ptLst>
  <dgm:cxnLst>
    <dgm:cxn modelId="{A2786F1B-4E19-474E-8575-427BB249CF13}" type="presOf" srcId="{A33CFBFF-3A41-4E1F-8194-F726626524DE}" destId="{33A07E4A-6BAA-4359-8860-0DB538E9EAAE}" srcOrd="0" destOrd="0" presId="urn:diagrams.loki3.com/TabbedArc+Icon"/>
    <dgm:cxn modelId="{6DE05D8A-D53F-4687-B94E-415532F33EF2}" type="presOf" srcId="{B727D555-34B1-47AB-9611-D78BD2A984F0}" destId="{D4CC6A68-CDB6-4FA3-87B1-1A04739C7517}" srcOrd="0" destOrd="0" presId="urn:diagrams.loki3.com/TabbedArc+Icon"/>
    <dgm:cxn modelId="{921E42D7-9012-4929-997D-17F92C4A79E6}" srcId="{A33CFBFF-3A41-4E1F-8194-F726626524DE}" destId="{B727D555-34B1-47AB-9611-D78BD2A984F0}" srcOrd="0" destOrd="0" parTransId="{9C3CCB45-9D8C-4733-9B5E-1D9967CB8F55}" sibTransId="{066AF218-867C-436F-B316-054EF824E770}"/>
    <dgm:cxn modelId="{07FCC24A-8FB8-4C1A-A416-D7236F2BD0DF}" type="presParOf" srcId="{33A07E4A-6BAA-4359-8860-0DB538E9EAAE}" destId="{D4CC6A68-CDB6-4FA3-87B1-1A04739C7517}" srcOrd="0" destOrd="0" presId="urn:diagrams.loki3.com/TabbedArc+Icon"/>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A33CFBFF-3A41-4E1F-8194-F726626524DE}" type="doc">
      <dgm:prSet loTypeId="urn:diagrams.loki3.com/TabbedArc+Icon" loCatId="relationship" qsTypeId="urn:microsoft.com/office/officeart/2005/8/quickstyle/3d3" qsCatId="3D" csTypeId="urn:microsoft.com/office/officeart/2005/8/colors/colorful1" csCatId="colorful" phldr="1"/>
      <dgm:spPr/>
      <dgm:t>
        <a:bodyPr/>
        <a:lstStyle/>
        <a:p>
          <a:endParaRPr lang="en-US"/>
        </a:p>
      </dgm:t>
    </dgm:pt>
    <dgm:pt modelId="{B727D555-34B1-47AB-9611-D78BD2A984F0}">
      <dgm:prSet/>
      <dgm:spPr/>
      <dgm:t>
        <a:bodyPr/>
        <a:lstStyle/>
        <a:p>
          <a:r>
            <a:rPr lang="ar-EG" b="1" dirty="0"/>
            <a:t>المحور الأول</a:t>
          </a:r>
          <a:endParaRPr lang="en-US" b="1" dirty="0"/>
        </a:p>
        <a:p>
          <a:r>
            <a:rPr lang="ar-EG" b="1" dirty="0"/>
            <a:t>أثر بنوك المعلومات علي الخصوصية المعلوماتية</a:t>
          </a:r>
        </a:p>
      </dgm:t>
    </dgm:pt>
    <dgm:pt modelId="{9C3CCB45-9D8C-4733-9B5E-1D9967CB8F55}" type="parTrans" cxnId="{921E42D7-9012-4929-997D-17F92C4A79E6}">
      <dgm:prSet/>
      <dgm:spPr/>
      <dgm:t>
        <a:bodyPr/>
        <a:lstStyle/>
        <a:p>
          <a:endParaRPr lang="en-US"/>
        </a:p>
      </dgm:t>
    </dgm:pt>
    <dgm:pt modelId="{066AF218-867C-436F-B316-054EF824E770}" type="sibTrans" cxnId="{921E42D7-9012-4929-997D-17F92C4A79E6}">
      <dgm:prSet/>
      <dgm:spPr/>
      <dgm:t>
        <a:bodyPr/>
        <a:lstStyle/>
        <a:p>
          <a:endParaRPr lang="en-US"/>
        </a:p>
      </dgm:t>
    </dgm:pt>
    <dgm:pt modelId="{33A07E4A-6BAA-4359-8860-0DB538E9EAAE}" type="pres">
      <dgm:prSet presAssocID="{A33CFBFF-3A41-4E1F-8194-F726626524DE}" presName="Name0" presStyleCnt="0">
        <dgm:presLayoutVars>
          <dgm:dir/>
          <dgm:resizeHandles val="exact"/>
        </dgm:presLayoutVars>
      </dgm:prSet>
      <dgm:spPr/>
    </dgm:pt>
    <dgm:pt modelId="{D4CC6A68-CDB6-4FA3-87B1-1A04739C7517}" type="pres">
      <dgm:prSet presAssocID="{B727D555-34B1-47AB-9611-D78BD2A984F0}" presName="one" presStyleLbl="node1" presStyleIdx="0" presStyleCnt="1" custScaleX="171237" custScaleY="63372" custRadScaleRad="109346" custRadScaleInc="-6994">
        <dgm:presLayoutVars>
          <dgm:bulletEnabled val="1"/>
        </dgm:presLayoutVars>
      </dgm:prSet>
      <dgm:spPr/>
    </dgm:pt>
  </dgm:ptLst>
  <dgm:cxnLst>
    <dgm:cxn modelId="{A2786F1B-4E19-474E-8575-427BB249CF13}" type="presOf" srcId="{A33CFBFF-3A41-4E1F-8194-F726626524DE}" destId="{33A07E4A-6BAA-4359-8860-0DB538E9EAAE}" srcOrd="0" destOrd="0" presId="urn:diagrams.loki3.com/TabbedArc+Icon"/>
    <dgm:cxn modelId="{6DE05D8A-D53F-4687-B94E-415532F33EF2}" type="presOf" srcId="{B727D555-34B1-47AB-9611-D78BD2A984F0}" destId="{D4CC6A68-CDB6-4FA3-87B1-1A04739C7517}" srcOrd="0" destOrd="0" presId="urn:diagrams.loki3.com/TabbedArc+Icon"/>
    <dgm:cxn modelId="{921E42D7-9012-4929-997D-17F92C4A79E6}" srcId="{A33CFBFF-3A41-4E1F-8194-F726626524DE}" destId="{B727D555-34B1-47AB-9611-D78BD2A984F0}" srcOrd="0" destOrd="0" parTransId="{9C3CCB45-9D8C-4733-9B5E-1D9967CB8F55}" sibTransId="{066AF218-867C-436F-B316-054EF824E770}"/>
    <dgm:cxn modelId="{07FCC24A-8FB8-4C1A-A416-D7236F2BD0DF}" type="presParOf" srcId="{33A07E4A-6BAA-4359-8860-0DB538E9EAAE}" destId="{D4CC6A68-CDB6-4FA3-87B1-1A04739C7517}" srcOrd="0" destOrd="0" presId="urn:diagrams.loki3.com/TabbedArc+Icon"/>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A33CFBFF-3A41-4E1F-8194-F726626524DE}" type="doc">
      <dgm:prSet loTypeId="urn:diagrams.loki3.com/TabbedArc+Icon" loCatId="relationship" qsTypeId="urn:microsoft.com/office/officeart/2005/8/quickstyle/3d3" qsCatId="3D" csTypeId="urn:microsoft.com/office/officeart/2005/8/colors/colorful1" csCatId="colorful" phldr="1"/>
      <dgm:spPr/>
      <dgm:t>
        <a:bodyPr/>
        <a:lstStyle/>
        <a:p>
          <a:endParaRPr lang="en-US"/>
        </a:p>
      </dgm:t>
    </dgm:pt>
    <dgm:pt modelId="{B727D555-34B1-47AB-9611-D78BD2A984F0}">
      <dgm:prSet/>
      <dgm:spPr/>
      <dgm:t>
        <a:bodyPr/>
        <a:lstStyle/>
        <a:p>
          <a:r>
            <a:rPr lang="ar-EG" b="1" dirty="0"/>
            <a:t>المحور الأول</a:t>
          </a:r>
          <a:endParaRPr lang="en-US" b="1" dirty="0"/>
        </a:p>
        <a:p>
          <a:r>
            <a:rPr lang="ar-EG" b="1" dirty="0"/>
            <a:t>أثر بنوك المعلومات علي الخصوصية المعلوماتية</a:t>
          </a:r>
        </a:p>
      </dgm:t>
    </dgm:pt>
    <dgm:pt modelId="{9C3CCB45-9D8C-4733-9B5E-1D9967CB8F55}" type="parTrans" cxnId="{921E42D7-9012-4929-997D-17F92C4A79E6}">
      <dgm:prSet/>
      <dgm:spPr/>
      <dgm:t>
        <a:bodyPr/>
        <a:lstStyle/>
        <a:p>
          <a:endParaRPr lang="en-US"/>
        </a:p>
      </dgm:t>
    </dgm:pt>
    <dgm:pt modelId="{066AF218-867C-436F-B316-054EF824E770}" type="sibTrans" cxnId="{921E42D7-9012-4929-997D-17F92C4A79E6}">
      <dgm:prSet/>
      <dgm:spPr/>
      <dgm:t>
        <a:bodyPr/>
        <a:lstStyle/>
        <a:p>
          <a:endParaRPr lang="en-US"/>
        </a:p>
      </dgm:t>
    </dgm:pt>
    <dgm:pt modelId="{33A07E4A-6BAA-4359-8860-0DB538E9EAAE}" type="pres">
      <dgm:prSet presAssocID="{A33CFBFF-3A41-4E1F-8194-F726626524DE}" presName="Name0" presStyleCnt="0">
        <dgm:presLayoutVars>
          <dgm:dir/>
          <dgm:resizeHandles val="exact"/>
        </dgm:presLayoutVars>
      </dgm:prSet>
      <dgm:spPr/>
    </dgm:pt>
    <dgm:pt modelId="{D4CC6A68-CDB6-4FA3-87B1-1A04739C7517}" type="pres">
      <dgm:prSet presAssocID="{B727D555-34B1-47AB-9611-D78BD2A984F0}" presName="one" presStyleLbl="node1" presStyleIdx="0" presStyleCnt="1" custAng="0" custScaleX="171237" custScaleY="63372" custRadScaleRad="106599" custRadScaleInc="6900">
        <dgm:presLayoutVars>
          <dgm:bulletEnabled val="1"/>
        </dgm:presLayoutVars>
      </dgm:prSet>
      <dgm:spPr/>
    </dgm:pt>
  </dgm:ptLst>
  <dgm:cxnLst>
    <dgm:cxn modelId="{A2786F1B-4E19-474E-8575-427BB249CF13}" type="presOf" srcId="{A33CFBFF-3A41-4E1F-8194-F726626524DE}" destId="{33A07E4A-6BAA-4359-8860-0DB538E9EAAE}" srcOrd="0" destOrd="0" presId="urn:diagrams.loki3.com/TabbedArc+Icon"/>
    <dgm:cxn modelId="{6DE05D8A-D53F-4687-B94E-415532F33EF2}" type="presOf" srcId="{B727D555-34B1-47AB-9611-D78BD2A984F0}" destId="{D4CC6A68-CDB6-4FA3-87B1-1A04739C7517}" srcOrd="0" destOrd="0" presId="urn:diagrams.loki3.com/TabbedArc+Icon"/>
    <dgm:cxn modelId="{921E42D7-9012-4929-997D-17F92C4A79E6}" srcId="{A33CFBFF-3A41-4E1F-8194-F726626524DE}" destId="{B727D555-34B1-47AB-9611-D78BD2A984F0}" srcOrd="0" destOrd="0" parTransId="{9C3CCB45-9D8C-4733-9B5E-1D9967CB8F55}" sibTransId="{066AF218-867C-436F-B316-054EF824E770}"/>
    <dgm:cxn modelId="{07FCC24A-8FB8-4C1A-A416-D7236F2BD0DF}" type="presParOf" srcId="{33A07E4A-6BAA-4359-8860-0DB538E9EAAE}" destId="{D4CC6A68-CDB6-4FA3-87B1-1A04739C7517}" srcOrd="0" destOrd="0" presId="urn:diagrams.loki3.com/TabbedArc+Icon"/>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1.xml><?xml version="1.0" encoding="utf-8"?>
<dgm:dataModel xmlns:dgm="http://schemas.openxmlformats.org/drawingml/2006/diagram" xmlns:a="http://schemas.openxmlformats.org/drawingml/2006/main">
  <dgm:ptLst>
    <dgm:pt modelId="{A33CFBFF-3A41-4E1F-8194-F726626524DE}" type="doc">
      <dgm:prSet loTypeId="urn:diagrams.loki3.com/TabbedArc+Icon" loCatId="relationship" qsTypeId="urn:microsoft.com/office/officeart/2005/8/quickstyle/3d3" qsCatId="3D" csTypeId="urn:microsoft.com/office/officeart/2005/8/colors/colorful1" csCatId="colorful" phldr="1"/>
      <dgm:spPr/>
      <dgm:t>
        <a:bodyPr/>
        <a:lstStyle/>
        <a:p>
          <a:endParaRPr lang="en-US"/>
        </a:p>
      </dgm:t>
    </dgm:pt>
    <dgm:pt modelId="{B727D555-34B1-47AB-9611-D78BD2A984F0}">
      <dgm:prSet/>
      <dgm:spPr/>
      <dgm:t>
        <a:bodyPr/>
        <a:lstStyle/>
        <a:p>
          <a:r>
            <a:rPr lang="ar-EG" b="1" dirty="0"/>
            <a:t>المحور الأول</a:t>
          </a:r>
          <a:endParaRPr lang="en-US" b="1" dirty="0"/>
        </a:p>
        <a:p>
          <a:r>
            <a:rPr lang="ar-EG" b="1" dirty="0"/>
            <a:t>أثر بنوك المعلومات علي الخصوصية المعلوماتية</a:t>
          </a:r>
        </a:p>
      </dgm:t>
    </dgm:pt>
    <dgm:pt modelId="{9C3CCB45-9D8C-4733-9B5E-1D9967CB8F55}" type="parTrans" cxnId="{921E42D7-9012-4929-997D-17F92C4A79E6}">
      <dgm:prSet/>
      <dgm:spPr/>
      <dgm:t>
        <a:bodyPr/>
        <a:lstStyle/>
        <a:p>
          <a:endParaRPr lang="en-US"/>
        </a:p>
      </dgm:t>
    </dgm:pt>
    <dgm:pt modelId="{066AF218-867C-436F-B316-054EF824E770}" type="sibTrans" cxnId="{921E42D7-9012-4929-997D-17F92C4A79E6}">
      <dgm:prSet/>
      <dgm:spPr/>
      <dgm:t>
        <a:bodyPr/>
        <a:lstStyle/>
        <a:p>
          <a:endParaRPr lang="en-US"/>
        </a:p>
      </dgm:t>
    </dgm:pt>
    <dgm:pt modelId="{33A07E4A-6BAA-4359-8860-0DB538E9EAAE}" type="pres">
      <dgm:prSet presAssocID="{A33CFBFF-3A41-4E1F-8194-F726626524DE}" presName="Name0" presStyleCnt="0">
        <dgm:presLayoutVars>
          <dgm:dir/>
          <dgm:resizeHandles val="exact"/>
        </dgm:presLayoutVars>
      </dgm:prSet>
      <dgm:spPr/>
    </dgm:pt>
    <dgm:pt modelId="{D4CC6A68-CDB6-4FA3-87B1-1A04739C7517}" type="pres">
      <dgm:prSet presAssocID="{B727D555-34B1-47AB-9611-D78BD2A984F0}" presName="one" presStyleLbl="node1" presStyleIdx="0" presStyleCnt="1" custAng="0" custScaleX="171237" custScaleY="63372" custRadScaleRad="106599" custRadScaleInc="6900">
        <dgm:presLayoutVars>
          <dgm:bulletEnabled val="1"/>
        </dgm:presLayoutVars>
      </dgm:prSet>
      <dgm:spPr/>
    </dgm:pt>
  </dgm:ptLst>
  <dgm:cxnLst>
    <dgm:cxn modelId="{A2786F1B-4E19-474E-8575-427BB249CF13}" type="presOf" srcId="{A33CFBFF-3A41-4E1F-8194-F726626524DE}" destId="{33A07E4A-6BAA-4359-8860-0DB538E9EAAE}" srcOrd="0" destOrd="0" presId="urn:diagrams.loki3.com/TabbedArc+Icon"/>
    <dgm:cxn modelId="{6DE05D8A-D53F-4687-B94E-415532F33EF2}" type="presOf" srcId="{B727D555-34B1-47AB-9611-D78BD2A984F0}" destId="{D4CC6A68-CDB6-4FA3-87B1-1A04739C7517}" srcOrd="0" destOrd="0" presId="urn:diagrams.loki3.com/TabbedArc+Icon"/>
    <dgm:cxn modelId="{921E42D7-9012-4929-997D-17F92C4A79E6}" srcId="{A33CFBFF-3A41-4E1F-8194-F726626524DE}" destId="{B727D555-34B1-47AB-9611-D78BD2A984F0}" srcOrd="0" destOrd="0" parTransId="{9C3CCB45-9D8C-4733-9B5E-1D9967CB8F55}" sibTransId="{066AF218-867C-436F-B316-054EF824E770}"/>
    <dgm:cxn modelId="{07FCC24A-8FB8-4C1A-A416-D7236F2BD0DF}" type="presParOf" srcId="{33A07E4A-6BAA-4359-8860-0DB538E9EAAE}" destId="{D4CC6A68-CDB6-4FA3-87B1-1A04739C7517}" srcOrd="0" destOrd="0" presId="urn:diagrams.loki3.com/TabbedArc+Icon"/>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2.xml><?xml version="1.0" encoding="utf-8"?>
<dgm:dataModel xmlns:dgm="http://schemas.openxmlformats.org/drawingml/2006/diagram" xmlns:a="http://schemas.openxmlformats.org/drawingml/2006/main">
  <dgm:ptLst>
    <dgm:pt modelId="{A33CFBFF-3A41-4E1F-8194-F726626524DE}" type="doc">
      <dgm:prSet loTypeId="urn:diagrams.loki3.com/TabbedArc+Icon" loCatId="relationship" qsTypeId="urn:microsoft.com/office/officeart/2005/8/quickstyle/3d3" qsCatId="3D" csTypeId="urn:microsoft.com/office/officeart/2005/8/colors/colorful1" csCatId="colorful" phldr="1"/>
      <dgm:spPr/>
      <dgm:t>
        <a:bodyPr/>
        <a:lstStyle/>
        <a:p>
          <a:endParaRPr lang="en-US"/>
        </a:p>
      </dgm:t>
    </dgm:pt>
    <dgm:pt modelId="{B727D555-34B1-47AB-9611-D78BD2A984F0}">
      <dgm:prSet/>
      <dgm:spPr/>
      <dgm:t>
        <a:bodyPr/>
        <a:lstStyle/>
        <a:p>
          <a:r>
            <a:rPr lang="ar-EG" b="1" dirty="0"/>
            <a:t>المحور الأول</a:t>
          </a:r>
          <a:endParaRPr lang="en-US" b="1" dirty="0"/>
        </a:p>
        <a:p>
          <a:r>
            <a:rPr lang="ar-EG" b="1" dirty="0"/>
            <a:t>أثر بنوك المعلومات علي الخصوصية المعلوماتية</a:t>
          </a:r>
        </a:p>
      </dgm:t>
    </dgm:pt>
    <dgm:pt modelId="{9C3CCB45-9D8C-4733-9B5E-1D9967CB8F55}" type="parTrans" cxnId="{921E42D7-9012-4929-997D-17F92C4A79E6}">
      <dgm:prSet/>
      <dgm:spPr/>
      <dgm:t>
        <a:bodyPr/>
        <a:lstStyle/>
        <a:p>
          <a:endParaRPr lang="en-US"/>
        </a:p>
      </dgm:t>
    </dgm:pt>
    <dgm:pt modelId="{066AF218-867C-436F-B316-054EF824E770}" type="sibTrans" cxnId="{921E42D7-9012-4929-997D-17F92C4A79E6}">
      <dgm:prSet/>
      <dgm:spPr/>
      <dgm:t>
        <a:bodyPr/>
        <a:lstStyle/>
        <a:p>
          <a:endParaRPr lang="en-US"/>
        </a:p>
      </dgm:t>
    </dgm:pt>
    <dgm:pt modelId="{33A07E4A-6BAA-4359-8860-0DB538E9EAAE}" type="pres">
      <dgm:prSet presAssocID="{A33CFBFF-3A41-4E1F-8194-F726626524DE}" presName="Name0" presStyleCnt="0">
        <dgm:presLayoutVars>
          <dgm:dir/>
          <dgm:resizeHandles val="exact"/>
        </dgm:presLayoutVars>
      </dgm:prSet>
      <dgm:spPr/>
    </dgm:pt>
    <dgm:pt modelId="{D4CC6A68-CDB6-4FA3-87B1-1A04739C7517}" type="pres">
      <dgm:prSet presAssocID="{B727D555-34B1-47AB-9611-D78BD2A984F0}" presName="one" presStyleLbl="node1" presStyleIdx="0" presStyleCnt="1" custAng="0" custScaleX="171237" custScaleY="63372" custRadScaleRad="106599" custRadScaleInc="6900">
        <dgm:presLayoutVars>
          <dgm:bulletEnabled val="1"/>
        </dgm:presLayoutVars>
      </dgm:prSet>
      <dgm:spPr/>
    </dgm:pt>
  </dgm:ptLst>
  <dgm:cxnLst>
    <dgm:cxn modelId="{A2786F1B-4E19-474E-8575-427BB249CF13}" type="presOf" srcId="{A33CFBFF-3A41-4E1F-8194-F726626524DE}" destId="{33A07E4A-6BAA-4359-8860-0DB538E9EAAE}" srcOrd="0" destOrd="0" presId="urn:diagrams.loki3.com/TabbedArc+Icon"/>
    <dgm:cxn modelId="{6DE05D8A-D53F-4687-B94E-415532F33EF2}" type="presOf" srcId="{B727D555-34B1-47AB-9611-D78BD2A984F0}" destId="{D4CC6A68-CDB6-4FA3-87B1-1A04739C7517}" srcOrd="0" destOrd="0" presId="urn:diagrams.loki3.com/TabbedArc+Icon"/>
    <dgm:cxn modelId="{921E42D7-9012-4929-997D-17F92C4A79E6}" srcId="{A33CFBFF-3A41-4E1F-8194-F726626524DE}" destId="{B727D555-34B1-47AB-9611-D78BD2A984F0}" srcOrd="0" destOrd="0" parTransId="{9C3CCB45-9D8C-4733-9B5E-1D9967CB8F55}" sibTransId="{066AF218-867C-436F-B316-054EF824E770}"/>
    <dgm:cxn modelId="{07FCC24A-8FB8-4C1A-A416-D7236F2BD0DF}" type="presParOf" srcId="{33A07E4A-6BAA-4359-8860-0DB538E9EAAE}" destId="{D4CC6A68-CDB6-4FA3-87B1-1A04739C7517}" srcOrd="0" destOrd="0" presId="urn:diagrams.loki3.com/TabbedArc+Icon"/>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3.xml><?xml version="1.0" encoding="utf-8"?>
<dgm:dataModel xmlns:dgm="http://schemas.openxmlformats.org/drawingml/2006/diagram" xmlns:a="http://schemas.openxmlformats.org/drawingml/2006/main">
  <dgm:ptLst>
    <dgm:pt modelId="{A33CFBFF-3A41-4E1F-8194-F726626524DE}" type="doc">
      <dgm:prSet loTypeId="urn:diagrams.loki3.com/TabbedArc+Icon" loCatId="relationship" qsTypeId="urn:microsoft.com/office/officeart/2005/8/quickstyle/3d3" qsCatId="3D" csTypeId="urn:microsoft.com/office/officeart/2005/8/colors/colorful1" csCatId="colorful" phldr="1"/>
      <dgm:spPr/>
      <dgm:t>
        <a:bodyPr/>
        <a:lstStyle/>
        <a:p>
          <a:endParaRPr lang="en-US"/>
        </a:p>
      </dgm:t>
    </dgm:pt>
    <dgm:pt modelId="{B727D555-34B1-47AB-9611-D78BD2A984F0}">
      <dgm:prSet/>
      <dgm:spPr/>
      <dgm:t>
        <a:bodyPr/>
        <a:lstStyle/>
        <a:p>
          <a:r>
            <a:rPr lang="ar-EG" b="1" dirty="0"/>
            <a:t>المحور الأول</a:t>
          </a:r>
          <a:endParaRPr lang="en-US" b="1" dirty="0"/>
        </a:p>
        <a:p>
          <a:r>
            <a:rPr lang="ar-EG" b="1" dirty="0"/>
            <a:t>أثر بنوك المعلومات علي الخصوصية المعلوماتية</a:t>
          </a:r>
        </a:p>
      </dgm:t>
    </dgm:pt>
    <dgm:pt modelId="{9C3CCB45-9D8C-4733-9B5E-1D9967CB8F55}" type="parTrans" cxnId="{921E42D7-9012-4929-997D-17F92C4A79E6}">
      <dgm:prSet/>
      <dgm:spPr/>
      <dgm:t>
        <a:bodyPr/>
        <a:lstStyle/>
        <a:p>
          <a:endParaRPr lang="en-US"/>
        </a:p>
      </dgm:t>
    </dgm:pt>
    <dgm:pt modelId="{066AF218-867C-436F-B316-054EF824E770}" type="sibTrans" cxnId="{921E42D7-9012-4929-997D-17F92C4A79E6}">
      <dgm:prSet/>
      <dgm:spPr/>
      <dgm:t>
        <a:bodyPr/>
        <a:lstStyle/>
        <a:p>
          <a:endParaRPr lang="en-US"/>
        </a:p>
      </dgm:t>
    </dgm:pt>
    <dgm:pt modelId="{33A07E4A-6BAA-4359-8860-0DB538E9EAAE}" type="pres">
      <dgm:prSet presAssocID="{A33CFBFF-3A41-4E1F-8194-F726626524DE}" presName="Name0" presStyleCnt="0">
        <dgm:presLayoutVars>
          <dgm:dir/>
          <dgm:resizeHandles val="exact"/>
        </dgm:presLayoutVars>
      </dgm:prSet>
      <dgm:spPr/>
    </dgm:pt>
    <dgm:pt modelId="{D4CC6A68-CDB6-4FA3-87B1-1A04739C7517}" type="pres">
      <dgm:prSet presAssocID="{B727D555-34B1-47AB-9611-D78BD2A984F0}" presName="one" presStyleLbl="node1" presStyleIdx="0" presStyleCnt="1" custAng="0" custScaleX="171237" custScaleY="63372" custRadScaleRad="106599" custRadScaleInc="6900">
        <dgm:presLayoutVars>
          <dgm:bulletEnabled val="1"/>
        </dgm:presLayoutVars>
      </dgm:prSet>
      <dgm:spPr/>
    </dgm:pt>
  </dgm:ptLst>
  <dgm:cxnLst>
    <dgm:cxn modelId="{A2786F1B-4E19-474E-8575-427BB249CF13}" type="presOf" srcId="{A33CFBFF-3A41-4E1F-8194-F726626524DE}" destId="{33A07E4A-6BAA-4359-8860-0DB538E9EAAE}" srcOrd="0" destOrd="0" presId="urn:diagrams.loki3.com/TabbedArc+Icon"/>
    <dgm:cxn modelId="{6DE05D8A-D53F-4687-B94E-415532F33EF2}" type="presOf" srcId="{B727D555-34B1-47AB-9611-D78BD2A984F0}" destId="{D4CC6A68-CDB6-4FA3-87B1-1A04739C7517}" srcOrd="0" destOrd="0" presId="urn:diagrams.loki3.com/TabbedArc+Icon"/>
    <dgm:cxn modelId="{921E42D7-9012-4929-997D-17F92C4A79E6}" srcId="{A33CFBFF-3A41-4E1F-8194-F726626524DE}" destId="{B727D555-34B1-47AB-9611-D78BD2A984F0}" srcOrd="0" destOrd="0" parTransId="{9C3CCB45-9D8C-4733-9B5E-1D9967CB8F55}" sibTransId="{066AF218-867C-436F-B316-054EF824E770}"/>
    <dgm:cxn modelId="{07FCC24A-8FB8-4C1A-A416-D7236F2BD0DF}" type="presParOf" srcId="{33A07E4A-6BAA-4359-8860-0DB538E9EAAE}" destId="{D4CC6A68-CDB6-4FA3-87B1-1A04739C7517}" srcOrd="0" destOrd="0" presId="urn:diagrams.loki3.com/TabbedArc+Icon"/>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4.xml><?xml version="1.0" encoding="utf-8"?>
<dgm:dataModel xmlns:dgm="http://schemas.openxmlformats.org/drawingml/2006/diagram" xmlns:a="http://schemas.openxmlformats.org/drawingml/2006/main">
  <dgm:ptLst>
    <dgm:pt modelId="{A33CFBFF-3A41-4E1F-8194-F726626524DE}" type="doc">
      <dgm:prSet loTypeId="urn:diagrams.loki3.com/TabbedArc+Icon" loCatId="relationship" qsTypeId="urn:microsoft.com/office/officeart/2005/8/quickstyle/3d3" qsCatId="3D" csTypeId="urn:microsoft.com/office/officeart/2005/8/colors/colorful1" csCatId="colorful" phldr="1"/>
      <dgm:spPr/>
      <dgm:t>
        <a:bodyPr/>
        <a:lstStyle/>
        <a:p>
          <a:endParaRPr lang="en-US"/>
        </a:p>
      </dgm:t>
    </dgm:pt>
    <dgm:pt modelId="{B727D555-34B1-47AB-9611-D78BD2A984F0}">
      <dgm:prSet/>
      <dgm:spPr/>
      <dgm:t>
        <a:bodyPr/>
        <a:lstStyle/>
        <a:p>
          <a:r>
            <a:rPr lang="ar-EG" b="1" dirty="0"/>
            <a:t>المحور الأول</a:t>
          </a:r>
          <a:endParaRPr lang="en-US" b="1" dirty="0"/>
        </a:p>
        <a:p>
          <a:r>
            <a:rPr lang="ar-EG" b="1" dirty="0"/>
            <a:t>أثر بنوك المعلومات علي الخصوصية المعلوماتية</a:t>
          </a:r>
        </a:p>
      </dgm:t>
    </dgm:pt>
    <dgm:pt modelId="{9C3CCB45-9D8C-4733-9B5E-1D9967CB8F55}" type="parTrans" cxnId="{921E42D7-9012-4929-997D-17F92C4A79E6}">
      <dgm:prSet/>
      <dgm:spPr/>
      <dgm:t>
        <a:bodyPr/>
        <a:lstStyle/>
        <a:p>
          <a:endParaRPr lang="en-US"/>
        </a:p>
      </dgm:t>
    </dgm:pt>
    <dgm:pt modelId="{066AF218-867C-436F-B316-054EF824E770}" type="sibTrans" cxnId="{921E42D7-9012-4929-997D-17F92C4A79E6}">
      <dgm:prSet/>
      <dgm:spPr/>
      <dgm:t>
        <a:bodyPr/>
        <a:lstStyle/>
        <a:p>
          <a:endParaRPr lang="en-US"/>
        </a:p>
      </dgm:t>
    </dgm:pt>
    <dgm:pt modelId="{33A07E4A-6BAA-4359-8860-0DB538E9EAAE}" type="pres">
      <dgm:prSet presAssocID="{A33CFBFF-3A41-4E1F-8194-F726626524DE}" presName="Name0" presStyleCnt="0">
        <dgm:presLayoutVars>
          <dgm:dir/>
          <dgm:resizeHandles val="exact"/>
        </dgm:presLayoutVars>
      </dgm:prSet>
      <dgm:spPr/>
    </dgm:pt>
    <dgm:pt modelId="{D4CC6A68-CDB6-4FA3-87B1-1A04739C7517}" type="pres">
      <dgm:prSet presAssocID="{B727D555-34B1-47AB-9611-D78BD2A984F0}" presName="one" presStyleLbl="node1" presStyleIdx="0" presStyleCnt="1" custAng="0" custScaleX="171237" custScaleY="63372" custRadScaleRad="106599" custRadScaleInc="6900">
        <dgm:presLayoutVars>
          <dgm:bulletEnabled val="1"/>
        </dgm:presLayoutVars>
      </dgm:prSet>
      <dgm:spPr/>
    </dgm:pt>
  </dgm:ptLst>
  <dgm:cxnLst>
    <dgm:cxn modelId="{A2786F1B-4E19-474E-8575-427BB249CF13}" type="presOf" srcId="{A33CFBFF-3A41-4E1F-8194-F726626524DE}" destId="{33A07E4A-6BAA-4359-8860-0DB538E9EAAE}" srcOrd="0" destOrd="0" presId="urn:diagrams.loki3.com/TabbedArc+Icon"/>
    <dgm:cxn modelId="{6DE05D8A-D53F-4687-B94E-415532F33EF2}" type="presOf" srcId="{B727D555-34B1-47AB-9611-D78BD2A984F0}" destId="{D4CC6A68-CDB6-4FA3-87B1-1A04739C7517}" srcOrd="0" destOrd="0" presId="urn:diagrams.loki3.com/TabbedArc+Icon"/>
    <dgm:cxn modelId="{921E42D7-9012-4929-997D-17F92C4A79E6}" srcId="{A33CFBFF-3A41-4E1F-8194-F726626524DE}" destId="{B727D555-34B1-47AB-9611-D78BD2A984F0}" srcOrd="0" destOrd="0" parTransId="{9C3CCB45-9D8C-4733-9B5E-1D9967CB8F55}" sibTransId="{066AF218-867C-436F-B316-054EF824E770}"/>
    <dgm:cxn modelId="{07FCC24A-8FB8-4C1A-A416-D7236F2BD0DF}" type="presParOf" srcId="{33A07E4A-6BAA-4359-8860-0DB538E9EAAE}" destId="{D4CC6A68-CDB6-4FA3-87B1-1A04739C7517}" srcOrd="0" destOrd="0" presId="urn:diagrams.loki3.com/TabbedArc+Icon"/>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5.xml><?xml version="1.0" encoding="utf-8"?>
<dgm:dataModel xmlns:dgm="http://schemas.openxmlformats.org/drawingml/2006/diagram" xmlns:a="http://schemas.openxmlformats.org/drawingml/2006/main">
  <dgm:ptLst>
    <dgm:pt modelId="{A33CFBFF-3A41-4E1F-8194-F726626524DE}" type="doc">
      <dgm:prSet loTypeId="urn:diagrams.loki3.com/TabbedArc+Icon" loCatId="relationship" qsTypeId="urn:microsoft.com/office/officeart/2005/8/quickstyle/3d3" qsCatId="3D" csTypeId="urn:microsoft.com/office/officeart/2005/8/colors/colorful1" csCatId="colorful" phldr="1"/>
      <dgm:spPr/>
      <dgm:t>
        <a:bodyPr/>
        <a:lstStyle/>
        <a:p>
          <a:endParaRPr lang="en-US"/>
        </a:p>
      </dgm:t>
    </dgm:pt>
    <dgm:pt modelId="{B727D555-34B1-47AB-9611-D78BD2A984F0}">
      <dgm:prSet/>
      <dgm:spPr/>
      <dgm:t>
        <a:bodyPr/>
        <a:lstStyle/>
        <a:p>
          <a:r>
            <a:rPr lang="ar-EG" b="1" dirty="0"/>
            <a:t>المحور الأول</a:t>
          </a:r>
          <a:endParaRPr lang="en-US" b="1" dirty="0"/>
        </a:p>
        <a:p>
          <a:r>
            <a:rPr lang="ar-EG" b="1" dirty="0"/>
            <a:t>أثر بنوك المعلومات علي الخصوصية المعلوماتية</a:t>
          </a:r>
        </a:p>
      </dgm:t>
    </dgm:pt>
    <dgm:pt modelId="{9C3CCB45-9D8C-4733-9B5E-1D9967CB8F55}" type="parTrans" cxnId="{921E42D7-9012-4929-997D-17F92C4A79E6}">
      <dgm:prSet/>
      <dgm:spPr/>
      <dgm:t>
        <a:bodyPr/>
        <a:lstStyle/>
        <a:p>
          <a:endParaRPr lang="en-US"/>
        </a:p>
      </dgm:t>
    </dgm:pt>
    <dgm:pt modelId="{066AF218-867C-436F-B316-054EF824E770}" type="sibTrans" cxnId="{921E42D7-9012-4929-997D-17F92C4A79E6}">
      <dgm:prSet/>
      <dgm:spPr/>
      <dgm:t>
        <a:bodyPr/>
        <a:lstStyle/>
        <a:p>
          <a:endParaRPr lang="en-US"/>
        </a:p>
      </dgm:t>
    </dgm:pt>
    <dgm:pt modelId="{33A07E4A-6BAA-4359-8860-0DB538E9EAAE}" type="pres">
      <dgm:prSet presAssocID="{A33CFBFF-3A41-4E1F-8194-F726626524DE}" presName="Name0" presStyleCnt="0">
        <dgm:presLayoutVars>
          <dgm:dir/>
          <dgm:resizeHandles val="exact"/>
        </dgm:presLayoutVars>
      </dgm:prSet>
      <dgm:spPr/>
    </dgm:pt>
    <dgm:pt modelId="{D4CC6A68-CDB6-4FA3-87B1-1A04739C7517}" type="pres">
      <dgm:prSet presAssocID="{B727D555-34B1-47AB-9611-D78BD2A984F0}" presName="one" presStyleLbl="node1" presStyleIdx="0" presStyleCnt="1" custAng="0" custScaleX="171237" custScaleY="63372" custRadScaleRad="106599" custRadScaleInc="6900">
        <dgm:presLayoutVars>
          <dgm:bulletEnabled val="1"/>
        </dgm:presLayoutVars>
      </dgm:prSet>
      <dgm:spPr/>
    </dgm:pt>
  </dgm:ptLst>
  <dgm:cxnLst>
    <dgm:cxn modelId="{A2786F1B-4E19-474E-8575-427BB249CF13}" type="presOf" srcId="{A33CFBFF-3A41-4E1F-8194-F726626524DE}" destId="{33A07E4A-6BAA-4359-8860-0DB538E9EAAE}" srcOrd="0" destOrd="0" presId="urn:diagrams.loki3.com/TabbedArc+Icon"/>
    <dgm:cxn modelId="{6DE05D8A-D53F-4687-B94E-415532F33EF2}" type="presOf" srcId="{B727D555-34B1-47AB-9611-D78BD2A984F0}" destId="{D4CC6A68-CDB6-4FA3-87B1-1A04739C7517}" srcOrd="0" destOrd="0" presId="urn:diagrams.loki3.com/TabbedArc+Icon"/>
    <dgm:cxn modelId="{921E42D7-9012-4929-997D-17F92C4A79E6}" srcId="{A33CFBFF-3A41-4E1F-8194-F726626524DE}" destId="{B727D555-34B1-47AB-9611-D78BD2A984F0}" srcOrd="0" destOrd="0" parTransId="{9C3CCB45-9D8C-4733-9B5E-1D9967CB8F55}" sibTransId="{066AF218-867C-436F-B316-054EF824E770}"/>
    <dgm:cxn modelId="{07FCC24A-8FB8-4C1A-A416-D7236F2BD0DF}" type="presParOf" srcId="{33A07E4A-6BAA-4359-8860-0DB538E9EAAE}" destId="{D4CC6A68-CDB6-4FA3-87B1-1A04739C7517}" srcOrd="0" destOrd="0" presId="urn:diagrams.loki3.com/TabbedArc+Icon"/>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16.xml><?xml version="1.0" encoding="utf-8"?>
<dgm:dataModel xmlns:dgm="http://schemas.openxmlformats.org/drawingml/2006/diagram" xmlns:a="http://schemas.openxmlformats.org/drawingml/2006/main">
  <dgm:ptLst>
    <dgm:pt modelId="{A33CFBFF-3A41-4E1F-8194-F726626524DE}" type="doc">
      <dgm:prSet loTypeId="urn:diagrams.loki3.com/TabbedArc+Icon" loCatId="relationship" qsTypeId="urn:microsoft.com/office/officeart/2005/8/quickstyle/3d3" qsCatId="3D" csTypeId="urn:microsoft.com/office/officeart/2005/8/colors/colorful1" csCatId="colorful" phldr="1"/>
      <dgm:spPr/>
      <dgm:t>
        <a:bodyPr/>
        <a:lstStyle/>
        <a:p>
          <a:endParaRPr lang="en-US"/>
        </a:p>
      </dgm:t>
    </dgm:pt>
    <dgm:pt modelId="{B727D555-34B1-47AB-9611-D78BD2A984F0}">
      <dgm:prSet/>
      <dgm:spPr/>
      <dgm:t>
        <a:bodyPr/>
        <a:lstStyle/>
        <a:p>
          <a:r>
            <a:rPr lang="ar-EG" b="1" dirty="0"/>
            <a:t>المحور الأول</a:t>
          </a:r>
          <a:endParaRPr lang="en-US" b="1" dirty="0"/>
        </a:p>
        <a:p>
          <a:r>
            <a:rPr lang="ar-EG" b="1" dirty="0"/>
            <a:t>أثر بنوك المعلومات علي الخصوصية المعلوماتية</a:t>
          </a:r>
        </a:p>
      </dgm:t>
    </dgm:pt>
    <dgm:pt modelId="{9C3CCB45-9D8C-4733-9B5E-1D9967CB8F55}" type="parTrans" cxnId="{921E42D7-9012-4929-997D-17F92C4A79E6}">
      <dgm:prSet/>
      <dgm:spPr/>
      <dgm:t>
        <a:bodyPr/>
        <a:lstStyle/>
        <a:p>
          <a:endParaRPr lang="en-US"/>
        </a:p>
      </dgm:t>
    </dgm:pt>
    <dgm:pt modelId="{066AF218-867C-436F-B316-054EF824E770}" type="sibTrans" cxnId="{921E42D7-9012-4929-997D-17F92C4A79E6}">
      <dgm:prSet/>
      <dgm:spPr/>
      <dgm:t>
        <a:bodyPr/>
        <a:lstStyle/>
        <a:p>
          <a:endParaRPr lang="en-US"/>
        </a:p>
      </dgm:t>
    </dgm:pt>
    <dgm:pt modelId="{33A07E4A-6BAA-4359-8860-0DB538E9EAAE}" type="pres">
      <dgm:prSet presAssocID="{A33CFBFF-3A41-4E1F-8194-F726626524DE}" presName="Name0" presStyleCnt="0">
        <dgm:presLayoutVars>
          <dgm:dir/>
          <dgm:resizeHandles val="exact"/>
        </dgm:presLayoutVars>
      </dgm:prSet>
      <dgm:spPr/>
    </dgm:pt>
    <dgm:pt modelId="{D4CC6A68-CDB6-4FA3-87B1-1A04739C7517}" type="pres">
      <dgm:prSet presAssocID="{B727D555-34B1-47AB-9611-D78BD2A984F0}" presName="one" presStyleLbl="node1" presStyleIdx="0" presStyleCnt="1" custAng="0" custScaleX="171237" custScaleY="63372" custRadScaleRad="106599" custRadScaleInc="6900">
        <dgm:presLayoutVars>
          <dgm:bulletEnabled val="1"/>
        </dgm:presLayoutVars>
      </dgm:prSet>
      <dgm:spPr/>
    </dgm:pt>
  </dgm:ptLst>
  <dgm:cxnLst>
    <dgm:cxn modelId="{A2786F1B-4E19-474E-8575-427BB249CF13}" type="presOf" srcId="{A33CFBFF-3A41-4E1F-8194-F726626524DE}" destId="{33A07E4A-6BAA-4359-8860-0DB538E9EAAE}" srcOrd="0" destOrd="0" presId="urn:diagrams.loki3.com/TabbedArc+Icon"/>
    <dgm:cxn modelId="{6DE05D8A-D53F-4687-B94E-415532F33EF2}" type="presOf" srcId="{B727D555-34B1-47AB-9611-D78BD2A984F0}" destId="{D4CC6A68-CDB6-4FA3-87B1-1A04739C7517}" srcOrd="0" destOrd="0" presId="urn:diagrams.loki3.com/TabbedArc+Icon"/>
    <dgm:cxn modelId="{921E42D7-9012-4929-997D-17F92C4A79E6}" srcId="{A33CFBFF-3A41-4E1F-8194-F726626524DE}" destId="{B727D555-34B1-47AB-9611-D78BD2A984F0}" srcOrd="0" destOrd="0" parTransId="{9C3CCB45-9D8C-4733-9B5E-1D9967CB8F55}" sibTransId="{066AF218-867C-436F-B316-054EF824E770}"/>
    <dgm:cxn modelId="{07FCC24A-8FB8-4C1A-A416-D7236F2BD0DF}" type="presParOf" srcId="{33A07E4A-6BAA-4359-8860-0DB538E9EAAE}" destId="{D4CC6A68-CDB6-4FA3-87B1-1A04739C7517}" srcOrd="0" destOrd="0" presId="urn:diagrams.loki3.com/TabbedArc+Icon"/>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17.xml><?xml version="1.0" encoding="utf-8"?>
<dgm:dataModel xmlns:dgm="http://schemas.openxmlformats.org/drawingml/2006/diagram" xmlns:a="http://schemas.openxmlformats.org/drawingml/2006/main">
  <dgm:ptLst>
    <dgm:pt modelId="{A33CFBFF-3A41-4E1F-8194-F726626524DE}" type="doc">
      <dgm:prSet loTypeId="urn:diagrams.loki3.com/TabbedArc+Icon" loCatId="relationship" qsTypeId="urn:microsoft.com/office/officeart/2005/8/quickstyle/3d3" qsCatId="3D" csTypeId="urn:microsoft.com/office/officeart/2005/8/colors/colorful1" csCatId="colorful" phldr="1"/>
      <dgm:spPr/>
      <dgm:t>
        <a:bodyPr/>
        <a:lstStyle/>
        <a:p>
          <a:endParaRPr lang="en-US"/>
        </a:p>
      </dgm:t>
    </dgm:pt>
    <dgm:pt modelId="{B727D555-34B1-47AB-9611-D78BD2A984F0}">
      <dgm:prSet/>
      <dgm:spPr/>
      <dgm:t>
        <a:bodyPr/>
        <a:lstStyle/>
        <a:p>
          <a:r>
            <a:rPr lang="ar-EG" b="1" dirty="0"/>
            <a:t>المحور الأول</a:t>
          </a:r>
          <a:endParaRPr lang="en-US" b="1" dirty="0"/>
        </a:p>
        <a:p>
          <a:r>
            <a:rPr lang="ar-EG" b="1" dirty="0"/>
            <a:t>أثر بنوك المعلومات علي الخصوصية المعلوماتية</a:t>
          </a:r>
        </a:p>
      </dgm:t>
    </dgm:pt>
    <dgm:pt modelId="{9C3CCB45-9D8C-4733-9B5E-1D9967CB8F55}" type="parTrans" cxnId="{921E42D7-9012-4929-997D-17F92C4A79E6}">
      <dgm:prSet/>
      <dgm:spPr/>
      <dgm:t>
        <a:bodyPr/>
        <a:lstStyle/>
        <a:p>
          <a:endParaRPr lang="en-US"/>
        </a:p>
      </dgm:t>
    </dgm:pt>
    <dgm:pt modelId="{066AF218-867C-436F-B316-054EF824E770}" type="sibTrans" cxnId="{921E42D7-9012-4929-997D-17F92C4A79E6}">
      <dgm:prSet/>
      <dgm:spPr/>
      <dgm:t>
        <a:bodyPr/>
        <a:lstStyle/>
        <a:p>
          <a:endParaRPr lang="en-US"/>
        </a:p>
      </dgm:t>
    </dgm:pt>
    <dgm:pt modelId="{33A07E4A-6BAA-4359-8860-0DB538E9EAAE}" type="pres">
      <dgm:prSet presAssocID="{A33CFBFF-3A41-4E1F-8194-F726626524DE}" presName="Name0" presStyleCnt="0">
        <dgm:presLayoutVars>
          <dgm:dir/>
          <dgm:resizeHandles val="exact"/>
        </dgm:presLayoutVars>
      </dgm:prSet>
      <dgm:spPr/>
    </dgm:pt>
    <dgm:pt modelId="{D4CC6A68-CDB6-4FA3-87B1-1A04739C7517}" type="pres">
      <dgm:prSet presAssocID="{B727D555-34B1-47AB-9611-D78BD2A984F0}" presName="one" presStyleLbl="node1" presStyleIdx="0" presStyleCnt="1" custAng="0" custScaleX="171237" custScaleY="63372" custRadScaleRad="106599" custRadScaleInc="6900">
        <dgm:presLayoutVars>
          <dgm:bulletEnabled val="1"/>
        </dgm:presLayoutVars>
      </dgm:prSet>
      <dgm:spPr/>
    </dgm:pt>
  </dgm:ptLst>
  <dgm:cxnLst>
    <dgm:cxn modelId="{A2786F1B-4E19-474E-8575-427BB249CF13}" type="presOf" srcId="{A33CFBFF-3A41-4E1F-8194-F726626524DE}" destId="{33A07E4A-6BAA-4359-8860-0DB538E9EAAE}" srcOrd="0" destOrd="0" presId="urn:diagrams.loki3.com/TabbedArc+Icon"/>
    <dgm:cxn modelId="{6DE05D8A-D53F-4687-B94E-415532F33EF2}" type="presOf" srcId="{B727D555-34B1-47AB-9611-D78BD2A984F0}" destId="{D4CC6A68-CDB6-4FA3-87B1-1A04739C7517}" srcOrd="0" destOrd="0" presId="urn:diagrams.loki3.com/TabbedArc+Icon"/>
    <dgm:cxn modelId="{921E42D7-9012-4929-997D-17F92C4A79E6}" srcId="{A33CFBFF-3A41-4E1F-8194-F726626524DE}" destId="{B727D555-34B1-47AB-9611-D78BD2A984F0}" srcOrd="0" destOrd="0" parTransId="{9C3CCB45-9D8C-4733-9B5E-1D9967CB8F55}" sibTransId="{066AF218-867C-436F-B316-054EF824E770}"/>
    <dgm:cxn modelId="{07FCC24A-8FB8-4C1A-A416-D7236F2BD0DF}" type="presParOf" srcId="{33A07E4A-6BAA-4359-8860-0DB538E9EAAE}" destId="{D4CC6A68-CDB6-4FA3-87B1-1A04739C7517}" srcOrd="0" destOrd="0" presId="urn:diagrams.loki3.com/TabbedArc+Icon"/>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18.xml><?xml version="1.0" encoding="utf-8"?>
<dgm:dataModel xmlns:dgm="http://schemas.openxmlformats.org/drawingml/2006/diagram" xmlns:a="http://schemas.openxmlformats.org/drawingml/2006/main">
  <dgm:ptLst>
    <dgm:pt modelId="{A33CFBFF-3A41-4E1F-8194-F726626524DE}" type="doc">
      <dgm:prSet loTypeId="urn:diagrams.loki3.com/TabbedArc+Icon" loCatId="relationship" qsTypeId="urn:microsoft.com/office/officeart/2005/8/quickstyle/3d3" qsCatId="3D" csTypeId="urn:microsoft.com/office/officeart/2005/8/colors/colorful1" csCatId="colorful" phldr="1"/>
      <dgm:spPr/>
      <dgm:t>
        <a:bodyPr/>
        <a:lstStyle/>
        <a:p>
          <a:endParaRPr lang="en-US"/>
        </a:p>
      </dgm:t>
    </dgm:pt>
    <dgm:pt modelId="{B727D555-34B1-47AB-9611-D78BD2A984F0}">
      <dgm:prSet/>
      <dgm:spPr/>
      <dgm:t>
        <a:bodyPr/>
        <a:lstStyle/>
        <a:p>
          <a:r>
            <a:rPr lang="ar-EG" b="1" dirty="0"/>
            <a:t>المحور الأول</a:t>
          </a:r>
          <a:endParaRPr lang="en-US" b="1" dirty="0"/>
        </a:p>
        <a:p>
          <a:r>
            <a:rPr lang="ar-EG" b="1" dirty="0"/>
            <a:t>أثر بنوك المعلومات علي الخصوصية المعلوماتية</a:t>
          </a:r>
        </a:p>
      </dgm:t>
    </dgm:pt>
    <dgm:pt modelId="{9C3CCB45-9D8C-4733-9B5E-1D9967CB8F55}" type="parTrans" cxnId="{921E42D7-9012-4929-997D-17F92C4A79E6}">
      <dgm:prSet/>
      <dgm:spPr/>
      <dgm:t>
        <a:bodyPr/>
        <a:lstStyle/>
        <a:p>
          <a:endParaRPr lang="en-US"/>
        </a:p>
      </dgm:t>
    </dgm:pt>
    <dgm:pt modelId="{066AF218-867C-436F-B316-054EF824E770}" type="sibTrans" cxnId="{921E42D7-9012-4929-997D-17F92C4A79E6}">
      <dgm:prSet/>
      <dgm:spPr/>
      <dgm:t>
        <a:bodyPr/>
        <a:lstStyle/>
        <a:p>
          <a:endParaRPr lang="en-US"/>
        </a:p>
      </dgm:t>
    </dgm:pt>
    <dgm:pt modelId="{33A07E4A-6BAA-4359-8860-0DB538E9EAAE}" type="pres">
      <dgm:prSet presAssocID="{A33CFBFF-3A41-4E1F-8194-F726626524DE}" presName="Name0" presStyleCnt="0">
        <dgm:presLayoutVars>
          <dgm:dir/>
          <dgm:resizeHandles val="exact"/>
        </dgm:presLayoutVars>
      </dgm:prSet>
      <dgm:spPr/>
    </dgm:pt>
    <dgm:pt modelId="{D4CC6A68-CDB6-4FA3-87B1-1A04739C7517}" type="pres">
      <dgm:prSet presAssocID="{B727D555-34B1-47AB-9611-D78BD2A984F0}" presName="one" presStyleLbl="node1" presStyleIdx="0" presStyleCnt="1" custAng="0" custScaleX="171237" custScaleY="63372" custRadScaleRad="106599" custRadScaleInc="6900">
        <dgm:presLayoutVars>
          <dgm:bulletEnabled val="1"/>
        </dgm:presLayoutVars>
      </dgm:prSet>
      <dgm:spPr/>
    </dgm:pt>
  </dgm:ptLst>
  <dgm:cxnLst>
    <dgm:cxn modelId="{A2786F1B-4E19-474E-8575-427BB249CF13}" type="presOf" srcId="{A33CFBFF-3A41-4E1F-8194-F726626524DE}" destId="{33A07E4A-6BAA-4359-8860-0DB538E9EAAE}" srcOrd="0" destOrd="0" presId="urn:diagrams.loki3.com/TabbedArc+Icon"/>
    <dgm:cxn modelId="{6DE05D8A-D53F-4687-B94E-415532F33EF2}" type="presOf" srcId="{B727D555-34B1-47AB-9611-D78BD2A984F0}" destId="{D4CC6A68-CDB6-4FA3-87B1-1A04739C7517}" srcOrd="0" destOrd="0" presId="urn:diagrams.loki3.com/TabbedArc+Icon"/>
    <dgm:cxn modelId="{921E42D7-9012-4929-997D-17F92C4A79E6}" srcId="{A33CFBFF-3A41-4E1F-8194-F726626524DE}" destId="{B727D555-34B1-47AB-9611-D78BD2A984F0}" srcOrd="0" destOrd="0" parTransId="{9C3CCB45-9D8C-4733-9B5E-1D9967CB8F55}" sibTransId="{066AF218-867C-436F-B316-054EF824E770}"/>
    <dgm:cxn modelId="{07FCC24A-8FB8-4C1A-A416-D7236F2BD0DF}" type="presParOf" srcId="{33A07E4A-6BAA-4359-8860-0DB538E9EAAE}" destId="{D4CC6A68-CDB6-4FA3-87B1-1A04739C7517}" srcOrd="0" destOrd="0" presId="urn:diagrams.loki3.com/TabbedArc+Icon"/>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19.xml><?xml version="1.0" encoding="utf-8"?>
<dgm:dataModel xmlns:dgm="http://schemas.openxmlformats.org/drawingml/2006/diagram" xmlns:a="http://schemas.openxmlformats.org/drawingml/2006/main">
  <dgm:ptLst>
    <dgm:pt modelId="{A33CFBFF-3A41-4E1F-8194-F726626524DE}" type="doc">
      <dgm:prSet loTypeId="urn:diagrams.loki3.com/TabbedArc+Icon" loCatId="relationship" qsTypeId="urn:microsoft.com/office/officeart/2005/8/quickstyle/3d3" qsCatId="3D" csTypeId="urn:microsoft.com/office/officeart/2005/8/colors/colorful1" csCatId="colorful" phldr="1"/>
      <dgm:spPr/>
      <dgm:t>
        <a:bodyPr/>
        <a:lstStyle/>
        <a:p>
          <a:endParaRPr lang="en-US"/>
        </a:p>
      </dgm:t>
    </dgm:pt>
    <dgm:pt modelId="{B727D555-34B1-47AB-9611-D78BD2A984F0}">
      <dgm:prSet/>
      <dgm:spPr/>
      <dgm:t>
        <a:bodyPr/>
        <a:lstStyle/>
        <a:p>
          <a:r>
            <a:rPr lang="ar-EG" b="1" dirty="0"/>
            <a:t>المحور الأول</a:t>
          </a:r>
          <a:endParaRPr lang="en-US" b="1" dirty="0"/>
        </a:p>
        <a:p>
          <a:r>
            <a:rPr lang="ar-EG" b="1" dirty="0"/>
            <a:t>أثر بنوك المعلومات علي الخصوصية المعلوماتية</a:t>
          </a:r>
        </a:p>
      </dgm:t>
    </dgm:pt>
    <dgm:pt modelId="{9C3CCB45-9D8C-4733-9B5E-1D9967CB8F55}" type="parTrans" cxnId="{921E42D7-9012-4929-997D-17F92C4A79E6}">
      <dgm:prSet/>
      <dgm:spPr/>
      <dgm:t>
        <a:bodyPr/>
        <a:lstStyle/>
        <a:p>
          <a:endParaRPr lang="en-US"/>
        </a:p>
      </dgm:t>
    </dgm:pt>
    <dgm:pt modelId="{066AF218-867C-436F-B316-054EF824E770}" type="sibTrans" cxnId="{921E42D7-9012-4929-997D-17F92C4A79E6}">
      <dgm:prSet/>
      <dgm:spPr/>
      <dgm:t>
        <a:bodyPr/>
        <a:lstStyle/>
        <a:p>
          <a:endParaRPr lang="en-US"/>
        </a:p>
      </dgm:t>
    </dgm:pt>
    <dgm:pt modelId="{33A07E4A-6BAA-4359-8860-0DB538E9EAAE}" type="pres">
      <dgm:prSet presAssocID="{A33CFBFF-3A41-4E1F-8194-F726626524DE}" presName="Name0" presStyleCnt="0">
        <dgm:presLayoutVars>
          <dgm:dir/>
          <dgm:resizeHandles val="exact"/>
        </dgm:presLayoutVars>
      </dgm:prSet>
      <dgm:spPr/>
    </dgm:pt>
    <dgm:pt modelId="{D4CC6A68-CDB6-4FA3-87B1-1A04739C7517}" type="pres">
      <dgm:prSet presAssocID="{B727D555-34B1-47AB-9611-D78BD2A984F0}" presName="one" presStyleLbl="node1" presStyleIdx="0" presStyleCnt="1" custAng="0" custScaleX="171237" custScaleY="63372" custRadScaleRad="106599" custRadScaleInc="6900">
        <dgm:presLayoutVars>
          <dgm:bulletEnabled val="1"/>
        </dgm:presLayoutVars>
      </dgm:prSet>
      <dgm:spPr/>
    </dgm:pt>
  </dgm:ptLst>
  <dgm:cxnLst>
    <dgm:cxn modelId="{A2786F1B-4E19-474E-8575-427BB249CF13}" type="presOf" srcId="{A33CFBFF-3A41-4E1F-8194-F726626524DE}" destId="{33A07E4A-6BAA-4359-8860-0DB538E9EAAE}" srcOrd="0" destOrd="0" presId="urn:diagrams.loki3.com/TabbedArc+Icon"/>
    <dgm:cxn modelId="{6DE05D8A-D53F-4687-B94E-415532F33EF2}" type="presOf" srcId="{B727D555-34B1-47AB-9611-D78BD2A984F0}" destId="{D4CC6A68-CDB6-4FA3-87B1-1A04739C7517}" srcOrd="0" destOrd="0" presId="urn:diagrams.loki3.com/TabbedArc+Icon"/>
    <dgm:cxn modelId="{921E42D7-9012-4929-997D-17F92C4A79E6}" srcId="{A33CFBFF-3A41-4E1F-8194-F726626524DE}" destId="{B727D555-34B1-47AB-9611-D78BD2A984F0}" srcOrd="0" destOrd="0" parTransId="{9C3CCB45-9D8C-4733-9B5E-1D9967CB8F55}" sibTransId="{066AF218-867C-436F-B316-054EF824E770}"/>
    <dgm:cxn modelId="{07FCC24A-8FB8-4C1A-A416-D7236F2BD0DF}" type="presParOf" srcId="{33A07E4A-6BAA-4359-8860-0DB538E9EAAE}" destId="{D4CC6A68-CDB6-4FA3-87B1-1A04739C7517}" srcOrd="0" destOrd="0" presId="urn:diagrams.loki3.com/TabbedArc+Icon"/>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20.xml><?xml version="1.0" encoding="utf-8"?>
<dgm:dataModel xmlns:dgm="http://schemas.openxmlformats.org/drawingml/2006/diagram" xmlns:a="http://schemas.openxmlformats.org/drawingml/2006/main">
  <dgm:ptLst>
    <dgm:pt modelId="{A33CFBFF-3A41-4E1F-8194-F726626524DE}" type="doc">
      <dgm:prSet loTypeId="urn:diagrams.loki3.com/TabbedArc+Icon" loCatId="relationship" qsTypeId="urn:microsoft.com/office/officeart/2005/8/quickstyle/3d3" qsCatId="3D" csTypeId="urn:microsoft.com/office/officeart/2005/8/colors/colorful1" csCatId="colorful" phldr="1"/>
      <dgm:spPr/>
      <dgm:t>
        <a:bodyPr/>
        <a:lstStyle/>
        <a:p>
          <a:endParaRPr lang="en-US"/>
        </a:p>
      </dgm:t>
    </dgm:pt>
    <dgm:pt modelId="{B727D555-34B1-47AB-9611-D78BD2A984F0}">
      <dgm:prSet/>
      <dgm:spPr/>
      <dgm:t>
        <a:bodyPr/>
        <a:lstStyle/>
        <a:p>
          <a:r>
            <a:rPr lang="ar-EG" b="1" dirty="0"/>
            <a:t>المحور الأول</a:t>
          </a:r>
          <a:endParaRPr lang="en-US" b="1" dirty="0"/>
        </a:p>
        <a:p>
          <a:r>
            <a:rPr lang="ar-EG" b="1" dirty="0"/>
            <a:t>أثر بنوك المعلومات علي الخصوصية المعلوماتية</a:t>
          </a:r>
        </a:p>
      </dgm:t>
    </dgm:pt>
    <dgm:pt modelId="{9C3CCB45-9D8C-4733-9B5E-1D9967CB8F55}" type="parTrans" cxnId="{921E42D7-9012-4929-997D-17F92C4A79E6}">
      <dgm:prSet/>
      <dgm:spPr/>
      <dgm:t>
        <a:bodyPr/>
        <a:lstStyle/>
        <a:p>
          <a:endParaRPr lang="en-US"/>
        </a:p>
      </dgm:t>
    </dgm:pt>
    <dgm:pt modelId="{066AF218-867C-436F-B316-054EF824E770}" type="sibTrans" cxnId="{921E42D7-9012-4929-997D-17F92C4A79E6}">
      <dgm:prSet/>
      <dgm:spPr/>
      <dgm:t>
        <a:bodyPr/>
        <a:lstStyle/>
        <a:p>
          <a:endParaRPr lang="en-US"/>
        </a:p>
      </dgm:t>
    </dgm:pt>
    <dgm:pt modelId="{33A07E4A-6BAA-4359-8860-0DB538E9EAAE}" type="pres">
      <dgm:prSet presAssocID="{A33CFBFF-3A41-4E1F-8194-F726626524DE}" presName="Name0" presStyleCnt="0">
        <dgm:presLayoutVars>
          <dgm:dir/>
          <dgm:resizeHandles val="exact"/>
        </dgm:presLayoutVars>
      </dgm:prSet>
      <dgm:spPr/>
    </dgm:pt>
    <dgm:pt modelId="{D4CC6A68-CDB6-4FA3-87B1-1A04739C7517}" type="pres">
      <dgm:prSet presAssocID="{B727D555-34B1-47AB-9611-D78BD2A984F0}" presName="one" presStyleLbl="node1" presStyleIdx="0" presStyleCnt="1" custAng="0" custScaleX="171237" custScaleY="63372" custRadScaleRad="106599" custRadScaleInc="6900">
        <dgm:presLayoutVars>
          <dgm:bulletEnabled val="1"/>
        </dgm:presLayoutVars>
      </dgm:prSet>
      <dgm:spPr/>
    </dgm:pt>
  </dgm:ptLst>
  <dgm:cxnLst>
    <dgm:cxn modelId="{A2786F1B-4E19-474E-8575-427BB249CF13}" type="presOf" srcId="{A33CFBFF-3A41-4E1F-8194-F726626524DE}" destId="{33A07E4A-6BAA-4359-8860-0DB538E9EAAE}" srcOrd="0" destOrd="0" presId="urn:diagrams.loki3.com/TabbedArc+Icon"/>
    <dgm:cxn modelId="{6DE05D8A-D53F-4687-B94E-415532F33EF2}" type="presOf" srcId="{B727D555-34B1-47AB-9611-D78BD2A984F0}" destId="{D4CC6A68-CDB6-4FA3-87B1-1A04739C7517}" srcOrd="0" destOrd="0" presId="urn:diagrams.loki3.com/TabbedArc+Icon"/>
    <dgm:cxn modelId="{921E42D7-9012-4929-997D-17F92C4A79E6}" srcId="{A33CFBFF-3A41-4E1F-8194-F726626524DE}" destId="{B727D555-34B1-47AB-9611-D78BD2A984F0}" srcOrd="0" destOrd="0" parTransId="{9C3CCB45-9D8C-4733-9B5E-1D9967CB8F55}" sibTransId="{066AF218-867C-436F-B316-054EF824E770}"/>
    <dgm:cxn modelId="{07FCC24A-8FB8-4C1A-A416-D7236F2BD0DF}" type="presParOf" srcId="{33A07E4A-6BAA-4359-8860-0DB538E9EAAE}" destId="{D4CC6A68-CDB6-4FA3-87B1-1A04739C7517}" srcOrd="0" destOrd="0" presId="urn:diagrams.loki3.com/TabbedArc+Icon"/>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21.xml><?xml version="1.0" encoding="utf-8"?>
<dgm:dataModel xmlns:dgm="http://schemas.openxmlformats.org/drawingml/2006/diagram" xmlns:a="http://schemas.openxmlformats.org/drawingml/2006/main">
  <dgm:ptLst>
    <dgm:pt modelId="{A33CFBFF-3A41-4E1F-8194-F726626524DE}" type="doc">
      <dgm:prSet loTypeId="urn:diagrams.loki3.com/TabbedArc+Icon" loCatId="relationship" qsTypeId="urn:microsoft.com/office/officeart/2005/8/quickstyle/3d3" qsCatId="3D" csTypeId="urn:microsoft.com/office/officeart/2005/8/colors/colorful1" csCatId="colorful" phldr="1"/>
      <dgm:spPr/>
      <dgm:t>
        <a:bodyPr/>
        <a:lstStyle/>
        <a:p>
          <a:endParaRPr lang="en-US"/>
        </a:p>
      </dgm:t>
    </dgm:pt>
    <dgm:pt modelId="{B727D555-34B1-47AB-9611-D78BD2A984F0}">
      <dgm:prSet/>
      <dgm:spPr/>
      <dgm:t>
        <a:bodyPr/>
        <a:lstStyle/>
        <a:p>
          <a:r>
            <a:rPr lang="ar-EG" b="1" dirty="0"/>
            <a:t>المحور الأول</a:t>
          </a:r>
          <a:endParaRPr lang="en-US" b="1" dirty="0"/>
        </a:p>
        <a:p>
          <a:r>
            <a:rPr lang="ar-EG" b="1" dirty="0"/>
            <a:t>أثر بنوك المعلومات علي الخصوصية المعلوماتية</a:t>
          </a:r>
        </a:p>
      </dgm:t>
    </dgm:pt>
    <dgm:pt modelId="{9C3CCB45-9D8C-4733-9B5E-1D9967CB8F55}" type="parTrans" cxnId="{921E42D7-9012-4929-997D-17F92C4A79E6}">
      <dgm:prSet/>
      <dgm:spPr/>
      <dgm:t>
        <a:bodyPr/>
        <a:lstStyle/>
        <a:p>
          <a:endParaRPr lang="en-US"/>
        </a:p>
      </dgm:t>
    </dgm:pt>
    <dgm:pt modelId="{066AF218-867C-436F-B316-054EF824E770}" type="sibTrans" cxnId="{921E42D7-9012-4929-997D-17F92C4A79E6}">
      <dgm:prSet/>
      <dgm:spPr/>
      <dgm:t>
        <a:bodyPr/>
        <a:lstStyle/>
        <a:p>
          <a:endParaRPr lang="en-US"/>
        </a:p>
      </dgm:t>
    </dgm:pt>
    <dgm:pt modelId="{33A07E4A-6BAA-4359-8860-0DB538E9EAAE}" type="pres">
      <dgm:prSet presAssocID="{A33CFBFF-3A41-4E1F-8194-F726626524DE}" presName="Name0" presStyleCnt="0">
        <dgm:presLayoutVars>
          <dgm:dir/>
          <dgm:resizeHandles val="exact"/>
        </dgm:presLayoutVars>
      </dgm:prSet>
      <dgm:spPr/>
    </dgm:pt>
    <dgm:pt modelId="{D4CC6A68-CDB6-4FA3-87B1-1A04739C7517}" type="pres">
      <dgm:prSet presAssocID="{B727D555-34B1-47AB-9611-D78BD2A984F0}" presName="one" presStyleLbl="node1" presStyleIdx="0" presStyleCnt="1" custAng="0" custScaleX="171237" custScaleY="63372" custRadScaleRad="106599" custRadScaleInc="6900">
        <dgm:presLayoutVars>
          <dgm:bulletEnabled val="1"/>
        </dgm:presLayoutVars>
      </dgm:prSet>
      <dgm:spPr/>
    </dgm:pt>
  </dgm:ptLst>
  <dgm:cxnLst>
    <dgm:cxn modelId="{A2786F1B-4E19-474E-8575-427BB249CF13}" type="presOf" srcId="{A33CFBFF-3A41-4E1F-8194-F726626524DE}" destId="{33A07E4A-6BAA-4359-8860-0DB538E9EAAE}" srcOrd="0" destOrd="0" presId="urn:diagrams.loki3.com/TabbedArc+Icon"/>
    <dgm:cxn modelId="{6DE05D8A-D53F-4687-B94E-415532F33EF2}" type="presOf" srcId="{B727D555-34B1-47AB-9611-D78BD2A984F0}" destId="{D4CC6A68-CDB6-4FA3-87B1-1A04739C7517}" srcOrd="0" destOrd="0" presId="urn:diagrams.loki3.com/TabbedArc+Icon"/>
    <dgm:cxn modelId="{921E42D7-9012-4929-997D-17F92C4A79E6}" srcId="{A33CFBFF-3A41-4E1F-8194-F726626524DE}" destId="{B727D555-34B1-47AB-9611-D78BD2A984F0}" srcOrd="0" destOrd="0" parTransId="{9C3CCB45-9D8C-4733-9B5E-1D9967CB8F55}" sibTransId="{066AF218-867C-436F-B316-054EF824E770}"/>
    <dgm:cxn modelId="{07FCC24A-8FB8-4C1A-A416-D7236F2BD0DF}" type="presParOf" srcId="{33A07E4A-6BAA-4359-8860-0DB538E9EAAE}" destId="{D4CC6A68-CDB6-4FA3-87B1-1A04739C7517}" srcOrd="0" destOrd="0" presId="urn:diagrams.loki3.com/TabbedArc+Icon"/>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22.xml><?xml version="1.0" encoding="utf-8"?>
<dgm:dataModel xmlns:dgm="http://schemas.openxmlformats.org/drawingml/2006/diagram" xmlns:a="http://schemas.openxmlformats.org/drawingml/2006/main">
  <dgm:ptLst>
    <dgm:pt modelId="{A33CFBFF-3A41-4E1F-8194-F726626524DE}" type="doc">
      <dgm:prSet loTypeId="urn:diagrams.loki3.com/TabbedArc+Icon" loCatId="relationship" qsTypeId="urn:microsoft.com/office/officeart/2005/8/quickstyle/3d3" qsCatId="3D" csTypeId="urn:microsoft.com/office/officeart/2005/8/colors/colorful1" csCatId="colorful" phldr="1"/>
      <dgm:spPr/>
      <dgm:t>
        <a:bodyPr/>
        <a:lstStyle/>
        <a:p>
          <a:endParaRPr lang="en-US"/>
        </a:p>
      </dgm:t>
    </dgm:pt>
    <dgm:pt modelId="{33A07E4A-6BAA-4359-8860-0DB538E9EAAE}" type="pres">
      <dgm:prSet presAssocID="{A33CFBFF-3A41-4E1F-8194-F726626524DE}" presName="Name0" presStyleCnt="0">
        <dgm:presLayoutVars>
          <dgm:dir/>
          <dgm:resizeHandles val="exact"/>
        </dgm:presLayoutVars>
      </dgm:prSet>
      <dgm:spPr/>
    </dgm:pt>
  </dgm:ptLst>
  <dgm:cxnLst>
    <dgm:cxn modelId="{A2786F1B-4E19-474E-8575-427BB249CF13}" type="presOf" srcId="{A33CFBFF-3A41-4E1F-8194-F726626524DE}" destId="{33A07E4A-6BAA-4359-8860-0DB538E9EAAE}" srcOrd="0" destOrd="0" presId="urn:diagrams.loki3.com/TabbedArc+Icon"/>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23.xml><?xml version="1.0" encoding="utf-8"?>
<dgm:dataModel xmlns:dgm="http://schemas.openxmlformats.org/drawingml/2006/diagram" xmlns:a="http://schemas.openxmlformats.org/drawingml/2006/main">
  <dgm:ptLst>
    <dgm:pt modelId="{A33CFBFF-3A41-4E1F-8194-F726626524DE}" type="doc">
      <dgm:prSet loTypeId="urn:diagrams.loki3.com/TabbedArc+Icon" loCatId="relationship" qsTypeId="urn:microsoft.com/office/officeart/2005/8/quickstyle/3d3" qsCatId="3D" csTypeId="urn:microsoft.com/office/officeart/2005/8/colors/colorful1" csCatId="colorful" phldr="1"/>
      <dgm:spPr/>
      <dgm:t>
        <a:bodyPr/>
        <a:lstStyle/>
        <a:p>
          <a:endParaRPr lang="en-US"/>
        </a:p>
      </dgm:t>
    </dgm:pt>
    <dgm:pt modelId="{33A07E4A-6BAA-4359-8860-0DB538E9EAAE}" type="pres">
      <dgm:prSet presAssocID="{A33CFBFF-3A41-4E1F-8194-F726626524DE}" presName="Name0" presStyleCnt="0">
        <dgm:presLayoutVars>
          <dgm:dir/>
          <dgm:resizeHandles val="exact"/>
        </dgm:presLayoutVars>
      </dgm:prSet>
      <dgm:spPr/>
    </dgm:pt>
  </dgm:ptLst>
  <dgm:cxnLst>
    <dgm:cxn modelId="{A2786F1B-4E19-474E-8575-427BB249CF13}" type="presOf" srcId="{A33CFBFF-3A41-4E1F-8194-F726626524DE}" destId="{33A07E4A-6BAA-4359-8860-0DB538E9EAAE}" srcOrd="0" destOrd="0" presId="urn:diagrams.loki3.com/TabbedArc+Icon"/>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24.xml><?xml version="1.0" encoding="utf-8"?>
<dgm:dataModel xmlns:dgm="http://schemas.openxmlformats.org/drawingml/2006/diagram" xmlns:a="http://schemas.openxmlformats.org/drawingml/2006/main">
  <dgm:ptLst>
    <dgm:pt modelId="{A33CFBFF-3A41-4E1F-8194-F726626524DE}" type="doc">
      <dgm:prSet loTypeId="urn:diagrams.loki3.com/TabbedArc+Icon" loCatId="relationship" qsTypeId="urn:microsoft.com/office/officeart/2005/8/quickstyle/3d3" qsCatId="3D" csTypeId="urn:microsoft.com/office/officeart/2005/8/colors/colorful1" csCatId="colorful" phldr="1"/>
      <dgm:spPr/>
      <dgm:t>
        <a:bodyPr/>
        <a:lstStyle/>
        <a:p>
          <a:endParaRPr lang="en-US"/>
        </a:p>
      </dgm:t>
    </dgm:pt>
    <dgm:pt modelId="{33A07E4A-6BAA-4359-8860-0DB538E9EAAE}" type="pres">
      <dgm:prSet presAssocID="{A33CFBFF-3A41-4E1F-8194-F726626524DE}" presName="Name0" presStyleCnt="0">
        <dgm:presLayoutVars>
          <dgm:dir/>
          <dgm:resizeHandles val="exact"/>
        </dgm:presLayoutVars>
      </dgm:prSet>
      <dgm:spPr/>
    </dgm:pt>
  </dgm:ptLst>
  <dgm:cxnLst>
    <dgm:cxn modelId="{A2786F1B-4E19-474E-8575-427BB249CF13}" type="presOf" srcId="{A33CFBFF-3A41-4E1F-8194-F726626524DE}" destId="{33A07E4A-6BAA-4359-8860-0DB538E9EAAE}" srcOrd="0" destOrd="0" presId="urn:diagrams.loki3.com/TabbedArc+Icon"/>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25.xml><?xml version="1.0" encoding="utf-8"?>
<dgm:dataModel xmlns:dgm="http://schemas.openxmlformats.org/drawingml/2006/diagram" xmlns:a="http://schemas.openxmlformats.org/drawingml/2006/main">
  <dgm:ptLst>
    <dgm:pt modelId="{A33CFBFF-3A41-4E1F-8194-F726626524DE}" type="doc">
      <dgm:prSet loTypeId="urn:diagrams.loki3.com/TabbedArc+Icon" loCatId="relationship" qsTypeId="urn:microsoft.com/office/officeart/2005/8/quickstyle/3d3" qsCatId="3D" csTypeId="urn:microsoft.com/office/officeart/2005/8/colors/colorful1" csCatId="colorful" phldr="1"/>
      <dgm:spPr/>
      <dgm:t>
        <a:bodyPr/>
        <a:lstStyle/>
        <a:p>
          <a:endParaRPr lang="en-US"/>
        </a:p>
      </dgm:t>
    </dgm:pt>
    <dgm:pt modelId="{33A07E4A-6BAA-4359-8860-0DB538E9EAAE}" type="pres">
      <dgm:prSet presAssocID="{A33CFBFF-3A41-4E1F-8194-F726626524DE}" presName="Name0" presStyleCnt="0">
        <dgm:presLayoutVars>
          <dgm:dir/>
          <dgm:resizeHandles val="exact"/>
        </dgm:presLayoutVars>
      </dgm:prSet>
      <dgm:spPr/>
    </dgm:pt>
  </dgm:ptLst>
  <dgm:cxnLst>
    <dgm:cxn modelId="{A2786F1B-4E19-474E-8575-427BB249CF13}" type="presOf" srcId="{A33CFBFF-3A41-4E1F-8194-F726626524DE}" destId="{33A07E4A-6BAA-4359-8860-0DB538E9EAAE}" srcOrd="0" destOrd="0" presId="urn:diagrams.loki3.com/TabbedArc+Icon"/>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26.xml><?xml version="1.0" encoding="utf-8"?>
<dgm:dataModel xmlns:dgm="http://schemas.openxmlformats.org/drawingml/2006/diagram" xmlns:a="http://schemas.openxmlformats.org/drawingml/2006/main">
  <dgm:ptLst>
    <dgm:pt modelId="{A33CFBFF-3A41-4E1F-8194-F726626524DE}" type="doc">
      <dgm:prSet loTypeId="urn:diagrams.loki3.com/TabbedArc+Icon" loCatId="relationship" qsTypeId="urn:microsoft.com/office/officeart/2005/8/quickstyle/3d3" qsCatId="3D" csTypeId="urn:microsoft.com/office/officeart/2005/8/colors/colorful1" csCatId="colorful" phldr="1"/>
      <dgm:spPr/>
      <dgm:t>
        <a:bodyPr/>
        <a:lstStyle/>
        <a:p>
          <a:endParaRPr lang="en-US"/>
        </a:p>
      </dgm:t>
    </dgm:pt>
    <dgm:pt modelId="{33A07E4A-6BAA-4359-8860-0DB538E9EAAE}" type="pres">
      <dgm:prSet presAssocID="{A33CFBFF-3A41-4E1F-8194-F726626524DE}" presName="Name0" presStyleCnt="0">
        <dgm:presLayoutVars>
          <dgm:dir/>
          <dgm:resizeHandles val="exact"/>
        </dgm:presLayoutVars>
      </dgm:prSet>
      <dgm:spPr/>
    </dgm:pt>
  </dgm:ptLst>
  <dgm:cxnLst>
    <dgm:cxn modelId="{A2786F1B-4E19-474E-8575-427BB249CF13}" type="presOf" srcId="{A33CFBFF-3A41-4E1F-8194-F726626524DE}" destId="{33A07E4A-6BAA-4359-8860-0DB538E9EAAE}" srcOrd="0" destOrd="0" presId="urn:diagrams.loki3.com/TabbedArc+Icon"/>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27.xml><?xml version="1.0" encoding="utf-8"?>
<dgm:dataModel xmlns:dgm="http://schemas.openxmlformats.org/drawingml/2006/diagram" xmlns:a="http://schemas.openxmlformats.org/drawingml/2006/main">
  <dgm:ptLst>
    <dgm:pt modelId="{A33CFBFF-3A41-4E1F-8194-F726626524DE}" type="doc">
      <dgm:prSet loTypeId="urn:diagrams.loki3.com/TabbedArc+Icon" loCatId="relationship" qsTypeId="urn:microsoft.com/office/officeart/2005/8/quickstyle/3d3" qsCatId="3D" csTypeId="urn:microsoft.com/office/officeart/2005/8/colors/colorful1" csCatId="colorful" phldr="1"/>
      <dgm:spPr/>
      <dgm:t>
        <a:bodyPr/>
        <a:lstStyle/>
        <a:p>
          <a:endParaRPr lang="en-US"/>
        </a:p>
      </dgm:t>
    </dgm:pt>
    <dgm:pt modelId="{33A07E4A-6BAA-4359-8860-0DB538E9EAAE}" type="pres">
      <dgm:prSet presAssocID="{A33CFBFF-3A41-4E1F-8194-F726626524DE}" presName="Name0" presStyleCnt="0">
        <dgm:presLayoutVars>
          <dgm:dir/>
          <dgm:resizeHandles val="exact"/>
        </dgm:presLayoutVars>
      </dgm:prSet>
      <dgm:spPr/>
    </dgm:pt>
  </dgm:ptLst>
  <dgm:cxnLst>
    <dgm:cxn modelId="{A2786F1B-4E19-474E-8575-427BB249CF13}" type="presOf" srcId="{A33CFBFF-3A41-4E1F-8194-F726626524DE}" destId="{33A07E4A-6BAA-4359-8860-0DB538E9EAAE}" srcOrd="0" destOrd="0" presId="urn:diagrams.loki3.com/TabbedArc+Icon"/>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28.xml><?xml version="1.0" encoding="utf-8"?>
<dgm:dataModel xmlns:dgm="http://schemas.openxmlformats.org/drawingml/2006/diagram" xmlns:a="http://schemas.openxmlformats.org/drawingml/2006/main">
  <dgm:ptLst>
    <dgm:pt modelId="{A33CFBFF-3A41-4E1F-8194-F726626524DE}" type="doc">
      <dgm:prSet loTypeId="urn:diagrams.loki3.com/TabbedArc+Icon" loCatId="relationship" qsTypeId="urn:microsoft.com/office/officeart/2005/8/quickstyle/3d3" qsCatId="3D" csTypeId="urn:microsoft.com/office/officeart/2005/8/colors/colorful1" csCatId="colorful" phldr="1"/>
      <dgm:spPr/>
      <dgm:t>
        <a:bodyPr/>
        <a:lstStyle/>
        <a:p>
          <a:endParaRPr lang="en-US"/>
        </a:p>
      </dgm:t>
    </dgm:pt>
    <dgm:pt modelId="{33A07E4A-6BAA-4359-8860-0DB538E9EAAE}" type="pres">
      <dgm:prSet presAssocID="{A33CFBFF-3A41-4E1F-8194-F726626524DE}" presName="Name0" presStyleCnt="0">
        <dgm:presLayoutVars>
          <dgm:dir/>
          <dgm:resizeHandles val="exact"/>
        </dgm:presLayoutVars>
      </dgm:prSet>
      <dgm:spPr/>
    </dgm:pt>
  </dgm:ptLst>
  <dgm:cxnLst>
    <dgm:cxn modelId="{A2786F1B-4E19-474E-8575-427BB249CF13}" type="presOf" srcId="{A33CFBFF-3A41-4E1F-8194-F726626524DE}" destId="{33A07E4A-6BAA-4359-8860-0DB538E9EAAE}" srcOrd="0" destOrd="0" presId="urn:diagrams.loki3.com/TabbedArc+Icon"/>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29.xml><?xml version="1.0" encoding="utf-8"?>
<dgm:dataModel xmlns:dgm="http://schemas.openxmlformats.org/drawingml/2006/diagram" xmlns:a="http://schemas.openxmlformats.org/drawingml/2006/main">
  <dgm:ptLst>
    <dgm:pt modelId="{A33CFBFF-3A41-4E1F-8194-F726626524DE}" type="doc">
      <dgm:prSet loTypeId="urn:diagrams.loki3.com/TabbedArc+Icon" loCatId="relationship" qsTypeId="urn:microsoft.com/office/officeart/2005/8/quickstyle/3d3" qsCatId="3D" csTypeId="urn:microsoft.com/office/officeart/2005/8/colors/colorful1" csCatId="colorful" phldr="1"/>
      <dgm:spPr/>
      <dgm:t>
        <a:bodyPr/>
        <a:lstStyle/>
        <a:p>
          <a:endParaRPr lang="en-US"/>
        </a:p>
      </dgm:t>
    </dgm:pt>
    <dgm:pt modelId="{33A07E4A-6BAA-4359-8860-0DB538E9EAAE}" type="pres">
      <dgm:prSet presAssocID="{A33CFBFF-3A41-4E1F-8194-F726626524DE}" presName="Name0" presStyleCnt="0">
        <dgm:presLayoutVars>
          <dgm:dir/>
          <dgm:resizeHandles val="exact"/>
        </dgm:presLayoutVars>
      </dgm:prSet>
      <dgm:spPr/>
    </dgm:pt>
  </dgm:ptLst>
  <dgm:cxnLst>
    <dgm:cxn modelId="{A2786F1B-4E19-474E-8575-427BB249CF13}" type="presOf" srcId="{A33CFBFF-3A41-4E1F-8194-F726626524DE}" destId="{33A07E4A-6BAA-4359-8860-0DB538E9EAAE}" srcOrd="0" destOrd="0" presId="urn:diagrams.loki3.com/TabbedArc+Icon"/>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30.xml><?xml version="1.0" encoding="utf-8"?>
<dgm:dataModel xmlns:dgm="http://schemas.openxmlformats.org/drawingml/2006/diagram" xmlns:a="http://schemas.openxmlformats.org/drawingml/2006/main">
  <dgm:ptLst>
    <dgm:pt modelId="{A33CFBFF-3A41-4E1F-8194-F726626524DE}" type="doc">
      <dgm:prSet loTypeId="urn:diagrams.loki3.com/TabbedArc+Icon" loCatId="relationship" qsTypeId="urn:microsoft.com/office/officeart/2005/8/quickstyle/3d3" qsCatId="3D" csTypeId="urn:microsoft.com/office/officeart/2005/8/colors/colorful1" csCatId="colorful" phldr="1"/>
      <dgm:spPr/>
      <dgm:t>
        <a:bodyPr/>
        <a:lstStyle/>
        <a:p>
          <a:endParaRPr lang="en-US"/>
        </a:p>
      </dgm:t>
    </dgm:pt>
    <dgm:pt modelId="{33A07E4A-6BAA-4359-8860-0DB538E9EAAE}" type="pres">
      <dgm:prSet presAssocID="{A33CFBFF-3A41-4E1F-8194-F726626524DE}" presName="Name0" presStyleCnt="0">
        <dgm:presLayoutVars>
          <dgm:dir/>
          <dgm:resizeHandles val="exact"/>
        </dgm:presLayoutVars>
      </dgm:prSet>
      <dgm:spPr/>
    </dgm:pt>
  </dgm:ptLst>
  <dgm:cxnLst>
    <dgm:cxn modelId="{A2786F1B-4E19-474E-8575-427BB249CF13}" type="presOf" srcId="{A33CFBFF-3A41-4E1F-8194-F726626524DE}" destId="{33A07E4A-6BAA-4359-8860-0DB538E9EAAE}" srcOrd="0" destOrd="0" presId="urn:diagrams.loki3.com/TabbedArc+Icon"/>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31.xml><?xml version="1.0" encoding="utf-8"?>
<dgm:dataModel xmlns:dgm="http://schemas.openxmlformats.org/drawingml/2006/diagram" xmlns:a="http://schemas.openxmlformats.org/drawingml/2006/main">
  <dgm:ptLst>
    <dgm:pt modelId="{A33CFBFF-3A41-4E1F-8194-F726626524DE}" type="doc">
      <dgm:prSet loTypeId="urn:diagrams.loki3.com/TabbedArc+Icon" loCatId="relationship" qsTypeId="urn:microsoft.com/office/officeart/2005/8/quickstyle/3d3" qsCatId="3D" csTypeId="urn:microsoft.com/office/officeart/2005/8/colors/colorful1" csCatId="colorful" phldr="1"/>
      <dgm:spPr/>
      <dgm:t>
        <a:bodyPr/>
        <a:lstStyle/>
        <a:p>
          <a:endParaRPr lang="en-US"/>
        </a:p>
      </dgm:t>
    </dgm:pt>
    <dgm:pt modelId="{33A07E4A-6BAA-4359-8860-0DB538E9EAAE}" type="pres">
      <dgm:prSet presAssocID="{A33CFBFF-3A41-4E1F-8194-F726626524DE}" presName="Name0" presStyleCnt="0">
        <dgm:presLayoutVars>
          <dgm:dir/>
          <dgm:resizeHandles val="exact"/>
        </dgm:presLayoutVars>
      </dgm:prSet>
      <dgm:spPr/>
    </dgm:pt>
  </dgm:ptLst>
  <dgm:cxnLst>
    <dgm:cxn modelId="{A2786F1B-4E19-474E-8575-427BB249CF13}" type="presOf" srcId="{A33CFBFF-3A41-4E1F-8194-F726626524DE}" destId="{33A07E4A-6BAA-4359-8860-0DB538E9EAAE}" srcOrd="0" destOrd="0" presId="urn:diagrams.loki3.com/TabbedArc+Icon"/>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3B67B49-C5BF-4344-AF50-E175179E9E9A}">
      <dsp:nvSpPr>
        <dsp:cNvPr id="0" name=""/>
        <dsp:cNvSpPr/>
      </dsp:nvSpPr>
      <dsp:spPr>
        <a:xfrm rot="19200000">
          <a:off x="-401836" y="1769019"/>
          <a:ext cx="3096979" cy="1960726"/>
        </a:xfrm>
        <a:prstGeom prst="round2SameRect">
          <a:avLst/>
        </a:prstGeom>
        <a:solidFill>
          <a:schemeClr val="accent2">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06680" tIns="35560" rIns="106680" bIns="35560" numCol="1" spcCol="1270" anchor="ctr" anchorCtr="0">
          <a:noAutofit/>
        </a:bodyPr>
        <a:lstStyle/>
        <a:p>
          <a:pPr marL="0" lvl="0" indent="0" algn="ctr" defTabSz="1244600">
            <a:lnSpc>
              <a:spcPct val="90000"/>
            </a:lnSpc>
            <a:spcBef>
              <a:spcPct val="0"/>
            </a:spcBef>
            <a:spcAft>
              <a:spcPct val="35000"/>
            </a:spcAft>
            <a:buNone/>
          </a:pPr>
          <a:r>
            <a:rPr lang="ar-EG" sz="2800" b="1" kern="1200" dirty="0"/>
            <a:t>المحور الثاني</a:t>
          </a:r>
        </a:p>
        <a:p>
          <a:pPr marL="0" lvl="0" indent="0" algn="ctr" defTabSz="1244600">
            <a:lnSpc>
              <a:spcPct val="90000"/>
            </a:lnSpc>
            <a:spcBef>
              <a:spcPct val="0"/>
            </a:spcBef>
            <a:spcAft>
              <a:spcPct val="35000"/>
            </a:spcAft>
            <a:buNone/>
          </a:pPr>
          <a:r>
            <a:rPr lang="ar-EG" sz="2800" b="1" kern="1200" dirty="0"/>
            <a:t>مبادئ حماية الخصوصية المعلوماتية</a:t>
          </a:r>
          <a:endParaRPr lang="en-US" sz="2800" b="1" kern="1200" dirty="0"/>
        </a:p>
      </dsp:txBody>
      <dsp:txXfrm>
        <a:off x="-275359" y="1853537"/>
        <a:ext cx="2905549" cy="1865011"/>
      </dsp:txXfrm>
    </dsp:sp>
    <dsp:sp modelId="{0F5B6810-EEFC-4D69-BAE8-DC6E1811565C}">
      <dsp:nvSpPr>
        <dsp:cNvPr id="0" name=""/>
        <dsp:cNvSpPr/>
      </dsp:nvSpPr>
      <dsp:spPr>
        <a:xfrm>
          <a:off x="2677942" y="406875"/>
          <a:ext cx="2305260" cy="1498419"/>
        </a:xfrm>
        <a:prstGeom prst="round2SameRect">
          <a:avLst/>
        </a:prstGeom>
        <a:solidFill>
          <a:schemeClr val="accent3">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06680" tIns="35560" rIns="106680" bIns="35560" numCol="1" spcCol="1270" anchor="ctr" anchorCtr="0">
          <a:noAutofit/>
        </a:bodyPr>
        <a:lstStyle/>
        <a:p>
          <a:pPr marL="0" lvl="0" indent="0" algn="ctr" defTabSz="1244600">
            <a:lnSpc>
              <a:spcPct val="90000"/>
            </a:lnSpc>
            <a:spcBef>
              <a:spcPct val="0"/>
            </a:spcBef>
            <a:spcAft>
              <a:spcPct val="35000"/>
            </a:spcAft>
            <a:buNone/>
          </a:pPr>
          <a:r>
            <a:rPr lang="ar-EG" sz="2800" b="1" i="0" kern="1200" baseline="0"/>
            <a:t>محاور المحاضرة</a:t>
          </a:r>
          <a:endParaRPr lang="en-US" sz="2800" b="1" kern="1200"/>
        </a:p>
      </dsp:txBody>
      <dsp:txXfrm>
        <a:off x="2751089" y="480022"/>
        <a:ext cx="2158966" cy="1425272"/>
      </dsp:txXfrm>
    </dsp:sp>
    <dsp:sp modelId="{49F6136C-486B-45B5-A6D5-60538B85068F}">
      <dsp:nvSpPr>
        <dsp:cNvPr id="0" name=""/>
        <dsp:cNvSpPr/>
      </dsp:nvSpPr>
      <dsp:spPr>
        <a:xfrm rot="2400000">
          <a:off x="5095705" y="1791658"/>
          <a:ext cx="3129736" cy="1790626"/>
        </a:xfrm>
        <a:prstGeom prst="round2SameRect">
          <a:avLst/>
        </a:prstGeom>
        <a:solidFill>
          <a:schemeClr val="accent4">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06680" tIns="35560" rIns="106680" bIns="35560" numCol="1" spcCol="1270" anchor="ctr" anchorCtr="0">
          <a:noAutofit/>
        </a:bodyPr>
        <a:lstStyle/>
        <a:p>
          <a:pPr marL="0" lvl="0" indent="0" algn="ctr" defTabSz="1244600">
            <a:lnSpc>
              <a:spcPct val="90000"/>
            </a:lnSpc>
            <a:spcBef>
              <a:spcPct val="0"/>
            </a:spcBef>
            <a:spcAft>
              <a:spcPct val="35000"/>
            </a:spcAft>
            <a:buNone/>
          </a:pPr>
          <a:r>
            <a:rPr lang="ar-EG" sz="2800" b="1" kern="1200" dirty="0"/>
            <a:t>المحور الأول</a:t>
          </a:r>
        </a:p>
        <a:p>
          <a:pPr marL="0" lvl="0" indent="0" algn="ctr" defTabSz="1244600">
            <a:lnSpc>
              <a:spcPct val="90000"/>
            </a:lnSpc>
            <a:spcBef>
              <a:spcPct val="0"/>
            </a:spcBef>
            <a:spcAft>
              <a:spcPct val="35000"/>
            </a:spcAft>
            <a:buNone/>
          </a:pPr>
          <a:r>
            <a:rPr lang="ar-EG" sz="2800" b="1" kern="1200" dirty="0"/>
            <a:t>أثر بنوك المعلومات علي الخصوصية المعلوماتية</a:t>
          </a:r>
        </a:p>
      </dsp:txBody>
      <dsp:txXfrm>
        <a:off x="5155023" y="1868844"/>
        <a:ext cx="2954914" cy="1703215"/>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4CC6A68-CDB6-4FA3-87B1-1A04739C7517}">
      <dsp:nvSpPr>
        <dsp:cNvPr id="0" name=""/>
        <dsp:cNvSpPr/>
      </dsp:nvSpPr>
      <dsp:spPr>
        <a:xfrm>
          <a:off x="765683" y="0"/>
          <a:ext cx="5016834" cy="1206821"/>
        </a:xfrm>
        <a:prstGeom prst="round2SameRect">
          <a:avLst/>
        </a:prstGeom>
        <a:solidFill>
          <a:schemeClr val="accent2">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87630" tIns="29210" rIns="87630" bIns="29210" numCol="1" spcCol="1270" anchor="ctr" anchorCtr="0">
          <a:noAutofit/>
        </a:bodyPr>
        <a:lstStyle/>
        <a:p>
          <a:pPr marL="0" lvl="0" indent="0" algn="ctr" defTabSz="1022350">
            <a:lnSpc>
              <a:spcPct val="90000"/>
            </a:lnSpc>
            <a:spcBef>
              <a:spcPct val="0"/>
            </a:spcBef>
            <a:spcAft>
              <a:spcPct val="35000"/>
            </a:spcAft>
            <a:buNone/>
          </a:pPr>
          <a:r>
            <a:rPr lang="ar-EG" sz="2300" b="1" kern="1200" dirty="0"/>
            <a:t>المحور الأول</a:t>
          </a:r>
          <a:endParaRPr lang="en-US" sz="2300" b="1" kern="1200" dirty="0"/>
        </a:p>
        <a:p>
          <a:pPr marL="0" lvl="0" indent="0" algn="ctr" defTabSz="1022350">
            <a:lnSpc>
              <a:spcPct val="90000"/>
            </a:lnSpc>
            <a:spcBef>
              <a:spcPct val="0"/>
            </a:spcBef>
            <a:spcAft>
              <a:spcPct val="35000"/>
            </a:spcAft>
            <a:buNone/>
          </a:pPr>
          <a:r>
            <a:rPr lang="ar-EG" sz="2300" b="1" kern="1200" dirty="0"/>
            <a:t>أثر بنوك المعلومات علي الخصوصية المعلوماتية</a:t>
          </a:r>
        </a:p>
      </dsp:txBody>
      <dsp:txXfrm>
        <a:off x="824595" y="58912"/>
        <a:ext cx="4899010" cy="1147909"/>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4CC6A68-CDB6-4FA3-87B1-1A04739C7517}">
      <dsp:nvSpPr>
        <dsp:cNvPr id="0" name=""/>
        <dsp:cNvSpPr/>
      </dsp:nvSpPr>
      <dsp:spPr>
        <a:xfrm>
          <a:off x="765683" y="0"/>
          <a:ext cx="5016834" cy="1206821"/>
        </a:xfrm>
        <a:prstGeom prst="round2SameRect">
          <a:avLst/>
        </a:prstGeom>
        <a:solidFill>
          <a:schemeClr val="accent2">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87630" tIns="29210" rIns="87630" bIns="29210" numCol="1" spcCol="1270" anchor="ctr" anchorCtr="0">
          <a:noAutofit/>
        </a:bodyPr>
        <a:lstStyle/>
        <a:p>
          <a:pPr marL="0" lvl="0" indent="0" algn="ctr" defTabSz="1022350">
            <a:lnSpc>
              <a:spcPct val="90000"/>
            </a:lnSpc>
            <a:spcBef>
              <a:spcPct val="0"/>
            </a:spcBef>
            <a:spcAft>
              <a:spcPct val="35000"/>
            </a:spcAft>
            <a:buNone/>
          </a:pPr>
          <a:r>
            <a:rPr lang="ar-EG" sz="2300" b="1" kern="1200" dirty="0"/>
            <a:t>المحور الأول</a:t>
          </a:r>
          <a:endParaRPr lang="en-US" sz="2300" b="1" kern="1200" dirty="0"/>
        </a:p>
        <a:p>
          <a:pPr marL="0" lvl="0" indent="0" algn="ctr" defTabSz="1022350">
            <a:lnSpc>
              <a:spcPct val="90000"/>
            </a:lnSpc>
            <a:spcBef>
              <a:spcPct val="0"/>
            </a:spcBef>
            <a:spcAft>
              <a:spcPct val="35000"/>
            </a:spcAft>
            <a:buNone/>
          </a:pPr>
          <a:r>
            <a:rPr lang="ar-EG" sz="2300" b="1" kern="1200" dirty="0"/>
            <a:t>أثر بنوك المعلومات علي الخصوصية المعلوماتية</a:t>
          </a:r>
        </a:p>
      </dsp:txBody>
      <dsp:txXfrm>
        <a:off x="824595" y="58912"/>
        <a:ext cx="4899010" cy="1147909"/>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4CC6A68-CDB6-4FA3-87B1-1A04739C7517}">
      <dsp:nvSpPr>
        <dsp:cNvPr id="0" name=""/>
        <dsp:cNvSpPr/>
      </dsp:nvSpPr>
      <dsp:spPr>
        <a:xfrm>
          <a:off x="765683" y="0"/>
          <a:ext cx="5016834" cy="1206821"/>
        </a:xfrm>
        <a:prstGeom prst="round2SameRect">
          <a:avLst/>
        </a:prstGeom>
        <a:solidFill>
          <a:schemeClr val="accent2">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87630" tIns="29210" rIns="87630" bIns="29210" numCol="1" spcCol="1270" anchor="ctr" anchorCtr="0">
          <a:noAutofit/>
        </a:bodyPr>
        <a:lstStyle/>
        <a:p>
          <a:pPr marL="0" lvl="0" indent="0" algn="ctr" defTabSz="1022350">
            <a:lnSpc>
              <a:spcPct val="90000"/>
            </a:lnSpc>
            <a:spcBef>
              <a:spcPct val="0"/>
            </a:spcBef>
            <a:spcAft>
              <a:spcPct val="35000"/>
            </a:spcAft>
            <a:buNone/>
          </a:pPr>
          <a:r>
            <a:rPr lang="ar-EG" sz="2300" b="1" kern="1200" dirty="0"/>
            <a:t>المحور الأول</a:t>
          </a:r>
          <a:endParaRPr lang="en-US" sz="2300" b="1" kern="1200" dirty="0"/>
        </a:p>
        <a:p>
          <a:pPr marL="0" lvl="0" indent="0" algn="ctr" defTabSz="1022350">
            <a:lnSpc>
              <a:spcPct val="90000"/>
            </a:lnSpc>
            <a:spcBef>
              <a:spcPct val="0"/>
            </a:spcBef>
            <a:spcAft>
              <a:spcPct val="35000"/>
            </a:spcAft>
            <a:buNone/>
          </a:pPr>
          <a:r>
            <a:rPr lang="ar-EG" sz="2300" b="1" kern="1200" dirty="0"/>
            <a:t>أثر بنوك المعلومات علي الخصوصية المعلوماتية</a:t>
          </a:r>
        </a:p>
      </dsp:txBody>
      <dsp:txXfrm>
        <a:off x="824595" y="58912"/>
        <a:ext cx="4899010" cy="1147909"/>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4CC6A68-CDB6-4FA3-87B1-1A04739C7517}">
      <dsp:nvSpPr>
        <dsp:cNvPr id="0" name=""/>
        <dsp:cNvSpPr/>
      </dsp:nvSpPr>
      <dsp:spPr>
        <a:xfrm>
          <a:off x="1039498" y="0"/>
          <a:ext cx="4470446" cy="1075385"/>
        </a:xfrm>
        <a:prstGeom prst="round2SameRect">
          <a:avLst/>
        </a:prstGeom>
        <a:solidFill>
          <a:schemeClr val="accent2">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80010" tIns="26670" rIns="80010" bIns="26670" numCol="1" spcCol="1270" anchor="ctr" anchorCtr="0">
          <a:noAutofit/>
        </a:bodyPr>
        <a:lstStyle/>
        <a:p>
          <a:pPr marL="0" lvl="0" indent="0" algn="ctr" defTabSz="933450">
            <a:lnSpc>
              <a:spcPct val="90000"/>
            </a:lnSpc>
            <a:spcBef>
              <a:spcPct val="0"/>
            </a:spcBef>
            <a:spcAft>
              <a:spcPct val="35000"/>
            </a:spcAft>
            <a:buNone/>
          </a:pPr>
          <a:r>
            <a:rPr lang="ar-EG" sz="2100" b="1" kern="1200" dirty="0"/>
            <a:t>المحور الأول</a:t>
          </a:r>
          <a:endParaRPr lang="en-US" sz="2100" b="1" kern="1200" dirty="0"/>
        </a:p>
        <a:p>
          <a:pPr marL="0" lvl="0" indent="0" algn="ctr" defTabSz="933450">
            <a:lnSpc>
              <a:spcPct val="90000"/>
            </a:lnSpc>
            <a:spcBef>
              <a:spcPct val="0"/>
            </a:spcBef>
            <a:spcAft>
              <a:spcPct val="35000"/>
            </a:spcAft>
            <a:buNone/>
          </a:pPr>
          <a:r>
            <a:rPr lang="ar-EG" sz="2100" b="1" kern="1200" dirty="0"/>
            <a:t>أثر بنوك المعلومات علي الخصوصية المعلوماتية</a:t>
          </a:r>
        </a:p>
      </dsp:txBody>
      <dsp:txXfrm>
        <a:off x="1091994" y="52496"/>
        <a:ext cx="4365454" cy="1022889"/>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4CC6A68-CDB6-4FA3-87B1-1A04739C7517}">
      <dsp:nvSpPr>
        <dsp:cNvPr id="0" name=""/>
        <dsp:cNvSpPr/>
      </dsp:nvSpPr>
      <dsp:spPr>
        <a:xfrm>
          <a:off x="1039498" y="0"/>
          <a:ext cx="4470446" cy="1075385"/>
        </a:xfrm>
        <a:prstGeom prst="round2SameRect">
          <a:avLst/>
        </a:prstGeom>
        <a:solidFill>
          <a:schemeClr val="accent2">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80010" tIns="26670" rIns="80010" bIns="26670" numCol="1" spcCol="1270" anchor="ctr" anchorCtr="0">
          <a:noAutofit/>
        </a:bodyPr>
        <a:lstStyle/>
        <a:p>
          <a:pPr marL="0" lvl="0" indent="0" algn="ctr" defTabSz="933450">
            <a:lnSpc>
              <a:spcPct val="90000"/>
            </a:lnSpc>
            <a:spcBef>
              <a:spcPct val="0"/>
            </a:spcBef>
            <a:spcAft>
              <a:spcPct val="35000"/>
            </a:spcAft>
            <a:buNone/>
          </a:pPr>
          <a:r>
            <a:rPr lang="ar-EG" sz="2100" b="1" kern="1200" dirty="0"/>
            <a:t>المحور الأول</a:t>
          </a:r>
          <a:endParaRPr lang="en-US" sz="2100" b="1" kern="1200" dirty="0"/>
        </a:p>
        <a:p>
          <a:pPr marL="0" lvl="0" indent="0" algn="ctr" defTabSz="933450">
            <a:lnSpc>
              <a:spcPct val="90000"/>
            </a:lnSpc>
            <a:spcBef>
              <a:spcPct val="0"/>
            </a:spcBef>
            <a:spcAft>
              <a:spcPct val="35000"/>
            </a:spcAft>
            <a:buNone/>
          </a:pPr>
          <a:r>
            <a:rPr lang="ar-EG" sz="2100" b="1" kern="1200" dirty="0"/>
            <a:t>أثر بنوك المعلومات علي الخصوصية المعلوماتية</a:t>
          </a:r>
        </a:p>
      </dsp:txBody>
      <dsp:txXfrm>
        <a:off x="1091994" y="52496"/>
        <a:ext cx="4365454" cy="1022889"/>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4CC6A68-CDB6-4FA3-87B1-1A04739C7517}">
      <dsp:nvSpPr>
        <dsp:cNvPr id="0" name=""/>
        <dsp:cNvSpPr/>
      </dsp:nvSpPr>
      <dsp:spPr>
        <a:xfrm>
          <a:off x="1039498" y="0"/>
          <a:ext cx="4470446" cy="1075385"/>
        </a:xfrm>
        <a:prstGeom prst="round2SameRect">
          <a:avLst/>
        </a:prstGeom>
        <a:solidFill>
          <a:schemeClr val="accent2">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80010" tIns="26670" rIns="80010" bIns="26670" numCol="1" spcCol="1270" anchor="ctr" anchorCtr="0">
          <a:noAutofit/>
        </a:bodyPr>
        <a:lstStyle/>
        <a:p>
          <a:pPr marL="0" lvl="0" indent="0" algn="ctr" defTabSz="933450">
            <a:lnSpc>
              <a:spcPct val="90000"/>
            </a:lnSpc>
            <a:spcBef>
              <a:spcPct val="0"/>
            </a:spcBef>
            <a:spcAft>
              <a:spcPct val="35000"/>
            </a:spcAft>
            <a:buNone/>
          </a:pPr>
          <a:r>
            <a:rPr lang="ar-EG" sz="2100" b="1" kern="1200" dirty="0"/>
            <a:t>المحور الأول</a:t>
          </a:r>
          <a:endParaRPr lang="en-US" sz="2100" b="1" kern="1200" dirty="0"/>
        </a:p>
        <a:p>
          <a:pPr marL="0" lvl="0" indent="0" algn="ctr" defTabSz="933450">
            <a:lnSpc>
              <a:spcPct val="90000"/>
            </a:lnSpc>
            <a:spcBef>
              <a:spcPct val="0"/>
            </a:spcBef>
            <a:spcAft>
              <a:spcPct val="35000"/>
            </a:spcAft>
            <a:buNone/>
          </a:pPr>
          <a:r>
            <a:rPr lang="ar-EG" sz="2100" b="1" kern="1200" dirty="0"/>
            <a:t>أثر بنوك المعلومات علي الخصوصية المعلوماتية</a:t>
          </a:r>
        </a:p>
      </dsp:txBody>
      <dsp:txXfrm>
        <a:off x="1091994" y="52496"/>
        <a:ext cx="4365454" cy="1022889"/>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4CC6A68-CDB6-4FA3-87B1-1A04739C7517}">
      <dsp:nvSpPr>
        <dsp:cNvPr id="0" name=""/>
        <dsp:cNvSpPr/>
      </dsp:nvSpPr>
      <dsp:spPr>
        <a:xfrm>
          <a:off x="1039498" y="0"/>
          <a:ext cx="4470446" cy="1075385"/>
        </a:xfrm>
        <a:prstGeom prst="round2SameRect">
          <a:avLst/>
        </a:prstGeom>
        <a:solidFill>
          <a:schemeClr val="accent2">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80010" tIns="26670" rIns="80010" bIns="26670" numCol="1" spcCol="1270" anchor="ctr" anchorCtr="0">
          <a:noAutofit/>
        </a:bodyPr>
        <a:lstStyle/>
        <a:p>
          <a:pPr marL="0" lvl="0" indent="0" algn="ctr" defTabSz="933450">
            <a:lnSpc>
              <a:spcPct val="90000"/>
            </a:lnSpc>
            <a:spcBef>
              <a:spcPct val="0"/>
            </a:spcBef>
            <a:spcAft>
              <a:spcPct val="35000"/>
            </a:spcAft>
            <a:buNone/>
          </a:pPr>
          <a:r>
            <a:rPr lang="ar-EG" sz="2100" b="1" kern="1200" dirty="0"/>
            <a:t>المحور الأول</a:t>
          </a:r>
          <a:endParaRPr lang="en-US" sz="2100" b="1" kern="1200" dirty="0"/>
        </a:p>
        <a:p>
          <a:pPr marL="0" lvl="0" indent="0" algn="ctr" defTabSz="933450">
            <a:lnSpc>
              <a:spcPct val="90000"/>
            </a:lnSpc>
            <a:spcBef>
              <a:spcPct val="0"/>
            </a:spcBef>
            <a:spcAft>
              <a:spcPct val="35000"/>
            </a:spcAft>
            <a:buNone/>
          </a:pPr>
          <a:r>
            <a:rPr lang="ar-EG" sz="2100" b="1" kern="1200" dirty="0"/>
            <a:t>أثر بنوك المعلومات علي الخصوصية المعلوماتية</a:t>
          </a:r>
        </a:p>
      </dsp:txBody>
      <dsp:txXfrm>
        <a:off x="1091994" y="52496"/>
        <a:ext cx="4365454" cy="1022889"/>
      </dsp:txXfrm>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4CC6A68-CDB6-4FA3-87B1-1A04739C7517}">
      <dsp:nvSpPr>
        <dsp:cNvPr id="0" name=""/>
        <dsp:cNvSpPr/>
      </dsp:nvSpPr>
      <dsp:spPr>
        <a:xfrm>
          <a:off x="0" y="389125"/>
          <a:ext cx="4562942" cy="1097635"/>
        </a:xfrm>
        <a:prstGeom prst="round2SameRect">
          <a:avLst/>
        </a:prstGeom>
        <a:solidFill>
          <a:schemeClr val="accent2">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80010" tIns="26670" rIns="80010" bIns="26670" numCol="1" spcCol="1270" anchor="ctr" anchorCtr="0">
          <a:noAutofit/>
        </a:bodyPr>
        <a:lstStyle/>
        <a:p>
          <a:pPr marL="0" lvl="0" indent="0" algn="ctr" defTabSz="933450">
            <a:lnSpc>
              <a:spcPct val="90000"/>
            </a:lnSpc>
            <a:spcBef>
              <a:spcPct val="0"/>
            </a:spcBef>
            <a:spcAft>
              <a:spcPct val="35000"/>
            </a:spcAft>
            <a:buNone/>
          </a:pPr>
          <a:r>
            <a:rPr lang="ar-EG" sz="2100" b="1" kern="1200" dirty="0"/>
            <a:t>المحور الأول</a:t>
          </a:r>
          <a:endParaRPr lang="en-US" sz="2100" b="1" kern="1200" dirty="0"/>
        </a:p>
        <a:p>
          <a:pPr marL="0" lvl="0" indent="0" algn="ctr" defTabSz="933450">
            <a:lnSpc>
              <a:spcPct val="90000"/>
            </a:lnSpc>
            <a:spcBef>
              <a:spcPct val="0"/>
            </a:spcBef>
            <a:spcAft>
              <a:spcPct val="35000"/>
            </a:spcAft>
            <a:buNone/>
          </a:pPr>
          <a:r>
            <a:rPr lang="ar-EG" sz="2100" b="1" kern="1200" dirty="0"/>
            <a:t>أثر بنوك المعلومات علي الخصوصية المعلوماتية</a:t>
          </a:r>
        </a:p>
      </dsp:txBody>
      <dsp:txXfrm>
        <a:off x="53582" y="442707"/>
        <a:ext cx="4455778" cy="1044053"/>
      </dsp:txXfrm>
    </dsp:sp>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4CC6A68-CDB6-4FA3-87B1-1A04739C7517}">
      <dsp:nvSpPr>
        <dsp:cNvPr id="0" name=""/>
        <dsp:cNvSpPr/>
      </dsp:nvSpPr>
      <dsp:spPr>
        <a:xfrm>
          <a:off x="556470" y="540653"/>
          <a:ext cx="4562942" cy="1097635"/>
        </a:xfrm>
        <a:prstGeom prst="round2SameRect">
          <a:avLst/>
        </a:prstGeom>
        <a:solidFill>
          <a:schemeClr val="accent2">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80010" tIns="26670" rIns="80010" bIns="26670" numCol="1" spcCol="1270" anchor="ctr" anchorCtr="0">
          <a:noAutofit/>
        </a:bodyPr>
        <a:lstStyle/>
        <a:p>
          <a:pPr marL="0" lvl="0" indent="0" algn="ctr" defTabSz="933450">
            <a:lnSpc>
              <a:spcPct val="90000"/>
            </a:lnSpc>
            <a:spcBef>
              <a:spcPct val="0"/>
            </a:spcBef>
            <a:spcAft>
              <a:spcPct val="35000"/>
            </a:spcAft>
            <a:buNone/>
          </a:pPr>
          <a:r>
            <a:rPr lang="ar-EG" sz="2100" b="1" kern="1200" dirty="0"/>
            <a:t>المحور الأول</a:t>
          </a:r>
          <a:endParaRPr lang="en-US" sz="2100" b="1" kern="1200" dirty="0"/>
        </a:p>
        <a:p>
          <a:pPr marL="0" lvl="0" indent="0" algn="ctr" defTabSz="933450">
            <a:lnSpc>
              <a:spcPct val="90000"/>
            </a:lnSpc>
            <a:spcBef>
              <a:spcPct val="0"/>
            </a:spcBef>
            <a:spcAft>
              <a:spcPct val="35000"/>
            </a:spcAft>
            <a:buNone/>
          </a:pPr>
          <a:r>
            <a:rPr lang="ar-EG" sz="2100" b="1" kern="1200" dirty="0"/>
            <a:t>أثر بنوك المعلومات علي الخصوصية المعلوماتية</a:t>
          </a:r>
        </a:p>
      </dsp:txBody>
      <dsp:txXfrm>
        <a:off x="610052" y="594235"/>
        <a:ext cx="4455778" cy="1044053"/>
      </dsp:txXfrm>
    </dsp:sp>
  </dsp:spTree>
</dsp:drawing>
</file>

<file path=ppt/diagrams/drawing1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4CC6A68-CDB6-4FA3-87B1-1A04739C7517}">
      <dsp:nvSpPr>
        <dsp:cNvPr id="0" name=""/>
        <dsp:cNvSpPr/>
      </dsp:nvSpPr>
      <dsp:spPr>
        <a:xfrm>
          <a:off x="556470" y="540653"/>
          <a:ext cx="4562942" cy="1097635"/>
        </a:xfrm>
        <a:prstGeom prst="round2SameRect">
          <a:avLst/>
        </a:prstGeom>
        <a:solidFill>
          <a:schemeClr val="accent2">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80010" tIns="26670" rIns="80010" bIns="26670" numCol="1" spcCol="1270" anchor="ctr" anchorCtr="0">
          <a:noAutofit/>
        </a:bodyPr>
        <a:lstStyle/>
        <a:p>
          <a:pPr marL="0" lvl="0" indent="0" algn="ctr" defTabSz="933450">
            <a:lnSpc>
              <a:spcPct val="90000"/>
            </a:lnSpc>
            <a:spcBef>
              <a:spcPct val="0"/>
            </a:spcBef>
            <a:spcAft>
              <a:spcPct val="35000"/>
            </a:spcAft>
            <a:buNone/>
          </a:pPr>
          <a:r>
            <a:rPr lang="ar-EG" sz="2100" b="1" kern="1200" dirty="0"/>
            <a:t>المحور الأول</a:t>
          </a:r>
          <a:endParaRPr lang="en-US" sz="2100" b="1" kern="1200" dirty="0"/>
        </a:p>
        <a:p>
          <a:pPr marL="0" lvl="0" indent="0" algn="ctr" defTabSz="933450">
            <a:lnSpc>
              <a:spcPct val="90000"/>
            </a:lnSpc>
            <a:spcBef>
              <a:spcPct val="0"/>
            </a:spcBef>
            <a:spcAft>
              <a:spcPct val="35000"/>
            </a:spcAft>
            <a:buNone/>
          </a:pPr>
          <a:r>
            <a:rPr lang="ar-EG" sz="2100" b="1" kern="1200" dirty="0"/>
            <a:t>أثر بنوك المعلومات علي الخصوصية المعلوماتية</a:t>
          </a:r>
        </a:p>
      </dsp:txBody>
      <dsp:txXfrm>
        <a:off x="610052" y="594235"/>
        <a:ext cx="4455778" cy="1044053"/>
      </dsp:txXfrm>
    </dsp:sp>
  </dsp:spTree>
</dsp:drawing>
</file>

<file path=ppt/diagrams/drawing1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4CC6A68-CDB6-4FA3-87B1-1A04739C7517}">
      <dsp:nvSpPr>
        <dsp:cNvPr id="0" name=""/>
        <dsp:cNvSpPr/>
      </dsp:nvSpPr>
      <dsp:spPr>
        <a:xfrm>
          <a:off x="556470" y="540653"/>
          <a:ext cx="4562942" cy="1097635"/>
        </a:xfrm>
        <a:prstGeom prst="round2SameRect">
          <a:avLst/>
        </a:prstGeom>
        <a:solidFill>
          <a:schemeClr val="accent2">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80010" tIns="26670" rIns="80010" bIns="26670" numCol="1" spcCol="1270" anchor="ctr" anchorCtr="0">
          <a:noAutofit/>
        </a:bodyPr>
        <a:lstStyle/>
        <a:p>
          <a:pPr marL="0" lvl="0" indent="0" algn="ctr" defTabSz="933450">
            <a:lnSpc>
              <a:spcPct val="90000"/>
            </a:lnSpc>
            <a:spcBef>
              <a:spcPct val="0"/>
            </a:spcBef>
            <a:spcAft>
              <a:spcPct val="35000"/>
            </a:spcAft>
            <a:buNone/>
          </a:pPr>
          <a:r>
            <a:rPr lang="ar-EG" sz="2100" b="1" kern="1200" dirty="0"/>
            <a:t>المحور الأول</a:t>
          </a:r>
          <a:endParaRPr lang="en-US" sz="2100" b="1" kern="1200" dirty="0"/>
        </a:p>
        <a:p>
          <a:pPr marL="0" lvl="0" indent="0" algn="ctr" defTabSz="933450">
            <a:lnSpc>
              <a:spcPct val="90000"/>
            </a:lnSpc>
            <a:spcBef>
              <a:spcPct val="0"/>
            </a:spcBef>
            <a:spcAft>
              <a:spcPct val="35000"/>
            </a:spcAft>
            <a:buNone/>
          </a:pPr>
          <a:r>
            <a:rPr lang="ar-EG" sz="2100" b="1" kern="1200" dirty="0"/>
            <a:t>أثر بنوك المعلومات علي الخصوصية المعلوماتية</a:t>
          </a:r>
        </a:p>
      </dsp:txBody>
      <dsp:txXfrm>
        <a:off x="610052" y="594235"/>
        <a:ext cx="4455778" cy="1044053"/>
      </dsp:txXfrm>
    </dsp:sp>
  </dsp:spTree>
</dsp:drawing>
</file>

<file path=ppt/diagrams/drawing1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4CC6A68-CDB6-4FA3-87B1-1A04739C7517}">
      <dsp:nvSpPr>
        <dsp:cNvPr id="0" name=""/>
        <dsp:cNvSpPr/>
      </dsp:nvSpPr>
      <dsp:spPr>
        <a:xfrm>
          <a:off x="556470" y="540653"/>
          <a:ext cx="4562942" cy="1097635"/>
        </a:xfrm>
        <a:prstGeom prst="round2SameRect">
          <a:avLst/>
        </a:prstGeom>
        <a:solidFill>
          <a:schemeClr val="accent2">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80010" tIns="26670" rIns="80010" bIns="26670" numCol="1" spcCol="1270" anchor="ctr" anchorCtr="0">
          <a:noAutofit/>
        </a:bodyPr>
        <a:lstStyle/>
        <a:p>
          <a:pPr marL="0" lvl="0" indent="0" algn="ctr" defTabSz="933450">
            <a:lnSpc>
              <a:spcPct val="90000"/>
            </a:lnSpc>
            <a:spcBef>
              <a:spcPct val="0"/>
            </a:spcBef>
            <a:spcAft>
              <a:spcPct val="35000"/>
            </a:spcAft>
            <a:buNone/>
          </a:pPr>
          <a:r>
            <a:rPr lang="ar-EG" sz="2100" b="1" kern="1200" dirty="0"/>
            <a:t>المحور الأول</a:t>
          </a:r>
          <a:endParaRPr lang="en-US" sz="2100" b="1" kern="1200" dirty="0"/>
        </a:p>
        <a:p>
          <a:pPr marL="0" lvl="0" indent="0" algn="ctr" defTabSz="933450">
            <a:lnSpc>
              <a:spcPct val="90000"/>
            </a:lnSpc>
            <a:spcBef>
              <a:spcPct val="0"/>
            </a:spcBef>
            <a:spcAft>
              <a:spcPct val="35000"/>
            </a:spcAft>
            <a:buNone/>
          </a:pPr>
          <a:r>
            <a:rPr lang="ar-EG" sz="2100" b="1" kern="1200" dirty="0"/>
            <a:t>أثر بنوك المعلومات علي الخصوصية المعلوماتية</a:t>
          </a:r>
        </a:p>
      </dsp:txBody>
      <dsp:txXfrm>
        <a:off x="610052" y="594235"/>
        <a:ext cx="4455778" cy="1044053"/>
      </dsp:txXfrm>
    </dsp:sp>
  </dsp:spTree>
</dsp:drawing>
</file>

<file path=ppt/diagrams/drawing1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4CC6A68-CDB6-4FA3-87B1-1A04739C7517}">
      <dsp:nvSpPr>
        <dsp:cNvPr id="0" name=""/>
        <dsp:cNvSpPr/>
      </dsp:nvSpPr>
      <dsp:spPr>
        <a:xfrm>
          <a:off x="556470" y="540653"/>
          <a:ext cx="4562942" cy="1097635"/>
        </a:xfrm>
        <a:prstGeom prst="round2SameRect">
          <a:avLst/>
        </a:prstGeom>
        <a:solidFill>
          <a:schemeClr val="accent2">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80010" tIns="26670" rIns="80010" bIns="26670" numCol="1" spcCol="1270" anchor="ctr" anchorCtr="0">
          <a:noAutofit/>
        </a:bodyPr>
        <a:lstStyle/>
        <a:p>
          <a:pPr marL="0" lvl="0" indent="0" algn="ctr" defTabSz="933450">
            <a:lnSpc>
              <a:spcPct val="90000"/>
            </a:lnSpc>
            <a:spcBef>
              <a:spcPct val="0"/>
            </a:spcBef>
            <a:spcAft>
              <a:spcPct val="35000"/>
            </a:spcAft>
            <a:buNone/>
          </a:pPr>
          <a:r>
            <a:rPr lang="ar-EG" sz="2100" b="1" kern="1200" dirty="0"/>
            <a:t>المحور الأول</a:t>
          </a:r>
          <a:endParaRPr lang="en-US" sz="2100" b="1" kern="1200" dirty="0"/>
        </a:p>
        <a:p>
          <a:pPr marL="0" lvl="0" indent="0" algn="ctr" defTabSz="933450">
            <a:lnSpc>
              <a:spcPct val="90000"/>
            </a:lnSpc>
            <a:spcBef>
              <a:spcPct val="0"/>
            </a:spcBef>
            <a:spcAft>
              <a:spcPct val="35000"/>
            </a:spcAft>
            <a:buNone/>
          </a:pPr>
          <a:r>
            <a:rPr lang="ar-EG" sz="2100" b="1" kern="1200" dirty="0"/>
            <a:t>أثر بنوك المعلومات علي الخصوصية المعلوماتية</a:t>
          </a:r>
        </a:p>
      </dsp:txBody>
      <dsp:txXfrm>
        <a:off x="610052" y="594235"/>
        <a:ext cx="4455778" cy="1044053"/>
      </dsp:txXfrm>
    </dsp:sp>
  </dsp:spTree>
</dsp:drawing>
</file>

<file path=ppt/diagrams/drawing1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4CC6A68-CDB6-4FA3-87B1-1A04739C7517}">
      <dsp:nvSpPr>
        <dsp:cNvPr id="0" name=""/>
        <dsp:cNvSpPr/>
      </dsp:nvSpPr>
      <dsp:spPr>
        <a:xfrm>
          <a:off x="556470" y="540653"/>
          <a:ext cx="4562942" cy="1097635"/>
        </a:xfrm>
        <a:prstGeom prst="round2SameRect">
          <a:avLst/>
        </a:prstGeom>
        <a:solidFill>
          <a:schemeClr val="accent2">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80010" tIns="26670" rIns="80010" bIns="26670" numCol="1" spcCol="1270" anchor="ctr" anchorCtr="0">
          <a:noAutofit/>
        </a:bodyPr>
        <a:lstStyle/>
        <a:p>
          <a:pPr marL="0" lvl="0" indent="0" algn="ctr" defTabSz="933450">
            <a:lnSpc>
              <a:spcPct val="90000"/>
            </a:lnSpc>
            <a:spcBef>
              <a:spcPct val="0"/>
            </a:spcBef>
            <a:spcAft>
              <a:spcPct val="35000"/>
            </a:spcAft>
            <a:buNone/>
          </a:pPr>
          <a:r>
            <a:rPr lang="ar-EG" sz="2100" b="1" kern="1200" dirty="0"/>
            <a:t>المحور الأول</a:t>
          </a:r>
          <a:endParaRPr lang="en-US" sz="2100" b="1" kern="1200" dirty="0"/>
        </a:p>
        <a:p>
          <a:pPr marL="0" lvl="0" indent="0" algn="ctr" defTabSz="933450">
            <a:lnSpc>
              <a:spcPct val="90000"/>
            </a:lnSpc>
            <a:spcBef>
              <a:spcPct val="0"/>
            </a:spcBef>
            <a:spcAft>
              <a:spcPct val="35000"/>
            </a:spcAft>
            <a:buNone/>
          </a:pPr>
          <a:r>
            <a:rPr lang="ar-EG" sz="2100" b="1" kern="1200" dirty="0"/>
            <a:t>أثر بنوك المعلومات علي الخصوصية المعلوماتية</a:t>
          </a:r>
        </a:p>
      </dsp:txBody>
      <dsp:txXfrm>
        <a:off x="610052" y="594235"/>
        <a:ext cx="4455778" cy="1044053"/>
      </dsp:txXfrm>
    </dsp:sp>
  </dsp:spTree>
</dsp:drawing>
</file>

<file path=ppt/diagrams/drawing1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4CC6A68-CDB6-4FA3-87B1-1A04739C7517}">
      <dsp:nvSpPr>
        <dsp:cNvPr id="0" name=""/>
        <dsp:cNvSpPr/>
      </dsp:nvSpPr>
      <dsp:spPr>
        <a:xfrm>
          <a:off x="556470" y="540653"/>
          <a:ext cx="4562942" cy="1097635"/>
        </a:xfrm>
        <a:prstGeom prst="round2SameRect">
          <a:avLst/>
        </a:prstGeom>
        <a:solidFill>
          <a:schemeClr val="accent2">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80010" tIns="26670" rIns="80010" bIns="26670" numCol="1" spcCol="1270" anchor="ctr" anchorCtr="0">
          <a:noAutofit/>
        </a:bodyPr>
        <a:lstStyle/>
        <a:p>
          <a:pPr marL="0" lvl="0" indent="0" algn="ctr" defTabSz="933450">
            <a:lnSpc>
              <a:spcPct val="90000"/>
            </a:lnSpc>
            <a:spcBef>
              <a:spcPct val="0"/>
            </a:spcBef>
            <a:spcAft>
              <a:spcPct val="35000"/>
            </a:spcAft>
            <a:buNone/>
          </a:pPr>
          <a:r>
            <a:rPr lang="ar-EG" sz="2100" b="1" kern="1200" dirty="0"/>
            <a:t>المحور الأول</a:t>
          </a:r>
          <a:endParaRPr lang="en-US" sz="2100" b="1" kern="1200" dirty="0"/>
        </a:p>
        <a:p>
          <a:pPr marL="0" lvl="0" indent="0" algn="ctr" defTabSz="933450">
            <a:lnSpc>
              <a:spcPct val="90000"/>
            </a:lnSpc>
            <a:spcBef>
              <a:spcPct val="0"/>
            </a:spcBef>
            <a:spcAft>
              <a:spcPct val="35000"/>
            </a:spcAft>
            <a:buNone/>
          </a:pPr>
          <a:r>
            <a:rPr lang="ar-EG" sz="2100" b="1" kern="1200" dirty="0"/>
            <a:t>أثر بنوك المعلومات علي الخصوصية المعلوماتية</a:t>
          </a:r>
        </a:p>
      </dsp:txBody>
      <dsp:txXfrm>
        <a:off x="610052" y="594235"/>
        <a:ext cx="4455778" cy="1044053"/>
      </dsp:txXfrm>
    </dsp:sp>
  </dsp:spTree>
</dsp:drawing>
</file>

<file path=ppt/diagrams/drawing1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4CC6A68-CDB6-4FA3-87B1-1A04739C7517}">
      <dsp:nvSpPr>
        <dsp:cNvPr id="0" name=""/>
        <dsp:cNvSpPr/>
      </dsp:nvSpPr>
      <dsp:spPr>
        <a:xfrm>
          <a:off x="556470" y="540653"/>
          <a:ext cx="4562942" cy="1097635"/>
        </a:xfrm>
        <a:prstGeom prst="round2SameRect">
          <a:avLst/>
        </a:prstGeom>
        <a:solidFill>
          <a:schemeClr val="accent2">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80010" tIns="26670" rIns="80010" bIns="26670" numCol="1" spcCol="1270" anchor="ctr" anchorCtr="0">
          <a:noAutofit/>
        </a:bodyPr>
        <a:lstStyle/>
        <a:p>
          <a:pPr marL="0" lvl="0" indent="0" algn="ctr" defTabSz="933450">
            <a:lnSpc>
              <a:spcPct val="90000"/>
            </a:lnSpc>
            <a:spcBef>
              <a:spcPct val="0"/>
            </a:spcBef>
            <a:spcAft>
              <a:spcPct val="35000"/>
            </a:spcAft>
            <a:buNone/>
          </a:pPr>
          <a:r>
            <a:rPr lang="ar-EG" sz="2100" b="1" kern="1200" dirty="0"/>
            <a:t>المحور الأول</a:t>
          </a:r>
          <a:endParaRPr lang="en-US" sz="2100" b="1" kern="1200" dirty="0"/>
        </a:p>
        <a:p>
          <a:pPr marL="0" lvl="0" indent="0" algn="ctr" defTabSz="933450">
            <a:lnSpc>
              <a:spcPct val="90000"/>
            </a:lnSpc>
            <a:spcBef>
              <a:spcPct val="0"/>
            </a:spcBef>
            <a:spcAft>
              <a:spcPct val="35000"/>
            </a:spcAft>
            <a:buNone/>
          </a:pPr>
          <a:r>
            <a:rPr lang="ar-EG" sz="2100" b="1" kern="1200" dirty="0"/>
            <a:t>أثر بنوك المعلومات علي الخصوصية المعلوماتية</a:t>
          </a:r>
        </a:p>
      </dsp:txBody>
      <dsp:txXfrm>
        <a:off x="610052" y="594235"/>
        <a:ext cx="4455778" cy="1044053"/>
      </dsp:txXfrm>
    </dsp:sp>
  </dsp:spTree>
</dsp:drawing>
</file>

<file path=ppt/diagrams/drawing1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4CC6A68-CDB6-4FA3-87B1-1A04739C7517}">
      <dsp:nvSpPr>
        <dsp:cNvPr id="0" name=""/>
        <dsp:cNvSpPr/>
      </dsp:nvSpPr>
      <dsp:spPr>
        <a:xfrm>
          <a:off x="556470" y="540653"/>
          <a:ext cx="4562942" cy="1097635"/>
        </a:xfrm>
        <a:prstGeom prst="round2SameRect">
          <a:avLst/>
        </a:prstGeom>
        <a:solidFill>
          <a:schemeClr val="accent2">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80010" tIns="26670" rIns="80010" bIns="26670" numCol="1" spcCol="1270" anchor="ctr" anchorCtr="0">
          <a:noAutofit/>
        </a:bodyPr>
        <a:lstStyle/>
        <a:p>
          <a:pPr marL="0" lvl="0" indent="0" algn="ctr" defTabSz="933450">
            <a:lnSpc>
              <a:spcPct val="90000"/>
            </a:lnSpc>
            <a:spcBef>
              <a:spcPct val="0"/>
            </a:spcBef>
            <a:spcAft>
              <a:spcPct val="35000"/>
            </a:spcAft>
            <a:buNone/>
          </a:pPr>
          <a:r>
            <a:rPr lang="ar-EG" sz="2100" b="1" kern="1200" dirty="0"/>
            <a:t>المحور الأول</a:t>
          </a:r>
          <a:endParaRPr lang="en-US" sz="2100" b="1" kern="1200" dirty="0"/>
        </a:p>
        <a:p>
          <a:pPr marL="0" lvl="0" indent="0" algn="ctr" defTabSz="933450">
            <a:lnSpc>
              <a:spcPct val="90000"/>
            </a:lnSpc>
            <a:spcBef>
              <a:spcPct val="0"/>
            </a:spcBef>
            <a:spcAft>
              <a:spcPct val="35000"/>
            </a:spcAft>
            <a:buNone/>
          </a:pPr>
          <a:r>
            <a:rPr lang="ar-EG" sz="2100" b="1" kern="1200" dirty="0"/>
            <a:t>أثر بنوك المعلومات علي الخصوصية المعلوماتية</a:t>
          </a:r>
        </a:p>
      </dsp:txBody>
      <dsp:txXfrm>
        <a:off x="610052" y="594235"/>
        <a:ext cx="4455778" cy="1044053"/>
      </dsp:txXfrm>
    </dsp:sp>
  </dsp:spTree>
</dsp:drawing>
</file>

<file path=ppt/diagrams/drawing1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4CC6A68-CDB6-4FA3-87B1-1A04739C7517}">
      <dsp:nvSpPr>
        <dsp:cNvPr id="0" name=""/>
        <dsp:cNvSpPr/>
      </dsp:nvSpPr>
      <dsp:spPr>
        <a:xfrm>
          <a:off x="556470" y="540653"/>
          <a:ext cx="4562942" cy="1097635"/>
        </a:xfrm>
        <a:prstGeom prst="round2SameRect">
          <a:avLst/>
        </a:prstGeom>
        <a:solidFill>
          <a:schemeClr val="accent2">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80010" tIns="26670" rIns="80010" bIns="26670" numCol="1" spcCol="1270" anchor="ctr" anchorCtr="0">
          <a:noAutofit/>
        </a:bodyPr>
        <a:lstStyle/>
        <a:p>
          <a:pPr marL="0" lvl="0" indent="0" algn="ctr" defTabSz="933450">
            <a:lnSpc>
              <a:spcPct val="90000"/>
            </a:lnSpc>
            <a:spcBef>
              <a:spcPct val="0"/>
            </a:spcBef>
            <a:spcAft>
              <a:spcPct val="35000"/>
            </a:spcAft>
            <a:buNone/>
          </a:pPr>
          <a:r>
            <a:rPr lang="ar-EG" sz="2100" b="1" kern="1200" dirty="0"/>
            <a:t>المحور الأول</a:t>
          </a:r>
          <a:endParaRPr lang="en-US" sz="2100" b="1" kern="1200" dirty="0"/>
        </a:p>
        <a:p>
          <a:pPr marL="0" lvl="0" indent="0" algn="ctr" defTabSz="933450">
            <a:lnSpc>
              <a:spcPct val="90000"/>
            </a:lnSpc>
            <a:spcBef>
              <a:spcPct val="0"/>
            </a:spcBef>
            <a:spcAft>
              <a:spcPct val="35000"/>
            </a:spcAft>
            <a:buNone/>
          </a:pPr>
          <a:r>
            <a:rPr lang="ar-EG" sz="2100" b="1" kern="1200" dirty="0"/>
            <a:t>أثر بنوك المعلومات علي الخصوصية المعلوماتية</a:t>
          </a:r>
        </a:p>
      </dsp:txBody>
      <dsp:txXfrm>
        <a:off x="610052" y="594235"/>
        <a:ext cx="4455778" cy="1044053"/>
      </dsp:txXfrm>
    </dsp:sp>
  </dsp:spTree>
</dsp:drawing>
</file>

<file path=ppt/diagrams/drawing2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4CC6A68-CDB6-4FA3-87B1-1A04739C7517}">
      <dsp:nvSpPr>
        <dsp:cNvPr id="0" name=""/>
        <dsp:cNvSpPr/>
      </dsp:nvSpPr>
      <dsp:spPr>
        <a:xfrm>
          <a:off x="556470" y="540653"/>
          <a:ext cx="4562942" cy="1097635"/>
        </a:xfrm>
        <a:prstGeom prst="round2SameRect">
          <a:avLst/>
        </a:prstGeom>
        <a:solidFill>
          <a:schemeClr val="accent2">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80010" tIns="26670" rIns="80010" bIns="26670" numCol="1" spcCol="1270" anchor="ctr" anchorCtr="0">
          <a:noAutofit/>
        </a:bodyPr>
        <a:lstStyle/>
        <a:p>
          <a:pPr marL="0" lvl="0" indent="0" algn="ctr" defTabSz="933450">
            <a:lnSpc>
              <a:spcPct val="90000"/>
            </a:lnSpc>
            <a:spcBef>
              <a:spcPct val="0"/>
            </a:spcBef>
            <a:spcAft>
              <a:spcPct val="35000"/>
            </a:spcAft>
            <a:buNone/>
          </a:pPr>
          <a:r>
            <a:rPr lang="ar-EG" sz="2100" b="1" kern="1200" dirty="0"/>
            <a:t>المحور الأول</a:t>
          </a:r>
          <a:endParaRPr lang="en-US" sz="2100" b="1" kern="1200" dirty="0"/>
        </a:p>
        <a:p>
          <a:pPr marL="0" lvl="0" indent="0" algn="ctr" defTabSz="933450">
            <a:lnSpc>
              <a:spcPct val="90000"/>
            </a:lnSpc>
            <a:spcBef>
              <a:spcPct val="0"/>
            </a:spcBef>
            <a:spcAft>
              <a:spcPct val="35000"/>
            </a:spcAft>
            <a:buNone/>
          </a:pPr>
          <a:r>
            <a:rPr lang="ar-EG" sz="2100" b="1" kern="1200" dirty="0"/>
            <a:t>أثر بنوك المعلومات علي الخصوصية المعلوماتية</a:t>
          </a:r>
        </a:p>
      </dsp:txBody>
      <dsp:txXfrm>
        <a:off x="610052" y="594235"/>
        <a:ext cx="4455778" cy="1044053"/>
      </dsp:txXfrm>
    </dsp:sp>
  </dsp:spTree>
</dsp:drawing>
</file>

<file path=ppt/diagrams/drawing2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4CC6A68-CDB6-4FA3-87B1-1A04739C7517}">
      <dsp:nvSpPr>
        <dsp:cNvPr id="0" name=""/>
        <dsp:cNvSpPr/>
      </dsp:nvSpPr>
      <dsp:spPr>
        <a:xfrm>
          <a:off x="556470" y="540653"/>
          <a:ext cx="4562942" cy="1097635"/>
        </a:xfrm>
        <a:prstGeom prst="round2SameRect">
          <a:avLst/>
        </a:prstGeom>
        <a:solidFill>
          <a:schemeClr val="accent2">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80010" tIns="26670" rIns="80010" bIns="26670" numCol="1" spcCol="1270" anchor="ctr" anchorCtr="0">
          <a:noAutofit/>
        </a:bodyPr>
        <a:lstStyle/>
        <a:p>
          <a:pPr marL="0" lvl="0" indent="0" algn="ctr" defTabSz="933450">
            <a:lnSpc>
              <a:spcPct val="90000"/>
            </a:lnSpc>
            <a:spcBef>
              <a:spcPct val="0"/>
            </a:spcBef>
            <a:spcAft>
              <a:spcPct val="35000"/>
            </a:spcAft>
            <a:buNone/>
          </a:pPr>
          <a:r>
            <a:rPr lang="ar-EG" sz="2100" b="1" kern="1200" dirty="0"/>
            <a:t>المحور الأول</a:t>
          </a:r>
          <a:endParaRPr lang="en-US" sz="2100" b="1" kern="1200" dirty="0"/>
        </a:p>
        <a:p>
          <a:pPr marL="0" lvl="0" indent="0" algn="ctr" defTabSz="933450">
            <a:lnSpc>
              <a:spcPct val="90000"/>
            </a:lnSpc>
            <a:spcBef>
              <a:spcPct val="0"/>
            </a:spcBef>
            <a:spcAft>
              <a:spcPct val="35000"/>
            </a:spcAft>
            <a:buNone/>
          </a:pPr>
          <a:r>
            <a:rPr lang="ar-EG" sz="2100" b="1" kern="1200" dirty="0"/>
            <a:t>أثر بنوك المعلومات علي الخصوصية المعلوماتية</a:t>
          </a:r>
        </a:p>
      </dsp:txBody>
      <dsp:txXfrm>
        <a:off x="610052" y="594235"/>
        <a:ext cx="4455778" cy="1044053"/>
      </dsp:txXfrm>
    </dsp:sp>
  </dsp:spTree>
</dsp:drawing>
</file>

<file path=ppt/diagrams/drawing2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2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2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2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2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2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2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2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3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3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layout1.xml><?xml version="1.0" encoding="utf-8"?>
<dgm:layoutDef xmlns:dgm="http://schemas.openxmlformats.org/drawingml/2006/diagram" xmlns:a="http://schemas.openxmlformats.org/drawingml/2006/main" uniqueId="urn:diagrams.loki3.com/TabbedArc+Icon">
  <dgm:title val="Tabbed Arc"/>
  <dgm:desc val="Use to show a set of related items arcing over a common area.  Best with small amounts of text."/>
  <dgm:catLst>
    <dgm:cat type="relationship" pri="20500"/>
    <dgm:cat type="officeonline" pri="4000"/>
  </dgm:catLst>
  <dgm:sampData useDef="1">
    <dgm:dataModel>
      <dgm:ptLst/>
      <dgm:bg/>
      <dgm:whole/>
    </dgm:dataModel>
  </dgm:sampData>
  <dgm:styleData useDef="1">
    <dgm:dataModel>
      <dgm:ptLst/>
      <dgm:bg/>
      <dgm:whole/>
    </dgm:dataModel>
  </dgm:styleData>
  <dgm:clrData useDef="1">
    <dgm:dataModel>
      <dgm:ptLst/>
      <dgm:bg/>
      <dgm:whole/>
    </dgm:dataModel>
  </dgm:clrData>
  <dgm:layoutNode name="Name0">
    <dgm:varLst>
      <dgm:dir/>
      <dgm:resizeHandles val="exact"/>
    </dgm:varLst>
    <dgm:choose name="Name1">
      <dgm:if name="Name2" axis="ch" ptType="node" func="cnt" op="equ" val="1">
        <dgm:alg type="cycle"/>
      </dgm:if>
      <dgm:else name="Name3">
        <dgm:choose name="Name4">
          <dgm:if name="Name5" axis="ch" ptType="node" func="cnt" op="lte" val="3">
            <dgm:choose name="Name6">
              <dgm:if name="Name7" func="var" arg="dir" op="equ" val="norm">
                <dgm:alg type="cycle">
                  <dgm:param type="stAng" val="-40"/>
                  <dgm:param type="spanAng" val="80"/>
                  <dgm:param type="rotPath" val="alongPath"/>
                </dgm:alg>
              </dgm:if>
              <dgm:else name="Name8">
                <dgm:alg type="cycle">
                  <dgm:param type="stAng" val="40"/>
                  <dgm:param type="spanAng" val="-80"/>
                  <dgm:param type="rotPath" val="alongPath"/>
                </dgm:alg>
              </dgm:else>
            </dgm:choose>
          </dgm:if>
          <dgm:else name="Name9">
            <dgm:choose name="Name10">
              <dgm:if name="Name11" func="var" arg="dir" op="equ" val="norm">
                <dgm:alg type="cycle">
                  <dgm:param type="stAng" val="-60"/>
                  <dgm:param type="spanAng" val="120"/>
                  <dgm:param type="rotPath" val="alongPath"/>
                </dgm:alg>
              </dgm:if>
              <dgm:else name="Name12">
                <dgm:alg type="cycle">
                  <dgm:param type="stAng" val="60"/>
                  <dgm:param type="spanAng" val="-120"/>
                  <dgm:param type="rotPath" val="alongPath"/>
                </dgm:alg>
              </dgm:else>
            </dgm:choose>
          </dgm:else>
        </dgm:choose>
      </dgm:else>
    </dgm:choose>
    <dgm:shape xmlns:r="http://schemas.openxmlformats.org/officeDocument/2006/relationships" r:blip="">
      <dgm:adjLst/>
    </dgm:shape>
    <dgm:presOf/>
    <dgm:choose name="Name13">
      <dgm:if name="Name14" axis="ch" ptType="node" func="cnt" op="equ" val="2">
        <dgm:constrLst>
          <dgm:constr type="w" for="ch" ptType="node" refType="w"/>
          <dgm:constr type="primFontSz" for="ch" ptType="node" op="equ" val="65"/>
          <dgm:constr type="sibSp" refType="w" fact="0.22"/>
        </dgm:constrLst>
      </dgm:if>
      <dgm:else name="Name15">
        <dgm:constrLst>
          <dgm:constr type="w" for="ch" ptType="node" refType="w"/>
          <dgm:constr type="primFontSz" for="ch" ptType="node" op="equ" val="65"/>
          <dgm:constr type="sibSp" refType="w" fact="0.14"/>
        </dgm:constrLst>
      </dgm:else>
    </dgm:choose>
    <dgm:ruleLst/>
    <dgm:forEach name="Name16" axis="ch" ptType="node">
      <dgm:choose name="Name17">
        <dgm:if name="Name18" axis="par ch" ptType="doc node" func="cnt" op="equ" val="1">
          <dgm:layoutNode name="one">
            <dgm:varLst>
              <dgm:bulletEnabled val="1"/>
            </dgm:varLst>
            <dgm:alg type="tx"/>
            <dgm:shape xmlns:r="http://schemas.openxmlformats.org/officeDocument/2006/relationships" type="round2SameRect" r:blip="">
              <dgm:adjLst/>
            </dgm:shape>
            <dgm:presOf axis="desOrSelf" ptType="node"/>
            <dgm:constrLst>
              <dgm:constr type="h" refType="w" fact="0.65"/>
              <dgm:constr type="tMarg" refType="primFontSz" fact="0.1"/>
              <dgm:constr type="bMarg" refType="primFontSz" fact="0.1"/>
              <dgm:constr type="lMarg" refType="primFontSz" fact="0.3"/>
              <dgm:constr type="rMarg" refType="primFontSz" fact="0.3"/>
            </dgm:constrLst>
            <dgm:ruleLst>
              <dgm:rule type="primFontSz" val="5" fact="NaN" max="NaN"/>
            </dgm:ruleLst>
          </dgm:layoutNode>
        </dgm:if>
        <dgm:else name="Name19">
          <dgm:layoutNode name="twoplus">
            <dgm:varLst>
              <dgm:bulletEnabled val="1"/>
            </dgm:varLst>
            <dgm:alg type="tx">
              <dgm:param type="autoTxRot" val="grav"/>
            </dgm:alg>
            <dgm:shape xmlns:r="http://schemas.openxmlformats.org/officeDocument/2006/relationships" type="round2SameRect" r:blip="">
              <dgm:adjLst/>
            </dgm:shape>
            <dgm:presOf axis="desOrSelf" ptType="node"/>
            <dgm:constrLst>
              <dgm:constr type="h" refType="w" fact="0.65"/>
              <dgm:constr type="tMarg" refType="primFontSz" fact="0.1"/>
              <dgm:constr type="bMarg" refType="primFontSz" fact="0.1"/>
              <dgm:constr type="lMarg" refType="primFontSz" fact="0.3"/>
              <dgm:constr type="rMarg" refType="primFontSz" fact="0.3"/>
            </dgm:constrLst>
            <dgm:ruleLst>
              <dgm:rule type="primFontSz" val="5" fact="NaN" max="NaN"/>
            </dgm:ruleLst>
          </dgm:layoutNode>
        </dgm:else>
      </dgm:choose>
    </dgm:forEach>
  </dgm:layoutNode>
</dgm:layoutDef>
</file>

<file path=ppt/diagrams/layout2.xml><?xml version="1.0" encoding="utf-8"?>
<dgm:layoutDef xmlns:dgm="http://schemas.openxmlformats.org/drawingml/2006/diagram" xmlns:a="http://schemas.openxmlformats.org/drawingml/2006/main" uniqueId="urn:diagrams.loki3.com/TabbedArc+Icon">
  <dgm:title val="Tabbed Arc"/>
  <dgm:desc val="Use to show a set of related items arcing over a common area.  Best with small amounts of text."/>
  <dgm:catLst>
    <dgm:cat type="relationship" pri="20500"/>
    <dgm:cat type="officeonline" pri="4000"/>
  </dgm:catLst>
  <dgm:sampData useDef="1">
    <dgm:dataModel>
      <dgm:ptLst/>
      <dgm:bg/>
      <dgm:whole/>
    </dgm:dataModel>
  </dgm:sampData>
  <dgm:styleData useDef="1">
    <dgm:dataModel>
      <dgm:ptLst/>
      <dgm:bg/>
      <dgm:whole/>
    </dgm:dataModel>
  </dgm:styleData>
  <dgm:clrData useDef="1">
    <dgm:dataModel>
      <dgm:ptLst/>
      <dgm:bg/>
      <dgm:whole/>
    </dgm:dataModel>
  </dgm:clrData>
  <dgm:layoutNode name="Name0">
    <dgm:varLst>
      <dgm:dir/>
      <dgm:resizeHandles val="exact"/>
    </dgm:varLst>
    <dgm:choose name="Name1">
      <dgm:if name="Name2" axis="ch" ptType="node" func="cnt" op="equ" val="1">
        <dgm:alg type="cycle"/>
      </dgm:if>
      <dgm:else name="Name3">
        <dgm:choose name="Name4">
          <dgm:if name="Name5" axis="ch" ptType="node" func="cnt" op="lte" val="3">
            <dgm:choose name="Name6">
              <dgm:if name="Name7" func="var" arg="dir" op="equ" val="norm">
                <dgm:alg type="cycle">
                  <dgm:param type="stAng" val="-40"/>
                  <dgm:param type="spanAng" val="80"/>
                  <dgm:param type="rotPath" val="alongPath"/>
                </dgm:alg>
              </dgm:if>
              <dgm:else name="Name8">
                <dgm:alg type="cycle">
                  <dgm:param type="stAng" val="40"/>
                  <dgm:param type="spanAng" val="-80"/>
                  <dgm:param type="rotPath" val="alongPath"/>
                </dgm:alg>
              </dgm:else>
            </dgm:choose>
          </dgm:if>
          <dgm:else name="Name9">
            <dgm:choose name="Name10">
              <dgm:if name="Name11" func="var" arg="dir" op="equ" val="norm">
                <dgm:alg type="cycle">
                  <dgm:param type="stAng" val="-60"/>
                  <dgm:param type="spanAng" val="120"/>
                  <dgm:param type="rotPath" val="alongPath"/>
                </dgm:alg>
              </dgm:if>
              <dgm:else name="Name12">
                <dgm:alg type="cycle">
                  <dgm:param type="stAng" val="60"/>
                  <dgm:param type="spanAng" val="-120"/>
                  <dgm:param type="rotPath" val="alongPath"/>
                </dgm:alg>
              </dgm:else>
            </dgm:choose>
          </dgm:else>
        </dgm:choose>
      </dgm:else>
    </dgm:choose>
    <dgm:shape xmlns:r="http://schemas.openxmlformats.org/officeDocument/2006/relationships" r:blip="">
      <dgm:adjLst/>
    </dgm:shape>
    <dgm:presOf/>
    <dgm:choose name="Name13">
      <dgm:if name="Name14" axis="ch" ptType="node" func="cnt" op="equ" val="2">
        <dgm:constrLst>
          <dgm:constr type="w" for="ch" ptType="node" refType="w"/>
          <dgm:constr type="primFontSz" for="ch" ptType="node" op="equ" val="65"/>
          <dgm:constr type="sibSp" refType="w" fact="0.22"/>
        </dgm:constrLst>
      </dgm:if>
      <dgm:else name="Name15">
        <dgm:constrLst>
          <dgm:constr type="w" for="ch" ptType="node" refType="w"/>
          <dgm:constr type="primFontSz" for="ch" ptType="node" op="equ" val="65"/>
          <dgm:constr type="sibSp" refType="w" fact="0.14"/>
        </dgm:constrLst>
      </dgm:else>
    </dgm:choose>
    <dgm:ruleLst/>
    <dgm:forEach name="Name16" axis="ch" ptType="node">
      <dgm:choose name="Name17">
        <dgm:if name="Name18" axis="par ch" ptType="doc node" func="cnt" op="equ" val="1">
          <dgm:layoutNode name="one">
            <dgm:varLst>
              <dgm:bulletEnabled val="1"/>
            </dgm:varLst>
            <dgm:alg type="tx"/>
            <dgm:shape xmlns:r="http://schemas.openxmlformats.org/officeDocument/2006/relationships" type="round2SameRect" r:blip="">
              <dgm:adjLst/>
            </dgm:shape>
            <dgm:presOf axis="desOrSelf" ptType="node"/>
            <dgm:constrLst>
              <dgm:constr type="h" refType="w" fact="0.65"/>
              <dgm:constr type="tMarg" refType="primFontSz" fact="0.1"/>
              <dgm:constr type="bMarg" refType="primFontSz" fact="0.1"/>
              <dgm:constr type="lMarg" refType="primFontSz" fact="0.3"/>
              <dgm:constr type="rMarg" refType="primFontSz" fact="0.3"/>
            </dgm:constrLst>
            <dgm:ruleLst>
              <dgm:rule type="primFontSz" val="5" fact="NaN" max="NaN"/>
            </dgm:ruleLst>
          </dgm:layoutNode>
        </dgm:if>
        <dgm:else name="Name19">
          <dgm:layoutNode name="twoplus">
            <dgm:varLst>
              <dgm:bulletEnabled val="1"/>
            </dgm:varLst>
            <dgm:alg type="tx">
              <dgm:param type="autoTxRot" val="grav"/>
            </dgm:alg>
            <dgm:shape xmlns:r="http://schemas.openxmlformats.org/officeDocument/2006/relationships" type="round2SameRect" r:blip="">
              <dgm:adjLst/>
            </dgm:shape>
            <dgm:presOf axis="desOrSelf" ptType="node"/>
            <dgm:constrLst>
              <dgm:constr type="h" refType="w" fact="0.65"/>
              <dgm:constr type="tMarg" refType="primFontSz" fact="0.1"/>
              <dgm:constr type="bMarg" refType="primFontSz" fact="0.1"/>
              <dgm:constr type="lMarg" refType="primFontSz" fact="0.3"/>
              <dgm:constr type="rMarg" refType="primFontSz" fact="0.3"/>
            </dgm:constrLst>
            <dgm:ruleLst>
              <dgm:rule type="primFontSz" val="5" fact="NaN" max="NaN"/>
            </dgm:ruleLst>
          </dgm:layoutNode>
        </dgm:else>
      </dgm:choose>
    </dgm:forEach>
  </dgm:layoutNode>
</dgm:layoutDef>
</file>

<file path=ppt/diagrams/layout3.xml><?xml version="1.0" encoding="utf-8"?>
<dgm:layoutDef xmlns:dgm="http://schemas.openxmlformats.org/drawingml/2006/diagram" xmlns:a="http://schemas.openxmlformats.org/drawingml/2006/main" uniqueId="urn:diagrams.loki3.com/TabbedArc+Icon">
  <dgm:title val="Tabbed Arc"/>
  <dgm:desc val="Use to show a set of related items arcing over a common area.  Best with small amounts of text."/>
  <dgm:catLst>
    <dgm:cat type="relationship" pri="20500"/>
    <dgm:cat type="officeonline" pri="4000"/>
  </dgm:catLst>
  <dgm:sampData useDef="1">
    <dgm:dataModel>
      <dgm:ptLst/>
      <dgm:bg/>
      <dgm:whole/>
    </dgm:dataModel>
  </dgm:sampData>
  <dgm:styleData useDef="1">
    <dgm:dataModel>
      <dgm:ptLst/>
      <dgm:bg/>
      <dgm:whole/>
    </dgm:dataModel>
  </dgm:styleData>
  <dgm:clrData useDef="1">
    <dgm:dataModel>
      <dgm:ptLst/>
      <dgm:bg/>
      <dgm:whole/>
    </dgm:dataModel>
  </dgm:clrData>
  <dgm:layoutNode name="Name0">
    <dgm:varLst>
      <dgm:dir/>
      <dgm:resizeHandles val="exact"/>
    </dgm:varLst>
    <dgm:choose name="Name1">
      <dgm:if name="Name2" axis="ch" ptType="node" func="cnt" op="equ" val="1">
        <dgm:alg type="cycle"/>
      </dgm:if>
      <dgm:else name="Name3">
        <dgm:choose name="Name4">
          <dgm:if name="Name5" axis="ch" ptType="node" func="cnt" op="lte" val="3">
            <dgm:choose name="Name6">
              <dgm:if name="Name7" func="var" arg="dir" op="equ" val="norm">
                <dgm:alg type="cycle">
                  <dgm:param type="stAng" val="-40"/>
                  <dgm:param type="spanAng" val="80"/>
                  <dgm:param type="rotPath" val="alongPath"/>
                </dgm:alg>
              </dgm:if>
              <dgm:else name="Name8">
                <dgm:alg type="cycle">
                  <dgm:param type="stAng" val="40"/>
                  <dgm:param type="spanAng" val="-80"/>
                  <dgm:param type="rotPath" val="alongPath"/>
                </dgm:alg>
              </dgm:else>
            </dgm:choose>
          </dgm:if>
          <dgm:else name="Name9">
            <dgm:choose name="Name10">
              <dgm:if name="Name11" func="var" arg="dir" op="equ" val="norm">
                <dgm:alg type="cycle">
                  <dgm:param type="stAng" val="-60"/>
                  <dgm:param type="spanAng" val="120"/>
                  <dgm:param type="rotPath" val="alongPath"/>
                </dgm:alg>
              </dgm:if>
              <dgm:else name="Name12">
                <dgm:alg type="cycle">
                  <dgm:param type="stAng" val="60"/>
                  <dgm:param type="spanAng" val="-120"/>
                  <dgm:param type="rotPath" val="alongPath"/>
                </dgm:alg>
              </dgm:else>
            </dgm:choose>
          </dgm:else>
        </dgm:choose>
      </dgm:else>
    </dgm:choose>
    <dgm:shape xmlns:r="http://schemas.openxmlformats.org/officeDocument/2006/relationships" r:blip="">
      <dgm:adjLst/>
    </dgm:shape>
    <dgm:presOf/>
    <dgm:choose name="Name13">
      <dgm:if name="Name14" axis="ch" ptType="node" func="cnt" op="equ" val="2">
        <dgm:constrLst>
          <dgm:constr type="w" for="ch" ptType="node" refType="w"/>
          <dgm:constr type="primFontSz" for="ch" ptType="node" op="equ" val="65"/>
          <dgm:constr type="sibSp" refType="w" fact="0.22"/>
        </dgm:constrLst>
      </dgm:if>
      <dgm:else name="Name15">
        <dgm:constrLst>
          <dgm:constr type="w" for="ch" ptType="node" refType="w"/>
          <dgm:constr type="primFontSz" for="ch" ptType="node" op="equ" val="65"/>
          <dgm:constr type="sibSp" refType="w" fact="0.14"/>
        </dgm:constrLst>
      </dgm:else>
    </dgm:choose>
    <dgm:ruleLst/>
    <dgm:forEach name="Name16" axis="ch" ptType="node">
      <dgm:choose name="Name17">
        <dgm:if name="Name18" axis="par ch" ptType="doc node" func="cnt" op="equ" val="1">
          <dgm:layoutNode name="one">
            <dgm:varLst>
              <dgm:bulletEnabled val="1"/>
            </dgm:varLst>
            <dgm:alg type="tx"/>
            <dgm:shape xmlns:r="http://schemas.openxmlformats.org/officeDocument/2006/relationships" type="round2SameRect" r:blip="">
              <dgm:adjLst/>
            </dgm:shape>
            <dgm:presOf axis="desOrSelf" ptType="node"/>
            <dgm:constrLst>
              <dgm:constr type="h" refType="w" fact="0.65"/>
              <dgm:constr type="tMarg" refType="primFontSz" fact="0.1"/>
              <dgm:constr type="bMarg" refType="primFontSz" fact="0.1"/>
              <dgm:constr type="lMarg" refType="primFontSz" fact="0.3"/>
              <dgm:constr type="rMarg" refType="primFontSz" fact="0.3"/>
            </dgm:constrLst>
            <dgm:ruleLst>
              <dgm:rule type="primFontSz" val="5" fact="NaN" max="NaN"/>
            </dgm:ruleLst>
          </dgm:layoutNode>
        </dgm:if>
        <dgm:else name="Name19">
          <dgm:layoutNode name="twoplus">
            <dgm:varLst>
              <dgm:bulletEnabled val="1"/>
            </dgm:varLst>
            <dgm:alg type="tx">
              <dgm:param type="autoTxRot" val="grav"/>
            </dgm:alg>
            <dgm:shape xmlns:r="http://schemas.openxmlformats.org/officeDocument/2006/relationships" type="round2SameRect" r:blip="">
              <dgm:adjLst/>
            </dgm:shape>
            <dgm:presOf axis="desOrSelf" ptType="node"/>
            <dgm:constrLst>
              <dgm:constr type="h" refType="w" fact="0.65"/>
              <dgm:constr type="tMarg" refType="primFontSz" fact="0.1"/>
              <dgm:constr type="bMarg" refType="primFontSz" fact="0.1"/>
              <dgm:constr type="lMarg" refType="primFontSz" fact="0.3"/>
              <dgm:constr type="rMarg" refType="primFontSz" fact="0.3"/>
            </dgm:constrLst>
            <dgm:ruleLst>
              <dgm:rule type="primFontSz" val="5" fact="NaN" max="NaN"/>
            </dgm:ruleLst>
          </dgm:layoutNode>
        </dgm:else>
      </dgm:choose>
    </dgm:forEach>
  </dgm:layoutNode>
</dgm:layoutDef>
</file>

<file path=ppt/diagrams/layout4.xml><?xml version="1.0" encoding="utf-8"?>
<dgm:layoutDef xmlns:dgm="http://schemas.openxmlformats.org/drawingml/2006/diagram" xmlns:a="http://schemas.openxmlformats.org/drawingml/2006/main" uniqueId="urn:diagrams.loki3.com/TabbedArc+Icon">
  <dgm:title val="Tabbed Arc"/>
  <dgm:desc val="Use to show a set of related items arcing over a common area.  Best with small amounts of text."/>
  <dgm:catLst>
    <dgm:cat type="relationship" pri="20500"/>
    <dgm:cat type="officeonline" pri="4000"/>
  </dgm:catLst>
  <dgm:sampData useDef="1">
    <dgm:dataModel>
      <dgm:ptLst/>
      <dgm:bg/>
      <dgm:whole/>
    </dgm:dataModel>
  </dgm:sampData>
  <dgm:styleData useDef="1">
    <dgm:dataModel>
      <dgm:ptLst/>
      <dgm:bg/>
      <dgm:whole/>
    </dgm:dataModel>
  </dgm:styleData>
  <dgm:clrData useDef="1">
    <dgm:dataModel>
      <dgm:ptLst/>
      <dgm:bg/>
      <dgm:whole/>
    </dgm:dataModel>
  </dgm:clrData>
  <dgm:layoutNode name="Name0">
    <dgm:varLst>
      <dgm:dir/>
      <dgm:resizeHandles val="exact"/>
    </dgm:varLst>
    <dgm:choose name="Name1">
      <dgm:if name="Name2" axis="ch" ptType="node" func="cnt" op="equ" val="1">
        <dgm:alg type="cycle"/>
      </dgm:if>
      <dgm:else name="Name3">
        <dgm:choose name="Name4">
          <dgm:if name="Name5" axis="ch" ptType="node" func="cnt" op="lte" val="3">
            <dgm:choose name="Name6">
              <dgm:if name="Name7" func="var" arg="dir" op="equ" val="norm">
                <dgm:alg type="cycle">
                  <dgm:param type="stAng" val="-40"/>
                  <dgm:param type="spanAng" val="80"/>
                  <dgm:param type="rotPath" val="alongPath"/>
                </dgm:alg>
              </dgm:if>
              <dgm:else name="Name8">
                <dgm:alg type="cycle">
                  <dgm:param type="stAng" val="40"/>
                  <dgm:param type="spanAng" val="-80"/>
                  <dgm:param type="rotPath" val="alongPath"/>
                </dgm:alg>
              </dgm:else>
            </dgm:choose>
          </dgm:if>
          <dgm:else name="Name9">
            <dgm:choose name="Name10">
              <dgm:if name="Name11" func="var" arg="dir" op="equ" val="norm">
                <dgm:alg type="cycle">
                  <dgm:param type="stAng" val="-60"/>
                  <dgm:param type="spanAng" val="120"/>
                  <dgm:param type="rotPath" val="alongPath"/>
                </dgm:alg>
              </dgm:if>
              <dgm:else name="Name12">
                <dgm:alg type="cycle">
                  <dgm:param type="stAng" val="60"/>
                  <dgm:param type="spanAng" val="-120"/>
                  <dgm:param type="rotPath" val="alongPath"/>
                </dgm:alg>
              </dgm:else>
            </dgm:choose>
          </dgm:else>
        </dgm:choose>
      </dgm:else>
    </dgm:choose>
    <dgm:shape xmlns:r="http://schemas.openxmlformats.org/officeDocument/2006/relationships" r:blip="">
      <dgm:adjLst/>
    </dgm:shape>
    <dgm:presOf/>
    <dgm:choose name="Name13">
      <dgm:if name="Name14" axis="ch" ptType="node" func="cnt" op="equ" val="2">
        <dgm:constrLst>
          <dgm:constr type="w" for="ch" ptType="node" refType="w"/>
          <dgm:constr type="primFontSz" for="ch" ptType="node" op="equ" val="65"/>
          <dgm:constr type="sibSp" refType="w" fact="0.22"/>
        </dgm:constrLst>
      </dgm:if>
      <dgm:else name="Name15">
        <dgm:constrLst>
          <dgm:constr type="w" for="ch" ptType="node" refType="w"/>
          <dgm:constr type="primFontSz" for="ch" ptType="node" op="equ" val="65"/>
          <dgm:constr type="sibSp" refType="w" fact="0.14"/>
        </dgm:constrLst>
      </dgm:else>
    </dgm:choose>
    <dgm:ruleLst/>
    <dgm:forEach name="Name16" axis="ch" ptType="node">
      <dgm:choose name="Name17">
        <dgm:if name="Name18" axis="par ch" ptType="doc node" func="cnt" op="equ" val="1">
          <dgm:layoutNode name="one">
            <dgm:varLst>
              <dgm:bulletEnabled val="1"/>
            </dgm:varLst>
            <dgm:alg type="tx"/>
            <dgm:shape xmlns:r="http://schemas.openxmlformats.org/officeDocument/2006/relationships" type="round2SameRect" r:blip="">
              <dgm:adjLst/>
            </dgm:shape>
            <dgm:presOf axis="desOrSelf" ptType="node"/>
            <dgm:constrLst>
              <dgm:constr type="h" refType="w" fact="0.65"/>
              <dgm:constr type="tMarg" refType="primFontSz" fact="0.1"/>
              <dgm:constr type="bMarg" refType="primFontSz" fact="0.1"/>
              <dgm:constr type="lMarg" refType="primFontSz" fact="0.3"/>
              <dgm:constr type="rMarg" refType="primFontSz" fact="0.3"/>
            </dgm:constrLst>
            <dgm:ruleLst>
              <dgm:rule type="primFontSz" val="5" fact="NaN" max="NaN"/>
            </dgm:ruleLst>
          </dgm:layoutNode>
        </dgm:if>
        <dgm:else name="Name19">
          <dgm:layoutNode name="twoplus">
            <dgm:varLst>
              <dgm:bulletEnabled val="1"/>
            </dgm:varLst>
            <dgm:alg type="tx">
              <dgm:param type="autoTxRot" val="grav"/>
            </dgm:alg>
            <dgm:shape xmlns:r="http://schemas.openxmlformats.org/officeDocument/2006/relationships" type="round2SameRect" r:blip="">
              <dgm:adjLst/>
            </dgm:shape>
            <dgm:presOf axis="desOrSelf" ptType="node"/>
            <dgm:constrLst>
              <dgm:constr type="h" refType="w" fact="0.65"/>
              <dgm:constr type="tMarg" refType="primFontSz" fact="0.1"/>
              <dgm:constr type="bMarg" refType="primFontSz" fact="0.1"/>
              <dgm:constr type="lMarg" refType="primFontSz" fact="0.3"/>
              <dgm:constr type="rMarg" refType="primFontSz" fact="0.3"/>
            </dgm:constrLst>
            <dgm:ruleLst>
              <dgm:rule type="primFontSz" val="5" fact="NaN" max="NaN"/>
            </dgm:ruleLst>
          </dgm:layoutNode>
        </dgm:else>
      </dgm:choose>
    </dgm:forEach>
  </dgm:layoutNode>
</dgm:layoutDef>
</file>

<file path=ppt/diagrams/layout5.xml><?xml version="1.0" encoding="utf-8"?>
<dgm:layoutDef xmlns:dgm="http://schemas.openxmlformats.org/drawingml/2006/diagram" xmlns:a="http://schemas.openxmlformats.org/drawingml/2006/main" uniqueId="urn:diagrams.loki3.com/TabbedArc+Icon">
  <dgm:title val="Tabbed Arc"/>
  <dgm:desc val="Use to show a set of related items arcing over a common area.  Best with small amounts of text."/>
  <dgm:catLst>
    <dgm:cat type="relationship" pri="20500"/>
    <dgm:cat type="officeonline" pri="4000"/>
  </dgm:catLst>
  <dgm:sampData useDef="1">
    <dgm:dataModel>
      <dgm:ptLst/>
      <dgm:bg/>
      <dgm:whole/>
    </dgm:dataModel>
  </dgm:sampData>
  <dgm:styleData useDef="1">
    <dgm:dataModel>
      <dgm:ptLst/>
      <dgm:bg/>
      <dgm:whole/>
    </dgm:dataModel>
  </dgm:styleData>
  <dgm:clrData useDef="1">
    <dgm:dataModel>
      <dgm:ptLst/>
      <dgm:bg/>
      <dgm:whole/>
    </dgm:dataModel>
  </dgm:clrData>
  <dgm:layoutNode name="Name0">
    <dgm:varLst>
      <dgm:dir/>
      <dgm:resizeHandles val="exact"/>
    </dgm:varLst>
    <dgm:choose name="Name1">
      <dgm:if name="Name2" axis="ch" ptType="node" func="cnt" op="equ" val="1">
        <dgm:alg type="cycle"/>
      </dgm:if>
      <dgm:else name="Name3">
        <dgm:choose name="Name4">
          <dgm:if name="Name5" axis="ch" ptType="node" func="cnt" op="lte" val="3">
            <dgm:choose name="Name6">
              <dgm:if name="Name7" func="var" arg="dir" op="equ" val="norm">
                <dgm:alg type="cycle">
                  <dgm:param type="stAng" val="-40"/>
                  <dgm:param type="spanAng" val="80"/>
                  <dgm:param type="rotPath" val="alongPath"/>
                </dgm:alg>
              </dgm:if>
              <dgm:else name="Name8">
                <dgm:alg type="cycle">
                  <dgm:param type="stAng" val="40"/>
                  <dgm:param type="spanAng" val="-80"/>
                  <dgm:param type="rotPath" val="alongPath"/>
                </dgm:alg>
              </dgm:else>
            </dgm:choose>
          </dgm:if>
          <dgm:else name="Name9">
            <dgm:choose name="Name10">
              <dgm:if name="Name11" func="var" arg="dir" op="equ" val="norm">
                <dgm:alg type="cycle">
                  <dgm:param type="stAng" val="-60"/>
                  <dgm:param type="spanAng" val="120"/>
                  <dgm:param type="rotPath" val="alongPath"/>
                </dgm:alg>
              </dgm:if>
              <dgm:else name="Name12">
                <dgm:alg type="cycle">
                  <dgm:param type="stAng" val="60"/>
                  <dgm:param type="spanAng" val="-120"/>
                  <dgm:param type="rotPath" val="alongPath"/>
                </dgm:alg>
              </dgm:else>
            </dgm:choose>
          </dgm:else>
        </dgm:choose>
      </dgm:else>
    </dgm:choose>
    <dgm:shape xmlns:r="http://schemas.openxmlformats.org/officeDocument/2006/relationships" r:blip="">
      <dgm:adjLst/>
    </dgm:shape>
    <dgm:presOf/>
    <dgm:choose name="Name13">
      <dgm:if name="Name14" axis="ch" ptType="node" func="cnt" op="equ" val="2">
        <dgm:constrLst>
          <dgm:constr type="w" for="ch" ptType="node" refType="w"/>
          <dgm:constr type="primFontSz" for="ch" ptType="node" op="equ" val="65"/>
          <dgm:constr type="sibSp" refType="w" fact="0.22"/>
        </dgm:constrLst>
      </dgm:if>
      <dgm:else name="Name15">
        <dgm:constrLst>
          <dgm:constr type="w" for="ch" ptType="node" refType="w"/>
          <dgm:constr type="primFontSz" for="ch" ptType="node" op="equ" val="65"/>
          <dgm:constr type="sibSp" refType="w" fact="0.14"/>
        </dgm:constrLst>
      </dgm:else>
    </dgm:choose>
    <dgm:ruleLst/>
    <dgm:forEach name="Name16" axis="ch" ptType="node">
      <dgm:choose name="Name17">
        <dgm:if name="Name18" axis="par ch" ptType="doc node" func="cnt" op="equ" val="1">
          <dgm:layoutNode name="one">
            <dgm:varLst>
              <dgm:bulletEnabled val="1"/>
            </dgm:varLst>
            <dgm:alg type="tx"/>
            <dgm:shape xmlns:r="http://schemas.openxmlformats.org/officeDocument/2006/relationships" type="round2SameRect" r:blip="">
              <dgm:adjLst/>
            </dgm:shape>
            <dgm:presOf axis="desOrSelf" ptType="node"/>
            <dgm:constrLst>
              <dgm:constr type="h" refType="w" fact="0.65"/>
              <dgm:constr type="tMarg" refType="primFontSz" fact="0.1"/>
              <dgm:constr type="bMarg" refType="primFontSz" fact="0.1"/>
              <dgm:constr type="lMarg" refType="primFontSz" fact="0.3"/>
              <dgm:constr type="rMarg" refType="primFontSz" fact="0.3"/>
            </dgm:constrLst>
            <dgm:ruleLst>
              <dgm:rule type="primFontSz" val="5" fact="NaN" max="NaN"/>
            </dgm:ruleLst>
          </dgm:layoutNode>
        </dgm:if>
        <dgm:else name="Name19">
          <dgm:layoutNode name="twoplus">
            <dgm:varLst>
              <dgm:bulletEnabled val="1"/>
            </dgm:varLst>
            <dgm:alg type="tx">
              <dgm:param type="autoTxRot" val="grav"/>
            </dgm:alg>
            <dgm:shape xmlns:r="http://schemas.openxmlformats.org/officeDocument/2006/relationships" type="round2SameRect" r:blip="">
              <dgm:adjLst/>
            </dgm:shape>
            <dgm:presOf axis="desOrSelf" ptType="node"/>
            <dgm:constrLst>
              <dgm:constr type="h" refType="w" fact="0.65"/>
              <dgm:constr type="tMarg" refType="primFontSz" fact="0.1"/>
              <dgm:constr type="bMarg" refType="primFontSz" fact="0.1"/>
              <dgm:constr type="lMarg" refType="primFontSz" fact="0.3"/>
              <dgm:constr type="rMarg" refType="primFontSz" fact="0.3"/>
            </dgm:constrLst>
            <dgm:ruleLst>
              <dgm:rule type="primFontSz" val="5" fact="NaN" max="NaN"/>
            </dgm:ruleLst>
          </dgm:layoutNode>
        </dgm:else>
      </dgm:choose>
    </dgm:forEach>
  </dgm:layoutNode>
</dgm:layoutDef>
</file>

<file path=ppt/diagrams/layout6.xml><?xml version="1.0" encoding="utf-8"?>
<dgm:layoutDef xmlns:dgm="http://schemas.openxmlformats.org/drawingml/2006/diagram" xmlns:a="http://schemas.openxmlformats.org/drawingml/2006/main" uniqueId="urn:diagrams.loki3.com/TabbedArc+Icon">
  <dgm:title val="Tabbed Arc"/>
  <dgm:desc val="Use to show a set of related items arcing over a common area.  Best with small amounts of text."/>
  <dgm:catLst>
    <dgm:cat type="relationship" pri="20500"/>
    <dgm:cat type="officeonline" pri="4000"/>
  </dgm:catLst>
  <dgm:sampData useDef="1">
    <dgm:dataModel>
      <dgm:ptLst/>
      <dgm:bg/>
      <dgm:whole/>
    </dgm:dataModel>
  </dgm:sampData>
  <dgm:styleData useDef="1">
    <dgm:dataModel>
      <dgm:ptLst/>
      <dgm:bg/>
      <dgm:whole/>
    </dgm:dataModel>
  </dgm:styleData>
  <dgm:clrData useDef="1">
    <dgm:dataModel>
      <dgm:ptLst/>
      <dgm:bg/>
      <dgm:whole/>
    </dgm:dataModel>
  </dgm:clrData>
  <dgm:layoutNode name="Name0">
    <dgm:varLst>
      <dgm:dir/>
      <dgm:resizeHandles val="exact"/>
    </dgm:varLst>
    <dgm:choose name="Name1">
      <dgm:if name="Name2" axis="ch" ptType="node" func="cnt" op="equ" val="1">
        <dgm:alg type="cycle"/>
      </dgm:if>
      <dgm:else name="Name3">
        <dgm:choose name="Name4">
          <dgm:if name="Name5" axis="ch" ptType="node" func="cnt" op="lte" val="3">
            <dgm:choose name="Name6">
              <dgm:if name="Name7" func="var" arg="dir" op="equ" val="norm">
                <dgm:alg type="cycle">
                  <dgm:param type="stAng" val="-40"/>
                  <dgm:param type="spanAng" val="80"/>
                  <dgm:param type="rotPath" val="alongPath"/>
                </dgm:alg>
              </dgm:if>
              <dgm:else name="Name8">
                <dgm:alg type="cycle">
                  <dgm:param type="stAng" val="40"/>
                  <dgm:param type="spanAng" val="-80"/>
                  <dgm:param type="rotPath" val="alongPath"/>
                </dgm:alg>
              </dgm:else>
            </dgm:choose>
          </dgm:if>
          <dgm:else name="Name9">
            <dgm:choose name="Name10">
              <dgm:if name="Name11" func="var" arg="dir" op="equ" val="norm">
                <dgm:alg type="cycle">
                  <dgm:param type="stAng" val="-60"/>
                  <dgm:param type="spanAng" val="120"/>
                  <dgm:param type="rotPath" val="alongPath"/>
                </dgm:alg>
              </dgm:if>
              <dgm:else name="Name12">
                <dgm:alg type="cycle">
                  <dgm:param type="stAng" val="60"/>
                  <dgm:param type="spanAng" val="-120"/>
                  <dgm:param type="rotPath" val="alongPath"/>
                </dgm:alg>
              </dgm:else>
            </dgm:choose>
          </dgm:else>
        </dgm:choose>
      </dgm:else>
    </dgm:choose>
    <dgm:shape xmlns:r="http://schemas.openxmlformats.org/officeDocument/2006/relationships" r:blip="">
      <dgm:adjLst/>
    </dgm:shape>
    <dgm:presOf/>
    <dgm:choose name="Name13">
      <dgm:if name="Name14" axis="ch" ptType="node" func="cnt" op="equ" val="2">
        <dgm:constrLst>
          <dgm:constr type="w" for="ch" ptType="node" refType="w"/>
          <dgm:constr type="primFontSz" for="ch" ptType="node" op="equ" val="65"/>
          <dgm:constr type="sibSp" refType="w" fact="0.22"/>
        </dgm:constrLst>
      </dgm:if>
      <dgm:else name="Name15">
        <dgm:constrLst>
          <dgm:constr type="w" for="ch" ptType="node" refType="w"/>
          <dgm:constr type="primFontSz" for="ch" ptType="node" op="equ" val="65"/>
          <dgm:constr type="sibSp" refType="w" fact="0.14"/>
        </dgm:constrLst>
      </dgm:else>
    </dgm:choose>
    <dgm:ruleLst/>
    <dgm:forEach name="Name16" axis="ch" ptType="node">
      <dgm:choose name="Name17">
        <dgm:if name="Name18" axis="par ch" ptType="doc node" func="cnt" op="equ" val="1">
          <dgm:layoutNode name="one">
            <dgm:varLst>
              <dgm:bulletEnabled val="1"/>
            </dgm:varLst>
            <dgm:alg type="tx"/>
            <dgm:shape xmlns:r="http://schemas.openxmlformats.org/officeDocument/2006/relationships" type="round2SameRect" r:blip="">
              <dgm:adjLst/>
            </dgm:shape>
            <dgm:presOf axis="desOrSelf" ptType="node"/>
            <dgm:constrLst>
              <dgm:constr type="h" refType="w" fact="0.65"/>
              <dgm:constr type="tMarg" refType="primFontSz" fact="0.1"/>
              <dgm:constr type="bMarg" refType="primFontSz" fact="0.1"/>
              <dgm:constr type="lMarg" refType="primFontSz" fact="0.3"/>
              <dgm:constr type="rMarg" refType="primFontSz" fact="0.3"/>
            </dgm:constrLst>
            <dgm:ruleLst>
              <dgm:rule type="primFontSz" val="5" fact="NaN" max="NaN"/>
            </dgm:ruleLst>
          </dgm:layoutNode>
        </dgm:if>
        <dgm:else name="Name19">
          <dgm:layoutNode name="twoplus">
            <dgm:varLst>
              <dgm:bulletEnabled val="1"/>
            </dgm:varLst>
            <dgm:alg type="tx">
              <dgm:param type="autoTxRot" val="grav"/>
            </dgm:alg>
            <dgm:shape xmlns:r="http://schemas.openxmlformats.org/officeDocument/2006/relationships" type="round2SameRect" r:blip="">
              <dgm:adjLst/>
            </dgm:shape>
            <dgm:presOf axis="desOrSelf" ptType="node"/>
            <dgm:constrLst>
              <dgm:constr type="h" refType="w" fact="0.65"/>
              <dgm:constr type="tMarg" refType="primFontSz" fact="0.1"/>
              <dgm:constr type="bMarg" refType="primFontSz" fact="0.1"/>
              <dgm:constr type="lMarg" refType="primFontSz" fact="0.3"/>
              <dgm:constr type="rMarg" refType="primFontSz" fact="0.3"/>
            </dgm:constrLst>
            <dgm:ruleLst>
              <dgm:rule type="primFontSz" val="5" fact="NaN" max="NaN"/>
            </dgm:ruleLst>
          </dgm:layoutNode>
        </dgm:else>
      </dgm:choose>
    </dgm:forEach>
  </dgm:layoutNode>
</dgm:layoutDef>
</file>

<file path=ppt/diagrams/layout7.xml><?xml version="1.0" encoding="utf-8"?>
<dgm:layoutDef xmlns:dgm="http://schemas.openxmlformats.org/drawingml/2006/diagram" xmlns:a="http://schemas.openxmlformats.org/drawingml/2006/main" uniqueId="urn:diagrams.loki3.com/TabbedArc+Icon">
  <dgm:title val="Tabbed Arc"/>
  <dgm:desc val="Use to show a set of related items arcing over a common area.  Best with small amounts of text."/>
  <dgm:catLst>
    <dgm:cat type="relationship" pri="20500"/>
    <dgm:cat type="officeonline" pri="4000"/>
  </dgm:catLst>
  <dgm:sampData useDef="1">
    <dgm:dataModel>
      <dgm:ptLst/>
      <dgm:bg/>
      <dgm:whole/>
    </dgm:dataModel>
  </dgm:sampData>
  <dgm:styleData useDef="1">
    <dgm:dataModel>
      <dgm:ptLst/>
      <dgm:bg/>
      <dgm:whole/>
    </dgm:dataModel>
  </dgm:styleData>
  <dgm:clrData useDef="1">
    <dgm:dataModel>
      <dgm:ptLst/>
      <dgm:bg/>
      <dgm:whole/>
    </dgm:dataModel>
  </dgm:clrData>
  <dgm:layoutNode name="Name0">
    <dgm:varLst>
      <dgm:dir/>
      <dgm:resizeHandles val="exact"/>
    </dgm:varLst>
    <dgm:choose name="Name1">
      <dgm:if name="Name2" axis="ch" ptType="node" func="cnt" op="equ" val="1">
        <dgm:alg type="cycle"/>
      </dgm:if>
      <dgm:else name="Name3">
        <dgm:choose name="Name4">
          <dgm:if name="Name5" axis="ch" ptType="node" func="cnt" op="lte" val="3">
            <dgm:choose name="Name6">
              <dgm:if name="Name7" func="var" arg="dir" op="equ" val="norm">
                <dgm:alg type="cycle">
                  <dgm:param type="stAng" val="-40"/>
                  <dgm:param type="spanAng" val="80"/>
                  <dgm:param type="rotPath" val="alongPath"/>
                </dgm:alg>
              </dgm:if>
              <dgm:else name="Name8">
                <dgm:alg type="cycle">
                  <dgm:param type="stAng" val="40"/>
                  <dgm:param type="spanAng" val="-80"/>
                  <dgm:param type="rotPath" val="alongPath"/>
                </dgm:alg>
              </dgm:else>
            </dgm:choose>
          </dgm:if>
          <dgm:else name="Name9">
            <dgm:choose name="Name10">
              <dgm:if name="Name11" func="var" arg="dir" op="equ" val="norm">
                <dgm:alg type="cycle">
                  <dgm:param type="stAng" val="-60"/>
                  <dgm:param type="spanAng" val="120"/>
                  <dgm:param type="rotPath" val="alongPath"/>
                </dgm:alg>
              </dgm:if>
              <dgm:else name="Name12">
                <dgm:alg type="cycle">
                  <dgm:param type="stAng" val="60"/>
                  <dgm:param type="spanAng" val="-120"/>
                  <dgm:param type="rotPath" val="alongPath"/>
                </dgm:alg>
              </dgm:else>
            </dgm:choose>
          </dgm:else>
        </dgm:choose>
      </dgm:else>
    </dgm:choose>
    <dgm:shape xmlns:r="http://schemas.openxmlformats.org/officeDocument/2006/relationships" r:blip="">
      <dgm:adjLst/>
    </dgm:shape>
    <dgm:presOf/>
    <dgm:choose name="Name13">
      <dgm:if name="Name14" axis="ch" ptType="node" func="cnt" op="equ" val="2">
        <dgm:constrLst>
          <dgm:constr type="w" for="ch" ptType="node" refType="w"/>
          <dgm:constr type="primFontSz" for="ch" ptType="node" op="equ" val="65"/>
          <dgm:constr type="sibSp" refType="w" fact="0.22"/>
        </dgm:constrLst>
      </dgm:if>
      <dgm:else name="Name15">
        <dgm:constrLst>
          <dgm:constr type="w" for="ch" ptType="node" refType="w"/>
          <dgm:constr type="primFontSz" for="ch" ptType="node" op="equ" val="65"/>
          <dgm:constr type="sibSp" refType="w" fact="0.14"/>
        </dgm:constrLst>
      </dgm:else>
    </dgm:choose>
    <dgm:ruleLst/>
    <dgm:forEach name="Name16" axis="ch" ptType="node">
      <dgm:choose name="Name17">
        <dgm:if name="Name18" axis="par ch" ptType="doc node" func="cnt" op="equ" val="1">
          <dgm:layoutNode name="one">
            <dgm:varLst>
              <dgm:bulletEnabled val="1"/>
            </dgm:varLst>
            <dgm:alg type="tx"/>
            <dgm:shape xmlns:r="http://schemas.openxmlformats.org/officeDocument/2006/relationships" type="round2SameRect" r:blip="">
              <dgm:adjLst/>
            </dgm:shape>
            <dgm:presOf axis="desOrSelf" ptType="node"/>
            <dgm:constrLst>
              <dgm:constr type="h" refType="w" fact="0.65"/>
              <dgm:constr type="tMarg" refType="primFontSz" fact="0.1"/>
              <dgm:constr type="bMarg" refType="primFontSz" fact="0.1"/>
              <dgm:constr type="lMarg" refType="primFontSz" fact="0.3"/>
              <dgm:constr type="rMarg" refType="primFontSz" fact="0.3"/>
            </dgm:constrLst>
            <dgm:ruleLst>
              <dgm:rule type="primFontSz" val="5" fact="NaN" max="NaN"/>
            </dgm:ruleLst>
          </dgm:layoutNode>
        </dgm:if>
        <dgm:else name="Name19">
          <dgm:layoutNode name="twoplus">
            <dgm:varLst>
              <dgm:bulletEnabled val="1"/>
            </dgm:varLst>
            <dgm:alg type="tx">
              <dgm:param type="autoTxRot" val="grav"/>
            </dgm:alg>
            <dgm:shape xmlns:r="http://schemas.openxmlformats.org/officeDocument/2006/relationships" type="round2SameRect" r:blip="">
              <dgm:adjLst/>
            </dgm:shape>
            <dgm:presOf axis="desOrSelf" ptType="node"/>
            <dgm:constrLst>
              <dgm:constr type="h" refType="w" fact="0.65"/>
              <dgm:constr type="tMarg" refType="primFontSz" fact="0.1"/>
              <dgm:constr type="bMarg" refType="primFontSz" fact="0.1"/>
              <dgm:constr type="lMarg" refType="primFontSz" fact="0.3"/>
              <dgm:constr type="rMarg" refType="primFontSz" fact="0.3"/>
            </dgm:constrLst>
            <dgm:ruleLst>
              <dgm:rule type="primFontSz" val="5" fact="NaN" max="NaN"/>
            </dgm:ruleLst>
          </dgm:layoutNode>
        </dgm:else>
      </dgm:choose>
    </dgm:forEach>
  </dgm:layoutNode>
</dgm:layoutDef>
</file>

<file path=ppt/diagrams/layout8.xml><?xml version="1.0" encoding="utf-8"?>
<dgm:layoutDef xmlns:dgm="http://schemas.openxmlformats.org/drawingml/2006/diagram" xmlns:a="http://schemas.openxmlformats.org/drawingml/2006/main" uniqueId="urn:diagrams.loki3.com/TabbedArc+Icon">
  <dgm:title val="Tabbed Arc"/>
  <dgm:desc val="Use to show a set of related items arcing over a common area.  Best with small amounts of text."/>
  <dgm:catLst>
    <dgm:cat type="relationship" pri="20500"/>
    <dgm:cat type="officeonline" pri="4000"/>
  </dgm:catLst>
  <dgm:sampData useDef="1">
    <dgm:dataModel>
      <dgm:ptLst/>
      <dgm:bg/>
      <dgm:whole/>
    </dgm:dataModel>
  </dgm:sampData>
  <dgm:styleData useDef="1">
    <dgm:dataModel>
      <dgm:ptLst/>
      <dgm:bg/>
      <dgm:whole/>
    </dgm:dataModel>
  </dgm:styleData>
  <dgm:clrData useDef="1">
    <dgm:dataModel>
      <dgm:ptLst/>
      <dgm:bg/>
      <dgm:whole/>
    </dgm:dataModel>
  </dgm:clrData>
  <dgm:layoutNode name="Name0">
    <dgm:varLst>
      <dgm:dir/>
      <dgm:resizeHandles val="exact"/>
    </dgm:varLst>
    <dgm:choose name="Name1">
      <dgm:if name="Name2" axis="ch" ptType="node" func="cnt" op="equ" val="1">
        <dgm:alg type="cycle"/>
      </dgm:if>
      <dgm:else name="Name3">
        <dgm:choose name="Name4">
          <dgm:if name="Name5" axis="ch" ptType="node" func="cnt" op="lte" val="3">
            <dgm:choose name="Name6">
              <dgm:if name="Name7" func="var" arg="dir" op="equ" val="norm">
                <dgm:alg type="cycle">
                  <dgm:param type="stAng" val="-40"/>
                  <dgm:param type="spanAng" val="80"/>
                  <dgm:param type="rotPath" val="alongPath"/>
                </dgm:alg>
              </dgm:if>
              <dgm:else name="Name8">
                <dgm:alg type="cycle">
                  <dgm:param type="stAng" val="40"/>
                  <dgm:param type="spanAng" val="-80"/>
                  <dgm:param type="rotPath" val="alongPath"/>
                </dgm:alg>
              </dgm:else>
            </dgm:choose>
          </dgm:if>
          <dgm:else name="Name9">
            <dgm:choose name="Name10">
              <dgm:if name="Name11" func="var" arg="dir" op="equ" val="norm">
                <dgm:alg type="cycle">
                  <dgm:param type="stAng" val="-60"/>
                  <dgm:param type="spanAng" val="120"/>
                  <dgm:param type="rotPath" val="alongPath"/>
                </dgm:alg>
              </dgm:if>
              <dgm:else name="Name12">
                <dgm:alg type="cycle">
                  <dgm:param type="stAng" val="60"/>
                  <dgm:param type="spanAng" val="-120"/>
                  <dgm:param type="rotPath" val="alongPath"/>
                </dgm:alg>
              </dgm:else>
            </dgm:choose>
          </dgm:else>
        </dgm:choose>
      </dgm:else>
    </dgm:choose>
    <dgm:shape xmlns:r="http://schemas.openxmlformats.org/officeDocument/2006/relationships" r:blip="">
      <dgm:adjLst/>
    </dgm:shape>
    <dgm:presOf/>
    <dgm:choose name="Name13">
      <dgm:if name="Name14" axis="ch" ptType="node" func="cnt" op="equ" val="2">
        <dgm:constrLst>
          <dgm:constr type="w" for="ch" ptType="node" refType="w"/>
          <dgm:constr type="primFontSz" for="ch" ptType="node" op="equ" val="65"/>
          <dgm:constr type="sibSp" refType="w" fact="0.22"/>
        </dgm:constrLst>
      </dgm:if>
      <dgm:else name="Name15">
        <dgm:constrLst>
          <dgm:constr type="w" for="ch" ptType="node" refType="w"/>
          <dgm:constr type="primFontSz" for="ch" ptType="node" op="equ" val="65"/>
          <dgm:constr type="sibSp" refType="w" fact="0.14"/>
        </dgm:constrLst>
      </dgm:else>
    </dgm:choose>
    <dgm:ruleLst/>
    <dgm:forEach name="Name16" axis="ch" ptType="node">
      <dgm:choose name="Name17">
        <dgm:if name="Name18" axis="par ch" ptType="doc node" func="cnt" op="equ" val="1">
          <dgm:layoutNode name="one">
            <dgm:varLst>
              <dgm:bulletEnabled val="1"/>
            </dgm:varLst>
            <dgm:alg type="tx"/>
            <dgm:shape xmlns:r="http://schemas.openxmlformats.org/officeDocument/2006/relationships" type="round2SameRect" r:blip="">
              <dgm:adjLst/>
            </dgm:shape>
            <dgm:presOf axis="desOrSelf" ptType="node"/>
            <dgm:constrLst>
              <dgm:constr type="h" refType="w" fact="0.65"/>
              <dgm:constr type="tMarg" refType="primFontSz" fact="0.1"/>
              <dgm:constr type="bMarg" refType="primFontSz" fact="0.1"/>
              <dgm:constr type="lMarg" refType="primFontSz" fact="0.3"/>
              <dgm:constr type="rMarg" refType="primFontSz" fact="0.3"/>
            </dgm:constrLst>
            <dgm:ruleLst>
              <dgm:rule type="primFontSz" val="5" fact="NaN" max="NaN"/>
            </dgm:ruleLst>
          </dgm:layoutNode>
        </dgm:if>
        <dgm:else name="Name19">
          <dgm:layoutNode name="twoplus">
            <dgm:varLst>
              <dgm:bulletEnabled val="1"/>
            </dgm:varLst>
            <dgm:alg type="tx">
              <dgm:param type="autoTxRot" val="grav"/>
            </dgm:alg>
            <dgm:shape xmlns:r="http://schemas.openxmlformats.org/officeDocument/2006/relationships" type="round2SameRect" r:blip="">
              <dgm:adjLst/>
            </dgm:shape>
            <dgm:presOf axis="desOrSelf" ptType="node"/>
            <dgm:constrLst>
              <dgm:constr type="h" refType="w" fact="0.65"/>
              <dgm:constr type="tMarg" refType="primFontSz" fact="0.1"/>
              <dgm:constr type="bMarg" refType="primFontSz" fact="0.1"/>
              <dgm:constr type="lMarg" refType="primFontSz" fact="0.3"/>
              <dgm:constr type="rMarg" refType="primFontSz" fact="0.3"/>
            </dgm:constrLst>
            <dgm:ruleLst>
              <dgm:rule type="primFontSz" val="5" fact="NaN" max="NaN"/>
            </dgm:ruleLst>
          </dgm:layoutNode>
        </dgm:else>
      </dgm:choose>
    </dgm:forEach>
  </dgm:layoutNode>
</dgm:layoutDef>
</file>

<file path=ppt/diagrams/layout9.xml><?xml version="1.0" encoding="utf-8"?>
<dgm:layoutDef xmlns:dgm="http://schemas.openxmlformats.org/drawingml/2006/diagram" xmlns:a="http://schemas.openxmlformats.org/drawingml/2006/main" uniqueId="urn:diagrams.loki3.com/TabbedArc+Icon">
  <dgm:title val="Tabbed Arc"/>
  <dgm:desc val="Use to show a set of related items arcing over a common area.  Best with small amounts of text."/>
  <dgm:catLst>
    <dgm:cat type="relationship" pri="20500"/>
    <dgm:cat type="officeonline" pri="4000"/>
  </dgm:catLst>
  <dgm:sampData useDef="1">
    <dgm:dataModel>
      <dgm:ptLst/>
      <dgm:bg/>
      <dgm:whole/>
    </dgm:dataModel>
  </dgm:sampData>
  <dgm:styleData useDef="1">
    <dgm:dataModel>
      <dgm:ptLst/>
      <dgm:bg/>
      <dgm:whole/>
    </dgm:dataModel>
  </dgm:styleData>
  <dgm:clrData useDef="1">
    <dgm:dataModel>
      <dgm:ptLst/>
      <dgm:bg/>
      <dgm:whole/>
    </dgm:dataModel>
  </dgm:clrData>
  <dgm:layoutNode name="Name0">
    <dgm:varLst>
      <dgm:dir/>
      <dgm:resizeHandles val="exact"/>
    </dgm:varLst>
    <dgm:choose name="Name1">
      <dgm:if name="Name2" axis="ch" ptType="node" func="cnt" op="equ" val="1">
        <dgm:alg type="cycle"/>
      </dgm:if>
      <dgm:else name="Name3">
        <dgm:choose name="Name4">
          <dgm:if name="Name5" axis="ch" ptType="node" func="cnt" op="lte" val="3">
            <dgm:choose name="Name6">
              <dgm:if name="Name7" func="var" arg="dir" op="equ" val="norm">
                <dgm:alg type="cycle">
                  <dgm:param type="stAng" val="-40"/>
                  <dgm:param type="spanAng" val="80"/>
                  <dgm:param type="rotPath" val="alongPath"/>
                </dgm:alg>
              </dgm:if>
              <dgm:else name="Name8">
                <dgm:alg type="cycle">
                  <dgm:param type="stAng" val="40"/>
                  <dgm:param type="spanAng" val="-80"/>
                  <dgm:param type="rotPath" val="alongPath"/>
                </dgm:alg>
              </dgm:else>
            </dgm:choose>
          </dgm:if>
          <dgm:else name="Name9">
            <dgm:choose name="Name10">
              <dgm:if name="Name11" func="var" arg="dir" op="equ" val="norm">
                <dgm:alg type="cycle">
                  <dgm:param type="stAng" val="-60"/>
                  <dgm:param type="spanAng" val="120"/>
                  <dgm:param type="rotPath" val="alongPath"/>
                </dgm:alg>
              </dgm:if>
              <dgm:else name="Name12">
                <dgm:alg type="cycle">
                  <dgm:param type="stAng" val="60"/>
                  <dgm:param type="spanAng" val="-120"/>
                  <dgm:param type="rotPath" val="alongPath"/>
                </dgm:alg>
              </dgm:else>
            </dgm:choose>
          </dgm:else>
        </dgm:choose>
      </dgm:else>
    </dgm:choose>
    <dgm:shape xmlns:r="http://schemas.openxmlformats.org/officeDocument/2006/relationships" r:blip="">
      <dgm:adjLst/>
    </dgm:shape>
    <dgm:presOf/>
    <dgm:choose name="Name13">
      <dgm:if name="Name14" axis="ch" ptType="node" func="cnt" op="equ" val="2">
        <dgm:constrLst>
          <dgm:constr type="w" for="ch" ptType="node" refType="w"/>
          <dgm:constr type="primFontSz" for="ch" ptType="node" op="equ" val="65"/>
          <dgm:constr type="sibSp" refType="w" fact="0.22"/>
        </dgm:constrLst>
      </dgm:if>
      <dgm:else name="Name15">
        <dgm:constrLst>
          <dgm:constr type="w" for="ch" ptType="node" refType="w"/>
          <dgm:constr type="primFontSz" for="ch" ptType="node" op="equ" val="65"/>
          <dgm:constr type="sibSp" refType="w" fact="0.14"/>
        </dgm:constrLst>
      </dgm:else>
    </dgm:choose>
    <dgm:ruleLst/>
    <dgm:forEach name="Name16" axis="ch" ptType="node">
      <dgm:choose name="Name17">
        <dgm:if name="Name18" axis="par ch" ptType="doc node" func="cnt" op="equ" val="1">
          <dgm:layoutNode name="one">
            <dgm:varLst>
              <dgm:bulletEnabled val="1"/>
            </dgm:varLst>
            <dgm:alg type="tx"/>
            <dgm:shape xmlns:r="http://schemas.openxmlformats.org/officeDocument/2006/relationships" type="round2SameRect" r:blip="">
              <dgm:adjLst/>
            </dgm:shape>
            <dgm:presOf axis="desOrSelf" ptType="node"/>
            <dgm:constrLst>
              <dgm:constr type="h" refType="w" fact="0.65"/>
              <dgm:constr type="tMarg" refType="primFontSz" fact="0.1"/>
              <dgm:constr type="bMarg" refType="primFontSz" fact="0.1"/>
              <dgm:constr type="lMarg" refType="primFontSz" fact="0.3"/>
              <dgm:constr type="rMarg" refType="primFontSz" fact="0.3"/>
            </dgm:constrLst>
            <dgm:ruleLst>
              <dgm:rule type="primFontSz" val="5" fact="NaN" max="NaN"/>
            </dgm:ruleLst>
          </dgm:layoutNode>
        </dgm:if>
        <dgm:else name="Name19">
          <dgm:layoutNode name="twoplus">
            <dgm:varLst>
              <dgm:bulletEnabled val="1"/>
            </dgm:varLst>
            <dgm:alg type="tx">
              <dgm:param type="autoTxRot" val="grav"/>
            </dgm:alg>
            <dgm:shape xmlns:r="http://schemas.openxmlformats.org/officeDocument/2006/relationships" type="round2SameRect" r:blip="">
              <dgm:adjLst/>
            </dgm:shape>
            <dgm:presOf axis="desOrSelf" ptType="node"/>
            <dgm:constrLst>
              <dgm:constr type="h" refType="w" fact="0.65"/>
              <dgm:constr type="tMarg" refType="primFontSz" fact="0.1"/>
              <dgm:constr type="bMarg" refType="primFontSz" fact="0.1"/>
              <dgm:constr type="lMarg" refType="primFontSz" fact="0.3"/>
              <dgm:constr type="rMarg" refType="primFontSz" fact="0.3"/>
            </dgm:constrLst>
            <dgm:ruleLst>
              <dgm:rule type="primFontSz" val="5" fact="NaN" max="NaN"/>
            </dgm:ruleLst>
          </dgm:layoutNode>
        </dgm:else>
      </dgm:choose>
    </dgm:forEach>
  </dgm:layoutNode>
</dgm:layoutDef>
</file>

<file path=ppt/diagrams/layout10.xml><?xml version="1.0" encoding="utf-8"?>
<dgm:layoutDef xmlns:dgm="http://schemas.openxmlformats.org/drawingml/2006/diagram" xmlns:a="http://schemas.openxmlformats.org/drawingml/2006/main" uniqueId="urn:diagrams.loki3.com/TabbedArc+Icon">
  <dgm:title val="Tabbed Arc"/>
  <dgm:desc val="Use to show a set of related items arcing over a common area.  Best with small amounts of text."/>
  <dgm:catLst>
    <dgm:cat type="relationship" pri="20500"/>
    <dgm:cat type="officeonline" pri="4000"/>
  </dgm:catLst>
  <dgm:sampData useDef="1">
    <dgm:dataModel>
      <dgm:ptLst/>
      <dgm:bg/>
      <dgm:whole/>
    </dgm:dataModel>
  </dgm:sampData>
  <dgm:styleData useDef="1">
    <dgm:dataModel>
      <dgm:ptLst/>
      <dgm:bg/>
      <dgm:whole/>
    </dgm:dataModel>
  </dgm:styleData>
  <dgm:clrData useDef="1">
    <dgm:dataModel>
      <dgm:ptLst/>
      <dgm:bg/>
      <dgm:whole/>
    </dgm:dataModel>
  </dgm:clrData>
  <dgm:layoutNode name="Name0">
    <dgm:varLst>
      <dgm:dir/>
      <dgm:resizeHandles val="exact"/>
    </dgm:varLst>
    <dgm:choose name="Name1">
      <dgm:if name="Name2" axis="ch" ptType="node" func="cnt" op="equ" val="1">
        <dgm:alg type="cycle"/>
      </dgm:if>
      <dgm:else name="Name3">
        <dgm:choose name="Name4">
          <dgm:if name="Name5" axis="ch" ptType="node" func="cnt" op="lte" val="3">
            <dgm:choose name="Name6">
              <dgm:if name="Name7" func="var" arg="dir" op="equ" val="norm">
                <dgm:alg type="cycle">
                  <dgm:param type="stAng" val="-40"/>
                  <dgm:param type="spanAng" val="80"/>
                  <dgm:param type="rotPath" val="alongPath"/>
                </dgm:alg>
              </dgm:if>
              <dgm:else name="Name8">
                <dgm:alg type="cycle">
                  <dgm:param type="stAng" val="40"/>
                  <dgm:param type="spanAng" val="-80"/>
                  <dgm:param type="rotPath" val="alongPath"/>
                </dgm:alg>
              </dgm:else>
            </dgm:choose>
          </dgm:if>
          <dgm:else name="Name9">
            <dgm:choose name="Name10">
              <dgm:if name="Name11" func="var" arg="dir" op="equ" val="norm">
                <dgm:alg type="cycle">
                  <dgm:param type="stAng" val="-60"/>
                  <dgm:param type="spanAng" val="120"/>
                  <dgm:param type="rotPath" val="alongPath"/>
                </dgm:alg>
              </dgm:if>
              <dgm:else name="Name12">
                <dgm:alg type="cycle">
                  <dgm:param type="stAng" val="60"/>
                  <dgm:param type="spanAng" val="-120"/>
                  <dgm:param type="rotPath" val="alongPath"/>
                </dgm:alg>
              </dgm:else>
            </dgm:choose>
          </dgm:else>
        </dgm:choose>
      </dgm:else>
    </dgm:choose>
    <dgm:shape xmlns:r="http://schemas.openxmlformats.org/officeDocument/2006/relationships" r:blip="">
      <dgm:adjLst/>
    </dgm:shape>
    <dgm:presOf/>
    <dgm:choose name="Name13">
      <dgm:if name="Name14" axis="ch" ptType="node" func="cnt" op="equ" val="2">
        <dgm:constrLst>
          <dgm:constr type="w" for="ch" ptType="node" refType="w"/>
          <dgm:constr type="primFontSz" for="ch" ptType="node" op="equ" val="65"/>
          <dgm:constr type="sibSp" refType="w" fact="0.22"/>
        </dgm:constrLst>
      </dgm:if>
      <dgm:else name="Name15">
        <dgm:constrLst>
          <dgm:constr type="w" for="ch" ptType="node" refType="w"/>
          <dgm:constr type="primFontSz" for="ch" ptType="node" op="equ" val="65"/>
          <dgm:constr type="sibSp" refType="w" fact="0.14"/>
        </dgm:constrLst>
      </dgm:else>
    </dgm:choose>
    <dgm:ruleLst/>
    <dgm:forEach name="Name16" axis="ch" ptType="node">
      <dgm:choose name="Name17">
        <dgm:if name="Name18" axis="par ch" ptType="doc node" func="cnt" op="equ" val="1">
          <dgm:layoutNode name="one">
            <dgm:varLst>
              <dgm:bulletEnabled val="1"/>
            </dgm:varLst>
            <dgm:alg type="tx"/>
            <dgm:shape xmlns:r="http://schemas.openxmlformats.org/officeDocument/2006/relationships" type="round2SameRect" r:blip="">
              <dgm:adjLst/>
            </dgm:shape>
            <dgm:presOf axis="desOrSelf" ptType="node"/>
            <dgm:constrLst>
              <dgm:constr type="h" refType="w" fact="0.65"/>
              <dgm:constr type="tMarg" refType="primFontSz" fact="0.1"/>
              <dgm:constr type="bMarg" refType="primFontSz" fact="0.1"/>
              <dgm:constr type="lMarg" refType="primFontSz" fact="0.3"/>
              <dgm:constr type="rMarg" refType="primFontSz" fact="0.3"/>
            </dgm:constrLst>
            <dgm:ruleLst>
              <dgm:rule type="primFontSz" val="5" fact="NaN" max="NaN"/>
            </dgm:ruleLst>
          </dgm:layoutNode>
        </dgm:if>
        <dgm:else name="Name19">
          <dgm:layoutNode name="twoplus">
            <dgm:varLst>
              <dgm:bulletEnabled val="1"/>
            </dgm:varLst>
            <dgm:alg type="tx">
              <dgm:param type="autoTxRot" val="grav"/>
            </dgm:alg>
            <dgm:shape xmlns:r="http://schemas.openxmlformats.org/officeDocument/2006/relationships" type="round2SameRect" r:blip="">
              <dgm:adjLst/>
            </dgm:shape>
            <dgm:presOf axis="desOrSelf" ptType="node"/>
            <dgm:constrLst>
              <dgm:constr type="h" refType="w" fact="0.65"/>
              <dgm:constr type="tMarg" refType="primFontSz" fact="0.1"/>
              <dgm:constr type="bMarg" refType="primFontSz" fact="0.1"/>
              <dgm:constr type="lMarg" refType="primFontSz" fact="0.3"/>
              <dgm:constr type="rMarg" refType="primFontSz" fact="0.3"/>
            </dgm:constrLst>
            <dgm:ruleLst>
              <dgm:rule type="primFontSz" val="5" fact="NaN" max="NaN"/>
            </dgm:ruleLst>
          </dgm:layoutNode>
        </dgm:else>
      </dgm:choose>
    </dgm:forEach>
  </dgm:layoutNode>
</dgm:layoutDef>
</file>

<file path=ppt/diagrams/layout11.xml><?xml version="1.0" encoding="utf-8"?>
<dgm:layoutDef xmlns:dgm="http://schemas.openxmlformats.org/drawingml/2006/diagram" xmlns:a="http://schemas.openxmlformats.org/drawingml/2006/main" uniqueId="urn:diagrams.loki3.com/TabbedArc+Icon">
  <dgm:title val="Tabbed Arc"/>
  <dgm:desc val="Use to show a set of related items arcing over a common area.  Best with small amounts of text."/>
  <dgm:catLst>
    <dgm:cat type="relationship" pri="20500"/>
    <dgm:cat type="officeonline" pri="4000"/>
  </dgm:catLst>
  <dgm:sampData useDef="1">
    <dgm:dataModel>
      <dgm:ptLst/>
      <dgm:bg/>
      <dgm:whole/>
    </dgm:dataModel>
  </dgm:sampData>
  <dgm:styleData useDef="1">
    <dgm:dataModel>
      <dgm:ptLst/>
      <dgm:bg/>
      <dgm:whole/>
    </dgm:dataModel>
  </dgm:styleData>
  <dgm:clrData useDef="1">
    <dgm:dataModel>
      <dgm:ptLst/>
      <dgm:bg/>
      <dgm:whole/>
    </dgm:dataModel>
  </dgm:clrData>
  <dgm:layoutNode name="Name0">
    <dgm:varLst>
      <dgm:dir/>
      <dgm:resizeHandles val="exact"/>
    </dgm:varLst>
    <dgm:choose name="Name1">
      <dgm:if name="Name2" axis="ch" ptType="node" func="cnt" op="equ" val="1">
        <dgm:alg type="cycle"/>
      </dgm:if>
      <dgm:else name="Name3">
        <dgm:choose name="Name4">
          <dgm:if name="Name5" axis="ch" ptType="node" func="cnt" op="lte" val="3">
            <dgm:choose name="Name6">
              <dgm:if name="Name7" func="var" arg="dir" op="equ" val="norm">
                <dgm:alg type="cycle">
                  <dgm:param type="stAng" val="-40"/>
                  <dgm:param type="spanAng" val="80"/>
                  <dgm:param type="rotPath" val="alongPath"/>
                </dgm:alg>
              </dgm:if>
              <dgm:else name="Name8">
                <dgm:alg type="cycle">
                  <dgm:param type="stAng" val="40"/>
                  <dgm:param type="spanAng" val="-80"/>
                  <dgm:param type="rotPath" val="alongPath"/>
                </dgm:alg>
              </dgm:else>
            </dgm:choose>
          </dgm:if>
          <dgm:else name="Name9">
            <dgm:choose name="Name10">
              <dgm:if name="Name11" func="var" arg="dir" op="equ" val="norm">
                <dgm:alg type="cycle">
                  <dgm:param type="stAng" val="-60"/>
                  <dgm:param type="spanAng" val="120"/>
                  <dgm:param type="rotPath" val="alongPath"/>
                </dgm:alg>
              </dgm:if>
              <dgm:else name="Name12">
                <dgm:alg type="cycle">
                  <dgm:param type="stAng" val="60"/>
                  <dgm:param type="spanAng" val="-120"/>
                  <dgm:param type="rotPath" val="alongPath"/>
                </dgm:alg>
              </dgm:else>
            </dgm:choose>
          </dgm:else>
        </dgm:choose>
      </dgm:else>
    </dgm:choose>
    <dgm:shape xmlns:r="http://schemas.openxmlformats.org/officeDocument/2006/relationships" r:blip="">
      <dgm:adjLst/>
    </dgm:shape>
    <dgm:presOf/>
    <dgm:choose name="Name13">
      <dgm:if name="Name14" axis="ch" ptType="node" func="cnt" op="equ" val="2">
        <dgm:constrLst>
          <dgm:constr type="w" for="ch" ptType="node" refType="w"/>
          <dgm:constr type="primFontSz" for="ch" ptType="node" op="equ" val="65"/>
          <dgm:constr type="sibSp" refType="w" fact="0.22"/>
        </dgm:constrLst>
      </dgm:if>
      <dgm:else name="Name15">
        <dgm:constrLst>
          <dgm:constr type="w" for="ch" ptType="node" refType="w"/>
          <dgm:constr type="primFontSz" for="ch" ptType="node" op="equ" val="65"/>
          <dgm:constr type="sibSp" refType="w" fact="0.14"/>
        </dgm:constrLst>
      </dgm:else>
    </dgm:choose>
    <dgm:ruleLst/>
    <dgm:forEach name="Name16" axis="ch" ptType="node">
      <dgm:choose name="Name17">
        <dgm:if name="Name18" axis="par ch" ptType="doc node" func="cnt" op="equ" val="1">
          <dgm:layoutNode name="one">
            <dgm:varLst>
              <dgm:bulletEnabled val="1"/>
            </dgm:varLst>
            <dgm:alg type="tx"/>
            <dgm:shape xmlns:r="http://schemas.openxmlformats.org/officeDocument/2006/relationships" type="round2SameRect" r:blip="">
              <dgm:adjLst/>
            </dgm:shape>
            <dgm:presOf axis="desOrSelf" ptType="node"/>
            <dgm:constrLst>
              <dgm:constr type="h" refType="w" fact="0.65"/>
              <dgm:constr type="tMarg" refType="primFontSz" fact="0.1"/>
              <dgm:constr type="bMarg" refType="primFontSz" fact="0.1"/>
              <dgm:constr type="lMarg" refType="primFontSz" fact="0.3"/>
              <dgm:constr type="rMarg" refType="primFontSz" fact="0.3"/>
            </dgm:constrLst>
            <dgm:ruleLst>
              <dgm:rule type="primFontSz" val="5" fact="NaN" max="NaN"/>
            </dgm:ruleLst>
          </dgm:layoutNode>
        </dgm:if>
        <dgm:else name="Name19">
          <dgm:layoutNode name="twoplus">
            <dgm:varLst>
              <dgm:bulletEnabled val="1"/>
            </dgm:varLst>
            <dgm:alg type="tx">
              <dgm:param type="autoTxRot" val="grav"/>
            </dgm:alg>
            <dgm:shape xmlns:r="http://schemas.openxmlformats.org/officeDocument/2006/relationships" type="round2SameRect" r:blip="">
              <dgm:adjLst/>
            </dgm:shape>
            <dgm:presOf axis="desOrSelf" ptType="node"/>
            <dgm:constrLst>
              <dgm:constr type="h" refType="w" fact="0.65"/>
              <dgm:constr type="tMarg" refType="primFontSz" fact="0.1"/>
              <dgm:constr type="bMarg" refType="primFontSz" fact="0.1"/>
              <dgm:constr type="lMarg" refType="primFontSz" fact="0.3"/>
              <dgm:constr type="rMarg" refType="primFontSz" fact="0.3"/>
            </dgm:constrLst>
            <dgm:ruleLst>
              <dgm:rule type="primFontSz" val="5" fact="NaN" max="NaN"/>
            </dgm:ruleLst>
          </dgm:layoutNode>
        </dgm:else>
      </dgm:choose>
    </dgm:forEach>
  </dgm:layoutNode>
</dgm:layoutDef>
</file>

<file path=ppt/diagrams/layout12.xml><?xml version="1.0" encoding="utf-8"?>
<dgm:layoutDef xmlns:dgm="http://schemas.openxmlformats.org/drawingml/2006/diagram" xmlns:a="http://schemas.openxmlformats.org/drawingml/2006/main" uniqueId="urn:diagrams.loki3.com/TabbedArc+Icon">
  <dgm:title val="Tabbed Arc"/>
  <dgm:desc val="Use to show a set of related items arcing over a common area.  Best with small amounts of text."/>
  <dgm:catLst>
    <dgm:cat type="relationship" pri="20500"/>
    <dgm:cat type="officeonline" pri="4000"/>
  </dgm:catLst>
  <dgm:sampData useDef="1">
    <dgm:dataModel>
      <dgm:ptLst/>
      <dgm:bg/>
      <dgm:whole/>
    </dgm:dataModel>
  </dgm:sampData>
  <dgm:styleData useDef="1">
    <dgm:dataModel>
      <dgm:ptLst/>
      <dgm:bg/>
      <dgm:whole/>
    </dgm:dataModel>
  </dgm:styleData>
  <dgm:clrData useDef="1">
    <dgm:dataModel>
      <dgm:ptLst/>
      <dgm:bg/>
      <dgm:whole/>
    </dgm:dataModel>
  </dgm:clrData>
  <dgm:layoutNode name="Name0">
    <dgm:varLst>
      <dgm:dir/>
      <dgm:resizeHandles val="exact"/>
    </dgm:varLst>
    <dgm:choose name="Name1">
      <dgm:if name="Name2" axis="ch" ptType="node" func="cnt" op="equ" val="1">
        <dgm:alg type="cycle"/>
      </dgm:if>
      <dgm:else name="Name3">
        <dgm:choose name="Name4">
          <dgm:if name="Name5" axis="ch" ptType="node" func="cnt" op="lte" val="3">
            <dgm:choose name="Name6">
              <dgm:if name="Name7" func="var" arg="dir" op="equ" val="norm">
                <dgm:alg type="cycle">
                  <dgm:param type="stAng" val="-40"/>
                  <dgm:param type="spanAng" val="80"/>
                  <dgm:param type="rotPath" val="alongPath"/>
                </dgm:alg>
              </dgm:if>
              <dgm:else name="Name8">
                <dgm:alg type="cycle">
                  <dgm:param type="stAng" val="40"/>
                  <dgm:param type="spanAng" val="-80"/>
                  <dgm:param type="rotPath" val="alongPath"/>
                </dgm:alg>
              </dgm:else>
            </dgm:choose>
          </dgm:if>
          <dgm:else name="Name9">
            <dgm:choose name="Name10">
              <dgm:if name="Name11" func="var" arg="dir" op="equ" val="norm">
                <dgm:alg type="cycle">
                  <dgm:param type="stAng" val="-60"/>
                  <dgm:param type="spanAng" val="120"/>
                  <dgm:param type="rotPath" val="alongPath"/>
                </dgm:alg>
              </dgm:if>
              <dgm:else name="Name12">
                <dgm:alg type="cycle">
                  <dgm:param type="stAng" val="60"/>
                  <dgm:param type="spanAng" val="-120"/>
                  <dgm:param type="rotPath" val="alongPath"/>
                </dgm:alg>
              </dgm:else>
            </dgm:choose>
          </dgm:else>
        </dgm:choose>
      </dgm:else>
    </dgm:choose>
    <dgm:shape xmlns:r="http://schemas.openxmlformats.org/officeDocument/2006/relationships" r:blip="">
      <dgm:adjLst/>
    </dgm:shape>
    <dgm:presOf/>
    <dgm:choose name="Name13">
      <dgm:if name="Name14" axis="ch" ptType="node" func="cnt" op="equ" val="2">
        <dgm:constrLst>
          <dgm:constr type="w" for="ch" ptType="node" refType="w"/>
          <dgm:constr type="primFontSz" for="ch" ptType="node" op="equ" val="65"/>
          <dgm:constr type="sibSp" refType="w" fact="0.22"/>
        </dgm:constrLst>
      </dgm:if>
      <dgm:else name="Name15">
        <dgm:constrLst>
          <dgm:constr type="w" for="ch" ptType="node" refType="w"/>
          <dgm:constr type="primFontSz" for="ch" ptType="node" op="equ" val="65"/>
          <dgm:constr type="sibSp" refType="w" fact="0.14"/>
        </dgm:constrLst>
      </dgm:else>
    </dgm:choose>
    <dgm:ruleLst/>
    <dgm:forEach name="Name16" axis="ch" ptType="node">
      <dgm:choose name="Name17">
        <dgm:if name="Name18" axis="par ch" ptType="doc node" func="cnt" op="equ" val="1">
          <dgm:layoutNode name="one">
            <dgm:varLst>
              <dgm:bulletEnabled val="1"/>
            </dgm:varLst>
            <dgm:alg type="tx"/>
            <dgm:shape xmlns:r="http://schemas.openxmlformats.org/officeDocument/2006/relationships" type="round2SameRect" r:blip="">
              <dgm:adjLst/>
            </dgm:shape>
            <dgm:presOf axis="desOrSelf" ptType="node"/>
            <dgm:constrLst>
              <dgm:constr type="h" refType="w" fact="0.65"/>
              <dgm:constr type="tMarg" refType="primFontSz" fact="0.1"/>
              <dgm:constr type="bMarg" refType="primFontSz" fact="0.1"/>
              <dgm:constr type="lMarg" refType="primFontSz" fact="0.3"/>
              <dgm:constr type="rMarg" refType="primFontSz" fact="0.3"/>
            </dgm:constrLst>
            <dgm:ruleLst>
              <dgm:rule type="primFontSz" val="5" fact="NaN" max="NaN"/>
            </dgm:ruleLst>
          </dgm:layoutNode>
        </dgm:if>
        <dgm:else name="Name19">
          <dgm:layoutNode name="twoplus">
            <dgm:varLst>
              <dgm:bulletEnabled val="1"/>
            </dgm:varLst>
            <dgm:alg type="tx">
              <dgm:param type="autoTxRot" val="grav"/>
            </dgm:alg>
            <dgm:shape xmlns:r="http://schemas.openxmlformats.org/officeDocument/2006/relationships" type="round2SameRect" r:blip="">
              <dgm:adjLst/>
            </dgm:shape>
            <dgm:presOf axis="desOrSelf" ptType="node"/>
            <dgm:constrLst>
              <dgm:constr type="h" refType="w" fact="0.65"/>
              <dgm:constr type="tMarg" refType="primFontSz" fact="0.1"/>
              <dgm:constr type="bMarg" refType="primFontSz" fact="0.1"/>
              <dgm:constr type="lMarg" refType="primFontSz" fact="0.3"/>
              <dgm:constr type="rMarg" refType="primFontSz" fact="0.3"/>
            </dgm:constrLst>
            <dgm:ruleLst>
              <dgm:rule type="primFontSz" val="5" fact="NaN" max="NaN"/>
            </dgm:ruleLst>
          </dgm:layoutNode>
        </dgm:else>
      </dgm:choose>
    </dgm:forEach>
  </dgm:layoutNode>
</dgm:layoutDef>
</file>

<file path=ppt/diagrams/layout13.xml><?xml version="1.0" encoding="utf-8"?>
<dgm:layoutDef xmlns:dgm="http://schemas.openxmlformats.org/drawingml/2006/diagram" xmlns:a="http://schemas.openxmlformats.org/drawingml/2006/main" uniqueId="urn:diagrams.loki3.com/TabbedArc+Icon">
  <dgm:title val="Tabbed Arc"/>
  <dgm:desc val="Use to show a set of related items arcing over a common area.  Best with small amounts of text."/>
  <dgm:catLst>
    <dgm:cat type="relationship" pri="20500"/>
    <dgm:cat type="officeonline" pri="4000"/>
  </dgm:catLst>
  <dgm:sampData useDef="1">
    <dgm:dataModel>
      <dgm:ptLst/>
      <dgm:bg/>
      <dgm:whole/>
    </dgm:dataModel>
  </dgm:sampData>
  <dgm:styleData useDef="1">
    <dgm:dataModel>
      <dgm:ptLst/>
      <dgm:bg/>
      <dgm:whole/>
    </dgm:dataModel>
  </dgm:styleData>
  <dgm:clrData useDef="1">
    <dgm:dataModel>
      <dgm:ptLst/>
      <dgm:bg/>
      <dgm:whole/>
    </dgm:dataModel>
  </dgm:clrData>
  <dgm:layoutNode name="Name0">
    <dgm:varLst>
      <dgm:dir/>
      <dgm:resizeHandles val="exact"/>
    </dgm:varLst>
    <dgm:choose name="Name1">
      <dgm:if name="Name2" axis="ch" ptType="node" func="cnt" op="equ" val="1">
        <dgm:alg type="cycle"/>
      </dgm:if>
      <dgm:else name="Name3">
        <dgm:choose name="Name4">
          <dgm:if name="Name5" axis="ch" ptType="node" func="cnt" op="lte" val="3">
            <dgm:choose name="Name6">
              <dgm:if name="Name7" func="var" arg="dir" op="equ" val="norm">
                <dgm:alg type="cycle">
                  <dgm:param type="stAng" val="-40"/>
                  <dgm:param type="spanAng" val="80"/>
                  <dgm:param type="rotPath" val="alongPath"/>
                </dgm:alg>
              </dgm:if>
              <dgm:else name="Name8">
                <dgm:alg type="cycle">
                  <dgm:param type="stAng" val="40"/>
                  <dgm:param type="spanAng" val="-80"/>
                  <dgm:param type="rotPath" val="alongPath"/>
                </dgm:alg>
              </dgm:else>
            </dgm:choose>
          </dgm:if>
          <dgm:else name="Name9">
            <dgm:choose name="Name10">
              <dgm:if name="Name11" func="var" arg="dir" op="equ" val="norm">
                <dgm:alg type="cycle">
                  <dgm:param type="stAng" val="-60"/>
                  <dgm:param type="spanAng" val="120"/>
                  <dgm:param type="rotPath" val="alongPath"/>
                </dgm:alg>
              </dgm:if>
              <dgm:else name="Name12">
                <dgm:alg type="cycle">
                  <dgm:param type="stAng" val="60"/>
                  <dgm:param type="spanAng" val="-120"/>
                  <dgm:param type="rotPath" val="alongPath"/>
                </dgm:alg>
              </dgm:else>
            </dgm:choose>
          </dgm:else>
        </dgm:choose>
      </dgm:else>
    </dgm:choose>
    <dgm:shape xmlns:r="http://schemas.openxmlformats.org/officeDocument/2006/relationships" r:blip="">
      <dgm:adjLst/>
    </dgm:shape>
    <dgm:presOf/>
    <dgm:choose name="Name13">
      <dgm:if name="Name14" axis="ch" ptType="node" func="cnt" op="equ" val="2">
        <dgm:constrLst>
          <dgm:constr type="w" for="ch" ptType="node" refType="w"/>
          <dgm:constr type="primFontSz" for="ch" ptType="node" op="equ" val="65"/>
          <dgm:constr type="sibSp" refType="w" fact="0.22"/>
        </dgm:constrLst>
      </dgm:if>
      <dgm:else name="Name15">
        <dgm:constrLst>
          <dgm:constr type="w" for="ch" ptType="node" refType="w"/>
          <dgm:constr type="primFontSz" for="ch" ptType="node" op="equ" val="65"/>
          <dgm:constr type="sibSp" refType="w" fact="0.14"/>
        </dgm:constrLst>
      </dgm:else>
    </dgm:choose>
    <dgm:ruleLst/>
    <dgm:forEach name="Name16" axis="ch" ptType="node">
      <dgm:choose name="Name17">
        <dgm:if name="Name18" axis="par ch" ptType="doc node" func="cnt" op="equ" val="1">
          <dgm:layoutNode name="one">
            <dgm:varLst>
              <dgm:bulletEnabled val="1"/>
            </dgm:varLst>
            <dgm:alg type="tx"/>
            <dgm:shape xmlns:r="http://schemas.openxmlformats.org/officeDocument/2006/relationships" type="round2SameRect" r:blip="">
              <dgm:adjLst/>
            </dgm:shape>
            <dgm:presOf axis="desOrSelf" ptType="node"/>
            <dgm:constrLst>
              <dgm:constr type="h" refType="w" fact="0.65"/>
              <dgm:constr type="tMarg" refType="primFontSz" fact="0.1"/>
              <dgm:constr type="bMarg" refType="primFontSz" fact="0.1"/>
              <dgm:constr type="lMarg" refType="primFontSz" fact="0.3"/>
              <dgm:constr type="rMarg" refType="primFontSz" fact="0.3"/>
            </dgm:constrLst>
            <dgm:ruleLst>
              <dgm:rule type="primFontSz" val="5" fact="NaN" max="NaN"/>
            </dgm:ruleLst>
          </dgm:layoutNode>
        </dgm:if>
        <dgm:else name="Name19">
          <dgm:layoutNode name="twoplus">
            <dgm:varLst>
              <dgm:bulletEnabled val="1"/>
            </dgm:varLst>
            <dgm:alg type="tx">
              <dgm:param type="autoTxRot" val="grav"/>
            </dgm:alg>
            <dgm:shape xmlns:r="http://schemas.openxmlformats.org/officeDocument/2006/relationships" type="round2SameRect" r:blip="">
              <dgm:adjLst/>
            </dgm:shape>
            <dgm:presOf axis="desOrSelf" ptType="node"/>
            <dgm:constrLst>
              <dgm:constr type="h" refType="w" fact="0.65"/>
              <dgm:constr type="tMarg" refType="primFontSz" fact="0.1"/>
              <dgm:constr type="bMarg" refType="primFontSz" fact="0.1"/>
              <dgm:constr type="lMarg" refType="primFontSz" fact="0.3"/>
              <dgm:constr type="rMarg" refType="primFontSz" fact="0.3"/>
            </dgm:constrLst>
            <dgm:ruleLst>
              <dgm:rule type="primFontSz" val="5" fact="NaN" max="NaN"/>
            </dgm:ruleLst>
          </dgm:layoutNode>
        </dgm:else>
      </dgm:choose>
    </dgm:forEach>
  </dgm:layoutNode>
</dgm:layoutDef>
</file>

<file path=ppt/diagrams/layout14.xml><?xml version="1.0" encoding="utf-8"?>
<dgm:layoutDef xmlns:dgm="http://schemas.openxmlformats.org/drawingml/2006/diagram" xmlns:a="http://schemas.openxmlformats.org/drawingml/2006/main" uniqueId="urn:diagrams.loki3.com/TabbedArc+Icon">
  <dgm:title val="Tabbed Arc"/>
  <dgm:desc val="Use to show a set of related items arcing over a common area.  Best with small amounts of text."/>
  <dgm:catLst>
    <dgm:cat type="relationship" pri="20500"/>
    <dgm:cat type="officeonline" pri="4000"/>
  </dgm:catLst>
  <dgm:sampData useDef="1">
    <dgm:dataModel>
      <dgm:ptLst/>
      <dgm:bg/>
      <dgm:whole/>
    </dgm:dataModel>
  </dgm:sampData>
  <dgm:styleData useDef="1">
    <dgm:dataModel>
      <dgm:ptLst/>
      <dgm:bg/>
      <dgm:whole/>
    </dgm:dataModel>
  </dgm:styleData>
  <dgm:clrData useDef="1">
    <dgm:dataModel>
      <dgm:ptLst/>
      <dgm:bg/>
      <dgm:whole/>
    </dgm:dataModel>
  </dgm:clrData>
  <dgm:layoutNode name="Name0">
    <dgm:varLst>
      <dgm:dir/>
      <dgm:resizeHandles val="exact"/>
    </dgm:varLst>
    <dgm:choose name="Name1">
      <dgm:if name="Name2" axis="ch" ptType="node" func="cnt" op="equ" val="1">
        <dgm:alg type="cycle"/>
      </dgm:if>
      <dgm:else name="Name3">
        <dgm:choose name="Name4">
          <dgm:if name="Name5" axis="ch" ptType="node" func="cnt" op="lte" val="3">
            <dgm:choose name="Name6">
              <dgm:if name="Name7" func="var" arg="dir" op="equ" val="norm">
                <dgm:alg type="cycle">
                  <dgm:param type="stAng" val="-40"/>
                  <dgm:param type="spanAng" val="80"/>
                  <dgm:param type="rotPath" val="alongPath"/>
                </dgm:alg>
              </dgm:if>
              <dgm:else name="Name8">
                <dgm:alg type="cycle">
                  <dgm:param type="stAng" val="40"/>
                  <dgm:param type="spanAng" val="-80"/>
                  <dgm:param type="rotPath" val="alongPath"/>
                </dgm:alg>
              </dgm:else>
            </dgm:choose>
          </dgm:if>
          <dgm:else name="Name9">
            <dgm:choose name="Name10">
              <dgm:if name="Name11" func="var" arg="dir" op="equ" val="norm">
                <dgm:alg type="cycle">
                  <dgm:param type="stAng" val="-60"/>
                  <dgm:param type="spanAng" val="120"/>
                  <dgm:param type="rotPath" val="alongPath"/>
                </dgm:alg>
              </dgm:if>
              <dgm:else name="Name12">
                <dgm:alg type="cycle">
                  <dgm:param type="stAng" val="60"/>
                  <dgm:param type="spanAng" val="-120"/>
                  <dgm:param type="rotPath" val="alongPath"/>
                </dgm:alg>
              </dgm:else>
            </dgm:choose>
          </dgm:else>
        </dgm:choose>
      </dgm:else>
    </dgm:choose>
    <dgm:shape xmlns:r="http://schemas.openxmlformats.org/officeDocument/2006/relationships" r:blip="">
      <dgm:adjLst/>
    </dgm:shape>
    <dgm:presOf/>
    <dgm:choose name="Name13">
      <dgm:if name="Name14" axis="ch" ptType="node" func="cnt" op="equ" val="2">
        <dgm:constrLst>
          <dgm:constr type="w" for="ch" ptType="node" refType="w"/>
          <dgm:constr type="primFontSz" for="ch" ptType="node" op="equ" val="65"/>
          <dgm:constr type="sibSp" refType="w" fact="0.22"/>
        </dgm:constrLst>
      </dgm:if>
      <dgm:else name="Name15">
        <dgm:constrLst>
          <dgm:constr type="w" for="ch" ptType="node" refType="w"/>
          <dgm:constr type="primFontSz" for="ch" ptType="node" op="equ" val="65"/>
          <dgm:constr type="sibSp" refType="w" fact="0.14"/>
        </dgm:constrLst>
      </dgm:else>
    </dgm:choose>
    <dgm:ruleLst/>
    <dgm:forEach name="Name16" axis="ch" ptType="node">
      <dgm:choose name="Name17">
        <dgm:if name="Name18" axis="par ch" ptType="doc node" func="cnt" op="equ" val="1">
          <dgm:layoutNode name="one">
            <dgm:varLst>
              <dgm:bulletEnabled val="1"/>
            </dgm:varLst>
            <dgm:alg type="tx"/>
            <dgm:shape xmlns:r="http://schemas.openxmlformats.org/officeDocument/2006/relationships" type="round2SameRect" r:blip="">
              <dgm:adjLst/>
            </dgm:shape>
            <dgm:presOf axis="desOrSelf" ptType="node"/>
            <dgm:constrLst>
              <dgm:constr type="h" refType="w" fact="0.65"/>
              <dgm:constr type="tMarg" refType="primFontSz" fact="0.1"/>
              <dgm:constr type="bMarg" refType="primFontSz" fact="0.1"/>
              <dgm:constr type="lMarg" refType="primFontSz" fact="0.3"/>
              <dgm:constr type="rMarg" refType="primFontSz" fact="0.3"/>
            </dgm:constrLst>
            <dgm:ruleLst>
              <dgm:rule type="primFontSz" val="5" fact="NaN" max="NaN"/>
            </dgm:ruleLst>
          </dgm:layoutNode>
        </dgm:if>
        <dgm:else name="Name19">
          <dgm:layoutNode name="twoplus">
            <dgm:varLst>
              <dgm:bulletEnabled val="1"/>
            </dgm:varLst>
            <dgm:alg type="tx">
              <dgm:param type="autoTxRot" val="grav"/>
            </dgm:alg>
            <dgm:shape xmlns:r="http://schemas.openxmlformats.org/officeDocument/2006/relationships" type="round2SameRect" r:blip="">
              <dgm:adjLst/>
            </dgm:shape>
            <dgm:presOf axis="desOrSelf" ptType="node"/>
            <dgm:constrLst>
              <dgm:constr type="h" refType="w" fact="0.65"/>
              <dgm:constr type="tMarg" refType="primFontSz" fact="0.1"/>
              <dgm:constr type="bMarg" refType="primFontSz" fact="0.1"/>
              <dgm:constr type="lMarg" refType="primFontSz" fact="0.3"/>
              <dgm:constr type="rMarg" refType="primFontSz" fact="0.3"/>
            </dgm:constrLst>
            <dgm:ruleLst>
              <dgm:rule type="primFontSz" val="5" fact="NaN" max="NaN"/>
            </dgm:ruleLst>
          </dgm:layoutNode>
        </dgm:else>
      </dgm:choose>
    </dgm:forEach>
  </dgm:layoutNode>
</dgm:layoutDef>
</file>

<file path=ppt/diagrams/layout15.xml><?xml version="1.0" encoding="utf-8"?>
<dgm:layoutDef xmlns:dgm="http://schemas.openxmlformats.org/drawingml/2006/diagram" xmlns:a="http://schemas.openxmlformats.org/drawingml/2006/main" uniqueId="urn:diagrams.loki3.com/TabbedArc+Icon">
  <dgm:title val="Tabbed Arc"/>
  <dgm:desc val="Use to show a set of related items arcing over a common area.  Best with small amounts of text."/>
  <dgm:catLst>
    <dgm:cat type="relationship" pri="20500"/>
    <dgm:cat type="officeonline" pri="4000"/>
  </dgm:catLst>
  <dgm:sampData useDef="1">
    <dgm:dataModel>
      <dgm:ptLst/>
      <dgm:bg/>
      <dgm:whole/>
    </dgm:dataModel>
  </dgm:sampData>
  <dgm:styleData useDef="1">
    <dgm:dataModel>
      <dgm:ptLst/>
      <dgm:bg/>
      <dgm:whole/>
    </dgm:dataModel>
  </dgm:styleData>
  <dgm:clrData useDef="1">
    <dgm:dataModel>
      <dgm:ptLst/>
      <dgm:bg/>
      <dgm:whole/>
    </dgm:dataModel>
  </dgm:clrData>
  <dgm:layoutNode name="Name0">
    <dgm:varLst>
      <dgm:dir/>
      <dgm:resizeHandles val="exact"/>
    </dgm:varLst>
    <dgm:choose name="Name1">
      <dgm:if name="Name2" axis="ch" ptType="node" func="cnt" op="equ" val="1">
        <dgm:alg type="cycle"/>
      </dgm:if>
      <dgm:else name="Name3">
        <dgm:choose name="Name4">
          <dgm:if name="Name5" axis="ch" ptType="node" func="cnt" op="lte" val="3">
            <dgm:choose name="Name6">
              <dgm:if name="Name7" func="var" arg="dir" op="equ" val="norm">
                <dgm:alg type="cycle">
                  <dgm:param type="stAng" val="-40"/>
                  <dgm:param type="spanAng" val="80"/>
                  <dgm:param type="rotPath" val="alongPath"/>
                </dgm:alg>
              </dgm:if>
              <dgm:else name="Name8">
                <dgm:alg type="cycle">
                  <dgm:param type="stAng" val="40"/>
                  <dgm:param type="spanAng" val="-80"/>
                  <dgm:param type="rotPath" val="alongPath"/>
                </dgm:alg>
              </dgm:else>
            </dgm:choose>
          </dgm:if>
          <dgm:else name="Name9">
            <dgm:choose name="Name10">
              <dgm:if name="Name11" func="var" arg="dir" op="equ" val="norm">
                <dgm:alg type="cycle">
                  <dgm:param type="stAng" val="-60"/>
                  <dgm:param type="spanAng" val="120"/>
                  <dgm:param type="rotPath" val="alongPath"/>
                </dgm:alg>
              </dgm:if>
              <dgm:else name="Name12">
                <dgm:alg type="cycle">
                  <dgm:param type="stAng" val="60"/>
                  <dgm:param type="spanAng" val="-120"/>
                  <dgm:param type="rotPath" val="alongPath"/>
                </dgm:alg>
              </dgm:else>
            </dgm:choose>
          </dgm:else>
        </dgm:choose>
      </dgm:else>
    </dgm:choose>
    <dgm:shape xmlns:r="http://schemas.openxmlformats.org/officeDocument/2006/relationships" r:blip="">
      <dgm:adjLst/>
    </dgm:shape>
    <dgm:presOf/>
    <dgm:choose name="Name13">
      <dgm:if name="Name14" axis="ch" ptType="node" func="cnt" op="equ" val="2">
        <dgm:constrLst>
          <dgm:constr type="w" for="ch" ptType="node" refType="w"/>
          <dgm:constr type="primFontSz" for="ch" ptType="node" op="equ" val="65"/>
          <dgm:constr type="sibSp" refType="w" fact="0.22"/>
        </dgm:constrLst>
      </dgm:if>
      <dgm:else name="Name15">
        <dgm:constrLst>
          <dgm:constr type="w" for="ch" ptType="node" refType="w"/>
          <dgm:constr type="primFontSz" for="ch" ptType="node" op="equ" val="65"/>
          <dgm:constr type="sibSp" refType="w" fact="0.14"/>
        </dgm:constrLst>
      </dgm:else>
    </dgm:choose>
    <dgm:ruleLst/>
    <dgm:forEach name="Name16" axis="ch" ptType="node">
      <dgm:choose name="Name17">
        <dgm:if name="Name18" axis="par ch" ptType="doc node" func="cnt" op="equ" val="1">
          <dgm:layoutNode name="one">
            <dgm:varLst>
              <dgm:bulletEnabled val="1"/>
            </dgm:varLst>
            <dgm:alg type="tx"/>
            <dgm:shape xmlns:r="http://schemas.openxmlformats.org/officeDocument/2006/relationships" type="round2SameRect" r:blip="">
              <dgm:adjLst/>
            </dgm:shape>
            <dgm:presOf axis="desOrSelf" ptType="node"/>
            <dgm:constrLst>
              <dgm:constr type="h" refType="w" fact="0.65"/>
              <dgm:constr type="tMarg" refType="primFontSz" fact="0.1"/>
              <dgm:constr type="bMarg" refType="primFontSz" fact="0.1"/>
              <dgm:constr type="lMarg" refType="primFontSz" fact="0.3"/>
              <dgm:constr type="rMarg" refType="primFontSz" fact="0.3"/>
            </dgm:constrLst>
            <dgm:ruleLst>
              <dgm:rule type="primFontSz" val="5" fact="NaN" max="NaN"/>
            </dgm:ruleLst>
          </dgm:layoutNode>
        </dgm:if>
        <dgm:else name="Name19">
          <dgm:layoutNode name="twoplus">
            <dgm:varLst>
              <dgm:bulletEnabled val="1"/>
            </dgm:varLst>
            <dgm:alg type="tx">
              <dgm:param type="autoTxRot" val="grav"/>
            </dgm:alg>
            <dgm:shape xmlns:r="http://schemas.openxmlformats.org/officeDocument/2006/relationships" type="round2SameRect" r:blip="">
              <dgm:adjLst/>
            </dgm:shape>
            <dgm:presOf axis="desOrSelf" ptType="node"/>
            <dgm:constrLst>
              <dgm:constr type="h" refType="w" fact="0.65"/>
              <dgm:constr type="tMarg" refType="primFontSz" fact="0.1"/>
              <dgm:constr type="bMarg" refType="primFontSz" fact="0.1"/>
              <dgm:constr type="lMarg" refType="primFontSz" fact="0.3"/>
              <dgm:constr type="rMarg" refType="primFontSz" fact="0.3"/>
            </dgm:constrLst>
            <dgm:ruleLst>
              <dgm:rule type="primFontSz" val="5" fact="NaN" max="NaN"/>
            </dgm:ruleLst>
          </dgm:layoutNode>
        </dgm:else>
      </dgm:choose>
    </dgm:forEach>
  </dgm:layoutNode>
</dgm:layoutDef>
</file>

<file path=ppt/diagrams/layout16.xml><?xml version="1.0" encoding="utf-8"?>
<dgm:layoutDef xmlns:dgm="http://schemas.openxmlformats.org/drawingml/2006/diagram" xmlns:a="http://schemas.openxmlformats.org/drawingml/2006/main" uniqueId="urn:diagrams.loki3.com/TabbedArc+Icon">
  <dgm:title val="Tabbed Arc"/>
  <dgm:desc val="Use to show a set of related items arcing over a common area.  Best with small amounts of text."/>
  <dgm:catLst>
    <dgm:cat type="relationship" pri="20500"/>
    <dgm:cat type="officeonline" pri="4000"/>
  </dgm:catLst>
  <dgm:sampData useDef="1">
    <dgm:dataModel>
      <dgm:ptLst/>
      <dgm:bg/>
      <dgm:whole/>
    </dgm:dataModel>
  </dgm:sampData>
  <dgm:styleData useDef="1">
    <dgm:dataModel>
      <dgm:ptLst/>
      <dgm:bg/>
      <dgm:whole/>
    </dgm:dataModel>
  </dgm:styleData>
  <dgm:clrData useDef="1">
    <dgm:dataModel>
      <dgm:ptLst/>
      <dgm:bg/>
      <dgm:whole/>
    </dgm:dataModel>
  </dgm:clrData>
  <dgm:layoutNode name="Name0">
    <dgm:varLst>
      <dgm:dir/>
      <dgm:resizeHandles val="exact"/>
    </dgm:varLst>
    <dgm:choose name="Name1">
      <dgm:if name="Name2" axis="ch" ptType="node" func="cnt" op="equ" val="1">
        <dgm:alg type="cycle"/>
      </dgm:if>
      <dgm:else name="Name3">
        <dgm:choose name="Name4">
          <dgm:if name="Name5" axis="ch" ptType="node" func="cnt" op="lte" val="3">
            <dgm:choose name="Name6">
              <dgm:if name="Name7" func="var" arg="dir" op="equ" val="norm">
                <dgm:alg type="cycle">
                  <dgm:param type="stAng" val="-40"/>
                  <dgm:param type="spanAng" val="80"/>
                  <dgm:param type="rotPath" val="alongPath"/>
                </dgm:alg>
              </dgm:if>
              <dgm:else name="Name8">
                <dgm:alg type="cycle">
                  <dgm:param type="stAng" val="40"/>
                  <dgm:param type="spanAng" val="-80"/>
                  <dgm:param type="rotPath" val="alongPath"/>
                </dgm:alg>
              </dgm:else>
            </dgm:choose>
          </dgm:if>
          <dgm:else name="Name9">
            <dgm:choose name="Name10">
              <dgm:if name="Name11" func="var" arg="dir" op="equ" val="norm">
                <dgm:alg type="cycle">
                  <dgm:param type="stAng" val="-60"/>
                  <dgm:param type="spanAng" val="120"/>
                  <dgm:param type="rotPath" val="alongPath"/>
                </dgm:alg>
              </dgm:if>
              <dgm:else name="Name12">
                <dgm:alg type="cycle">
                  <dgm:param type="stAng" val="60"/>
                  <dgm:param type="spanAng" val="-120"/>
                  <dgm:param type="rotPath" val="alongPath"/>
                </dgm:alg>
              </dgm:else>
            </dgm:choose>
          </dgm:else>
        </dgm:choose>
      </dgm:else>
    </dgm:choose>
    <dgm:shape xmlns:r="http://schemas.openxmlformats.org/officeDocument/2006/relationships" r:blip="">
      <dgm:adjLst/>
    </dgm:shape>
    <dgm:presOf/>
    <dgm:choose name="Name13">
      <dgm:if name="Name14" axis="ch" ptType="node" func="cnt" op="equ" val="2">
        <dgm:constrLst>
          <dgm:constr type="w" for="ch" ptType="node" refType="w"/>
          <dgm:constr type="primFontSz" for="ch" ptType="node" op="equ" val="65"/>
          <dgm:constr type="sibSp" refType="w" fact="0.22"/>
        </dgm:constrLst>
      </dgm:if>
      <dgm:else name="Name15">
        <dgm:constrLst>
          <dgm:constr type="w" for="ch" ptType="node" refType="w"/>
          <dgm:constr type="primFontSz" for="ch" ptType="node" op="equ" val="65"/>
          <dgm:constr type="sibSp" refType="w" fact="0.14"/>
        </dgm:constrLst>
      </dgm:else>
    </dgm:choose>
    <dgm:ruleLst/>
    <dgm:forEach name="Name16" axis="ch" ptType="node">
      <dgm:choose name="Name17">
        <dgm:if name="Name18" axis="par ch" ptType="doc node" func="cnt" op="equ" val="1">
          <dgm:layoutNode name="one">
            <dgm:varLst>
              <dgm:bulletEnabled val="1"/>
            </dgm:varLst>
            <dgm:alg type="tx"/>
            <dgm:shape xmlns:r="http://schemas.openxmlformats.org/officeDocument/2006/relationships" type="round2SameRect" r:blip="">
              <dgm:adjLst/>
            </dgm:shape>
            <dgm:presOf axis="desOrSelf" ptType="node"/>
            <dgm:constrLst>
              <dgm:constr type="h" refType="w" fact="0.65"/>
              <dgm:constr type="tMarg" refType="primFontSz" fact="0.1"/>
              <dgm:constr type="bMarg" refType="primFontSz" fact="0.1"/>
              <dgm:constr type="lMarg" refType="primFontSz" fact="0.3"/>
              <dgm:constr type="rMarg" refType="primFontSz" fact="0.3"/>
            </dgm:constrLst>
            <dgm:ruleLst>
              <dgm:rule type="primFontSz" val="5" fact="NaN" max="NaN"/>
            </dgm:ruleLst>
          </dgm:layoutNode>
        </dgm:if>
        <dgm:else name="Name19">
          <dgm:layoutNode name="twoplus">
            <dgm:varLst>
              <dgm:bulletEnabled val="1"/>
            </dgm:varLst>
            <dgm:alg type="tx">
              <dgm:param type="autoTxRot" val="grav"/>
            </dgm:alg>
            <dgm:shape xmlns:r="http://schemas.openxmlformats.org/officeDocument/2006/relationships" type="round2SameRect" r:blip="">
              <dgm:adjLst/>
            </dgm:shape>
            <dgm:presOf axis="desOrSelf" ptType="node"/>
            <dgm:constrLst>
              <dgm:constr type="h" refType="w" fact="0.65"/>
              <dgm:constr type="tMarg" refType="primFontSz" fact="0.1"/>
              <dgm:constr type="bMarg" refType="primFontSz" fact="0.1"/>
              <dgm:constr type="lMarg" refType="primFontSz" fact="0.3"/>
              <dgm:constr type="rMarg" refType="primFontSz" fact="0.3"/>
            </dgm:constrLst>
            <dgm:ruleLst>
              <dgm:rule type="primFontSz" val="5" fact="NaN" max="NaN"/>
            </dgm:ruleLst>
          </dgm:layoutNode>
        </dgm:else>
      </dgm:choose>
    </dgm:forEach>
  </dgm:layoutNode>
</dgm:layoutDef>
</file>

<file path=ppt/diagrams/layout17.xml><?xml version="1.0" encoding="utf-8"?>
<dgm:layoutDef xmlns:dgm="http://schemas.openxmlformats.org/drawingml/2006/diagram" xmlns:a="http://schemas.openxmlformats.org/drawingml/2006/main" uniqueId="urn:diagrams.loki3.com/TabbedArc+Icon">
  <dgm:title val="Tabbed Arc"/>
  <dgm:desc val="Use to show a set of related items arcing over a common area.  Best with small amounts of text."/>
  <dgm:catLst>
    <dgm:cat type="relationship" pri="20500"/>
    <dgm:cat type="officeonline" pri="4000"/>
  </dgm:catLst>
  <dgm:sampData useDef="1">
    <dgm:dataModel>
      <dgm:ptLst/>
      <dgm:bg/>
      <dgm:whole/>
    </dgm:dataModel>
  </dgm:sampData>
  <dgm:styleData useDef="1">
    <dgm:dataModel>
      <dgm:ptLst/>
      <dgm:bg/>
      <dgm:whole/>
    </dgm:dataModel>
  </dgm:styleData>
  <dgm:clrData useDef="1">
    <dgm:dataModel>
      <dgm:ptLst/>
      <dgm:bg/>
      <dgm:whole/>
    </dgm:dataModel>
  </dgm:clrData>
  <dgm:layoutNode name="Name0">
    <dgm:varLst>
      <dgm:dir/>
      <dgm:resizeHandles val="exact"/>
    </dgm:varLst>
    <dgm:choose name="Name1">
      <dgm:if name="Name2" axis="ch" ptType="node" func="cnt" op="equ" val="1">
        <dgm:alg type="cycle"/>
      </dgm:if>
      <dgm:else name="Name3">
        <dgm:choose name="Name4">
          <dgm:if name="Name5" axis="ch" ptType="node" func="cnt" op="lte" val="3">
            <dgm:choose name="Name6">
              <dgm:if name="Name7" func="var" arg="dir" op="equ" val="norm">
                <dgm:alg type="cycle">
                  <dgm:param type="stAng" val="-40"/>
                  <dgm:param type="spanAng" val="80"/>
                  <dgm:param type="rotPath" val="alongPath"/>
                </dgm:alg>
              </dgm:if>
              <dgm:else name="Name8">
                <dgm:alg type="cycle">
                  <dgm:param type="stAng" val="40"/>
                  <dgm:param type="spanAng" val="-80"/>
                  <dgm:param type="rotPath" val="alongPath"/>
                </dgm:alg>
              </dgm:else>
            </dgm:choose>
          </dgm:if>
          <dgm:else name="Name9">
            <dgm:choose name="Name10">
              <dgm:if name="Name11" func="var" arg="dir" op="equ" val="norm">
                <dgm:alg type="cycle">
                  <dgm:param type="stAng" val="-60"/>
                  <dgm:param type="spanAng" val="120"/>
                  <dgm:param type="rotPath" val="alongPath"/>
                </dgm:alg>
              </dgm:if>
              <dgm:else name="Name12">
                <dgm:alg type="cycle">
                  <dgm:param type="stAng" val="60"/>
                  <dgm:param type="spanAng" val="-120"/>
                  <dgm:param type="rotPath" val="alongPath"/>
                </dgm:alg>
              </dgm:else>
            </dgm:choose>
          </dgm:else>
        </dgm:choose>
      </dgm:else>
    </dgm:choose>
    <dgm:shape xmlns:r="http://schemas.openxmlformats.org/officeDocument/2006/relationships" r:blip="">
      <dgm:adjLst/>
    </dgm:shape>
    <dgm:presOf/>
    <dgm:choose name="Name13">
      <dgm:if name="Name14" axis="ch" ptType="node" func="cnt" op="equ" val="2">
        <dgm:constrLst>
          <dgm:constr type="w" for="ch" ptType="node" refType="w"/>
          <dgm:constr type="primFontSz" for="ch" ptType="node" op="equ" val="65"/>
          <dgm:constr type="sibSp" refType="w" fact="0.22"/>
        </dgm:constrLst>
      </dgm:if>
      <dgm:else name="Name15">
        <dgm:constrLst>
          <dgm:constr type="w" for="ch" ptType="node" refType="w"/>
          <dgm:constr type="primFontSz" for="ch" ptType="node" op="equ" val="65"/>
          <dgm:constr type="sibSp" refType="w" fact="0.14"/>
        </dgm:constrLst>
      </dgm:else>
    </dgm:choose>
    <dgm:ruleLst/>
    <dgm:forEach name="Name16" axis="ch" ptType="node">
      <dgm:choose name="Name17">
        <dgm:if name="Name18" axis="par ch" ptType="doc node" func="cnt" op="equ" val="1">
          <dgm:layoutNode name="one">
            <dgm:varLst>
              <dgm:bulletEnabled val="1"/>
            </dgm:varLst>
            <dgm:alg type="tx"/>
            <dgm:shape xmlns:r="http://schemas.openxmlformats.org/officeDocument/2006/relationships" type="round2SameRect" r:blip="">
              <dgm:adjLst/>
            </dgm:shape>
            <dgm:presOf axis="desOrSelf" ptType="node"/>
            <dgm:constrLst>
              <dgm:constr type="h" refType="w" fact="0.65"/>
              <dgm:constr type="tMarg" refType="primFontSz" fact="0.1"/>
              <dgm:constr type="bMarg" refType="primFontSz" fact="0.1"/>
              <dgm:constr type="lMarg" refType="primFontSz" fact="0.3"/>
              <dgm:constr type="rMarg" refType="primFontSz" fact="0.3"/>
            </dgm:constrLst>
            <dgm:ruleLst>
              <dgm:rule type="primFontSz" val="5" fact="NaN" max="NaN"/>
            </dgm:ruleLst>
          </dgm:layoutNode>
        </dgm:if>
        <dgm:else name="Name19">
          <dgm:layoutNode name="twoplus">
            <dgm:varLst>
              <dgm:bulletEnabled val="1"/>
            </dgm:varLst>
            <dgm:alg type="tx">
              <dgm:param type="autoTxRot" val="grav"/>
            </dgm:alg>
            <dgm:shape xmlns:r="http://schemas.openxmlformats.org/officeDocument/2006/relationships" type="round2SameRect" r:blip="">
              <dgm:adjLst/>
            </dgm:shape>
            <dgm:presOf axis="desOrSelf" ptType="node"/>
            <dgm:constrLst>
              <dgm:constr type="h" refType="w" fact="0.65"/>
              <dgm:constr type="tMarg" refType="primFontSz" fact="0.1"/>
              <dgm:constr type="bMarg" refType="primFontSz" fact="0.1"/>
              <dgm:constr type="lMarg" refType="primFontSz" fact="0.3"/>
              <dgm:constr type="rMarg" refType="primFontSz" fact="0.3"/>
            </dgm:constrLst>
            <dgm:ruleLst>
              <dgm:rule type="primFontSz" val="5" fact="NaN" max="NaN"/>
            </dgm:ruleLst>
          </dgm:layoutNode>
        </dgm:else>
      </dgm:choose>
    </dgm:forEach>
  </dgm:layoutNode>
</dgm:layoutDef>
</file>

<file path=ppt/diagrams/layout18.xml><?xml version="1.0" encoding="utf-8"?>
<dgm:layoutDef xmlns:dgm="http://schemas.openxmlformats.org/drawingml/2006/diagram" xmlns:a="http://schemas.openxmlformats.org/drawingml/2006/main" uniqueId="urn:diagrams.loki3.com/TabbedArc+Icon">
  <dgm:title val="Tabbed Arc"/>
  <dgm:desc val="Use to show a set of related items arcing over a common area.  Best with small amounts of text."/>
  <dgm:catLst>
    <dgm:cat type="relationship" pri="20500"/>
    <dgm:cat type="officeonline" pri="4000"/>
  </dgm:catLst>
  <dgm:sampData useDef="1">
    <dgm:dataModel>
      <dgm:ptLst/>
      <dgm:bg/>
      <dgm:whole/>
    </dgm:dataModel>
  </dgm:sampData>
  <dgm:styleData useDef="1">
    <dgm:dataModel>
      <dgm:ptLst/>
      <dgm:bg/>
      <dgm:whole/>
    </dgm:dataModel>
  </dgm:styleData>
  <dgm:clrData useDef="1">
    <dgm:dataModel>
      <dgm:ptLst/>
      <dgm:bg/>
      <dgm:whole/>
    </dgm:dataModel>
  </dgm:clrData>
  <dgm:layoutNode name="Name0">
    <dgm:varLst>
      <dgm:dir/>
      <dgm:resizeHandles val="exact"/>
    </dgm:varLst>
    <dgm:choose name="Name1">
      <dgm:if name="Name2" axis="ch" ptType="node" func="cnt" op="equ" val="1">
        <dgm:alg type="cycle"/>
      </dgm:if>
      <dgm:else name="Name3">
        <dgm:choose name="Name4">
          <dgm:if name="Name5" axis="ch" ptType="node" func="cnt" op="lte" val="3">
            <dgm:choose name="Name6">
              <dgm:if name="Name7" func="var" arg="dir" op="equ" val="norm">
                <dgm:alg type="cycle">
                  <dgm:param type="stAng" val="-40"/>
                  <dgm:param type="spanAng" val="80"/>
                  <dgm:param type="rotPath" val="alongPath"/>
                </dgm:alg>
              </dgm:if>
              <dgm:else name="Name8">
                <dgm:alg type="cycle">
                  <dgm:param type="stAng" val="40"/>
                  <dgm:param type="spanAng" val="-80"/>
                  <dgm:param type="rotPath" val="alongPath"/>
                </dgm:alg>
              </dgm:else>
            </dgm:choose>
          </dgm:if>
          <dgm:else name="Name9">
            <dgm:choose name="Name10">
              <dgm:if name="Name11" func="var" arg="dir" op="equ" val="norm">
                <dgm:alg type="cycle">
                  <dgm:param type="stAng" val="-60"/>
                  <dgm:param type="spanAng" val="120"/>
                  <dgm:param type="rotPath" val="alongPath"/>
                </dgm:alg>
              </dgm:if>
              <dgm:else name="Name12">
                <dgm:alg type="cycle">
                  <dgm:param type="stAng" val="60"/>
                  <dgm:param type="spanAng" val="-120"/>
                  <dgm:param type="rotPath" val="alongPath"/>
                </dgm:alg>
              </dgm:else>
            </dgm:choose>
          </dgm:else>
        </dgm:choose>
      </dgm:else>
    </dgm:choose>
    <dgm:shape xmlns:r="http://schemas.openxmlformats.org/officeDocument/2006/relationships" r:blip="">
      <dgm:adjLst/>
    </dgm:shape>
    <dgm:presOf/>
    <dgm:choose name="Name13">
      <dgm:if name="Name14" axis="ch" ptType="node" func="cnt" op="equ" val="2">
        <dgm:constrLst>
          <dgm:constr type="w" for="ch" ptType="node" refType="w"/>
          <dgm:constr type="primFontSz" for="ch" ptType="node" op="equ" val="65"/>
          <dgm:constr type="sibSp" refType="w" fact="0.22"/>
        </dgm:constrLst>
      </dgm:if>
      <dgm:else name="Name15">
        <dgm:constrLst>
          <dgm:constr type="w" for="ch" ptType="node" refType="w"/>
          <dgm:constr type="primFontSz" for="ch" ptType="node" op="equ" val="65"/>
          <dgm:constr type="sibSp" refType="w" fact="0.14"/>
        </dgm:constrLst>
      </dgm:else>
    </dgm:choose>
    <dgm:ruleLst/>
    <dgm:forEach name="Name16" axis="ch" ptType="node">
      <dgm:choose name="Name17">
        <dgm:if name="Name18" axis="par ch" ptType="doc node" func="cnt" op="equ" val="1">
          <dgm:layoutNode name="one">
            <dgm:varLst>
              <dgm:bulletEnabled val="1"/>
            </dgm:varLst>
            <dgm:alg type="tx"/>
            <dgm:shape xmlns:r="http://schemas.openxmlformats.org/officeDocument/2006/relationships" type="round2SameRect" r:blip="">
              <dgm:adjLst/>
            </dgm:shape>
            <dgm:presOf axis="desOrSelf" ptType="node"/>
            <dgm:constrLst>
              <dgm:constr type="h" refType="w" fact="0.65"/>
              <dgm:constr type="tMarg" refType="primFontSz" fact="0.1"/>
              <dgm:constr type="bMarg" refType="primFontSz" fact="0.1"/>
              <dgm:constr type="lMarg" refType="primFontSz" fact="0.3"/>
              <dgm:constr type="rMarg" refType="primFontSz" fact="0.3"/>
            </dgm:constrLst>
            <dgm:ruleLst>
              <dgm:rule type="primFontSz" val="5" fact="NaN" max="NaN"/>
            </dgm:ruleLst>
          </dgm:layoutNode>
        </dgm:if>
        <dgm:else name="Name19">
          <dgm:layoutNode name="twoplus">
            <dgm:varLst>
              <dgm:bulletEnabled val="1"/>
            </dgm:varLst>
            <dgm:alg type="tx">
              <dgm:param type="autoTxRot" val="grav"/>
            </dgm:alg>
            <dgm:shape xmlns:r="http://schemas.openxmlformats.org/officeDocument/2006/relationships" type="round2SameRect" r:blip="">
              <dgm:adjLst/>
            </dgm:shape>
            <dgm:presOf axis="desOrSelf" ptType="node"/>
            <dgm:constrLst>
              <dgm:constr type="h" refType="w" fact="0.65"/>
              <dgm:constr type="tMarg" refType="primFontSz" fact="0.1"/>
              <dgm:constr type="bMarg" refType="primFontSz" fact="0.1"/>
              <dgm:constr type="lMarg" refType="primFontSz" fact="0.3"/>
              <dgm:constr type="rMarg" refType="primFontSz" fact="0.3"/>
            </dgm:constrLst>
            <dgm:ruleLst>
              <dgm:rule type="primFontSz" val="5" fact="NaN" max="NaN"/>
            </dgm:ruleLst>
          </dgm:layoutNode>
        </dgm:else>
      </dgm:choose>
    </dgm:forEach>
  </dgm:layoutNode>
</dgm:layoutDef>
</file>

<file path=ppt/diagrams/layout19.xml><?xml version="1.0" encoding="utf-8"?>
<dgm:layoutDef xmlns:dgm="http://schemas.openxmlformats.org/drawingml/2006/diagram" xmlns:a="http://schemas.openxmlformats.org/drawingml/2006/main" uniqueId="urn:diagrams.loki3.com/TabbedArc+Icon">
  <dgm:title val="Tabbed Arc"/>
  <dgm:desc val="Use to show a set of related items arcing over a common area.  Best with small amounts of text."/>
  <dgm:catLst>
    <dgm:cat type="relationship" pri="20500"/>
    <dgm:cat type="officeonline" pri="4000"/>
  </dgm:catLst>
  <dgm:sampData useDef="1">
    <dgm:dataModel>
      <dgm:ptLst/>
      <dgm:bg/>
      <dgm:whole/>
    </dgm:dataModel>
  </dgm:sampData>
  <dgm:styleData useDef="1">
    <dgm:dataModel>
      <dgm:ptLst/>
      <dgm:bg/>
      <dgm:whole/>
    </dgm:dataModel>
  </dgm:styleData>
  <dgm:clrData useDef="1">
    <dgm:dataModel>
      <dgm:ptLst/>
      <dgm:bg/>
      <dgm:whole/>
    </dgm:dataModel>
  </dgm:clrData>
  <dgm:layoutNode name="Name0">
    <dgm:varLst>
      <dgm:dir/>
      <dgm:resizeHandles val="exact"/>
    </dgm:varLst>
    <dgm:choose name="Name1">
      <dgm:if name="Name2" axis="ch" ptType="node" func="cnt" op="equ" val="1">
        <dgm:alg type="cycle"/>
      </dgm:if>
      <dgm:else name="Name3">
        <dgm:choose name="Name4">
          <dgm:if name="Name5" axis="ch" ptType="node" func="cnt" op="lte" val="3">
            <dgm:choose name="Name6">
              <dgm:if name="Name7" func="var" arg="dir" op="equ" val="norm">
                <dgm:alg type="cycle">
                  <dgm:param type="stAng" val="-40"/>
                  <dgm:param type="spanAng" val="80"/>
                  <dgm:param type="rotPath" val="alongPath"/>
                </dgm:alg>
              </dgm:if>
              <dgm:else name="Name8">
                <dgm:alg type="cycle">
                  <dgm:param type="stAng" val="40"/>
                  <dgm:param type="spanAng" val="-80"/>
                  <dgm:param type="rotPath" val="alongPath"/>
                </dgm:alg>
              </dgm:else>
            </dgm:choose>
          </dgm:if>
          <dgm:else name="Name9">
            <dgm:choose name="Name10">
              <dgm:if name="Name11" func="var" arg="dir" op="equ" val="norm">
                <dgm:alg type="cycle">
                  <dgm:param type="stAng" val="-60"/>
                  <dgm:param type="spanAng" val="120"/>
                  <dgm:param type="rotPath" val="alongPath"/>
                </dgm:alg>
              </dgm:if>
              <dgm:else name="Name12">
                <dgm:alg type="cycle">
                  <dgm:param type="stAng" val="60"/>
                  <dgm:param type="spanAng" val="-120"/>
                  <dgm:param type="rotPath" val="alongPath"/>
                </dgm:alg>
              </dgm:else>
            </dgm:choose>
          </dgm:else>
        </dgm:choose>
      </dgm:else>
    </dgm:choose>
    <dgm:shape xmlns:r="http://schemas.openxmlformats.org/officeDocument/2006/relationships" r:blip="">
      <dgm:adjLst/>
    </dgm:shape>
    <dgm:presOf/>
    <dgm:choose name="Name13">
      <dgm:if name="Name14" axis="ch" ptType="node" func="cnt" op="equ" val="2">
        <dgm:constrLst>
          <dgm:constr type="w" for="ch" ptType="node" refType="w"/>
          <dgm:constr type="primFontSz" for="ch" ptType="node" op="equ" val="65"/>
          <dgm:constr type="sibSp" refType="w" fact="0.22"/>
        </dgm:constrLst>
      </dgm:if>
      <dgm:else name="Name15">
        <dgm:constrLst>
          <dgm:constr type="w" for="ch" ptType="node" refType="w"/>
          <dgm:constr type="primFontSz" for="ch" ptType="node" op="equ" val="65"/>
          <dgm:constr type="sibSp" refType="w" fact="0.14"/>
        </dgm:constrLst>
      </dgm:else>
    </dgm:choose>
    <dgm:ruleLst/>
    <dgm:forEach name="Name16" axis="ch" ptType="node">
      <dgm:choose name="Name17">
        <dgm:if name="Name18" axis="par ch" ptType="doc node" func="cnt" op="equ" val="1">
          <dgm:layoutNode name="one">
            <dgm:varLst>
              <dgm:bulletEnabled val="1"/>
            </dgm:varLst>
            <dgm:alg type="tx"/>
            <dgm:shape xmlns:r="http://schemas.openxmlformats.org/officeDocument/2006/relationships" type="round2SameRect" r:blip="">
              <dgm:adjLst/>
            </dgm:shape>
            <dgm:presOf axis="desOrSelf" ptType="node"/>
            <dgm:constrLst>
              <dgm:constr type="h" refType="w" fact="0.65"/>
              <dgm:constr type="tMarg" refType="primFontSz" fact="0.1"/>
              <dgm:constr type="bMarg" refType="primFontSz" fact="0.1"/>
              <dgm:constr type="lMarg" refType="primFontSz" fact="0.3"/>
              <dgm:constr type="rMarg" refType="primFontSz" fact="0.3"/>
            </dgm:constrLst>
            <dgm:ruleLst>
              <dgm:rule type="primFontSz" val="5" fact="NaN" max="NaN"/>
            </dgm:ruleLst>
          </dgm:layoutNode>
        </dgm:if>
        <dgm:else name="Name19">
          <dgm:layoutNode name="twoplus">
            <dgm:varLst>
              <dgm:bulletEnabled val="1"/>
            </dgm:varLst>
            <dgm:alg type="tx">
              <dgm:param type="autoTxRot" val="grav"/>
            </dgm:alg>
            <dgm:shape xmlns:r="http://schemas.openxmlformats.org/officeDocument/2006/relationships" type="round2SameRect" r:blip="">
              <dgm:adjLst/>
            </dgm:shape>
            <dgm:presOf axis="desOrSelf" ptType="node"/>
            <dgm:constrLst>
              <dgm:constr type="h" refType="w" fact="0.65"/>
              <dgm:constr type="tMarg" refType="primFontSz" fact="0.1"/>
              <dgm:constr type="bMarg" refType="primFontSz" fact="0.1"/>
              <dgm:constr type="lMarg" refType="primFontSz" fact="0.3"/>
              <dgm:constr type="rMarg" refType="primFontSz" fact="0.3"/>
            </dgm:constrLst>
            <dgm:ruleLst>
              <dgm:rule type="primFontSz" val="5" fact="NaN" max="NaN"/>
            </dgm:ruleLst>
          </dgm:layoutNode>
        </dgm:else>
      </dgm:choose>
    </dgm:forEach>
  </dgm:layoutNode>
</dgm:layoutDef>
</file>

<file path=ppt/diagrams/layout20.xml><?xml version="1.0" encoding="utf-8"?>
<dgm:layoutDef xmlns:dgm="http://schemas.openxmlformats.org/drawingml/2006/diagram" xmlns:a="http://schemas.openxmlformats.org/drawingml/2006/main" uniqueId="urn:diagrams.loki3.com/TabbedArc+Icon">
  <dgm:title val="Tabbed Arc"/>
  <dgm:desc val="Use to show a set of related items arcing over a common area.  Best with small amounts of text."/>
  <dgm:catLst>
    <dgm:cat type="relationship" pri="20500"/>
    <dgm:cat type="officeonline" pri="4000"/>
  </dgm:catLst>
  <dgm:sampData useDef="1">
    <dgm:dataModel>
      <dgm:ptLst/>
      <dgm:bg/>
      <dgm:whole/>
    </dgm:dataModel>
  </dgm:sampData>
  <dgm:styleData useDef="1">
    <dgm:dataModel>
      <dgm:ptLst/>
      <dgm:bg/>
      <dgm:whole/>
    </dgm:dataModel>
  </dgm:styleData>
  <dgm:clrData useDef="1">
    <dgm:dataModel>
      <dgm:ptLst/>
      <dgm:bg/>
      <dgm:whole/>
    </dgm:dataModel>
  </dgm:clrData>
  <dgm:layoutNode name="Name0">
    <dgm:varLst>
      <dgm:dir/>
      <dgm:resizeHandles val="exact"/>
    </dgm:varLst>
    <dgm:choose name="Name1">
      <dgm:if name="Name2" axis="ch" ptType="node" func="cnt" op="equ" val="1">
        <dgm:alg type="cycle"/>
      </dgm:if>
      <dgm:else name="Name3">
        <dgm:choose name="Name4">
          <dgm:if name="Name5" axis="ch" ptType="node" func="cnt" op="lte" val="3">
            <dgm:choose name="Name6">
              <dgm:if name="Name7" func="var" arg="dir" op="equ" val="norm">
                <dgm:alg type="cycle">
                  <dgm:param type="stAng" val="-40"/>
                  <dgm:param type="spanAng" val="80"/>
                  <dgm:param type="rotPath" val="alongPath"/>
                </dgm:alg>
              </dgm:if>
              <dgm:else name="Name8">
                <dgm:alg type="cycle">
                  <dgm:param type="stAng" val="40"/>
                  <dgm:param type="spanAng" val="-80"/>
                  <dgm:param type="rotPath" val="alongPath"/>
                </dgm:alg>
              </dgm:else>
            </dgm:choose>
          </dgm:if>
          <dgm:else name="Name9">
            <dgm:choose name="Name10">
              <dgm:if name="Name11" func="var" arg="dir" op="equ" val="norm">
                <dgm:alg type="cycle">
                  <dgm:param type="stAng" val="-60"/>
                  <dgm:param type="spanAng" val="120"/>
                  <dgm:param type="rotPath" val="alongPath"/>
                </dgm:alg>
              </dgm:if>
              <dgm:else name="Name12">
                <dgm:alg type="cycle">
                  <dgm:param type="stAng" val="60"/>
                  <dgm:param type="spanAng" val="-120"/>
                  <dgm:param type="rotPath" val="alongPath"/>
                </dgm:alg>
              </dgm:else>
            </dgm:choose>
          </dgm:else>
        </dgm:choose>
      </dgm:else>
    </dgm:choose>
    <dgm:shape xmlns:r="http://schemas.openxmlformats.org/officeDocument/2006/relationships" r:blip="">
      <dgm:adjLst/>
    </dgm:shape>
    <dgm:presOf/>
    <dgm:choose name="Name13">
      <dgm:if name="Name14" axis="ch" ptType="node" func="cnt" op="equ" val="2">
        <dgm:constrLst>
          <dgm:constr type="w" for="ch" ptType="node" refType="w"/>
          <dgm:constr type="primFontSz" for="ch" ptType="node" op="equ" val="65"/>
          <dgm:constr type="sibSp" refType="w" fact="0.22"/>
        </dgm:constrLst>
      </dgm:if>
      <dgm:else name="Name15">
        <dgm:constrLst>
          <dgm:constr type="w" for="ch" ptType="node" refType="w"/>
          <dgm:constr type="primFontSz" for="ch" ptType="node" op="equ" val="65"/>
          <dgm:constr type="sibSp" refType="w" fact="0.14"/>
        </dgm:constrLst>
      </dgm:else>
    </dgm:choose>
    <dgm:ruleLst/>
    <dgm:forEach name="Name16" axis="ch" ptType="node">
      <dgm:choose name="Name17">
        <dgm:if name="Name18" axis="par ch" ptType="doc node" func="cnt" op="equ" val="1">
          <dgm:layoutNode name="one">
            <dgm:varLst>
              <dgm:bulletEnabled val="1"/>
            </dgm:varLst>
            <dgm:alg type="tx"/>
            <dgm:shape xmlns:r="http://schemas.openxmlformats.org/officeDocument/2006/relationships" type="round2SameRect" r:blip="">
              <dgm:adjLst/>
            </dgm:shape>
            <dgm:presOf axis="desOrSelf" ptType="node"/>
            <dgm:constrLst>
              <dgm:constr type="h" refType="w" fact="0.65"/>
              <dgm:constr type="tMarg" refType="primFontSz" fact="0.1"/>
              <dgm:constr type="bMarg" refType="primFontSz" fact="0.1"/>
              <dgm:constr type="lMarg" refType="primFontSz" fact="0.3"/>
              <dgm:constr type="rMarg" refType="primFontSz" fact="0.3"/>
            </dgm:constrLst>
            <dgm:ruleLst>
              <dgm:rule type="primFontSz" val="5" fact="NaN" max="NaN"/>
            </dgm:ruleLst>
          </dgm:layoutNode>
        </dgm:if>
        <dgm:else name="Name19">
          <dgm:layoutNode name="twoplus">
            <dgm:varLst>
              <dgm:bulletEnabled val="1"/>
            </dgm:varLst>
            <dgm:alg type="tx">
              <dgm:param type="autoTxRot" val="grav"/>
            </dgm:alg>
            <dgm:shape xmlns:r="http://schemas.openxmlformats.org/officeDocument/2006/relationships" type="round2SameRect" r:blip="">
              <dgm:adjLst/>
            </dgm:shape>
            <dgm:presOf axis="desOrSelf" ptType="node"/>
            <dgm:constrLst>
              <dgm:constr type="h" refType="w" fact="0.65"/>
              <dgm:constr type="tMarg" refType="primFontSz" fact="0.1"/>
              <dgm:constr type="bMarg" refType="primFontSz" fact="0.1"/>
              <dgm:constr type="lMarg" refType="primFontSz" fact="0.3"/>
              <dgm:constr type="rMarg" refType="primFontSz" fact="0.3"/>
            </dgm:constrLst>
            <dgm:ruleLst>
              <dgm:rule type="primFontSz" val="5" fact="NaN" max="NaN"/>
            </dgm:ruleLst>
          </dgm:layoutNode>
        </dgm:else>
      </dgm:choose>
    </dgm:forEach>
  </dgm:layoutNode>
</dgm:layoutDef>
</file>

<file path=ppt/diagrams/layout21.xml><?xml version="1.0" encoding="utf-8"?>
<dgm:layoutDef xmlns:dgm="http://schemas.openxmlformats.org/drawingml/2006/diagram" xmlns:a="http://schemas.openxmlformats.org/drawingml/2006/main" uniqueId="urn:diagrams.loki3.com/TabbedArc+Icon">
  <dgm:title val="Tabbed Arc"/>
  <dgm:desc val="Use to show a set of related items arcing over a common area.  Best with small amounts of text."/>
  <dgm:catLst>
    <dgm:cat type="relationship" pri="20500"/>
    <dgm:cat type="officeonline" pri="4000"/>
  </dgm:catLst>
  <dgm:sampData useDef="1">
    <dgm:dataModel>
      <dgm:ptLst/>
      <dgm:bg/>
      <dgm:whole/>
    </dgm:dataModel>
  </dgm:sampData>
  <dgm:styleData useDef="1">
    <dgm:dataModel>
      <dgm:ptLst/>
      <dgm:bg/>
      <dgm:whole/>
    </dgm:dataModel>
  </dgm:styleData>
  <dgm:clrData useDef="1">
    <dgm:dataModel>
      <dgm:ptLst/>
      <dgm:bg/>
      <dgm:whole/>
    </dgm:dataModel>
  </dgm:clrData>
  <dgm:layoutNode name="Name0">
    <dgm:varLst>
      <dgm:dir/>
      <dgm:resizeHandles val="exact"/>
    </dgm:varLst>
    <dgm:choose name="Name1">
      <dgm:if name="Name2" axis="ch" ptType="node" func="cnt" op="equ" val="1">
        <dgm:alg type="cycle"/>
      </dgm:if>
      <dgm:else name="Name3">
        <dgm:choose name="Name4">
          <dgm:if name="Name5" axis="ch" ptType="node" func="cnt" op="lte" val="3">
            <dgm:choose name="Name6">
              <dgm:if name="Name7" func="var" arg="dir" op="equ" val="norm">
                <dgm:alg type="cycle">
                  <dgm:param type="stAng" val="-40"/>
                  <dgm:param type="spanAng" val="80"/>
                  <dgm:param type="rotPath" val="alongPath"/>
                </dgm:alg>
              </dgm:if>
              <dgm:else name="Name8">
                <dgm:alg type="cycle">
                  <dgm:param type="stAng" val="40"/>
                  <dgm:param type="spanAng" val="-80"/>
                  <dgm:param type="rotPath" val="alongPath"/>
                </dgm:alg>
              </dgm:else>
            </dgm:choose>
          </dgm:if>
          <dgm:else name="Name9">
            <dgm:choose name="Name10">
              <dgm:if name="Name11" func="var" arg="dir" op="equ" val="norm">
                <dgm:alg type="cycle">
                  <dgm:param type="stAng" val="-60"/>
                  <dgm:param type="spanAng" val="120"/>
                  <dgm:param type="rotPath" val="alongPath"/>
                </dgm:alg>
              </dgm:if>
              <dgm:else name="Name12">
                <dgm:alg type="cycle">
                  <dgm:param type="stAng" val="60"/>
                  <dgm:param type="spanAng" val="-120"/>
                  <dgm:param type="rotPath" val="alongPath"/>
                </dgm:alg>
              </dgm:else>
            </dgm:choose>
          </dgm:else>
        </dgm:choose>
      </dgm:else>
    </dgm:choose>
    <dgm:shape xmlns:r="http://schemas.openxmlformats.org/officeDocument/2006/relationships" r:blip="">
      <dgm:adjLst/>
    </dgm:shape>
    <dgm:presOf/>
    <dgm:choose name="Name13">
      <dgm:if name="Name14" axis="ch" ptType="node" func="cnt" op="equ" val="2">
        <dgm:constrLst>
          <dgm:constr type="w" for="ch" ptType="node" refType="w"/>
          <dgm:constr type="primFontSz" for="ch" ptType="node" op="equ" val="65"/>
          <dgm:constr type="sibSp" refType="w" fact="0.22"/>
        </dgm:constrLst>
      </dgm:if>
      <dgm:else name="Name15">
        <dgm:constrLst>
          <dgm:constr type="w" for="ch" ptType="node" refType="w"/>
          <dgm:constr type="primFontSz" for="ch" ptType="node" op="equ" val="65"/>
          <dgm:constr type="sibSp" refType="w" fact="0.14"/>
        </dgm:constrLst>
      </dgm:else>
    </dgm:choose>
    <dgm:ruleLst/>
    <dgm:forEach name="Name16" axis="ch" ptType="node">
      <dgm:choose name="Name17">
        <dgm:if name="Name18" axis="par ch" ptType="doc node" func="cnt" op="equ" val="1">
          <dgm:layoutNode name="one">
            <dgm:varLst>
              <dgm:bulletEnabled val="1"/>
            </dgm:varLst>
            <dgm:alg type="tx"/>
            <dgm:shape xmlns:r="http://schemas.openxmlformats.org/officeDocument/2006/relationships" type="round2SameRect" r:blip="">
              <dgm:adjLst/>
            </dgm:shape>
            <dgm:presOf axis="desOrSelf" ptType="node"/>
            <dgm:constrLst>
              <dgm:constr type="h" refType="w" fact="0.65"/>
              <dgm:constr type="tMarg" refType="primFontSz" fact="0.1"/>
              <dgm:constr type="bMarg" refType="primFontSz" fact="0.1"/>
              <dgm:constr type="lMarg" refType="primFontSz" fact="0.3"/>
              <dgm:constr type="rMarg" refType="primFontSz" fact="0.3"/>
            </dgm:constrLst>
            <dgm:ruleLst>
              <dgm:rule type="primFontSz" val="5" fact="NaN" max="NaN"/>
            </dgm:ruleLst>
          </dgm:layoutNode>
        </dgm:if>
        <dgm:else name="Name19">
          <dgm:layoutNode name="twoplus">
            <dgm:varLst>
              <dgm:bulletEnabled val="1"/>
            </dgm:varLst>
            <dgm:alg type="tx">
              <dgm:param type="autoTxRot" val="grav"/>
            </dgm:alg>
            <dgm:shape xmlns:r="http://schemas.openxmlformats.org/officeDocument/2006/relationships" type="round2SameRect" r:blip="">
              <dgm:adjLst/>
            </dgm:shape>
            <dgm:presOf axis="desOrSelf" ptType="node"/>
            <dgm:constrLst>
              <dgm:constr type="h" refType="w" fact="0.65"/>
              <dgm:constr type="tMarg" refType="primFontSz" fact="0.1"/>
              <dgm:constr type="bMarg" refType="primFontSz" fact="0.1"/>
              <dgm:constr type="lMarg" refType="primFontSz" fact="0.3"/>
              <dgm:constr type="rMarg" refType="primFontSz" fact="0.3"/>
            </dgm:constrLst>
            <dgm:ruleLst>
              <dgm:rule type="primFontSz" val="5" fact="NaN" max="NaN"/>
            </dgm:ruleLst>
          </dgm:layoutNode>
        </dgm:else>
      </dgm:choose>
    </dgm:forEach>
  </dgm:layoutNode>
</dgm:layoutDef>
</file>

<file path=ppt/diagrams/layout22.xml><?xml version="1.0" encoding="utf-8"?>
<dgm:layoutDef xmlns:dgm="http://schemas.openxmlformats.org/drawingml/2006/diagram" xmlns:a="http://schemas.openxmlformats.org/drawingml/2006/main" uniqueId="urn:diagrams.loki3.com/TabbedArc+Icon">
  <dgm:title val="Tabbed Arc"/>
  <dgm:desc val="Use to show a set of related items arcing over a common area.  Best with small amounts of text."/>
  <dgm:catLst>
    <dgm:cat type="relationship" pri="20500"/>
    <dgm:cat type="officeonline" pri="4000"/>
  </dgm:catLst>
  <dgm:sampData useDef="1">
    <dgm:dataModel>
      <dgm:ptLst/>
      <dgm:bg/>
      <dgm:whole/>
    </dgm:dataModel>
  </dgm:sampData>
  <dgm:styleData useDef="1">
    <dgm:dataModel>
      <dgm:ptLst/>
      <dgm:bg/>
      <dgm:whole/>
    </dgm:dataModel>
  </dgm:styleData>
  <dgm:clrData useDef="1">
    <dgm:dataModel>
      <dgm:ptLst/>
      <dgm:bg/>
      <dgm:whole/>
    </dgm:dataModel>
  </dgm:clrData>
  <dgm:layoutNode name="Name0">
    <dgm:varLst>
      <dgm:dir/>
      <dgm:resizeHandles val="exact"/>
    </dgm:varLst>
    <dgm:choose name="Name1">
      <dgm:if name="Name2" axis="ch" ptType="node" func="cnt" op="equ" val="1">
        <dgm:alg type="cycle"/>
      </dgm:if>
      <dgm:else name="Name3">
        <dgm:choose name="Name4">
          <dgm:if name="Name5" axis="ch" ptType="node" func="cnt" op="lte" val="3">
            <dgm:choose name="Name6">
              <dgm:if name="Name7" func="var" arg="dir" op="equ" val="norm">
                <dgm:alg type="cycle">
                  <dgm:param type="stAng" val="-40"/>
                  <dgm:param type="spanAng" val="80"/>
                  <dgm:param type="rotPath" val="alongPath"/>
                </dgm:alg>
              </dgm:if>
              <dgm:else name="Name8">
                <dgm:alg type="cycle">
                  <dgm:param type="stAng" val="40"/>
                  <dgm:param type="spanAng" val="-80"/>
                  <dgm:param type="rotPath" val="alongPath"/>
                </dgm:alg>
              </dgm:else>
            </dgm:choose>
          </dgm:if>
          <dgm:else name="Name9">
            <dgm:choose name="Name10">
              <dgm:if name="Name11" func="var" arg="dir" op="equ" val="norm">
                <dgm:alg type="cycle">
                  <dgm:param type="stAng" val="-60"/>
                  <dgm:param type="spanAng" val="120"/>
                  <dgm:param type="rotPath" val="alongPath"/>
                </dgm:alg>
              </dgm:if>
              <dgm:else name="Name12">
                <dgm:alg type="cycle">
                  <dgm:param type="stAng" val="60"/>
                  <dgm:param type="spanAng" val="-120"/>
                  <dgm:param type="rotPath" val="alongPath"/>
                </dgm:alg>
              </dgm:else>
            </dgm:choose>
          </dgm:else>
        </dgm:choose>
      </dgm:else>
    </dgm:choose>
    <dgm:shape xmlns:r="http://schemas.openxmlformats.org/officeDocument/2006/relationships" r:blip="">
      <dgm:adjLst/>
    </dgm:shape>
    <dgm:presOf/>
    <dgm:choose name="Name13">
      <dgm:if name="Name14" axis="ch" ptType="node" func="cnt" op="equ" val="2">
        <dgm:constrLst>
          <dgm:constr type="w" for="ch" ptType="node" refType="w"/>
          <dgm:constr type="primFontSz" for="ch" ptType="node" op="equ" val="65"/>
          <dgm:constr type="sibSp" refType="w" fact="0.22"/>
        </dgm:constrLst>
      </dgm:if>
      <dgm:else name="Name15">
        <dgm:constrLst>
          <dgm:constr type="w" for="ch" ptType="node" refType="w"/>
          <dgm:constr type="primFontSz" for="ch" ptType="node" op="equ" val="65"/>
          <dgm:constr type="sibSp" refType="w" fact="0.14"/>
        </dgm:constrLst>
      </dgm:else>
    </dgm:choose>
    <dgm:ruleLst/>
    <dgm:forEach name="Name16" axis="ch" ptType="node">
      <dgm:choose name="Name17">
        <dgm:if name="Name18" axis="par ch" ptType="doc node" func="cnt" op="equ" val="1">
          <dgm:layoutNode name="one">
            <dgm:varLst>
              <dgm:bulletEnabled val="1"/>
            </dgm:varLst>
            <dgm:alg type="tx"/>
            <dgm:shape xmlns:r="http://schemas.openxmlformats.org/officeDocument/2006/relationships" type="round2SameRect" r:blip="">
              <dgm:adjLst/>
            </dgm:shape>
            <dgm:presOf axis="desOrSelf" ptType="node"/>
            <dgm:constrLst>
              <dgm:constr type="h" refType="w" fact="0.65"/>
              <dgm:constr type="tMarg" refType="primFontSz" fact="0.1"/>
              <dgm:constr type="bMarg" refType="primFontSz" fact="0.1"/>
              <dgm:constr type="lMarg" refType="primFontSz" fact="0.3"/>
              <dgm:constr type="rMarg" refType="primFontSz" fact="0.3"/>
            </dgm:constrLst>
            <dgm:ruleLst>
              <dgm:rule type="primFontSz" val="5" fact="NaN" max="NaN"/>
            </dgm:ruleLst>
          </dgm:layoutNode>
        </dgm:if>
        <dgm:else name="Name19">
          <dgm:layoutNode name="twoplus">
            <dgm:varLst>
              <dgm:bulletEnabled val="1"/>
            </dgm:varLst>
            <dgm:alg type="tx">
              <dgm:param type="autoTxRot" val="grav"/>
            </dgm:alg>
            <dgm:shape xmlns:r="http://schemas.openxmlformats.org/officeDocument/2006/relationships" type="round2SameRect" r:blip="">
              <dgm:adjLst/>
            </dgm:shape>
            <dgm:presOf axis="desOrSelf" ptType="node"/>
            <dgm:constrLst>
              <dgm:constr type="h" refType="w" fact="0.65"/>
              <dgm:constr type="tMarg" refType="primFontSz" fact="0.1"/>
              <dgm:constr type="bMarg" refType="primFontSz" fact="0.1"/>
              <dgm:constr type="lMarg" refType="primFontSz" fact="0.3"/>
              <dgm:constr type="rMarg" refType="primFontSz" fact="0.3"/>
            </dgm:constrLst>
            <dgm:ruleLst>
              <dgm:rule type="primFontSz" val="5" fact="NaN" max="NaN"/>
            </dgm:ruleLst>
          </dgm:layoutNode>
        </dgm:else>
      </dgm:choose>
    </dgm:forEach>
  </dgm:layoutNode>
</dgm:layoutDef>
</file>

<file path=ppt/diagrams/layout23.xml><?xml version="1.0" encoding="utf-8"?>
<dgm:layoutDef xmlns:dgm="http://schemas.openxmlformats.org/drawingml/2006/diagram" xmlns:a="http://schemas.openxmlformats.org/drawingml/2006/main" uniqueId="urn:diagrams.loki3.com/TabbedArc+Icon">
  <dgm:title val="Tabbed Arc"/>
  <dgm:desc val="Use to show a set of related items arcing over a common area.  Best with small amounts of text."/>
  <dgm:catLst>
    <dgm:cat type="relationship" pri="20500"/>
    <dgm:cat type="officeonline" pri="4000"/>
  </dgm:catLst>
  <dgm:sampData useDef="1">
    <dgm:dataModel>
      <dgm:ptLst/>
      <dgm:bg/>
      <dgm:whole/>
    </dgm:dataModel>
  </dgm:sampData>
  <dgm:styleData useDef="1">
    <dgm:dataModel>
      <dgm:ptLst/>
      <dgm:bg/>
      <dgm:whole/>
    </dgm:dataModel>
  </dgm:styleData>
  <dgm:clrData useDef="1">
    <dgm:dataModel>
      <dgm:ptLst/>
      <dgm:bg/>
      <dgm:whole/>
    </dgm:dataModel>
  </dgm:clrData>
  <dgm:layoutNode name="Name0">
    <dgm:varLst>
      <dgm:dir/>
      <dgm:resizeHandles val="exact"/>
    </dgm:varLst>
    <dgm:choose name="Name1">
      <dgm:if name="Name2" axis="ch" ptType="node" func="cnt" op="equ" val="1">
        <dgm:alg type="cycle"/>
      </dgm:if>
      <dgm:else name="Name3">
        <dgm:choose name="Name4">
          <dgm:if name="Name5" axis="ch" ptType="node" func="cnt" op="lte" val="3">
            <dgm:choose name="Name6">
              <dgm:if name="Name7" func="var" arg="dir" op="equ" val="norm">
                <dgm:alg type="cycle">
                  <dgm:param type="stAng" val="-40"/>
                  <dgm:param type="spanAng" val="80"/>
                  <dgm:param type="rotPath" val="alongPath"/>
                </dgm:alg>
              </dgm:if>
              <dgm:else name="Name8">
                <dgm:alg type="cycle">
                  <dgm:param type="stAng" val="40"/>
                  <dgm:param type="spanAng" val="-80"/>
                  <dgm:param type="rotPath" val="alongPath"/>
                </dgm:alg>
              </dgm:else>
            </dgm:choose>
          </dgm:if>
          <dgm:else name="Name9">
            <dgm:choose name="Name10">
              <dgm:if name="Name11" func="var" arg="dir" op="equ" val="norm">
                <dgm:alg type="cycle">
                  <dgm:param type="stAng" val="-60"/>
                  <dgm:param type="spanAng" val="120"/>
                  <dgm:param type="rotPath" val="alongPath"/>
                </dgm:alg>
              </dgm:if>
              <dgm:else name="Name12">
                <dgm:alg type="cycle">
                  <dgm:param type="stAng" val="60"/>
                  <dgm:param type="spanAng" val="-120"/>
                  <dgm:param type="rotPath" val="alongPath"/>
                </dgm:alg>
              </dgm:else>
            </dgm:choose>
          </dgm:else>
        </dgm:choose>
      </dgm:else>
    </dgm:choose>
    <dgm:shape xmlns:r="http://schemas.openxmlformats.org/officeDocument/2006/relationships" r:blip="">
      <dgm:adjLst/>
    </dgm:shape>
    <dgm:presOf/>
    <dgm:choose name="Name13">
      <dgm:if name="Name14" axis="ch" ptType="node" func="cnt" op="equ" val="2">
        <dgm:constrLst>
          <dgm:constr type="w" for="ch" ptType="node" refType="w"/>
          <dgm:constr type="primFontSz" for="ch" ptType="node" op="equ" val="65"/>
          <dgm:constr type="sibSp" refType="w" fact="0.22"/>
        </dgm:constrLst>
      </dgm:if>
      <dgm:else name="Name15">
        <dgm:constrLst>
          <dgm:constr type="w" for="ch" ptType="node" refType="w"/>
          <dgm:constr type="primFontSz" for="ch" ptType="node" op="equ" val="65"/>
          <dgm:constr type="sibSp" refType="w" fact="0.14"/>
        </dgm:constrLst>
      </dgm:else>
    </dgm:choose>
    <dgm:ruleLst/>
    <dgm:forEach name="Name16" axis="ch" ptType="node">
      <dgm:choose name="Name17">
        <dgm:if name="Name18" axis="par ch" ptType="doc node" func="cnt" op="equ" val="1">
          <dgm:layoutNode name="one">
            <dgm:varLst>
              <dgm:bulletEnabled val="1"/>
            </dgm:varLst>
            <dgm:alg type="tx"/>
            <dgm:shape xmlns:r="http://schemas.openxmlformats.org/officeDocument/2006/relationships" type="round2SameRect" r:blip="">
              <dgm:adjLst/>
            </dgm:shape>
            <dgm:presOf axis="desOrSelf" ptType="node"/>
            <dgm:constrLst>
              <dgm:constr type="h" refType="w" fact="0.65"/>
              <dgm:constr type="tMarg" refType="primFontSz" fact="0.1"/>
              <dgm:constr type="bMarg" refType="primFontSz" fact="0.1"/>
              <dgm:constr type="lMarg" refType="primFontSz" fact="0.3"/>
              <dgm:constr type="rMarg" refType="primFontSz" fact="0.3"/>
            </dgm:constrLst>
            <dgm:ruleLst>
              <dgm:rule type="primFontSz" val="5" fact="NaN" max="NaN"/>
            </dgm:ruleLst>
          </dgm:layoutNode>
        </dgm:if>
        <dgm:else name="Name19">
          <dgm:layoutNode name="twoplus">
            <dgm:varLst>
              <dgm:bulletEnabled val="1"/>
            </dgm:varLst>
            <dgm:alg type="tx">
              <dgm:param type="autoTxRot" val="grav"/>
            </dgm:alg>
            <dgm:shape xmlns:r="http://schemas.openxmlformats.org/officeDocument/2006/relationships" type="round2SameRect" r:blip="">
              <dgm:adjLst/>
            </dgm:shape>
            <dgm:presOf axis="desOrSelf" ptType="node"/>
            <dgm:constrLst>
              <dgm:constr type="h" refType="w" fact="0.65"/>
              <dgm:constr type="tMarg" refType="primFontSz" fact="0.1"/>
              <dgm:constr type="bMarg" refType="primFontSz" fact="0.1"/>
              <dgm:constr type="lMarg" refType="primFontSz" fact="0.3"/>
              <dgm:constr type="rMarg" refType="primFontSz" fact="0.3"/>
            </dgm:constrLst>
            <dgm:ruleLst>
              <dgm:rule type="primFontSz" val="5" fact="NaN" max="NaN"/>
            </dgm:ruleLst>
          </dgm:layoutNode>
        </dgm:else>
      </dgm:choose>
    </dgm:forEach>
  </dgm:layoutNode>
</dgm:layoutDef>
</file>

<file path=ppt/diagrams/layout24.xml><?xml version="1.0" encoding="utf-8"?>
<dgm:layoutDef xmlns:dgm="http://schemas.openxmlformats.org/drawingml/2006/diagram" xmlns:a="http://schemas.openxmlformats.org/drawingml/2006/main" uniqueId="urn:diagrams.loki3.com/TabbedArc+Icon">
  <dgm:title val="Tabbed Arc"/>
  <dgm:desc val="Use to show a set of related items arcing over a common area.  Best with small amounts of text."/>
  <dgm:catLst>
    <dgm:cat type="relationship" pri="20500"/>
    <dgm:cat type="officeonline" pri="4000"/>
  </dgm:catLst>
  <dgm:sampData useDef="1">
    <dgm:dataModel>
      <dgm:ptLst/>
      <dgm:bg/>
      <dgm:whole/>
    </dgm:dataModel>
  </dgm:sampData>
  <dgm:styleData useDef="1">
    <dgm:dataModel>
      <dgm:ptLst/>
      <dgm:bg/>
      <dgm:whole/>
    </dgm:dataModel>
  </dgm:styleData>
  <dgm:clrData useDef="1">
    <dgm:dataModel>
      <dgm:ptLst/>
      <dgm:bg/>
      <dgm:whole/>
    </dgm:dataModel>
  </dgm:clrData>
  <dgm:layoutNode name="Name0">
    <dgm:varLst>
      <dgm:dir/>
      <dgm:resizeHandles val="exact"/>
    </dgm:varLst>
    <dgm:choose name="Name1">
      <dgm:if name="Name2" axis="ch" ptType="node" func="cnt" op="equ" val="1">
        <dgm:alg type="cycle"/>
      </dgm:if>
      <dgm:else name="Name3">
        <dgm:choose name="Name4">
          <dgm:if name="Name5" axis="ch" ptType="node" func="cnt" op="lte" val="3">
            <dgm:choose name="Name6">
              <dgm:if name="Name7" func="var" arg="dir" op="equ" val="norm">
                <dgm:alg type="cycle">
                  <dgm:param type="stAng" val="-40"/>
                  <dgm:param type="spanAng" val="80"/>
                  <dgm:param type="rotPath" val="alongPath"/>
                </dgm:alg>
              </dgm:if>
              <dgm:else name="Name8">
                <dgm:alg type="cycle">
                  <dgm:param type="stAng" val="40"/>
                  <dgm:param type="spanAng" val="-80"/>
                  <dgm:param type="rotPath" val="alongPath"/>
                </dgm:alg>
              </dgm:else>
            </dgm:choose>
          </dgm:if>
          <dgm:else name="Name9">
            <dgm:choose name="Name10">
              <dgm:if name="Name11" func="var" arg="dir" op="equ" val="norm">
                <dgm:alg type="cycle">
                  <dgm:param type="stAng" val="-60"/>
                  <dgm:param type="spanAng" val="120"/>
                  <dgm:param type="rotPath" val="alongPath"/>
                </dgm:alg>
              </dgm:if>
              <dgm:else name="Name12">
                <dgm:alg type="cycle">
                  <dgm:param type="stAng" val="60"/>
                  <dgm:param type="spanAng" val="-120"/>
                  <dgm:param type="rotPath" val="alongPath"/>
                </dgm:alg>
              </dgm:else>
            </dgm:choose>
          </dgm:else>
        </dgm:choose>
      </dgm:else>
    </dgm:choose>
    <dgm:shape xmlns:r="http://schemas.openxmlformats.org/officeDocument/2006/relationships" r:blip="">
      <dgm:adjLst/>
    </dgm:shape>
    <dgm:presOf/>
    <dgm:choose name="Name13">
      <dgm:if name="Name14" axis="ch" ptType="node" func="cnt" op="equ" val="2">
        <dgm:constrLst>
          <dgm:constr type="w" for="ch" ptType="node" refType="w"/>
          <dgm:constr type="primFontSz" for="ch" ptType="node" op="equ" val="65"/>
          <dgm:constr type="sibSp" refType="w" fact="0.22"/>
        </dgm:constrLst>
      </dgm:if>
      <dgm:else name="Name15">
        <dgm:constrLst>
          <dgm:constr type="w" for="ch" ptType="node" refType="w"/>
          <dgm:constr type="primFontSz" for="ch" ptType="node" op="equ" val="65"/>
          <dgm:constr type="sibSp" refType="w" fact="0.14"/>
        </dgm:constrLst>
      </dgm:else>
    </dgm:choose>
    <dgm:ruleLst/>
    <dgm:forEach name="Name16" axis="ch" ptType="node">
      <dgm:choose name="Name17">
        <dgm:if name="Name18" axis="par ch" ptType="doc node" func="cnt" op="equ" val="1">
          <dgm:layoutNode name="one">
            <dgm:varLst>
              <dgm:bulletEnabled val="1"/>
            </dgm:varLst>
            <dgm:alg type="tx"/>
            <dgm:shape xmlns:r="http://schemas.openxmlformats.org/officeDocument/2006/relationships" type="round2SameRect" r:blip="">
              <dgm:adjLst/>
            </dgm:shape>
            <dgm:presOf axis="desOrSelf" ptType="node"/>
            <dgm:constrLst>
              <dgm:constr type="h" refType="w" fact="0.65"/>
              <dgm:constr type="tMarg" refType="primFontSz" fact="0.1"/>
              <dgm:constr type="bMarg" refType="primFontSz" fact="0.1"/>
              <dgm:constr type="lMarg" refType="primFontSz" fact="0.3"/>
              <dgm:constr type="rMarg" refType="primFontSz" fact="0.3"/>
            </dgm:constrLst>
            <dgm:ruleLst>
              <dgm:rule type="primFontSz" val="5" fact="NaN" max="NaN"/>
            </dgm:ruleLst>
          </dgm:layoutNode>
        </dgm:if>
        <dgm:else name="Name19">
          <dgm:layoutNode name="twoplus">
            <dgm:varLst>
              <dgm:bulletEnabled val="1"/>
            </dgm:varLst>
            <dgm:alg type="tx">
              <dgm:param type="autoTxRot" val="grav"/>
            </dgm:alg>
            <dgm:shape xmlns:r="http://schemas.openxmlformats.org/officeDocument/2006/relationships" type="round2SameRect" r:blip="">
              <dgm:adjLst/>
            </dgm:shape>
            <dgm:presOf axis="desOrSelf" ptType="node"/>
            <dgm:constrLst>
              <dgm:constr type="h" refType="w" fact="0.65"/>
              <dgm:constr type="tMarg" refType="primFontSz" fact="0.1"/>
              <dgm:constr type="bMarg" refType="primFontSz" fact="0.1"/>
              <dgm:constr type="lMarg" refType="primFontSz" fact="0.3"/>
              <dgm:constr type="rMarg" refType="primFontSz" fact="0.3"/>
            </dgm:constrLst>
            <dgm:ruleLst>
              <dgm:rule type="primFontSz" val="5" fact="NaN" max="NaN"/>
            </dgm:ruleLst>
          </dgm:layoutNode>
        </dgm:else>
      </dgm:choose>
    </dgm:forEach>
  </dgm:layoutNode>
</dgm:layoutDef>
</file>

<file path=ppt/diagrams/layout25.xml><?xml version="1.0" encoding="utf-8"?>
<dgm:layoutDef xmlns:dgm="http://schemas.openxmlformats.org/drawingml/2006/diagram" xmlns:a="http://schemas.openxmlformats.org/drawingml/2006/main" uniqueId="urn:diagrams.loki3.com/TabbedArc+Icon">
  <dgm:title val="Tabbed Arc"/>
  <dgm:desc val="Use to show a set of related items arcing over a common area.  Best with small amounts of text."/>
  <dgm:catLst>
    <dgm:cat type="relationship" pri="20500"/>
    <dgm:cat type="officeonline" pri="4000"/>
  </dgm:catLst>
  <dgm:sampData useDef="1">
    <dgm:dataModel>
      <dgm:ptLst/>
      <dgm:bg/>
      <dgm:whole/>
    </dgm:dataModel>
  </dgm:sampData>
  <dgm:styleData useDef="1">
    <dgm:dataModel>
      <dgm:ptLst/>
      <dgm:bg/>
      <dgm:whole/>
    </dgm:dataModel>
  </dgm:styleData>
  <dgm:clrData useDef="1">
    <dgm:dataModel>
      <dgm:ptLst/>
      <dgm:bg/>
      <dgm:whole/>
    </dgm:dataModel>
  </dgm:clrData>
  <dgm:layoutNode name="Name0">
    <dgm:varLst>
      <dgm:dir/>
      <dgm:resizeHandles val="exact"/>
    </dgm:varLst>
    <dgm:choose name="Name1">
      <dgm:if name="Name2" axis="ch" ptType="node" func="cnt" op="equ" val="1">
        <dgm:alg type="cycle"/>
      </dgm:if>
      <dgm:else name="Name3">
        <dgm:choose name="Name4">
          <dgm:if name="Name5" axis="ch" ptType="node" func="cnt" op="lte" val="3">
            <dgm:choose name="Name6">
              <dgm:if name="Name7" func="var" arg="dir" op="equ" val="norm">
                <dgm:alg type="cycle">
                  <dgm:param type="stAng" val="-40"/>
                  <dgm:param type="spanAng" val="80"/>
                  <dgm:param type="rotPath" val="alongPath"/>
                </dgm:alg>
              </dgm:if>
              <dgm:else name="Name8">
                <dgm:alg type="cycle">
                  <dgm:param type="stAng" val="40"/>
                  <dgm:param type="spanAng" val="-80"/>
                  <dgm:param type="rotPath" val="alongPath"/>
                </dgm:alg>
              </dgm:else>
            </dgm:choose>
          </dgm:if>
          <dgm:else name="Name9">
            <dgm:choose name="Name10">
              <dgm:if name="Name11" func="var" arg="dir" op="equ" val="norm">
                <dgm:alg type="cycle">
                  <dgm:param type="stAng" val="-60"/>
                  <dgm:param type="spanAng" val="120"/>
                  <dgm:param type="rotPath" val="alongPath"/>
                </dgm:alg>
              </dgm:if>
              <dgm:else name="Name12">
                <dgm:alg type="cycle">
                  <dgm:param type="stAng" val="60"/>
                  <dgm:param type="spanAng" val="-120"/>
                  <dgm:param type="rotPath" val="alongPath"/>
                </dgm:alg>
              </dgm:else>
            </dgm:choose>
          </dgm:else>
        </dgm:choose>
      </dgm:else>
    </dgm:choose>
    <dgm:shape xmlns:r="http://schemas.openxmlformats.org/officeDocument/2006/relationships" r:blip="">
      <dgm:adjLst/>
    </dgm:shape>
    <dgm:presOf/>
    <dgm:choose name="Name13">
      <dgm:if name="Name14" axis="ch" ptType="node" func="cnt" op="equ" val="2">
        <dgm:constrLst>
          <dgm:constr type="w" for="ch" ptType="node" refType="w"/>
          <dgm:constr type="primFontSz" for="ch" ptType="node" op="equ" val="65"/>
          <dgm:constr type="sibSp" refType="w" fact="0.22"/>
        </dgm:constrLst>
      </dgm:if>
      <dgm:else name="Name15">
        <dgm:constrLst>
          <dgm:constr type="w" for="ch" ptType="node" refType="w"/>
          <dgm:constr type="primFontSz" for="ch" ptType="node" op="equ" val="65"/>
          <dgm:constr type="sibSp" refType="w" fact="0.14"/>
        </dgm:constrLst>
      </dgm:else>
    </dgm:choose>
    <dgm:ruleLst/>
    <dgm:forEach name="Name16" axis="ch" ptType="node">
      <dgm:choose name="Name17">
        <dgm:if name="Name18" axis="par ch" ptType="doc node" func="cnt" op="equ" val="1">
          <dgm:layoutNode name="one">
            <dgm:varLst>
              <dgm:bulletEnabled val="1"/>
            </dgm:varLst>
            <dgm:alg type="tx"/>
            <dgm:shape xmlns:r="http://schemas.openxmlformats.org/officeDocument/2006/relationships" type="round2SameRect" r:blip="">
              <dgm:adjLst/>
            </dgm:shape>
            <dgm:presOf axis="desOrSelf" ptType="node"/>
            <dgm:constrLst>
              <dgm:constr type="h" refType="w" fact="0.65"/>
              <dgm:constr type="tMarg" refType="primFontSz" fact="0.1"/>
              <dgm:constr type="bMarg" refType="primFontSz" fact="0.1"/>
              <dgm:constr type="lMarg" refType="primFontSz" fact="0.3"/>
              <dgm:constr type="rMarg" refType="primFontSz" fact="0.3"/>
            </dgm:constrLst>
            <dgm:ruleLst>
              <dgm:rule type="primFontSz" val="5" fact="NaN" max="NaN"/>
            </dgm:ruleLst>
          </dgm:layoutNode>
        </dgm:if>
        <dgm:else name="Name19">
          <dgm:layoutNode name="twoplus">
            <dgm:varLst>
              <dgm:bulletEnabled val="1"/>
            </dgm:varLst>
            <dgm:alg type="tx">
              <dgm:param type="autoTxRot" val="grav"/>
            </dgm:alg>
            <dgm:shape xmlns:r="http://schemas.openxmlformats.org/officeDocument/2006/relationships" type="round2SameRect" r:blip="">
              <dgm:adjLst/>
            </dgm:shape>
            <dgm:presOf axis="desOrSelf" ptType="node"/>
            <dgm:constrLst>
              <dgm:constr type="h" refType="w" fact="0.65"/>
              <dgm:constr type="tMarg" refType="primFontSz" fact="0.1"/>
              <dgm:constr type="bMarg" refType="primFontSz" fact="0.1"/>
              <dgm:constr type="lMarg" refType="primFontSz" fact="0.3"/>
              <dgm:constr type="rMarg" refType="primFontSz" fact="0.3"/>
            </dgm:constrLst>
            <dgm:ruleLst>
              <dgm:rule type="primFontSz" val="5" fact="NaN" max="NaN"/>
            </dgm:ruleLst>
          </dgm:layoutNode>
        </dgm:else>
      </dgm:choose>
    </dgm:forEach>
  </dgm:layoutNode>
</dgm:layoutDef>
</file>

<file path=ppt/diagrams/layout26.xml><?xml version="1.0" encoding="utf-8"?>
<dgm:layoutDef xmlns:dgm="http://schemas.openxmlformats.org/drawingml/2006/diagram" xmlns:a="http://schemas.openxmlformats.org/drawingml/2006/main" uniqueId="urn:diagrams.loki3.com/TabbedArc+Icon">
  <dgm:title val="Tabbed Arc"/>
  <dgm:desc val="Use to show a set of related items arcing over a common area.  Best with small amounts of text."/>
  <dgm:catLst>
    <dgm:cat type="relationship" pri="20500"/>
    <dgm:cat type="officeonline" pri="4000"/>
  </dgm:catLst>
  <dgm:sampData useDef="1">
    <dgm:dataModel>
      <dgm:ptLst/>
      <dgm:bg/>
      <dgm:whole/>
    </dgm:dataModel>
  </dgm:sampData>
  <dgm:styleData useDef="1">
    <dgm:dataModel>
      <dgm:ptLst/>
      <dgm:bg/>
      <dgm:whole/>
    </dgm:dataModel>
  </dgm:styleData>
  <dgm:clrData useDef="1">
    <dgm:dataModel>
      <dgm:ptLst/>
      <dgm:bg/>
      <dgm:whole/>
    </dgm:dataModel>
  </dgm:clrData>
  <dgm:layoutNode name="Name0">
    <dgm:varLst>
      <dgm:dir/>
      <dgm:resizeHandles val="exact"/>
    </dgm:varLst>
    <dgm:choose name="Name1">
      <dgm:if name="Name2" axis="ch" ptType="node" func="cnt" op="equ" val="1">
        <dgm:alg type="cycle"/>
      </dgm:if>
      <dgm:else name="Name3">
        <dgm:choose name="Name4">
          <dgm:if name="Name5" axis="ch" ptType="node" func="cnt" op="lte" val="3">
            <dgm:choose name="Name6">
              <dgm:if name="Name7" func="var" arg="dir" op="equ" val="norm">
                <dgm:alg type="cycle">
                  <dgm:param type="stAng" val="-40"/>
                  <dgm:param type="spanAng" val="80"/>
                  <dgm:param type="rotPath" val="alongPath"/>
                </dgm:alg>
              </dgm:if>
              <dgm:else name="Name8">
                <dgm:alg type="cycle">
                  <dgm:param type="stAng" val="40"/>
                  <dgm:param type="spanAng" val="-80"/>
                  <dgm:param type="rotPath" val="alongPath"/>
                </dgm:alg>
              </dgm:else>
            </dgm:choose>
          </dgm:if>
          <dgm:else name="Name9">
            <dgm:choose name="Name10">
              <dgm:if name="Name11" func="var" arg="dir" op="equ" val="norm">
                <dgm:alg type="cycle">
                  <dgm:param type="stAng" val="-60"/>
                  <dgm:param type="spanAng" val="120"/>
                  <dgm:param type="rotPath" val="alongPath"/>
                </dgm:alg>
              </dgm:if>
              <dgm:else name="Name12">
                <dgm:alg type="cycle">
                  <dgm:param type="stAng" val="60"/>
                  <dgm:param type="spanAng" val="-120"/>
                  <dgm:param type="rotPath" val="alongPath"/>
                </dgm:alg>
              </dgm:else>
            </dgm:choose>
          </dgm:else>
        </dgm:choose>
      </dgm:else>
    </dgm:choose>
    <dgm:shape xmlns:r="http://schemas.openxmlformats.org/officeDocument/2006/relationships" r:blip="">
      <dgm:adjLst/>
    </dgm:shape>
    <dgm:presOf/>
    <dgm:choose name="Name13">
      <dgm:if name="Name14" axis="ch" ptType="node" func="cnt" op="equ" val="2">
        <dgm:constrLst>
          <dgm:constr type="w" for="ch" ptType="node" refType="w"/>
          <dgm:constr type="primFontSz" for="ch" ptType="node" op="equ" val="65"/>
          <dgm:constr type="sibSp" refType="w" fact="0.22"/>
        </dgm:constrLst>
      </dgm:if>
      <dgm:else name="Name15">
        <dgm:constrLst>
          <dgm:constr type="w" for="ch" ptType="node" refType="w"/>
          <dgm:constr type="primFontSz" for="ch" ptType="node" op="equ" val="65"/>
          <dgm:constr type="sibSp" refType="w" fact="0.14"/>
        </dgm:constrLst>
      </dgm:else>
    </dgm:choose>
    <dgm:ruleLst/>
    <dgm:forEach name="Name16" axis="ch" ptType="node">
      <dgm:choose name="Name17">
        <dgm:if name="Name18" axis="par ch" ptType="doc node" func="cnt" op="equ" val="1">
          <dgm:layoutNode name="one">
            <dgm:varLst>
              <dgm:bulletEnabled val="1"/>
            </dgm:varLst>
            <dgm:alg type="tx"/>
            <dgm:shape xmlns:r="http://schemas.openxmlformats.org/officeDocument/2006/relationships" type="round2SameRect" r:blip="">
              <dgm:adjLst/>
            </dgm:shape>
            <dgm:presOf axis="desOrSelf" ptType="node"/>
            <dgm:constrLst>
              <dgm:constr type="h" refType="w" fact="0.65"/>
              <dgm:constr type="tMarg" refType="primFontSz" fact="0.1"/>
              <dgm:constr type="bMarg" refType="primFontSz" fact="0.1"/>
              <dgm:constr type="lMarg" refType="primFontSz" fact="0.3"/>
              <dgm:constr type="rMarg" refType="primFontSz" fact="0.3"/>
            </dgm:constrLst>
            <dgm:ruleLst>
              <dgm:rule type="primFontSz" val="5" fact="NaN" max="NaN"/>
            </dgm:ruleLst>
          </dgm:layoutNode>
        </dgm:if>
        <dgm:else name="Name19">
          <dgm:layoutNode name="twoplus">
            <dgm:varLst>
              <dgm:bulletEnabled val="1"/>
            </dgm:varLst>
            <dgm:alg type="tx">
              <dgm:param type="autoTxRot" val="grav"/>
            </dgm:alg>
            <dgm:shape xmlns:r="http://schemas.openxmlformats.org/officeDocument/2006/relationships" type="round2SameRect" r:blip="">
              <dgm:adjLst/>
            </dgm:shape>
            <dgm:presOf axis="desOrSelf" ptType="node"/>
            <dgm:constrLst>
              <dgm:constr type="h" refType="w" fact="0.65"/>
              <dgm:constr type="tMarg" refType="primFontSz" fact="0.1"/>
              <dgm:constr type="bMarg" refType="primFontSz" fact="0.1"/>
              <dgm:constr type="lMarg" refType="primFontSz" fact="0.3"/>
              <dgm:constr type="rMarg" refType="primFontSz" fact="0.3"/>
            </dgm:constrLst>
            <dgm:ruleLst>
              <dgm:rule type="primFontSz" val="5" fact="NaN" max="NaN"/>
            </dgm:ruleLst>
          </dgm:layoutNode>
        </dgm:else>
      </dgm:choose>
    </dgm:forEach>
  </dgm:layoutNode>
</dgm:layoutDef>
</file>

<file path=ppt/diagrams/layout27.xml><?xml version="1.0" encoding="utf-8"?>
<dgm:layoutDef xmlns:dgm="http://schemas.openxmlformats.org/drawingml/2006/diagram" xmlns:a="http://schemas.openxmlformats.org/drawingml/2006/main" uniqueId="urn:diagrams.loki3.com/TabbedArc+Icon">
  <dgm:title val="Tabbed Arc"/>
  <dgm:desc val="Use to show a set of related items arcing over a common area.  Best with small amounts of text."/>
  <dgm:catLst>
    <dgm:cat type="relationship" pri="20500"/>
    <dgm:cat type="officeonline" pri="4000"/>
  </dgm:catLst>
  <dgm:sampData useDef="1">
    <dgm:dataModel>
      <dgm:ptLst/>
      <dgm:bg/>
      <dgm:whole/>
    </dgm:dataModel>
  </dgm:sampData>
  <dgm:styleData useDef="1">
    <dgm:dataModel>
      <dgm:ptLst/>
      <dgm:bg/>
      <dgm:whole/>
    </dgm:dataModel>
  </dgm:styleData>
  <dgm:clrData useDef="1">
    <dgm:dataModel>
      <dgm:ptLst/>
      <dgm:bg/>
      <dgm:whole/>
    </dgm:dataModel>
  </dgm:clrData>
  <dgm:layoutNode name="Name0">
    <dgm:varLst>
      <dgm:dir/>
      <dgm:resizeHandles val="exact"/>
    </dgm:varLst>
    <dgm:choose name="Name1">
      <dgm:if name="Name2" axis="ch" ptType="node" func="cnt" op="equ" val="1">
        <dgm:alg type="cycle"/>
      </dgm:if>
      <dgm:else name="Name3">
        <dgm:choose name="Name4">
          <dgm:if name="Name5" axis="ch" ptType="node" func="cnt" op="lte" val="3">
            <dgm:choose name="Name6">
              <dgm:if name="Name7" func="var" arg="dir" op="equ" val="norm">
                <dgm:alg type="cycle">
                  <dgm:param type="stAng" val="-40"/>
                  <dgm:param type="spanAng" val="80"/>
                  <dgm:param type="rotPath" val="alongPath"/>
                </dgm:alg>
              </dgm:if>
              <dgm:else name="Name8">
                <dgm:alg type="cycle">
                  <dgm:param type="stAng" val="40"/>
                  <dgm:param type="spanAng" val="-80"/>
                  <dgm:param type="rotPath" val="alongPath"/>
                </dgm:alg>
              </dgm:else>
            </dgm:choose>
          </dgm:if>
          <dgm:else name="Name9">
            <dgm:choose name="Name10">
              <dgm:if name="Name11" func="var" arg="dir" op="equ" val="norm">
                <dgm:alg type="cycle">
                  <dgm:param type="stAng" val="-60"/>
                  <dgm:param type="spanAng" val="120"/>
                  <dgm:param type="rotPath" val="alongPath"/>
                </dgm:alg>
              </dgm:if>
              <dgm:else name="Name12">
                <dgm:alg type="cycle">
                  <dgm:param type="stAng" val="60"/>
                  <dgm:param type="spanAng" val="-120"/>
                  <dgm:param type="rotPath" val="alongPath"/>
                </dgm:alg>
              </dgm:else>
            </dgm:choose>
          </dgm:else>
        </dgm:choose>
      </dgm:else>
    </dgm:choose>
    <dgm:shape xmlns:r="http://schemas.openxmlformats.org/officeDocument/2006/relationships" r:blip="">
      <dgm:adjLst/>
    </dgm:shape>
    <dgm:presOf/>
    <dgm:choose name="Name13">
      <dgm:if name="Name14" axis="ch" ptType="node" func="cnt" op="equ" val="2">
        <dgm:constrLst>
          <dgm:constr type="w" for="ch" ptType="node" refType="w"/>
          <dgm:constr type="primFontSz" for="ch" ptType="node" op="equ" val="65"/>
          <dgm:constr type="sibSp" refType="w" fact="0.22"/>
        </dgm:constrLst>
      </dgm:if>
      <dgm:else name="Name15">
        <dgm:constrLst>
          <dgm:constr type="w" for="ch" ptType="node" refType="w"/>
          <dgm:constr type="primFontSz" for="ch" ptType="node" op="equ" val="65"/>
          <dgm:constr type="sibSp" refType="w" fact="0.14"/>
        </dgm:constrLst>
      </dgm:else>
    </dgm:choose>
    <dgm:ruleLst/>
    <dgm:forEach name="Name16" axis="ch" ptType="node">
      <dgm:choose name="Name17">
        <dgm:if name="Name18" axis="par ch" ptType="doc node" func="cnt" op="equ" val="1">
          <dgm:layoutNode name="one">
            <dgm:varLst>
              <dgm:bulletEnabled val="1"/>
            </dgm:varLst>
            <dgm:alg type="tx"/>
            <dgm:shape xmlns:r="http://schemas.openxmlformats.org/officeDocument/2006/relationships" type="round2SameRect" r:blip="">
              <dgm:adjLst/>
            </dgm:shape>
            <dgm:presOf axis="desOrSelf" ptType="node"/>
            <dgm:constrLst>
              <dgm:constr type="h" refType="w" fact="0.65"/>
              <dgm:constr type="tMarg" refType="primFontSz" fact="0.1"/>
              <dgm:constr type="bMarg" refType="primFontSz" fact="0.1"/>
              <dgm:constr type="lMarg" refType="primFontSz" fact="0.3"/>
              <dgm:constr type="rMarg" refType="primFontSz" fact="0.3"/>
            </dgm:constrLst>
            <dgm:ruleLst>
              <dgm:rule type="primFontSz" val="5" fact="NaN" max="NaN"/>
            </dgm:ruleLst>
          </dgm:layoutNode>
        </dgm:if>
        <dgm:else name="Name19">
          <dgm:layoutNode name="twoplus">
            <dgm:varLst>
              <dgm:bulletEnabled val="1"/>
            </dgm:varLst>
            <dgm:alg type="tx">
              <dgm:param type="autoTxRot" val="grav"/>
            </dgm:alg>
            <dgm:shape xmlns:r="http://schemas.openxmlformats.org/officeDocument/2006/relationships" type="round2SameRect" r:blip="">
              <dgm:adjLst/>
            </dgm:shape>
            <dgm:presOf axis="desOrSelf" ptType="node"/>
            <dgm:constrLst>
              <dgm:constr type="h" refType="w" fact="0.65"/>
              <dgm:constr type="tMarg" refType="primFontSz" fact="0.1"/>
              <dgm:constr type="bMarg" refType="primFontSz" fact="0.1"/>
              <dgm:constr type="lMarg" refType="primFontSz" fact="0.3"/>
              <dgm:constr type="rMarg" refType="primFontSz" fact="0.3"/>
            </dgm:constrLst>
            <dgm:ruleLst>
              <dgm:rule type="primFontSz" val="5" fact="NaN" max="NaN"/>
            </dgm:ruleLst>
          </dgm:layoutNode>
        </dgm:else>
      </dgm:choose>
    </dgm:forEach>
  </dgm:layoutNode>
</dgm:layoutDef>
</file>

<file path=ppt/diagrams/layout28.xml><?xml version="1.0" encoding="utf-8"?>
<dgm:layoutDef xmlns:dgm="http://schemas.openxmlformats.org/drawingml/2006/diagram" xmlns:a="http://schemas.openxmlformats.org/drawingml/2006/main" uniqueId="urn:diagrams.loki3.com/TabbedArc+Icon">
  <dgm:title val="Tabbed Arc"/>
  <dgm:desc val="Use to show a set of related items arcing over a common area.  Best with small amounts of text."/>
  <dgm:catLst>
    <dgm:cat type="relationship" pri="20500"/>
    <dgm:cat type="officeonline" pri="4000"/>
  </dgm:catLst>
  <dgm:sampData useDef="1">
    <dgm:dataModel>
      <dgm:ptLst/>
      <dgm:bg/>
      <dgm:whole/>
    </dgm:dataModel>
  </dgm:sampData>
  <dgm:styleData useDef="1">
    <dgm:dataModel>
      <dgm:ptLst/>
      <dgm:bg/>
      <dgm:whole/>
    </dgm:dataModel>
  </dgm:styleData>
  <dgm:clrData useDef="1">
    <dgm:dataModel>
      <dgm:ptLst/>
      <dgm:bg/>
      <dgm:whole/>
    </dgm:dataModel>
  </dgm:clrData>
  <dgm:layoutNode name="Name0">
    <dgm:varLst>
      <dgm:dir/>
      <dgm:resizeHandles val="exact"/>
    </dgm:varLst>
    <dgm:choose name="Name1">
      <dgm:if name="Name2" axis="ch" ptType="node" func="cnt" op="equ" val="1">
        <dgm:alg type="cycle"/>
      </dgm:if>
      <dgm:else name="Name3">
        <dgm:choose name="Name4">
          <dgm:if name="Name5" axis="ch" ptType="node" func="cnt" op="lte" val="3">
            <dgm:choose name="Name6">
              <dgm:if name="Name7" func="var" arg="dir" op="equ" val="norm">
                <dgm:alg type="cycle">
                  <dgm:param type="stAng" val="-40"/>
                  <dgm:param type="spanAng" val="80"/>
                  <dgm:param type="rotPath" val="alongPath"/>
                </dgm:alg>
              </dgm:if>
              <dgm:else name="Name8">
                <dgm:alg type="cycle">
                  <dgm:param type="stAng" val="40"/>
                  <dgm:param type="spanAng" val="-80"/>
                  <dgm:param type="rotPath" val="alongPath"/>
                </dgm:alg>
              </dgm:else>
            </dgm:choose>
          </dgm:if>
          <dgm:else name="Name9">
            <dgm:choose name="Name10">
              <dgm:if name="Name11" func="var" arg="dir" op="equ" val="norm">
                <dgm:alg type="cycle">
                  <dgm:param type="stAng" val="-60"/>
                  <dgm:param type="spanAng" val="120"/>
                  <dgm:param type="rotPath" val="alongPath"/>
                </dgm:alg>
              </dgm:if>
              <dgm:else name="Name12">
                <dgm:alg type="cycle">
                  <dgm:param type="stAng" val="60"/>
                  <dgm:param type="spanAng" val="-120"/>
                  <dgm:param type="rotPath" val="alongPath"/>
                </dgm:alg>
              </dgm:else>
            </dgm:choose>
          </dgm:else>
        </dgm:choose>
      </dgm:else>
    </dgm:choose>
    <dgm:shape xmlns:r="http://schemas.openxmlformats.org/officeDocument/2006/relationships" r:blip="">
      <dgm:adjLst/>
    </dgm:shape>
    <dgm:presOf/>
    <dgm:choose name="Name13">
      <dgm:if name="Name14" axis="ch" ptType="node" func="cnt" op="equ" val="2">
        <dgm:constrLst>
          <dgm:constr type="w" for="ch" ptType="node" refType="w"/>
          <dgm:constr type="primFontSz" for="ch" ptType="node" op="equ" val="65"/>
          <dgm:constr type="sibSp" refType="w" fact="0.22"/>
        </dgm:constrLst>
      </dgm:if>
      <dgm:else name="Name15">
        <dgm:constrLst>
          <dgm:constr type="w" for="ch" ptType="node" refType="w"/>
          <dgm:constr type="primFontSz" for="ch" ptType="node" op="equ" val="65"/>
          <dgm:constr type="sibSp" refType="w" fact="0.14"/>
        </dgm:constrLst>
      </dgm:else>
    </dgm:choose>
    <dgm:ruleLst/>
    <dgm:forEach name="Name16" axis="ch" ptType="node">
      <dgm:choose name="Name17">
        <dgm:if name="Name18" axis="par ch" ptType="doc node" func="cnt" op="equ" val="1">
          <dgm:layoutNode name="one">
            <dgm:varLst>
              <dgm:bulletEnabled val="1"/>
            </dgm:varLst>
            <dgm:alg type="tx"/>
            <dgm:shape xmlns:r="http://schemas.openxmlformats.org/officeDocument/2006/relationships" type="round2SameRect" r:blip="">
              <dgm:adjLst/>
            </dgm:shape>
            <dgm:presOf axis="desOrSelf" ptType="node"/>
            <dgm:constrLst>
              <dgm:constr type="h" refType="w" fact="0.65"/>
              <dgm:constr type="tMarg" refType="primFontSz" fact="0.1"/>
              <dgm:constr type="bMarg" refType="primFontSz" fact="0.1"/>
              <dgm:constr type="lMarg" refType="primFontSz" fact="0.3"/>
              <dgm:constr type="rMarg" refType="primFontSz" fact="0.3"/>
            </dgm:constrLst>
            <dgm:ruleLst>
              <dgm:rule type="primFontSz" val="5" fact="NaN" max="NaN"/>
            </dgm:ruleLst>
          </dgm:layoutNode>
        </dgm:if>
        <dgm:else name="Name19">
          <dgm:layoutNode name="twoplus">
            <dgm:varLst>
              <dgm:bulletEnabled val="1"/>
            </dgm:varLst>
            <dgm:alg type="tx">
              <dgm:param type="autoTxRot" val="grav"/>
            </dgm:alg>
            <dgm:shape xmlns:r="http://schemas.openxmlformats.org/officeDocument/2006/relationships" type="round2SameRect" r:blip="">
              <dgm:adjLst/>
            </dgm:shape>
            <dgm:presOf axis="desOrSelf" ptType="node"/>
            <dgm:constrLst>
              <dgm:constr type="h" refType="w" fact="0.65"/>
              <dgm:constr type="tMarg" refType="primFontSz" fact="0.1"/>
              <dgm:constr type="bMarg" refType="primFontSz" fact="0.1"/>
              <dgm:constr type="lMarg" refType="primFontSz" fact="0.3"/>
              <dgm:constr type="rMarg" refType="primFontSz" fact="0.3"/>
            </dgm:constrLst>
            <dgm:ruleLst>
              <dgm:rule type="primFontSz" val="5" fact="NaN" max="NaN"/>
            </dgm:ruleLst>
          </dgm:layoutNode>
        </dgm:else>
      </dgm:choose>
    </dgm:forEach>
  </dgm:layoutNode>
</dgm:layoutDef>
</file>

<file path=ppt/diagrams/layout29.xml><?xml version="1.0" encoding="utf-8"?>
<dgm:layoutDef xmlns:dgm="http://schemas.openxmlformats.org/drawingml/2006/diagram" xmlns:a="http://schemas.openxmlformats.org/drawingml/2006/main" uniqueId="urn:diagrams.loki3.com/TabbedArc+Icon">
  <dgm:title val="Tabbed Arc"/>
  <dgm:desc val="Use to show a set of related items arcing over a common area.  Best with small amounts of text."/>
  <dgm:catLst>
    <dgm:cat type="relationship" pri="20500"/>
    <dgm:cat type="officeonline" pri="4000"/>
  </dgm:catLst>
  <dgm:sampData useDef="1">
    <dgm:dataModel>
      <dgm:ptLst/>
      <dgm:bg/>
      <dgm:whole/>
    </dgm:dataModel>
  </dgm:sampData>
  <dgm:styleData useDef="1">
    <dgm:dataModel>
      <dgm:ptLst/>
      <dgm:bg/>
      <dgm:whole/>
    </dgm:dataModel>
  </dgm:styleData>
  <dgm:clrData useDef="1">
    <dgm:dataModel>
      <dgm:ptLst/>
      <dgm:bg/>
      <dgm:whole/>
    </dgm:dataModel>
  </dgm:clrData>
  <dgm:layoutNode name="Name0">
    <dgm:varLst>
      <dgm:dir/>
      <dgm:resizeHandles val="exact"/>
    </dgm:varLst>
    <dgm:choose name="Name1">
      <dgm:if name="Name2" axis="ch" ptType="node" func="cnt" op="equ" val="1">
        <dgm:alg type="cycle"/>
      </dgm:if>
      <dgm:else name="Name3">
        <dgm:choose name="Name4">
          <dgm:if name="Name5" axis="ch" ptType="node" func="cnt" op="lte" val="3">
            <dgm:choose name="Name6">
              <dgm:if name="Name7" func="var" arg="dir" op="equ" val="norm">
                <dgm:alg type="cycle">
                  <dgm:param type="stAng" val="-40"/>
                  <dgm:param type="spanAng" val="80"/>
                  <dgm:param type="rotPath" val="alongPath"/>
                </dgm:alg>
              </dgm:if>
              <dgm:else name="Name8">
                <dgm:alg type="cycle">
                  <dgm:param type="stAng" val="40"/>
                  <dgm:param type="spanAng" val="-80"/>
                  <dgm:param type="rotPath" val="alongPath"/>
                </dgm:alg>
              </dgm:else>
            </dgm:choose>
          </dgm:if>
          <dgm:else name="Name9">
            <dgm:choose name="Name10">
              <dgm:if name="Name11" func="var" arg="dir" op="equ" val="norm">
                <dgm:alg type="cycle">
                  <dgm:param type="stAng" val="-60"/>
                  <dgm:param type="spanAng" val="120"/>
                  <dgm:param type="rotPath" val="alongPath"/>
                </dgm:alg>
              </dgm:if>
              <dgm:else name="Name12">
                <dgm:alg type="cycle">
                  <dgm:param type="stAng" val="60"/>
                  <dgm:param type="spanAng" val="-120"/>
                  <dgm:param type="rotPath" val="alongPath"/>
                </dgm:alg>
              </dgm:else>
            </dgm:choose>
          </dgm:else>
        </dgm:choose>
      </dgm:else>
    </dgm:choose>
    <dgm:shape xmlns:r="http://schemas.openxmlformats.org/officeDocument/2006/relationships" r:blip="">
      <dgm:adjLst/>
    </dgm:shape>
    <dgm:presOf/>
    <dgm:choose name="Name13">
      <dgm:if name="Name14" axis="ch" ptType="node" func="cnt" op="equ" val="2">
        <dgm:constrLst>
          <dgm:constr type="w" for="ch" ptType="node" refType="w"/>
          <dgm:constr type="primFontSz" for="ch" ptType="node" op="equ" val="65"/>
          <dgm:constr type="sibSp" refType="w" fact="0.22"/>
        </dgm:constrLst>
      </dgm:if>
      <dgm:else name="Name15">
        <dgm:constrLst>
          <dgm:constr type="w" for="ch" ptType="node" refType="w"/>
          <dgm:constr type="primFontSz" for="ch" ptType="node" op="equ" val="65"/>
          <dgm:constr type="sibSp" refType="w" fact="0.14"/>
        </dgm:constrLst>
      </dgm:else>
    </dgm:choose>
    <dgm:ruleLst/>
    <dgm:forEach name="Name16" axis="ch" ptType="node">
      <dgm:choose name="Name17">
        <dgm:if name="Name18" axis="par ch" ptType="doc node" func="cnt" op="equ" val="1">
          <dgm:layoutNode name="one">
            <dgm:varLst>
              <dgm:bulletEnabled val="1"/>
            </dgm:varLst>
            <dgm:alg type="tx"/>
            <dgm:shape xmlns:r="http://schemas.openxmlformats.org/officeDocument/2006/relationships" type="round2SameRect" r:blip="">
              <dgm:adjLst/>
            </dgm:shape>
            <dgm:presOf axis="desOrSelf" ptType="node"/>
            <dgm:constrLst>
              <dgm:constr type="h" refType="w" fact="0.65"/>
              <dgm:constr type="tMarg" refType="primFontSz" fact="0.1"/>
              <dgm:constr type="bMarg" refType="primFontSz" fact="0.1"/>
              <dgm:constr type="lMarg" refType="primFontSz" fact="0.3"/>
              <dgm:constr type="rMarg" refType="primFontSz" fact="0.3"/>
            </dgm:constrLst>
            <dgm:ruleLst>
              <dgm:rule type="primFontSz" val="5" fact="NaN" max="NaN"/>
            </dgm:ruleLst>
          </dgm:layoutNode>
        </dgm:if>
        <dgm:else name="Name19">
          <dgm:layoutNode name="twoplus">
            <dgm:varLst>
              <dgm:bulletEnabled val="1"/>
            </dgm:varLst>
            <dgm:alg type="tx">
              <dgm:param type="autoTxRot" val="grav"/>
            </dgm:alg>
            <dgm:shape xmlns:r="http://schemas.openxmlformats.org/officeDocument/2006/relationships" type="round2SameRect" r:blip="">
              <dgm:adjLst/>
            </dgm:shape>
            <dgm:presOf axis="desOrSelf" ptType="node"/>
            <dgm:constrLst>
              <dgm:constr type="h" refType="w" fact="0.65"/>
              <dgm:constr type="tMarg" refType="primFontSz" fact="0.1"/>
              <dgm:constr type="bMarg" refType="primFontSz" fact="0.1"/>
              <dgm:constr type="lMarg" refType="primFontSz" fact="0.3"/>
              <dgm:constr type="rMarg" refType="primFontSz" fact="0.3"/>
            </dgm:constrLst>
            <dgm:ruleLst>
              <dgm:rule type="primFontSz" val="5" fact="NaN" max="NaN"/>
            </dgm:ruleLst>
          </dgm:layoutNode>
        </dgm:else>
      </dgm:choose>
    </dgm:forEach>
  </dgm:layoutNode>
</dgm:layoutDef>
</file>

<file path=ppt/diagrams/layout30.xml><?xml version="1.0" encoding="utf-8"?>
<dgm:layoutDef xmlns:dgm="http://schemas.openxmlformats.org/drawingml/2006/diagram" xmlns:a="http://schemas.openxmlformats.org/drawingml/2006/main" uniqueId="urn:diagrams.loki3.com/TabbedArc+Icon">
  <dgm:title val="Tabbed Arc"/>
  <dgm:desc val="Use to show a set of related items arcing over a common area.  Best with small amounts of text."/>
  <dgm:catLst>
    <dgm:cat type="relationship" pri="20500"/>
    <dgm:cat type="officeonline" pri="4000"/>
  </dgm:catLst>
  <dgm:sampData useDef="1">
    <dgm:dataModel>
      <dgm:ptLst/>
      <dgm:bg/>
      <dgm:whole/>
    </dgm:dataModel>
  </dgm:sampData>
  <dgm:styleData useDef="1">
    <dgm:dataModel>
      <dgm:ptLst/>
      <dgm:bg/>
      <dgm:whole/>
    </dgm:dataModel>
  </dgm:styleData>
  <dgm:clrData useDef="1">
    <dgm:dataModel>
      <dgm:ptLst/>
      <dgm:bg/>
      <dgm:whole/>
    </dgm:dataModel>
  </dgm:clrData>
  <dgm:layoutNode name="Name0">
    <dgm:varLst>
      <dgm:dir/>
      <dgm:resizeHandles val="exact"/>
    </dgm:varLst>
    <dgm:choose name="Name1">
      <dgm:if name="Name2" axis="ch" ptType="node" func="cnt" op="equ" val="1">
        <dgm:alg type="cycle"/>
      </dgm:if>
      <dgm:else name="Name3">
        <dgm:choose name="Name4">
          <dgm:if name="Name5" axis="ch" ptType="node" func="cnt" op="lte" val="3">
            <dgm:choose name="Name6">
              <dgm:if name="Name7" func="var" arg="dir" op="equ" val="norm">
                <dgm:alg type="cycle">
                  <dgm:param type="stAng" val="-40"/>
                  <dgm:param type="spanAng" val="80"/>
                  <dgm:param type="rotPath" val="alongPath"/>
                </dgm:alg>
              </dgm:if>
              <dgm:else name="Name8">
                <dgm:alg type="cycle">
                  <dgm:param type="stAng" val="40"/>
                  <dgm:param type="spanAng" val="-80"/>
                  <dgm:param type="rotPath" val="alongPath"/>
                </dgm:alg>
              </dgm:else>
            </dgm:choose>
          </dgm:if>
          <dgm:else name="Name9">
            <dgm:choose name="Name10">
              <dgm:if name="Name11" func="var" arg="dir" op="equ" val="norm">
                <dgm:alg type="cycle">
                  <dgm:param type="stAng" val="-60"/>
                  <dgm:param type="spanAng" val="120"/>
                  <dgm:param type="rotPath" val="alongPath"/>
                </dgm:alg>
              </dgm:if>
              <dgm:else name="Name12">
                <dgm:alg type="cycle">
                  <dgm:param type="stAng" val="60"/>
                  <dgm:param type="spanAng" val="-120"/>
                  <dgm:param type="rotPath" val="alongPath"/>
                </dgm:alg>
              </dgm:else>
            </dgm:choose>
          </dgm:else>
        </dgm:choose>
      </dgm:else>
    </dgm:choose>
    <dgm:shape xmlns:r="http://schemas.openxmlformats.org/officeDocument/2006/relationships" r:blip="">
      <dgm:adjLst/>
    </dgm:shape>
    <dgm:presOf/>
    <dgm:choose name="Name13">
      <dgm:if name="Name14" axis="ch" ptType="node" func="cnt" op="equ" val="2">
        <dgm:constrLst>
          <dgm:constr type="w" for="ch" ptType="node" refType="w"/>
          <dgm:constr type="primFontSz" for="ch" ptType="node" op="equ" val="65"/>
          <dgm:constr type="sibSp" refType="w" fact="0.22"/>
        </dgm:constrLst>
      </dgm:if>
      <dgm:else name="Name15">
        <dgm:constrLst>
          <dgm:constr type="w" for="ch" ptType="node" refType="w"/>
          <dgm:constr type="primFontSz" for="ch" ptType="node" op="equ" val="65"/>
          <dgm:constr type="sibSp" refType="w" fact="0.14"/>
        </dgm:constrLst>
      </dgm:else>
    </dgm:choose>
    <dgm:ruleLst/>
    <dgm:forEach name="Name16" axis="ch" ptType="node">
      <dgm:choose name="Name17">
        <dgm:if name="Name18" axis="par ch" ptType="doc node" func="cnt" op="equ" val="1">
          <dgm:layoutNode name="one">
            <dgm:varLst>
              <dgm:bulletEnabled val="1"/>
            </dgm:varLst>
            <dgm:alg type="tx"/>
            <dgm:shape xmlns:r="http://schemas.openxmlformats.org/officeDocument/2006/relationships" type="round2SameRect" r:blip="">
              <dgm:adjLst/>
            </dgm:shape>
            <dgm:presOf axis="desOrSelf" ptType="node"/>
            <dgm:constrLst>
              <dgm:constr type="h" refType="w" fact="0.65"/>
              <dgm:constr type="tMarg" refType="primFontSz" fact="0.1"/>
              <dgm:constr type="bMarg" refType="primFontSz" fact="0.1"/>
              <dgm:constr type="lMarg" refType="primFontSz" fact="0.3"/>
              <dgm:constr type="rMarg" refType="primFontSz" fact="0.3"/>
            </dgm:constrLst>
            <dgm:ruleLst>
              <dgm:rule type="primFontSz" val="5" fact="NaN" max="NaN"/>
            </dgm:ruleLst>
          </dgm:layoutNode>
        </dgm:if>
        <dgm:else name="Name19">
          <dgm:layoutNode name="twoplus">
            <dgm:varLst>
              <dgm:bulletEnabled val="1"/>
            </dgm:varLst>
            <dgm:alg type="tx">
              <dgm:param type="autoTxRot" val="grav"/>
            </dgm:alg>
            <dgm:shape xmlns:r="http://schemas.openxmlformats.org/officeDocument/2006/relationships" type="round2SameRect" r:blip="">
              <dgm:adjLst/>
            </dgm:shape>
            <dgm:presOf axis="desOrSelf" ptType="node"/>
            <dgm:constrLst>
              <dgm:constr type="h" refType="w" fact="0.65"/>
              <dgm:constr type="tMarg" refType="primFontSz" fact="0.1"/>
              <dgm:constr type="bMarg" refType="primFontSz" fact="0.1"/>
              <dgm:constr type="lMarg" refType="primFontSz" fact="0.3"/>
              <dgm:constr type="rMarg" refType="primFontSz" fact="0.3"/>
            </dgm:constrLst>
            <dgm:ruleLst>
              <dgm:rule type="primFontSz" val="5" fact="NaN" max="NaN"/>
            </dgm:ruleLst>
          </dgm:layoutNode>
        </dgm:else>
      </dgm:choose>
    </dgm:forEach>
  </dgm:layoutNode>
</dgm:layoutDef>
</file>

<file path=ppt/diagrams/layout31.xml><?xml version="1.0" encoding="utf-8"?>
<dgm:layoutDef xmlns:dgm="http://schemas.openxmlformats.org/drawingml/2006/diagram" xmlns:a="http://schemas.openxmlformats.org/drawingml/2006/main" uniqueId="urn:diagrams.loki3.com/TabbedArc+Icon">
  <dgm:title val="Tabbed Arc"/>
  <dgm:desc val="Use to show a set of related items arcing over a common area.  Best with small amounts of text."/>
  <dgm:catLst>
    <dgm:cat type="relationship" pri="20500"/>
    <dgm:cat type="officeonline" pri="4000"/>
  </dgm:catLst>
  <dgm:sampData useDef="1">
    <dgm:dataModel>
      <dgm:ptLst/>
      <dgm:bg/>
      <dgm:whole/>
    </dgm:dataModel>
  </dgm:sampData>
  <dgm:styleData useDef="1">
    <dgm:dataModel>
      <dgm:ptLst/>
      <dgm:bg/>
      <dgm:whole/>
    </dgm:dataModel>
  </dgm:styleData>
  <dgm:clrData useDef="1">
    <dgm:dataModel>
      <dgm:ptLst/>
      <dgm:bg/>
      <dgm:whole/>
    </dgm:dataModel>
  </dgm:clrData>
  <dgm:layoutNode name="Name0">
    <dgm:varLst>
      <dgm:dir/>
      <dgm:resizeHandles val="exact"/>
    </dgm:varLst>
    <dgm:choose name="Name1">
      <dgm:if name="Name2" axis="ch" ptType="node" func="cnt" op="equ" val="1">
        <dgm:alg type="cycle"/>
      </dgm:if>
      <dgm:else name="Name3">
        <dgm:choose name="Name4">
          <dgm:if name="Name5" axis="ch" ptType="node" func="cnt" op="lte" val="3">
            <dgm:choose name="Name6">
              <dgm:if name="Name7" func="var" arg="dir" op="equ" val="norm">
                <dgm:alg type="cycle">
                  <dgm:param type="stAng" val="-40"/>
                  <dgm:param type="spanAng" val="80"/>
                  <dgm:param type="rotPath" val="alongPath"/>
                </dgm:alg>
              </dgm:if>
              <dgm:else name="Name8">
                <dgm:alg type="cycle">
                  <dgm:param type="stAng" val="40"/>
                  <dgm:param type="spanAng" val="-80"/>
                  <dgm:param type="rotPath" val="alongPath"/>
                </dgm:alg>
              </dgm:else>
            </dgm:choose>
          </dgm:if>
          <dgm:else name="Name9">
            <dgm:choose name="Name10">
              <dgm:if name="Name11" func="var" arg="dir" op="equ" val="norm">
                <dgm:alg type="cycle">
                  <dgm:param type="stAng" val="-60"/>
                  <dgm:param type="spanAng" val="120"/>
                  <dgm:param type="rotPath" val="alongPath"/>
                </dgm:alg>
              </dgm:if>
              <dgm:else name="Name12">
                <dgm:alg type="cycle">
                  <dgm:param type="stAng" val="60"/>
                  <dgm:param type="spanAng" val="-120"/>
                  <dgm:param type="rotPath" val="alongPath"/>
                </dgm:alg>
              </dgm:else>
            </dgm:choose>
          </dgm:else>
        </dgm:choose>
      </dgm:else>
    </dgm:choose>
    <dgm:shape xmlns:r="http://schemas.openxmlformats.org/officeDocument/2006/relationships" r:blip="">
      <dgm:adjLst/>
    </dgm:shape>
    <dgm:presOf/>
    <dgm:choose name="Name13">
      <dgm:if name="Name14" axis="ch" ptType="node" func="cnt" op="equ" val="2">
        <dgm:constrLst>
          <dgm:constr type="w" for="ch" ptType="node" refType="w"/>
          <dgm:constr type="primFontSz" for="ch" ptType="node" op="equ" val="65"/>
          <dgm:constr type="sibSp" refType="w" fact="0.22"/>
        </dgm:constrLst>
      </dgm:if>
      <dgm:else name="Name15">
        <dgm:constrLst>
          <dgm:constr type="w" for="ch" ptType="node" refType="w"/>
          <dgm:constr type="primFontSz" for="ch" ptType="node" op="equ" val="65"/>
          <dgm:constr type="sibSp" refType="w" fact="0.14"/>
        </dgm:constrLst>
      </dgm:else>
    </dgm:choose>
    <dgm:ruleLst/>
    <dgm:forEach name="Name16" axis="ch" ptType="node">
      <dgm:choose name="Name17">
        <dgm:if name="Name18" axis="par ch" ptType="doc node" func="cnt" op="equ" val="1">
          <dgm:layoutNode name="one">
            <dgm:varLst>
              <dgm:bulletEnabled val="1"/>
            </dgm:varLst>
            <dgm:alg type="tx"/>
            <dgm:shape xmlns:r="http://schemas.openxmlformats.org/officeDocument/2006/relationships" type="round2SameRect" r:blip="">
              <dgm:adjLst/>
            </dgm:shape>
            <dgm:presOf axis="desOrSelf" ptType="node"/>
            <dgm:constrLst>
              <dgm:constr type="h" refType="w" fact="0.65"/>
              <dgm:constr type="tMarg" refType="primFontSz" fact="0.1"/>
              <dgm:constr type="bMarg" refType="primFontSz" fact="0.1"/>
              <dgm:constr type="lMarg" refType="primFontSz" fact="0.3"/>
              <dgm:constr type="rMarg" refType="primFontSz" fact="0.3"/>
            </dgm:constrLst>
            <dgm:ruleLst>
              <dgm:rule type="primFontSz" val="5" fact="NaN" max="NaN"/>
            </dgm:ruleLst>
          </dgm:layoutNode>
        </dgm:if>
        <dgm:else name="Name19">
          <dgm:layoutNode name="twoplus">
            <dgm:varLst>
              <dgm:bulletEnabled val="1"/>
            </dgm:varLst>
            <dgm:alg type="tx">
              <dgm:param type="autoTxRot" val="grav"/>
            </dgm:alg>
            <dgm:shape xmlns:r="http://schemas.openxmlformats.org/officeDocument/2006/relationships" type="round2SameRect" r:blip="">
              <dgm:adjLst/>
            </dgm:shape>
            <dgm:presOf axis="desOrSelf" ptType="node"/>
            <dgm:constrLst>
              <dgm:constr type="h" refType="w" fact="0.65"/>
              <dgm:constr type="tMarg" refType="primFontSz" fact="0.1"/>
              <dgm:constr type="bMarg" refType="primFontSz" fact="0.1"/>
              <dgm:constr type="lMarg" refType="primFontSz" fact="0.3"/>
              <dgm:constr type="rMarg" refType="primFontSz" fact="0.3"/>
            </dgm:constrLst>
            <dgm:ruleLst>
              <dgm:rule type="primFontSz" val="5" fact="NaN" max="NaN"/>
            </dgm:ruleLst>
          </dgm:layoutNod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11.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12.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13.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14.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15.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16.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17.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18.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19.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20.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21.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22.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23.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24.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25.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26.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27.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28.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29.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30.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31.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11/17/2023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26051893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95433728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74366276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013430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47</a:t>
            </a:fld>
            <a:endParaRPr lang="en-US"/>
          </a:p>
        </p:txBody>
      </p:sp>
    </p:spTree>
    <p:extLst>
      <p:ext uri="{BB962C8B-B14F-4D97-AF65-F5344CB8AC3E}">
        <p14:creationId xmlns:p14="http://schemas.microsoft.com/office/powerpoint/2010/main" val="29060113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11/17/2023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11/17/2023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11/17/2023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11/17/2023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11/17/2023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11/17/2023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11/17/2023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11/17/2023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11/17/2023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11/17/2023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11/17/2023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5">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11/17/2023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7"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4.jpe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1.xml"/><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8" Type="http://schemas.microsoft.com/office/2007/relationships/diagramDrawing" Target="../diagrams/drawing1.xml"/><Relationship Id="rId3" Type="http://schemas.openxmlformats.org/officeDocument/2006/relationships/image" Target="../media/image2.png"/><Relationship Id="rId7" Type="http://schemas.openxmlformats.org/officeDocument/2006/relationships/diagramColors" Target="../diagrams/colors1.xml"/><Relationship Id="rId2" Type="http://schemas.openxmlformats.org/officeDocument/2006/relationships/image" Target="../media/image6.png"/><Relationship Id="rId1" Type="http://schemas.openxmlformats.org/officeDocument/2006/relationships/slideLayout" Target="../slideLayouts/slideLayout1.xml"/><Relationship Id="rId6" Type="http://schemas.openxmlformats.org/officeDocument/2006/relationships/diagramQuickStyle" Target="../diagrams/quickStyle1.xml"/><Relationship Id="rId5" Type="http://schemas.openxmlformats.org/officeDocument/2006/relationships/diagramLayout" Target="../diagrams/layout1.xml"/><Relationship Id="rId4" Type="http://schemas.openxmlformats.org/officeDocument/2006/relationships/diagramData" Target="../diagrams/data1.xml"/></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4.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5.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7.xml.rels><?xml version="1.0" encoding="UTF-8" standalone="yes"?>
<Relationships xmlns="http://schemas.openxmlformats.org/package/2006/relationships"><Relationship Id="rId8" Type="http://schemas.microsoft.com/office/2007/relationships/diagramDrawing" Target="../diagrams/drawing2.xml"/><Relationship Id="rId3" Type="http://schemas.openxmlformats.org/officeDocument/2006/relationships/image" Target="../media/image2.png"/><Relationship Id="rId7" Type="http://schemas.openxmlformats.org/officeDocument/2006/relationships/diagramColors" Target="../diagrams/colors2.xml"/><Relationship Id="rId2" Type="http://schemas.openxmlformats.org/officeDocument/2006/relationships/image" Target="../media/image10.png"/><Relationship Id="rId1" Type="http://schemas.openxmlformats.org/officeDocument/2006/relationships/slideLayout" Target="../slideLayouts/slideLayout1.xml"/><Relationship Id="rId6" Type="http://schemas.openxmlformats.org/officeDocument/2006/relationships/diagramQuickStyle" Target="../diagrams/quickStyle2.xml"/><Relationship Id="rId5" Type="http://schemas.openxmlformats.org/officeDocument/2006/relationships/diagramLayout" Target="../diagrams/layout2.xml"/><Relationship Id="rId4" Type="http://schemas.openxmlformats.org/officeDocument/2006/relationships/diagramData" Target="../diagrams/data2.xml"/></Relationships>
</file>

<file path=ppt/slides/_rels/slide8.xml.rels><?xml version="1.0" encoding="UTF-8" standalone="yes"?>
<Relationships xmlns="http://schemas.openxmlformats.org/package/2006/relationships"><Relationship Id="rId8" Type="http://schemas.microsoft.com/office/2007/relationships/diagramDrawing" Target="../diagrams/drawing3.xml"/><Relationship Id="rId3" Type="http://schemas.openxmlformats.org/officeDocument/2006/relationships/image" Target="../media/image2.png"/><Relationship Id="rId7" Type="http://schemas.openxmlformats.org/officeDocument/2006/relationships/diagramColors" Target="../diagrams/colors3.xml"/><Relationship Id="rId2" Type="http://schemas.openxmlformats.org/officeDocument/2006/relationships/image" Target="../media/image10.png"/><Relationship Id="rId1" Type="http://schemas.openxmlformats.org/officeDocument/2006/relationships/slideLayout" Target="../slideLayouts/slideLayout1.xml"/><Relationship Id="rId6" Type="http://schemas.openxmlformats.org/officeDocument/2006/relationships/diagramQuickStyle" Target="../diagrams/quickStyle3.xml"/><Relationship Id="rId5" Type="http://schemas.openxmlformats.org/officeDocument/2006/relationships/diagramLayout" Target="../diagrams/layout3.xml"/><Relationship Id="rId4" Type="http://schemas.openxmlformats.org/officeDocument/2006/relationships/diagramData" Target="../diagrams/data3.xml"/></Relationships>
</file>

<file path=ppt/slides/_rels/slide9.xml.rels><?xml version="1.0" encoding="UTF-8" standalone="yes"?>
<Relationships xmlns="http://schemas.openxmlformats.org/package/2006/relationships"><Relationship Id="rId8" Type="http://schemas.microsoft.com/office/2007/relationships/diagramDrawing" Target="../diagrams/drawing4.xml"/><Relationship Id="rId3" Type="http://schemas.openxmlformats.org/officeDocument/2006/relationships/image" Target="../media/image2.png"/><Relationship Id="rId7" Type="http://schemas.openxmlformats.org/officeDocument/2006/relationships/diagramColors" Target="../diagrams/colors4.xml"/><Relationship Id="rId2" Type="http://schemas.openxmlformats.org/officeDocument/2006/relationships/image" Target="../media/image10.png"/><Relationship Id="rId1" Type="http://schemas.openxmlformats.org/officeDocument/2006/relationships/slideLayout" Target="../slideLayouts/slideLayout1.xml"/><Relationship Id="rId6" Type="http://schemas.openxmlformats.org/officeDocument/2006/relationships/diagramQuickStyle" Target="../diagrams/quickStyle4.xml"/><Relationship Id="rId5" Type="http://schemas.openxmlformats.org/officeDocument/2006/relationships/diagramLayout" Target="../diagrams/layout4.xml"/><Relationship Id="rId4" Type="http://schemas.openxmlformats.org/officeDocument/2006/relationships/diagramData" Target="../diagrams/data4.xml"/></Relationships>
</file>

<file path=ppt/slides/_rels/slide10.xml.rels><?xml version="1.0" encoding="UTF-8" standalone="yes"?>
<Relationships xmlns="http://schemas.openxmlformats.org/package/2006/relationships"><Relationship Id="rId8" Type="http://schemas.microsoft.com/office/2007/relationships/diagramDrawing" Target="../diagrams/drawing5.xml"/><Relationship Id="rId3" Type="http://schemas.openxmlformats.org/officeDocument/2006/relationships/image" Target="../media/image2.png"/><Relationship Id="rId7" Type="http://schemas.openxmlformats.org/officeDocument/2006/relationships/diagramColors" Target="../diagrams/colors5.xml"/><Relationship Id="rId2" Type="http://schemas.openxmlformats.org/officeDocument/2006/relationships/image" Target="../media/image10.png"/><Relationship Id="rId1" Type="http://schemas.openxmlformats.org/officeDocument/2006/relationships/slideLayout" Target="../slideLayouts/slideLayout1.xml"/><Relationship Id="rId6" Type="http://schemas.openxmlformats.org/officeDocument/2006/relationships/diagramQuickStyle" Target="../diagrams/quickStyle5.xml"/><Relationship Id="rId5" Type="http://schemas.openxmlformats.org/officeDocument/2006/relationships/diagramLayout" Target="../diagrams/layout5.xml"/><Relationship Id="rId4" Type="http://schemas.openxmlformats.org/officeDocument/2006/relationships/diagramData" Target="../diagrams/data5.xml"/></Relationships>
</file>

<file path=ppt/slides/_rels/slide11.xml.rels><?xml version="1.0" encoding="UTF-8" standalone="yes"?>
<Relationships xmlns="http://schemas.openxmlformats.org/package/2006/relationships"><Relationship Id="rId8" Type="http://schemas.microsoft.com/office/2007/relationships/diagramDrawing" Target="../diagrams/drawing6.xml"/><Relationship Id="rId3" Type="http://schemas.openxmlformats.org/officeDocument/2006/relationships/image" Target="../media/image2.png"/><Relationship Id="rId7" Type="http://schemas.openxmlformats.org/officeDocument/2006/relationships/diagramColors" Target="../diagrams/colors6.xml"/><Relationship Id="rId2" Type="http://schemas.openxmlformats.org/officeDocument/2006/relationships/image" Target="../media/image10.png"/><Relationship Id="rId1" Type="http://schemas.openxmlformats.org/officeDocument/2006/relationships/slideLayout" Target="../slideLayouts/slideLayout1.xml"/><Relationship Id="rId6" Type="http://schemas.openxmlformats.org/officeDocument/2006/relationships/diagramQuickStyle" Target="../diagrams/quickStyle6.xml"/><Relationship Id="rId5" Type="http://schemas.openxmlformats.org/officeDocument/2006/relationships/diagramLayout" Target="../diagrams/layout6.xml"/><Relationship Id="rId4" Type="http://schemas.openxmlformats.org/officeDocument/2006/relationships/diagramData" Target="../diagrams/data6.xml"/></Relationships>
</file>

<file path=ppt/slides/_rels/slide12.xml.rels><?xml version="1.0" encoding="UTF-8" standalone="yes"?>
<Relationships xmlns="http://schemas.openxmlformats.org/package/2006/relationships"><Relationship Id="rId8" Type="http://schemas.microsoft.com/office/2007/relationships/diagramDrawing" Target="../diagrams/drawing7.xml"/><Relationship Id="rId3" Type="http://schemas.openxmlformats.org/officeDocument/2006/relationships/image" Target="../media/image2.png"/><Relationship Id="rId7" Type="http://schemas.openxmlformats.org/officeDocument/2006/relationships/diagramColors" Target="../diagrams/colors7.xml"/><Relationship Id="rId2" Type="http://schemas.openxmlformats.org/officeDocument/2006/relationships/image" Target="../media/image10.png"/><Relationship Id="rId1" Type="http://schemas.openxmlformats.org/officeDocument/2006/relationships/slideLayout" Target="../slideLayouts/slideLayout1.xml"/><Relationship Id="rId6" Type="http://schemas.openxmlformats.org/officeDocument/2006/relationships/diagramQuickStyle" Target="../diagrams/quickStyle7.xml"/><Relationship Id="rId5" Type="http://schemas.openxmlformats.org/officeDocument/2006/relationships/diagramLayout" Target="../diagrams/layout7.xml"/><Relationship Id="rId4" Type="http://schemas.openxmlformats.org/officeDocument/2006/relationships/diagramData" Target="../diagrams/data7.xml"/></Relationships>
</file>

<file path=ppt/slides/_rels/slide13.xml.rels><?xml version="1.0" encoding="UTF-8" standalone="yes"?>
<Relationships xmlns="http://schemas.openxmlformats.org/package/2006/relationships"><Relationship Id="rId8" Type="http://schemas.microsoft.com/office/2007/relationships/diagramDrawing" Target="../diagrams/drawing8.xml"/><Relationship Id="rId3" Type="http://schemas.openxmlformats.org/officeDocument/2006/relationships/image" Target="../media/image2.png"/><Relationship Id="rId7" Type="http://schemas.openxmlformats.org/officeDocument/2006/relationships/diagramColors" Target="../diagrams/colors8.xml"/><Relationship Id="rId2" Type="http://schemas.openxmlformats.org/officeDocument/2006/relationships/image" Target="../media/image10.png"/><Relationship Id="rId1" Type="http://schemas.openxmlformats.org/officeDocument/2006/relationships/slideLayout" Target="../slideLayouts/slideLayout1.xml"/><Relationship Id="rId6" Type="http://schemas.openxmlformats.org/officeDocument/2006/relationships/diagramQuickStyle" Target="../diagrams/quickStyle8.xml"/><Relationship Id="rId5" Type="http://schemas.openxmlformats.org/officeDocument/2006/relationships/diagramLayout" Target="../diagrams/layout8.xml"/><Relationship Id="rId4" Type="http://schemas.openxmlformats.org/officeDocument/2006/relationships/diagramData" Target="../diagrams/data8.xml"/></Relationships>
</file>

<file path=ppt/slides/_rels/slide14.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diagramData" Target="../diagrams/data9.xml"/><Relationship Id="rId7" Type="http://schemas.microsoft.com/office/2007/relationships/diagramDrawing" Target="../diagrams/drawing9.xml"/><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diagramColors" Target="../diagrams/colors9.xml"/><Relationship Id="rId5" Type="http://schemas.openxmlformats.org/officeDocument/2006/relationships/diagramQuickStyle" Target="../diagrams/quickStyle9.xml"/><Relationship Id="rId4" Type="http://schemas.openxmlformats.org/officeDocument/2006/relationships/diagramLayout" Target="../diagrams/layout9.xml"/></Relationships>
</file>

<file path=ppt/slides/_rels/slide15.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diagramData" Target="../diagrams/data10.xml"/><Relationship Id="rId7" Type="http://schemas.microsoft.com/office/2007/relationships/diagramDrawing" Target="../diagrams/drawing10.xml"/><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diagramColors" Target="../diagrams/colors10.xml"/><Relationship Id="rId5" Type="http://schemas.openxmlformats.org/officeDocument/2006/relationships/diagramQuickStyle" Target="../diagrams/quickStyle10.xml"/><Relationship Id="rId4" Type="http://schemas.openxmlformats.org/officeDocument/2006/relationships/diagramLayout" Target="../diagrams/layout10.xml"/></Relationships>
</file>

<file path=ppt/slides/_rels/slide16.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diagramData" Target="../diagrams/data11.xml"/><Relationship Id="rId7" Type="http://schemas.microsoft.com/office/2007/relationships/diagramDrawing" Target="../diagrams/drawing11.xml"/><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diagramColors" Target="../diagrams/colors11.xml"/><Relationship Id="rId5" Type="http://schemas.openxmlformats.org/officeDocument/2006/relationships/diagramQuickStyle" Target="../diagrams/quickStyle11.xml"/><Relationship Id="rId4" Type="http://schemas.openxmlformats.org/officeDocument/2006/relationships/diagramLayout" Target="../diagrams/layout11.xml"/></Relationships>
</file>

<file path=ppt/slides/_rels/slide17.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diagramData" Target="../diagrams/data12.xml"/><Relationship Id="rId7" Type="http://schemas.microsoft.com/office/2007/relationships/diagramDrawing" Target="../diagrams/drawing12.xml"/><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diagramColors" Target="../diagrams/colors12.xml"/><Relationship Id="rId5" Type="http://schemas.openxmlformats.org/officeDocument/2006/relationships/diagramQuickStyle" Target="../diagrams/quickStyle12.xml"/><Relationship Id="rId4" Type="http://schemas.openxmlformats.org/officeDocument/2006/relationships/diagramLayout" Target="../diagrams/layout12.xml"/></Relationships>
</file>

<file path=ppt/slides/_rels/slide18.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diagramData" Target="../diagrams/data13.xml"/><Relationship Id="rId7" Type="http://schemas.microsoft.com/office/2007/relationships/diagramDrawing" Target="../diagrams/drawing13.xml"/><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diagramColors" Target="../diagrams/colors13.xml"/><Relationship Id="rId5" Type="http://schemas.openxmlformats.org/officeDocument/2006/relationships/diagramQuickStyle" Target="../diagrams/quickStyle13.xml"/><Relationship Id="rId4" Type="http://schemas.openxmlformats.org/officeDocument/2006/relationships/diagramLayout" Target="../diagrams/layout13.xml"/></Relationships>
</file>

<file path=ppt/slides/_rels/slide19.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diagramData" Target="../diagrams/data14.xml"/><Relationship Id="rId7" Type="http://schemas.microsoft.com/office/2007/relationships/diagramDrawing" Target="../diagrams/drawing14.xml"/><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diagramColors" Target="../diagrams/colors14.xml"/><Relationship Id="rId5" Type="http://schemas.openxmlformats.org/officeDocument/2006/relationships/diagramQuickStyle" Target="../diagrams/quickStyle14.xml"/><Relationship Id="rId4" Type="http://schemas.openxmlformats.org/officeDocument/2006/relationships/diagramLayout" Target="../diagrams/layout14.xml"/></Relationships>
</file>

<file path=ppt/slides/_rels/slide20.xml.rels><?xml version="1.0" encoding="UTF-8" standalone="yes"?>
<Relationships xmlns="http://schemas.openxmlformats.org/package/2006/relationships"><Relationship Id="rId8" Type="http://schemas.microsoft.com/office/2007/relationships/diagramDrawing" Target="../diagrams/drawing15.xml"/><Relationship Id="rId3" Type="http://schemas.openxmlformats.org/officeDocument/2006/relationships/image" Target="../media/image2.png"/><Relationship Id="rId7" Type="http://schemas.openxmlformats.org/officeDocument/2006/relationships/diagramColors" Target="../diagrams/colors15.xml"/><Relationship Id="rId2" Type="http://schemas.openxmlformats.org/officeDocument/2006/relationships/image" Target="../media/image12.jpeg"/><Relationship Id="rId1" Type="http://schemas.openxmlformats.org/officeDocument/2006/relationships/slideLayout" Target="../slideLayouts/slideLayout1.xml"/><Relationship Id="rId6" Type="http://schemas.openxmlformats.org/officeDocument/2006/relationships/diagramQuickStyle" Target="../diagrams/quickStyle15.xml"/><Relationship Id="rId5" Type="http://schemas.openxmlformats.org/officeDocument/2006/relationships/diagramLayout" Target="../diagrams/layout15.xml"/><Relationship Id="rId4" Type="http://schemas.openxmlformats.org/officeDocument/2006/relationships/diagramData" Target="../diagrams/data15.xml"/></Relationships>
</file>

<file path=ppt/slides/_rels/slide21.xml.rels><?xml version="1.0" encoding="UTF-8" standalone="yes"?>
<Relationships xmlns="http://schemas.openxmlformats.org/package/2006/relationships"><Relationship Id="rId8" Type="http://schemas.microsoft.com/office/2007/relationships/diagramDrawing" Target="../diagrams/drawing16.xml"/><Relationship Id="rId3" Type="http://schemas.openxmlformats.org/officeDocument/2006/relationships/image" Target="../media/image2.png"/><Relationship Id="rId7" Type="http://schemas.openxmlformats.org/officeDocument/2006/relationships/diagramColors" Target="../diagrams/colors16.xml"/><Relationship Id="rId2" Type="http://schemas.openxmlformats.org/officeDocument/2006/relationships/image" Target="../media/image12.jpeg"/><Relationship Id="rId1" Type="http://schemas.openxmlformats.org/officeDocument/2006/relationships/slideLayout" Target="../slideLayouts/slideLayout1.xml"/><Relationship Id="rId6" Type="http://schemas.openxmlformats.org/officeDocument/2006/relationships/diagramQuickStyle" Target="../diagrams/quickStyle16.xml"/><Relationship Id="rId5" Type="http://schemas.openxmlformats.org/officeDocument/2006/relationships/diagramLayout" Target="../diagrams/layout16.xml"/><Relationship Id="rId4" Type="http://schemas.openxmlformats.org/officeDocument/2006/relationships/diagramData" Target="../diagrams/data16.xml"/></Relationships>
</file>

<file path=ppt/slides/_rels/slide22.xml.rels><?xml version="1.0" encoding="UTF-8" standalone="yes"?>
<Relationships xmlns="http://schemas.openxmlformats.org/package/2006/relationships"><Relationship Id="rId8" Type="http://schemas.microsoft.com/office/2007/relationships/diagramDrawing" Target="../diagrams/drawing17.xml"/><Relationship Id="rId3" Type="http://schemas.openxmlformats.org/officeDocument/2006/relationships/image" Target="../media/image2.png"/><Relationship Id="rId7" Type="http://schemas.openxmlformats.org/officeDocument/2006/relationships/diagramColors" Target="../diagrams/colors17.xml"/><Relationship Id="rId2" Type="http://schemas.openxmlformats.org/officeDocument/2006/relationships/image" Target="../media/image12.jpeg"/><Relationship Id="rId1" Type="http://schemas.openxmlformats.org/officeDocument/2006/relationships/slideLayout" Target="../slideLayouts/slideLayout1.xml"/><Relationship Id="rId6" Type="http://schemas.openxmlformats.org/officeDocument/2006/relationships/diagramQuickStyle" Target="../diagrams/quickStyle17.xml"/><Relationship Id="rId5" Type="http://schemas.openxmlformats.org/officeDocument/2006/relationships/diagramLayout" Target="../diagrams/layout17.xml"/><Relationship Id="rId4" Type="http://schemas.openxmlformats.org/officeDocument/2006/relationships/diagramData" Target="../diagrams/data17.xml"/></Relationships>
</file>

<file path=ppt/slides/_rels/slide23.xml.rels><?xml version="1.0" encoding="UTF-8" standalone="yes"?>
<Relationships xmlns="http://schemas.openxmlformats.org/package/2006/relationships"><Relationship Id="rId8" Type="http://schemas.microsoft.com/office/2007/relationships/diagramDrawing" Target="../diagrams/drawing18.xml"/><Relationship Id="rId3" Type="http://schemas.openxmlformats.org/officeDocument/2006/relationships/image" Target="../media/image2.png"/><Relationship Id="rId7" Type="http://schemas.openxmlformats.org/officeDocument/2006/relationships/diagramColors" Target="../diagrams/colors18.xml"/><Relationship Id="rId2" Type="http://schemas.openxmlformats.org/officeDocument/2006/relationships/image" Target="../media/image12.jpeg"/><Relationship Id="rId1" Type="http://schemas.openxmlformats.org/officeDocument/2006/relationships/slideLayout" Target="../slideLayouts/slideLayout1.xml"/><Relationship Id="rId6" Type="http://schemas.openxmlformats.org/officeDocument/2006/relationships/diagramQuickStyle" Target="../diagrams/quickStyle18.xml"/><Relationship Id="rId5" Type="http://schemas.openxmlformats.org/officeDocument/2006/relationships/diagramLayout" Target="../diagrams/layout18.xml"/><Relationship Id="rId4" Type="http://schemas.openxmlformats.org/officeDocument/2006/relationships/diagramData" Target="../diagrams/data18.xml"/></Relationships>
</file>

<file path=ppt/slides/_rels/slide24.xml.rels><?xml version="1.0" encoding="UTF-8" standalone="yes"?>
<Relationships xmlns="http://schemas.openxmlformats.org/package/2006/relationships"><Relationship Id="rId8" Type="http://schemas.microsoft.com/office/2007/relationships/diagramDrawing" Target="../diagrams/drawing19.xml"/><Relationship Id="rId3" Type="http://schemas.openxmlformats.org/officeDocument/2006/relationships/image" Target="../media/image2.png"/><Relationship Id="rId7" Type="http://schemas.openxmlformats.org/officeDocument/2006/relationships/diagramColors" Target="../diagrams/colors19.xml"/><Relationship Id="rId2" Type="http://schemas.openxmlformats.org/officeDocument/2006/relationships/image" Target="../media/image12.jpeg"/><Relationship Id="rId1" Type="http://schemas.openxmlformats.org/officeDocument/2006/relationships/slideLayout" Target="../slideLayouts/slideLayout1.xml"/><Relationship Id="rId6" Type="http://schemas.openxmlformats.org/officeDocument/2006/relationships/diagramQuickStyle" Target="../diagrams/quickStyle19.xml"/><Relationship Id="rId5" Type="http://schemas.openxmlformats.org/officeDocument/2006/relationships/diagramLayout" Target="../diagrams/layout19.xml"/><Relationship Id="rId4" Type="http://schemas.openxmlformats.org/officeDocument/2006/relationships/diagramData" Target="../diagrams/data19.xml"/></Relationships>
</file>

<file path=ppt/slides/_rels/slide25.xml.rels><?xml version="1.0" encoding="UTF-8" standalone="yes"?>
<Relationships xmlns="http://schemas.openxmlformats.org/package/2006/relationships"><Relationship Id="rId8" Type="http://schemas.microsoft.com/office/2007/relationships/diagramDrawing" Target="../diagrams/drawing20.xml"/><Relationship Id="rId3" Type="http://schemas.openxmlformats.org/officeDocument/2006/relationships/image" Target="../media/image2.png"/><Relationship Id="rId7" Type="http://schemas.openxmlformats.org/officeDocument/2006/relationships/diagramColors" Target="../diagrams/colors20.xml"/><Relationship Id="rId2" Type="http://schemas.openxmlformats.org/officeDocument/2006/relationships/image" Target="../media/image13.jpeg"/><Relationship Id="rId1" Type="http://schemas.openxmlformats.org/officeDocument/2006/relationships/slideLayout" Target="../slideLayouts/slideLayout1.xml"/><Relationship Id="rId6" Type="http://schemas.openxmlformats.org/officeDocument/2006/relationships/diagramQuickStyle" Target="../diagrams/quickStyle20.xml"/><Relationship Id="rId5" Type="http://schemas.openxmlformats.org/officeDocument/2006/relationships/diagramLayout" Target="../diagrams/layout20.xml"/><Relationship Id="rId4" Type="http://schemas.openxmlformats.org/officeDocument/2006/relationships/diagramData" Target="../diagrams/data20.xml"/></Relationships>
</file>

<file path=ppt/slides/_rels/slide26.xml.rels><?xml version="1.0" encoding="UTF-8" standalone="yes"?>
<Relationships xmlns="http://schemas.openxmlformats.org/package/2006/relationships"><Relationship Id="rId8" Type="http://schemas.microsoft.com/office/2007/relationships/diagramDrawing" Target="../diagrams/drawing21.xml"/><Relationship Id="rId3" Type="http://schemas.openxmlformats.org/officeDocument/2006/relationships/image" Target="../media/image2.png"/><Relationship Id="rId7" Type="http://schemas.openxmlformats.org/officeDocument/2006/relationships/diagramColors" Target="../diagrams/colors21.xml"/><Relationship Id="rId2" Type="http://schemas.openxmlformats.org/officeDocument/2006/relationships/image" Target="../media/image13.jpeg"/><Relationship Id="rId1" Type="http://schemas.openxmlformats.org/officeDocument/2006/relationships/slideLayout" Target="../slideLayouts/slideLayout1.xml"/><Relationship Id="rId6" Type="http://schemas.openxmlformats.org/officeDocument/2006/relationships/diagramQuickStyle" Target="../diagrams/quickStyle21.xml"/><Relationship Id="rId5" Type="http://schemas.openxmlformats.org/officeDocument/2006/relationships/diagramLayout" Target="../diagrams/layout21.xml"/><Relationship Id="rId4" Type="http://schemas.openxmlformats.org/officeDocument/2006/relationships/diagramData" Target="../diagrams/data21.xml"/></Relationships>
</file>

<file path=ppt/slides/_rels/slide27.xml.rels><?xml version="1.0" encoding="UTF-8" standalone="yes"?>
<Relationships xmlns="http://schemas.openxmlformats.org/package/2006/relationships"><Relationship Id="rId8" Type="http://schemas.microsoft.com/office/2007/relationships/diagramDrawing" Target="../diagrams/drawing22.xml"/><Relationship Id="rId3" Type="http://schemas.openxmlformats.org/officeDocument/2006/relationships/image" Target="../media/image2.png"/><Relationship Id="rId7" Type="http://schemas.openxmlformats.org/officeDocument/2006/relationships/diagramColors" Target="../diagrams/colors22.xml"/><Relationship Id="rId2" Type="http://schemas.openxmlformats.org/officeDocument/2006/relationships/image" Target="../media/image14.jpeg"/><Relationship Id="rId1" Type="http://schemas.openxmlformats.org/officeDocument/2006/relationships/slideLayout" Target="../slideLayouts/slideLayout1.xml"/><Relationship Id="rId6" Type="http://schemas.openxmlformats.org/officeDocument/2006/relationships/diagramQuickStyle" Target="../diagrams/quickStyle22.xml"/><Relationship Id="rId5" Type="http://schemas.openxmlformats.org/officeDocument/2006/relationships/diagramLayout" Target="../diagrams/layout22.xml"/><Relationship Id="rId4" Type="http://schemas.openxmlformats.org/officeDocument/2006/relationships/diagramData" Target="../diagrams/data22.xml"/></Relationships>
</file>

<file path=ppt/slides/_rels/slide28.xml.rels><?xml version="1.0" encoding="UTF-8" standalone="yes"?>
<Relationships xmlns="http://schemas.openxmlformats.org/package/2006/relationships"><Relationship Id="rId8" Type="http://schemas.microsoft.com/office/2007/relationships/diagramDrawing" Target="../diagrams/drawing23.xml"/><Relationship Id="rId3" Type="http://schemas.openxmlformats.org/officeDocument/2006/relationships/image" Target="../media/image2.png"/><Relationship Id="rId7" Type="http://schemas.openxmlformats.org/officeDocument/2006/relationships/diagramColors" Target="../diagrams/colors23.xml"/><Relationship Id="rId2" Type="http://schemas.openxmlformats.org/officeDocument/2006/relationships/image" Target="../media/image14.jpeg"/><Relationship Id="rId1" Type="http://schemas.openxmlformats.org/officeDocument/2006/relationships/slideLayout" Target="../slideLayouts/slideLayout1.xml"/><Relationship Id="rId6" Type="http://schemas.openxmlformats.org/officeDocument/2006/relationships/diagramQuickStyle" Target="../diagrams/quickStyle23.xml"/><Relationship Id="rId5" Type="http://schemas.openxmlformats.org/officeDocument/2006/relationships/diagramLayout" Target="../diagrams/layout23.xml"/><Relationship Id="rId4" Type="http://schemas.openxmlformats.org/officeDocument/2006/relationships/diagramData" Target="../diagrams/data23.xml"/><Relationship Id="rId9" Type="http://schemas.openxmlformats.org/officeDocument/2006/relationships/image" Target="../media/image15.png"/></Relationships>
</file>

<file path=ppt/slides/_rels/slide29.xml.rels><?xml version="1.0" encoding="UTF-8" standalone="yes"?>
<Relationships xmlns="http://schemas.openxmlformats.org/package/2006/relationships"><Relationship Id="rId8" Type="http://schemas.microsoft.com/office/2007/relationships/diagramDrawing" Target="../diagrams/drawing24.xml"/><Relationship Id="rId3" Type="http://schemas.openxmlformats.org/officeDocument/2006/relationships/image" Target="../media/image2.png"/><Relationship Id="rId7" Type="http://schemas.openxmlformats.org/officeDocument/2006/relationships/diagramColors" Target="../diagrams/colors24.xml"/><Relationship Id="rId2" Type="http://schemas.openxmlformats.org/officeDocument/2006/relationships/image" Target="../media/image14.jpeg"/><Relationship Id="rId1" Type="http://schemas.openxmlformats.org/officeDocument/2006/relationships/slideLayout" Target="../slideLayouts/slideLayout1.xml"/><Relationship Id="rId6" Type="http://schemas.openxmlformats.org/officeDocument/2006/relationships/diagramQuickStyle" Target="../diagrams/quickStyle24.xml"/><Relationship Id="rId5" Type="http://schemas.openxmlformats.org/officeDocument/2006/relationships/diagramLayout" Target="../diagrams/layout24.xml"/><Relationship Id="rId4" Type="http://schemas.openxmlformats.org/officeDocument/2006/relationships/diagramData" Target="../diagrams/data24.xml"/></Relationships>
</file>

<file path=ppt/slides/_rels/slide30.xml.rels><?xml version="1.0" encoding="UTF-8" standalone="yes"?>
<Relationships xmlns="http://schemas.openxmlformats.org/package/2006/relationships"><Relationship Id="rId8" Type="http://schemas.microsoft.com/office/2007/relationships/diagramDrawing" Target="../diagrams/drawing25.xml"/><Relationship Id="rId3" Type="http://schemas.openxmlformats.org/officeDocument/2006/relationships/image" Target="../media/image2.png"/><Relationship Id="rId7" Type="http://schemas.openxmlformats.org/officeDocument/2006/relationships/diagramColors" Target="../diagrams/colors25.xml"/><Relationship Id="rId2" Type="http://schemas.openxmlformats.org/officeDocument/2006/relationships/image" Target="../media/image14.jpeg"/><Relationship Id="rId1" Type="http://schemas.openxmlformats.org/officeDocument/2006/relationships/slideLayout" Target="../slideLayouts/slideLayout1.xml"/><Relationship Id="rId6" Type="http://schemas.openxmlformats.org/officeDocument/2006/relationships/diagramQuickStyle" Target="../diagrams/quickStyle25.xml"/><Relationship Id="rId5" Type="http://schemas.openxmlformats.org/officeDocument/2006/relationships/diagramLayout" Target="../diagrams/layout25.xml"/><Relationship Id="rId4" Type="http://schemas.openxmlformats.org/officeDocument/2006/relationships/diagramData" Target="../diagrams/data25.xml"/></Relationships>
</file>

<file path=ppt/slides/_rels/slide31.xml.rels><?xml version="1.0" encoding="UTF-8" standalone="yes"?>
<Relationships xmlns="http://schemas.openxmlformats.org/package/2006/relationships"><Relationship Id="rId8" Type="http://schemas.microsoft.com/office/2007/relationships/diagramDrawing" Target="../diagrams/drawing26.xml"/><Relationship Id="rId3" Type="http://schemas.openxmlformats.org/officeDocument/2006/relationships/image" Target="../media/image2.png"/><Relationship Id="rId7" Type="http://schemas.openxmlformats.org/officeDocument/2006/relationships/diagramColors" Target="../diagrams/colors26.xml"/><Relationship Id="rId2" Type="http://schemas.openxmlformats.org/officeDocument/2006/relationships/image" Target="../media/image14.jpeg"/><Relationship Id="rId1" Type="http://schemas.openxmlformats.org/officeDocument/2006/relationships/slideLayout" Target="../slideLayouts/slideLayout1.xml"/><Relationship Id="rId6" Type="http://schemas.openxmlformats.org/officeDocument/2006/relationships/diagramQuickStyle" Target="../diagrams/quickStyle26.xml"/><Relationship Id="rId5" Type="http://schemas.openxmlformats.org/officeDocument/2006/relationships/diagramLayout" Target="../diagrams/layout26.xml"/><Relationship Id="rId4" Type="http://schemas.openxmlformats.org/officeDocument/2006/relationships/diagramData" Target="../diagrams/data26.xml"/></Relationships>
</file>

<file path=ppt/slides/_rels/slide32.xml.rels><?xml version="1.0" encoding="UTF-8" standalone="yes"?>
<Relationships xmlns="http://schemas.openxmlformats.org/package/2006/relationships"><Relationship Id="rId8" Type="http://schemas.microsoft.com/office/2007/relationships/diagramDrawing" Target="../diagrams/drawing27.xml"/><Relationship Id="rId3" Type="http://schemas.openxmlformats.org/officeDocument/2006/relationships/image" Target="../media/image2.png"/><Relationship Id="rId7" Type="http://schemas.openxmlformats.org/officeDocument/2006/relationships/diagramColors" Target="../diagrams/colors27.xml"/><Relationship Id="rId2" Type="http://schemas.openxmlformats.org/officeDocument/2006/relationships/image" Target="../media/image14.jpeg"/><Relationship Id="rId1" Type="http://schemas.openxmlformats.org/officeDocument/2006/relationships/slideLayout" Target="../slideLayouts/slideLayout1.xml"/><Relationship Id="rId6" Type="http://schemas.openxmlformats.org/officeDocument/2006/relationships/diagramQuickStyle" Target="../diagrams/quickStyle27.xml"/><Relationship Id="rId5" Type="http://schemas.openxmlformats.org/officeDocument/2006/relationships/diagramLayout" Target="../diagrams/layout27.xml"/><Relationship Id="rId4" Type="http://schemas.openxmlformats.org/officeDocument/2006/relationships/diagramData" Target="../diagrams/data27.xml"/></Relationships>
</file>

<file path=ppt/slides/_rels/slide33.xml.rels><?xml version="1.0" encoding="UTF-8" standalone="yes"?>
<Relationships xmlns="http://schemas.openxmlformats.org/package/2006/relationships"><Relationship Id="rId8" Type="http://schemas.microsoft.com/office/2007/relationships/diagramDrawing" Target="../diagrams/drawing28.xml"/><Relationship Id="rId3" Type="http://schemas.openxmlformats.org/officeDocument/2006/relationships/image" Target="../media/image2.png"/><Relationship Id="rId7" Type="http://schemas.openxmlformats.org/officeDocument/2006/relationships/diagramColors" Target="../diagrams/colors28.xml"/><Relationship Id="rId2" Type="http://schemas.openxmlformats.org/officeDocument/2006/relationships/image" Target="../media/image14.jpeg"/><Relationship Id="rId1" Type="http://schemas.openxmlformats.org/officeDocument/2006/relationships/slideLayout" Target="../slideLayouts/slideLayout1.xml"/><Relationship Id="rId6" Type="http://schemas.openxmlformats.org/officeDocument/2006/relationships/diagramQuickStyle" Target="../diagrams/quickStyle28.xml"/><Relationship Id="rId5" Type="http://schemas.openxmlformats.org/officeDocument/2006/relationships/diagramLayout" Target="../diagrams/layout28.xml"/><Relationship Id="rId4" Type="http://schemas.openxmlformats.org/officeDocument/2006/relationships/diagramData" Target="../diagrams/data28.xml"/></Relationships>
</file>

<file path=ppt/slides/_rels/slide34.xml.rels><?xml version="1.0" encoding="UTF-8" standalone="yes"?>
<Relationships xmlns="http://schemas.openxmlformats.org/package/2006/relationships"><Relationship Id="rId8" Type="http://schemas.microsoft.com/office/2007/relationships/diagramDrawing" Target="../diagrams/drawing29.xml"/><Relationship Id="rId3" Type="http://schemas.openxmlformats.org/officeDocument/2006/relationships/image" Target="../media/image2.png"/><Relationship Id="rId7" Type="http://schemas.openxmlformats.org/officeDocument/2006/relationships/diagramColors" Target="../diagrams/colors29.xml"/><Relationship Id="rId2" Type="http://schemas.openxmlformats.org/officeDocument/2006/relationships/image" Target="../media/image14.jpeg"/><Relationship Id="rId1" Type="http://schemas.openxmlformats.org/officeDocument/2006/relationships/slideLayout" Target="../slideLayouts/slideLayout1.xml"/><Relationship Id="rId6" Type="http://schemas.openxmlformats.org/officeDocument/2006/relationships/diagramQuickStyle" Target="../diagrams/quickStyle29.xml"/><Relationship Id="rId5" Type="http://schemas.openxmlformats.org/officeDocument/2006/relationships/diagramLayout" Target="../diagrams/layout29.xml"/><Relationship Id="rId4" Type="http://schemas.openxmlformats.org/officeDocument/2006/relationships/diagramData" Target="../diagrams/data29.xml"/></Relationships>
</file>

<file path=ppt/slides/_rels/slide35.xml.rels><?xml version="1.0" encoding="UTF-8" standalone="yes"?>
<Relationships xmlns="http://schemas.openxmlformats.org/package/2006/relationships"><Relationship Id="rId8" Type="http://schemas.microsoft.com/office/2007/relationships/diagramDrawing" Target="../diagrams/drawing30.xml"/><Relationship Id="rId3" Type="http://schemas.openxmlformats.org/officeDocument/2006/relationships/image" Target="../media/image2.png"/><Relationship Id="rId7" Type="http://schemas.openxmlformats.org/officeDocument/2006/relationships/diagramColors" Target="../diagrams/colors30.xml"/><Relationship Id="rId2" Type="http://schemas.openxmlformats.org/officeDocument/2006/relationships/image" Target="../media/image16.jpeg"/><Relationship Id="rId1" Type="http://schemas.openxmlformats.org/officeDocument/2006/relationships/slideLayout" Target="../slideLayouts/slideLayout1.xml"/><Relationship Id="rId6" Type="http://schemas.openxmlformats.org/officeDocument/2006/relationships/diagramQuickStyle" Target="../diagrams/quickStyle30.xml"/><Relationship Id="rId5" Type="http://schemas.openxmlformats.org/officeDocument/2006/relationships/diagramLayout" Target="../diagrams/layout30.xml"/><Relationship Id="rId4" Type="http://schemas.openxmlformats.org/officeDocument/2006/relationships/diagramData" Target="../diagrams/data30.xml"/></Relationships>
</file>

<file path=ppt/slides/_rels/slide36.xml.rels><?xml version="1.0" encoding="UTF-8" standalone="yes"?>
<Relationships xmlns="http://schemas.openxmlformats.org/package/2006/relationships"><Relationship Id="rId8" Type="http://schemas.microsoft.com/office/2007/relationships/diagramDrawing" Target="../diagrams/drawing31.xml"/><Relationship Id="rId3" Type="http://schemas.openxmlformats.org/officeDocument/2006/relationships/image" Target="../media/image2.png"/><Relationship Id="rId7" Type="http://schemas.openxmlformats.org/officeDocument/2006/relationships/diagramColors" Target="../diagrams/colors31.xml"/><Relationship Id="rId2" Type="http://schemas.openxmlformats.org/officeDocument/2006/relationships/image" Target="../media/image16.jpeg"/><Relationship Id="rId1" Type="http://schemas.openxmlformats.org/officeDocument/2006/relationships/slideLayout" Target="../slideLayouts/slideLayout1.xml"/><Relationship Id="rId6" Type="http://schemas.openxmlformats.org/officeDocument/2006/relationships/diagramQuickStyle" Target="../diagrams/quickStyle31.xml"/><Relationship Id="rId5" Type="http://schemas.openxmlformats.org/officeDocument/2006/relationships/diagramLayout" Target="../diagrams/layout31.xml"/><Relationship Id="rId4" Type="http://schemas.openxmlformats.org/officeDocument/2006/relationships/diagramData" Target="../diagrams/data31.xml"/></Relationships>
</file>

<file path=ppt/slides/_rels/slide3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7.jpe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7.jpe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7.jpe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7.jpe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7.jpe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7.jpeg"/><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7.jpeg"/><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8.jpeg"/><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2.png"/><Relationship Id="rId1" Type="http://schemas.openxmlformats.org/officeDocument/2006/relationships/slideLayout" Target="../slideLayouts/slideLayout1.xml"/><Relationship Id="rId4" Type="http://schemas.openxmlformats.org/officeDocument/2006/relationships/image" Target="../media/image21.png"/></Relationships>
</file>

<file path=ppt/slides/_rels/slide47.xml.rels><?xml version="1.0" encoding="UTF-8" standalone="yes"?>
<Relationships xmlns="http://schemas.openxmlformats.org/package/2006/relationships"><Relationship Id="rId8" Type="http://schemas.openxmlformats.org/officeDocument/2006/relationships/image" Target="../media/image26.jpeg"/><Relationship Id="rId3" Type="http://schemas.openxmlformats.org/officeDocument/2006/relationships/image" Target="../media/image22.png"/><Relationship Id="rId7" Type="http://schemas.openxmlformats.org/officeDocument/2006/relationships/image" Target="../media/image2.png"/><Relationship Id="rId2" Type="http://schemas.openxmlformats.org/officeDocument/2006/relationships/notesSlide" Target="../notesSlides/notesSlide6.xml"/><Relationship Id="rId1" Type="http://schemas.openxmlformats.org/officeDocument/2006/relationships/slideLayout" Target="../slideLayouts/slideLayout13.xml"/><Relationship Id="rId6" Type="http://schemas.openxmlformats.org/officeDocument/2006/relationships/image" Target="../media/image25.svg"/><Relationship Id="rId5" Type="http://schemas.openxmlformats.org/officeDocument/2006/relationships/image" Target="../media/image24.png"/><Relationship Id="rId4" Type="http://schemas.openxmlformats.org/officeDocument/2006/relationships/image" Target="../media/image23.svg"/><Relationship Id="rId9" Type="http://schemas.openxmlformats.org/officeDocument/2006/relationships/image" Target="../media/image4.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1088056" y="-32067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7844494" y="4165831"/>
            <a:ext cx="3694041" cy="646331"/>
          </a:xfrm>
          <a:prstGeom prst="rect">
            <a:avLst/>
          </a:prstGeom>
          <a:noFill/>
        </p:spPr>
        <p:txBody>
          <a:bodyPr wrap="square" rtlCol="0">
            <a:spAutoFit/>
          </a:bodyPr>
          <a:lstStyle/>
          <a:p>
            <a:pPr algn="ctr"/>
            <a:r>
              <a:rPr lang="ar-EG" sz="3600" b="1" dirty="0">
                <a:solidFill>
                  <a:schemeClr val="bg1"/>
                </a:solidFill>
                <a:latin typeface="Times New Roman" panose="02020603050405020304" pitchFamily="18" charset="0"/>
                <a:cs typeface="Times New Roman" panose="02020603050405020304" pitchFamily="18" charset="0"/>
              </a:rPr>
              <a:t>د. أسماء رويعي</a:t>
            </a:r>
            <a:endParaRPr lang="en-US" sz="3600" b="1" dirty="0">
              <a:solidFill>
                <a:schemeClr val="bg1"/>
              </a:solidFill>
              <a:latin typeface="Times New Roman" panose="02020603050405020304" pitchFamily="18" charset="0"/>
              <a:cs typeface="Times New Roman" panose="02020603050405020304" pitchFamily="18" charset="0"/>
            </a:endParaRPr>
          </a:p>
        </p:txBody>
      </p:sp>
      <p:sp>
        <p:nvSpPr>
          <p:cNvPr id="31" name="TextBox 30">
            <a:extLst>
              <a:ext uri="{FF2B5EF4-FFF2-40B4-BE49-F238E27FC236}">
                <a16:creationId xmlns:a16="http://schemas.microsoft.com/office/drawing/2014/main" id="{16E4CC76-2D0D-6204-3FBC-B0856D8E8836}"/>
              </a:ext>
            </a:extLst>
          </p:cNvPr>
          <p:cNvSpPr txBox="1"/>
          <p:nvPr/>
        </p:nvSpPr>
        <p:spPr>
          <a:xfrm>
            <a:off x="7304809" y="2003087"/>
            <a:ext cx="4594528" cy="1446550"/>
          </a:xfrm>
          <a:prstGeom prst="rect">
            <a:avLst/>
          </a:prstGeom>
          <a:noFill/>
        </p:spPr>
        <p:txBody>
          <a:bodyPr wrap="none" rtlCol="0">
            <a:spAutoFit/>
          </a:bodyPr>
          <a:lstStyle/>
          <a:p>
            <a:r>
              <a:rPr lang="ar-EG" sz="4400" b="1" dirty="0">
                <a:solidFill>
                  <a:srgbClr val="00B0F0"/>
                </a:solidFill>
                <a:latin typeface="Times New Roman" panose="02020603050405020304" pitchFamily="18" charset="0"/>
                <a:cs typeface="Times New Roman" panose="02020603050405020304" pitchFamily="18" charset="0"/>
              </a:rPr>
              <a:t>مقرر قانون الخصوصية </a:t>
            </a:r>
          </a:p>
          <a:p>
            <a:pPr algn="ctr"/>
            <a:r>
              <a:rPr lang="ar-EG" sz="4400" b="1" dirty="0">
                <a:solidFill>
                  <a:srgbClr val="00B0F0"/>
                </a:solidFill>
                <a:latin typeface="Times New Roman" panose="02020603050405020304" pitchFamily="18" charset="0"/>
                <a:cs typeface="Times New Roman" panose="02020603050405020304" pitchFamily="18" charset="0"/>
              </a:rPr>
              <a:t>وحماية البيانات</a:t>
            </a:r>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5924550" y="4969808"/>
            <a:ext cx="5874687" cy="1446550"/>
          </a:xfrm>
          <a:prstGeom prst="roundRect">
            <a:avLst/>
          </a:prstGeom>
          <a:solidFill>
            <a:schemeClr val="bg1"/>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solidFill>
                  <a:srgbClr val="000000"/>
                </a:solidFill>
                <a:latin typeface="Times New Roman" panose="02020603050405020304" pitchFamily="18" charset="0"/>
                <a:cs typeface="Times New Roman" panose="02020603050405020304" pitchFamily="18" charset="0"/>
              </a:rPr>
              <a:t>المحاضرة السابعة</a:t>
            </a:r>
          </a:p>
          <a:p>
            <a:pPr algn="ctr"/>
            <a:r>
              <a:rPr lang="ar-EG" sz="2800" b="1" dirty="0">
                <a:solidFill>
                  <a:srgbClr val="C00000"/>
                </a:solidFill>
                <a:latin typeface="Times New Roman" panose="02020603050405020304" pitchFamily="18" charset="0"/>
                <a:cs typeface="Times New Roman" panose="02020603050405020304" pitchFamily="18" charset="0"/>
              </a:rPr>
              <a:t>أثر بنوك المعلومات علي الخصوصية المعلوماتية</a:t>
            </a:r>
          </a:p>
          <a:p>
            <a:pPr algn="ctr"/>
            <a:r>
              <a:rPr lang="ar-EG" sz="2800" b="1" dirty="0">
                <a:solidFill>
                  <a:srgbClr val="C00000"/>
                </a:solidFill>
                <a:latin typeface="Times New Roman" panose="02020603050405020304" pitchFamily="18" charset="0"/>
                <a:cs typeface="Times New Roman" panose="02020603050405020304" pitchFamily="18" charset="0"/>
              </a:rPr>
              <a:t>ومبادئ حماية الخصوصية المعلوماتية</a:t>
            </a:r>
          </a:p>
        </p:txBody>
      </p:sp>
      <p:pic>
        <p:nvPicPr>
          <p:cNvPr id="33" name="Picture 32">
            <a:extLst>
              <a:ext uri="{FF2B5EF4-FFF2-40B4-BE49-F238E27FC236}">
                <a16:creationId xmlns:a16="http://schemas.microsoft.com/office/drawing/2014/main" id="{7B1083B8-7F24-C9AF-FA88-CAB8BE99D406}"/>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8796270" y="44450"/>
            <a:ext cx="2876694" cy="1357799"/>
          </a:xfrm>
          <a:prstGeom prst="rect">
            <a:avLst/>
          </a:prstGeom>
        </p:spPr>
      </p:pic>
      <p:sp>
        <p:nvSpPr>
          <p:cNvPr id="46" name="TextBox 45">
            <a:extLst>
              <a:ext uri="{FF2B5EF4-FFF2-40B4-BE49-F238E27FC236}">
                <a16:creationId xmlns:a16="http://schemas.microsoft.com/office/drawing/2014/main" id="{FA59789B-D841-DB76-25B9-1348B202C2B5}"/>
              </a:ext>
            </a:extLst>
          </p:cNvPr>
          <p:cNvSpPr txBox="1"/>
          <p:nvPr/>
        </p:nvSpPr>
        <p:spPr>
          <a:xfrm>
            <a:off x="8188222" y="3573168"/>
            <a:ext cx="2522447" cy="461665"/>
          </a:xfrm>
          <a:prstGeom prst="rect">
            <a:avLst/>
          </a:prstGeom>
          <a:noFill/>
        </p:spPr>
        <p:txBody>
          <a:bodyPr wrap="square" rtlCol="0">
            <a:spAutoFit/>
          </a:bodyPr>
          <a:lstStyle/>
          <a:p>
            <a:pPr algn="ctr"/>
            <a:r>
              <a:rPr lang="en-US" sz="2400" dirty="0">
                <a:solidFill>
                  <a:schemeClr val="bg1"/>
                </a:solidFill>
                <a:latin typeface="Times New Roman" panose="02020603050405020304" pitchFamily="18" charset="0"/>
                <a:cs typeface="Times New Roman" panose="02020603050405020304" pitchFamily="18" charset="0"/>
              </a:rPr>
              <a:t>Law </a:t>
            </a:r>
            <a:r>
              <a:rPr lang="ar-EG" sz="2400">
                <a:solidFill>
                  <a:schemeClr val="bg1"/>
                </a:solidFill>
                <a:latin typeface="Times New Roman" panose="02020603050405020304" pitchFamily="18" charset="0"/>
                <a:cs typeface="Times New Roman" panose="02020603050405020304" pitchFamily="18" charset="0"/>
              </a:rPr>
              <a:t>621</a:t>
            </a:r>
            <a:endParaRPr lang="en-US" sz="2400" dirty="0">
              <a:solidFill>
                <a:schemeClr val="bg1"/>
              </a:solidFill>
              <a:latin typeface="Times New Roman" panose="02020603050405020304" pitchFamily="18" charset="0"/>
              <a:cs typeface="Times New Roman" panose="02020603050405020304" pitchFamily="18" charset="0"/>
            </a:endParaRPr>
          </a:p>
        </p:txBody>
      </p:sp>
      <p:pic>
        <p:nvPicPr>
          <p:cNvPr id="12" name="Image 2" descr="preencoded.png">
            <a:extLst>
              <a:ext uri="{FF2B5EF4-FFF2-40B4-BE49-F238E27FC236}">
                <a16:creationId xmlns:a16="http://schemas.microsoft.com/office/drawing/2014/main" id="{A7F8292B-08E8-4A05-B700-B33F281E866E}"/>
              </a:ext>
            </a:extLst>
          </p:cNvPr>
          <p:cNvPicPr>
            <a:picLocks noChangeAspect="1"/>
          </p:cNvPicPr>
          <p:nvPr/>
        </p:nvPicPr>
        <p:blipFill>
          <a:blip r:embed="rId4"/>
          <a:stretch>
            <a:fillRect/>
          </a:stretch>
        </p:blipFill>
        <p:spPr>
          <a:xfrm>
            <a:off x="-1031142" y="-320675"/>
            <a:ext cx="7735448" cy="7804150"/>
          </a:xfrm>
          <a:prstGeom prst="ellipse">
            <a:avLst/>
          </a:prstGeom>
          <a:ln>
            <a:noFill/>
          </a:ln>
          <a:effectLst>
            <a:softEdge rad="112500"/>
          </a:effectLst>
        </p:spPr>
      </p:pic>
      <p:pic>
        <p:nvPicPr>
          <p:cNvPr id="13" name="Picture 4" descr="الجرائم والعقوبات في نظام حماية البيانات الشخصية">
            <a:extLst>
              <a:ext uri="{FF2B5EF4-FFF2-40B4-BE49-F238E27FC236}">
                <a16:creationId xmlns:a16="http://schemas.microsoft.com/office/drawing/2014/main" id="{FDE6FC52-1748-41AA-83FF-09D7A6EDE859}"/>
              </a:ext>
            </a:extLst>
          </p:cNvPr>
          <p:cNvPicPr>
            <a:picLocks noChangeAspect="1" noChangeArrowheads="1"/>
          </p:cNvPicPr>
          <p:nvPr/>
        </p:nvPicPr>
        <p:blipFill rotWithShape="1">
          <a:blip r:embed="rId5">
            <a:extLst>
              <a:ext uri="{28A0092B-C50C-407E-A947-70E740481C1C}">
                <a14:useLocalDpi xmlns:a14="http://schemas.microsoft.com/office/drawing/2010/main" val="0"/>
              </a:ext>
            </a:extLst>
          </a:blip>
          <a:srcRect l="51608" b="2084"/>
          <a:stretch/>
        </p:blipFill>
        <p:spPr bwMode="auto">
          <a:xfrm>
            <a:off x="0" y="1362372"/>
            <a:ext cx="3431295" cy="4421592"/>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74984797"/>
      </p:ext>
    </p:extLst>
  </p:cSld>
  <p:clrMapOvr>
    <a:masterClrMapping/>
  </p:clrMapOvr>
  <p:transition spd="slow">
    <p:push dir="u"/>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040177"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70274" y="1545190"/>
            <a:ext cx="9345750" cy="4287616"/>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algn="ctr"/>
            <a:endParaRPr lang="en-US" dirty="0"/>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5570" y="419743"/>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2383737" y="959446"/>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Oval 10">
            <a:extLst>
              <a:ext uri="{FF2B5EF4-FFF2-40B4-BE49-F238E27FC236}">
                <a16:creationId xmlns:a16="http://schemas.microsoft.com/office/drawing/2014/main" id="{0127E39A-483A-4CFA-B055-2517ED0C0483}"/>
              </a:ext>
            </a:extLst>
          </p:cNvPr>
          <p:cNvSpPr/>
          <p:nvPr/>
        </p:nvSpPr>
        <p:spPr>
          <a:xfrm>
            <a:off x="1385604" y="2436488"/>
            <a:ext cx="4266588" cy="2219398"/>
          </a:xfrm>
          <a:prstGeom prst="ellipse">
            <a:avLst/>
          </a:prstGeom>
          <a:ln/>
        </p:spPr>
        <p:style>
          <a:lnRef idx="1">
            <a:schemeClr val="accent4"/>
          </a:lnRef>
          <a:fillRef idx="3">
            <a:schemeClr val="accent4"/>
          </a:fillRef>
          <a:effectRef idx="2">
            <a:schemeClr val="accent4"/>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4000" b="1" i="0" u="none" strike="noStrike" kern="1200" cap="none" spc="0" normalizeH="0" baseline="0" noProof="0" dirty="0">
                <a:ln>
                  <a:noFill/>
                </a:ln>
                <a:solidFill>
                  <a:srgbClr val="FF0000"/>
                </a:solidFill>
                <a:effectLst/>
                <a:uLnTx/>
                <a:uFillTx/>
                <a:latin typeface="Times New Roman" panose="02020603050405020304" pitchFamily="18" charset="0"/>
                <a:ea typeface="Calibri" panose="020F0502020204030204" pitchFamily="34" charset="0"/>
                <a:cs typeface="Calibri" panose="020F0502020204030204" pitchFamily="34" charset="0"/>
              </a:rPr>
              <a:t>مقدمة عامة</a:t>
            </a:r>
          </a:p>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3200" b="1"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Calibri" panose="020F0502020204030204" pitchFamily="34" charset="0"/>
              </a:rPr>
              <a:t>ربط </a:t>
            </a:r>
            <a:r>
              <a:rPr lang="ar-EG" sz="3200" b="1" dirty="0">
                <a:solidFill>
                  <a:prstClr val="black"/>
                </a:solidFill>
                <a:latin typeface="Times New Roman" panose="02020603050405020304" pitchFamily="18" charset="0"/>
                <a:ea typeface="Calibri" panose="020F0502020204030204" pitchFamily="34" charset="0"/>
                <a:cs typeface="Calibri" panose="020F0502020204030204" pitchFamily="34" charset="0"/>
              </a:rPr>
              <a:t>المحاضرة السابقة بالمحاضرة الحالية</a:t>
            </a:r>
            <a:endParaRPr kumimoji="0" lang="ar-EG" sz="3200" b="1" i="0" u="none" strike="noStrike" kern="1200" cap="none" spc="0" normalizeH="0" baseline="0" noProof="0" dirty="0">
              <a:ln>
                <a:noFill/>
              </a:ln>
              <a:solidFill>
                <a:prstClr val="black"/>
              </a:solidFill>
              <a:effectLst/>
              <a:uLnTx/>
              <a:uFillTx/>
              <a:latin typeface="Calibri"/>
              <a:ea typeface="+mn-ea"/>
              <a:cs typeface="Arial" panose="020B0604020202020204" pitchFamily="34" charset="0"/>
            </a:endParaRPr>
          </a:p>
        </p:txBody>
      </p:sp>
      <p:pic>
        <p:nvPicPr>
          <p:cNvPr id="2" name="Picture 2" descr="340,000+ البيانات الشخصية الصور | صور تصميم الأسهم تنزيل مجاني - Pikbest">
            <a:extLst>
              <a:ext uri="{FF2B5EF4-FFF2-40B4-BE49-F238E27FC236}">
                <a16:creationId xmlns:a16="http://schemas.microsoft.com/office/drawing/2014/main" id="{3C55815A-633C-41A1-9FC3-88DC7EE21C73}"/>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429250" y="1337511"/>
            <a:ext cx="5849850" cy="4271988"/>
          </a:xfrm>
          <a:prstGeom prst="roundRect">
            <a:avLst>
              <a:gd name="adj" fmla="val 16667"/>
            </a:avLst>
          </a:prstGeom>
          <a:ln>
            <a:noFill/>
          </a:ln>
          <a:effectLst>
            <a:outerShdw blurRad="152400" dist="12000" dir="900000" sy="98000" kx="110000" ky="200000" algn="tl" rotWithShape="0">
              <a:srgbClr val="000000">
                <a:alpha val="30000"/>
              </a:srgbClr>
            </a:outerShdw>
          </a:effectLst>
          <a:scene3d>
            <a:camera prst="perspectiveRelaxed">
              <a:rot lat="19800000" lon="1200000" rev="20820000"/>
            </a:camera>
            <a:lightRig rig="threePt" dir="t"/>
          </a:scene3d>
          <a:sp3d contourW="6350" prstMaterial="matte">
            <a:bevelT w="101600" h="101600"/>
            <a:contourClr>
              <a:srgbClr val="969696"/>
            </a:contourClr>
          </a:sp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34396648"/>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040177"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70274" y="1545190"/>
            <a:ext cx="9345750" cy="4287616"/>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2" name="Picture 1">
            <a:extLst>
              <a:ext uri="{FF2B5EF4-FFF2-40B4-BE49-F238E27FC236}">
                <a16:creationId xmlns:a16="http://schemas.microsoft.com/office/drawing/2014/main" id="{C8FF9FCD-7DDE-4EC0-A85A-D0A7121426A6}"/>
              </a:ext>
            </a:extLst>
          </p:cNvPr>
          <p:cNvPicPr>
            <a:picLocks noChangeAspect="1"/>
          </p:cNvPicPr>
          <p:nvPr/>
        </p:nvPicPr>
        <p:blipFill>
          <a:blip r:embed="rId2"/>
          <a:stretch>
            <a:fillRect/>
          </a:stretch>
        </p:blipFill>
        <p:spPr>
          <a:xfrm>
            <a:off x="1170275" y="1573126"/>
            <a:ext cx="9421526" cy="4167470"/>
          </a:xfrm>
          <a:prstGeom prst="rect">
            <a:avLst/>
          </a:prstGeom>
          <a:ln>
            <a:noFill/>
          </a:ln>
          <a:effectLst>
            <a:softEdge rad="112500"/>
          </a:effectLst>
        </p:spPr>
      </p:pic>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5570" y="419743"/>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2383737" y="959446"/>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aphicFrame>
        <p:nvGraphicFramePr>
          <p:cNvPr id="11" name="Diagram 10">
            <a:extLst>
              <a:ext uri="{FF2B5EF4-FFF2-40B4-BE49-F238E27FC236}">
                <a16:creationId xmlns:a16="http://schemas.microsoft.com/office/drawing/2014/main" id="{74474C2E-6616-41BF-910F-485044BE325B}"/>
              </a:ext>
            </a:extLst>
          </p:cNvPr>
          <p:cNvGraphicFramePr/>
          <p:nvPr>
            <p:extLst>
              <p:ext uri="{D42A27DB-BD31-4B8C-83A1-F6EECF244321}">
                <p14:modId xmlns:p14="http://schemas.microsoft.com/office/powerpoint/2010/main" val="563604252"/>
              </p:ext>
            </p:extLst>
          </p:nvPr>
        </p:nvGraphicFramePr>
        <p:xfrm>
          <a:off x="1871257" y="1458078"/>
          <a:ext cx="7529782" cy="4461839"/>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3870322290"/>
      </p:ext>
    </p:extLst>
  </p:cSld>
  <p:clrMapOvr>
    <a:masterClrMapping/>
  </p:clrMapOvr>
  <mc:AlternateContent xmlns:mc="http://schemas.openxmlformats.org/markup-compatibility/2006">
    <mc:Choice xmlns:p14="http://schemas.microsoft.com/office/powerpoint/2010/main" Requires="p14">
      <p:transition spd="slow" p14:dur="3400">
        <p14:reveal/>
      </p:transition>
    </mc:Choice>
    <mc:Fallback>
      <p:transition spd="slow">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1023401" y="1545189"/>
            <a:ext cx="9492623" cy="4381299"/>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6" name="Picture 5">
            <a:extLst>
              <a:ext uri="{FF2B5EF4-FFF2-40B4-BE49-F238E27FC236}">
                <a16:creationId xmlns:a16="http://schemas.microsoft.com/office/drawing/2014/main" id="{D9EBBCEA-DCD8-428B-8D8A-2171C6B1CA68}"/>
              </a:ext>
            </a:extLst>
          </p:cNvPr>
          <p:cNvPicPr>
            <a:picLocks noChangeAspect="1"/>
          </p:cNvPicPr>
          <p:nvPr/>
        </p:nvPicPr>
        <p:blipFill>
          <a:blip r:embed="rId3"/>
          <a:stretch>
            <a:fillRect/>
          </a:stretch>
        </p:blipFill>
        <p:spPr>
          <a:xfrm>
            <a:off x="55570" y="1400176"/>
            <a:ext cx="11113029" cy="5094272"/>
          </a:xfrm>
          <a:prstGeom prst="rect">
            <a:avLst/>
          </a:prstGeom>
        </p:spPr>
      </p:pic>
      <p:sp>
        <p:nvSpPr>
          <p:cNvPr id="24" name="TextBox 23">
            <a:extLst>
              <a:ext uri="{FF2B5EF4-FFF2-40B4-BE49-F238E27FC236}">
                <a16:creationId xmlns:a16="http://schemas.microsoft.com/office/drawing/2014/main" id="{6083F8E2-699C-9C01-0329-7C9299434C08}"/>
              </a:ext>
            </a:extLst>
          </p:cNvPr>
          <p:cNvSpPr txBox="1"/>
          <p:nvPr/>
        </p:nvSpPr>
        <p:spPr>
          <a:xfrm>
            <a:off x="1469417" y="2354655"/>
            <a:ext cx="8608033" cy="584775"/>
          </a:xfrm>
          <a:prstGeom prst="rect">
            <a:avLst/>
          </a:prstGeom>
          <a:noFill/>
        </p:spPr>
        <p:txBody>
          <a:bodyPr wrap="square" rtlCol="0">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3200" b="1"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Calibri" panose="020F0502020204030204" pitchFamily="34" charset="0"/>
              </a:rPr>
              <a:t>    </a:t>
            </a:r>
            <a:endParaRPr kumimoji="0" lang="en-US" sz="2800" b="0" i="0" u="none" strike="noStrike" kern="1200" cap="none" spc="0" normalizeH="0" baseline="0" noProof="0" dirty="0">
              <a:ln>
                <a:noFill/>
              </a:ln>
              <a:solidFill>
                <a:srgbClr val="FFFFFF"/>
              </a:solidFill>
              <a:effectLst/>
              <a:uLnTx/>
              <a:uFillTx/>
              <a:latin typeface="Times New Roman" panose="02020603050405020304" pitchFamily="18" charset="0"/>
              <a:ea typeface="Times New Roman" panose="02020603050405020304" pitchFamily="18" charset="0"/>
              <a:cs typeface="+mn-cs"/>
            </a:endParaRP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5570" y="419743"/>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2290544" y="931511"/>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7040177"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3" name="Flowchart: Alternate Process 12">
            <a:extLst>
              <a:ext uri="{FF2B5EF4-FFF2-40B4-BE49-F238E27FC236}">
                <a16:creationId xmlns:a16="http://schemas.microsoft.com/office/drawing/2014/main" id="{51FB13BB-AD71-477E-BC70-772A9472A5BB}"/>
              </a:ext>
            </a:extLst>
          </p:cNvPr>
          <p:cNvSpPr/>
          <p:nvPr/>
        </p:nvSpPr>
        <p:spPr>
          <a:xfrm>
            <a:off x="7671551" y="2001532"/>
            <a:ext cx="3023123" cy="606441"/>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3200" b="1" i="0" u="none" strike="noStrike" kern="1200" cap="none" spc="0" normalizeH="0" baseline="0" noProof="0" dirty="0">
                <a:ln>
                  <a:noFill/>
                </a:ln>
                <a:solidFill>
                  <a:prstClr val="white"/>
                </a:solidFill>
                <a:effectLst/>
                <a:uLnTx/>
                <a:uFillTx/>
                <a:ea typeface="+mn-ea"/>
                <a:cs typeface="+mn-cs"/>
              </a:rPr>
              <a:t>عناصر المحاضرة</a:t>
            </a:r>
            <a:endParaRPr kumimoji="0" lang="en-US" sz="3200" b="1" i="0" u="none" strike="noStrike" kern="1200" cap="none" spc="0" normalizeH="0" baseline="0" noProof="0" dirty="0">
              <a:ln>
                <a:noFill/>
              </a:ln>
              <a:solidFill>
                <a:prstClr val="white"/>
              </a:solidFill>
              <a:effectLst/>
              <a:uLnTx/>
              <a:uFillTx/>
              <a:ea typeface="+mn-ea"/>
              <a:cs typeface="+mn-cs"/>
            </a:endParaRPr>
          </a:p>
        </p:txBody>
      </p:sp>
      <p:sp>
        <p:nvSpPr>
          <p:cNvPr id="14" name="Flowchart: Alternate Process 13">
            <a:extLst>
              <a:ext uri="{FF2B5EF4-FFF2-40B4-BE49-F238E27FC236}">
                <a16:creationId xmlns:a16="http://schemas.microsoft.com/office/drawing/2014/main" id="{76BF0C65-C04D-42A7-B432-CC62C934AA5C}"/>
              </a:ext>
            </a:extLst>
          </p:cNvPr>
          <p:cNvSpPr/>
          <p:nvPr/>
        </p:nvSpPr>
        <p:spPr>
          <a:xfrm>
            <a:off x="285750" y="1652145"/>
            <a:ext cx="7577038" cy="4623211"/>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r>
              <a:rPr lang="ar-SA" sz="2400" dirty="0">
                <a:solidFill>
                  <a:srgbClr val="000000"/>
                </a:solidFill>
                <a:latin typeface="Times New Roman" panose="02020603050405020304" pitchFamily="18" charset="0"/>
                <a:ea typeface="Times New Roman" panose="02020603050405020304" pitchFamily="18" charset="0"/>
                <a:cs typeface="Calibri" panose="020F0502020204030204" pitchFamily="34" charset="0"/>
              </a:rPr>
              <a:t>         أولا : المعالم الرئيسة لمخاطر بنوك المعلومات :</a:t>
            </a:r>
            <a:endParaRPr lang="en-US" sz="2000" dirty="0">
              <a:latin typeface="Times New Roman" panose="02020603050405020304" pitchFamily="18" charset="0"/>
              <a:ea typeface="Times New Roman" panose="02020603050405020304" pitchFamily="18" charset="0"/>
            </a:endParaRPr>
          </a:p>
          <a:p>
            <a:pPr algn="just" rtl="1"/>
            <a:r>
              <a:rPr lang="ar-SA" sz="2400" dirty="0">
                <a:solidFill>
                  <a:srgbClr val="000000"/>
                </a:solidFill>
                <a:latin typeface="Times New Roman" panose="02020603050405020304" pitchFamily="18" charset="0"/>
                <a:ea typeface="Times New Roman" panose="02020603050405020304" pitchFamily="18" charset="0"/>
                <a:cs typeface="Calibri" panose="020F0502020204030204" pitchFamily="34" charset="0"/>
              </a:rPr>
              <a:t>         ثانيا : قيود إنشاء واستخدام بنوك المعلومات :</a:t>
            </a:r>
            <a:endParaRPr lang="en-US" sz="2000" dirty="0">
              <a:latin typeface="Times New Roman" panose="02020603050405020304" pitchFamily="18" charset="0"/>
              <a:ea typeface="Times New Roman" panose="02020603050405020304" pitchFamily="18" charset="0"/>
            </a:endParaRPr>
          </a:p>
          <a:p>
            <a:pPr algn="just" rtl="1">
              <a:lnSpc>
                <a:spcPct val="107000"/>
              </a:lnSpc>
              <a:spcAft>
                <a:spcPts val="500"/>
              </a:spcAft>
            </a:pPr>
            <a:r>
              <a:rPr lang="ar-SA" sz="2400" dirty="0">
                <a:solidFill>
                  <a:srgbClr val="000000"/>
                </a:solidFill>
                <a:latin typeface="Calibri" panose="020F0502020204030204" pitchFamily="34" charset="0"/>
                <a:ea typeface="Times New Roman" panose="02020603050405020304" pitchFamily="18" charset="0"/>
                <a:cs typeface="Calibri" panose="020F0502020204030204" pitchFamily="34" charset="0"/>
              </a:rPr>
              <a:t>         ثالثا: ويثور التساؤل عما إذا كانت قيود إنشاء المعلومات تقتصر علي بنوك المعلومات التي تنشئها الدولة أم تشمل كذلك بنوك المعلومات التي يقيمها القطاع الخاص؟</a:t>
            </a:r>
          </a:p>
          <a:p>
            <a:pPr algn="just" rtl="1">
              <a:lnSpc>
                <a:spcPct val="107000"/>
              </a:lnSpc>
              <a:spcAft>
                <a:spcPts val="500"/>
              </a:spcAft>
            </a:pPr>
            <a:r>
              <a:rPr lang="ar-SA" sz="2400" dirty="0">
                <a:solidFill>
                  <a:srgbClr val="000000"/>
                </a:solidFill>
                <a:latin typeface="Calibri" panose="020F0502020204030204" pitchFamily="34" charset="0"/>
                <a:ea typeface="Times New Roman" panose="02020603050405020304" pitchFamily="18" charset="0"/>
                <a:cs typeface="Calibri" panose="020F0502020204030204" pitchFamily="34" charset="0"/>
              </a:rPr>
              <a:t>       رابعا: ويثور التساؤل أيضا عما إذا كانت رقابة بنوك المعلومات الشخصية تقتصر علي البنوك التي تعالج معلومات شخصية لأشخاص طبيعيين أم تمتد لتشمل المعلومات الخاصة بالأشخاص المعنويين؟</a:t>
            </a:r>
            <a:endParaRPr lang="en-US" dirty="0">
              <a:latin typeface="Calibri" panose="020F0502020204030204" pitchFamily="34" charset="0"/>
              <a:ea typeface="Calibri" panose="020F0502020204030204" pitchFamily="34" charset="0"/>
              <a:cs typeface="Arial" panose="020B0604020202020204" pitchFamily="34" charset="0"/>
            </a:endParaRPr>
          </a:p>
          <a:p>
            <a:pPr algn="just" rtl="1">
              <a:lnSpc>
                <a:spcPct val="107000"/>
              </a:lnSpc>
              <a:spcAft>
                <a:spcPts val="500"/>
              </a:spcAft>
            </a:pPr>
            <a:r>
              <a:rPr lang="ar-SA" sz="2400" dirty="0">
                <a:solidFill>
                  <a:srgbClr val="000000"/>
                </a:solidFill>
                <a:latin typeface="Calibri" panose="020F0502020204030204" pitchFamily="34" charset="0"/>
                <a:ea typeface="Times New Roman" panose="02020603050405020304" pitchFamily="18" charset="0"/>
                <a:cs typeface="Calibri" panose="020F0502020204030204" pitchFamily="34" charset="0"/>
              </a:rPr>
              <a:t>     خامسا:  والتساؤل الآخير هل يسأل الشخص المعنوي عن بنك المعلومات مسئولية جنائية وفقا لأحكام قانون العقوبات الفرنسي عن إجراء المعالجة الشخصية الالكترونية؟</a:t>
            </a:r>
            <a:endParaRPr lang="en-US" dirty="0">
              <a:latin typeface="Calibri" panose="020F0502020204030204" pitchFamily="34" charset="0"/>
              <a:ea typeface="Calibri" panose="020F0502020204030204" pitchFamily="34" charset="0"/>
              <a:cs typeface="Arial" panose="020B0604020202020204" pitchFamily="34" charset="0"/>
            </a:endParaRPr>
          </a:p>
        </p:txBody>
      </p:sp>
      <p:grpSp>
        <p:nvGrpSpPr>
          <p:cNvPr id="16" name="Group 15">
            <a:extLst>
              <a:ext uri="{FF2B5EF4-FFF2-40B4-BE49-F238E27FC236}">
                <a16:creationId xmlns:a16="http://schemas.microsoft.com/office/drawing/2014/main" id="{3AB170E5-4680-44B9-BFFF-266A64144C6A}"/>
              </a:ext>
            </a:extLst>
          </p:cNvPr>
          <p:cNvGrpSpPr/>
          <p:nvPr/>
        </p:nvGrpSpPr>
        <p:grpSpPr>
          <a:xfrm>
            <a:off x="7986748" y="3408333"/>
            <a:ext cx="3821087" cy="1867101"/>
            <a:chOff x="4746156" y="2017302"/>
            <a:chExt cx="3821087" cy="1867101"/>
          </a:xfrm>
          <a:scene3d>
            <a:camera prst="orthographicFront">
              <a:rot lat="0" lon="0" rev="0"/>
            </a:camera>
            <a:lightRig rig="contrasting" dir="t">
              <a:rot lat="0" lon="0" rev="1200000"/>
            </a:lightRig>
          </a:scene3d>
        </p:grpSpPr>
        <p:sp>
          <p:nvSpPr>
            <p:cNvPr id="17" name="Rectangle: Top Corners Rounded 16">
              <a:extLst>
                <a:ext uri="{FF2B5EF4-FFF2-40B4-BE49-F238E27FC236}">
                  <a16:creationId xmlns:a16="http://schemas.microsoft.com/office/drawing/2014/main" id="{FFC7BEEB-9A7F-45C3-9B77-5CF4D15657F5}"/>
                </a:ext>
              </a:extLst>
            </p:cNvPr>
            <p:cNvSpPr/>
            <p:nvPr/>
          </p:nvSpPr>
          <p:spPr>
            <a:xfrm rot="2400000">
              <a:off x="4746156" y="2017302"/>
              <a:ext cx="3790776" cy="1867101"/>
            </a:xfrm>
            <a:prstGeom prst="round2SameRect">
              <a:avLst/>
            </a:prstGeom>
            <a:sp3d contourW="19050" prstMaterial="metal">
              <a:bevelT w="88900" h="203200"/>
              <a:bevelB w="165100" h="254000"/>
            </a:sp3d>
          </p:spPr>
          <p:style>
            <a:lnRef idx="0">
              <a:schemeClr val="lt1">
                <a:hueOff val="0"/>
                <a:satOff val="0"/>
                <a:lumOff val="0"/>
                <a:alphaOff val="0"/>
              </a:schemeClr>
            </a:lnRef>
            <a:fillRef idx="1">
              <a:schemeClr val="accent4">
                <a:hueOff val="0"/>
                <a:satOff val="0"/>
                <a:lumOff val="0"/>
                <a:alphaOff val="0"/>
              </a:schemeClr>
            </a:fillRef>
            <a:effectRef idx="2">
              <a:schemeClr val="accent4">
                <a:hueOff val="0"/>
                <a:satOff val="0"/>
                <a:lumOff val="0"/>
                <a:alphaOff val="0"/>
              </a:schemeClr>
            </a:effectRef>
            <a:fontRef idx="minor">
              <a:schemeClr val="lt1"/>
            </a:fontRef>
          </p:style>
          <p:txBody>
            <a:bodyPr/>
            <a:lstStyle/>
            <a:p>
              <a:endParaRPr lang="en-US" dirty="0"/>
            </a:p>
          </p:txBody>
        </p:sp>
        <p:sp>
          <p:nvSpPr>
            <p:cNvPr id="18" name="Rectangle: Top Corners Rounded 4">
              <a:extLst>
                <a:ext uri="{FF2B5EF4-FFF2-40B4-BE49-F238E27FC236}">
                  <a16:creationId xmlns:a16="http://schemas.microsoft.com/office/drawing/2014/main" id="{F408E31F-F4B9-41A7-A23C-CB627A3220CD}"/>
                </a:ext>
              </a:extLst>
            </p:cNvPr>
            <p:cNvSpPr txBox="1"/>
            <p:nvPr/>
          </p:nvSpPr>
          <p:spPr>
            <a:xfrm rot="2400000">
              <a:off x="4814187" y="2723297"/>
              <a:ext cx="3753056" cy="488776"/>
            </a:xfrm>
            <a:prstGeom prst="rect">
              <a:avLst/>
            </a:prstGeom>
            <a:sp3d/>
          </p:spPr>
          <p:style>
            <a:lnRef idx="0">
              <a:scrgbClr r="0" g="0" b="0"/>
            </a:lnRef>
            <a:fillRef idx="0">
              <a:scrgbClr r="0" g="0" b="0"/>
            </a:fillRef>
            <a:effectRef idx="0">
              <a:scrgbClr r="0" g="0" b="0"/>
            </a:effectRef>
            <a:fontRef idx="minor">
              <a:schemeClr val="lt1"/>
            </a:fontRef>
          </p:style>
          <p:txBody>
            <a:bodyPr spcFirstLastPara="0" vert="horz" wrap="square" lIns="83820" tIns="27940" rIns="83820" bIns="27940" numCol="1" spcCol="1270" anchor="ctr" anchorCtr="0">
              <a:noAutofit/>
            </a:bodyPr>
            <a:lstStyle/>
            <a:p>
              <a:pPr marL="0" lvl="0" indent="0" algn="ctr" defTabSz="977900">
                <a:lnSpc>
                  <a:spcPct val="90000"/>
                </a:lnSpc>
                <a:spcBef>
                  <a:spcPct val="0"/>
                </a:spcBef>
                <a:spcAft>
                  <a:spcPct val="35000"/>
                </a:spcAft>
                <a:buNone/>
              </a:pPr>
              <a:r>
                <a:rPr lang="ar-EG" sz="3200" b="1" kern="1200" dirty="0">
                  <a:solidFill>
                    <a:schemeClr val="tx1"/>
                  </a:solidFill>
                </a:rPr>
                <a:t>المحور الأول</a:t>
              </a:r>
              <a:endParaRPr lang="en-US" sz="3200" b="1" kern="1200" dirty="0">
                <a:solidFill>
                  <a:schemeClr val="tx1"/>
                </a:solidFill>
              </a:endParaRPr>
            </a:p>
            <a:p>
              <a:pPr marL="0" lvl="0" indent="0" algn="ctr" defTabSz="977900">
                <a:lnSpc>
                  <a:spcPct val="90000"/>
                </a:lnSpc>
                <a:spcBef>
                  <a:spcPct val="0"/>
                </a:spcBef>
                <a:spcAft>
                  <a:spcPct val="35000"/>
                </a:spcAft>
                <a:buNone/>
              </a:pPr>
              <a:r>
                <a:rPr lang="ar-EG" sz="3200" b="1" dirty="0">
                  <a:solidFill>
                    <a:schemeClr val="tx1"/>
                  </a:solidFill>
                </a:rPr>
                <a:t>أثر بنوك المعلومات علي الخصوصية المعلوماتية</a:t>
              </a:r>
            </a:p>
          </p:txBody>
        </p:sp>
      </p:grpSp>
    </p:spTree>
    <p:extLst>
      <p:ext uri="{BB962C8B-B14F-4D97-AF65-F5344CB8AC3E}">
        <p14:creationId xmlns:p14="http://schemas.microsoft.com/office/powerpoint/2010/main" val="4093239918"/>
      </p:ext>
    </p:extLst>
  </p:cSld>
  <p:clrMapOvr>
    <a:masterClrMapping/>
  </p:clrMapOvr>
  <p:transition spd="slow">
    <p:randomBar dir="vert"/>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1170274" y="1545190"/>
            <a:ext cx="9345750" cy="4287616"/>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2" name="Picture 1">
            <a:extLst>
              <a:ext uri="{FF2B5EF4-FFF2-40B4-BE49-F238E27FC236}">
                <a16:creationId xmlns:a16="http://schemas.microsoft.com/office/drawing/2014/main" id="{78FABC2A-C82D-4566-91E0-A995FEB6A1E2}"/>
              </a:ext>
            </a:extLst>
          </p:cNvPr>
          <p:cNvPicPr>
            <a:picLocks noChangeAspect="1"/>
          </p:cNvPicPr>
          <p:nvPr/>
        </p:nvPicPr>
        <p:blipFill>
          <a:blip r:embed="rId3"/>
          <a:stretch>
            <a:fillRect/>
          </a:stretch>
        </p:blipFill>
        <p:spPr>
          <a:xfrm>
            <a:off x="535966" y="883699"/>
            <a:ext cx="11120068" cy="5090601"/>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7040177"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5570" y="419743"/>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2383737" y="959446"/>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nvGrpSpPr>
          <p:cNvPr id="16" name="Group 15">
            <a:extLst>
              <a:ext uri="{FF2B5EF4-FFF2-40B4-BE49-F238E27FC236}">
                <a16:creationId xmlns:a16="http://schemas.microsoft.com/office/drawing/2014/main" id="{7EA1F668-5EBE-43E4-BBF8-AA1B8347D369}"/>
              </a:ext>
            </a:extLst>
          </p:cNvPr>
          <p:cNvGrpSpPr/>
          <p:nvPr/>
        </p:nvGrpSpPr>
        <p:grpSpPr>
          <a:xfrm>
            <a:off x="240895" y="2130940"/>
            <a:ext cx="4742031" cy="1558058"/>
            <a:chOff x="-3915639" y="3094916"/>
            <a:chExt cx="5147156" cy="1252153"/>
          </a:xfrm>
          <a:scene3d>
            <a:camera prst="orthographicFront">
              <a:rot lat="0" lon="0" rev="0"/>
            </a:camera>
            <a:lightRig rig="contrasting" dir="t">
              <a:rot lat="0" lon="0" rev="1200000"/>
            </a:lightRig>
          </a:scene3d>
        </p:grpSpPr>
        <p:sp>
          <p:nvSpPr>
            <p:cNvPr id="17" name="Rectangle: Top Corners Rounded 16">
              <a:extLst>
                <a:ext uri="{FF2B5EF4-FFF2-40B4-BE49-F238E27FC236}">
                  <a16:creationId xmlns:a16="http://schemas.microsoft.com/office/drawing/2014/main" id="{D5426BB0-84FA-4829-86A3-F2F66B027D34}"/>
                </a:ext>
              </a:extLst>
            </p:cNvPr>
            <p:cNvSpPr/>
            <p:nvPr/>
          </p:nvSpPr>
          <p:spPr>
            <a:xfrm rot="19200000">
              <a:off x="-3534400" y="3130173"/>
              <a:ext cx="4332273" cy="964498"/>
            </a:xfrm>
            <a:prstGeom prst="round2SameRect">
              <a:avLst/>
            </a:prstGeom>
            <a:sp3d contourW="19050" prstMaterial="metal">
              <a:bevelT w="88900" h="203200"/>
              <a:bevelB w="165100" h="254000"/>
            </a:sp3d>
          </p:spPr>
          <p:style>
            <a:lnRef idx="0">
              <a:schemeClr val="lt1">
                <a:hueOff val="0"/>
                <a:satOff val="0"/>
                <a:lumOff val="0"/>
                <a:alphaOff val="0"/>
              </a:schemeClr>
            </a:lnRef>
            <a:fillRef idx="1">
              <a:schemeClr val="accent2">
                <a:hueOff val="0"/>
                <a:satOff val="0"/>
                <a:lumOff val="0"/>
                <a:alphaOff val="0"/>
              </a:schemeClr>
            </a:fillRef>
            <a:effectRef idx="2">
              <a:schemeClr val="accent2">
                <a:hueOff val="0"/>
                <a:satOff val="0"/>
                <a:lumOff val="0"/>
                <a:alphaOff val="0"/>
              </a:schemeClr>
            </a:effectRef>
            <a:fontRef idx="minor">
              <a:schemeClr val="lt1"/>
            </a:fontRef>
          </p:style>
          <p:txBody>
            <a:bodyPr/>
            <a:lstStyle/>
            <a:p>
              <a:endParaRPr lang="en-US" dirty="0"/>
            </a:p>
          </p:txBody>
        </p:sp>
        <p:sp>
          <p:nvSpPr>
            <p:cNvPr id="18" name="Rectangle: Top Corners Rounded 4">
              <a:extLst>
                <a:ext uri="{FF2B5EF4-FFF2-40B4-BE49-F238E27FC236}">
                  <a16:creationId xmlns:a16="http://schemas.microsoft.com/office/drawing/2014/main" id="{343F0A2B-9866-41E9-9BF4-5F7E4AED3645}"/>
                </a:ext>
              </a:extLst>
            </p:cNvPr>
            <p:cNvSpPr txBox="1"/>
            <p:nvPr/>
          </p:nvSpPr>
          <p:spPr>
            <a:xfrm rot="19200000">
              <a:off x="-3915639" y="3094916"/>
              <a:ext cx="5147156" cy="1252153"/>
            </a:xfrm>
            <a:prstGeom prst="rect">
              <a:avLst/>
            </a:prstGeom>
            <a:sp3d/>
          </p:spPr>
          <p:style>
            <a:lnRef idx="0">
              <a:scrgbClr r="0" g="0" b="0"/>
            </a:lnRef>
            <a:fillRef idx="0">
              <a:scrgbClr r="0" g="0" b="0"/>
            </a:fillRef>
            <a:effectRef idx="0">
              <a:scrgbClr r="0" g="0" b="0"/>
            </a:effectRef>
            <a:fontRef idx="minor">
              <a:schemeClr val="lt1"/>
            </a:fontRef>
          </p:style>
          <p:txBody>
            <a:bodyPr spcFirstLastPara="0" vert="horz" wrap="square" lIns="87630" tIns="29210" rIns="87630" bIns="29210" numCol="1" spcCol="1270" anchor="ctr" anchorCtr="0">
              <a:noAutofit/>
            </a:bodyPr>
            <a:lstStyle/>
            <a:p>
              <a:pPr marL="0" lvl="0" indent="0" algn="ctr" defTabSz="1022350">
                <a:lnSpc>
                  <a:spcPct val="90000"/>
                </a:lnSpc>
                <a:spcBef>
                  <a:spcPct val="0"/>
                </a:spcBef>
                <a:spcAft>
                  <a:spcPct val="35000"/>
                </a:spcAft>
                <a:buNone/>
              </a:pPr>
              <a:r>
                <a:rPr lang="ar-EG" sz="2300" b="1" dirty="0"/>
                <a:t>مبادئ حماية الخصوصية المعلوماتية</a:t>
              </a:r>
              <a:endParaRPr lang="ar-EG" sz="2300" b="1" kern="1200" dirty="0"/>
            </a:p>
          </p:txBody>
        </p:sp>
      </p:grpSp>
      <p:sp>
        <p:nvSpPr>
          <p:cNvPr id="14" name="Flowchart: Alternate Process 13">
            <a:extLst>
              <a:ext uri="{FF2B5EF4-FFF2-40B4-BE49-F238E27FC236}">
                <a16:creationId xmlns:a16="http://schemas.microsoft.com/office/drawing/2014/main" id="{95ABAD60-C80C-460E-981B-188E70471B5F}"/>
              </a:ext>
            </a:extLst>
          </p:cNvPr>
          <p:cNvSpPr/>
          <p:nvPr/>
        </p:nvSpPr>
        <p:spPr>
          <a:xfrm>
            <a:off x="4325313" y="2130106"/>
            <a:ext cx="6711662" cy="4400576"/>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07000"/>
              </a:lnSpc>
              <a:spcAft>
                <a:spcPts val="500"/>
              </a:spcAft>
            </a:pPr>
            <a:r>
              <a:rPr lang="ar-SA" sz="2000" b="1" dirty="0">
                <a:solidFill>
                  <a:srgbClr val="000000"/>
                </a:solidFill>
                <a:latin typeface="Calibri" panose="020F0502020204030204" pitchFamily="34" charset="0"/>
                <a:ea typeface="Times New Roman" panose="02020603050405020304" pitchFamily="18" charset="0"/>
                <a:cs typeface="Calibri" panose="020F0502020204030204" pitchFamily="34" charset="0"/>
              </a:rPr>
              <a:t>أولا : حظر تخزين بعض أنواع المعلومات الشخصية:</a:t>
            </a:r>
            <a:endParaRPr lang="en-US" sz="1600" b="1"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marL="342900" marR="0" lvl="0" indent="-342900" algn="just" rtl="1">
              <a:lnSpc>
                <a:spcPct val="107000"/>
              </a:lnSpc>
              <a:spcBef>
                <a:spcPts val="0"/>
              </a:spcBef>
              <a:spcAft>
                <a:spcPts val="500"/>
              </a:spcAft>
              <a:buFont typeface="+mj-lt"/>
              <a:buAutoNum type="arabicPeriod"/>
            </a:pPr>
            <a:r>
              <a:rPr lang="ar-SA" sz="2000" b="1" dirty="0">
                <a:solidFill>
                  <a:srgbClr val="002060"/>
                </a:solidFill>
                <a:latin typeface="Calibri" panose="020F0502020204030204" pitchFamily="34" charset="0"/>
                <a:ea typeface="Times New Roman" panose="02020603050405020304" pitchFamily="18" charset="0"/>
                <a:cs typeface="Calibri" panose="020F0502020204030204" pitchFamily="34" charset="0"/>
              </a:rPr>
              <a:t>المعلومات التي تدخل في إطار الخصوصية. </a:t>
            </a:r>
            <a:r>
              <a:rPr lang="ar-SA" sz="1600" b="1" dirty="0">
                <a:solidFill>
                  <a:srgbClr val="002060"/>
                </a:solidFill>
                <a:latin typeface="Calibri" panose="020F0502020204030204" pitchFamily="34" charset="0"/>
                <a:ea typeface="Times New Roman" panose="02020603050405020304" pitchFamily="18" charset="0"/>
                <a:cs typeface="Calibri" panose="020F0502020204030204" pitchFamily="34" charset="0"/>
              </a:rPr>
              <a:t>(سوف نشرح هذا النوع من المعلومات فقط والباقي المحاضرة القادمة بمشيئة الله تعالي).</a:t>
            </a:r>
            <a:endParaRPr lang="en-US" sz="1600" b="1"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marL="342900" marR="0" lvl="0" indent="-342900" algn="just" rtl="1">
              <a:lnSpc>
                <a:spcPct val="107000"/>
              </a:lnSpc>
              <a:spcBef>
                <a:spcPts val="0"/>
              </a:spcBef>
              <a:spcAft>
                <a:spcPts val="500"/>
              </a:spcAft>
              <a:buFont typeface="+mj-lt"/>
              <a:buAutoNum type="arabicPeriod"/>
            </a:pPr>
            <a:r>
              <a:rPr lang="ar-SA" sz="2000" b="1" dirty="0">
                <a:solidFill>
                  <a:srgbClr val="002060"/>
                </a:solidFill>
                <a:latin typeface="Calibri" panose="020F0502020204030204" pitchFamily="34" charset="0"/>
                <a:ea typeface="Times New Roman" panose="02020603050405020304" pitchFamily="18" charset="0"/>
                <a:cs typeface="Calibri" panose="020F0502020204030204" pitchFamily="34" charset="0"/>
              </a:rPr>
              <a:t>المعلومات المتصلة بمسلك الشخص في مجال الائتمان. </a:t>
            </a:r>
            <a:endParaRPr lang="en-US" sz="1600" b="1"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marL="342900" marR="0" lvl="0" indent="-342900" algn="just" rtl="1">
              <a:lnSpc>
                <a:spcPct val="107000"/>
              </a:lnSpc>
              <a:spcBef>
                <a:spcPts val="0"/>
              </a:spcBef>
              <a:spcAft>
                <a:spcPts val="500"/>
              </a:spcAft>
              <a:buFont typeface="+mj-lt"/>
              <a:buAutoNum type="arabicPeriod"/>
            </a:pPr>
            <a:r>
              <a:rPr lang="ar-SA" sz="2000" b="1" dirty="0">
                <a:solidFill>
                  <a:srgbClr val="002060"/>
                </a:solidFill>
                <a:latin typeface="Calibri" panose="020F0502020204030204" pitchFamily="34" charset="0"/>
                <a:ea typeface="Times New Roman" panose="02020603050405020304" pitchFamily="18" charset="0"/>
                <a:cs typeface="Calibri" panose="020F0502020204030204" pitchFamily="34" charset="0"/>
              </a:rPr>
              <a:t>المعلومات المتصلة بالجرائم والعقوبات.</a:t>
            </a:r>
            <a:endParaRPr lang="en-US" sz="1600" b="1"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marL="342900" marR="0" lvl="0" indent="-342900" algn="just" rtl="1">
              <a:lnSpc>
                <a:spcPct val="107000"/>
              </a:lnSpc>
              <a:spcBef>
                <a:spcPts val="0"/>
              </a:spcBef>
              <a:spcAft>
                <a:spcPts val="500"/>
              </a:spcAft>
              <a:buFont typeface="+mj-lt"/>
              <a:buAutoNum type="arabicPeriod"/>
            </a:pPr>
            <a:r>
              <a:rPr lang="ar-SA" sz="2000" b="1" dirty="0">
                <a:solidFill>
                  <a:srgbClr val="002060"/>
                </a:solidFill>
                <a:latin typeface="Calibri" panose="020F0502020204030204" pitchFamily="34" charset="0"/>
                <a:ea typeface="Times New Roman" panose="02020603050405020304" pitchFamily="18" charset="0"/>
                <a:cs typeface="Calibri" panose="020F0502020204030204" pitchFamily="34" charset="0"/>
              </a:rPr>
              <a:t>المعلومات التي تقادمت.</a:t>
            </a:r>
            <a:endParaRPr lang="en-US" sz="1600" b="1"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marL="342900" marR="0" lvl="0" indent="-342900" algn="just" rtl="1">
              <a:lnSpc>
                <a:spcPct val="107000"/>
              </a:lnSpc>
              <a:spcBef>
                <a:spcPts val="0"/>
              </a:spcBef>
              <a:spcAft>
                <a:spcPts val="500"/>
              </a:spcAft>
              <a:buFont typeface="+mj-lt"/>
              <a:buAutoNum type="arabicPeriod"/>
            </a:pPr>
            <a:r>
              <a:rPr lang="ar-SA" sz="2000" b="1" dirty="0">
                <a:solidFill>
                  <a:srgbClr val="002060"/>
                </a:solidFill>
                <a:latin typeface="Calibri" panose="020F0502020204030204" pitchFamily="34" charset="0"/>
                <a:ea typeface="Times New Roman" panose="02020603050405020304" pitchFamily="18" charset="0"/>
                <a:cs typeface="Calibri" panose="020F0502020204030204" pitchFamily="34" charset="0"/>
              </a:rPr>
              <a:t>المعلومات التي تستبعد بناء علي اعتراض صاحب الشأن. </a:t>
            </a:r>
            <a:endParaRPr lang="en-US" sz="1600" b="1"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algn="just" rtl="1">
              <a:lnSpc>
                <a:spcPct val="107000"/>
              </a:lnSpc>
              <a:spcAft>
                <a:spcPts val="500"/>
              </a:spcAft>
            </a:pPr>
            <a:r>
              <a:rPr lang="ar-SA" sz="2000" b="1" dirty="0">
                <a:solidFill>
                  <a:srgbClr val="000000"/>
                </a:solidFill>
                <a:latin typeface="Calibri" panose="020F0502020204030204" pitchFamily="34" charset="0"/>
                <a:ea typeface="Times New Roman" panose="02020603050405020304" pitchFamily="18" charset="0"/>
                <a:cs typeface="Calibri" panose="020F0502020204030204" pitchFamily="34" charset="0"/>
              </a:rPr>
              <a:t>ثانيا : مبادئ تخزين و معالجة المعلومات الشخصية: </a:t>
            </a:r>
            <a:r>
              <a:rPr lang="ar-SA" sz="1400" b="1" dirty="0">
                <a:solidFill>
                  <a:srgbClr val="000000"/>
                </a:solidFill>
                <a:latin typeface="Calibri" panose="020F0502020204030204" pitchFamily="34" charset="0"/>
                <a:ea typeface="Times New Roman" panose="02020603050405020304" pitchFamily="18" charset="0"/>
                <a:cs typeface="Calibri" panose="020F0502020204030204" pitchFamily="34" charset="0"/>
              </a:rPr>
              <a:t>(سوف يتم شرح هذا العنصر المحاضرة القادمة بمشيئة الله تعالي)</a:t>
            </a:r>
            <a:endParaRPr lang="en-US" sz="1400" b="1" dirty="0">
              <a:latin typeface="Calibri" panose="020F0502020204030204" pitchFamily="34" charset="0"/>
              <a:ea typeface="Calibri" panose="020F0502020204030204" pitchFamily="34" charset="0"/>
              <a:cs typeface="Arial" panose="020B0604020202020204" pitchFamily="34" charset="0"/>
            </a:endParaRPr>
          </a:p>
          <a:p>
            <a:pPr algn="just" rtl="1">
              <a:lnSpc>
                <a:spcPct val="107000"/>
              </a:lnSpc>
              <a:spcAft>
                <a:spcPts val="500"/>
              </a:spcAft>
            </a:pPr>
            <a:r>
              <a:rPr lang="ar-SA" sz="2000" b="1" dirty="0">
                <a:solidFill>
                  <a:srgbClr val="000000"/>
                </a:solidFill>
                <a:latin typeface="Calibri" panose="020F0502020204030204" pitchFamily="34" charset="0"/>
                <a:ea typeface="Times New Roman" panose="02020603050405020304" pitchFamily="18" charset="0"/>
                <a:cs typeface="Calibri" panose="020F0502020204030204" pitchFamily="34" charset="0"/>
              </a:rPr>
              <a:t>ثالثا: حقوق الشخص الذي سجلت المعلومات الشخصية المتعلقة به:</a:t>
            </a:r>
            <a:r>
              <a:rPr lang="ar-SA" sz="2000" dirty="0">
                <a:solidFill>
                  <a:srgbClr val="000000"/>
                </a:solidFill>
                <a:latin typeface="Calibri" panose="020F0502020204030204" pitchFamily="34" charset="0"/>
                <a:ea typeface="Times New Roman" panose="02020603050405020304" pitchFamily="18" charset="0"/>
                <a:cs typeface="Calibri" panose="020F0502020204030204" pitchFamily="34" charset="0"/>
              </a:rPr>
              <a:t> </a:t>
            </a:r>
            <a:r>
              <a:rPr lang="ar-SA" sz="1200" dirty="0">
                <a:solidFill>
                  <a:srgbClr val="000000"/>
                </a:solidFill>
                <a:latin typeface="Calibri" panose="020F0502020204030204" pitchFamily="34" charset="0"/>
                <a:ea typeface="Times New Roman" panose="02020603050405020304" pitchFamily="18" charset="0"/>
                <a:cs typeface="Calibri" panose="020F0502020204030204" pitchFamily="34" charset="0"/>
              </a:rPr>
              <a:t>(</a:t>
            </a:r>
            <a:r>
              <a:rPr lang="ar-SA" sz="1200" b="1" dirty="0">
                <a:solidFill>
                  <a:srgbClr val="000000"/>
                </a:solidFill>
                <a:latin typeface="Calibri" panose="020F0502020204030204" pitchFamily="34" charset="0"/>
                <a:ea typeface="Times New Roman" panose="02020603050405020304" pitchFamily="18" charset="0"/>
                <a:cs typeface="Calibri" panose="020F0502020204030204" pitchFamily="34" charset="0"/>
              </a:rPr>
              <a:t>سوف يتم شرح هذا العنصر المحاضرة القادمة بمشيئة الله تعالي)</a:t>
            </a:r>
            <a:endParaRPr lang="en-US" sz="1600" b="1" dirty="0">
              <a:latin typeface="Calibri" panose="020F0502020204030204" pitchFamily="34" charset="0"/>
              <a:ea typeface="Calibri" panose="020F0502020204030204" pitchFamily="34" charset="0"/>
              <a:cs typeface="Arial" panose="020B0604020202020204" pitchFamily="34" charset="0"/>
            </a:endParaRPr>
          </a:p>
          <a:p>
            <a:pPr algn="r" rtl="1">
              <a:lnSpc>
                <a:spcPct val="107000"/>
              </a:lnSpc>
              <a:spcAft>
                <a:spcPts val="500"/>
              </a:spcAft>
            </a:pPr>
            <a:r>
              <a:rPr lang="ar-SA" dirty="0">
                <a:latin typeface="Calibri" panose="020F0502020204030204" pitchFamily="34" charset="0"/>
                <a:ea typeface="Times New Roman" panose="02020603050405020304" pitchFamily="18" charset="0"/>
                <a:cs typeface="Times New Roman" panose="02020603050405020304" pitchFamily="18" charset="0"/>
              </a:rPr>
              <a:t> </a:t>
            </a:r>
            <a:endParaRPr lang="en-US" sz="1600" dirty="0">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714318898"/>
      </p:ext>
    </p:extLst>
  </p:cSld>
  <p:clrMapOvr>
    <a:masterClrMapping/>
  </p:clrMapOvr>
  <mc:AlternateContent xmlns:mc="http://schemas.openxmlformats.org/markup-compatibility/2006">
    <mc:Choice xmlns:p14="http://schemas.microsoft.com/office/powerpoint/2010/main" Requires="p14">
      <p:transition spd="slow" p14:dur="3400">
        <p14:reveal/>
      </p:transition>
    </mc:Choice>
    <mc:Fallback>
      <p:transition spd="slow">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040177"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70274" y="1545190"/>
            <a:ext cx="9345750" cy="4287616"/>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8" name="Picture 7">
            <a:extLst>
              <a:ext uri="{FF2B5EF4-FFF2-40B4-BE49-F238E27FC236}">
                <a16:creationId xmlns:a16="http://schemas.microsoft.com/office/drawing/2014/main" id="{A9FF9285-2AC7-4638-BA4A-88CBFA5A9A8C}"/>
              </a:ext>
            </a:extLst>
          </p:cNvPr>
          <p:cNvPicPr>
            <a:picLocks noChangeAspect="1"/>
          </p:cNvPicPr>
          <p:nvPr/>
        </p:nvPicPr>
        <p:blipFill>
          <a:blip r:embed="rId3"/>
          <a:stretch>
            <a:fillRect/>
          </a:stretch>
        </p:blipFill>
        <p:spPr>
          <a:xfrm>
            <a:off x="1170274" y="1624322"/>
            <a:ext cx="9240551" cy="4131475"/>
          </a:xfrm>
          <a:prstGeom prst="rect">
            <a:avLst/>
          </a:prstGeom>
        </p:spPr>
      </p:pic>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5570" y="419743"/>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2383737" y="959446"/>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3" name="Flowchart: Alternate Process 12">
            <a:extLst>
              <a:ext uri="{FF2B5EF4-FFF2-40B4-BE49-F238E27FC236}">
                <a16:creationId xmlns:a16="http://schemas.microsoft.com/office/drawing/2014/main" id="{51FB13BB-AD71-477E-BC70-772A9472A5BB}"/>
              </a:ext>
            </a:extLst>
          </p:cNvPr>
          <p:cNvSpPr/>
          <p:nvPr/>
        </p:nvSpPr>
        <p:spPr>
          <a:xfrm>
            <a:off x="1389578" y="1944656"/>
            <a:ext cx="2749465" cy="606441"/>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3200" b="1" i="0" u="none" strike="noStrike" kern="1200" cap="none" spc="0" normalizeH="0" baseline="0" noProof="0" dirty="0">
                <a:ln>
                  <a:noFill/>
                </a:ln>
                <a:solidFill>
                  <a:prstClr val="white"/>
                </a:solidFill>
                <a:effectLst/>
                <a:uLnTx/>
                <a:uFillTx/>
                <a:latin typeface="Calibri" panose="020F0502020204030204"/>
                <a:ea typeface="+mn-ea"/>
                <a:cs typeface="Arial" panose="020B0604020202020204" pitchFamily="34" charset="0"/>
              </a:rPr>
              <a:t>عناصر المحاضرة</a:t>
            </a:r>
            <a:endParaRPr kumimoji="0" lang="en-US" sz="3200" b="1"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grpSp>
        <p:nvGrpSpPr>
          <p:cNvPr id="16" name="Group 15">
            <a:extLst>
              <a:ext uri="{FF2B5EF4-FFF2-40B4-BE49-F238E27FC236}">
                <a16:creationId xmlns:a16="http://schemas.microsoft.com/office/drawing/2014/main" id="{7EA1F668-5EBE-43E4-BBF8-AA1B8347D369}"/>
              </a:ext>
            </a:extLst>
          </p:cNvPr>
          <p:cNvGrpSpPr/>
          <p:nvPr/>
        </p:nvGrpSpPr>
        <p:grpSpPr>
          <a:xfrm>
            <a:off x="393295" y="3551365"/>
            <a:ext cx="4742031" cy="1558058"/>
            <a:chOff x="-3915639" y="3094916"/>
            <a:chExt cx="5147156" cy="1252153"/>
          </a:xfrm>
          <a:scene3d>
            <a:camera prst="orthographicFront">
              <a:rot lat="0" lon="0" rev="0"/>
            </a:camera>
            <a:lightRig rig="contrasting" dir="t">
              <a:rot lat="0" lon="0" rev="1200000"/>
            </a:lightRig>
          </a:scene3d>
        </p:grpSpPr>
        <p:sp>
          <p:nvSpPr>
            <p:cNvPr id="17" name="Rectangle: Top Corners Rounded 16">
              <a:extLst>
                <a:ext uri="{FF2B5EF4-FFF2-40B4-BE49-F238E27FC236}">
                  <a16:creationId xmlns:a16="http://schemas.microsoft.com/office/drawing/2014/main" id="{D5426BB0-84FA-4829-86A3-F2F66B027D34}"/>
                </a:ext>
              </a:extLst>
            </p:cNvPr>
            <p:cNvSpPr/>
            <p:nvPr/>
          </p:nvSpPr>
          <p:spPr>
            <a:xfrm rot="19200000">
              <a:off x="-3534400" y="3130173"/>
              <a:ext cx="4332273" cy="964498"/>
            </a:xfrm>
            <a:prstGeom prst="round2SameRect">
              <a:avLst/>
            </a:prstGeom>
            <a:sp3d contourW="19050" prstMaterial="metal">
              <a:bevelT w="88900" h="203200"/>
              <a:bevelB w="165100" h="254000"/>
            </a:sp3d>
          </p:spPr>
          <p:style>
            <a:lnRef idx="0">
              <a:schemeClr val="lt1">
                <a:hueOff val="0"/>
                <a:satOff val="0"/>
                <a:lumOff val="0"/>
                <a:alphaOff val="0"/>
              </a:schemeClr>
            </a:lnRef>
            <a:fillRef idx="1">
              <a:schemeClr val="accent2">
                <a:hueOff val="0"/>
                <a:satOff val="0"/>
                <a:lumOff val="0"/>
                <a:alphaOff val="0"/>
              </a:schemeClr>
            </a:fillRef>
            <a:effectRef idx="2">
              <a:schemeClr val="accent2">
                <a:hueOff val="0"/>
                <a:satOff val="0"/>
                <a:lumOff val="0"/>
                <a:alphaOff val="0"/>
              </a:schemeClr>
            </a:effectRef>
            <a:fontRef idx="minor">
              <a:schemeClr val="lt1"/>
            </a:fontRef>
          </p:style>
          <p:txBody>
            <a:bodyPr/>
            <a:lstStyle/>
            <a:p>
              <a:endParaRPr lang="en-US" dirty="0"/>
            </a:p>
          </p:txBody>
        </p:sp>
        <p:sp>
          <p:nvSpPr>
            <p:cNvPr id="18" name="Rectangle: Top Corners Rounded 4">
              <a:extLst>
                <a:ext uri="{FF2B5EF4-FFF2-40B4-BE49-F238E27FC236}">
                  <a16:creationId xmlns:a16="http://schemas.microsoft.com/office/drawing/2014/main" id="{343F0A2B-9866-41E9-9BF4-5F7E4AED3645}"/>
                </a:ext>
              </a:extLst>
            </p:cNvPr>
            <p:cNvSpPr txBox="1"/>
            <p:nvPr/>
          </p:nvSpPr>
          <p:spPr>
            <a:xfrm rot="19200000">
              <a:off x="-3915639" y="3094916"/>
              <a:ext cx="5147156" cy="1252153"/>
            </a:xfrm>
            <a:prstGeom prst="rect">
              <a:avLst/>
            </a:prstGeom>
            <a:sp3d/>
          </p:spPr>
          <p:style>
            <a:lnRef idx="0">
              <a:scrgbClr r="0" g="0" b="0"/>
            </a:lnRef>
            <a:fillRef idx="0">
              <a:scrgbClr r="0" g="0" b="0"/>
            </a:fillRef>
            <a:effectRef idx="0">
              <a:scrgbClr r="0" g="0" b="0"/>
            </a:effectRef>
            <a:fontRef idx="minor">
              <a:schemeClr val="lt1"/>
            </a:fontRef>
          </p:style>
          <p:txBody>
            <a:bodyPr spcFirstLastPara="0" vert="horz" wrap="square" lIns="87630" tIns="29210" rIns="87630" bIns="29210" numCol="1" spcCol="1270" anchor="ctr" anchorCtr="0">
              <a:noAutofit/>
            </a:bodyPr>
            <a:lstStyle/>
            <a:p>
              <a:pPr marL="0" lvl="0" indent="0" algn="ctr" defTabSz="1022350">
                <a:lnSpc>
                  <a:spcPct val="90000"/>
                </a:lnSpc>
                <a:spcBef>
                  <a:spcPct val="0"/>
                </a:spcBef>
                <a:spcAft>
                  <a:spcPct val="35000"/>
                </a:spcAft>
                <a:buNone/>
              </a:pPr>
              <a:r>
                <a:rPr lang="ar-EG" sz="2300" b="1" kern="1200" dirty="0"/>
                <a:t>المحور الثاني</a:t>
              </a:r>
            </a:p>
            <a:p>
              <a:pPr marL="0" lvl="0" indent="0" algn="ctr" defTabSz="1022350">
                <a:lnSpc>
                  <a:spcPct val="90000"/>
                </a:lnSpc>
                <a:spcBef>
                  <a:spcPct val="0"/>
                </a:spcBef>
                <a:spcAft>
                  <a:spcPct val="35000"/>
                </a:spcAft>
                <a:buNone/>
              </a:pPr>
              <a:r>
                <a:rPr lang="ar-EG" sz="2300" b="1" dirty="0"/>
                <a:t>مبادئ حماية الخصوصية المعلوماتية</a:t>
              </a:r>
              <a:endParaRPr lang="ar-EG" sz="2300" b="1" kern="1200" dirty="0"/>
            </a:p>
          </p:txBody>
        </p:sp>
      </p:grpSp>
      <p:sp>
        <p:nvSpPr>
          <p:cNvPr id="14" name="Flowchart: Alternate Process 13">
            <a:extLst>
              <a:ext uri="{FF2B5EF4-FFF2-40B4-BE49-F238E27FC236}">
                <a16:creationId xmlns:a16="http://schemas.microsoft.com/office/drawing/2014/main" id="{95ABAD60-C80C-460E-981B-188E70471B5F}"/>
              </a:ext>
            </a:extLst>
          </p:cNvPr>
          <p:cNvSpPr/>
          <p:nvPr/>
        </p:nvSpPr>
        <p:spPr>
          <a:xfrm>
            <a:off x="4325313" y="2130106"/>
            <a:ext cx="6711662" cy="4400576"/>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07000"/>
              </a:lnSpc>
              <a:spcAft>
                <a:spcPts val="500"/>
              </a:spcAft>
            </a:pPr>
            <a:r>
              <a:rPr lang="ar-SA" sz="2000" b="1" dirty="0">
                <a:solidFill>
                  <a:srgbClr val="000000"/>
                </a:solidFill>
                <a:latin typeface="Calibri" panose="020F0502020204030204" pitchFamily="34" charset="0"/>
                <a:ea typeface="Times New Roman" panose="02020603050405020304" pitchFamily="18" charset="0"/>
                <a:cs typeface="Calibri" panose="020F0502020204030204" pitchFamily="34" charset="0"/>
              </a:rPr>
              <a:t>أولا : حظر تخزين بعض أنواع المعلومات الشخصية:</a:t>
            </a:r>
            <a:endParaRPr lang="ar-EG" sz="2000" b="1"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algn="just" rtl="1">
              <a:lnSpc>
                <a:spcPct val="107000"/>
              </a:lnSpc>
              <a:spcAft>
                <a:spcPts val="500"/>
              </a:spcAft>
            </a:pPr>
            <a:r>
              <a:rPr lang="ar-EG" sz="2000" b="1" dirty="0">
                <a:solidFill>
                  <a:srgbClr val="002060"/>
                </a:solidFill>
                <a:latin typeface="Calibri" panose="020F0502020204030204" pitchFamily="34" charset="0"/>
                <a:ea typeface="Calibri" panose="020F0502020204030204" pitchFamily="34" charset="0"/>
                <a:cs typeface="Arial" panose="020B0604020202020204" pitchFamily="34" charset="0"/>
              </a:rPr>
              <a:t>1. </a:t>
            </a:r>
            <a:r>
              <a:rPr lang="ar-SA" sz="2000" b="1" dirty="0">
                <a:solidFill>
                  <a:srgbClr val="002060"/>
                </a:solidFill>
                <a:latin typeface="Calibri" panose="020F0502020204030204" pitchFamily="34" charset="0"/>
                <a:ea typeface="Times New Roman" panose="02020603050405020304" pitchFamily="18" charset="0"/>
                <a:cs typeface="Calibri" panose="020F0502020204030204" pitchFamily="34" charset="0"/>
              </a:rPr>
              <a:t>المعلومات التي تدخل في إطار الخصوصية</a:t>
            </a:r>
            <a:r>
              <a:rPr lang="ar-EG" sz="2000" b="1" dirty="0">
                <a:solidFill>
                  <a:srgbClr val="002060"/>
                </a:solidFill>
                <a:latin typeface="Calibri" panose="020F0502020204030204" pitchFamily="34" charset="0"/>
                <a:ea typeface="Times New Roman" panose="02020603050405020304" pitchFamily="18" charset="0"/>
                <a:cs typeface="Calibri" panose="020F0502020204030204" pitchFamily="34" charset="0"/>
              </a:rPr>
              <a:t>:</a:t>
            </a:r>
            <a:r>
              <a:rPr lang="ar-SA" sz="2000" b="1" dirty="0">
                <a:solidFill>
                  <a:srgbClr val="002060"/>
                </a:solidFill>
                <a:latin typeface="Calibri" panose="020F0502020204030204" pitchFamily="34" charset="0"/>
                <a:ea typeface="Times New Roman" panose="02020603050405020304" pitchFamily="18" charset="0"/>
                <a:cs typeface="Calibri" panose="020F0502020204030204" pitchFamily="34" charset="0"/>
              </a:rPr>
              <a:t> (سوف نشرح هذا النوع من المعلومات فقط والباقي المحاضرة القادمة بمشيئة الله تعالي).</a:t>
            </a:r>
            <a:endParaRPr lang="en-US" sz="2000" b="1"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marL="342900" marR="0" lvl="0" indent="-342900" algn="just" rtl="1">
              <a:lnSpc>
                <a:spcPct val="107000"/>
              </a:lnSpc>
              <a:spcBef>
                <a:spcPts val="0"/>
              </a:spcBef>
              <a:spcAft>
                <a:spcPts val="500"/>
              </a:spcAft>
              <a:buFont typeface="+mj-cs"/>
              <a:buAutoNum type="arabic1Minus"/>
            </a:pPr>
            <a:r>
              <a:rPr lang="ar-SA" sz="2000" dirty="0">
                <a:solidFill>
                  <a:srgbClr val="000000"/>
                </a:solidFill>
                <a:latin typeface="Calibri" panose="020F0502020204030204" pitchFamily="34" charset="0"/>
                <a:ea typeface="Times New Roman" panose="02020603050405020304" pitchFamily="18" charset="0"/>
                <a:cs typeface="Calibri" panose="020F0502020204030204" pitchFamily="34" charset="0"/>
              </a:rPr>
              <a:t>رضاء صاحب الشأن بتخزين المعلومات.</a:t>
            </a:r>
            <a:endParaRPr lang="en-US" sz="2000" dirty="0">
              <a:latin typeface="Calibri" panose="020F0502020204030204" pitchFamily="34" charset="0"/>
              <a:ea typeface="Calibri" panose="020F0502020204030204" pitchFamily="34" charset="0"/>
              <a:cs typeface="Arial" panose="020B0604020202020204" pitchFamily="34" charset="0"/>
            </a:endParaRPr>
          </a:p>
          <a:p>
            <a:pPr marL="342900" marR="0" lvl="0" indent="-342900" algn="just" rtl="1">
              <a:lnSpc>
                <a:spcPct val="107000"/>
              </a:lnSpc>
              <a:spcBef>
                <a:spcPts val="0"/>
              </a:spcBef>
              <a:spcAft>
                <a:spcPts val="500"/>
              </a:spcAft>
              <a:buFont typeface="+mj-cs"/>
              <a:buAutoNum type="arabic1Minus"/>
            </a:pPr>
            <a:r>
              <a:rPr lang="ar-SA" sz="2000" dirty="0">
                <a:solidFill>
                  <a:srgbClr val="000000"/>
                </a:solidFill>
                <a:latin typeface="Calibri" panose="020F0502020204030204" pitchFamily="34" charset="0"/>
                <a:ea typeface="Times New Roman" panose="02020603050405020304" pitchFamily="18" charset="0"/>
                <a:cs typeface="Calibri" panose="020F0502020204030204" pitchFamily="34" charset="0"/>
              </a:rPr>
              <a:t>الجهات الدينية والفلسفية و السياسية و النقابية. </a:t>
            </a:r>
            <a:endParaRPr lang="en-US" sz="2000" dirty="0">
              <a:latin typeface="Calibri" panose="020F0502020204030204" pitchFamily="34" charset="0"/>
              <a:ea typeface="Calibri" panose="020F0502020204030204" pitchFamily="34" charset="0"/>
              <a:cs typeface="Arial" panose="020B0604020202020204" pitchFamily="34" charset="0"/>
            </a:endParaRPr>
          </a:p>
          <a:p>
            <a:pPr marL="342900" marR="0" lvl="0" indent="-342900" algn="just" rtl="1">
              <a:lnSpc>
                <a:spcPct val="107000"/>
              </a:lnSpc>
              <a:spcBef>
                <a:spcPts val="0"/>
              </a:spcBef>
              <a:spcAft>
                <a:spcPts val="500"/>
              </a:spcAft>
              <a:buFont typeface="+mj-cs"/>
              <a:buAutoNum type="arabic1Minus"/>
            </a:pPr>
            <a:r>
              <a:rPr lang="ar-SA" sz="2000" dirty="0">
                <a:solidFill>
                  <a:srgbClr val="000000"/>
                </a:solidFill>
                <a:latin typeface="Calibri" panose="020F0502020204030204" pitchFamily="34" charset="0"/>
                <a:ea typeface="Times New Roman" panose="02020603050405020304" pitchFamily="18" charset="0"/>
                <a:cs typeface="Calibri" panose="020F0502020204030204" pitchFamily="34" charset="0"/>
              </a:rPr>
              <a:t>الحق في الإعلام. </a:t>
            </a:r>
            <a:endParaRPr lang="en-US" sz="2000" dirty="0">
              <a:latin typeface="Calibri" panose="020F0502020204030204" pitchFamily="34" charset="0"/>
              <a:ea typeface="Calibri" panose="020F0502020204030204" pitchFamily="34" charset="0"/>
              <a:cs typeface="Arial" panose="020B0604020202020204" pitchFamily="34" charset="0"/>
            </a:endParaRPr>
          </a:p>
          <a:p>
            <a:pPr marL="342900" marR="0" lvl="0" indent="-342900" algn="just" rtl="1">
              <a:lnSpc>
                <a:spcPct val="107000"/>
              </a:lnSpc>
              <a:spcBef>
                <a:spcPts val="0"/>
              </a:spcBef>
              <a:spcAft>
                <a:spcPts val="500"/>
              </a:spcAft>
              <a:buFont typeface="+mj-cs"/>
              <a:buAutoNum type="arabic1Minus"/>
            </a:pPr>
            <a:r>
              <a:rPr lang="ar-SA" sz="2000" dirty="0">
                <a:solidFill>
                  <a:srgbClr val="000000"/>
                </a:solidFill>
                <a:latin typeface="Calibri" panose="020F0502020204030204" pitchFamily="34" charset="0"/>
                <a:ea typeface="Times New Roman" panose="02020603050405020304" pitchFamily="18" charset="0"/>
                <a:cs typeface="Calibri" panose="020F0502020204030204" pitchFamily="34" charset="0"/>
              </a:rPr>
              <a:t>ضرورات المصلحة العامة.</a:t>
            </a:r>
            <a:endParaRPr lang="en-US" sz="2000" dirty="0">
              <a:latin typeface="Calibri" panose="020F0502020204030204" pitchFamily="34" charset="0"/>
              <a:ea typeface="Calibri" panose="020F0502020204030204" pitchFamily="34" charset="0"/>
              <a:cs typeface="Arial" panose="020B0604020202020204" pitchFamily="34" charset="0"/>
            </a:endParaRPr>
          </a:p>
          <a:p>
            <a:pPr marL="342900" marR="0" lvl="0" indent="-342900" algn="just" rtl="1">
              <a:lnSpc>
                <a:spcPct val="107000"/>
              </a:lnSpc>
              <a:spcBef>
                <a:spcPts val="0"/>
              </a:spcBef>
              <a:spcAft>
                <a:spcPts val="500"/>
              </a:spcAft>
              <a:buFont typeface="+mj-cs"/>
              <a:buAutoNum type="arabic1Minus"/>
            </a:pPr>
            <a:r>
              <a:rPr lang="ar-SA" sz="2000" dirty="0">
                <a:solidFill>
                  <a:srgbClr val="000000"/>
                </a:solidFill>
                <a:latin typeface="Calibri" panose="020F0502020204030204" pitchFamily="34" charset="0"/>
                <a:ea typeface="Times New Roman" panose="02020603050405020304" pitchFamily="18" charset="0"/>
                <a:cs typeface="Calibri" panose="020F0502020204030204" pitchFamily="34" charset="0"/>
              </a:rPr>
              <a:t>المعالجة الآلية لإثبات أو الممارسة أو الدفاع عن حق في القضاء.</a:t>
            </a:r>
            <a:endParaRPr lang="en-US" sz="2000" dirty="0">
              <a:latin typeface="Calibri" panose="020F0502020204030204" pitchFamily="34" charset="0"/>
              <a:ea typeface="Calibri" panose="020F0502020204030204" pitchFamily="34" charset="0"/>
              <a:cs typeface="Arial" panose="020B0604020202020204" pitchFamily="34" charset="0"/>
            </a:endParaRPr>
          </a:p>
          <a:p>
            <a:pPr marL="342900" marR="0" lvl="0" indent="-342900" algn="just" rtl="1">
              <a:lnSpc>
                <a:spcPct val="107000"/>
              </a:lnSpc>
              <a:spcBef>
                <a:spcPts val="0"/>
              </a:spcBef>
              <a:spcAft>
                <a:spcPts val="500"/>
              </a:spcAft>
              <a:buFont typeface="+mj-cs"/>
              <a:buAutoNum type="arabic1Minus"/>
            </a:pPr>
            <a:r>
              <a:rPr lang="ar-SA" sz="2000" dirty="0">
                <a:solidFill>
                  <a:srgbClr val="000000"/>
                </a:solidFill>
                <a:latin typeface="Calibri" panose="020F0502020204030204" pitchFamily="34" charset="0"/>
                <a:ea typeface="Times New Roman" panose="02020603050405020304" pitchFamily="18" charset="0"/>
                <a:cs typeface="Calibri" panose="020F0502020204030204" pitchFamily="34" charset="0"/>
              </a:rPr>
              <a:t>المعلومات الضرورية للطب الوقائي و للتشخيص الطبي. </a:t>
            </a:r>
            <a:endParaRPr lang="en-US" sz="2000" dirty="0">
              <a:latin typeface="Calibri" panose="020F0502020204030204" pitchFamily="34" charset="0"/>
              <a:ea typeface="Calibri" panose="020F0502020204030204" pitchFamily="34" charset="0"/>
              <a:cs typeface="Arial" panose="020B0604020202020204" pitchFamily="34" charset="0"/>
            </a:endParaRPr>
          </a:p>
          <a:p>
            <a:pPr marL="342900" marR="0" lvl="0" indent="-342900" algn="just" rtl="1">
              <a:lnSpc>
                <a:spcPct val="107000"/>
              </a:lnSpc>
              <a:spcBef>
                <a:spcPts val="0"/>
              </a:spcBef>
              <a:spcAft>
                <a:spcPts val="500"/>
              </a:spcAft>
              <a:buFont typeface="+mj-cs"/>
              <a:buAutoNum type="arabic1Minus"/>
            </a:pPr>
            <a:r>
              <a:rPr lang="ar-SA" sz="2000" dirty="0">
                <a:solidFill>
                  <a:srgbClr val="000000"/>
                </a:solidFill>
                <a:latin typeface="Calibri" panose="020F0502020204030204" pitchFamily="34" charset="0"/>
                <a:ea typeface="Times New Roman" panose="02020603050405020304" pitchFamily="18" charset="0"/>
                <a:cs typeface="Calibri" panose="020F0502020204030204" pitchFamily="34" charset="0"/>
              </a:rPr>
              <a:t>المعالجة الآلية الإحصائية للبيانات الشخصية.</a:t>
            </a:r>
            <a:endParaRPr lang="en-US" sz="2000" dirty="0">
              <a:latin typeface="Calibri" panose="020F0502020204030204" pitchFamily="34" charset="0"/>
              <a:ea typeface="Calibri" panose="020F0502020204030204" pitchFamily="34" charset="0"/>
              <a:cs typeface="Arial" panose="020B0604020202020204" pitchFamily="34" charset="0"/>
            </a:endParaRPr>
          </a:p>
          <a:p>
            <a:pPr marL="342900" marR="0" lvl="0" indent="-342900" algn="just" rtl="1">
              <a:lnSpc>
                <a:spcPct val="107000"/>
              </a:lnSpc>
              <a:spcBef>
                <a:spcPts val="0"/>
              </a:spcBef>
              <a:spcAft>
                <a:spcPts val="500"/>
              </a:spcAft>
              <a:buFont typeface="+mj-cs"/>
              <a:buAutoNum type="arabic1Minus"/>
            </a:pPr>
            <a:r>
              <a:rPr lang="ar-SA" sz="2000" dirty="0">
                <a:solidFill>
                  <a:srgbClr val="000000"/>
                </a:solidFill>
                <a:latin typeface="Calibri" panose="020F0502020204030204" pitchFamily="34" charset="0"/>
                <a:ea typeface="Times New Roman" panose="02020603050405020304" pitchFamily="18" charset="0"/>
                <a:cs typeface="Calibri" panose="020F0502020204030204" pitchFamily="34" charset="0"/>
              </a:rPr>
              <a:t>المعالجة الآلية للبيانات الضرورية للبحث في مجال الصحة.</a:t>
            </a:r>
            <a:endParaRPr lang="en-US" sz="2000" dirty="0">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54640262"/>
      </p:ext>
    </p:extLst>
  </p:cSld>
  <p:clrMapOvr>
    <a:masterClrMapping/>
  </p:clrMapOvr>
  <mc:AlternateContent xmlns:mc="http://schemas.openxmlformats.org/markup-compatibility/2006">
    <mc:Choice xmlns:p14="http://schemas.microsoft.com/office/powerpoint/2010/main" Requires="p14">
      <p:transition spd="slow" p14:dur="800">
        <p:circle/>
      </p:transition>
    </mc:Choice>
    <mc:Fallback>
      <p:transition spd="slow">
        <p:circl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6983797" y="1212843"/>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70274" y="1545190"/>
            <a:ext cx="9345750" cy="4287616"/>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2" name="Picture 1">
            <a:extLst>
              <a:ext uri="{FF2B5EF4-FFF2-40B4-BE49-F238E27FC236}">
                <a16:creationId xmlns:a16="http://schemas.microsoft.com/office/drawing/2014/main" id="{05444199-F26D-4E29-A572-EF4D2E821023}"/>
              </a:ext>
            </a:extLst>
          </p:cNvPr>
          <p:cNvPicPr>
            <a:picLocks noChangeAspect="1"/>
          </p:cNvPicPr>
          <p:nvPr/>
        </p:nvPicPr>
        <p:blipFill>
          <a:blip r:embed="rId2"/>
          <a:stretch>
            <a:fillRect/>
          </a:stretch>
        </p:blipFill>
        <p:spPr>
          <a:xfrm>
            <a:off x="1352550" y="1752544"/>
            <a:ext cx="8917887" cy="3962456"/>
          </a:xfrm>
          <a:prstGeom prst="rect">
            <a:avLst/>
          </a:prstGeom>
          <a:ln>
            <a:noFill/>
          </a:ln>
          <a:effectLst>
            <a:softEdge rad="112500"/>
          </a:effectLst>
        </p:spPr>
      </p:pic>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5570" y="419743"/>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2383737" y="959446"/>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aphicFrame>
        <p:nvGraphicFramePr>
          <p:cNvPr id="10" name="Diagram 9">
            <a:extLst>
              <a:ext uri="{FF2B5EF4-FFF2-40B4-BE49-F238E27FC236}">
                <a16:creationId xmlns:a16="http://schemas.microsoft.com/office/drawing/2014/main" id="{32961F57-64E1-41F7-BC76-680ECF003536}"/>
              </a:ext>
            </a:extLst>
          </p:cNvPr>
          <p:cNvGraphicFramePr/>
          <p:nvPr>
            <p:extLst>
              <p:ext uri="{D42A27DB-BD31-4B8C-83A1-F6EECF244321}">
                <p14:modId xmlns:p14="http://schemas.microsoft.com/office/powerpoint/2010/main" val="1617572104"/>
              </p:ext>
            </p:extLst>
          </p:nvPr>
        </p:nvGraphicFramePr>
        <p:xfrm>
          <a:off x="2795587" y="2844096"/>
          <a:ext cx="6600825" cy="1906311"/>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2889205721"/>
      </p:ext>
    </p:extLst>
  </p:cSld>
  <p:clrMapOvr>
    <a:masterClrMapping/>
  </p:clrMapOvr>
  <mc:AlternateContent xmlns:mc="http://schemas.openxmlformats.org/markup-compatibility/2006">
    <mc:Choice xmlns:p14="http://schemas.microsoft.com/office/powerpoint/2010/main" Requires="p14">
      <p:transition spd="slow" p14:dur="800">
        <p:circle/>
      </p:transition>
    </mc:Choice>
    <mc:Fallback>
      <p:transition spd="slow">
        <p:circl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6983797" y="1212843"/>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70274" y="1545190"/>
            <a:ext cx="9345750" cy="4287616"/>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2" name="Picture 1">
            <a:extLst>
              <a:ext uri="{FF2B5EF4-FFF2-40B4-BE49-F238E27FC236}">
                <a16:creationId xmlns:a16="http://schemas.microsoft.com/office/drawing/2014/main" id="{05444199-F26D-4E29-A572-EF4D2E821023}"/>
              </a:ext>
            </a:extLst>
          </p:cNvPr>
          <p:cNvPicPr>
            <a:picLocks noChangeAspect="1"/>
          </p:cNvPicPr>
          <p:nvPr/>
        </p:nvPicPr>
        <p:blipFill>
          <a:blip r:embed="rId2"/>
          <a:stretch>
            <a:fillRect/>
          </a:stretch>
        </p:blipFill>
        <p:spPr>
          <a:xfrm>
            <a:off x="1352550" y="1752544"/>
            <a:ext cx="8917887" cy="3962456"/>
          </a:xfrm>
          <a:prstGeom prst="rect">
            <a:avLst/>
          </a:prstGeom>
          <a:ln>
            <a:noFill/>
          </a:ln>
          <a:effectLst>
            <a:softEdge rad="112500"/>
          </a:effectLst>
        </p:spPr>
      </p:pic>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5570" y="419743"/>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2383737" y="959446"/>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aphicFrame>
        <p:nvGraphicFramePr>
          <p:cNvPr id="10" name="Diagram 9">
            <a:extLst>
              <a:ext uri="{FF2B5EF4-FFF2-40B4-BE49-F238E27FC236}">
                <a16:creationId xmlns:a16="http://schemas.microsoft.com/office/drawing/2014/main" id="{32961F57-64E1-41F7-BC76-680ECF003536}"/>
              </a:ext>
            </a:extLst>
          </p:cNvPr>
          <p:cNvGraphicFramePr/>
          <p:nvPr>
            <p:extLst/>
          </p:nvPr>
        </p:nvGraphicFramePr>
        <p:xfrm>
          <a:off x="2795587" y="2844096"/>
          <a:ext cx="6600825" cy="1906311"/>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3779076647"/>
      </p:ext>
    </p:extLst>
  </p:cSld>
  <p:clrMapOvr>
    <a:masterClrMapping/>
  </p:clrMapOvr>
  <p:transition spd="med">
    <p:pull/>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6983797" y="1212843"/>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70274" y="1545190"/>
            <a:ext cx="9345750" cy="4287616"/>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2" name="Picture 1">
            <a:extLst>
              <a:ext uri="{FF2B5EF4-FFF2-40B4-BE49-F238E27FC236}">
                <a16:creationId xmlns:a16="http://schemas.microsoft.com/office/drawing/2014/main" id="{05444199-F26D-4E29-A572-EF4D2E821023}"/>
              </a:ext>
            </a:extLst>
          </p:cNvPr>
          <p:cNvPicPr>
            <a:picLocks noChangeAspect="1"/>
          </p:cNvPicPr>
          <p:nvPr/>
        </p:nvPicPr>
        <p:blipFill>
          <a:blip r:embed="rId2"/>
          <a:stretch>
            <a:fillRect/>
          </a:stretch>
        </p:blipFill>
        <p:spPr>
          <a:xfrm>
            <a:off x="1352550" y="1752544"/>
            <a:ext cx="8917887" cy="3962456"/>
          </a:xfrm>
          <a:prstGeom prst="rect">
            <a:avLst/>
          </a:prstGeom>
          <a:ln>
            <a:noFill/>
          </a:ln>
          <a:effectLst>
            <a:softEdge rad="112500"/>
          </a:effectLst>
        </p:spPr>
      </p:pic>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5570" y="419743"/>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2383737" y="959446"/>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aphicFrame>
        <p:nvGraphicFramePr>
          <p:cNvPr id="10" name="Diagram 9">
            <a:extLst>
              <a:ext uri="{FF2B5EF4-FFF2-40B4-BE49-F238E27FC236}">
                <a16:creationId xmlns:a16="http://schemas.microsoft.com/office/drawing/2014/main" id="{32961F57-64E1-41F7-BC76-680ECF003536}"/>
              </a:ext>
            </a:extLst>
          </p:cNvPr>
          <p:cNvGraphicFramePr/>
          <p:nvPr>
            <p:extLst>
              <p:ext uri="{D42A27DB-BD31-4B8C-83A1-F6EECF244321}">
                <p14:modId xmlns:p14="http://schemas.microsoft.com/office/powerpoint/2010/main" val="402753951"/>
              </p:ext>
            </p:extLst>
          </p:nvPr>
        </p:nvGraphicFramePr>
        <p:xfrm>
          <a:off x="4678230" y="1827461"/>
          <a:ext cx="6600825" cy="1906311"/>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12" name="Flowchart: Alternate Process 11">
            <a:extLst>
              <a:ext uri="{FF2B5EF4-FFF2-40B4-BE49-F238E27FC236}">
                <a16:creationId xmlns:a16="http://schemas.microsoft.com/office/drawing/2014/main" id="{D28262E7-4127-46CE-84F6-838C8CA7EE48}"/>
              </a:ext>
            </a:extLst>
          </p:cNvPr>
          <p:cNvSpPr/>
          <p:nvPr/>
        </p:nvSpPr>
        <p:spPr>
          <a:xfrm>
            <a:off x="1352550" y="3429000"/>
            <a:ext cx="8596698" cy="2147725"/>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r>
              <a:rPr lang="ar-SA" sz="2400" b="1" dirty="0">
                <a:solidFill>
                  <a:schemeClr val="tx1"/>
                </a:solidFill>
                <a:ea typeface="Times New Roman" panose="02020603050405020304" pitchFamily="18" charset="0"/>
                <a:cs typeface="Calibri" panose="020F0502020204030204" pitchFamily="34" charset="0"/>
              </a:rPr>
              <a:t>أولاً </a:t>
            </a:r>
            <a:r>
              <a:rPr lang="ar-EG" sz="2400" b="1" dirty="0">
                <a:solidFill>
                  <a:schemeClr val="tx1"/>
                </a:solidFill>
                <a:ea typeface="Times New Roman" panose="02020603050405020304" pitchFamily="18" charset="0"/>
                <a:cs typeface="Calibri" panose="020F0502020204030204" pitchFamily="34" charset="0"/>
              </a:rPr>
              <a:t>:</a:t>
            </a:r>
            <a:r>
              <a:rPr lang="ar-SA" sz="2400" b="1" dirty="0">
                <a:solidFill>
                  <a:schemeClr val="tx1"/>
                </a:solidFill>
                <a:ea typeface="Times New Roman" panose="02020603050405020304" pitchFamily="18" charset="0"/>
                <a:cs typeface="Calibri" panose="020F0502020204030204" pitchFamily="34" charset="0"/>
              </a:rPr>
              <a:t>تكمن المعالم الرئيسة لمخاطر بنوك المعلومات فيما يلي:</a:t>
            </a:r>
            <a:endParaRPr lang="ar-EG" sz="2000" b="1" dirty="0">
              <a:solidFill>
                <a:schemeClr val="tx1"/>
              </a:solidFill>
              <a:ea typeface="Times New Roman" panose="02020603050405020304" pitchFamily="18" charset="0"/>
              <a:cs typeface="Calibri" panose="020F0502020204030204" pitchFamily="34" charset="0"/>
            </a:endParaRPr>
          </a:p>
          <a:p>
            <a:pPr algn="just" rtl="1"/>
            <a:endParaRPr lang="en-US" sz="2000" dirty="0">
              <a:solidFill>
                <a:schemeClr val="tx1"/>
              </a:solidFill>
              <a:ea typeface="Times New Roman" panose="02020603050405020304" pitchFamily="18" charset="0"/>
            </a:endParaRPr>
          </a:p>
          <a:p>
            <a:pPr algn="just" rtl="1"/>
            <a:r>
              <a:rPr lang="ar-EG" sz="2400" dirty="0">
                <a:solidFill>
                  <a:schemeClr val="tx1"/>
                </a:solidFill>
                <a:ea typeface="Calibri" panose="020F0502020204030204" pitchFamily="34" charset="0"/>
                <a:cs typeface="Calibri" panose="020F0502020204030204" pitchFamily="34" charset="0"/>
              </a:rPr>
              <a:t>1. </a:t>
            </a:r>
            <a:r>
              <a:rPr lang="ar-SA" sz="2400" dirty="0">
                <a:solidFill>
                  <a:schemeClr val="tx1"/>
                </a:solidFill>
                <a:ea typeface="Calibri" panose="020F0502020204030204" pitchFamily="34" charset="0"/>
                <a:cs typeface="Calibri" panose="020F0502020204030204" pitchFamily="34" charset="0"/>
              </a:rPr>
              <a:t>إن الكثير من المؤسسات الحكومية والهيئات الخاصة، </a:t>
            </a:r>
            <a:r>
              <a:rPr lang="ar-SA" sz="2400" dirty="0">
                <a:solidFill>
                  <a:schemeClr val="tx1"/>
                </a:solidFill>
                <a:highlight>
                  <a:srgbClr val="FFFF00"/>
                </a:highlight>
                <a:ea typeface="Calibri" panose="020F0502020204030204" pitchFamily="34" charset="0"/>
                <a:cs typeface="Calibri" panose="020F0502020204030204" pitchFamily="34" charset="0"/>
              </a:rPr>
              <a:t>تجمع عن الأفراد بيانات عديدة ومفصلة</a:t>
            </a:r>
            <a:r>
              <a:rPr lang="ar-SA" sz="2400" dirty="0">
                <a:solidFill>
                  <a:schemeClr val="tx1"/>
                </a:solidFill>
                <a:ea typeface="Calibri" panose="020F0502020204030204" pitchFamily="34" charset="0"/>
                <a:cs typeface="Calibri" panose="020F0502020204030204" pitchFamily="34" charset="0"/>
              </a:rPr>
              <a:t> تتعلق بالوضع المادي، أو الصحي، أو التعليمي، أو العائلي، أو العادات الاجتماعية، أو العمل.. </a:t>
            </a:r>
            <a:endParaRPr lang="ar-EG" sz="2400" b="1" dirty="0">
              <a:solidFill>
                <a:schemeClr val="tx1"/>
              </a:solidFill>
              <a:ea typeface="Times New Roman" panose="02020603050405020304" pitchFamily="18" charset="0"/>
              <a:cs typeface="Calibri" panose="020F0502020204030204" pitchFamily="34" charset="0"/>
            </a:endParaRPr>
          </a:p>
        </p:txBody>
      </p:sp>
    </p:spTree>
    <p:extLst>
      <p:ext uri="{BB962C8B-B14F-4D97-AF65-F5344CB8AC3E}">
        <p14:creationId xmlns:p14="http://schemas.microsoft.com/office/powerpoint/2010/main" val="2749333848"/>
      </p:ext>
    </p:extLst>
  </p:cSld>
  <p:clrMapOvr>
    <a:masterClrMapping/>
  </p:clrMapOvr>
  <p:transition spd="med">
    <p:pull/>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6983797" y="1212843"/>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70274" y="1545190"/>
            <a:ext cx="9345750" cy="4287616"/>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2" name="Picture 1">
            <a:extLst>
              <a:ext uri="{FF2B5EF4-FFF2-40B4-BE49-F238E27FC236}">
                <a16:creationId xmlns:a16="http://schemas.microsoft.com/office/drawing/2014/main" id="{05444199-F26D-4E29-A572-EF4D2E821023}"/>
              </a:ext>
            </a:extLst>
          </p:cNvPr>
          <p:cNvPicPr>
            <a:picLocks noChangeAspect="1"/>
          </p:cNvPicPr>
          <p:nvPr/>
        </p:nvPicPr>
        <p:blipFill>
          <a:blip r:embed="rId2"/>
          <a:stretch>
            <a:fillRect/>
          </a:stretch>
        </p:blipFill>
        <p:spPr>
          <a:xfrm>
            <a:off x="1352550" y="1752544"/>
            <a:ext cx="8917887" cy="3962456"/>
          </a:xfrm>
          <a:prstGeom prst="rect">
            <a:avLst/>
          </a:prstGeom>
          <a:ln>
            <a:noFill/>
          </a:ln>
          <a:effectLst>
            <a:softEdge rad="112500"/>
          </a:effectLst>
        </p:spPr>
      </p:pic>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5570" y="419743"/>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2383737" y="959446"/>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aphicFrame>
        <p:nvGraphicFramePr>
          <p:cNvPr id="10" name="Diagram 9">
            <a:extLst>
              <a:ext uri="{FF2B5EF4-FFF2-40B4-BE49-F238E27FC236}">
                <a16:creationId xmlns:a16="http://schemas.microsoft.com/office/drawing/2014/main" id="{32961F57-64E1-41F7-BC76-680ECF003536}"/>
              </a:ext>
            </a:extLst>
          </p:cNvPr>
          <p:cNvGraphicFramePr/>
          <p:nvPr>
            <p:extLst>
              <p:ext uri="{D42A27DB-BD31-4B8C-83A1-F6EECF244321}">
                <p14:modId xmlns:p14="http://schemas.microsoft.com/office/powerpoint/2010/main" val="3686125824"/>
              </p:ext>
            </p:extLst>
          </p:nvPr>
        </p:nvGraphicFramePr>
        <p:xfrm>
          <a:off x="4634186" y="1695540"/>
          <a:ext cx="6600825" cy="1697328"/>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12" name="Flowchart: Alternate Process 11">
            <a:extLst>
              <a:ext uri="{FF2B5EF4-FFF2-40B4-BE49-F238E27FC236}">
                <a16:creationId xmlns:a16="http://schemas.microsoft.com/office/drawing/2014/main" id="{D28262E7-4127-46CE-84F6-838C8CA7EE48}"/>
              </a:ext>
            </a:extLst>
          </p:cNvPr>
          <p:cNvSpPr/>
          <p:nvPr/>
        </p:nvSpPr>
        <p:spPr>
          <a:xfrm>
            <a:off x="1119182" y="3168685"/>
            <a:ext cx="9759669" cy="2700175"/>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r>
              <a:rPr lang="ar-SA" sz="2400" b="1" dirty="0">
                <a:solidFill>
                  <a:schemeClr val="tx1"/>
                </a:solidFill>
                <a:ea typeface="Times New Roman" panose="02020603050405020304" pitchFamily="18" charset="0"/>
                <a:cs typeface="Calibri" panose="020F0502020204030204" pitchFamily="34" charset="0"/>
              </a:rPr>
              <a:t>أولاً </a:t>
            </a:r>
            <a:r>
              <a:rPr lang="ar-EG" sz="2400" b="1" dirty="0">
                <a:solidFill>
                  <a:schemeClr val="tx1"/>
                </a:solidFill>
                <a:ea typeface="Times New Roman" panose="02020603050405020304" pitchFamily="18" charset="0"/>
                <a:cs typeface="Calibri" panose="020F0502020204030204" pitchFamily="34" charset="0"/>
              </a:rPr>
              <a:t>:</a:t>
            </a:r>
            <a:r>
              <a:rPr lang="ar-SA" sz="2400" b="1" dirty="0">
                <a:solidFill>
                  <a:schemeClr val="tx1"/>
                </a:solidFill>
                <a:ea typeface="Times New Roman" panose="02020603050405020304" pitchFamily="18" charset="0"/>
                <a:cs typeface="Calibri" panose="020F0502020204030204" pitchFamily="34" charset="0"/>
              </a:rPr>
              <a:t>تكمن المعالم الرئيسة لمخاطر بنوك المعلومات فيما يلي:</a:t>
            </a:r>
            <a:endParaRPr lang="ar-EG" sz="2000" b="1" dirty="0">
              <a:solidFill>
                <a:schemeClr val="tx1"/>
              </a:solidFill>
              <a:ea typeface="Times New Roman" panose="02020603050405020304" pitchFamily="18" charset="0"/>
              <a:cs typeface="Calibri" panose="020F0502020204030204" pitchFamily="34" charset="0"/>
            </a:endParaRPr>
          </a:p>
          <a:p>
            <a:pPr algn="just" rtl="1"/>
            <a:endParaRPr lang="en-US" sz="2000" dirty="0">
              <a:solidFill>
                <a:schemeClr val="tx1"/>
              </a:solidFill>
              <a:ea typeface="Times New Roman" panose="02020603050405020304" pitchFamily="18" charset="0"/>
            </a:endParaRPr>
          </a:p>
          <a:p>
            <a:pPr algn="just" rtl="1"/>
            <a:r>
              <a:rPr lang="en-US" sz="2400" dirty="0">
                <a:solidFill>
                  <a:srgbClr val="000000"/>
                </a:solidFill>
                <a:latin typeface="Times New Roman" panose="02020603050405020304" pitchFamily="18" charset="0"/>
                <a:ea typeface="Times New Roman" panose="02020603050405020304" pitchFamily="18" charset="0"/>
                <a:cs typeface="Calibri" panose="020F0502020204030204" pitchFamily="34" charset="0"/>
              </a:rPr>
              <a:t>      </a:t>
            </a:r>
            <a:r>
              <a:rPr lang="ar-SA" sz="2400" dirty="0">
                <a:solidFill>
                  <a:srgbClr val="000000"/>
                </a:solidFill>
                <a:latin typeface="Times New Roman" panose="02020603050405020304" pitchFamily="18" charset="0"/>
                <a:ea typeface="Times New Roman" panose="02020603050405020304" pitchFamily="18" charset="0"/>
                <a:cs typeface="Calibri" panose="020F0502020204030204" pitchFamily="34" charset="0"/>
              </a:rPr>
              <a:t>تستخدم الحاسبات وشبكات الاتصال في تخزينها، ومعالجتها، وتحليلها والربط بينها، واسترجاعها ومقارنتها ونقلها، وهو ما يجعل فرص الوصول إلى هذه البيانات على نحو غير مأذون به أو بطريق التحايل أكثر من ذي قبل، </a:t>
            </a:r>
            <a:r>
              <a:rPr lang="ar-SA" sz="2400" dirty="0">
                <a:solidFill>
                  <a:srgbClr val="000000"/>
                </a:solidFill>
                <a:highlight>
                  <a:srgbClr val="FFFF00"/>
                </a:highlight>
                <a:latin typeface="Times New Roman" panose="02020603050405020304" pitchFamily="18" charset="0"/>
                <a:ea typeface="Times New Roman" panose="02020603050405020304" pitchFamily="18" charset="0"/>
                <a:cs typeface="Calibri" panose="020F0502020204030204" pitchFamily="34" charset="0"/>
              </a:rPr>
              <a:t>ويفتح مجالا أوسع لإساءة استخدامها أو توجيهها توجيها منحرفا، أو خاطئا، أو مراقبة الأفراد وتعرية خصوصياتهم، أو الحكم عليهم حكما خفيا من واقع سجلات البيانات الشخصية المخزنة</a:t>
            </a:r>
            <a:r>
              <a:rPr lang="ar-SA" sz="2400" dirty="0">
                <a:solidFill>
                  <a:srgbClr val="000000"/>
                </a:solidFill>
                <a:latin typeface="Times New Roman" panose="02020603050405020304" pitchFamily="18" charset="0"/>
                <a:ea typeface="Times New Roman" panose="02020603050405020304" pitchFamily="18" charset="0"/>
                <a:cs typeface="Calibri" panose="020F0502020204030204" pitchFamily="34" charset="0"/>
              </a:rPr>
              <a:t>.</a:t>
            </a:r>
            <a:endParaRPr lang="en-US" sz="2000" dirty="0">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659952307"/>
      </p:ext>
    </p:extLst>
  </p:cSld>
  <p:clrMapOvr>
    <a:masterClrMapping/>
  </p:clrMapOvr>
  <p:transition spd="slow">
    <p:randomBar dir="vert"/>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6983797" y="1212843"/>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70274" y="1545190"/>
            <a:ext cx="9345750" cy="4287616"/>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2" name="Picture 1">
            <a:extLst>
              <a:ext uri="{FF2B5EF4-FFF2-40B4-BE49-F238E27FC236}">
                <a16:creationId xmlns:a16="http://schemas.microsoft.com/office/drawing/2014/main" id="{05444199-F26D-4E29-A572-EF4D2E821023}"/>
              </a:ext>
            </a:extLst>
          </p:cNvPr>
          <p:cNvPicPr>
            <a:picLocks noChangeAspect="1"/>
          </p:cNvPicPr>
          <p:nvPr/>
        </p:nvPicPr>
        <p:blipFill>
          <a:blip r:embed="rId2"/>
          <a:stretch>
            <a:fillRect/>
          </a:stretch>
        </p:blipFill>
        <p:spPr>
          <a:xfrm>
            <a:off x="1352550" y="1752544"/>
            <a:ext cx="8917887" cy="3962456"/>
          </a:xfrm>
          <a:prstGeom prst="rect">
            <a:avLst/>
          </a:prstGeom>
          <a:ln>
            <a:noFill/>
          </a:ln>
          <a:effectLst>
            <a:softEdge rad="112500"/>
          </a:effectLst>
        </p:spPr>
      </p:pic>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5570" y="419743"/>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2383737" y="959446"/>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aphicFrame>
        <p:nvGraphicFramePr>
          <p:cNvPr id="10" name="Diagram 9">
            <a:extLst>
              <a:ext uri="{FF2B5EF4-FFF2-40B4-BE49-F238E27FC236}">
                <a16:creationId xmlns:a16="http://schemas.microsoft.com/office/drawing/2014/main" id="{32961F57-64E1-41F7-BC76-680ECF003536}"/>
              </a:ext>
            </a:extLst>
          </p:cNvPr>
          <p:cNvGraphicFramePr/>
          <p:nvPr>
            <p:extLst/>
          </p:nvPr>
        </p:nvGraphicFramePr>
        <p:xfrm>
          <a:off x="4634186" y="1695540"/>
          <a:ext cx="6600825" cy="1697328"/>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12" name="Flowchart: Alternate Process 11">
            <a:extLst>
              <a:ext uri="{FF2B5EF4-FFF2-40B4-BE49-F238E27FC236}">
                <a16:creationId xmlns:a16="http://schemas.microsoft.com/office/drawing/2014/main" id="{D28262E7-4127-46CE-84F6-838C8CA7EE48}"/>
              </a:ext>
            </a:extLst>
          </p:cNvPr>
          <p:cNvSpPr/>
          <p:nvPr/>
        </p:nvSpPr>
        <p:spPr>
          <a:xfrm>
            <a:off x="1235865" y="3851611"/>
            <a:ext cx="9151255" cy="1908032"/>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r>
              <a:rPr lang="ar-SA" sz="2400" b="1" dirty="0">
                <a:solidFill>
                  <a:schemeClr val="tx1"/>
                </a:solidFill>
                <a:ea typeface="Times New Roman" panose="02020603050405020304" pitchFamily="18" charset="0"/>
                <a:cs typeface="Calibri" panose="020F0502020204030204" pitchFamily="34" charset="0"/>
              </a:rPr>
              <a:t>أولاً </a:t>
            </a:r>
            <a:r>
              <a:rPr lang="ar-EG" sz="2400" b="1" dirty="0">
                <a:solidFill>
                  <a:schemeClr val="tx1"/>
                </a:solidFill>
                <a:ea typeface="Times New Roman" panose="02020603050405020304" pitchFamily="18" charset="0"/>
                <a:cs typeface="Calibri" panose="020F0502020204030204" pitchFamily="34" charset="0"/>
              </a:rPr>
              <a:t>:</a:t>
            </a:r>
            <a:r>
              <a:rPr lang="ar-SA" sz="2400" b="1" dirty="0">
                <a:solidFill>
                  <a:schemeClr val="tx1"/>
                </a:solidFill>
                <a:ea typeface="Times New Roman" panose="02020603050405020304" pitchFamily="18" charset="0"/>
                <a:cs typeface="Calibri" panose="020F0502020204030204" pitchFamily="34" charset="0"/>
              </a:rPr>
              <a:t>تكمن المعالم الرئيسة لمخاطر بنوك المعلومات فيما يلي:</a:t>
            </a:r>
            <a:endParaRPr lang="ar-EG" sz="2000" b="1" dirty="0">
              <a:solidFill>
                <a:schemeClr val="tx1"/>
              </a:solidFill>
              <a:ea typeface="Times New Roman" panose="02020603050405020304" pitchFamily="18" charset="0"/>
              <a:cs typeface="Calibri" panose="020F0502020204030204" pitchFamily="34" charset="0"/>
            </a:endParaRPr>
          </a:p>
          <a:p>
            <a:pPr algn="just" rtl="1"/>
            <a:endParaRPr lang="en-US" sz="2000" dirty="0">
              <a:solidFill>
                <a:schemeClr val="tx1"/>
              </a:solidFill>
              <a:ea typeface="Times New Roman" panose="02020603050405020304" pitchFamily="18" charset="0"/>
            </a:endParaRPr>
          </a:p>
          <a:p>
            <a:pPr algn="just" rtl="1"/>
            <a:r>
              <a:rPr lang="en-US" sz="2400" dirty="0">
                <a:solidFill>
                  <a:srgbClr val="000000"/>
                </a:solidFill>
                <a:latin typeface="Times New Roman" panose="02020603050405020304" pitchFamily="18" charset="0"/>
                <a:ea typeface="Times New Roman" panose="02020603050405020304" pitchFamily="18" charset="0"/>
                <a:cs typeface="Calibri" panose="020F0502020204030204" pitchFamily="34" charset="0"/>
              </a:rPr>
              <a:t> </a:t>
            </a:r>
            <a:r>
              <a:rPr lang="ar-EG" sz="2400" dirty="0">
                <a:solidFill>
                  <a:srgbClr val="000000"/>
                </a:solidFill>
                <a:latin typeface="Times New Roman" panose="02020603050405020304" pitchFamily="18" charset="0"/>
                <a:ea typeface="Times New Roman" panose="02020603050405020304" pitchFamily="18" charset="0"/>
                <a:cs typeface="Calibri" panose="020F0502020204030204" pitchFamily="34" charset="0"/>
              </a:rPr>
              <a:t>2.</a:t>
            </a:r>
            <a:r>
              <a:rPr lang="en-US" sz="2400" dirty="0">
                <a:solidFill>
                  <a:srgbClr val="000000"/>
                </a:solidFill>
                <a:latin typeface="Times New Roman" panose="02020603050405020304" pitchFamily="18" charset="0"/>
                <a:ea typeface="Times New Roman" panose="02020603050405020304" pitchFamily="18" charset="0"/>
                <a:cs typeface="Calibri" panose="020F0502020204030204" pitchFamily="34" charset="0"/>
              </a:rPr>
              <a:t>  </a:t>
            </a:r>
            <a:r>
              <a:rPr lang="ar-SA" sz="2400" dirty="0">
                <a:solidFill>
                  <a:srgbClr val="000000"/>
                </a:solidFill>
                <a:ea typeface="Calibri" panose="020F0502020204030204" pitchFamily="34" charset="0"/>
                <a:cs typeface="Calibri" panose="020F0502020204030204" pitchFamily="34" charset="0"/>
              </a:rPr>
              <a:t>الكثير من بنوك المعلومات </a:t>
            </a:r>
            <a:r>
              <a:rPr lang="ar-SA" sz="2400" dirty="0">
                <a:solidFill>
                  <a:srgbClr val="000000"/>
                </a:solidFill>
                <a:highlight>
                  <a:srgbClr val="FFFF00"/>
                </a:highlight>
                <a:ea typeface="Calibri" panose="020F0502020204030204" pitchFamily="34" charset="0"/>
                <a:cs typeface="Calibri" panose="020F0502020204030204" pitchFamily="34" charset="0"/>
              </a:rPr>
              <a:t>تحوي بيانات غير دقيقة</a:t>
            </a:r>
            <a:r>
              <a:rPr lang="ar-SA" sz="2400" dirty="0">
                <a:solidFill>
                  <a:srgbClr val="000000"/>
                </a:solidFill>
                <a:ea typeface="Calibri" panose="020F0502020204030204" pitchFamily="34" charset="0"/>
                <a:cs typeface="Calibri" panose="020F0502020204030204" pitchFamily="34" charset="0"/>
              </a:rPr>
              <a:t>، أو </a:t>
            </a:r>
            <a:r>
              <a:rPr lang="ar-SA" sz="2400" dirty="0">
                <a:solidFill>
                  <a:srgbClr val="000000"/>
                </a:solidFill>
                <a:highlight>
                  <a:srgbClr val="FFFF00"/>
                </a:highlight>
                <a:ea typeface="Calibri" panose="020F0502020204030204" pitchFamily="34" charset="0"/>
                <a:cs typeface="Calibri" panose="020F0502020204030204" pitchFamily="34" charset="0"/>
              </a:rPr>
              <a:t>معلومات غير كاملة</a:t>
            </a:r>
            <a:r>
              <a:rPr lang="ar-SA" sz="2400" dirty="0">
                <a:solidFill>
                  <a:srgbClr val="000000"/>
                </a:solidFill>
                <a:ea typeface="Calibri" panose="020F0502020204030204" pitchFamily="34" charset="0"/>
                <a:cs typeface="Calibri" panose="020F0502020204030204" pitchFamily="34" charset="0"/>
              </a:rPr>
              <a:t> لم يجر تعديلها بما يكفل إكمالها وتصويبها، مما يشكل اعتداء على الخصوصية المعلوماتية المخزنة في بنوك المعلومات. </a:t>
            </a:r>
            <a:r>
              <a:rPr lang="en-US" sz="2400" dirty="0">
                <a:solidFill>
                  <a:srgbClr val="000000"/>
                </a:solidFill>
                <a:latin typeface="Times New Roman" panose="02020603050405020304" pitchFamily="18" charset="0"/>
                <a:ea typeface="Times New Roman" panose="02020603050405020304" pitchFamily="18" charset="0"/>
                <a:cs typeface="Calibri" panose="020F0502020204030204" pitchFamily="34" charset="0"/>
              </a:rPr>
              <a:t> </a:t>
            </a:r>
            <a:endParaRPr lang="en-US" sz="2000" dirty="0">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2740310982"/>
      </p:ext>
    </p:extLst>
  </p:cSld>
  <p:clrMapOvr>
    <a:masterClrMapping/>
  </p:clrMapOvr>
  <p:transition spd="slow">
    <p:push dir="u"/>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6983797" y="1212843"/>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70274" y="1545190"/>
            <a:ext cx="9345750" cy="4287616"/>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2" name="Picture 1">
            <a:extLst>
              <a:ext uri="{FF2B5EF4-FFF2-40B4-BE49-F238E27FC236}">
                <a16:creationId xmlns:a16="http://schemas.microsoft.com/office/drawing/2014/main" id="{05444199-F26D-4E29-A572-EF4D2E821023}"/>
              </a:ext>
            </a:extLst>
          </p:cNvPr>
          <p:cNvPicPr>
            <a:picLocks noChangeAspect="1"/>
          </p:cNvPicPr>
          <p:nvPr/>
        </p:nvPicPr>
        <p:blipFill>
          <a:blip r:embed="rId2"/>
          <a:stretch>
            <a:fillRect/>
          </a:stretch>
        </p:blipFill>
        <p:spPr>
          <a:xfrm>
            <a:off x="1352550" y="1752544"/>
            <a:ext cx="8917887" cy="3962456"/>
          </a:xfrm>
          <a:prstGeom prst="rect">
            <a:avLst/>
          </a:prstGeom>
          <a:ln>
            <a:noFill/>
          </a:ln>
          <a:effectLst>
            <a:softEdge rad="112500"/>
          </a:effectLst>
        </p:spPr>
      </p:pic>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5570" y="419743"/>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2383737" y="959446"/>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aphicFrame>
        <p:nvGraphicFramePr>
          <p:cNvPr id="10" name="Diagram 9">
            <a:extLst>
              <a:ext uri="{FF2B5EF4-FFF2-40B4-BE49-F238E27FC236}">
                <a16:creationId xmlns:a16="http://schemas.microsoft.com/office/drawing/2014/main" id="{32961F57-64E1-41F7-BC76-680ECF003536}"/>
              </a:ext>
            </a:extLst>
          </p:cNvPr>
          <p:cNvGraphicFramePr/>
          <p:nvPr>
            <p:extLst/>
          </p:nvPr>
        </p:nvGraphicFramePr>
        <p:xfrm>
          <a:off x="4634186" y="1695540"/>
          <a:ext cx="6600825" cy="1697328"/>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12" name="Flowchart: Alternate Process 11">
            <a:extLst>
              <a:ext uri="{FF2B5EF4-FFF2-40B4-BE49-F238E27FC236}">
                <a16:creationId xmlns:a16="http://schemas.microsoft.com/office/drawing/2014/main" id="{D28262E7-4127-46CE-84F6-838C8CA7EE48}"/>
              </a:ext>
            </a:extLst>
          </p:cNvPr>
          <p:cNvSpPr/>
          <p:nvPr/>
        </p:nvSpPr>
        <p:spPr>
          <a:xfrm>
            <a:off x="1235865" y="3851611"/>
            <a:ext cx="9151255" cy="1908032"/>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rtl="1"/>
            <a:r>
              <a:rPr lang="ar-SA" sz="2400" b="1" dirty="0">
                <a:solidFill>
                  <a:prstClr val="black"/>
                </a:solidFill>
                <a:ea typeface="Times New Roman" panose="02020603050405020304" pitchFamily="18" charset="0"/>
                <a:cs typeface="Calibri" panose="020F0502020204030204" pitchFamily="34" charset="0"/>
              </a:rPr>
              <a:t>أولاً </a:t>
            </a:r>
            <a:r>
              <a:rPr lang="ar-EG" sz="2400" b="1" dirty="0">
                <a:solidFill>
                  <a:prstClr val="black"/>
                </a:solidFill>
                <a:ea typeface="Times New Roman" panose="02020603050405020304" pitchFamily="18" charset="0"/>
                <a:cs typeface="Calibri" panose="020F0502020204030204" pitchFamily="34" charset="0"/>
              </a:rPr>
              <a:t>:</a:t>
            </a:r>
            <a:r>
              <a:rPr lang="ar-SA" sz="2400" b="1" dirty="0">
                <a:solidFill>
                  <a:prstClr val="black"/>
                </a:solidFill>
                <a:ea typeface="Times New Roman" panose="02020603050405020304" pitchFamily="18" charset="0"/>
                <a:cs typeface="Calibri" panose="020F0502020204030204" pitchFamily="34" charset="0"/>
              </a:rPr>
              <a:t>تكمن المعالم الرئيسة لمخاطر بنوك المعلومات فيما يلي:</a:t>
            </a:r>
            <a:endParaRPr lang="ar-EG" sz="2000" b="1" dirty="0">
              <a:solidFill>
                <a:prstClr val="black"/>
              </a:solidFill>
              <a:ea typeface="Times New Roman" panose="02020603050405020304" pitchFamily="18" charset="0"/>
              <a:cs typeface="Calibri" panose="020F0502020204030204" pitchFamily="34" charset="0"/>
            </a:endParaRPr>
          </a:p>
          <a:p>
            <a:pPr lvl="0" algn="just" rtl="1"/>
            <a:endParaRPr lang="en-US" sz="2400" dirty="0">
              <a:solidFill>
                <a:srgbClr val="000000"/>
              </a:solidFill>
              <a:latin typeface="Times New Roman" panose="02020603050405020304" pitchFamily="18" charset="0"/>
              <a:ea typeface="Times New Roman" panose="02020603050405020304" pitchFamily="18" charset="0"/>
              <a:cs typeface="Calibri" panose="020F0502020204030204" pitchFamily="34" charset="0"/>
            </a:endParaRPr>
          </a:p>
          <a:p>
            <a:pPr marR="0" lvl="0" algn="just" rtl="1">
              <a:spcBef>
                <a:spcPts val="0"/>
              </a:spcBef>
              <a:spcAft>
                <a:spcPts val="500"/>
              </a:spcAft>
            </a:pPr>
            <a:r>
              <a:rPr lang="ar-EG" sz="2400" dirty="0">
                <a:solidFill>
                  <a:srgbClr val="000000"/>
                </a:solidFill>
                <a:latin typeface="Times New Roman" panose="02020603050405020304" pitchFamily="18" charset="0"/>
                <a:ea typeface="Times New Roman" panose="02020603050405020304" pitchFamily="18" charset="0"/>
                <a:cs typeface="Calibri" panose="020F0502020204030204" pitchFamily="34" charset="0"/>
              </a:rPr>
              <a:t>3. </a:t>
            </a:r>
            <a:r>
              <a:rPr lang="ar-SA" sz="2400" dirty="0">
                <a:solidFill>
                  <a:srgbClr val="000000"/>
                </a:solidFill>
                <a:latin typeface="Times New Roman" panose="02020603050405020304" pitchFamily="18" charset="0"/>
                <a:ea typeface="Times New Roman" panose="02020603050405020304" pitchFamily="18" charset="0"/>
                <a:cs typeface="Calibri" panose="020F0502020204030204" pitchFamily="34" charset="0"/>
              </a:rPr>
              <a:t>إن المعلومات الشخصية التي </a:t>
            </a:r>
            <a:r>
              <a:rPr lang="ar-SA" sz="2400" dirty="0">
                <a:solidFill>
                  <a:srgbClr val="000000"/>
                </a:solidFill>
                <a:highlight>
                  <a:srgbClr val="FFFF00"/>
                </a:highlight>
                <a:latin typeface="Times New Roman" panose="02020603050405020304" pitchFamily="18" charset="0"/>
                <a:ea typeface="Times New Roman" panose="02020603050405020304" pitchFamily="18" charset="0"/>
                <a:cs typeface="Calibri" panose="020F0502020204030204" pitchFamily="34" charset="0"/>
              </a:rPr>
              <a:t>كانت فيما قبل منعزلة متفرقة</a:t>
            </a:r>
            <a:r>
              <a:rPr lang="ar-SA" sz="2400" dirty="0">
                <a:solidFill>
                  <a:srgbClr val="000000"/>
                </a:solidFill>
                <a:latin typeface="Times New Roman" panose="02020603050405020304" pitchFamily="18" charset="0"/>
                <a:ea typeface="Times New Roman" panose="02020603050405020304" pitchFamily="18" charset="0"/>
                <a:cs typeface="Calibri" panose="020F0502020204030204" pitchFamily="34" charset="0"/>
              </a:rPr>
              <a:t>، والتوصل إليها صعب متعذر ، أصبحت في بنوك المعلومات مجمعة متوافرة متكاملة سهلة المنال متاحة أكثر من ذي قبل استخدامها في أغراض الرقابة على الأفراد.</a:t>
            </a:r>
            <a:endParaRPr lang="en-US" sz="2000" dirty="0">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222841927"/>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6983797" y="1212843"/>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70274" y="1545190"/>
            <a:ext cx="9345750" cy="4287616"/>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2" name="Picture 1">
            <a:extLst>
              <a:ext uri="{FF2B5EF4-FFF2-40B4-BE49-F238E27FC236}">
                <a16:creationId xmlns:a16="http://schemas.microsoft.com/office/drawing/2014/main" id="{05444199-F26D-4E29-A572-EF4D2E821023}"/>
              </a:ext>
            </a:extLst>
          </p:cNvPr>
          <p:cNvPicPr>
            <a:picLocks noChangeAspect="1"/>
          </p:cNvPicPr>
          <p:nvPr/>
        </p:nvPicPr>
        <p:blipFill>
          <a:blip r:embed="rId2"/>
          <a:stretch>
            <a:fillRect/>
          </a:stretch>
        </p:blipFill>
        <p:spPr>
          <a:xfrm>
            <a:off x="1352550" y="1752544"/>
            <a:ext cx="8917887" cy="3962456"/>
          </a:xfrm>
          <a:prstGeom prst="rect">
            <a:avLst/>
          </a:prstGeom>
          <a:ln>
            <a:noFill/>
          </a:ln>
          <a:effectLst>
            <a:softEdge rad="112500"/>
          </a:effectLst>
        </p:spPr>
      </p:pic>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5570" y="419743"/>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2383737" y="959446"/>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aphicFrame>
        <p:nvGraphicFramePr>
          <p:cNvPr id="10" name="Diagram 9">
            <a:extLst>
              <a:ext uri="{FF2B5EF4-FFF2-40B4-BE49-F238E27FC236}">
                <a16:creationId xmlns:a16="http://schemas.microsoft.com/office/drawing/2014/main" id="{32961F57-64E1-41F7-BC76-680ECF003536}"/>
              </a:ext>
            </a:extLst>
          </p:cNvPr>
          <p:cNvGraphicFramePr/>
          <p:nvPr>
            <p:extLst/>
          </p:nvPr>
        </p:nvGraphicFramePr>
        <p:xfrm>
          <a:off x="4634186" y="1695540"/>
          <a:ext cx="6600825" cy="1697328"/>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12" name="Flowchart: Alternate Process 11">
            <a:extLst>
              <a:ext uri="{FF2B5EF4-FFF2-40B4-BE49-F238E27FC236}">
                <a16:creationId xmlns:a16="http://schemas.microsoft.com/office/drawing/2014/main" id="{D28262E7-4127-46CE-84F6-838C8CA7EE48}"/>
              </a:ext>
            </a:extLst>
          </p:cNvPr>
          <p:cNvSpPr/>
          <p:nvPr/>
        </p:nvSpPr>
        <p:spPr>
          <a:xfrm>
            <a:off x="1235865" y="4083243"/>
            <a:ext cx="9151255" cy="1676399"/>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spcAft>
                <a:spcPts val="500"/>
              </a:spcAft>
            </a:pPr>
            <a:r>
              <a:rPr lang="ar-SA" sz="2000" b="1" dirty="0">
                <a:solidFill>
                  <a:schemeClr val="tx1"/>
                </a:solidFill>
                <a:ea typeface="Times New Roman" panose="02020603050405020304" pitchFamily="18" charset="0"/>
                <a:cs typeface="Calibri" panose="020F0502020204030204" pitchFamily="34" charset="0"/>
              </a:rPr>
              <a:t>أولاً </a:t>
            </a:r>
            <a:r>
              <a:rPr lang="ar-EG" sz="2000" b="1" dirty="0">
                <a:solidFill>
                  <a:schemeClr val="tx1"/>
                </a:solidFill>
                <a:ea typeface="Times New Roman" panose="02020603050405020304" pitchFamily="18" charset="0"/>
                <a:cs typeface="Calibri" panose="020F0502020204030204" pitchFamily="34" charset="0"/>
              </a:rPr>
              <a:t>:</a:t>
            </a:r>
            <a:r>
              <a:rPr lang="ar-SA" sz="2000" b="1" dirty="0">
                <a:solidFill>
                  <a:schemeClr val="tx1"/>
                </a:solidFill>
                <a:ea typeface="Times New Roman" panose="02020603050405020304" pitchFamily="18" charset="0"/>
                <a:cs typeface="Calibri" panose="020F0502020204030204" pitchFamily="34" charset="0"/>
              </a:rPr>
              <a:t>تكمن المعالم الرئيسة لمخاطر بنوك المعلومات فيما يلي:</a:t>
            </a:r>
            <a:endParaRPr lang="ar-EG" b="1" dirty="0">
              <a:solidFill>
                <a:schemeClr val="tx1"/>
              </a:solidFill>
              <a:ea typeface="Times New Roman" panose="02020603050405020304" pitchFamily="18" charset="0"/>
              <a:cs typeface="Calibri" panose="020F0502020204030204" pitchFamily="34" charset="0"/>
            </a:endParaRPr>
          </a:p>
          <a:p>
            <a:pPr marR="0" lvl="0" algn="just" rtl="1">
              <a:spcBef>
                <a:spcPts val="0"/>
              </a:spcBef>
              <a:spcAft>
                <a:spcPts val="500"/>
              </a:spcAft>
            </a:pPr>
            <a:endParaRPr lang="ar-EG" sz="2000" dirty="0">
              <a:solidFill>
                <a:srgbClr val="000000"/>
              </a:solidFill>
              <a:latin typeface="Times New Roman" panose="02020603050405020304" pitchFamily="18" charset="0"/>
              <a:ea typeface="Times New Roman" panose="02020603050405020304" pitchFamily="18" charset="0"/>
              <a:cs typeface="Calibri" panose="020F0502020204030204" pitchFamily="34" charset="0"/>
            </a:endParaRPr>
          </a:p>
          <a:p>
            <a:pPr marR="0" lvl="0" algn="just" rtl="1">
              <a:spcBef>
                <a:spcPts val="0"/>
              </a:spcBef>
              <a:spcAft>
                <a:spcPts val="500"/>
              </a:spcAft>
            </a:pPr>
            <a:r>
              <a:rPr lang="ar-EG" sz="2000" dirty="0">
                <a:solidFill>
                  <a:srgbClr val="000000"/>
                </a:solidFill>
                <a:latin typeface="Times New Roman" panose="02020603050405020304" pitchFamily="18" charset="0"/>
                <a:ea typeface="Times New Roman" panose="02020603050405020304" pitchFamily="18" charset="0"/>
                <a:cs typeface="Calibri" panose="020F0502020204030204" pitchFamily="34" charset="0"/>
              </a:rPr>
              <a:t>4. </a:t>
            </a:r>
            <a:r>
              <a:rPr lang="ar-SA" sz="2000" dirty="0">
                <a:solidFill>
                  <a:srgbClr val="000000"/>
                </a:solidFill>
                <a:latin typeface="Times New Roman" panose="02020603050405020304" pitchFamily="18" charset="0"/>
                <a:ea typeface="Times New Roman" panose="02020603050405020304" pitchFamily="18" charset="0"/>
                <a:cs typeface="Calibri" panose="020F0502020204030204" pitchFamily="34" charset="0"/>
              </a:rPr>
              <a:t>ولذلك نجد علي أن من أهم هذه الأخطار علي الخصوصية، </a:t>
            </a:r>
            <a:r>
              <a:rPr lang="ar-SA" sz="2000" dirty="0">
                <a:solidFill>
                  <a:srgbClr val="000000"/>
                </a:solidFill>
                <a:highlight>
                  <a:srgbClr val="FFFF00"/>
                </a:highlight>
                <a:latin typeface="Times New Roman" panose="02020603050405020304" pitchFamily="18" charset="0"/>
                <a:ea typeface="Times New Roman" panose="02020603050405020304" pitchFamily="18" charset="0"/>
                <a:cs typeface="Calibri" panose="020F0502020204030204" pitchFamily="34" charset="0"/>
              </a:rPr>
              <a:t>السماح بإنشاء بنوك معلومات خاصة للمعلومات</a:t>
            </a:r>
            <a:r>
              <a:rPr lang="ar-SA" sz="2000" dirty="0">
                <a:solidFill>
                  <a:srgbClr val="000000"/>
                </a:solidFill>
                <a:latin typeface="Times New Roman" panose="02020603050405020304" pitchFamily="18" charset="0"/>
                <a:ea typeface="Times New Roman" panose="02020603050405020304" pitchFamily="18" charset="0"/>
                <a:cs typeface="Calibri" panose="020F0502020204030204" pitchFamily="34" charset="0"/>
              </a:rPr>
              <a:t>، دون رقابة من الدولة، أو دون تقرير حق الأفراد في الاطلاع عليها، وحقهم في تصحيحها وتعديلها، ومعرفة الغرض الذي من أجله جمعت.</a:t>
            </a:r>
            <a:endParaRPr lang="en-US" dirty="0">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2741189469"/>
      </p:ext>
    </p:extLst>
  </p:cSld>
  <p:clrMapOvr>
    <a:masterClrMapping/>
  </p:clrMapOvr>
  <p:transition spd="slow">
    <p:randomBar dir="vert"/>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6983797" y="1212843"/>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423125" y="1472026"/>
            <a:ext cx="9345750" cy="4287616"/>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55570" y="419743"/>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2383737" y="959446"/>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aphicFrame>
        <p:nvGraphicFramePr>
          <p:cNvPr id="10" name="Diagram 9">
            <a:extLst>
              <a:ext uri="{FF2B5EF4-FFF2-40B4-BE49-F238E27FC236}">
                <a16:creationId xmlns:a16="http://schemas.microsoft.com/office/drawing/2014/main" id="{32961F57-64E1-41F7-BC76-680ECF003536}"/>
              </a:ext>
            </a:extLst>
          </p:cNvPr>
          <p:cNvGraphicFramePr/>
          <p:nvPr>
            <p:extLst>
              <p:ext uri="{D42A27DB-BD31-4B8C-83A1-F6EECF244321}">
                <p14:modId xmlns:p14="http://schemas.microsoft.com/office/powerpoint/2010/main" val="3087434617"/>
              </p:ext>
            </p:extLst>
          </p:nvPr>
        </p:nvGraphicFramePr>
        <p:xfrm>
          <a:off x="1643755" y="1264348"/>
          <a:ext cx="5119413" cy="173346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12" name="Flowchart: Alternate Process 11">
            <a:extLst>
              <a:ext uri="{FF2B5EF4-FFF2-40B4-BE49-F238E27FC236}">
                <a16:creationId xmlns:a16="http://schemas.microsoft.com/office/drawing/2014/main" id="{D28262E7-4127-46CE-84F6-838C8CA7EE48}"/>
              </a:ext>
            </a:extLst>
          </p:cNvPr>
          <p:cNvSpPr/>
          <p:nvPr/>
        </p:nvSpPr>
        <p:spPr>
          <a:xfrm>
            <a:off x="1235865" y="4362449"/>
            <a:ext cx="9151255" cy="1397193"/>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R="0" lvl="0" algn="just" rtl="1">
              <a:spcBef>
                <a:spcPts val="0"/>
              </a:spcBef>
              <a:spcAft>
                <a:spcPts val="500"/>
              </a:spcAft>
            </a:pPr>
            <a:r>
              <a:rPr lang="ar-SA" dirty="0">
                <a:solidFill>
                  <a:schemeClr val="tx1"/>
                </a:solidFill>
              </a:rPr>
              <a:t> </a:t>
            </a:r>
            <a:r>
              <a:rPr lang="ar-EG" dirty="0">
                <a:solidFill>
                  <a:schemeClr val="tx1"/>
                </a:solidFill>
              </a:rPr>
              <a:t>     </a:t>
            </a:r>
            <a:r>
              <a:rPr lang="ar-SA" sz="2000" b="1" dirty="0">
                <a:solidFill>
                  <a:schemeClr val="tx1"/>
                </a:solidFill>
              </a:rPr>
              <a:t>ومن حيث المبدأ، فإن </a:t>
            </a:r>
            <a:r>
              <a:rPr lang="ar-SA" sz="2000" b="1" dirty="0">
                <a:solidFill>
                  <a:schemeClr val="tx1"/>
                </a:solidFill>
                <a:highlight>
                  <a:srgbClr val="FFFF00"/>
                </a:highlight>
              </a:rPr>
              <a:t>إنشاء بنوك المعلومات الآلية</a:t>
            </a:r>
            <a:r>
              <a:rPr lang="ar-SA" sz="2000" b="1" dirty="0">
                <a:solidFill>
                  <a:schemeClr val="tx1"/>
                </a:solidFill>
              </a:rPr>
              <a:t>، بواسطة جهات الدولة، أو القطاع الخاص ليس حرا متروكا لمطلق إرادة الأشخاص. ولقد وضعت التشريعات المقارنة القيود العديدة التي تكفل الرقابة الفعالة علي إنشاء بنوك المعلومات وعلي استخدامها لحماية الخصوصية</a:t>
            </a:r>
            <a:r>
              <a:rPr lang="ar-EG" sz="2000" b="1" dirty="0">
                <a:solidFill>
                  <a:schemeClr val="tx1"/>
                </a:solidFill>
              </a:rPr>
              <a:t> المعلوماتية</a:t>
            </a:r>
            <a:r>
              <a:rPr lang="ar-SA" sz="2000" b="1" dirty="0">
                <a:solidFill>
                  <a:schemeClr val="tx1"/>
                </a:solidFill>
              </a:rPr>
              <a:t>. وذلك على النحو التالي :</a:t>
            </a:r>
            <a:endParaRPr lang="en-US" sz="2000" dirty="0">
              <a:solidFill>
                <a:schemeClr val="tx1"/>
              </a:solidFill>
              <a:latin typeface="Times New Roman" panose="02020603050405020304" pitchFamily="18" charset="0"/>
              <a:ea typeface="Times New Roman" panose="02020603050405020304" pitchFamily="18" charset="0"/>
            </a:endParaRPr>
          </a:p>
        </p:txBody>
      </p:sp>
      <p:pic>
        <p:nvPicPr>
          <p:cNvPr id="6" name="Picture 5">
            <a:extLst>
              <a:ext uri="{FF2B5EF4-FFF2-40B4-BE49-F238E27FC236}">
                <a16:creationId xmlns:a16="http://schemas.microsoft.com/office/drawing/2014/main" id="{35E2706E-C94D-4C5C-B6C7-B71991F491D9}"/>
              </a:ext>
            </a:extLst>
          </p:cNvPr>
          <p:cNvPicPr>
            <a:picLocks noChangeAspect="1"/>
          </p:cNvPicPr>
          <p:nvPr/>
        </p:nvPicPr>
        <p:blipFill>
          <a:blip r:embed="rId8"/>
          <a:stretch>
            <a:fillRect/>
          </a:stretch>
        </p:blipFill>
        <p:spPr>
          <a:xfrm>
            <a:off x="5977844" y="1472026"/>
            <a:ext cx="4570401" cy="2853638"/>
          </a:xfrm>
          <a:prstGeom prst="roundRect">
            <a:avLst>
              <a:gd name="adj" fmla="val 16667"/>
            </a:avLst>
          </a:prstGeom>
          <a:ln>
            <a:noFill/>
          </a:ln>
          <a:effectLst>
            <a:outerShdw blurRad="152400" dist="12000" dir="900000" sy="98000" kx="110000" ky="200000" algn="tl" rotWithShape="0">
              <a:srgbClr val="000000">
                <a:alpha val="30000"/>
              </a:srgbClr>
            </a:outerShdw>
          </a:effectLst>
          <a:scene3d>
            <a:camera prst="perspectiveRelaxed">
              <a:rot lat="19800000" lon="1200000" rev="20820000"/>
            </a:camera>
            <a:lightRig rig="threePt" dir="t"/>
          </a:scene3d>
          <a:sp3d contourW="6350" prstMaterial="matte">
            <a:bevelT w="101600" h="101600"/>
            <a:contourClr>
              <a:srgbClr val="969696"/>
            </a:contourClr>
          </a:sp3d>
        </p:spPr>
      </p:pic>
    </p:spTree>
    <p:extLst>
      <p:ext uri="{BB962C8B-B14F-4D97-AF65-F5344CB8AC3E}">
        <p14:creationId xmlns:p14="http://schemas.microsoft.com/office/powerpoint/2010/main" val="2407997072"/>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2000">
        <p159:morph option="byObject"/>
      </p:transition>
    </mc:Choice>
    <mc:Fallback>
      <p:transition spd="slow">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6983797" y="1212843"/>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423125" y="1472026"/>
            <a:ext cx="9345750" cy="4287616"/>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55570" y="419743"/>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2383737" y="959446"/>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aphicFrame>
        <p:nvGraphicFramePr>
          <p:cNvPr id="10" name="Diagram 9">
            <a:extLst>
              <a:ext uri="{FF2B5EF4-FFF2-40B4-BE49-F238E27FC236}">
                <a16:creationId xmlns:a16="http://schemas.microsoft.com/office/drawing/2014/main" id="{32961F57-64E1-41F7-BC76-680ECF003536}"/>
              </a:ext>
            </a:extLst>
          </p:cNvPr>
          <p:cNvGraphicFramePr/>
          <p:nvPr>
            <p:extLst>
              <p:ext uri="{D42A27DB-BD31-4B8C-83A1-F6EECF244321}">
                <p14:modId xmlns:p14="http://schemas.microsoft.com/office/powerpoint/2010/main" val="4260313696"/>
              </p:ext>
            </p:extLst>
          </p:nvPr>
        </p:nvGraphicFramePr>
        <p:xfrm>
          <a:off x="5821134" y="1274891"/>
          <a:ext cx="5119413" cy="173346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12" name="Flowchart: Alternate Process 11">
            <a:extLst>
              <a:ext uri="{FF2B5EF4-FFF2-40B4-BE49-F238E27FC236}">
                <a16:creationId xmlns:a16="http://schemas.microsoft.com/office/drawing/2014/main" id="{D28262E7-4127-46CE-84F6-838C8CA7EE48}"/>
              </a:ext>
            </a:extLst>
          </p:cNvPr>
          <p:cNvSpPr/>
          <p:nvPr/>
        </p:nvSpPr>
        <p:spPr>
          <a:xfrm>
            <a:off x="4562475" y="4966788"/>
            <a:ext cx="5824645" cy="792854"/>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r>
              <a:rPr lang="ar-SA" sz="2800" b="1" dirty="0">
                <a:solidFill>
                  <a:srgbClr val="000000"/>
                </a:solidFill>
                <a:latin typeface="Times New Roman" panose="02020603050405020304" pitchFamily="18" charset="0"/>
                <a:ea typeface="Times New Roman" panose="02020603050405020304" pitchFamily="18" charset="0"/>
                <a:cs typeface="Calibri" panose="020F0502020204030204" pitchFamily="34" charset="0"/>
              </a:rPr>
              <a:t>ثانيا : قيود إنشاء واستخدام بنوك المعلومات :</a:t>
            </a:r>
            <a:endParaRPr lang="en-US" sz="2800" dirty="0">
              <a:latin typeface="Times New Roman" panose="02020603050405020304" pitchFamily="18" charset="0"/>
              <a:ea typeface="Times New Roman" panose="02020603050405020304" pitchFamily="18" charset="0"/>
            </a:endParaRPr>
          </a:p>
        </p:txBody>
      </p:sp>
      <p:pic>
        <p:nvPicPr>
          <p:cNvPr id="6" name="Picture 5">
            <a:extLst>
              <a:ext uri="{FF2B5EF4-FFF2-40B4-BE49-F238E27FC236}">
                <a16:creationId xmlns:a16="http://schemas.microsoft.com/office/drawing/2014/main" id="{35E2706E-C94D-4C5C-B6C7-B71991F491D9}"/>
              </a:ext>
            </a:extLst>
          </p:cNvPr>
          <p:cNvPicPr>
            <a:picLocks noChangeAspect="1"/>
          </p:cNvPicPr>
          <p:nvPr/>
        </p:nvPicPr>
        <p:blipFill>
          <a:blip r:embed="rId8"/>
          <a:stretch>
            <a:fillRect/>
          </a:stretch>
        </p:blipFill>
        <p:spPr>
          <a:xfrm>
            <a:off x="1299771" y="1814592"/>
            <a:ext cx="5512354" cy="3441769"/>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Tree>
    <p:extLst>
      <p:ext uri="{BB962C8B-B14F-4D97-AF65-F5344CB8AC3E}">
        <p14:creationId xmlns:p14="http://schemas.microsoft.com/office/powerpoint/2010/main" val="3095549368"/>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2000">
        <p159:morph option="byObject"/>
      </p:transition>
    </mc:Choice>
    <mc:Fallback>
      <p:transition spd="slow">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6983797" y="1212843"/>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423125" y="1472026"/>
            <a:ext cx="9345750" cy="4287616"/>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55570" y="419743"/>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2383737" y="959446"/>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aphicFrame>
        <p:nvGraphicFramePr>
          <p:cNvPr id="10" name="Diagram 9">
            <a:extLst>
              <a:ext uri="{FF2B5EF4-FFF2-40B4-BE49-F238E27FC236}">
                <a16:creationId xmlns:a16="http://schemas.microsoft.com/office/drawing/2014/main" id="{32961F57-64E1-41F7-BC76-680ECF003536}"/>
              </a:ext>
            </a:extLst>
          </p:cNvPr>
          <p:cNvGraphicFramePr/>
          <p:nvPr>
            <p:extLst/>
          </p:nvPr>
        </p:nvGraphicFramePr>
        <p:xfrm>
          <a:off x="5821134" y="1274891"/>
          <a:ext cx="5119413" cy="173346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12" name="Flowchart: Alternate Process 11">
            <a:extLst>
              <a:ext uri="{FF2B5EF4-FFF2-40B4-BE49-F238E27FC236}">
                <a16:creationId xmlns:a16="http://schemas.microsoft.com/office/drawing/2014/main" id="{D28262E7-4127-46CE-84F6-838C8CA7EE48}"/>
              </a:ext>
            </a:extLst>
          </p:cNvPr>
          <p:cNvSpPr/>
          <p:nvPr/>
        </p:nvSpPr>
        <p:spPr>
          <a:xfrm>
            <a:off x="4781550" y="3098829"/>
            <a:ext cx="6330669" cy="2981376"/>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r>
              <a:rPr lang="ar-EG" b="1" dirty="0"/>
              <a:t>     </a:t>
            </a:r>
            <a:r>
              <a:rPr lang="ar-SA" b="1" dirty="0"/>
              <a:t> </a:t>
            </a:r>
            <a:r>
              <a:rPr lang="ar-SA" sz="2000" b="1" dirty="0">
                <a:solidFill>
                  <a:schemeClr val="tx1"/>
                </a:solidFill>
                <a:highlight>
                  <a:srgbClr val="FFFF00"/>
                </a:highlight>
              </a:rPr>
              <a:t>وفي جميع الأحوال يجب أن تبين الجهة الراغبة في إقامة بنوك للمعلومات الهدف من إقامة البنك المطلوب</a:t>
            </a:r>
            <a:r>
              <a:rPr lang="ar-SA" sz="2000" b="1" dirty="0">
                <a:solidFill>
                  <a:schemeClr val="tx1"/>
                </a:solidFill>
              </a:rPr>
              <a:t> وخصائصه، والجهة التي تمارس في مواجهتها حقوق الاستعلام والاطلاع والتصحيح، ونوعية المعلومات الشخصية التي تزمع تجميعها ومصادر التجميع، ومدة الاحتفاظ بالمعلومات والأشخاص والجهات التي تستفيد أو يحق لها استقبال المعلومات والاستفادة منها، وسبل تقريب المعلومات ومعالجتها وحماية الأسرار التي يحميها القانون ونظم الأمن التي توضع لتحديد من يحق لهم الدخول إلي الكمبيوتر .</a:t>
            </a:r>
            <a:endParaRPr lang="en-US" sz="2000" b="1" dirty="0">
              <a:solidFill>
                <a:schemeClr val="tx1"/>
              </a:solidFill>
              <a:ea typeface="Times New Roman" panose="02020603050405020304" pitchFamily="18" charset="0"/>
            </a:endParaRPr>
          </a:p>
        </p:txBody>
      </p:sp>
      <p:pic>
        <p:nvPicPr>
          <p:cNvPr id="6" name="Picture 5">
            <a:extLst>
              <a:ext uri="{FF2B5EF4-FFF2-40B4-BE49-F238E27FC236}">
                <a16:creationId xmlns:a16="http://schemas.microsoft.com/office/drawing/2014/main" id="{35E2706E-C94D-4C5C-B6C7-B71991F491D9}"/>
              </a:ext>
            </a:extLst>
          </p:cNvPr>
          <p:cNvPicPr>
            <a:picLocks noChangeAspect="1"/>
          </p:cNvPicPr>
          <p:nvPr/>
        </p:nvPicPr>
        <p:blipFill>
          <a:blip r:embed="rId8"/>
          <a:stretch>
            <a:fillRect/>
          </a:stretch>
        </p:blipFill>
        <p:spPr>
          <a:xfrm>
            <a:off x="284621" y="1562503"/>
            <a:ext cx="4496929" cy="360957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2340268817"/>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2000">
        <p159:morph option="byObject"/>
      </p:transition>
    </mc:Choice>
    <mc:Fallback>
      <p:transition spd="slow">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6983797" y="1212843"/>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423125" y="1472026"/>
            <a:ext cx="9345750" cy="4287616"/>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55570" y="419743"/>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2383737" y="959446"/>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aphicFrame>
        <p:nvGraphicFramePr>
          <p:cNvPr id="10" name="Diagram 9">
            <a:extLst>
              <a:ext uri="{FF2B5EF4-FFF2-40B4-BE49-F238E27FC236}">
                <a16:creationId xmlns:a16="http://schemas.microsoft.com/office/drawing/2014/main" id="{32961F57-64E1-41F7-BC76-680ECF003536}"/>
              </a:ext>
            </a:extLst>
          </p:cNvPr>
          <p:cNvGraphicFramePr/>
          <p:nvPr>
            <p:extLst/>
          </p:nvPr>
        </p:nvGraphicFramePr>
        <p:xfrm>
          <a:off x="5821134" y="1274891"/>
          <a:ext cx="5119413" cy="173346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12" name="Flowchart: Alternate Process 11">
            <a:extLst>
              <a:ext uri="{FF2B5EF4-FFF2-40B4-BE49-F238E27FC236}">
                <a16:creationId xmlns:a16="http://schemas.microsoft.com/office/drawing/2014/main" id="{D28262E7-4127-46CE-84F6-838C8CA7EE48}"/>
              </a:ext>
            </a:extLst>
          </p:cNvPr>
          <p:cNvSpPr/>
          <p:nvPr/>
        </p:nvSpPr>
        <p:spPr>
          <a:xfrm>
            <a:off x="4914900" y="3804924"/>
            <a:ext cx="6330669" cy="1470105"/>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r>
              <a:rPr lang="ar-SA" dirty="0">
                <a:solidFill>
                  <a:srgbClr val="000000"/>
                </a:solidFill>
                <a:latin typeface="Times New Roman" panose="02020603050405020304" pitchFamily="18" charset="0"/>
                <a:ea typeface="Times New Roman" panose="02020603050405020304" pitchFamily="18" charset="0"/>
                <a:cs typeface="Calibri" panose="020F0502020204030204" pitchFamily="34" charset="0"/>
              </a:rPr>
              <a:t> </a:t>
            </a:r>
            <a:r>
              <a:rPr lang="ar-EG" dirty="0">
                <a:solidFill>
                  <a:srgbClr val="000000"/>
                </a:solidFill>
                <a:latin typeface="Times New Roman" panose="02020603050405020304" pitchFamily="18" charset="0"/>
                <a:ea typeface="Times New Roman" panose="02020603050405020304" pitchFamily="18" charset="0"/>
                <a:cs typeface="Calibri" panose="020F0502020204030204" pitchFamily="34" charset="0"/>
              </a:rPr>
              <a:t>       </a:t>
            </a:r>
            <a:r>
              <a:rPr lang="ar-SA" sz="2000" b="1" dirty="0">
                <a:solidFill>
                  <a:srgbClr val="000000"/>
                </a:solidFill>
                <a:latin typeface="Times New Roman" panose="02020603050405020304" pitchFamily="18" charset="0"/>
                <a:ea typeface="Times New Roman" panose="02020603050405020304" pitchFamily="18" charset="0"/>
                <a:cs typeface="Calibri" panose="020F0502020204030204" pitchFamily="34" charset="0"/>
              </a:rPr>
              <a:t>وهذه الأمور تمثل في الواقع أهم الضمانات التي يقدمها القانون لحماية الخصوصية في مواجهة المعالجة الإلكترونية للبيانات الشخصية، وعلي هذا فإن الجهة الإدارية تتحقق بالرقابة السابقة من استيفاء الجهة القائمة علي الكمبيوتر للضمانات التي رسمها القانون.</a:t>
            </a:r>
            <a:endParaRPr lang="en-US" sz="2000" b="1" dirty="0">
              <a:solidFill>
                <a:schemeClr val="tx1"/>
              </a:solidFill>
              <a:ea typeface="Times New Roman" panose="02020603050405020304" pitchFamily="18" charset="0"/>
            </a:endParaRPr>
          </a:p>
        </p:txBody>
      </p:sp>
      <p:pic>
        <p:nvPicPr>
          <p:cNvPr id="6" name="Picture 5">
            <a:extLst>
              <a:ext uri="{FF2B5EF4-FFF2-40B4-BE49-F238E27FC236}">
                <a16:creationId xmlns:a16="http://schemas.microsoft.com/office/drawing/2014/main" id="{35E2706E-C94D-4C5C-B6C7-B71991F491D9}"/>
              </a:ext>
            </a:extLst>
          </p:cNvPr>
          <p:cNvPicPr>
            <a:picLocks noChangeAspect="1"/>
          </p:cNvPicPr>
          <p:nvPr/>
        </p:nvPicPr>
        <p:blipFill>
          <a:blip r:embed="rId8"/>
          <a:stretch>
            <a:fillRect/>
          </a:stretch>
        </p:blipFill>
        <p:spPr>
          <a:xfrm>
            <a:off x="284621" y="1562503"/>
            <a:ext cx="4496929" cy="360957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1295496352"/>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2000">
        <p159:morph option="byObject"/>
      </p:transition>
    </mc:Choice>
    <mc:Fallback>
      <p:transition spd="slow">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6983797" y="1212843"/>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423125" y="1472026"/>
            <a:ext cx="9345750" cy="4287616"/>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55570" y="419743"/>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2383737" y="959446"/>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aphicFrame>
        <p:nvGraphicFramePr>
          <p:cNvPr id="10" name="Diagram 9">
            <a:extLst>
              <a:ext uri="{FF2B5EF4-FFF2-40B4-BE49-F238E27FC236}">
                <a16:creationId xmlns:a16="http://schemas.microsoft.com/office/drawing/2014/main" id="{32961F57-64E1-41F7-BC76-680ECF003536}"/>
              </a:ext>
            </a:extLst>
          </p:cNvPr>
          <p:cNvGraphicFramePr/>
          <p:nvPr>
            <p:extLst/>
          </p:nvPr>
        </p:nvGraphicFramePr>
        <p:xfrm>
          <a:off x="5821134" y="1274891"/>
          <a:ext cx="5119413" cy="173346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12" name="Flowchart: Alternate Process 11">
            <a:extLst>
              <a:ext uri="{FF2B5EF4-FFF2-40B4-BE49-F238E27FC236}">
                <a16:creationId xmlns:a16="http://schemas.microsoft.com/office/drawing/2014/main" id="{D28262E7-4127-46CE-84F6-838C8CA7EE48}"/>
              </a:ext>
            </a:extLst>
          </p:cNvPr>
          <p:cNvSpPr/>
          <p:nvPr/>
        </p:nvSpPr>
        <p:spPr>
          <a:xfrm>
            <a:off x="5636148" y="4039764"/>
            <a:ext cx="6330669" cy="1093975"/>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07000"/>
              </a:lnSpc>
              <a:spcAft>
                <a:spcPts val="500"/>
              </a:spcAft>
            </a:pPr>
            <a:r>
              <a:rPr lang="ar-EG" sz="2800" b="1" dirty="0">
                <a:solidFill>
                  <a:srgbClr val="000000"/>
                </a:solidFill>
                <a:latin typeface="Calibri" panose="020F0502020204030204" pitchFamily="34" charset="0"/>
                <a:ea typeface="Times New Roman" panose="02020603050405020304" pitchFamily="18" charset="0"/>
                <a:cs typeface="Calibri" panose="020F0502020204030204" pitchFamily="34" charset="0"/>
              </a:rPr>
              <a:t>   </a:t>
            </a:r>
            <a:r>
              <a:rPr lang="ar-EG" sz="2800" b="1" u="sng" dirty="0">
                <a:solidFill>
                  <a:srgbClr val="000000"/>
                </a:solidFill>
                <a:latin typeface="Calibri" panose="020F0502020204030204" pitchFamily="34" charset="0"/>
                <a:ea typeface="Times New Roman" panose="02020603050405020304" pitchFamily="18" charset="0"/>
                <a:cs typeface="Calibri" panose="020F0502020204030204" pitchFamily="34" charset="0"/>
              </a:rPr>
              <a:t> </a:t>
            </a:r>
            <a:r>
              <a:rPr lang="ar-SA" sz="2400" b="1" u="sng" dirty="0">
                <a:solidFill>
                  <a:srgbClr val="000000"/>
                </a:solidFill>
                <a:latin typeface="Calibri" panose="020F0502020204030204" pitchFamily="34" charset="0"/>
                <a:ea typeface="Times New Roman" panose="02020603050405020304" pitchFamily="18" charset="0"/>
                <a:cs typeface="Calibri" panose="020F0502020204030204" pitchFamily="34" charset="0"/>
              </a:rPr>
              <a:t>والإجراءات المسبقة تلعب دورا وقائيا هاما في حماية الحق في الخصوصية المعلوماتية من عدة نواح</a:t>
            </a:r>
            <a:r>
              <a:rPr lang="ar-SA" sz="2400" dirty="0">
                <a:solidFill>
                  <a:srgbClr val="000000"/>
                </a:solidFill>
                <a:latin typeface="Calibri" panose="020F0502020204030204" pitchFamily="34" charset="0"/>
                <a:ea typeface="Times New Roman" panose="02020603050405020304" pitchFamily="18" charset="0"/>
                <a:cs typeface="Calibri" panose="020F0502020204030204" pitchFamily="34" charset="0"/>
              </a:rPr>
              <a:t> :</a:t>
            </a:r>
            <a:endParaRPr lang="en-US" sz="2400" dirty="0">
              <a:latin typeface="Calibri" panose="020F0502020204030204" pitchFamily="34" charset="0"/>
              <a:ea typeface="Calibri" panose="020F0502020204030204" pitchFamily="34" charset="0"/>
              <a:cs typeface="Arial" panose="020B0604020202020204" pitchFamily="34" charset="0"/>
            </a:endParaRPr>
          </a:p>
        </p:txBody>
      </p:sp>
      <p:pic>
        <p:nvPicPr>
          <p:cNvPr id="6" name="Picture 5">
            <a:extLst>
              <a:ext uri="{FF2B5EF4-FFF2-40B4-BE49-F238E27FC236}">
                <a16:creationId xmlns:a16="http://schemas.microsoft.com/office/drawing/2014/main" id="{35E2706E-C94D-4C5C-B6C7-B71991F491D9}"/>
              </a:ext>
            </a:extLst>
          </p:cNvPr>
          <p:cNvPicPr>
            <a:picLocks noChangeAspect="1"/>
          </p:cNvPicPr>
          <p:nvPr/>
        </p:nvPicPr>
        <p:blipFill>
          <a:blip r:embed="rId8"/>
          <a:stretch>
            <a:fillRect/>
          </a:stretch>
        </p:blipFill>
        <p:spPr>
          <a:xfrm>
            <a:off x="795875" y="1861704"/>
            <a:ext cx="4496929" cy="3609572"/>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2061150272"/>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2000">
        <p159:morph option="byObject"/>
      </p:transition>
    </mc:Choice>
    <mc:Fallback>
      <p:transition spd="slow">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6983797" y="1212843"/>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423125" y="1472026"/>
            <a:ext cx="9345750" cy="4287616"/>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55570" y="419743"/>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2383737" y="959446"/>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aphicFrame>
        <p:nvGraphicFramePr>
          <p:cNvPr id="10" name="Diagram 9">
            <a:extLst>
              <a:ext uri="{FF2B5EF4-FFF2-40B4-BE49-F238E27FC236}">
                <a16:creationId xmlns:a16="http://schemas.microsoft.com/office/drawing/2014/main" id="{32961F57-64E1-41F7-BC76-680ECF003536}"/>
              </a:ext>
            </a:extLst>
          </p:cNvPr>
          <p:cNvGraphicFramePr/>
          <p:nvPr>
            <p:extLst/>
          </p:nvPr>
        </p:nvGraphicFramePr>
        <p:xfrm>
          <a:off x="5821134" y="1274891"/>
          <a:ext cx="5119413" cy="173346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12" name="Flowchart: Alternate Process 11">
            <a:extLst>
              <a:ext uri="{FF2B5EF4-FFF2-40B4-BE49-F238E27FC236}">
                <a16:creationId xmlns:a16="http://schemas.microsoft.com/office/drawing/2014/main" id="{D28262E7-4127-46CE-84F6-838C8CA7EE48}"/>
              </a:ext>
            </a:extLst>
          </p:cNvPr>
          <p:cNvSpPr/>
          <p:nvPr/>
        </p:nvSpPr>
        <p:spPr>
          <a:xfrm>
            <a:off x="5636148" y="3649475"/>
            <a:ext cx="6330669" cy="2390539"/>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just" rtl="1">
              <a:lnSpc>
                <a:spcPct val="107000"/>
              </a:lnSpc>
              <a:spcBef>
                <a:spcPts val="0"/>
              </a:spcBef>
              <a:spcAft>
                <a:spcPts val="500"/>
              </a:spcAft>
              <a:buFont typeface="Wingdings" panose="05000000000000000000" pitchFamily="2" charset="2"/>
              <a:buChar char=""/>
            </a:pPr>
            <a:r>
              <a:rPr lang="ar-SA" sz="2800" dirty="0">
                <a:solidFill>
                  <a:srgbClr val="000000"/>
                </a:solidFill>
                <a:latin typeface="Calibri" panose="020F0502020204030204" pitchFamily="34" charset="0"/>
                <a:ea typeface="Times New Roman" panose="02020603050405020304" pitchFamily="18" charset="0"/>
                <a:cs typeface="Calibri" panose="020F0502020204030204" pitchFamily="34" charset="0"/>
              </a:rPr>
              <a:t>وغني عن البيان </a:t>
            </a:r>
            <a:r>
              <a:rPr lang="ar-SA" sz="2800" dirty="0">
                <a:solidFill>
                  <a:srgbClr val="000000"/>
                </a:solidFill>
                <a:highlight>
                  <a:srgbClr val="FFFF00"/>
                </a:highlight>
                <a:latin typeface="Calibri" panose="020F0502020204030204" pitchFamily="34" charset="0"/>
                <a:ea typeface="Times New Roman" panose="02020603050405020304" pitchFamily="18" charset="0"/>
                <a:cs typeface="Calibri" panose="020F0502020204030204" pitchFamily="34" charset="0"/>
              </a:rPr>
              <a:t>أن إعلان أو إخطار الجهة المختصة بالرقابة بالبيانات التي يستلزمها القانون</a:t>
            </a:r>
            <a:r>
              <a:rPr lang="ar-SA" sz="2800" dirty="0">
                <a:solidFill>
                  <a:srgbClr val="000000"/>
                </a:solidFill>
                <a:latin typeface="Calibri" panose="020F0502020204030204" pitchFamily="34" charset="0"/>
                <a:ea typeface="Times New Roman" panose="02020603050405020304" pitchFamily="18" charset="0"/>
                <a:cs typeface="Calibri" panose="020F0502020204030204" pitchFamily="34" charset="0"/>
              </a:rPr>
              <a:t> لا يعفي الجهة القائمة علي الكمبيوتر من المسئولية طبقا للقواعد العامة في حالة الإخلال بنصوص القانون. </a:t>
            </a:r>
            <a:endParaRPr lang="en-US" sz="2000" dirty="0">
              <a:latin typeface="Calibri" panose="020F0502020204030204" pitchFamily="34" charset="0"/>
              <a:ea typeface="Calibri" panose="020F0502020204030204" pitchFamily="34" charset="0"/>
              <a:cs typeface="Arial" panose="020B0604020202020204" pitchFamily="34" charset="0"/>
            </a:endParaRPr>
          </a:p>
        </p:txBody>
      </p:sp>
      <p:pic>
        <p:nvPicPr>
          <p:cNvPr id="6" name="Picture 5">
            <a:extLst>
              <a:ext uri="{FF2B5EF4-FFF2-40B4-BE49-F238E27FC236}">
                <a16:creationId xmlns:a16="http://schemas.microsoft.com/office/drawing/2014/main" id="{35E2706E-C94D-4C5C-B6C7-B71991F491D9}"/>
              </a:ext>
            </a:extLst>
          </p:cNvPr>
          <p:cNvPicPr>
            <a:picLocks noChangeAspect="1"/>
          </p:cNvPicPr>
          <p:nvPr/>
        </p:nvPicPr>
        <p:blipFill>
          <a:blip r:embed="rId8"/>
          <a:stretch>
            <a:fillRect/>
          </a:stretch>
        </p:blipFill>
        <p:spPr>
          <a:xfrm>
            <a:off x="980861" y="1884211"/>
            <a:ext cx="4496929" cy="3609572"/>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spTree>
    <p:extLst>
      <p:ext uri="{BB962C8B-B14F-4D97-AF65-F5344CB8AC3E}">
        <p14:creationId xmlns:p14="http://schemas.microsoft.com/office/powerpoint/2010/main" val="708287872"/>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6983797" y="1212843"/>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423125" y="1472026"/>
            <a:ext cx="9345750" cy="4287616"/>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1026" name="Picture 2" descr="تعرف على مفهوم المعلوماتية من 5 نقاط">
            <a:extLst>
              <a:ext uri="{FF2B5EF4-FFF2-40B4-BE49-F238E27FC236}">
                <a16:creationId xmlns:a16="http://schemas.microsoft.com/office/drawing/2014/main" id="{5193C099-C614-4D59-BB37-6B83878FF5C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00201" y="1646289"/>
            <a:ext cx="9039224" cy="3936820"/>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5570" y="419743"/>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2383737" y="959446"/>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aphicFrame>
        <p:nvGraphicFramePr>
          <p:cNvPr id="10" name="Diagram 9">
            <a:extLst>
              <a:ext uri="{FF2B5EF4-FFF2-40B4-BE49-F238E27FC236}">
                <a16:creationId xmlns:a16="http://schemas.microsoft.com/office/drawing/2014/main" id="{32961F57-64E1-41F7-BC76-680ECF003536}"/>
              </a:ext>
            </a:extLst>
          </p:cNvPr>
          <p:cNvGraphicFramePr/>
          <p:nvPr>
            <p:extLst/>
          </p:nvPr>
        </p:nvGraphicFramePr>
        <p:xfrm>
          <a:off x="5821134" y="1274891"/>
          <a:ext cx="5119413" cy="1733460"/>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12" name="Flowchart: Alternate Process 11">
            <a:extLst>
              <a:ext uri="{FF2B5EF4-FFF2-40B4-BE49-F238E27FC236}">
                <a16:creationId xmlns:a16="http://schemas.microsoft.com/office/drawing/2014/main" id="{D28262E7-4127-46CE-84F6-838C8CA7EE48}"/>
              </a:ext>
            </a:extLst>
          </p:cNvPr>
          <p:cNvSpPr/>
          <p:nvPr/>
        </p:nvSpPr>
        <p:spPr>
          <a:xfrm>
            <a:off x="1790700" y="3498163"/>
            <a:ext cx="8610600" cy="1774621"/>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07000"/>
              </a:lnSpc>
              <a:spcAft>
                <a:spcPts val="500"/>
              </a:spcAft>
            </a:pPr>
            <a:r>
              <a:rPr lang="ar-EG" sz="2800" dirty="0">
                <a:solidFill>
                  <a:srgbClr val="000000"/>
                </a:solidFill>
                <a:ea typeface="Times New Roman" panose="02020603050405020304" pitchFamily="18" charset="0"/>
                <a:cs typeface="Calibri" panose="020F0502020204030204" pitchFamily="34" charset="0"/>
              </a:rPr>
              <a:t>      </a:t>
            </a:r>
            <a:r>
              <a:rPr lang="ar-SA" sz="2800" dirty="0">
                <a:solidFill>
                  <a:srgbClr val="000000"/>
                </a:solidFill>
                <a:ea typeface="Times New Roman" panose="02020603050405020304" pitchFamily="18" charset="0"/>
                <a:cs typeface="Calibri" panose="020F0502020204030204" pitchFamily="34" charset="0"/>
              </a:rPr>
              <a:t>وعلي هذا </a:t>
            </a:r>
            <a:r>
              <a:rPr lang="ar-SA" sz="2800" dirty="0">
                <a:solidFill>
                  <a:srgbClr val="000000"/>
                </a:solidFill>
                <a:highlight>
                  <a:srgbClr val="FFFF00"/>
                </a:highlight>
                <a:ea typeface="Times New Roman" panose="02020603050405020304" pitchFamily="18" charset="0"/>
                <a:cs typeface="Calibri" panose="020F0502020204030204" pitchFamily="34" charset="0"/>
              </a:rPr>
              <a:t>فإن بنوك المعلومات تخضع لرقابة الدولة سواء في إنشائها أو نشاطها</a:t>
            </a:r>
            <a:r>
              <a:rPr lang="ar-SA" sz="2800" dirty="0">
                <a:solidFill>
                  <a:srgbClr val="000000"/>
                </a:solidFill>
                <a:ea typeface="Times New Roman" panose="02020603050405020304" pitchFamily="18" charset="0"/>
                <a:cs typeface="Calibri" panose="020F0502020204030204" pitchFamily="34" charset="0"/>
              </a:rPr>
              <a:t> ؛ وذلك حتى </a:t>
            </a:r>
            <a:r>
              <a:rPr lang="ar-EG" sz="2800" dirty="0">
                <a:solidFill>
                  <a:srgbClr val="000000"/>
                </a:solidFill>
                <a:ea typeface="Times New Roman" panose="02020603050405020304" pitchFamily="18" charset="0"/>
                <a:cs typeface="Calibri" panose="020F0502020204030204" pitchFamily="34" charset="0"/>
              </a:rPr>
              <a:t>ت</a:t>
            </a:r>
            <a:r>
              <a:rPr lang="ar-SA" sz="2800" dirty="0">
                <a:solidFill>
                  <a:srgbClr val="000000"/>
                </a:solidFill>
                <a:ea typeface="Times New Roman" panose="02020603050405020304" pitchFamily="18" charset="0"/>
                <a:cs typeface="Calibri" panose="020F0502020204030204" pitchFamily="34" charset="0"/>
              </a:rPr>
              <a:t>تطور المعلوماتية، والاستفادة منها في الحدود المرسومة قانونا والتي تكفل ضمان حقوق الشخصية وخصوصا الحق في الخصوصية.</a:t>
            </a:r>
            <a:endParaRPr lang="en-US" sz="2400" dirty="0">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114113960"/>
      </p:ext>
    </p:extLst>
  </p:cSld>
  <p:clrMapOvr>
    <a:masterClrMapping/>
  </p:clrMapOvr>
  <p:transition spd="slow">
    <p:randomBar dir="vert"/>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6983797" y="1212843"/>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423125" y="1472026"/>
            <a:ext cx="9345750" cy="4287616"/>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1026" name="Picture 2" descr="تعرف على مفهوم المعلوماتية من 5 نقاط">
            <a:extLst>
              <a:ext uri="{FF2B5EF4-FFF2-40B4-BE49-F238E27FC236}">
                <a16:creationId xmlns:a16="http://schemas.microsoft.com/office/drawing/2014/main" id="{5193C099-C614-4D59-BB37-6B83878FF5C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00201" y="1646289"/>
            <a:ext cx="9039224" cy="3936820"/>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5570" y="419743"/>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2383737" y="959446"/>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aphicFrame>
        <p:nvGraphicFramePr>
          <p:cNvPr id="10" name="Diagram 9">
            <a:extLst>
              <a:ext uri="{FF2B5EF4-FFF2-40B4-BE49-F238E27FC236}">
                <a16:creationId xmlns:a16="http://schemas.microsoft.com/office/drawing/2014/main" id="{32961F57-64E1-41F7-BC76-680ECF003536}"/>
              </a:ext>
            </a:extLst>
          </p:cNvPr>
          <p:cNvGraphicFramePr/>
          <p:nvPr>
            <p:extLst>
              <p:ext uri="{D42A27DB-BD31-4B8C-83A1-F6EECF244321}">
                <p14:modId xmlns:p14="http://schemas.microsoft.com/office/powerpoint/2010/main" val="1575368240"/>
              </p:ext>
            </p:extLst>
          </p:nvPr>
        </p:nvGraphicFramePr>
        <p:xfrm>
          <a:off x="1356710" y="1319260"/>
          <a:ext cx="5119413" cy="1733460"/>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12" name="Flowchart: Alternate Process 11">
            <a:extLst>
              <a:ext uri="{FF2B5EF4-FFF2-40B4-BE49-F238E27FC236}">
                <a16:creationId xmlns:a16="http://schemas.microsoft.com/office/drawing/2014/main" id="{D28262E7-4127-46CE-84F6-838C8CA7EE48}"/>
              </a:ext>
            </a:extLst>
          </p:cNvPr>
          <p:cNvSpPr/>
          <p:nvPr/>
        </p:nvSpPr>
        <p:spPr>
          <a:xfrm>
            <a:off x="1790700" y="3498163"/>
            <a:ext cx="8610600" cy="1774621"/>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07000"/>
              </a:lnSpc>
              <a:spcAft>
                <a:spcPts val="500"/>
              </a:spcAft>
            </a:pPr>
            <a:r>
              <a:rPr lang="ar-SA" sz="2800" dirty="0">
                <a:solidFill>
                  <a:srgbClr val="000000"/>
                </a:solidFill>
                <a:latin typeface="Calibri" panose="020F0502020204030204" pitchFamily="34" charset="0"/>
                <a:ea typeface="Times New Roman" panose="02020603050405020304" pitchFamily="18" charset="0"/>
                <a:cs typeface="Calibri" panose="020F0502020204030204" pitchFamily="34" charset="0"/>
              </a:rPr>
              <a:t> </a:t>
            </a:r>
            <a:r>
              <a:rPr lang="ar-EG" sz="2800" dirty="0">
                <a:solidFill>
                  <a:srgbClr val="000000"/>
                </a:solidFill>
                <a:latin typeface="Calibri" panose="020F0502020204030204" pitchFamily="34" charset="0"/>
                <a:ea typeface="Times New Roman" panose="02020603050405020304" pitchFamily="18" charset="0"/>
                <a:cs typeface="Calibri" panose="020F0502020204030204" pitchFamily="34" charset="0"/>
              </a:rPr>
              <a:t>       </a:t>
            </a:r>
            <a:r>
              <a:rPr lang="ar-SA" sz="2800" dirty="0">
                <a:solidFill>
                  <a:srgbClr val="000000"/>
                </a:solidFill>
                <a:latin typeface="Calibri" panose="020F0502020204030204" pitchFamily="34" charset="0"/>
                <a:ea typeface="Times New Roman" panose="02020603050405020304" pitchFamily="18" charset="0"/>
                <a:cs typeface="Calibri" panose="020F0502020204030204" pitchFamily="34" charset="0"/>
              </a:rPr>
              <a:t>ومن المبادئ الأساسية لحماية المعلومات ال</a:t>
            </a:r>
            <a:r>
              <a:rPr lang="ar-EG" sz="2800" dirty="0">
                <a:solidFill>
                  <a:srgbClr val="000000"/>
                </a:solidFill>
                <a:latin typeface="Calibri" panose="020F0502020204030204" pitchFamily="34" charset="0"/>
                <a:ea typeface="Times New Roman" panose="02020603050405020304" pitchFamily="18" charset="0"/>
                <a:cs typeface="Calibri" panose="020F0502020204030204" pitchFamily="34" charset="0"/>
              </a:rPr>
              <a:t>شخصية</a:t>
            </a:r>
            <a:r>
              <a:rPr lang="ar-SA" sz="2800" dirty="0">
                <a:solidFill>
                  <a:srgbClr val="000000"/>
                </a:solidFill>
                <a:latin typeface="Calibri" panose="020F0502020204030204" pitchFamily="34" charset="0"/>
                <a:ea typeface="Times New Roman" panose="02020603050405020304" pitchFamily="18" charset="0"/>
                <a:cs typeface="Calibri" panose="020F0502020204030204" pitchFamily="34" charset="0"/>
              </a:rPr>
              <a:t> أن </a:t>
            </a:r>
            <a:r>
              <a:rPr lang="ar-SA" sz="2800" dirty="0">
                <a:solidFill>
                  <a:srgbClr val="000000"/>
                </a:solidFill>
                <a:highlight>
                  <a:srgbClr val="FFFF00"/>
                </a:highlight>
                <a:latin typeface="Calibri" panose="020F0502020204030204" pitchFamily="34" charset="0"/>
                <a:ea typeface="Times New Roman" panose="02020603050405020304" pitchFamily="18" charset="0"/>
                <a:cs typeface="Calibri" panose="020F0502020204030204" pitchFamily="34" charset="0"/>
              </a:rPr>
              <a:t>كل المعلومات التي تختزن في الكمبيوتر لابد وأن يكون لها هدف واضح ومحدد.</a:t>
            </a:r>
            <a:r>
              <a:rPr lang="ar-SA" sz="2800" dirty="0">
                <a:solidFill>
                  <a:srgbClr val="000000"/>
                </a:solidFill>
                <a:latin typeface="Calibri" panose="020F0502020204030204" pitchFamily="34" charset="0"/>
                <a:ea typeface="Times New Roman" panose="02020603050405020304" pitchFamily="18" charset="0"/>
                <a:cs typeface="Calibri" panose="020F0502020204030204" pitchFamily="34" charset="0"/>
              </a:rPr>
              <a:t> وتستقل الجهة القائمة علي الكمبيوتر بتحديد هذا الهدف، شريطة ألا يكون محظورا أو متعارضا مع النظام العام والآداب.</a:t>
            </a:r>
            <a:endParaRPr lang="en-US" sz="2400" dirty="0">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1582470504"/>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2000">
        <p159:morph option="byObject"/>
      </p:transition>
    </mc:Choice>
    <mc:Fallback>
      <p:transition spd="slow">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6983797" y="1212843"/>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423125" y="1472026"/>
            <a:ext cx="9345750" cy="4287616"/>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1026" name="Picture 2" descr="تعرف على مفهوم المعلوماتية من 5 نقاط">
            <a:extLst>
              <a:ext uri="{FF2B5EF4-FFF2-40B4-BE49-F238E27FC236}">
                <a16:creationId xmlns:a16="http://schemas.microsoft.com/office/drawing/2014/main" id="{5193C099-C614-4D59-BB37-6B83878FF5C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00201" y="1646289"/>
            <a:ext cx="9039224" cy="3936820"/>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5570" y="419743"/>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2383737" y="959446"/>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aphicFrame>
        <p:nvGraphicFramePr>
          <p:cNvPr id="10" name="Diagram 9">
            <a:extLst>
              <a:ext uri="{FF2B5EF4-FFF2-40B4-BE49-F238E27FC236}">
                <a16:creationId xmlns:a16="http://schemas.microsoft.com/office/drawing/2014/main" id="{32961F57-64E1-41F7-BC76-680ECF003536}"/>
              </a:ext>
            </a:extLst>
          </p:cNvPr>
          <p:cNvGraphicFramePr/>
          <p:nvPr>
            <p:extLst/>
          </p:nvPr>
        </p:nvGraphicFramePr>
        <p:xfrm>
          <a:off x="5821134" y="1274891"/>
          <a:ext cx="5119413" cy="1733460"/>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12" name="Flowchart: Alternate Process 11">
            <a:extLst>
              <a:ext uri="{FF2B5EF4-FFF2-40B4-BE49-F238E27FC236}">
                <a16:creationId xmlns:a16="http://schemas.microsoft.com/office/drawing/2014/main" id="{D28262E7-4127-46CE-84F6-838C8CA7EE48}"/>
              </a:ext>
            </a:extLst>
          </p:cNvPr>
          <p:cNvSpPr/>
          <p:nvPr/>
        </p:nvSpPr>
        <p:spPr>
          <a:xfrm>
            <a:off x="1790700" y="3498163"/>
            <a:ext cx="8610600" cy="1774621"/>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07000"/>
              </a:lnSpc>
              <a:spcAft>
                <a:spcPts val="500"/>
              </a:spcAft>
            </a:pPr>
            <a:r>
              <a:rPr lang="ar-SA" sz="2800" b="1" dirty="0">
                <a:solidFill>
                  <a:srgbClr val="000000"/>
                </a:solidFill>
                <a:latin typeface="Calibri" panose="020F0502020204030204" pitchFamily="34" charset="0"/>
                <a:ea typeface="Times New Roman" panose="02020603050405020304" pitchFamily="18" charset="0"/>
                <a:cs typeface="Calibri" panose="020F0502020204030204" pitchFamily="34" charset="0"/>
              </a:rPr>
              <a:t>ثالثا: ويثور التساؤل أيضا عما إذا كانت قيود إنشاء المعلومات تقتصر علي بنوك المعلومات التي تنشئها الدولة أم تشمل كذلك بنوك المعلومات التي يقيمها القطاع الخاص؟</a:t>
            </a:r>
            <a:endParaRPr lang="en-US" sz="2000" dirty="0">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312117067"/>
      </p:ext>
    </p:extLst>
  </p:cSld>
  <p:clrMapOvr>
    <a:masterClrMapping/>
  </p:clrMapOvr>
  <mc:AlternateContent xmlns:mc="http://schemas.openxmlformats.org/markup-compatibility/2006">
    <mc:Choice xmlns:p14="http://schemas.microsoft.com/office/powerpoint/2010/main" Requires="p14">
      <p:transition spd="slow" p14:dur="3400">
        <p14:reveal/>
      </p:transition>
    </mc:Choice>
    <mc:Fallback>
      <p:transition spd="slow">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6983797" y="1212843"/>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423125" y="1472026"/>
            <a:ext cx="9345750" cy="4287616"/>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1026" name="Picture 2" descr="تعرف على مفهوم المعلوماتية من 5 نقاط">
            <a:extLst>
              <a:ext uri="{FF2B5EF4-FFF2-40B4-BE49-F238E27FC236}">
                <a16:creationId xmlns:a16="http://schemas.microsoft.com/office/drawing/2014/main" id="{5193C099-C614-4D59-BB37-6B83878FF5C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00201" y="1646289"/>
            <a:ext cx="9039224" cy="3936820"/>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5570" y="419743"/>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2383737" y="959446"/>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aphicFrame>
        <p:nvGraphicFramePr>
          <p:cNvPr id="10" name="Diagram 9">
            <a:extLst>
              <a:ext uri="{FF2B5EF4-FFF2-40B4-BE49-F238E27FC236}">
                <a16:creationId xmlns:a16="http://schemas.microsoft.com/office/drawing/2014/main" id="{32961F57-64E1-41F7-BC76-680ECF003536}"/>
              </a:ext>
            </a:extLst>
          </p:cNvPr>
          <p:cNvGraphicFramePr/>
          <p:nvPr>
            <p:extLst>
              <p:ext uri="{D42A27DB-BD31-4B8C-83A1-F6EECF244321}">
                <p14:modId xmlns:p14="http://schemas.microsoft.com/office/powerpoint/2010/main" val="1970424787"/>
              </p:ext>
            </p:extLst>
          </p:nvPr>
        </p:nvGraphicFramePr>
        <p:xfrm>
          <a:off x="1451141" y="1444765"/>
          <a:ext cx="5119413" cy="1733460"/>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12" name="Flowchart: Alternate Process 11">
            <a:extLst>
              <a:ext uri="{FF2B5EF4-FFF2-40B4-BE49-F238E27FC236}">
                <a16:creationId xmlns:a16="http://schemas.microsoft.com/office/drawing/2014/main" id="{D28262E7-4127-46CE-84F6-838C8CA7EE48}"/>
              </a:ext>
            </a:extLst>
          </p:cNvPr>
          <p:cNvSpPr/>
          <p:nvPr/>
        </p:nvSpPr>
        <p:spPr>
          <a:xfrm>
            <a:off x="1790700" y="4249271"/>
            <a:ext cx="8610600" cy="1023513"/>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07000"/>
              </a:lnSpc>
              <a:spcAft>
                <a:spcPts val="500"/>
              </a:spcAft>
            </a:pPr>
            <a:r>
              <a:rPr lang="ar-SA" sz="2000" b="1">
                <a:solidFill>
                  <a:srgbClr val="000000"/>
                </a:solidFill>
                <a:latin typeface="Calibri" panose="020F0502020204030204" pitchFamily="34" charset="0"/>
                <a:ea typeface="Times New Roman" panose="02020603050405020304" pitchFamily="18" charset="0"/>
                <a:cs typeface="Calibri" panose="020F0502020204030204" pitchFamily="34" charset="0"/>
              </a:rPr>
              <a:t>رابعا: ويثور التساؤل </a:t>
            </a:r>
            <a:r>
              <a:rPr lang="ar-EG" sz="2000" b="1">
                <a:solidFill>
                  <a:srgbClr val="000000"/>
                </a:solidFill>
                <a:latin typeface="Calibri" panose="020F0502020204030204" pitchFamily="34" charset="0"/>
                <a:ea typeface="Times New Roman" panose="02020603050405020304" pitchFamily="18" charset="0"/>
                <a:cs typeface="Calibri" panose="020F0502020204030204" pitchFamily="34" charset="0"/>
              </a:rPr>
              <a:t> أيضا</a:t>
            </a:r>
            <a:r>
              <a:rPr lang="ar-SA" sz="2000" b="1">
                <a:solidFill>
                  <a:srgbClr val="000000"/>
                </a:solidFill>
                <a:latin typeface="Calibri" panose="020F0502020204030204" pitchFamily="34" charset="0"/>
                <a:ea typeface="Times New Roman" panose="02020603050405020304" pitchFamily="18" charset="0"/>
                <a:cs typeface="Calibri" panose="020F0502020204030204" pitchFamily="34" charset="0"/>
              </a:rPr>
              <a:t> عما إذا كانت رقابة بنوك المعلومات الشخصية تقتصر علي البنوك التي تعالج معلومات شخصية لأشخاص طبيعيين أم تمتد لتشمل المعلومات الخاصة بالأشخاص المعنويين؟</a:t>
            </a:r>
            <a:endParaRPr lang="en-US" sz="1600">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3889401384"/>
      </p:ext>
    </p:extLst>
  </p:cSld>
  <p:clrMapOvr>
    <a:masterClrMapping/>
  </p:clrMapOvr>
  <mc:AlternateContent xmlns:mc="http://schemas.openxmlformats.org/markup-compatibility/2006">
    <mc:Choice xmlns:p14="http://schemas.microsoft.com/office/powerpoint/2010/main" Requires="p14">
      <p:transition spd="slow" p14:dur="800">
        <p:circle/>
      </p:transition>
    </mc:Choice>
    <mc:Fallback>
      <p:transition spd="slow">
        <p:circl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6983797" y="1212843"/>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423125" y="1472026"/>
            <a:ext cx="9345750" cy="4287616"/>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1026" name="Picture 2" descr="تعرف على مفهوم المعلوماتية من 5 نقاط">
            <a:extLst>
              <a:ext uri="{FF2B5EF4-FFF2-40B4-BE49-F238E27FC236}">
                <a16:creationId xmlns:a16="http://schemas.microsoft.com/office/drawing/2014/main" id="{5193C099-C614-4D59-BB37-6B83878FF5C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00201" y="1646289"/>
            <a:ext cx="9039224" cy="3936820"/>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5570" y="419743"/>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2383737" y="959446"/>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aphicFrame>
        <p:nvGraphicFramePr>
          <p:cNvPr id="10" name="Diagram 9">
            <a:extLst>
              <a:ext uri="{FF2B5EF4-FFF2-40B4-BE49-F238E27FC236}">
                <a16:creationId xmlns:a16="http://schemas.microsoft.com/office/drawing/2014/main" id="{32961F57-64E1-41F7-BC76-680ECF003536}"/>
              </a:ext>
            </a:extLst>
          </p:cNvPr>
          <p:cNvGraphicFramePr/>
          <p:nvPr>
            <p:extLst/>
          </p:nvPr>
        </p:nvGraphicFramePr>
        <p:xfrm>
          <a:off x="1451141" y="1444765"/>
          <a:ext cx="5119413" cy="1733460"/>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12" name="Flowchart: Alternate Process 11">
            <a:extLst>
              <a:ext uri="{FF2B5EF4-FFF2-40B4-BE49-F238E27FC236}">
                <a16:creationId xmlns:a16="http://schemas.microsoft.com/office/drawing/2014/main" id="{D28262E7-4127-46CE-84F6-838C8CA7EE48}"/>
              </a:ext>
            </a:extLst>
          </p:cNvPr>
          <p:cNvSpPr/>
          <p:nvPr/>
        </p:nvSpPr>
        <p:spPr>
          <a:xfrm>
            <a:off x="1790700" y="4249271"/>
            <a:ext cx="8610600" cy="1023513"/>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07000"/>
              </a:lnSpc>
              <a:spcAft>
                <a:spcPts val="500"/>
              </a:spcAft>
            </a:pPr>
            <a:r>
              <a:rPr lang="ar-SA" sz="2000" b="1">
                <a:solidFill>
                  <a:srgbClr val="000000"/>
                </a:solidFill>
                <a:latin typeface="Calibri" panose="020F0502020204030204" pitchFamily="34" charset="0"/>
                <a:ea typeface="Times New Roman" panose="02020603050405020304" pitchFamily="18" charset="0"/>
                <a:cs typeface="Calibri" panose="020F0502020204030204" pitchFamily="34" charset="0"/>
              </a:rPr>
              <a:t>رابعا: ويثور التساؤل </a:t>
            </a:r>
            <a:r>
              <a:rPr lang="ar-EG" sz="2000" b="1">
                <a:solidFill>
                  <a:srgbClr val="000000"/>
                </a:solidFill>
                <a:latin typeface="Calibri" panose="020F0502020204030204" pitchFamily="34" charset="0"/>
                <a:ea typeface="Times New Roman" panose="02020603050405020304" pitchFamily="18" charset="0"/>
                <a:cs typeface="Calibri" panose="020F0502020204030204" pitchFamily="34" charset="0"/>
              </a:rPr>
              <a:t> أيضا</a:t>
            </a:r>
            <a:r>
              <a:rPr lang="ar-SA" sz="2000" b="1">
                <a:solidFill>
                  <a:srgbClr val="000000"/>
                </a:solidFill>
                <a:latin typeface="Calibri" panose="020F0502020204030204" pitchFamily="34" charset="0"/>
                <a:ea typeface="Times New Roman" panose="02020603050405020304" pitchFamily="18" charset="0"/>
                <a:cs typeface="Calibri" panose="020F0502020204030204" pitchFamily="34" charset="0"/>
              </a:rPr>
              <a:t> عما إذا كانت رقابة بنوك المعلومات الشخصية تقتصر علي البنوك التي تعالج معلومات شخصية لأشخاص طبيعيين أم تمتد لتشمل المعلومات الخاصة بالأشخاص المعنويين؟</a:t>
            </a:r>
            <a:endParaRPr lang="en-US" sz="1600">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382012719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6983797" y="1212843"/>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423125" y="1472026"/>
            <a:ext cx="9345750" cy="4287616"/>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6" name="Picture 2" descr="المعلوماتية صور الخلفية، 1,013 الخلفية المتجهات وملفات بسد للتحميل مجانا |  Pngtree">
            <a:extLst>
              <a:ext uri="{FF2B5EF4-FFF2-40B4-BE49-F238E27FC236}">
                <a16:creationId xmlns:a16="http://schemas.microsoft.com/office/drawing/2014/main" id="{38A080D9-FAB9-44D8-BF98-02AEDE3C59F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24001" y="1544867"/>
            <a:ext cx="9045388" cy="4141766"/>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5570" y="419743"/>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2383737" y="959446"/>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aphicFrame>
        <p:nvGraphicFramePr>
          <p:cNvPr id="10" name="Diagram 9">
            <a:extLst>
              <a:ext uri="{FF2B5EF4-FFF2-40B4-BE49-F238E27FC236}">
                <a16:creationId xmlns:a16="http://schemas.microsoft.com/office/drawing/2014/main" id="{32961F57-64E1-41F7-BC76-680ECF003536}"/>
              </a:ext>
            </a:extLst>
          </p:cNvPr>
          <p:cNvGraphicFramePr/>
          <p:nvPr>
            <p:extLst/>
          </p:nvPr>
        </p:nvGraphicFramePr>
        <p:xfrm>
          <a:off x="1451141" y="1444765"/>
          <a:ext cx="5119413" cy="1733460"/>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12" name="Flowchart: Alternate Process 11">
            <a:extLst>
              <a:ext uri="{FF2B5EF4-FFF2-40B4-BE49-F238E27FC236}">
                <a16:creationId xmlns:a16="http://schemas.microsoft.com/office/drawing/2014/main" id="{D28262E7-4127-46CE-84F6-838C8CA7EE48}"/>
              </a:ext>
            </a:extLst>
          </p:cNvPr>
          <p:cNvSpPr/>
          <p:nvPr/>
        </p:nvSpPr>
        <p:spPr>
          <a:xfrm>
            <a:off x="1790700" y="4249271"/>
            <a:ext cx="8610600" cy="1023513"/>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07000"/>
              </a:lnSpc>
              <a:spcAft>
                <a:spcPts val="500"/>
              </a:spcAft>
            </a:pPr>
            <a:r>
              <a:rPr lang="ar-SA" b="1" dirty="0"/>
              <a:t> </a:t>
            </a:r>
            <a:r>
              <a:rPr lang="ar-SA" b="1" dirty="0">
                <a:solidFill>
                  <a:schemeClr val="tx1"/>
                </a:solidFill>
              </a:rPr>
              <a:t>خامسا:  والتساؤل الآخير هل يسأل الشخص المعنوي عن بنك المعلومات مسئولية جنائية وفقا لأحكام قانون العقوبات الفرنسي عن إجراء المعالجة الشخصية الالكترونية؟</a:t>
            </a:r>
            <a:endParaRPr lang="en-US" sz="1600" dirty="0">
              <a:solidFill>
                <a:schemeClr val="tx1"/>
              </a:solidFill>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1155489144"/>
      </p:ext>
    </p:extLst>
  </p:cSld>
  <p:clrMapOvr>
    <a:masterClrMapping/>
  </p:clrMapOvr>
  <p:transition spd="med">
    <p:pull/>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6983797" y="1212843"/>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423125" y="1472026"/>
            <a:ext cx="9345750" cy="4287616"/>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6" name="Picture 2" descr="المعلوماتية صور الخلفية، 1,013 الخلفية المتجهات وملفات بسد للتحميل مجانا |  Pngtree">
            <a:extLst>
              <a:ext uri="{FF2B5EF4-FFF2-40B4-BE49-F238E27FC236}">
                <a16:creationId xmlns:a16="http://schemas.microsoft.com/office/drawing/2014/main" id="{38A080D9-FAB9-44D8-BF98-02AEDE3C59F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24001" y="1544867"/>
            <a:ext cx="9045388" cy="4141766"/>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5570" y="419743"/>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2383737" y="959446"/>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aphicFrame>
        <p:nvGraphicFramePr>
          <p:cNvPr id="10" name="Diagram 9">
            <a:extLst>
              <a:ext uri="{FF2B5EF4-FFF2-40B4-BE49-F238E27FC236}">
                <a16:creationId xmlns:a16="http://schemas.microsoft.com/office/drawing/2014/main" id="{32961F57-64E1-41F7-BC76-680ECF003536}"/>
              </a:ext>
            </a:extLst>
          </p:cNvPr>
          <p:cNvGraphicFramePr/>
          <p:nvPr>
            <p:extLst/>
          </p:nvPr>
        </p:nvGraphicFramePr>
        <p:xfrm>
          <a:off x="1451141" y="1444765"/>
          <a:ext cx="5119413" cy="1733460"/>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12" name="Flowchart: Alternate Process 11">
            <a:extLst>
              <a:ext uri="{FF2B5EF4-FFF2-40B4-BE49-F238E27FC236}">
                <a16:creationId xmlns:a16="http://schemas.microsoft.com/office/drawing/2014/main" id="{D28262E7-4127-46CE-84F6-838C8CA7EE48}"/>
              </a:ext>
            </a:extLst>
          </p:cNvPr>
          <p:cNvSpPr/>
          <p:nvPr/>
        </p:nvSpPr>
        <p:spPr>
          <a:xfrm>
            <a:off x="1790700" y="4249271"/>
            <a:ext cx="8610600" cy="1023513"/>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07000"/>
              </a:lnSpc>
              <a:spcAft>
                <a:spcPts val="500"/>
              </a:spcAft>
            </a:pPr>
            <a:r>
              <a:rPr lang="ar-SA" b="1" dirty="0"/>
              <a:t> </a:t>
            </a:r>
            <a:r>
              <a:rPr lang="ar-SA" b="1" dirty="0">
                <a:solidFill>
                  <a:schemeClr val="tx1"/>
                </a:solidFill>
              </a:rPr>
              <a:t>خامسا:  والتساؤل الآخير هل يسأل الشخص المعنوي عن بنك المعلومات مسئولية جنائية وفقا لأحكام قانون العقوبات الفرنسي عن إجراء المعالجة الشخصية الالكترونية؟</a:t>
            </a:r>
            <a:endParaRPr lang="en-US" sz="1600" dirty="0">
              <a:solidFill>
                <a:schemeClr val="tx1"/>
              </a:solidFill>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2582534720"/>
      </p:ext>
    </p:extLst>
  </p:cSld>
  <p:clrMapOvr>
    <a:masterClrMapping/>
  </p:clrMapOvr>
  <p:transition spd="slow">
    <p:cover/>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6983797" y="1212843"/>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423125" y="1472026"/>
            <a:ext cx="9345750" cy="4287616"/>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2050" name="Picture 2" descr="تحولات الإعلام في عصر المعلوماتية">
            <a:extLst>
              <a:ext uri="{FF2B5EF4-FFF2-40B4-BE49-F238E27FC236}">
                <a16:creationId xmlns:a16="http://schemas.microsoft.com/office/drawing/2014/main" id="{AA56C2C5-4BDA-4A46-AA8B-A22D552DADA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50895" y="1585217"/>
            <a:ext cx="8991600" cy="4039048"/>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5570" y="419743"/>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2383737" y="959446"/>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aphicFrame>
        <p:nvGraphicFramePr>
          <p:cNvPr id="10" name="Diagram 9">
            <a:extLst>
              <a:ext uri="{FF2B5EF4-FFF2-40B4-BE49-F238E27FC236}">
                <a16:creationId xmlns:a16="http://schemas.microsoft.com/office/drawing/2014/main" id="{32961F57-64E1-41F7-BC76-680ECF003536}"/>
              </a:ext>
            </a:extLst>
          </p:cNvPr>
          <p:cNvGraphicFramePr/>
          <p:nvPr>
            <p:extLst>
              <p:ext uri="{D42A27DB-BD31-4B8C-83A1-F6EECF244321}">
                <p14:modId xmlns:p14="http://schemas.microsoft.com/office/powerpoint/2010/main" val="3268983598"/>
              </p:ext>
            </p:extLst>
          </p:nvPr>
        </p:nvGraphicFramePr>
        <p:xfrm>
          <a:off x="1451141" y="1444765"/>
          <a:ext cx="5119413" cy="1733460"/>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13" name="Oval 12">
            <a:extLst>
              <a:ext uri="{FF2B5EF4-FFF2-40B4-BE49-F238E27FC236}">
                <a16:creationId xmlns:a16="http://schemas.microsoft.com/office/drawing/2014/main" id="{14BEC84A-504A-4CE9-80F4-8579EA8F693E}"/>
              </a:ext>
            </a:extLst>
          </p:cNvPr>
          <p:cNvSpPr/>
          <p:nvPr/>
        </p:nvSpPr>
        <p:spPr>
          <a:xfrm>
            <a:off x="2439307" y="4194725"/>
            <a:ext cx="7661237" cy="1239683"/>
          </a:xfrm>
          <a:prstGeom prst="ellipse">
            <a:avLst/>
          </a:prstGeom>
          <a:ln/>
        </p:spPr>
        <p:style>
          <a:lnRef idx="1">
            <a:schemeClr val="accent4"/>
          </a:lnRef>
          <a:fillRef idx="3">
            <a:schemeClr val="accent4"/>
          </a:fillRef>
          <a:effectRef idx="2">
            <a:schemeClr val="accent4"/>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1" i="0" u="none" strike="noStrike" kern="1200" cap="none" spc="0" normalizeH="0" baseline="0" noProof="0" dirty="0">
                <a:ln>
                  <a:noFill/>
                </a:ln>
                <a:solidFill>
                  <a:srgbClr val="FF0000"/>
                </a:solidFill>
                <a:effectLst/>
                <a:uLnTx/>
                <a:uFillTx/>
                <a:latin typeface="Calibri"/>
                <a:ea typeface="+mn-ea"/>
                <a:cs typeface="Arial" panose="020B0604020202020204" pitchFamily="34" charset="0"/>
              </a:rPr>
              <a:t> </a:t>
            </a:r>
          </a:p>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3200" b="1" i="0" u="none" strike="noStrike" kern="1200" cap="none" spc="0" normalizeH="0" baseline="0" noProof="0" dirty="0">
                <a:ln>
                  <a:noFill/>
                </a:ln>
                <a:solidFill>
                  <a:srgbClr val="FF0000"/>
                </a:solidFill>
                <a:effectLst/>
                <a:uLnTx/>
                <a:uFillTx/>
                <a:latin typeface="Times New Roman" panose="02020603050405020304" pitchFamily="18" charset="0"/>
                <a:ea typeface="Calibri" panose="020F0502020204030204" pitchFamily="34" charset="0"/>
                <a:cs typeface="Calibri" panose="020F0502020204030204" pitchFamily="34" charset="0"/>
              </a:rPr>
              <a:t>المحور الثاني</a:t>
            </a:r>
          </a:p>
          <a:p>
            <a:pPr marL="0" marR="0" lvl="0" indent="0" algn="ctr" defTabSz="914400" rtl="1" eaLnBrk="1" fontAlgn="auto" latinLnBrk="0" hangingPunct="1">
              <a:lnSpc>
                <a:spcPct val="100000"/>
              </a:lnSpc>
              <a:spcBef>
                <a:spcPts val="0"/>
              </a:spcBef>
              <a:spcAft>
                <a:spcPts val="0"/>
              </a:spcAft>
              <a:buClrTx/>
              <a:buSzTx/>
              <a:buFontTx/>
              <a:buNone/>
              <a:tabLst/>
              <a:defRPr/>
            </a:pPr>
            <a:r>
              <a:rPr lang="ar-EG" sz="3200" b="1" dirty="0">
                <a:solidFill>
                  <a:srgbClr val="FF0000"/>
                </a:solidFill>
                <a:latin typeface="Times New Roman" panose="02020603050405020304" pitchFamily="18" charset="0"/>
                <a:ea typeface="Calibri" panose="020F0502020204030204" pitchFamily="34" charset="0"/>
                <a:cs typeface="Calibri" panose="020F0502020204030204" pitchFamily="34" charset="0"/>
              </a:rPr>
              <a:t>مبادئ حماية الخصوصية المعلوماتية</a:t>
            </a:r>
            <a:endParaRPr kumimoji="0" lang="ar-EG" sz="3200" b="1" i="0" u="none" strike="noStrike" kern="1200" cap="none" spc="0" normalizeH="0" baseline="0" noProof="0" dirty="0">
              <a:ln>
                <a:noFill/>
              </a:ln>
              <a:solidFill>
                <a:srgbClr val="FF0000"/>
              </a:solidFill>
              <a:effectLst/>
              <a:uLnTx/>
              <a:uFillTx/>
              <a:latin typeface="Calibri"/>
              <a:ea typeface="+mn-ea"/>
              <a:cs typeface="Arial" panose="020B0604020202020204"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1" i="0" u="none" strike="noStrike" kern="1200" cap="none" spc="0" normalizeH="0" baseline="0" noProof="0" dirty="0">
              <a:ln>
                <a:noFill/>
              </a:ln>
              <a:solidFill>
                <a:srgbClr val="FF0000"/>
              </a:solidFill>
              <a:effectLst/>
              <a:uLnTx/>
              <a:uFillTx/>
              <a:latin typeface="Calibri"/>
              <a:ea typeface="+mn-ea"/>
              <a:cs typeface="+mn-cs"/>
            </a:endParaRPr>
          </a:p>
        </p:txBody>
      </p:sp>
    </p:spTree>
    <p:extLst>
      <p:ext uri="{BB962C8B-B14F-4D97-AF65-F5344CB8AC3E}">
        <p14:creationId xmlns:p14="http://schemas.microsoft.com/office/powerpoint/2010/main" val="853107733"/>
      </p:ext>
    </p:extLst>
  </p:cSld>
  <p:clrMapOvr>
    <a:masterClrMapping/>
  </p:clrMapOvr>
  <mc:AlternateContent xmlns:mc="http://schemas.openxmlformats.org/markup-compatibility/2006">
    <mc:Choice xmlns:p14="http://schemas.microsoft.com/office/powerpoint/2010/main" Requires="p14">
      <p:transition spd="slow" p14:dur="800">
        <p:circle/>
      </p:transition>
    </mc:Choice>
    <mc:Fallback>
      <p:transition spd="slow">
        <p:circl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6983797" y="1212843"/>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423125" y="1472026"/>
            <a:ext cx="9345750" cy="4287616"/>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2050" name="Picture 2" descr="تحولات الإعلام في عصر المعلوماتية">
            <a:extLst>
              <a:ext uri="{FF2B5EF4-FFF2-40B4-BE49-F238E27FC236}">
                <a16:creationId xmlns:a16="http://schemas.microsoft.com/office/drawing/2014/main" id="{AA56C2C5-4BDA-4A46-AA8B-A22D552DADA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50895" y="1585217"/>
            <a:ext cx="8991600" cy="4039048"/>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5570" y="419743"/>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2383737" y="959446"/>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aphicFrame>
        <p:nvGraphicFramePr>
          <p:cNvPr id="10" name="Diagram 9">
            <a:extLst>
              <a:ext uri="{FF2B5EF4-FFF2-40B4-BE49-F238E27FC236}">
                <a16:creationId xmlns:a16="http://schemas.microsoft.com/office/drawing/2014/main" id="{32961F57-64E1-41F7-BC76-680ECF003536}"/>
              </a:ext>
            </a:extLst>
          </p:cNvPr>
          <p:cNvGraphicFramePr/>
          <p:nvPr>
            <p:extLst/>
          </p:nvPr>
        </p:nvGraphicFramePr>
        <p:xfrm>
          <a:off x="1451141" y="1444765"/>
          <a:ext cx="5119413" cy="1733460"/>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13" name="Oval 12">
            <a:extLst>
              <a:ext uri="{FF2B5EF4-FFF2-40B4-BE49-F238E27FC236}">
                <a16:creationId xmlns:a16="http://schemas.microsoft.com/office/drawing/2014/main" id="{14BEC84A-504A-4CE9-80F4-8579EA8F693E}"/>
              </a:ext>
            </a:extLst>
          </p:cNvPr>
          <p:cNvSpPr/>
          <p:nvPr/>
        </p:nvSpPr>
        <p:spPr>
          <a:xfrm>
            <a:off x="7631922" y="2134711"/>
            <a:ext cx="2832172" cy="2630329"/>
          </a:xfrm>
          <a:prstGeom prst="ellipse">
            <a:avLst/>
          </a:prstGeom>
          <a:ln/>
        </p:spPr>
        <p:style>
          <a:lnRef idx="1">
            <a:schemeClr val="accent4"/>
          </a:lnRef>
          <a:fillRef idx="3">
            <a:schemeClr val="accent4"/>
          </a:fillRef>
          <a:effectRef idx="2">
            <a:schemeClr val="accent4"/>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1" i="0" u="none" strike="noStrike" kern="1200" cap="none" spc="0" normalizeH="0" baseline="0" noProof="0" dirty="0">
                <a:ln>
                  <a:noFill/>
                </a:ln>
                <a:solidFill>
                  <a:srgbClr val="FF0000"/>
                </a:solidFill>
                <a:effectLst/>
                <a:uLnTx/>
                <a:uFillTx/>
                <a:latin typeface="Calibri"/>
                <a:ea typeface="+mn-ea"/>
                <a:cs typeface="Arial" panose="020B0604020202020204" pitchFamily="34" charset="0"/>
              </a:rPr>
              <a:t> </a:t>
            </a:r>
          </a:p>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3200" b="1" i="0" u="none" strike="noStrike" kern="1200" cap="none" spc="0" normalizeH="0" baseline="0" noProof="0" dirty="0">
                <a:ln>
                  <a:noFill/>
                </a:ln>
                <a:solidFill>
                  <a:srgbClr val="FF0000"/>
                </a:solidFill>
                <a:effectLst/>
                <a:uLnTx/>
                <a:uFillTx/>
                <a:latin typeface="Times New Roman" panose="02020603050405020304" pitchFamily="18" charset="0"/>
                <a:ea typeface="Calibri" panose="020F0502020204030204" pitchFamily="34" charset="0"/>
                <a:cs typeface="Calibri" panose="020F0502020204030204" pitchFamily="34" charset="0"/>
              </a:rPr>
              <a:t>المحور الثاني</a:t>
            </a:r>
          </a:p>
          <a:p>
            <a:pPr marL="0" marR="0" lvl="0" indent="0" algn="ctr" defTabSz="914400" rtl="1" eaLnBrk="1" fontAlgn="auto" latinLnBrk="0" hangingPunct="1">
              <a:lnSpc>
                <a:spcPct val="100000"/>
              </a:lnSpc>
              <a:spcBef>
                <a:spcPts val="0"/>
              </a:spcBef>
              <a:spcAft>
                <a:spcPts val="0"/>
              </a:spcAft>
              <a:buClrTx/>
              <a:buSzTx/>
              <a:buFontTx/>
              <a:buNone/>
              <a:tabLst/>
              <a:defRPr/>
            </a:pPr>
            <a:r>
              <a:rPr lang="ar-EG" sz="3200" b="1" dirty="0">
                <a:solidFill>
                  <a:srgbClr val="FF0000"/>
                </a:solidFill>
                <a:latin typeface="Times New Roman" panose="02020603050405020304" pitchFamily="18" charset="0"/>
                <a:ea typeface="Calibri" panose="020F0502020204030204" pitchFamily="34" charset="0"/>
                <a:cs typeface="Calibri" panose="020F0502020204030204" pitchFamily="34" charset="0"/>
              </a:rPr>
              <a:t>مبادئ حماية الخصوصية المعلوماتية</a:t>
            </a:r>
            <a:endParaRPr kumimoji="0" lang="ar-EG" sz="3200" b="1" i="0" u="none" strike="noStrike" kern="1200" cap="none" spc="0" normalizeH="0" baseline="0" noProof="0" dirty="0">
              <a:ln>
                <a:noFill/>
              </a:ln>
              <a:solidFill>
                <a:srgbClr val="FF0000"/>
              </a:solidFill>
              <a:effectLst/>
              <a:uLnTx/>
              <a:uFillTx/>
              <a:latin typeface="Calibri"/>
              <a:ea typeface="+mn-ea"/>
              <a:cs typeface="Arial" panose="020B0604020202020204"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1" i="0" u="none" strike="noStrike" kern="1200" cap="none" spc="0" normalizeH="0" baseline="0" noProof="0" dirty="0">
              <a:ln>
                <a:noFill/>
              </a:ln>
              <a:solidFill>
                <a:srgbClr val="FF0000"/>
              </a:solidFill>
              <a:effectLst/>
              <a:uLnTx/>
              <a:uFillTx/>
              <a:latin typeface="Calibri"/>
              <a:ea typeface="+mn-ea"/>
              <a:cs typeface="+mn-cs"/>
            </a:endParaRPr>
          </a:p>
        </p:txBody>
      </p:sp>
      <p:pic>
        <p:nvPicPr>
          <p:cNvPr id="2" name="Picture 1">
            <a:extLst>
              <a:ext uri="{FF2B5EF4-FFF2-40B4-BE49-F238E27FC236}">
                <a16:creationId xmlns:a16="http://schemas.microsoft.com/office/drawing/2014/main" id="{9569A179-70DD-4DB4-9A93-CBBC85753EC5}"/>
              </a:ext>
            </a:extLst>
          </p:cNvPr>
          <p:cNvPicPr>
            <a:picLocks noChangeAspect="1"/>
          </p:cNvPicPr>
          <p:nvPr/>
        </p:nvPicPr>
        <p:blipFill>
          <a:blip r:embed="rId9"/>
          <a:stretch>
            <a:fillRect/>
          </a:stretch>
        </p:blipFill>
        <p:spPr>
          <a:xfrm>
            <a:off x="1423125" y="1345755"/>
            <a:ext cx="6724471" cy="4413887"/>
          </a:xfrm>
          <a:prstGeom prst="rect">
            <a:avLst/>
          </a:prstGeom>
        </p:spPr>
      </p:pic>
    </p:spTree>
    <p:extLst>
      <p:ext uri="{BB962C8B-B14F-4D97-AF65-F5344CB8AC3E}">
        <p14:creationId xmlns:p14="http://schemas.microsoft.com/office/powerpoint/2010/main" val="3677733260"/>
      </p:ext>
    </p:extLst>
  </p:cSld>
  <p:clrMapOvr>
    <a:masterClrMapping/>
  </p:clrMapOvr>
  <mc:AlternateContent xmlns:mc="http://schemas.openxmlformats.org/markup-compatibility/2006">
    <mc:Choice xmlns:p14="http://schemas.microsoft.com/office/powerpoint/2010/main" Requires="p14">
      <p:transition spd="slow" p14:dur="3400">
        <p14:reveal/>
      </p:transition>
    </mc:Choice>
    <mc:Fallback>
      <p:transition spd="slow">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6983797" y="1212843"/>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423125" y="1472026"/>
            <a:ext cx="9345750" cy="4287616"/>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2050" name="Picture 2" descr="تحولات الإعلام في عصر المعلوماتية">
            <a:extLst>
              <a:ext uri="{FF2B5EF4-FFF2-40B4-BE49-F238E27FC236}">
                <a16:creationId xmlns:a16="http://schemas.microsoft.com/office/drawing/2014/main" id="{AA56C2C5-4BDA-4A46-AA8B-A22D552DADA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94799" y="1570680"/>
            <a:ext cx="9146060" cy="4039048"/>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5570" y="419743"/>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2383737" y="959446"/>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aphicFrame>
        <p:nvGraphicFramePr>
          <p:cNvPr id="10" name="Diagram 9">
            <a:extLst>
              <a:ext uri="{FF2B5EF4-FFF2-40B4-BE49-F238E27FC236}">
                <a16:creationId xmlns:a16="http://schemas.microsoft.com/office/drawing/2014/main" id="{32961F57-64E1-41F7-BC76-680ECF003536}"/>
              </a:ext>
            </a:extLst>
          </p:cNvPr>
          <p:cNvGraphicFramePr/>
          <p:nvPr>
            <p:extLst/>
          </p:nvPr>
        </p:nvGraphicFramePr>
        <p:xfrm>
          <a:off x="1451141" y="1444765"/>
          <a:ext cx="5119413" cy="1733460"/>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13" name="Oval 12">
            <a:extLst>
              <a:ext uri="{FF2B5EF4-FFF2-40B4-BE49-F238E27FC236}">
                <a16:creationId xmlns:a16="http://schemas.microsoft.com/office/drawing/2014/main" id="{14BEC84A-504A-4CE9-80F4-8579EA8F693E}"/>
              </a:ext>
            </a:extLst>
          </p:cNvPr>
          <p:cNvSpPr/>
          <p:nvPr/>
        </p:nvSpPr>
        <p:spPr>
          <a:xfrm>
            <a:off x="7631922" y="2134711"/>
            <a:ext cx="2832172" cy="2630329"/>
          </a:xfrm>
          <a:prstGeom prst="ellipse">
            <a:avLst/>
          </a:prstGeom>
          <a:ln/>
        </p:spPr>
        <p:style>
          <a:lnRef idx="1">
            <a:schemeClr val="accent4"/>
          </a:lnRef>
          <a:fillRef idx="3">
            <a:schemeClr val="accent4"/>
          </a:fillRef>
          <a:effectRef idx="2">
            <a:schemeClr val="accent4"/>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1" i="0" u="none" strike="noStrike" kern="1200" cap="none" spc="0" normalizeH="0" baseline="0" noProof="0" dirty="0">
                <a:ln>
                  <a:noFill/>
                </a:ln>
                <a:solidFill>
                  <a:srgbClr val="FF0000"/>
                </a:solidFill>
                <a:effectLst/>
                <a:uLnTx/>
                <a:uFillTx/>
                <a:latin typeface="Calibri"/>
                <a:ea typeface="+mn-ea"/>
                <a:cs typeface="Arial" panose="020B0604020202020204" pitchFamily="34" charset="0"/>
              </a:rPr>
              <a:t> </a:t>
            </a:r>
          </a:p>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3200" b="1" i="0" u="none" strike="noStrike" kern="1200" cap="none" spc="0" normalizeH="0" baseline="0" noProof="0" dirty="0">
                <a:ln>
                  <a:noFill/>
                </a:ln>
                <a:solidFill>
                  <a:srgbClr val="FF0000"/>
                </a:solidFill>
                <a:effectLst/>
                <a:uLnTx/>
                <a:uFillTx/>
                <a:latin typeface="Times New Roman" panose="02020603050405020304" pitchFamily="18" charset="0"/>
                <a:ea typeface="Calibri" panose="020F0502020204030204" pitchFamily="34" charset="0"/>
                <a:cs typeface="Calibri" panose="020F0502020204030204" pitchFamily="34" charset="0"/>
              </a:rPr>
              <a:t>المحور الثاني</a:t>
            </a:r>
          </a:p>
          <a:p>
            <a:pPr marL="0" marR="0" lvl="0" indent="0" algn="ctr" defTabSz="914400" rtl="1" eaLnBrk="1" fontAlgn="auto" latinLnBrk="0" hangingPunct="1">
              <a:lnSpc>
                <a:spcPct val="100000"/>
              </a:lnSpc>
              <a:spcBef>
                <a:spcPts val="0"/>
              </a:spcBef>
              <a:spcAft>
                <a:spcPts val="0"/>
              </a:spcAft>
              <a:buClrTx/>
              <a:buSzTx/>
              <a:buFontTx/>
              <a:buNone/>
              <a:tabLst/>
              <a:defRPr/>
            </a:pPr>
            <a:r>
              <a:rPr lang="ar-EG" sz="3200" b="1" dirty="0">
                <a:solidFill>
                  <a:srgbClr val="FF0000"/>
                </a:solidFill>
                <a:latin typeface="Times New Roman" panose="02020603050405020304" pitchFamily="18" charset="0"/>
                <a:ea typeface="Calibri" panose="020F0502020204030204" pitchFamily="34" charset="0"/>
                <a:cs typeface="Calibri" panose="020F0502020204030204" pitchFamily="34" charset="0"/>
              </a:rPr>
              <a:t>مبادئ حماية الخصوصية المعلوماتية</a:t>
            </a:r>
            <a:endParaRPr kumimoji="0" lang="ar-EG" sz="3200" b="1" i="0" u="none" strike="noStrike" kern="1200" cap="none" spc="0" normalizeH="0" baseline="0" noProof="0" dirty="0">
              <a:ln>
                <a:noFill/>
              </a:ln>
              <a:solidFill>
                <a:srgbClr val="FF0000"/>
              </a:solidFill>
              <a:effectLst/>
              <a:uLnTx/>
              <a:uFillTx/>
              <a:latin typeface="Calibri"/>
              <a:ea typeface="+mn-ea"/>
              <a:cs typeface="Arial" panose="020B0604020202020204"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1" i="0" u="none" strike="noStrike" kern="1200" cap="none" spc="0" normalizeH="0" baseline="0" noProof="0" dirty="0">
              <a:ln>
                <a:noFill/>
              </a:ln>
              <a:solidFill>
                <a:srgbClr val="FF0000"/>
              </a:solidFill>
              <a:effectLst/>
              <a:uLnTx/>
              <a:uFillTx/>
              <a:latin typeface="Calibri"/>
              <a:ea typeface="+mn-ea"/>
              <a:cs typeface="+mn-cs"/>
            </a:endParaRPr>
          </a:p>
        </p:txBody>
      </p:sp>
      <p:sp>
        <p:nvSpPr>
          <p:cNvPr id="12" name="Flowchart: Alternate Process 11">
            <a:extLst>
              <a:ext uri="{FF2B5EF4-FFF2-40B4-BE49-F238E27FC236}">
                <a16:creationId xmlns:a16="http://schemas.microsoft.com/office/drawing/2014/main" id="{C61AD1DD-3AF4-4277-8EC5-7227D49B41F5}"/>
              </a:ext>
            </a:extLst>
          </p:cNvPr>
          <p:cNvSpPr/>
          <p:nvPr/>
        </p:nvSpPr>
        <p:spPr>
          <a:xfrm>
            <a:off x="2383737" y="3963810"/>
            <a:ext cx="5782234" cy="899884"/>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07000"/>
              </a:lnSpc>
              <a:spcAft>
                <a:spcPts val="500"/>
              </a:spcAft>
            </a:pPr>
            <a:r>
              <a:rPr lang="ar-SA" sz="2400" b="1" dirty="0">
                <a:solidFill>
                  <a:srgbClr val="000000"/>
                </a:solidFill>
                <a:ea typeface="Times New Roman" panose="02020603050405020304" pitchFamily="18" charset="0"/>
                <a:cs typeface="Calibri" panose="020F0502020204030204" pitchFamily="34" charset="0"/>
              </a:rPr>
              <a:t>أولا : حظر تخزين بعض أنواع المعلومات الشخصية:</a:t>
            </a:r>
            <a:endParaRPr lang="ar-EG" sz="2400" b="1" dirty="0">
              <a:solidFill>
                <a:srgbClr val="002060"/>
              </a:solidFill>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2358771614"/>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6983797" y="1212843"/>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423125" y="1472026"/>
            <a:ext cx="9345750" cy="4287616"/>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2050" name="Picture 2" descr="تحولات الإعلام في عصر المعلوماتية">
            <a:extLst>
              <a:ext uri="{FF2B5EF4-FFF2-40B4-BE49-F238E27FC236}">
                <a16:creationId xmlns:a16="http://schemas.microsoft.com/office/drawing/2014/main" id="{AA56C2C5-4BDA-4A46-AA8B-A22D552DADA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94799" y="1570680"/>
            <a:ext cx="9146060" cy="4039048"/>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5570" y="419743"/>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2383737" y="959446"/>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aphicFrame>
        <p:nvGraphicFramePr>
          <p:cNvPr id="10" name="Diagram 9">
            <a:extLst>
              <a:ext uri="{FF2B5EF4-FFF2-40B4-BE49-F238E27FC236}">
                <a16:creationId xmlns:a16="http://schemas.microsoft.com/office/drawing/2014/main" id="{32961F57-64E1-41F7-BC76-680ECF003536}"/>
              </a:ext>
            </a:extLst>
          </p:cNvPr>
          <p:cNvGraphicFramePr/>
          <p:nvPr>
            <p:extLst/>
          </p:nvPr>
        </p:nvGraphicFramePr>
        <p:xfrm>
          <a:off x="1451141" y="1444765"/>
          <a:ext cx="5119413" cy="1733460"/>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13" name="Oval 12">
            <a:extLst>
              <a:ext uri="{FF2B5EF4-FFF2-40B4-BE49-F238E27FC236}">
                <a16:creationId xmlns:a16="http://schemas.microsoft.com/office/drawing/2014/main" id="{14BEC84A-504A-4CE9-80F4-8579EA8F693E}"/>
              </a:ext>
            </a:extLst>
          </p:cNvPr>
          <p:cNvSpPr/>
          <p:nvPr/>
        </p:nvSpPr>
        <p:spPr>
          <a:xfrm>
            <a:off x="7186501" y="2159083"/>
            <a:ext cx="3005835" cy="2630329"/>
          </a:xfrm>
          <a:prstGeom prst="ellipse">
            <a:avLst/>
          </a:prstGeom>
          <a:ln/>
        </p:spPr>
        <p:style>
          <a:lnRef idx="1">
            <a:schemeClr val="accent4"/>
          </a:lnRef>
          <a:fillRef idx="3">
            <a:schemeClr val="accent4"/>
          </a:fillRef>
          <a:effectRef idx="2">
            <a:schemeClr val="accent4"/>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1" i="0" u="none" strike="noStrike" kern="1200" cap="none" spc="0" normalizeH="0" baseline="0" noProof="0" dirty="0">
                <a:ln>
                  <a:noFill/>
                </a:ln>
                <a:solidFill>
                  <a:srgbClr val="FF0000"/>
                </a:solidFill>
                <a:effectLst/>
                <a:uLnTx/>
                <a:uFillTx/>
                <a:latin typeface="Calibri"/>
                <a:ea typeface="+mn-ea"/>
                <a:cs typeface="Arial" panose="020B0604020202020204" pitchFamily="34" charset="0"/>
              </a:rPr>
              <a:t> </a:t>
            </a:r>
          </a:p>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3200" b="1" i="0" u="none" strike="noStrike" kern="1200" cap="none" spc="0" normalizeH="0" baseline="0" noProof="0" dirty="0">
                <a:ln>
                  <a:noFill/>
                </a:ln>
                <a:solidFill>
                  <a:srgbClr val="FF0000"/>
                </a:solidFill>
                <a:effectLst/>
                <a:uLnTx/>
                <a:uFillTx/>
                <a:latin typeface="Times New Roman" panose="02020603050405020304" pitchFamily="18" charset="0"/>
                <a:ea typeface="Calibri" panose="020F0502020204030204" pitchFamily="34" charset="0"/>
                <a:cs typeface="Calibri" panose="020F0502020204030204" pitchFamily="34" charset="0"/>
              </a:rPr>
              <a:t>المحور الثاني</a:t>
            </a:r>
          </a:p>
          <a:p>
            <a:pPr marL="0" marR="0" lvl="0" indent="0" algn="ctr" defTabSz="914400" rtl="1" eaLnBrk="1" fontAlgn="auto" latinLnBrk="0" hangingPunct="1">
              <a:lnSpc>
                <a:spcPct val="100000"/>
              </a:lnSpc>
              <a:spcBef>
                <a:spcPts val="0"/>
              </a:spcBef>
              <a:spcAft>
                <a:spcPts val="0"/>
              </a:spcAft>
              <a:buClrTx/>
              <a:buSzTx/>
              <a:buFontTx/>
              <a:buNone/>
              <a:tabLst/>
              <a:defRPr/>
            </a:pPr>
            <a:r>
              <a:rPr lang="ar-EG" sz="3200" b="1" dirty="0">
                <a:solidFill>
                  <a:srgbClr val="FF0000"/>
                </a:solidFill>
                <a:latin typeface="Times New Roman" panose="02020603050405020304" pitchFamily="18" charset="0"/>
                <a:ea typeface="Calibri" panose="020F0502020204030204" pitchFamily="34" charset="0"/>
                <a:cs typeface="Calibri" panose="020F0502020204030204" pitchFamily="34" charset="0"/>
              </a:rPr>
              <a:t>مبادئ حماية الخصوصية المعلوماتية</a:t>
            </a:r>
            <a:endParaRPr kumimoji="0" lang="ar-EG" sz="3200" b="1" i="0" u="none" strike="noStrike" kern="1200" cap="none" spc="0" normalizeH="0" baseline="0" noProof="0" dirty="0">
              <a:ln>
                <a:noFill/>
              </a:ln>
              <a:solidFill>
                <a:srgbClr val="FF0000"/>
              </a:solidFill>
              <a:effectLst/>
              <a:uLnTx/>
              <a:uFillTx/>
              <a:latin typeface="Calibri"/>
              <a:ea typeface="+mn-ea"/>
              <a:cs typeface="Arial" panose="020B0604020202020204"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1" i="0" u="none" strike="noStrike" kern="1200" cap="none" spc="0" normalizeH="0" baseline="0" noProof="0" dirty="0">
              <a:ln>
                <a:noFill/>
              </a:ln>
              <a:solidFill>
                <a:srgbClr val="FF0000"/>
              </a:solidFill>
              <a:effectLst/>
              <a:uLnTx/>
              <a:uFillTx/>
              <a:latin typeface="Calibri"/>
              <a:ea typeface="+mn-ea"/>
              <a:cs typeface="+mn-cs"/>
            </a:endParaRPr>
          </a:p>
        </p:txBody>
      </p:sp>
      <p:sp>
        <p:nvSpPr>
          <p:cNvPr id="12" name="Flowchart: Alternate Process 11">
            <a:extLst>
              <a:ext uri="{FF2B5EF4-FFF2-40B4-BE49-F238E27FC236}">
                <a16:creationId xmlns:a16="http://schemas.microsoft.com/office/drawing/2014/main" id="{C61AD1DD-3AF4-4277-8EC5-7227D49B41F5}"/>
              </a:ext>
            </a:extLst>
          </p:cNvPr>
          <p:cNvSpPr/>
          <p:nvPr/>
        </p:nvSpPr>
        <p:spPr>
          <a:xfrm>
            <a:off x="1857663" y="2185990"/>
            <a:ext cx="5782234" cy="899884"/>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07000"/>
              </a:lnSpc>
              <a:spcAft>
                <a:spcPts val="500"/>
              </a:spcAft>
            </a:pPr>
            <a:r>
              <a:rPr lang="ar-SA" sz="2400" b="1" dirty="0">
                <a:solidFill>
                  <a:srgbClr val="000000"/>
                </a:solidFill>
                <a:ea typeface="Times New Roman" panose="02020603050405020304" pitchFamily="18" charset="0"/>
                <a:cs typeface="Calibri" panose="020F0502020204030204" pitchFamily="34" charset="0"/>
              </a:rPr>
              <a:t>أولا : حظر تخزين بعض أنواع المعلومات الشخصية:</a:t>
            </a:r>
            <a:endParaRPr lang="ar-EG" sz="2400" b="1" dirty="0">
              <a:solidFill>
                <a:srgbClr val="002060"/>
              </a:solidFill>
              <a:ea typeface="Calibri" panose="020F0502020204030204" pitchFamily="34" charset="0"/>
              <a:cs typeface="Arial" panose="020B0604020202020204" pitchFamily="34" charset="0"/>
            </a:endParaRPr>
          </a:p>
        </p:txBody>
      </p:sp>
      <p:sp>
        <p:nvSpPr>
          <p:cNvPr id="14" name="Flowchart: Alternate Process 13">
            <a:extLst>
              <a:ext uri="{FF2B5EF4-FFF2-40B4-BE49-F238E27FC236}">
                <a16:creationId xmlns:a16="http://schemas.microsoft.com/office/drawing/2014/main" id="{5E1C74F0-B5B8-46D5-B0A1-0D19A9C4C721}"/>
              </a:ext>
            </a:extLst>
          </p:cNvPr>
          <p:cNvSpPr/>
          <p:nvPr/>
        </p:nvSpPr>
        <p:spPr>
          <a:xfrm>
            <a:off x="1247438" y="3770269"/>
            <a:ext cx="6550757" cy="2373400"/>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07000"/>
              </a:lnSpc>
              <a:spcAft>
                <a:spcPts val="500"/>
              </a:spcAft>
            </a:pPr>
            <a:r>
              <a:rPr lang="en-US" sz="2400" dirty="0">
                <a:solidFill>
                  <a:srgbClr val="000000"/>
                </a:solidFill>
                <a:latin typeface="Calibri" panose="020F0502020204030204" pitchFamily="34" charset="0"/>
                <a:ea typeface="Times New Roman" panose="02020603050405020304" pitchFamily="18" charset="0"/>
                <a:cs typeface="Calibri" panose="020F0502020204030204" pitchFamily="34" charset="0"/>
              </a:rPr>
              <a:t> </a:t>
            </a:r>
            <a:r>
              <a:rPr lang="ar-EG" sz="2400" dirty="0">
                <a:solidFill>
                  <a:srgbClr val="000000"/>
                </a:solidFill>
                <a:latin typeface="Calibri" panose="020F0502020204030204" pitchFamily="34" charset="0"/>
                <a:ea typeface="Times New Roman" panose="02020603050405020304" pitchFamily="18" charset="0"/>
                <a:cs typeface="Calibri" panose="020F0502020204030204" pitchFamily="34" charset="0"/>
              </a:rPr>
              <a:t>    </a:t>
            </a:r>
            <a:r>
              <a:rPr lang="ar-SA" sz="2400" dirty="0">
                <a:solidFill>
                  <a:srgbClr val="000000"/>
                </a:solidFill>
                <a:latin typeface="Calibri" panose="020F0502020204030204" pitchFamily="34" charset="0"/>
                <a:ea typeface="Times New Roman" panose="02020603050405020304" pitchFamily="18" charset="0"/>
                <a:cs typeface="Calibri" panose="020F0502020204030204" pitchFamily="34" charset="0"/>
              </a:rPr>
              <a:t>وفي ظل القواعد العامة في الحق في الخصوصية </a:t>
            </a:r>
            <a:r>
              <a:rPr lang="ar-SA" sz="2400" dirty="0">
                <a:solidFill>
                  <a:srgbClr val="000000"/>
                </a:solidFill>
                <a:highlight>
                  <a:srgbClr val="FFFF00"/>
                </a:highlight>
                <a:latin typeface="Calibri" panose="020F0502020204030204" pitchFamily="34" charset="0"/>
                <a:ea typeface="Times New Roman" panose="02020603050405020304" pitchFamily="18" charset="0"/>
                <a:cs typeface="Calibri" panose="020F0502020204030204" pitchFamily="34" charset="0"/>
              </a:rPr>
              <a:t>تلعب الإرادة دورا هاما في تحديد دائرة الخصوصية،</a:t>
            </a:r>
            <a:r>
              <a:rPr lang="ar-SA" sz="2400" dirty="0">
                <a:solidFill>
                  <a:srgbClr val="000000"/>
                </a:solidFill>
                <a:latin typeface="Calibri" panose="020F0502020204030204" pitchFamily="34" charset="0"/>
                <a:ea typeface="Times New Roman" panose="02020603050405020304" pitchFamily="18" charset="0"/>
                <a:cs typeface="Calibri" panose="020F0502020204030204" pitchFamily="34" charset="0"/>
              </a:rPr>
              <a:t> ولقد نص القانون الفرنسي </a:t>
            </a:r>
            <a:r>
              <a:rPr lang="ar-EG" sz="2400" dirty="0">
                <a:solidFill>
                  <a:srgbClr val="000000"/>
                </a:solidFill>
                <a:latin typeface="Calibri" panose="020F0502020204030204" pitchFamily="34" charset="0"/>
                <a:ea typeface="Times New Roman" panose="02020603050405020304" pitchFamily="18" charset="0"/>
                <a:cs typeface="Calibri" panose="020F0502020204030204" pitchFamily="34" charset="0"/>
              </a:rPr>
              <a:t>رقم 108 لسنة 2004 والذي صدر تعديلا لقانون البيانات و الملفات و الحريات </a:t>
            </a:r>
            <a:r>
              <a:rPr lang="ar-SA" sz="2400" dirty="0">
                <a:solidFill>
                  <a:srgbClr val="000000"/>
                </a:solidFill>
                <a:latin typeface="Calibri" panose="020F0502020204030204" pitchFamily="34" charset="0"/>
                <a:ea typeface="Times New Roman" panose="02020603050405020304" pitchFamily="18" charset="0"/>
                <a:cs typeface="Calibri" panose="020F0502020204030204" pitchFamily="34" charset="0"/>
              </a:rPr>
              <a:t>علي ذلك: (إن المعالجة الآلية للبيانات الشخصية ينبغي أن تحصل على رضاء الشخص المعنى..... إلخ).</a:t>
            </a:r>
            <a:endParaRPr lang="ar-EG" sz="2400" b="1" dirty="0">
              <a:solidFill>
                <a:srgbClr val="002060"/>
              </a:solidFill>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398758423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6983797" y="1212843"/>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423125" y="1472026"/>
            <a:ext cx="9345750" cy="4287616"/>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2050" name="Picture 2" descr="تحولات الإعلام في عصر المعلوماتية">
            <a:extLst>
              <a:ext uri="{FF2B5EF4-FFF2-40B4-BE49-F238E27FC236}">
                <a16:creationId xmlns:a16="http://schemas.microsoft.com/office/drawing/2014/main" id="{AA56C2C5-4BDA-4A46-AA8B-A22D552DADA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50895" y="1585217"/>
            <a:ext cx="8991600" cy="4039048"/>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5570" y="419743"/>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2383737" y="959446"/>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aphicFrame>
        <p:nvGraphicFramePr>
          <p:cNvPr id="10" name="Diagram 9">
            <a:extLst>
              <a:ext uri="{FF2B5EF4-FFF2-40B4-BE49-F238E27FC236}">
                <a16:creationId xmlns:a16="http://schemas.microsoft.com/office/drawing/2014/main" id="{32961F57-64E1-41F7-BC76-680ECF003536}"/>
              </a:ext>
            </a:extLst>
          </p:cNvPr>
          <p:cNvGraphicFramePr/>
          <p:nvPr>
            <p:extLst/>
          </p:nvPr>
        </p:nvGraphicFramePr>
        <p:xfrm>
          <a:off x="1451141" y="1444765"/>
          <a:ext cx="5119413" cy="1733460"/>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13" name="Oval 12">
            <a:extLst>
              <a:ext uri="{FF2B5EF4-FFF2-40B4-BE49-F238E27FC236}">
                <a16:creationId xmlns:a16="http://schemas.microsoft.com/office/drawing/2014/main" id="{14BEC84A-504A-4CE9-80F4-8579EA8F693E}"/>
              </a:ext>
            </a:extLst>
          </p:cNvPr>
          <p:cNvSpPr/>
          <p:nvPr/>
        </p:nvSpPr>
        <p:spPr>
          <a:xfrm>
            <a:off x="7524346" y="1747724"/>
            <a:ext cx="2832172" cy="2630329"/>
          </a:xfrm>
          <a:prstGeom prst="ellipse">
            <a:avLst/>
          </a:prstGeom>
          <a:ln/>
        </p:spPr>
        <p:style>
          <a:lnRef idx="1">
            <a:schemeClr val="accent4"/>
          </a:lnRef>
          <a:fillRef idx="3">
            <a:schemeClr val="accent4"/>
          </a:fillRef>
          <a:effectRef idx="2">
            <a:schemeClr val="accent4"/>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1" i="0" u="none" strike="noStrike" kern="1200" cap="none" spc="0" normalizeH="0" baseline="0" noProof="0" dirty="0">
                <a:ln>
                  <a:noFill/>
                </a:ln>
                <a:solidFill>
                  <a:srgbClr val="FF0000"/>
                </a:solidFill>
                <a:effectLst/>
                <a:uLnTx/>
                <a:uFillTx/>
                <a:latin typeface="Calibri"/>
                <a:ea typeface="+mn-ea"/>
                <a:cs typeface="Arial" panose="020B0604020202020204" pitchFamily="34" charset="0"/>
              </a:rPr>
              <a:t> </a:t>
            </a:r>
          </a:p>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3200" b="1" i="0" u="none" strike="noStrike" kern="1200" cap="none" spc="0" normalizeH="0" baseline="0" noProof="0" dirty="0">
                <a:ln>
                  <a:noFill/>
                </a:ln>
                <a:solidFill>
                  <a:srgbClr val="FF0000"/>
                </a:solidFill>
                <a:effectLst/>
                <a:uLnTx/>
                <a:uFillTx/>
                <a:latin typeface="Times New Roman" panose="02020603050405020304" pitchFamily="18" charset="0"/>
                <a:ea typeface="Calibri" panose="020F0502020204030204" pitchFamily="34" charset="0"/>
                <a:cs typeface="Calibri" panose="020F0502020204030204" pitchFamily="34" charset="0"/>
              </a:rPr>
              <a:t>المحور الثاني</a:t>
            </a:r>
          </a:p>
          <a:p>
            <a:pPr marL="0" marR="0" lvl="0" indent="0" algn="ctr" defTabSz="914400" rtl="1" eaLnBrk="1" fontAlgn="auto" latinLnBrk="0" hangingPunct="1">
              <a:lnSpc>
                <a:spcPct val="100000"/>
              </a:lnSpc>
              <a:spcBef>
                <a:spcPts val="0"/>
              </a:spcBef>
              <a:spcAft>
                <a:spcPts val="0"/>
              </a:spcAft>
              <a:buClrTx/>
              <a:buSzTx/>
              <a:buFontTx/>
              <a:buNone/>
              <a:tabLst/>
              <a:defRPr/>
            </a:pPr>
            <a:r>
              <a:rPr lang="ar-EG" sz="3200" b="1" dirty="0">
                <a:solidFill>
                  <a:srgbClr val="FF0000"/>
                </a:solidFill>
                <a:latin typeface="Times New Roman" panose="02020603050405020304" pitchFamily="18" charset="0"/>
                <a:ea typeface="Calibri" panose="020F0502020204030204" pitchFamily="34" charset="0"/>
                <a:cs typeface="Calibri" panose="020F0502020204030204" pitchFamily="34" charset="0"/>
              </a:rPr>
              <a:t>مبادئ حماية الخصوصية المعلوماتية</a:t>
            </a:r>
            <a:endParaRPr kumimoji="0" lang="ar-EG" sz="3200" b="1" i="0" u="none" strike="noStrike" kern="1200" cap="none" spc="0" normalizeH="0" baseline="0" noProof="0" dirty="0">
              <a:ln>
                <a:noFill/>
              </a:ln>
              <a:solidFill>
                <a:srgbClr val="FF0000"/>
              </a:solidFill>
              <a:effectLst/>
              <a:uLnTx/>
              <a:uFillTx/>
              <a:latin typeface="Calibri"/>
              <a:ea typeface="+mn-ea"/>
              <a:cs typeface="Arial" panose="020B0604020202020204"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1" i="0" u="none" strike="noStrike" kern="1200" cap="none" spc="0" normalizeH="0" baseline="0" noProof="0" dirty="0">
              <a:ln>
                <a:noFill/>
              </a:ln>
              <a:solidFill>
                <a:srgbClr val="FF0000"/>
              </a:solidFill>
              <a:effectLst/>
              <a:uLnTx/>
              <a:uFillTx/>
              <a:latin typeface="Calibri"/>
              <a:ea typeface="+mn-ea"/>
              <a:cs typeface="+mn-cs"/>
            </a:endParaRPr>
          </a:p>
        </p:txBody>
      </p:sp>
      <p:sp>
        <p:nvSpPr>
          <p:cNvPr id="12" name="Flowchart: Alternate Process 11">
            <a:extLst>
              <a:ext uri="{FF2B5EF4-FFF2-40B4-BE49-F238E27FC236}">
                <a16:creationId xmlns:a16="http://schemas.microsoft.com/office/drawing/2014/main" id="{FD85BA95-9F59-4530-9AF8-8F6BB45B9E5A}"/>
              </a:ext>
            </a:extLst>
          </p:cNvPr>
          <p:cNvSpPr/>
          <p:nvPr/>
        </p:nvSpPr>
        <p:spPr>
          <a:xfrm>
            <a:off x="1324515" y="2788023"/>
            <a:ext cx="6711662" cy="3011969"/>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07000"/>
              </a:lnSpc>
              <a:spcAft>
                <a:spcPts val="500"/>
              </a:spcAft>
            </a:pPr>
            <a:r>
              <a:rPr lang="ar-SA" sz="2000" b="1" dirty="0">
                <a:solidFill>
                  <a:srgbClr val="000000"/>
                </a:solidFill>
                <a:latin typeface="Calibri" panose="020F0502020204030204" pitchFamily="34" charset="0"/>
                <a:ea typeface="Times New Roman" panose="02020603050405020304" pitchFamily="18" charset="0"/>
                <a:cs typeface="Calibri" panose="020F0502020204030204" pitchFamily="34" charset="0"/>
              </a:rPr>
              <a:t>أولا : حظر تخزين بعض أنواع المعلومات الشخصية:</a:t>
            </a:r>
            <a:endParaRPr lang="en-US" sz="1600" b="1"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marL="342900" marR="0" lvl="0" indent="-342900" algn="just" rtl="1">
              <a:lnSpc>
                <a:spcPct val="107000"/>
              </a:lnSpc>
              <a:spcBef>
                <a:spcPts val="0"/>
              </a:spcBef>
              <a:spcAft>
                <a:spcPts val="500"/>
              </a:spcAft>
              <a:buFont typeface="+mj-lt"/>
              <a:buAutoNum type="arabicPeriod"/>
            </a:pPr>
            <a:r>
              <a:rPr lang="ar-SA" sz="2000" b="1" dirty="0">
                <a:solidFill>
                  <a:srgbClr val="002060"/>
                </a:solidFill>
                <a:latin typeface="Calibri" panose="020F0502020204030204" pitchFamily="34" charset="0"/>
                <a:ea typeface="Times New Roman" panose="02020603050405020304" pitchFamily="18" charset="0"/>
                <a:cs typeface="Calibri" panose="020F0502020204030204" pitchFamily="34" charset="0"/>
              </a:rPr>
              <a:t>المعلومات التي تدخل في إطار الخصوصية. </a:t>
            </a:r>
            <a:endParaRPr lang="ar-EG" sz="2000" b="1" dirty="0">
              <a:solidFill>
                <a:srgbClr val="002060"/>
              </a:solidFill>
              <a:latin typeface="Calibri" panose="020F0502020204030204" pitchFamily="34" charset="0"/>
              <a:ea typeface="Times New Roman" panose="02020603050405020304" pitchFamily="18" charset="0"/>
              <a:cs typeface="Calibri" panose="020F0502020204030204" pitchFamily="34" charset="0"/>
            </a:endParaRPr>
          </a:p>
          <a:p>
            <a:pPr marR="0" lvl="0" algn="just" rtl="1">
              <a:lnSpc>
                <a:spcPct val="107000"/>
              </a:lnSpc>
              <a:spcBef>
                <a:spcPts val="0"/>
              </a:spcBef>
              <a:spcAft>
                <a:spcPts val="500"/>
              </a:spcAft>
            </a:pPr>
            <a:r>
              <a:rPr lang="ar-SA" sz="1600" b="1" dirty="0">
                <a:solidFill>
                  <a:srgbClr val="002060"/>
                </a:solidFill>
                <a:latin typeface="Calibri" panose="020F0502020204030204" pitchFamily="34" charset="0"/>
                <a:ea typeface="Times New Roman" panose="02020603050405020304" pitchFamily="18" charset="0"/>
                <a:cs typeface="Calibri" panose="020F0502020204030204" pitchFamily="34" charset="0"/>
              </a:rPr>
              <a:t>(سوف نشرح هذا النوع من المعلومات فقط والباقي المحاضرة القادمة بمشيئة الله تعالي).</a:t>
            </a:r>
            <a:endParaRPr lang="en-US" sz="1600" b="1"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marR="0" lvl="0" algn="just" rtl="1">
              <a:lnSpc>
                <a:spcPct val="107000"/>
              </a:lnSpc>
              <a:spcBef>
                <a:spcPts val="0"/>
              </a:spcBef>
              <a:spcAft>
                <a:spcPts val="500"/>
              </a:spcAft>
            </a:pPr>
            <a:r>
              <a:rPr lang="ar-EG" sz="2000" b="1" dirty="0">
                <a:solidFill>
                  <a:srgbClr val="002060"/>
                </a:solidFill>
                <a:latin typeface="Calibri" panose="020F0502020204030204" pitchFamily="34" charset="0"/>
                <a:ea typeface="Times New Roman" panose="02020603050405020304" pitchFamily="18" charset="0"/>
                <a:cs typeface="Calibri" panose="020F0502020204030204" pitchFamily="34" charset="0"/>
              </a:rPr>
              <a:t>2. </a:t>
            </a:r>
            <a:r>
              <a:rPr lang="ar-SA" sz="2000" b="1" dirty="0">
                <a:solidFill>
                  <a:srgbClr val="002060"/>
                </a:solidFill>
                <a:latin typeface="Calibri" panose="020F0502020204030204" pitchFamily="34" charset="0"/>
                <a:ea typeface="Times New Roman" panose="02020603050405020304" pitchFamily="18" charset="0"/>
                <a:cs typeface="Calibri" panose="020F0502020204030204" pitchFamily="34" charset="0"/>
              </a:rPr>
              <a:t>المعلومات المتصلة بمسلك الشخص في مجال الائتمان. </a:t>
            </a:r>
            <a:endParaRPr lang="ar-EG" sz="1600" b="1"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marR="0" lvl="0" algn="just" rtl="1">
              <a:lnSpc>
                <a:spcPct val="107000"/>
              </a:lnSpc>
              <a:spcBef>
                <a:spcPts val="0"/>
              </a:spcBef>
              <a:spcAft>
                <a:spcPts val="500"/>
              </a:spcAft>
            </a:pPr>
            <a:r>
              <a:rPr lang="ar-EG" sz="1600" b="1" dirty="0">
                <a:solidFill>
                  <a:srgbClr val="002060"/>
                </a:solidFill>
                <a:latin typeface="Calibri" panose="020F0502020204030204" pitchFamily="34" charset="0"/>
                <a:ea typeface="Calibri" panose="020F0502020204030204" pitchFamily="34" charset="0"/>
                <a:cs typeface="Arial" panose="020B0604020202020204" pitchFamily="34" charset="0"/>
              </a:rPr>
              <a:t>3. </a:t>
            </a:r>
            <a:r>
              <a:rPr lang="ar-SA" sz="2000" b="1" dirty="0">
                <a:solidFill>
                  <a:srgbClr val="002060"/>
                </a:solidFill>
                <a:latin typeface="Calibri" panose="020F0502020204030204" pitchFamily="34" charset="0"/>
                <a:ea typeface="Times New Roman" panose="02020603050405020304" pitchFamily="18" charset="0"/>
                <a:cs typeface="Calibri" panose="020F0502020204030204" pitchFamily="34" charset="0"/>
              </a:rPr>
              <a:t>المعلومات المتصلة بالجرائم والعقوبات.</a:t>
            </a:r>
            <a:endParaRPr lang="en-US" sz="1600" b="1"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marR="0" lvl="0" algn="just" rtl="1">
              <a:lnSpc>
                <a:spcPct val="107000"/>
              </a:lnSpc>
              <a:spcBef>
                <a:spcPts val="0"/>
              </a:spcBef>
              <a:spcAft>
                <a:spcPts val="500"/>
              </a:spcAft>
            </a:pPr>
            <a:r>
              <a:rPr lang="ar-EG" sz="2000" b="1" dirty="0">
                <a:solidFill>
                  <a:srgbClr val="002060"/>
                </a:solidFill>
                <a:latin typeface="Calibri" panose="020F0502020204030204" pitchFamily="34" charset="0"/>
                <a:ea typeface="Times New Roman" panose="02020603050405020304" pitchFamily="18" charset="0"/>
                <a:cs typeface="Calibri" panose="020F0502020204030204" pitchFamily="34" charset="0"/>
              </a:rPr>
              <a:t>4. </a:t>
            </a:r>
            <a:r>
              <a:rPr lang="ar-SA" sz="2000" b="1" dirty="0">
                <a:solidFill>
                  <a:srgbClr val="002060"/>
                </a:solidFill>
                <a:latin typeface="Calibri" panose="020F0502020204030204" pitchFamily="34" charset="0"/>
                <a:ea typeface="Times New Roman" panose="02020603050405020304" pitchFamily="18" charset="0"/>
                <a:cs typeface="Calibri" panose="020F0502020204030204" pitchFamily="34" charset="0"/>
              </a:rPr>
              <a:t>المعلومات التي تقادمت.</a:t>
            </a:r>
            <a:endParaRPr lang="en-US" sz="1600" b="1"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marR="0" lvl="0" algn="just" rtl="1">
              <a:lnSpc>
                <a:spcPct val="107000"/>
              </a:lnSpc>
              <a:spcBef>
                <a:spcPts val="0"/>
              </a:spcBef>
              <a:spcAft>
                <a:spcPts val="500"/>
              </a:spcAft>
            </a:pPr>
            <a:r>
              <a:rPr lang="ar-EG" sz="2000" b="1" dirty="0">
                <a:solidFill>
                  <a:srgbClr val="002060"/>
                </a:solidFill>
                <a:latin typeface="Calibri" panose="020F0502020204030204" pitchFamily="34" charset="0"/>
                <a:ea typeface="Times New Roman" panose="02020603050405020304" pitchFamily="18" charset="0"/>
                <a:cs typeface="Calibri" panose="020F0502020204030204" pitchFamily="34" charset="0"/>
              </a:rPr>
              <a:t>5. </a:t>
            </a:r>
            <a:r>
              <a:rPr lang="ar-SA" sz="2000" b="1" dirty="0">
                <a:solidFill>
                  <a:srgbClr val="002060"/>
                </a:solidFill>
                <a:latin typeface="Calibri" panose="020F0502020204030204" pitchFamily="34" charset="0"/>
                <a:ea typeface="Times New Roman" panose="02020603050405020304" pitchFamily="18" charset="0"/>
                <a:cs typeface="Calibri" panose="020F0502020204030204" pitchFamily="34" charset="0"/>
              </a:rPr>
              <a:t>المعلومات التي تستبعد بناء علي اعتراض صاحب الشأن. </a:t>
            </a:r>
            <a:endParaRPr lang="en-US" sz="1600" b="1" dirty="0">
              <a:solidFill>
                <a:srgbClr val="002060"/>
              </a:solidFill>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3499428710"/>
      </p:ext>
    </p:extLst>
  </p:cSld>
  <p:clrMapOvr>
    <a:masterClrMapping/>
  </p:clrMapOvr>
  <p:transition spd="slow">
    <p:push dir="u"/>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6983797" y="1212843"/>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423125" y="1472026"/>
            <a:ext cx="9345750" cy="4287616"/>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2050" name="Picture 2" descr="تحولات الإعلام في عصر المعلوماتية">
            <a:extLst>
              <a:ext uri="{FF2B5EF4-FFF2-40B4-BE49-F238E27FC236}">
                <a16:creationId xmlns:a16="http://schemas.microsoft.com/office/drawing/2014/main" id="{AA56C2C5-4BDA-4A46-AA8B-A22D552DADA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13647" y="1602619"/>
            <a:ext cx="9009529" cy="4039048"/>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5570" y="419743"/>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2383737" y="959446"/>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aphicFrame>
        <p:nvGraphicFramePr>
          <p:cNvPr id="10" name="Diagram 9">
            <a:extLst>
              <a:ext uri="{FF2B5EF4-FFF2-40B4-BE49-F238E27FC236}">
                <a16:creationId xmlns:a16="http://schemas.microsoft.com/office/drawing/2014/main" id="{32961F57-64E1-41F7-BC76-680ECF003536}"/>
              </a:ext>
            </a:extLst>
          </p:cNvPr>
          <p:cNvGraphicFramePr/>
          <p:nvPr>
            <p:extLst/>
          </p:nvPr>
        </p:nvGraphicFramePr>
        <p:xfrm>
          <a:off x="1451141" y="1444765"/>
          <a:ext cx="5119413" cy="1733460"/>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13" name="Oval 12">
            <a:extLst>
              <a:ext uri="{FF2B5EF4-FFF2-40B4-BE49-F238E27FC236}">
                <a16:creationId xmlns:a16="http://schemas.microsoft.com/office/drawing/2014/main" id="{14BEC84A-504A-4CE9-80F4-8579EA8F693E}"/>
              </a:ext>
            </a:extLst>
          </p:cNvPr>
          <p:cNvSpPr/>
          <p:nvPr/>
        </p:nvSpPr>
        <p:spPr>
          <a:xfrm>
            <a:off x="7195472" y="2146733"/>
            <a:ext cx="2832172" cy="2630329"/>
          </a:xfrm>
          <a:prstGeom prst="ellipse">
            <a:avLst/>
          </a:prstGeom>
          <a:ln/>
        </p:spPr>
        <p:style>
          <a:lnRef idx="1">
            <a:schemeClr val="accent4"/>
          </a:lnRef>
          <a:fillRef idx="3">
            <a:schemeClr val="accent4"/>
          </a:fillRef>
          <a:effectRef idx="2">
            <a:schemeClr val="accent4"/>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1" i="0" u="none" strike="noStrike" kern="1200" cap="none" spc="0" normalizeH="0" baseline="0" noProof="0" dirty="0">
                <a:ln>
                  <a:noFill/>
                </a:ln>
                <a:solidFill>
                  <a:srgbClr val="FF0000"/>
                </a:solidFill>
                <a:effectLst/>
                <a:uLnTx/>
                <a:uFillTx/>
                <a:latin typeface="Calibri"/>
                <a:ea typeface="+mn-ea"/>
                <a:cs typeface="Arial" panose="020B0604020202020204" pitchFamily="34" charset="0"/>
              </a:rPr>
              <a:t> </a:t>
            </a:r>
          </a:p>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3200" b="1" i="0" u="none" strike="noStrike" kern="1200" cap="none" spc="0" normalizeH="0" baseline="0" noProof="0" dirty="0">
                <a:ln>
                  <a:noFill/>
                </a:ln>
                <a:solidFill>
                  <a:srgbClr val="FF0000"/>
                </a:solidFill>
                <a:effectLst/>
                <a:uLnTx/>
                <a:uFillTx/>
                <a:latin typeface="Times New Roman" panose="02020603050405020304" pitchFamily="18" charset="0"/>
                <a:ea typeface="Calibri" panose="020F0502020204030204" pitchFamily="34" charset="0"/>
                <a:cs typeface="Calibri" panose="020F0502020204030204" pitchFamily="34" charset="0"/>
              </a:rPr>
              <a:t>المحور الثاني</a:t>
            </a:r>
          </a:p>
          <a:p>
            <a:pPr marL="0" marR="0" lvl="0" indent="0" algn="ctr" defTabSz="914400" rtl="1" eaLnBrk="1" fontAlgn="auto" latinLnBrk="0" hangingPunct="1">
              <a:lnSpc>
                <a:spcPct val="100000"/>
              </a:lnSpc>
              <a:spcBef>
                <a:spcPts val="0"/>
              </a:spcBef>
              <a:spcAft>
                <a:spcPts val="0"/>
              </a:spcAft>
              <a:buClrTx/>
              <a:buSzTx/>
              <a:buFontTx/>
              <a:buNone/>
              <a:tabLst/>
              <a:defRPr/>
            </a:pPr>
            <a:r>
              <a:rPr lang="ar-EG" sz="3200" b="1" dirty="0">
                <a:solidFill>
                  <a:srgbClr val="FF0000"/>
                </a:solidFill>
                <a:latin typeface="Times New Roman" panose="02020603050405020304" pitchFamily="18" charset="0"/>
                <a:ea typeface="Calibri" panose="020F0502020204030204" pitchFamily="34" charset="0"/>
                <a:cs typeface="Calibri" panose="020F0502020204030204" pitchFamily="34" charset="0"/>
              </a:rPr>
              <a:t>مبادئ حماية الخصوصية المعلوماتية</a:t>
            </a:r>
            <a:endParaRPr kumimoji="0" lang="ar-EG" sz="3200" b="1" i="0" u="none" strike="noStrike" kern="1200" cap="none" spc="0" normalizeH="0" baseline="0" noProof="0" dirty="0">
              <a:ln>
                <a:noFill/>
              </a:ln>
              <a:solidFill>
                <a:srgbClr val="FF0000"/>
              </a:solidFill>
              <a:effectLst/>
              <a:uLnTx/>
              <a:uFillTx/>
              <a:latin typeface="Calibri"/>
              <a:ea typeface="+mn-ea"/>
              <a:cs typeface="Arial" panose="020B0604020202020204"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1" i="0" u="none" strike="noStrike" kern="1200" cap="none" spc="0" normalizeH="0" baseline="0" noProof="0" dirty="0">
              <a:ln>
                <a:noFill/>
              </a:ln>
              <a:solidFill>
                <a:srgbClr val="FF0000"/>
              </a:solidFill>
              <a:effectLst/>
              <a:uLnTx/>
              <a:uFillTx/>
              <a:latin typeface="Calibri"/>
              <a:ea typeface="+mn-ea"/>
              <a:cs typeface="+mn-cs"/>
            </a:endParaRPr>
          </a:p>
        </p:txBody>
      </p:sp>
      <p:sp>
        <p:nvSpPr>
          <p:cNvPr id="12" name="Flowchart: Alternate Process 11">
            <a:extLst>
              <a:ext uri="{FF2B5EF4-FFF2-40B4-BE49-F238E27FC236}">
                <a16:creationId xmlns:a16="http://schemas.microsoft.com/office/drawing/2014/main" id="{C61AD1DD-3AF4-4277-8EC5-7227D49B41F5}"/>
              </a:ext>
            </a:extLst>
          </p:cNvPr>
          <p:cNvSpPr/>
          <p:nvPr/>
        </p:nvSpPr>
        <p:spPr>
          <a:xfrm>
            <a:off x="2015108" y="4419539"/>
            <a:ext cx="4778903" cy="691002"/>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07000"/>
              </a:lnSpc>
              <a:spcAft>
                <a:spcPts val="500"/>
              </a:spcAft>
            </a:pPr>
            <a:r>
              <a:rPr lang="ar-SA" sz="2000" b="1" dirty="0">
                <a:solidFill>
                  <a:srgbClr val="000000"/>
                </a:solidFill>
                <a:latin typeface="Calibri" panose="020F0502020204030204" pitchFamily="34" charset="0"/>
                <a:ea typeface="Times New Roman" panose="02020603050405020304" pitchFamily="18" charset="0"/>
                <a:cs typeface="Calibri" panose="020F0502020204030204" pitchFamily="34" charset="0"/>
              </a:rPr>
              <a:t>أولا : حظر تخزين بعض أنواع المعلومات الشخصية:</a:t>
            </a:r>
            <a:endParaRPr lang="ar-EG" sz="2000" b="1"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algn="just" rtl="1">
              <a:lnSpc>
                <a:spcPct val="107000"/>
              </a:lnSpc>
              <a:spcAft>
                <a:spcPts val="500"/>
              </a:spcAft>
            </a:pPr>
            <a:r>
              <a:rPr lang="ar-EG" sz="2000" b="1" dirty="0">
                <a:solidFill>
                  <a:srgbClr val="002060"/>
                </a:solidFill>
                <a:highlight>
                  <a:srgbClr val="FFFF00"/>
                </a:highlight>
                <a:latin typeface="Calibri" panose="020F0502020204030204" pitchFamily="34" charset="0"/>
                <a:ea typeface="Calibri" panose="020F0502020204030204" pitchFamily="34" charset="0"/>
                <a:cs typeface="Arial" panose="020B0604020202020204" pitchFamily="34" charset="0"/>
              </a:rPr>
              <a:t>1. </a:t>
            </a:r>
            <a:r>
              <a:rPr lang="ar-SA" sz="2000" b="1" dirty="0">
                <a:solidFill>
                  <a:srgbClr val="002060"/>
                </a:solidFill>
                <a:highlight>
                  <a:srgbClr val="FFFF00"/>
                </a:highlight>
                <a:latin typeface="Calibri" panose="020F0502020204030204" pitchFamily="34" charset="0"/>
                <a:ea typeface="Times New Roman" panose="02020603050405020304" pitchFamily="18" charset="0"/>
                <a:cs typeface="Calibri" panose="020F0502020204030204" pitchFamily="34" charset="0"/>
              </a:rPr>
              <a:t>المعلومات التي تدخل في إطار الخصوصية</a:t>
            </a:r>
            <a:r>
              <a:rPr lang="ar-EG" sz="2000" b="1" dirty="0">
                <a:solidFill>
                  <a:srgbClr val="002060"/>
                </a:solidFill>
                <a:highlight>
                  <a:srgbClr val="FFFF00"/>
                </a:highlight>
                <a:latin typeface="Calibri" panose="020F0502020204030204" pitchFamily="34" charset="0"/>
                <a:ea typeface="Times New Roman" panose="02020603050405020304" pitchFamily="18" charset="0"/>
                <a:cs typeface="Calibri" panose="020F0502020204030204" pitchFamily="34" charset="0"/>
              </a:rPr>
              <a:t>:</a:t>
            </a:r>
            <a:endParaRPr lang="en-US" sz="2000" dirty="0">
              <a:highlight>
                <a:srgbClr val="FFFF00"/>
              </a:highligh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3740065939"/>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6983797" y="1212843"/>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423125" y="1472026"/>
            <a:ext cx="9345750" cy="4287616"/>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2050" name="Picture 2" descr="تحولات الإعلام في عصر المعلوماتية">
            <a:extLst>
              <a:ext uri="{FF2B5EF4-FFF2-40B4-BE49-F238E27FC236}">
                <a16:creationId xmlns:a16="http://schemas.microsoft.com/office/drawing/2014/main" id="{AA56C2C5-4BDA-4A46-AA8B-A22D552DADA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13647" y="1602619"/>
            <a:ext cx="9009529" cy="4039048"/>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5570" y="419743"/>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2383737" y="959446"/>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aphicFrame>
        <p:nvGraphicFramePr>
          <p:cNvPr id="10" name="Diagram 9">
            <a:extLst>
              <a:ext uri="{FF2B5EF4-FFF2-40B4-BE49-F238E27FC236}">
                <a16:creationId xmlns:a16="http://schemas.microsoft.com/office/drawing/2014/main" id="{32961F57-64E1-41F7-BC76-680ECF003536}"/>
              </a:ext>
            </a:extLst>
          </p:cNvPr>
          <p:cNvGraphicFramePr/>
          <p:nvPr>
            <p:extLst/>
          </p:nvPr>
        </p:nvGraphicFramePr>
        <p:xfrm>
          <a:off x="1451141" y="1444765"/>
          <a:ext cx="5119413" cy="1733460"/>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13" name="Oval 12">
            <a:extLst>
              <a:ext uri="{FF2B5EF4-FFF2-40B4-BE49-F238E27FC236}">
                <a16:creationId xmlns:a16="http://schemas.microsoft.com/office/drawing/2014/main" id="{14BEC84A-504A-4CE9-80F4-8579EA8F693E}"/>
              </a:ext>
            </a:extLst>
          </p:cNvPr>
          <p:cNvSpPr/>
          <p:nvPr/>
        </p:nvSpPr>
        <p:spPr>
          <a:xfrm>
            <a:off x="7195472" y="2146733"/>
            <a:ext cx="2832172" cy="2630329"/>
          </a:xfrm>
          <a:prstGeom prst="ellipse">
            <a:avLst/>
          </a:prstGeom>
          <a:ln/>
        </p:spPr>
        <p:style>
          <a:lnRef idx="1">
            <a:schemeClr val="accent4"/>
          </a:lnRef>
          <a:fillRef idx="3">
            <a:schemeClr val="accent4"/>
          </a:fillRef>
          <a:effectRef idx="2">
            <a:schemeClr val="accent4"/>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1" i="0" u="none" strike="noStrike" kern="1200" cap="none" spc="0" normalizeH="0" baseline="0" noProof="0" dirty="0">
                <a:ln>
                  <a:noFill/>
                </a:ln>
                <a:solidFill>
                  <a:srgbClr val="FF0000"/>
                </a:solidFill>
                <a:effectLst/>
                <a:uLnTx/>
                <a:uFillTx/>
                <a:latin typeface="Calibri"/>
                <a:ea typeface="+mn-ea"/>
                <a:cs typeface="Arial" panose="020B0604020202020204" pitchFamily="34" charset="0"/>
              </a:rPr>
              <a:t> </a:t>
            </a:r>
          </a:p>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3200" b="1" i="0" u="none" strike="noStrike" kern="1200" cap="none" spc="0" normalizeH="0" baseline="0" noProof="0" dirty="0">
                <a:ln>
                  <a:noFill/>
                </a:ln>
                <a:solidFill>
                  <a:srgbClr val="FF0000"/>
                </a:solidFill>
                <a:effectLst/>
                <a:uLnTx/>
                <a:uFillTx/>
                <a:latin typeface="Times New Roman" panose="02020603050405020304" pitchFamily="18" charset="0"/>
                <a:ea typeface="Calibri" panose="020F0502020204030204" pitchFamily="34" charset="0"/>
                <a:cs typeface="Calibri" panose="020F0502020204030204" pitchFamily="34" charset="0"/>
              </a:rPr>
              <a:t>المحور الثاني</a:t>
            </a:r>
          </a:p>
          <a:p>
            <a:pPr marL="0" marR="0" lvl="0" indent="0" algn="ctr" defTabSz="914400" rtl="1" eaLnBrk="1" fontAlgn="auto" latinLnBrk="0" hangingPunct="1">
              <a:lnSpc>
                <a:spcPct val="100000"/>
              </a:lnSpc>
              <a:spcBef>
                <a:spcPts val="0"/>
              </a:spcBef>
              <a:spcAft>
                <a:spcPts val="0"/>
              </a:spcAft>
              <a:buClrTx/>
              <a:buSzTx/>
              <a:buFontTx/>
              <a:buNone/>
              <a:tabLst/>
              <a:defRPr/>
            </a:pPr>
            <a:r>
              <a:rPr lang="ar-EG" sz="3200" b="1" dirty="0">
                <a:solidFill>
                  <a:srgbClr val="FF0000"/>
                </a:solidFill>
                <a:latin typeface="Times New Roman" panose="02020603050405020304" pitchFamily="18" charset="0"/>
                <a:ea typeface="Calibri" panose="020F0502020204030204" pitchFamily="34" charset="0"/>
                <a:cs typeface="Calibri" panose="020F0502020204030204" pitchFamily="34" charset="0"/>
              </a:rPr>
              <a:t>مبادئ حماية الخصوصية المعلوماتية</a:t>
            </a:r>
            <a:endParaRPr kumimoji="0" lang="ar-EG" sz="3200" b="1" i="0" u="none" strike="noStrike" kern="1200" cap="none" spc="0" normalizeH="0" baseline="0" noProof="0" dirty="0">
              <a:ln>
                <a:noFill/>
              </a:ln>
              <a:solidFill>
                <a:srgbClr val="FF0000"/>
              </a:solidFill>
              <a:effectLst/>
              <a:uLnTx/>
              <a:uFillTx/>
              <a:latin typeface="Calibri"/>
              <a:ea typeface="+mn-ea"/>
              <a:cs typeface="Arial" panose="020B0604020202020204"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1" i="0" u="none" strike="noStrike" kern="1200" cap="none" spc="0" normalizeH="0" baseline="0" noProof="0" dirty="0">
              <a:ln>
                <a:noFill/>
              </a:ln>
              <a:solidFill>
                <a:srgbClr val="FF0000"/>
              </a:solidFill>
              <a:effectLst/>
              <a:uLnTx/>
              <a:uFillTx/>
              <a:latin typeface="Calibri"/>
              <a:ea typeface="+mn-ea"/>
              <a:cs typeface="+mn-cs"/>
            </a:endParaRPr>
          </a:p>
        </p:txBody>
      </p:sp>
      <p:sp>
        <p:nvSpPr>
          <p:cNvPr id="12" name="Flowchart: Alternate Process 11">
            <a:extLst>
              <a:ext uri="{FF2B5EF4-FFF2-40B4-BE49-F238E27FC236}">
                <a16:creationId xmlns:a16="http://schemas.microsoft.com/office/drawing/2014/main" id="{C61AD1DD-3AF4-4277-8EC5-7227D49B41F5}"/>
              </a:ext>
            </a:extLst>
          </p:cNvPr>
          <p:cNvSpPr/>
          <p:nvPr/>
        </p:nvSpPr>
        <p:spPr>
          <a:xfrm>
            <a:off x="2015108" y="4419539"/>
            <a:ext cx="4822990" cy="691002"/>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07000"/>
              </a:lnSpc>
              <a:spcAft>
                <a:spcPts val="500"/>
              </a:spcAft>
            </a:pPr>
            <a:r>
              <a:rPr lang="ar-SA" sz="2000" b="1" dirty="0">
                <a:solidFill>
                  <a:srgbClr val="000000"/>
                </a:solidFill>
                <a:latin typeface="Calibri" panose="020F0502020204030204" pitchFamily="34" charset="0"/>
                <a:ea typeface="Times New Roman" panose="02020603050405020304" pitchFamily="18" charset="0"/>
                <a:cs typeface="Calibri" panose="020F0502020204030204" pitchFamily="34" charset="0"/>
              </a:rPr>
              <a:t>أولا : حظر تخزين بعض أنواع المعلومات الشخصية:</a:t>
            </a:r>
            <a:endParaRPr lang="ar-EG" sz="2000" b="1"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algn="just" rtl="1">
              <a:lnSpc>
                <a:spcPct val="107000"/>
              </a:lnSpc>
              <a:spcAft>
                <a:spcPts val="500"/>
              </a:spcAft>
            </a:pPr>
            <a:r>
              <a:rPr lang="ar-EG" sz="2000" b="1" dirty="0">
                <a:solidFill>
                  <a:srgbClr val="002060"/>
                </a:solidFill>
                <a:highlight>
                  <a:srgbClr val="FFFF00"/>
                </a:highlight>
                <a:latin typeface="Calibri" panose="020F0502020204030204" pitchFamily="34" charset="0"/>
                <a:ea typeface="Calibri" panose="020F0502020204030204" pitchFamily="34" charset="0"/>
                <a:cs typeface="Arial" panose="020B0604020202020204" pitchFamily="34" charset="0"/>
              </a:rPr>
              <a:t>1. </a:t>
            </a:r>
            <a:r>
              <a:rPr lang="ar-SA" sz="2000" b="1" dirty="0">
                <a:solidFill>
                  <a:srgbClr val="002060"/>
                </a:solidFill>
                <a:highlight>
                  <a:srgbClr val="FFFF00"/>
                </a:highlight>
                <a:latin typeface="Calibri" panose="020F0502020204030204" pitchFamily="34" charset="0"/>
                <a:ea typeface="Times New Roman" panose="02020603050405020304" pitchFamily="18" charset="0"/>
                <a:cs typeface="Calibri" panose="020F0502020204030204" pitchFamily="34" charset="0"/>
              </a:rPr>
              <a:t>المعلومات التي تدخل في إطار الخصوصية</a:t>
            </a:r>
            <a:r>
              <a:rPr lang="ar-EG" sz="2000" b="1" dirty="0">
                <a:solidFill>
                  <a:srgbClr val="002060"/>
                </a:solidFill>
                <a:highlight>
                  <a:srgbClr val="FFFF00"/>
                </a:highlight>
                <a:latin typeface="Calibri" panose="020F0502020204030204" pitchFamily="34" charset="0"/>
                <a:ea typeface="Times New Roman" panose="02020603050405020304" pitchFamily="18" charset="0"/>
                <a:cs typeface="Calibri" panose="020F0502020204030204" pitchFamily="34" charset="0"/>
              </a:rPr>
              <a:t>:</a:t>
            </a:r>
            <a:endParaRPr lang="en-US" sz="2000" dirty="0">
              <a:highlight>
                <a:srgbClr val="FFFF00"/>
              </a:highligh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3657088279"/>
      </p:ext>
    </p:extLst>
  </p:cSld>
  <p:clrMapOvr>
    <a:masterClrMapping/>
  </p:clrMapOvr>
  <p:transition spd="slow">
    <p:wipe/>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6983797" y="1212843"/>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423125" y="1472026"/>
            <a:ext cx="9345750" cy="4287616"/>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2050" name="Picture 2" descr="تحولات الإعلام في عصر المعلوماتية">
            <a:extLst>
              <a:ext uri="{FF2B5EF4-FFF2-40B4-BE49-F238E27FC236}">
                <a16:creationId xmlns:a16="http://schemas.microsoft.com/office/drawing/2014/main" id="{AA56C2C5-4BDA-4A46-AA8B-A22D552DADA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13647" y="1602619"/>
            <a:ext cx="9009529" cy="4039048"/>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5570" y="419743"/>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2383737" y="959446"/>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aphicFrame>
        <p:nvGraphicFramePr>
          <p:cNvPr id="10" name="Diagram 9">
            <a:extLst>
              <a:ext uri="{FF2B5EF4-FFF2-40B4-BE49-F238E27FC236}">
                <a16:creationId xmlns:a16="http://schemas.microsoft.com/office/drawing/2014/main" id="{32961F57-64E1-41F7-BC76-680ECF003536}"/>
              </a:ext>
            </a:extLst>
          </p:cNvPr>
          <p:cNvGraphicFramePr/>
          <p:nvPr>
            <p:extLst/>
          </p:nvPr>
        </p:nvGraphicFramePr>
        <p:xfrm>
          <a:off x="1451141" y="1444765"/>
          <a:ext cx="5119413" cy="1733460"/>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13" name="Oval 12">
            <a:extLst>
              <a:ext uri="{FF2B5EF4-FFF2-40B4-BE49-F238E27FC236}">
                <a16:creationId xmlns:a16="http://schemas.microsoft.com/office/drawing/2014/main" id="{14BEC84A-504A-4CE9-80F4-8579EA8F693E}"/>
              </a:ext>
            </a:extLst>
          </p:cNvPr>
          <p:cNvSpPr/>
          <p:nvPr/>
        </p:nvSpPr>
        <p:spPr>
          <a:xfrm>
            <a:off x="7195472" y="2146733"/>
            <a:ext cx="2832172" cy="2630329"/>
          </a:xfrm>
          <a:prstGeom prst="ellipse">
            <a:avLst/>
          </a:prstGeom>
          <a:ln/>
        </p:spPr>
        <p:style>
          <a:lnRef idx="1">
            <a:schemeClr val="accent4"/>
          </a:lnRef>
          <a:fillRef idx="3">
            <a:schemeClr val="accent4"/>
          </a:fillRef>
          <a:effectRef idx="2">
            <a:schemeClr val="accent4"/>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1" i="0" u="none" strike="noStrike" kern="1200" cap="none" spc="0" normalizeH="0" baseline="0" noProof="0" dirty="0">
                <a:ln>
                  <a:noFill/>
                </a:ln>
                <a:solidFill>
                  <a:srgbClr val="FF0000"/>
                </a:solidFill>
                <a:effectLst/>
                <a:uLnTx/>
                <a:uFillTx/>
                <a:latin typeface="Calibri"/>
                <a:ea typeface="+mn-ea"/>
                <a:cs typeface="Arial" panose="020B0604020202020204" pitchFamily="34" charset="0"/>
              </a:rPr>
              <a:t> </a:t>
            </a:r>
          </a:p>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3200" b="1" i="0" u="none" strike="noStrike" kern="1200" cap="none" spc="0" normalizeH="0" baseline="0" noProof="0" dirty="0">
                <a:ln>
                  <a:noFill/>
                </a:ln>
                <a:solidFill>
                  <a:srgbClr val="FF0000"/>
                </a:solidFill>
                <a:effectLst/>
                <a:uLnTx/>
                <a:uFillTx/>
                <a:latin typeface="Times New Roman" panose="02020603050405020304" pitchFamily="18" charset="0"/>
                <a:ea typeface="Calibri" panose="020F0502020204030204" pitchFamily="34" charset="0"/>
                <a:cs typeface="Calibri" panose="020F0502020204030204" pitchFamily="34" charset="0"/>
              </a:rPr>
              <a:t>المحور الثاني</a:t>
            </a:r>
          </a:p>
          <a:p>
            <a:pPr marL="0" marR="0" lvl="0" indent="0" algn="ctr" defTabSz="914400" rtl="1" eaLnBrk="1" fontAlgn="auto" latinLnBrk="0" hangingPunct="1">
              <a:lnSpc>
                <a:spcPct val="100000"/>
              </a:lnSpc>
              <a:spcBef>
                <a:spcPts val="0"/>
              </a:spcBef>
              <a:spcAft>
                <a:spcPts val="0"/>
              </a:spcAft>
              <a:buClrTx/>
              <a:buSzTx/>
              <a:buFontTx/>
              <a:buNone/>
              <a:tabLst/>
              <a:defRPr/>
            </a:pPr>
            <a:r>
              <a:rPr lang="ar-EG" sz="3200" b="1" dirty="0">
                <a:solidFill>
                  <a:srgbClr val="FF0000"/>
                </a:solidFill>
                <a:latin typeface="Times New Roman" panose="02020603050405020304" pitchFamily="18" charset="0"/>
                <a:ea typeface="Calibri" panose="020F0502020204030204" pitchFamily="34" charset="0"/>
                <a:cs typeface="Calibri" panose="020F0502020204030204" pitchFamily="34" charset="0"/>
              </a:rPr>
              <a:t>مبادئ حماية الخصوصية المعلوماتية</a:t>
            </a:r>
            <a:endParaRPr kumimoji="0" lang="ar-EG" sz="3200" b="1" i="0" u="none" strike="noStrike" kern="1200" cap="none" spc="0" normalizeH="0" baseline="0" noProof="0" dirty="0">
              <a:ln>
                <a:noFill/>
              </a:ln>
              <a:solidFill>
                <a:srgbClr val="FF0000"/>
              </a:solidFill>
              <a:effectLst/>
              <a:uLnTx/>
              <a:uFillTx/>
              <a:latin typeface="Calibri"/>
              <a:ea typeface="+mn-ea"/>
              <a:cs typeface="Arial" panose="020B0604020202020204"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1" i="0" u="none" strike="noStrike" kern="1200" cap="none" spc="0" normalizeH="0" baseline="0" noProof="0" dirty="0">
              <a:ln>
                <a:noFill/>
              </a:ln>
              <a:solidFill>
                <a:srgbClr val="FF0000"/>
              </a:solidFill>
              <a:effectLst/>
              <a:uLnTx/>
              <a:uFillTx/>
              <a:latin typeface="Calibri"/>
              <a:ea typeface="+mn-ea"/>
              <a:cs typeface="+mn-cs"/>
            </a:endParaRPr>
          </a:p>
        </p:txBody>
      </p:sp>
      <p:sp>
        <p:nvSpPr>
          <p:cNvPr id="12" name="Flowchart: Alternate Process 11">
            <a:extLst>
              <a:ext uri="{FF2B5EF4-FFF2-40B4-BE49-F238E27FC236}">
                <a16:creationId xmlns:a16="http://schemas.microsoft.com/office/drawing/2014/main" id="{C61AD1DD-3AF4-4277-8EC5-7227D49B41F5}"/>
              </a:ext>
            </a:extLst>
          </p:cNvPr>
          <p:cNvSpPr/>
          <p:nvPr/>
        </p:nvSpPr>
        <p:spPr>
          <a:xfrm>
            <a:off x="1521703" y="1810627"/>
            <a:ext cx="6182097" cy="3683254"/>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07000"/>
              </a:lnSpc>
              <a:spcAft>
                <a:spcPts val="500"/>
              </a:spcAft>
            </a:pPr>
            <a:r>
              <a:rPr lang="ar-EG" sz="1600" b="1" dirty="0">
                <a:solidFill>
                  <a:srgbClr val="000000"/>
                </a:solidFill>
                <a:latin typeface="Calibri" panose="020F0502020204030204" pitchFamily="34" charset="0"/>
                <a:ea typeface="Times New Roman" panose="02020603050405020304" pitchFamily="18" charset="0"/>
                <a:cs typeface="Calibri" panose="020F0502020204030204" pitchFamily="34" charset="0"/>
              </a:rPr>
              <a:t>        </a:t>
            </a:r>
            <a:r>
              <a:rPr lang="ar-SA" sz="1600" b="1" dirty="0">
                <a:solidFill>
                  <a:srgbClr val="000000"/>
                </a:solidFill>
                <a:latin typeface="Calibri" panose="020F0502020204030204" pitchFamily="34" charset="0"/>
                <a:ea typeface="Times New Roman" panose="02020603050405020304" pitchFamily="18" charset="0"/>
                <a:cs typeface="Calibri" panose="020F0502020204030204" pitchFamily="34" charset="0"/>
              </a:rPr>
              <a:t>ويخضع هذا الحظر للقواعد العامة في شأن حماية الحق في الخصوصية، ولهذا يذهب الفقه المقارن إلى أن هذا الحظر ترد عليه عدة استثناءات، وسوف نوضحها من خلال التقسيم التالي :</a:t>
            </a:r>
            <a:endParaRPr lang="en-US" sz="1600" b="1" dirty="0">
              <a:latin typeface="Calibri" panose="020F0502020204030204" pitchFamily="34" charset="0"/>
              <a:ea typeface="Calibri" panose="020F0502020204030204" pitchFamily="34" charset="0"/>
              <a:cs typeface="Arial" panose="020B0604020202020204" pitchFamily="34" charset="0"/>
            </a:endParaRPr>
          </a:p>
          <a:p>
            <a:pPr marL="342900" marR="0" lvl="0" indent="-342900" algn="just" rtl="1">
              <a:lnSpc>
                <a:spcPct val="107000"/>
              </a:lnSpc>
              <a:spcBef>
                <a:spcPts val="0"/>
              </a:spcBef>
              <a:spcAft>
                <a:spcPts val="500"/>
              </a:spcAft>
              <a:buFont typeface="+mj-cs"/>
              <a:buAutoNum type="arabic1Minus"/>
            </a:pPr>
            <a:r>
              <a:rPr lang="ar-SA" sz="1600" b="1" dirty="0">
                <a:solidFill>
                  <a:srgbClr val="000000"/>
                </a:solidFill>
                <a:latin typeface="Calibri" panose="020F0502020204030204" pitchFamily="34" charset="0"/>
                <a:ea typeface="Times New Roman" panose="02020603050405020304" pitchFamily="18" charset="0"/>
                <a:cs typeface="Calibri" panose="020F0502020204030204" pitchFamily="34" charset="0"/>
              </a:rPr>
              <a:t>رضاء صاحب الشأن بتخزين المعلومات.</a:t>
            </a:r>
            <a:endParaRPr lang="en-US" sz="1600" b="1" dirty="0">
              <a:latin typeface="Calibri" panose="020F0502020204030204" pitchFamily="34" charset="0"/>
              <a:ea typeface="Calibri" panose="020F0502020204030204" pitchFamily="34" charset="0"/>
              <a:cs typeface="Arial" panose="020B0604020202020204" pitchFamily="34" charset="0"/>
            </a:endParaRPr>
          </a:p>
          <a:p>
            <a:pPr marL="342900" marR="0" lvl="0" indent="-342900" algn="just" rtl="1">
              <a:lnSpc>
                <a:spcPct val="107000"/>
              </a:lnSpc>
              <a:spcBef>
                <a:spcPts val="0"/>
              </a:spcBef>
              <a:spcAft>
                <a:spcPts val="500"/>
              </a:spcAft>
              <a:buFont typeface="+mj-cs"/>
              <a:buAutoNum type="arabic1Minus"/>
            </a:pPr>
            <a:r>
              <a:rPr lang="ar-SA" sz="1600" b="1" dirty="0">
                <a:solidFill>
                  <a:srgbClr val="000000"/>
                </a:solidFill>
                <a:latin typeface="Calibri" panose="020F0502020204030204" pitchFamily="34" charset="0"/>
                <a:ea typeface="Times New Roman" panose="02020603050405020304" pitchFamily="18" charset="0"/>
                <a:cs typeface="Calibri" panose="020F0502020204030204" pitchFamily="34" charset="0"/>
              </a:rPr>
              <a:t>الجهات الدينية والفلسفية و السياسية و النقابية. </a:t>
            </a:r>
            <a:endParaRPr lang="en-US" sz="1600" b="1" dirty="0">
              <a:latin typeface="Calibri" panose="020F0502020204030204" pitchFamily="34" charset="0"/>
              <a:ea typeface="Calibri" panose="020F0502020204030204" pitchFamily="34" charset="0"/>
              <a:cs typeface="Arial" panose="020B0604020202020204" pitchFamily="34" charset="0"/>
            </a:endParaRPr>
          </a:p>
          <a:p>
            <a:pPr marL="342900" marR="0" lvl="0" indent="-342900" algn="just" rtl="1">
              <a:lnSpc>
                <a:spcPct val="107000"/>
              </a:lnSpc>
              <a:spcBef>
                <a:spcPts val="0"/>
              </a:spcBef>
              <a:spcAft>
                <a:spcPts val="500"/>
              </a:spcAft>
              <a:buFont typeface="+mj-cs"/>
              <a:buAutoNum type="arabic1Minus"/>
            </a:pPr>
            <a:r>
              <a:rPr lang="ar-SA" sz="1600" b="1" dirty="0">
                <a:solidFill>
                  <a:srgbClr val="000000"/>
                </a:solidFill>
                <a:latin typeface="Calibri" panose="020F0502020204030204" pitchFamily="34" charset="0"/>
                <a:ea typeface="Times New Roman" panose="02020603050405020304" pitchFamily="18" charset="0"/>
                <a:cs typeface="Calibri" panose="020F0502020204030204" pitchFamily="34" charset="0"/>
              </a:rPr>
              <a:t>الحق في الإعلام. </a:t>
            </a:r>
            <a:endParaRPr lang="en-US" sz="1600" b="1" dirty="0">
              <a:latin typeface="Calibri" panose="020F0502020204030204" pitchFamily="34" charset="0"/>
              <a:ea typeface="Calibri" panose="020F0502020204030204" pitchFamily="34" charset="0"/>
              <a:cs typeface="Arial" panose="020B0604020202020204" pitchFamily="34" charset="0"/>
            </a:endParaRPr>
          </a:p>
          <a:p>
            <a:pPr marL="342900" marR="0" lvl="0" indent="-342900" algn="just" rtl="1">
              <a:lnSpc>
                <a:spcPct val="107000"/>
              </a:lnSpc>
              <a:spcBef>
                <a:spcPts val="0"/>
              </a:spcBef>
              <a:spcAft>
                <a:spcPts val="500"/>
              </a:spcAft>
              <a:buFont typeface="+mj-cs"/>
              <a:buAutoNum type="arabic1Minus"/>
            </a:pPr>
            <a:r>
              <a:rPr lang="ar-SA" sz="1600" b="1" dirty="0">
                <a:solidFill>
                  <a:srgbClr val="000000"/>
                </a:solidFill>
                <a:latin typeface="Calibri" panose="020F0502020204030204" pitchFamily="34" charset="0"/>
                <a:ea typeface="Times New Roman" panose="02020603050405020304" pitchFamily="18" charset="0"/>
                <a:cs typeface="Calibri" panose="020F0502020204030204" pitchFamily="34" charset="0"/>
              </a:rPr>
              <a:t>ضرورات المصلحة العامة.</a:t>
            </a:r>
            <a:endParaRPr lang="en-US" sz="1600" b="1" dirty="0">
              <a:latin typeface="Calibri" panose="020F0502020204030204" pitchFamily="34" charset="0"/>
              <a:ea typeface="Calibri" panose="020F0502020204030204" pitchFamily="34" charset="0"/>
              <a:cs typeface="Arial" panose="020B0604020202020204" pitchFamily="34" charset="0"/>
            </a:endParaRPr>
          </a:p>
          <a:p>
            <a:pPr marL="342900" marR="0" lvl="0" indent="-342900" algn="just" rtl="1">
              <a:lnSpc>
                <a:spcPct val="107000"/>
              </a:lnSpc>
              <a:spcBef>
                <a:spcPts val="0"/>
              </a:spcBef>
              <a:spcAft>
                <a:spcPts val="500"/>
              </a:spcAft>
              <a:buFont typeface="+mj-cs"/>
              <a:buAutoNum type="arabic1Minus"/>
            </a:pPr>
            <a:r>
              <a:rPr lang="ar-SA" sz="1600" b="1" dirty="0">
                <a:solidFill>
                  <a:srgbClr val="000000"/>
                </a:solidFill>
                <a:latin typeface="Calibri" panose="020F0502020204030204" pitchFamily="34" charset="0"/>
                <a:ea typeface="Times New Roman" panose="02020603050405020304" pitchFamily="18" charset="0"/>
                <a:cs typeface="Calibri" panose="020F0502020204030204" pitchFamily="34" charset="0"/>
              </a:rPr>
              <a:t>المعالجة الآلية لإثبات أو الممارسة أو الدفاع عن حق في القضاء.</a:t>
            </a:r>
            <a:endParaRPr lang="en-US" sz="1600" b="1" dirty="0">
              <a:latin typeface="Calibri" panose="020F0502020204030204" pitchFamily="34" charset="0"/>
              <a:ea typeface="Calibri" panose="020F0502020204030204" pitchFamily="34" charset="0"/>
              <a:cs typeface="Arial" panose="020B0604020202020204" pitchFamily="34" charset="0"/>
            </a:endParaRPr>
          </a:p>
          <a:p>
            <a:pPr marL="342900" marR="0" lvl="0" indent="-342900" algn="just" rtl="1">
              <a:lnSpc>
                <a:spcPct val="107000"/>
              </a:lnSpc>
              <a:spcBef>
                <a:spcPts val="0"/>
              </a:spcBef>
              <a:spcAft>
                <a:spcPts val="500"/>
              </a:spcAft>
              <a:buFont typeface="+mj-cs"/>
              <a:buAutoNum type="arabic1Minus"/>
            </a:pPr>
            <a:r>
              <a:rPr lang="ar-SA" sz="1600" b="1" dirty="0">
                <a:solidFill>
                  <a:srgbClr val="000000"/>
                </a:solidFill>
                <a:latin typeface="Calibri" panose="020F0502020204030204" pitchFamily="34" charset="0"/>
                <a:ea typeface="Times New Roman" panose="02020603050405020304" pitchFamily="18" charset="0"/>
                <a:cs typeface="Calibri" panose="020F0502020204030204" pitchFamily="34" charset="0"/>
              </a:rPr>
              <a:t>المعلومات الضرورية للطب الوقائي و للتشخيص الطبي. </a:t>
            </a:r>
            <a:endParaRPr lang="en-US" sz="1600" b="1" dirty="0">
              <a:latin typeface="Calibri" panose="020F0502020204030204" pitchFamily="34" charset="0"/>
              <a:ea typeface="Calibri" panose="020F0502020204030204" pitchFamily="34" charset="0"/>
              <a:cs typeface="Arial" panose="020B0604020202020204" pitchFamily="34" charset="0"/>
            </a:endParaRPr>
          </a:p>
          <a:p>
            <a:pPr marL="342900" marR="0" lvl="0" indent="-342900" algn="just" rtl="1">
              <a:lnSpc>
                <a:spcPct val="107000"/>
              </a:lnSpc>
              <a:spcBef>
                <a:spcPts val="0"/>
              </a:spcBef>
              <a:spcAft>
                <a:spcPts val="500"/>
              </a:spcAft>
              <a:buFont typeface="+mj-cs"/>
              <a:buAutoNum type="arabic1Minus"/>
            </a:pPr>
            <a:r>
              <a:rPr lang="ar-SA" sz="1600" b="1" dirty="0">
                <a:solidFill>
                  <a:srgbClr val="000000"/>
                </a:solidFill>
                <a:latin typeface="Calibri" panose="020F0502020204030204" pitchFamily="34" charset="0"/>
                <a:ea typeface="Times New Roman" panose="02020603050405020304" pitchFamily="18" charset="0"/>
                <a:cs typeface="Calibri" panose="020F0502020204030204" pitchFamily="34" charset="0"/>
              </a:rPr>
              <a:t>المعالجة الآلية الإحصائية للبيانات الشخصية.</a:t>
            </a:r>
            <a:endParaRPr lang="en-US" sz="1600" b="1" dirty="0">
              <a:latin typeface="Calibri" panose="020F0502020204030204" pitchFamily="34" charset="0"/>
              <a:ea typeface="Calibri" panose="020F0502020204030204" pitchFamily="34" charset="0"/>
              <a:cs typeface="Arial" panose="020B0604020202020204" pitchFamily="34" charset="0"/>
            </a:endParaRPr>
          </a:p>
          <a:p>
            <a:pPr marL="342900" marR="0" lvl="0" indent="-342900" algn="just" rtl="1">
              <a:lnSpc>
                <a:spcPct val="107000"/>
              </a:lnSpc>
              <a:spcBef>
                <a:spcPts val="0"/>
              </a:spcBef>
              <a:spcAft>
                <a:spcPts val="500"/>
              </a:spcAft>
              <a:buFont typeface="+mj-cs"/>
              <a:buAutoNum type="arabic1Minus"/>
            </a:pPr>
            <a:r>
              <a:rPr lang="ar-SA" sz="1600" b="1" dirty="0">
                <a:solidFill>
                  <a:srgbClr val="000000"/>
                </a:solidFill>
                <a:latin typeface="Calibri" panose="020F0502020204030204" pitchFamily="34" charset="0"/>
                <a:ea typeface="Times New Roman" panose="02020603050405020304" pitchFamily="18" charset="0"/>
                <a:cs typeface="Calibri" panose="020F0502020204030204" pitchFamily="34" charset="0"/>
              </a:rPr>
              <a:t>المعالجة الآلية للبيانات الضرورية للبحث في مجال الصحة.</a:t>
            </a:r>
            <a:endParaRPr lang="en-US" sz="1600" b="1" dirty="0">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3880804821"/>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2000">
        <p159:morph option="byObject"/>
      </p:transition>
    </mc:Choice>
    <mc:Fallback>
      <p:transition spd="slow">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6983797" y="1212843"/>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423125" y="1472026"/>
            <a:ext cx="9345750" cy="4287616"/>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5122" name="Picture 2" descr="ايجابيات وسلبيات الثورة المعلوماتية | المرسال">
            <a:extLst>
              <a:ext uri="{FF2B5EF4-FFF2-40B4-BE49-F238E27FC236}">
                <a16:creationId xmlns:a16="http://schemas.microsoft.com/office/drawing/2014/main" id="{A9FCB9E9-149A-464A-8C17-3C693E71138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22612" y="1646288"/>
            <a:ext cx="8973670" cy="3992511"/>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5570" y="419743"/>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2383737" y="959446"/>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aphicFrame>
        <p:nvGraphicFramePr>
          <p:cNvPr id="10" name="Diagram 9">
            <a:extLst>
              <a:ext uri="{FF2B5EF4-FFF2-40B4-BE49-F238E27FC236}">
                <a16:creationId xmlns:a16="http://schemas.microsoft.com/office/drawing/2014/main" id="{32961F57-64E1-41F7-BC76-680ECF003536}"/>
              </a:ext>
            </a:extLst>
          </p:cNvPr>
          <p:cNvGraphicFramePr/>
          <p:nvPr>
            <p:extLst>
              <p:ext uri="{D42A27DB-BD31-4B8C-83A1-F6EECF244321}">
                <p14:modId xmlns:p14="http://schemas.microsoft.com/office/powerpoint/2010/main" val="375378919"/>
              </p:ext>
            </p:extLst>
          </p:nvPr>
        </p:nvGraphicFramePr>
        <p:xfrm>
          <a:off x="1451141" y="1444765"/>
          <a:ext cx="5119413" cy="1733460"/>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13" name="Oval 12">
            <a:extLst>
              <a:ext uri="{FF2B5EF4-FFF2-40B4-BE49-F238E27FC236}">
                <a16:creationId xmlns:a16="http://schemas.microsoft.com/office/drawing/2014/main" id="{14BEC84A-504A-4CE9-80F4-8579EA8F693E}"/>
              </a:ext>
            </a:extLst>
          </p:cNvPr>
          <p:cNvSpPr/>
          <p:nvPr/>
        </p:nvSpPr>
        <p:spPr>
          <a:xfrm>
            <a:off x="7195472" y="2146733"/>
            <a:ext cx="2832172" cy="2630329"/>
          </a:xfrm>
          <a:prstGeom prst="ellipse">
            <a:avLst/>
          </a:prstGeom>
          <a:ln/>
        </p:spPr>
        <p:style>
          <a:lnRef idx="1">
            <a:schemeClr val="accent4"/>
          </a:lnRef>
          <a:fillRef idx="3">
            <a:schemeClr val="accent4"/>
          </a:fillRef>
          <a:effectRef idx="2">
            <a:schemeClr val="accent4"/>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1" i="0" u="none" strike="noStrike" kern="1200" cap="none" spc="0" normalizeH="0" baseline="0" noProof="0" dirty="0">
                <a:ln>
                  <a:noFill/>
                </a:ln>
                <a:solidFill>
                  <a:srgbClr val="FF0000"/>
                </a:solidFill>
                <a:effectLst/>
                <a:uLnTx/>
                <a:uFillTx/>
                <a:latin typeface="Calibri"/>
                <a:ea typeface="+mn-ea"/>
                <a:cs typeface="Arial" panose="020B0604020202020204" pitchFamily="34" charset="0"/>
              </a:rPr>
              <a:t> </a:t>
            </a:r>
          </a:p>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3200" b="1" i="0" u="none" strike="noStrike" kern="1200" cap="none" spc="0" normalizeH="0" baseline="0" noProof="0" dirty="0">
                <a:ln>
                  <a:noFill/>
                </a:ln>
                <a:solidFill>
                  <a:srgbClr val="FF0000"/>
                </a:solidFill>
                <a:effectLst/>
                <a:uLnTx/>
                <a:uFillTx/>
                <a:latin typeface="Times New Roman" panose="02020603050405020304" pitchFamily="18" charset="0"/>
                <a:ea typeface="Calibri" panose="020F0502020204030204" pitchFamily="34" charset="0"/>
                <a:cs typeface="Calibri" panose="020F0502020204030204" pitchFamily="34" charset="0"/>
              </a:rPr>
              <a:t>المحور الثاني</a:t>
            </a:r>
          </a:p>
          <a:p>
            <a:pPr marL="0" marR="0" lvl="0" indent="0" algn="ctr" defTabSz="914400" rtl="1" eaLnBrk="1" fontAlgn="auto" latinLnBrk="0" hangingPunct="1">
              <a:lnSpc>
                <a:spcPct val="100000"/>
              </a:lnSpc>
              <a:spcBef>
                <a:spcPts val="0"/>
              </a:spcBef>
              <a:spcAft>
                <a:spcPts val="0"/>
              </a:spcAft>
              <a:buClrTx/>
              <a:buSzTx/>
              <a:buFontTx/>
              <a:buNone/>
              <a:tabLst/>
              <a:defRPr/>
            </a:pPr>
            <a:r>
              <a:rPr lang="ar-EG" sz="3200" b="1" dirty="0">
                <a:solidFill>
                  <a:srgbClr val="FF0000"/>
                </a:solidFill>
                <a:latin typeface="Times New Roman" panose="02020603050405020304" pitchFamily="18" charset="0"/>
                <a:ea typeface="Calibri" panose="020F0502020204030204" pitchFamily="34" charset="0"/>
                <a:cs typeface="Calibri" panose="020F0502020204030204" pitchFamily="34" charset="0"/>
              </a:rPr>
              <a:t>مبادئ حماية الخصوصية المعلوماتية</a:t>
            </a:r>
            <a:endParaRPr kumimoji="0" lang="ar-EG" sz="3200" b="1" i="0" u="none" strike="noStrike" kern="1200" cap="none" spc="0" normalizeH="0" baseline="0" noProof="0" dirty="0">
              <a:ln>
                <a:noFill/>
              </a:ln>
              <a:solidFill>
                <a:srgbClr val="FF0000"/>
              </a:solidFill>
              <a:effectLst/>
              <a:uLnTx/>
              <a:uFillTx/>
              <a:latin typeface="Calibri"/>
              <a:ea typeface="+mn-ea"/>
              <a:cs typeface="Arial" panose="020B0604020202020204"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1" i="0" u="none" strike="noStrike" kern="1200" cap="none" spc="0" normalizeH="0" baseline="0" noProof="0" dirty="0">
              <a:ln>
                <a:noFill/>
              </a:ln>
              <a:solidFill>
                <a:srgbClr val="FF0000"/>
              </a:solidFill>
              <a:effectLst/>
              <a:uLnTx/>
              <a:uFillTx/>
              <a:latin typeface="Calibri"/>
              <a:ea typeface="+mn-ea"/>
              <a:cs typeface="+mn-cs"/>
            </a:endParaRPr>
          </a:p>
        </p:txBody>
      </p:sp>
      <p:sp>
        <p:nvSpPr>
          <p:cNvPr id="12" name="Flowchart: Alternate Process 11">
            <a:extLst>
              <a:ext uri="{FF2B5EF4-FFF2-40B4-BE49-F238E27FC236}">
                <a16:creationId xmlns:a16="http://schemas.microsoft.com/office/drawing/2014/main" id="{C61AD1DD-3AF4-4277-8EC5-7227D49B41F5}"/>
              </a:ext>
            </a:extLst>
          </p:cNvPr>
          <p:cNvSpPr/>
          <p:nvPr/>
        </p:nvSpPr>
        <p:spPr>
          <a:xfrm>
            <a:off x="1977719" y="3264323"/>
            <a:ext cx="4700657" cy="2088242"/>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07000"/>
              </a:lnSpc>
              <a:spcAft>
                <a:spcPts val="500"/>
              </a:spcAft>
            </a:pPr>
            <a:r>
              <a:rPr lang="ar-EG" sz="1600" b="1" dirty="0">
                <a:solidFill>
                  <a:srgbClr val="000000"/>
                </a:solidFill>
                <a:latin typeface="Calibri" panose="020F0502020204030204" pitchFamily="34" charset="0"/>
                <a:ea typeface="Times New Roman" panose="02020603050405020304" pitchFamily="18" charset="0"/>
                <a:cs typeface="Calibri" panose="020F0502020204030204" pitchFamily="34" charset="0"/>
              </a:rPr>
              <a:t>        </a:t>
            </a:r>
            <a:r>
              <a:rPr lang="ar-SA" sz="2000" b="1" dirty="0">
                <a:solidFill>
                  <a:srgbClr val="000000"/>
                </a:solidFill>
                <a:latin typeface="Calibri" panose="020F0502020204030204" pitchFamily="34" charset="0"/>
                <a:ea typeface="Times New Roman" panose="02020603050405020304" pitchFamily="18" charset="0"/>
                <a:cs typeface="Calibri" panose="020F0502020204030204" pitchFamily="34" charset="0"/>
              </a:rPr>
              <a:t>ويخضع هذا الحظر للقواعد العامة في شأن حماية الحق في الخصوصية، ولهذا يذهب الفقه المقارن إلى أن هذا الحظر ترد عليه عدة استثناءات، وسوف نوضحها من خلال التقسيم التالي :</a:t>
            </a:r>
            <a:endParaRPr lang="en-US" sz="2000" b="1" dirty="0">
              <a:latin typeface="Calibri" panose="020F0502020204030204" pitchFamily="34" charset="0"/>
              <a:ea typeface="Calibri" panose="020F0502020204030204" pitchFamily="34" charset="0"/>
              <a:cs typeface="Arial" panose="020B0604020202020204" pitchFamily="34" charset="0"/>
            </a:endParaRPr>
          </a:p>
          <a:p>
            <a:pPr marL="342900" marR="0" lvl="0" indent="-342900" algn="just" rtl="1">
              <a:lnSpc>
                <a:spcPct val="107000"/>
              </a:lnSpc>
              <a:spcBef>
                <a:spcPts val="0"/>
              </a:spcBef>
              <a:spcAft>
                <a:spcPts val="500"/>
              </a:spcAft>
              <a:buFont typeface="+mj-cs"/>
              <a:buAutoNum type="arabic1Minus"/>
            </a:pPr>
            <a:r>
              <a:rPr lang="ar-SA" sz="2000" b="1" dirty="0">
                <a:solidFill>
                  <a:srgbClr val="000000"/>
                </a:solidFill>
                <a:highlight>
                  <a:srgbClr val="FFFF00"/>
                </a:highlight>
                <a:latin typeface="Calibri" panose="020F0502020204030204" pitchFamily="34" charset="0"/>
                <a:ea typeface="Times New Roman" panose="02020603050405020304" pitchFamily="18" charset="0"/>
                <a:cs typeface="Calibri" panose="020F0502020204030204" pitchFamily="34" charset="0"/>
              </a:rPr>
              <a:t>رضاء صاحب الشأن بتخزين المعلومات.</a:t>
            </a:r>
            <a:endParaRPr lang="en-US" sz="2000" b="1" dirty="0">
              <a:highlight>
                <a:srgbClr val="FFFF00"/>
              </a:highligh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3286740891"/>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2000">
        <p159:morph option="byObject"/>
      </p:transition>
    </mc:Choice>
    <mc:Fallback>
      <p:transition spd="slow">
        <p:fad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6983797" y="1212843"/>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423125" y="1472026"/>
            <a:ext cx="9345750" cy="4287616"/>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5122" name="Picture 2" descr="ايجابيات وسلبيات الثورة المعلوماتية | المرسال">
            <a:extLst>
              <a:ext uri="{FF2B5EF4-FFF2-40B4-BE49-F238E27FC236}">
                <a16:creationId xmlns:a16="http://schemas.microsoft.com/office/drawing/2014/main" id="{A9FCB9E9-149A-464A-8C17-3C693E71138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22612" y="1646288"/>
            <a:ext cx="8973670" cy="3992511"/>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5570" y="419743"/>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2383737" y="959446"/>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aphicFrame>
        <p:nvGraphicFramePr>
          <p:cNvPr id="10" name="Diagram 9">
            <a:extLst>
              <a:ext uri="{FF2B5EF4-FFF2-40B4-BE49-F238E27FC236}">
                <a16:creationId xmlns:a16="http://schemas.microsoft.com/office/drawing/2014/main" id="{32961F57-64E1-41F7-BC76-680ECF003536}"/>
              </a:ext>
            </a:extLst>
          </p:cNvPr>
          <p:cNvGraphicFramePr/>
          <p:nvPr>
            <p:extLst/>
          </p:nvPr>
        </p:nvGraphicFramePr>
        <p:xfrm>
          <a:off x="1451141" y="1444765"/>
          <a:ext cx="5119413" cy="1733460"/>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13" name="Oval 12">
            <a:extLst>
              <a:ext uri="{FF2B5EF4-FFF2-40B4-BE49-F238E27FC236}">
                <a16:creationId xmlns:a16="http://schemas.microsoft.com/office/drawing/2014/main" id="{14BEC84A-504A-4CE9-80F4-8579EA8F693E}"/>
              </a:ext>
            </a:extLst>
          </p:cNvPr>
          <p:cNvSpPr/>
          <p:nvPr/>
        </p:nvSpPr>
        <p:spPr>
          <a:xfrm>
            <a:off x="7195472" y="2146733"/>
            <a:ext cx="2832172" cy="2630329"/>
          </a:xfrm>
          <a:prstGeom prst="ellipse">
            <a:avLst/>
          </a:prstGeom>
          <a:ln/>
        </p:spPr>
        <p:style>
          <a:lnRef idx="1">
            <a:schemeClr val="accent4"/>
          </a:lnRef>
          <a:fillRef idx="3">
            <a:schemeClr val="accent4"/>
          </a:fillRef>
          <a:effectRef idx="2">
            <a:schemeClr val="accent4"/>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1" i="0" u="none" strike="noStrike" kern="1200" cap="none" spc="0" normalizeH="0" baseline="0" noProof="0" dirty="0">
                <a:ln>
                  <a:noFill/>
                </a:ln>
                <a:solidFill>
                  <a:srgbClr val="FF0000"/>
                </a:solidFill>
                <a:effectLst/>
                <a:uLnTx/>
                <a:uFillTx/>
                <a:latin typeface="Calibri"/>
                <a:ea typeface="+mn-ea"/>
                <a:cs typeface="Arial" panose="020B0604020202020204" pitchFamily="34" charset="0"/>
              </a:rPr>
              <a:t> </a:t>
            </a:r>
          </a:p>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3200" b="1" i="0" u="none" strike="noStrike" kern="1200" cap="none" spc="0" normalizeH="0" baseline="0" noProof="0" dirty="0">
                <a:ln>
                  <a:noFill/>
                </a:ln>
                <a:solidFill>
                  <a:srgbClr val="FF0000"/>
                </a:solidFill>
                <a:effectLst/>
                <a:uLnTx/>
                <a:uFillTx/>
                <a:latin typeface="Times New Roman" panose="02020603050405020304" pitchFamily="18" charset="0"/>
                <a:ea typeface="Calibri" panose="020F0502020204030204" pitchFamily="34" charset="0"/>
                <a:cs typeface="Calibri" panose="020F0502020204030204" pitchFamily="34" charset="0"/>
              </a:rPr>
              <a:t>المحور الثاني</a:t>
            </a:r>
          </a:p>
          <a:p>
            <a:pPr marL="0" marR="0" lvl="0" indent="0" algn="ctr" defTabSz="914400" rtl="1" eaLnBrk="1" fontAlgn="auto" latinLnBrk="0" hangingPunct="1">
              <a:lnSpc>
                <a:spcPct val="100000"/>
              </a:lnSpc>
              <a:spcBef>
                <a:spcPts val="0"/>
              </a:spcBef>
              <a:spcAft>
                <a:spcPts val="0"/>
              </a:spcAft>
              <a:buClrTx/>
              <a:buSzTx/>
              <a:buFontTx/>
              <a:buNone/>
              <a:tabLst/>
              <a:defRPr/>
            </a:pPr>
            <a:r>
              <a:rPr lang="ar-EG" sz="3200" b="1" dirty="0">
                <a:solidFill>
                  <a:srgbClr val="FF0000"/>
                </a:solidFill>
                <a:latin typeface="Times New Roman" panose="02020603050405020304" pitchFamily="18" charset="0"/>
                <a:ea typeface="Calibri" panose="020F0502020204030204" pitchFamily="34" charset="0"/>
                <a:cs typeface="Calibri" panose="020F0502020204030204" pitchFamily="34" charset="0"/>
              </a:rPr>
              <a:t>مبادئ حماية الخصوصية المعلوماتية</a:t>
            </a:r>
            <a:endParaRPr kumimoji="0" lang="ar-EG" sz="3200" b="1" i="0" u="none" strike="noStrike" kern="1200" cap="none" spc="0" normalizeH="0" baseline="0" noProof="0" dirty="0">
              <a:ln>
                <a:noFill/>
              </a:ln>
              <a:solidFill>
                <a:srgbClr val="FF0000"/>
              </a:solidFill>
              <a:effectLst/>
              <a:uLnTx/>
              <a:uFillTx/>
              <a:latin typeface="Calibri"/>
              <a:ea typeface="+mn-ea"/>
              <a:cs typeface="Arial" panose="020B0604020202020204"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1" i="0" u="none" strike="noStrike" kern="1200" cap="none" spc="0" normalizeH="0" baseline="0" noProof="0" dirty="0">
              <a:ln>
                <a:noFill/>
              </a:ln>
              <a:solidFill>
                <a:srgbClr val="FF0000"/>
              </a:solidFill>
              <a:effectLst/>
              <a:uLnTx/>
              <a:uFillTx/>
              <a:latin typeface="Calibri"/>
              <a:ea typeface="+mn-ea"/>
              <a:cs typeface="+mn-cs"/>
            </a:endParaRPr>
          </a:p>
        </p:txBody>
      </p:sp>
      <p:sp>
        <p:nvSpPr>
          <p:cNvPr id="12" name="Flowchart: Alternate Process 11">
            <a:extLst>
              <a:ext uri="{FF2B5EF4-FFF2-40B4-BE49-F238E27FC236}">
                <a16:creationId xmlns:a16="http://schemas.microsoft.com/office/drawing/2014/main" id="{C61AD1DD-3AF4-4277-8EC5-7227D49B41F5}"/>
              </a:ext>
            </a:extLst>
          </p:cNvPr>
          <p:cNvSpPr/>
          <p:nvPr/>
        </p:nvSpPr>
        <p:spPr>
          <a:xfrm>
            <a:off x="1977719" y="2286000"/>
            <a:ext cx="5561599" cy="3066565"/>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07000"/>
              </a:lnSpc>
              <a:spcAft>
                <a:spcPts val="500"/>
              </a:spcAft>
            </a:pPr>
            <a:r>
              <a:rPr lang="ar-EG" sz="2800" dirty="0">
                <a:solidFill>
                  <a:srgbClr val="000000"/>
                </a:solidFill>
                <a:latin typeface="Calibri" panose="020F0502020204030204" pitchFamily="34" charset="0"/>
                <a:ea typeface="Times New Roman" panose="02020603050405020304" pitchFamily="18" charset="0"/>
                <a:cs typeface="Calibri" panose="020F0502020204030204" pitchFamily="34" charset="0"/>
              </a:rPr>
              <a:t>       </a:t>
            </a:r>
            <a:r>
              <a:rPr lang="ar-SA" sz="2800" dirty="0">
                <a:solidFill>
                  <a:srgbClr val="000000"/>
                </a:solidFill>
                <a:highlight>
                  <a:srgbClr val="FFFF00"/>
                </a:highlight>
                <a:latin typeface="Calibri" panose="020F0502020204030204" pitchFamily="34" charset="0"/>
                <a:ea typeface="Times New Roman" panose="02020603050405020304" pitchFamily="18" charset="0"/>
                <a:cs typeface="Calibri" panose="020F0502020204030204" pitchFamily="34" charset="0"/>
              </a:rPr>
              <a:t>ولا يعتبر رضاء مجرد قبول الإجابة علي الاستبيان</a:t>
            </a:r>
            <a:r>
              <a:rPr lang="ar-SA" sz="2800" dirty="0">
                <a:solidFill>
                  <a:srgbClr val="000000"/>
                </a:solidFill>
                <a:latin typeface="Calibri" panose="020F0502020204030204" pitchFamily="34" charset="0"/>
                <a:ea typeface="Times New Roman" panose="02020603050405020304" pitchFamily="18" charset="0"/>
                <a:cs typeface="Calibri" panose="020F0502020204030204" pitchFamily="34" charset="0"/>
              </a:rPr>
              <a:t>، بل يجب أن يكون الرضاء متعلقا بقبول إدخال المعلومات إلي الكمبيوتر ، ويعتبر هذا تطبيقا لمبدأ تخصيص الرضاء في مجال حقوق الشخصية.</a:t>
            </a:r>
            <a:endParaRPr lang="en-US" sz="2800" dirty="0">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3250132973"/>
      </p:ext>
    </p:extLst>
  </p:cSld>
  <p:clrMapOvr>
    <a:masterClrMapping/>
  </p:clrMapOvr>
  <mc:AlternateContent xmlns:mc="http://schemas.openxmlformats.org/markup-compatibility/2006">
    <mc:Choice xmlns:p14="http://schemas.microsoft.com/office/powerpoint/2010/main" Requires="p14">
      <p:transition spd="slow" p14:dur="800">
        <p:circle/>
      </p:transition>
    </mc:Choice>
    <mc:Fallback>
      <p:transition spd="slow">
        <p:circl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6983797" y="1212843"/>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423125" y="1472026"/>
            <a:ext cx="9345750" cy="4287616"/>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1028" name="Picture 4" descr="الجريمة المعلوماتية : الصعوبات التي تواجه التعاون الوطني والدولي وكيفية  مكافحتها - المركز الديمقراطي العربي">
            <a:extLst>
              <a:ext uri="{FF2B5EF4-FFF2-40B4-BE49-F238E27FC236}">
                <a16:creationId xmlns:a16="http://schemas.microsoft.com/office/drawing/2014/main" id="{4FB07464-5DE8-448D-9DF7-05062C13E19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51493" y="1646289"/>
            <a:ext cx="9017895" cy="4017776"/>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5570" y="419743"/>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2383737" y="959446"/>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3" name="Oval 12">
            <a:extLst>
              <a:ext uri="{FF2B5EF4-FFF2-40B4-BE49-F238E27FC236}">
                <a16:creationId xmlns:a16="http://schemas.microsoft.com/office/drawing/2014/main" id="{14BEC84A-504A-4CE9-80F4-8579EA8F693E}"/>
              </a:ext>
            </a:extLst>
          </p:cNvPr>
          <p:cNvSpPr/>
          <p:nvPr/>
        </p:nvSpPr>
        <p:spPr>
          <a:xfrm>
            <a:off x="2060562" y="2011727"/>
            <a:ext cx="7454773" cy="1146356"/>
          </a:xfrm>
          <a:prstGeom prst="ellipse">
            <a:avLst/>
          </a:prstGeom>
          <a:ln/>
        </p:spPr>
        <p:style>
          <a:lnRef idx="1">
            <a:schemeClr val="accent4"/>
          </a:lnRef>
          <a:fillRef idx="3">
            <a:schemeClr val="accent4"/>
          </a:fillRef>
          <a:effectRef idx="2">
            <a:schemeClr val="accent4"/>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1" i="0" u="none" strike="noStrike" kern="1200" cap="none" spc="0" normalizeH="0" baseline="0" noProof="0" dirty="0">
                <a:ln>
                  <a:noFill/>
                </a:ln>
                <a:solidFill>
                  <a:srgbClr val="FF0000"/>
                </a:solidFill>
                <a:effectLst/>
                <a:uLnTx/>
                <a:uFillTx/>
                <a:latin typeface="Calibri"/>
                <a:ea typeface="+mn-ea"/>
                <a:cs typeface="Arial" panose="020B0604020202020204" pitchFamily="34" charset="0"/>
              </a:rPr>
              <a:t> </a:t>
            </a:r>
          </a:p>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3200" b="1" i="0" u="none" strike="noStrike" kern="1200" cap="none" spc="0" normalizeH="0" baseline="0" noProof="0" dirty="0">
                <a:ln>
                  <a:noFill/>
                </a:ln>
                <a:solidFill>
                  <a:srgbClr val="FF0000"/>
                </a:solidFill>
                <a:effectLst/>
                <a:uLnTx/>
                <a:uFillTx/>
                <a:latin typeface="Times New Roman" panose="02020603050405020304" pitchFamily="18" charset="0"/>
                <a:ea typeface="Calibri" panose="020F0502020204030204" pitchFamily="34" charset="0"/>
                <a:cs typeface="Calibri" panose="020F0502020204030204" pitchFamily="34" charset="0"/>
              </a:rPr>
              <a:t>المحور الثاني</a:t>
            </a:r>
          </a:p>
          <a:p>
            <a:pPr marL="0" marR="0" lvl="0" indent="0" algn="ctr" defTabSz="914400" rtl="1" eaLnBrk="1" fontAlgn="auto" latinLnBrk="0" hangingPunct="1">
              <a:lnSpc>
                <a:spcPct val="100000"/>
              </a:lnSpc>
              <a:spcBef>
                <a:spcPts val="0"/>
              </a:spcBef>
              <a:spcAft>
                <a:spcPts val="0"/>
              </a:spcAft>
              <a:buClrTx/>
              <a:buSzTx/>
              <a:buFontTx/>
              <a:buNone/>
              <a:tabLst/>
              <a:defRPr/>
            </a:pPr>
            <a:r>
              <a:rPr lang="ar-EG" sz="3200" b="1" dirty="0">
                <a:solidFill>
                  <a:srgbClr val="FF0000"/>
                </a:solidFill>
                <a:latin typeface="Times New Roman" panose="02020603050405020304" pitchFamily="18" charset="0"/>
                <a:ea typeface="Calibri" panose="020F0502020204030204" pitchFamily="34" charset="0"/>
                <a:cs typeface="Calibri" panose="020F0502020204030204" pitchFamily="34" charset="0"/>
              </a:rPr>
              <a:t>مبادئ حماية الخصوصية المعلوماتية</a:t>
            </a:r>
            <a:endParaRPr kumimoji="0" lang="ar-EG" sz="3200" b="1" i="0" u="none" strike="noStrike" kern="1200" cap="none" spc="0" normalizeH="0" baseline="0" noProof="0" dirty="0">
              <a:ln>
                <a:noFill/>
              </a:ln>
              <a:solidFill>
                <a:srgbClr val="FF0000"/>
              </a:solidFill>
              <a:effectLst/>
              <a:uLnTx/>
              <a:uFillTx/>
              <a:latin typeface="Calibri"/>
              <a:ea typeface="+mn-ea"/>
              <a:cs typeface="Arial" panose="020B0604020202020204"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1" i="0" u="none" strike="noStrike" kern="1200" cap="none" spc="0" normalizeH="0" baseline="0" noProof="0" dirty="0">
              <a:ln>
                <a:noFill/>
              </a:ln>
              <a:solidFill>
                <a:srgbClr val="FF0000"/>
              </a:solidFill>
              <a:effectLst/>
              <a:uLnTx/>
              <a:uFillTx/>
              <a:latin typeface="Calibri"/>
              <a:ea typeface="+mn-ea"/>
              <a:cs typeface="+mn-cs"/>
            </a:endParaRPr>
          </a:p>
        </p:txBody>
      </p:sp>
      <p:sp>
        <p:nvSpPr>
          <p:cNvPr id="12" name="Flowchart: Alternate Process 11">
            <a:extLst>
              <a:ext uri="{FF2B5EF4-FFF2-40B4-BE49-F238E27FC236}">
                <a16:creationId xmlns:a16="http://schemas.microsoft.com/office/drawing/2014/main" id="{C61AD1DD-3AF4-4277-8EC5-7227D49B41F5}"/>
              </a:ext>
            </a:extLst>
          </p:cNvPr>
          <p:cNvSpPr/>
          <p:nvPr/>
        </p:nvSpPr>
        <p:spPr>
          <a:xfrm>
            <a:off x="2651920" y="4877935"/>
            <a:ext cx="5541821" cy="455930"/>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R="0" lvl="0" algn="ctr" rtl="1">
              <a:lnSpc>
                <a:spcPct val="107000"/>
              </a:lnSpc>
              <a:spcBef>
                <a:spcPts val="0"/>
              </a:spcBef>
              <a:spcAft>
                <a:spcPts val="500"/>
              </a:spcAft>
            </a:pPr>
            <a:r>
              <a:rPr lang="ar-EG" sz="2400" b="1" dirty="0">
                <a:solidFill>
                  <a:srgbClr val="000000"/>
                </a:solidFill>
                <a:highlight>
                  <a:srgbClr val="FFFF00"/>
                </a:highlight>
                <a:latin typeface="Calibri" panose="020F0502020204030204" pitchFamily="34" charset="0"/>
                <a:ea typeface="Times New Roman" panose="02020603050405020304" pitchFamily="18" charset="0"/>
                <a:cs typeface="Calibri" panose="020F0502020204030204" pitchFamily="34" charset="0"/>
              </a:rPr>
              <a:t>ب. </a:t>
            </a:r>
            <a:r>
              <a:rPr lang="ar-SA" sz="2400" b="1" dirty="0">
                <a:solidFill>
                  <a:srgbClr val="000000"/>
                </a:solidFill>
                <a:highlight>
                  <a:srgbClr val="FFFF00"/>
                </a:highlight>
                <a:latin typeface="Calibri" panose="020F0502020204030204" pitchFamily="34" charset="0"/>
                <a:ea typeface="Times New Roman" panose="02020603050405020304" pitchFamily="18" charset="0"/>
                <a:cs typeface="Calibri" panose="020F0502020204030204" pitchFamily="34" charset="0"/>
              </a:rPr>
              <a:t>الجهات الدينية والفلسفية والسياسية والنقابية:</a:t>
            </a:r>
            <a:endParaRPr lang="en-US" sz="2400" dirty="0">
              <a:solidFill>
                <a:srgbClr val="000000"/>
              </a:solidFill>
              <a:highlight>
                <a:srgbClr val="FFFF00"/>
              </a:highlight>
              <a:latin typeface="Calibri" panose="020F0502020204030204" pitchFamily="34" charset="0"/>
              <a:ea typeface="Calibri" panose="020F0502020204030204" pitchFamily="34" charset="0"/>
              <a:cs typeface="Arial" panose="020B0604020202020204" pitchFamily="34" charset="0"/>
            </a:endParaRPr>
          </a:p>
        </p:txBody>
      </p:sp>
      <p:sp>
        <p:nvSpPr>
          <p:cNvPr id="14" name="Flowchart: Alternate Process 13">
            <a:extLst>
              <a:ext uri="{FF2B5EF4-FFF2-40B4-BE49-F238E27FC236}">
                <a16:creationId xmlns:a16="http://schemas.microsoft.com/office/drawing/2014/main" id="{A1143F71-7A07-46B9-9336-0C9E366E3119}"/>
              </a:ext>
            </a:extLst>
          </p:cNvPr>
          <p:cNvSpPr/>
          <p:nvPr/>
        </p:nvSpPr>
        <p:spPr>
          <a:xfrm>
            <a:off x="4760258" y="3524128"/>
            <a:ext cx="5717510" cy="886946"/>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07000"/>
              </a:lnSpc>
              <a:spcAft>
                <a:spcPts val="500"/>
              </a:spcAft>
            </a:pPr>
            <a:r>
              <a:rPr lang="ar-SA" sz="2400" b="1" dirty="0">
                <a:solidFill>
                  <a:srgbClr val="000000"/>
                </a:solidFill>
                <a:ea typeface="Times New Roman" panose="02020603050405020304" pitchFamily="18" charset="0"/>
                <a:cs typeface="Calibri" panose="020F0502020204030204" pitchFamily="34" charset="0"/>
              </a:rPr>
              <a:t>أولا : حظر تخزين بعض أنواع المعلومات الشخصية:</a:t>
            </a:r>
            <a:endParaRPr lang="ar-EG" sz="2400" b="1" dirty="0">
              <a:solidFill>
                <a:srgbClr val="002060"/>
              </a:solidFill>
              <a:ea typeface="Calibri" panose="020F0502020204030204" pitchFamily="34" charset="0"/>
              <a:cs typeface="Arial" panose="020B0604020202020204" pitchFamily="34" charset="0"/>
            </a:endParaRPr>
          </a:p>
          <a:p>
            <a:pPr algn="just" rtl="1">
              <a:lnSpc>
                <a:spcPct val="107000"/>
              </a:lnSpc>
              <a:spcAft>
                <a:spcPts val="500"/>
              </a:spcAft>
            </a:pPr>
            <a:r>
              <a:rPr lang="ar-EG" sz="2400" b="1" dirty="0">
                <a:solidFill>
                  <a:schemeClr val="bg1"/>
                </a:solidFill>
                <a:ea typeface="Calibri" panose="020F0502020204030204" pitchFamily="34" charset="0"/>
                <a:cs typeface="Arial" panose="020B0604020202020204" pitchFamily="34" charset="0"/>
              </a:rPr>
              <a:t>1. </a:t>
            </a:r>
            <a:r>
              <a:rPr lang="ar-SA" sz="2400" b="1" dirty="0">
                <a:solidFill>
                  <a:schemeClr val="bg1"/>
                </a:solidFill>
                <a:ea typeface="Times New Roman" panose="02020603050405020304" pitchFamily="18" charset="0"/>
                <a:cs typeface="Calibri" panose="020F0502020204030204" pitchFamily="34" charset="0"/>
              </a:rPr>
              <a:t>المعلومات التي تدخل في إطار الخصوصية</a:t>
            </a:r>
            <a:r>
              <a:rPr lang="ar-EG" sz="2400" b="1" dirty="0">
                <a:solidFill>
                  <a:schemeClr val="bg1"/>
                </a:solidFill>
                <a:ea typeface="Times New Roman" panose="02020603050405020304" pitchFamily="18" charset="0"/>
                <a:cs typeface="Calibri" panose="020F0502020204030204" pitchFamily="34" charset="0"/>
              </a:rPr>
              <a:t>:</a:t>
            </a:r>
            <a:endParaRPr lang="en-US" sz="2400" dirty="0">
              <a:solidFill>
                <a:schemeClr val="bg1"/>
              </a:solidFill>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2150008834"/>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6983797" y="1212843"/>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423125" y="1472026"/>
            <a:ext cx="9345750" cy="4287616"/>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1028" name="Picture 4" descr="الجريمة المعلوماتية : الصعوبات التي تواجه التعاون الوطني والدولي وكيفية  مكافحتها - المركز الديمقراطي العربي">
            <a:extLst>
              <a:ext uri="{FF2B5EF4-FFF2-40B4-BE49-F238E27FC236}">
                <a16:creationId xmlns:a16="http://schemas.microsoft.com/office/drawing/2014/main" id="{4FB07464-5DE8-448D-9DF7-05062C13E19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51493" y="1646289"/>
            <a:ext cx="9017895" cy="4017776"/>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5570" y="419743"/>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2383737" y="959446"/>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3" name="Oval 12">
            <a:extLst>
              <a:ext uri="{FF2B5EF4-FFF2-40B4-BE49-F238E27FC236}">
                <a16:creationId xmlns:a16="http://schemas.microsoft.com/office/drawing/2014/main" id="{14BEC84A-504A-4CE9-80F4-8579EA8F693E}"/>
              </a:ext>
            </a:extLst>
          </p:cNvPr>
          <p:cNvSpPr/>
          <p:nvPr/>
        </p:nvSpPr>
        <p:spPr>
          <a:xfrm>
            <a:off x="2060562" y="2011727"/>
            <a:ext cx="7454773" cy="1146356"/>
          </a:xfrm>
          <a:prstGeom prst="ellipse">
            <a:avLst/>
          </a:prstGeom>
          <a:ln/>
        </p:spPr>
        <p:style>
          <a:lnRef idx="1">
            <a:schemeClr val="accent4"/>
          </a:lnRef>
          <a:fillRef idx="3">
            <a:schemeClr val="accent4"/>
          </a:fillRef>
          <a:effectRef idx="2">
            <a:schemeClr val="accent4"/>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1" i="0" u="none" strike="noStrike" kern="1200" cap="none" spc="0" normalizeH="0" baseline="0" noProof="0" dirty="0">
                <a:ln>
                  <a:noFill/>
                </a:ln>
                <a:solidFill>
                  <a:srgbClr val="FF0000"/>
                </a:solidFill>
                <a:effectLst/>
                <a:uLnTx/>
                <a:uFillTx/>
                <a:latin typeface="Calibri"/>
                <a:ea typeface="+mn-ea"/>
                <a:cs typeface="Arial" panose="020B0604020202020204" pitchFamily="34" charset="0"/>
              </a:rPr>
              <a:t> </a:t>
            </a:r>
          </a:p>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3200" b="1" i="0" u="none" strike="noStrike" kern="1200" cap="none" spc="0" normalizeH="0" baseline="0" noProof="0" dirty="0">
                <a:ln>
                  <a:noFill/>
                </a:ln>
                <a:solidFill>
                  <a:srgbClr val="FF0000"/>
                </a:solidFill>
                <a:effectLst/>
                <a:uLnTx/>
                <a:uFillTx/>
                <a:latin typeface="Times New Roman" panose="02020603050405020304" pitchFamily="18" charset="0"/>
                <a:ea typeface="Calibri" panose="020F0502020204030204" pitchFamily="34" charset="0"/>
                <a:cs typeface="Calibri" panose="020F0502020204030204" pitchFamily="34" charset="0"/>
              </a:rPr>
              <a:t>المحور الثاني</a:t>
            </a:r>
          </a:p>
          <a:p>
            <a:pPr marL="0" marR="0" lvl="0" indent="0" algn="ctr" defTabSz="914400" rtl="1" eaLnBrk="1" fontAlgn="auto" latinLnBrk="0" hangingPunct="1">
              <a:lnSpc>
                <a:spcPct val="100000"/>
              </a:lnSpc>
              <a:spcBef>
                <a:spcPts val="0"/>
              </a:spcBef>
              <a:spcAft>
                <a:spcPts val="0"/>
              </a:spcAft>
              <a:buClrTx/>
              <a:buSzTx/>
              <a:buFontTx/>
              <a:buNone/>
              <a:tabLst/>
              <a:defRPr/>
            </a:pPr>
            <a:r>
              <a:rPr lang="ar-EG" sz="3200" b="1" dirty="0">
                <a:solidFill>
                  <a:srgbClr val="FF0000"/>
                </a:solidFill>
                <a:latin typeface="Times New Roman" panose="02020603050405020304" pitchFamily="18" charset="0"/>
                <a:ea typeface="Calibri" panose="020F0502020204030204" pitchFamily="34" charset="0"/>
                <a:cs typeface="Calibri" panose="020F0502020204030204" pitchFamily="34" charset="0"/>
              </a:rPr>
              <a:t>مبادئ حماية الخصوصية المعلوماتية</a:t>
            </a:r>
            <a:endParaRPr kumimoji="0" lang="ar-EG" sz="3200" b="1" i="0" u="none" strike="noStrike" kern="1200" cap="none" spc="0" normalizeH="0" baseline="0" noProof="0" dirty="0">
              <a:ln>
                <a:noFill/>
              </a:ln>
              <a:solidFill>
                <a:srgbClr val="FF0000"/>
              </a:solidFill>
              <a:effectLst/>
              <a:uLnTx/>
              <a:uFillTx/>
              <a:latin typeface="Calibri"/>
              <a:ea typeface="+mn-ea"/>
              <a:cs typeface="Arial" panose="020B0604020202020204"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1" i="0" u="none" strike="noStrike" kern="1200" cap="none" spc="0" normalizeH="0" baseline="0" noProof="0" dirty="0">
              <a:ln>
                <a:noFill/>
              </a:ln>
              <a:solidFill>
                <a:srgbClr val="FF0000"/>
              </a:solidFill>
              <a:effectLst/>
              <a:uLnTx/>
              <a:uFillTx/>
              <a:latin typeface="Calibri"/>
              <a:ea typeface="+mn-ea"/>
              <a:cs typeface="+mn-cs"/>
            </a:endParaRPr>
          </a:p>
        </p:txBody>
      </p:sp>
      <p:sp>
        <p:nvSpPr>
          <p:cNvPr id="12" name="Flowchart: Alternate Process 11">
            <a:extLst>
              <a:ext uri="{FF2B5EF4-FFF2-40B4-BE49-F238E27FC236}">
                <a16:creationId xmlns:a16="http://schemas.microsoft.com/office/drawing/2014/main" id="{C61AD1DD-3AF4-4277-8EC5-7227D49B41F5}"/>
              </a:ext>
            </a:extLst>
          </p:cNvPr>
          <p:cNvSpPr/>
          <p:nvPr/>
        </p:nvSpPr>
        <p:spPr>
          <a:xfrm>
            <a:off x="2060562" y="4537276"/>
            <a:ext cx="2429435" cy="455930"/>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R="0" lvl="0" algn="ctr" rtl="1">
              <a:lnSpc>
                <a:spcPct val="107000"/>
              </a:lnSpc>
              <a:spcBef>
                <a:spcPts val="0"/>
              </a:spcBef>
              <a:spcAft>
                <a:spcPts val="500"/>
              </a:spcAft>
            </a:pPr>
            <a:r>
              <a:rPr lang="ar-EG" sz="2400" b="1" dirty="0">
                <a:solidFill>
                  <a:srgbClr val="000000"/>
                </a:solidFill>
                <a:highlight>
                  <a:srgbClr val="FFFF00"/>
                </a:highlight>
                <a:latin typeface="Calibri" panose="020F0502020204030204" pitchFamily="34" charset="0"/>
                <a:ea typeface="Calibri" panose="020F0502020204030204" pitchFamily="34" charset="0"/>
                <a:cs typeface="Calibri" panose="020F0502020204030204" pitchFamily="34" charset="0"/>
              </a:rPr>
              <a:t>ت. الحق في الإعلام:</a:t>
            </a:r>
            <a:endParaRPr lang="en-US" sz="2400" dirty="0">
              <a:solidFill>
                <a:srgbClr val="000000"/>
              </a:solidFill>
              <a:highlight>
                <a:srgbClr val="FFFF00"/>
              </a:highlight>
              <a:latin typeface="Calibri" panose="020F0502020204030204" pitchFamily="34" charset="0"/>
              <a:ea typeface="Calibri" panose="020F0502020204030204" pitchFamily="34" charset="0"/>
              <a:cs typeface="Arial" panose="020B0604020202020204" pitchFamily="34" charset="0"/>
            </a:endParaRPr>
          </a:p>
        </p:txBody>
      </p:sp>
      <p:sp>
        <p:nvSpPr>
          <p:cNvPr id="14" name="Flowchart: Alternate Process 13">
            <a:extLst>
              <a:ext uri="{FF2B5EF4-FFF2-40B4-BE49-F238E27FC236}">
                <a16:creationId xmlns:a16="http://schemas.microsoft.com/office/drawing/2014/main" id="{A1143F71-7A07-46B9-9336-0C9E366E3119}"/>
              </a:ext>
            </a:extLst>
          </p:cNvPr>
          <p:cNvSpPr/>
          <p:nvPr/>
        </p:nvSpPr>
        <p:spPr>
          <a:xfrm>
            <a:off x="4760258" y="3524128"/>
            <a:ext cx="5717510" cy="886946"/>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07000"/>
              </a:lnSpc>
              <a:spcAft>
                <a:spcPts val="500"/>
              </a:spcAft>
            </a:pPr>
            <a:r>
              <a:rPr lang="ar-SA" sz="2400" b="1" dirty="0">
                <a:solidFill>
                  <a:srgbClr val="000000"/>
                </a:solidFill>
                <a:ea typeface="Times New Roman" panose="02020603050405020304" pitchFamily="18" charset="0"/>
                <a:cs typeface="Calibri" panose="020F0502020204030204" pitchFamily="34" charset="0"/>
              </a:rPr>
              <a:t>أولا : حظر تخزين بعض أنواع المعلومات الشخصية:</a:t>
            </a:r>
            <a:endParaRPr lang="ar-EG" sz="2400" b="1" dirty="0">
              <a:solidFill>
                <a:srgbClr val="002060"/>
              </a:solidFill>
              <a:ea typeface="Calibri" panose="020F0502020204030204" pitchFamily="34" charset="0"/>
              <a:cs typeface="Arial" panose="020B0604020202020204" pitchFamily="34" charset="0"/>
            </a:endParaRPr>
          </a:p>
          <a:p>
            <a:pPr algn="just" rtl="1">
              <a:lnSpc>
                <a:spcPct val="107000"/>
              </a:lnSpc>
              <a:spcAft>
                <a:spcPts val="500"/>
              </a:spcAft>
            </a:pPr>
            <a:r>
              <a:rPr lang="ar-EG" sz="2400" b="1" dirty="0">
                <a:solidFill>
                  <a:schemeClr val="bg1"/>
                </a:solidFill>
                <a:ea typeface="Calibri" panose="020F0502020204030204" pitchFamily="34" charset="0"/>
                <a:cs typeface="Arial" panose="020B0604020202020204" pitchFamily="34" charset="0"/>
              </a:rPr>
              <a:t>1. </a:t>
            </a:r>
            <a:r>
              <a:rPr lang="ar-SA" sz="2400" b="1" dirty="0">
                <a:solidFill>
                  <a:schemeClr val="bg1"/>
                </a:solidFill>
                <a:ea typeface="Times New Roman" panose="02020603050405020304" pitchFamily="18" charset="0"/>
                <a:cs typeface="Calibri" panose="020F0502020204030204" pitchFamily="34" charset="0"/>
              </a:rPr>
              <a:t>المعلومات التي تدخل في إطار الخصوصية</a:t>
            </a:r>
            <a:r>
              <a:rPr lang="ar-EG" sz="2400" b="1" dirty="0">
                <a:solidFill>
                  <a:schemeClr val="bg1"/>
                </a:solidFill>
                <a:ea typeface="Times New Roman" panose="02020603050405020304" pitchFamily="18" charset="0"/>
                <a:cs typeface="Calibri" panose="020F0502020204030204" pitchFamily="34" charset="0"/>
              </a:rPr>
              <a:t>:</a:t>
            </a:r>
            <a:endParaRPr lang="en-US" sz="2400" dirty="0">
              <a:solidFill>
                <a:schemeClr val="bg1"/>
              </a:solidFill>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4125288118"/>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6983797" y="1212843"/>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423125" y="1472026"/>
            <a:ext cx="9345750" cy="4287616"/>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1028" name="Picture 4" descr="الجريمة المعلوماتية : الصعوبات التي تواجه التعاون الوطني والدولي وكيفية  مكافحتها - المركز الديمقراطي العربي">
            <a:extLst>
              <a:ext uri="{FF2B5EF4-FFF2-40B4-BE49-F238E27FC236}">
                <a16:creationId xmlns:a16="http://schemas.microsoft.com/office/drawing/2014/main" id="{4FB07464-5DE8-448D-9DF7-05062C13E19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51493" y="1646289"/>
            <a:ext cx="9017895" cy="4017776"/>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5570" y="419743"/>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2383737" y="959446"/>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3" name="Oval 12">
            <a:extLst>
              <a:ext uri="{FF2B5EF4-FFF2-40B4-BE49-F238E27FC236}">
                <a16:creationId xmlns:a16="http://schemas.microsoft.com/office/drawing/2014/main" id="{14BEC84A-504A-4CE9-80F4-8579EA8F693E}"/>
              </a:ext>
            </a:extLst>
          </p:cNvPr>
          <p:cNvSpPr/>
          <p:nvPr/>
        </p:nvSpPr>
        <p:spPr>
          <a:xfrm>
            <a:off x="2060562" y="2011727"/>
            <a:ext cx="7454773" cy="1146356"/>
          </a:xfrm>
          <a:prstGeom prst="ellipse">
            <a:avLst/>
          </a:prstGeom>
          <a:ln/>
        </p:spPr>
        <p:style>
          <a:lnRef idx="1">
            <a:schemeClr val="accent4"/>
          </a:lnRef>
          <a:fillRef idx="3">
            <a:schemeClr val="accent4"/>
          </a:fillRef>
          <a:effectRef idx="2">
            <a:schemeClr val="accent4"/>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1" i="0" u="none" strike="noStrike" kern="1200" cap="none" spc="0" normalizeH="0" baseline="0" noProof="0" dirty="0">
                <a:ln>
                  <a:noFill/>
                </a:ln>
                <a:solidFill>
                  <a:srgbClr val="FF0000"/>
                </a:solidFill>
                <a:effectLst/>
                <a:uLnTx/>
                <a:uFillTx/>
                <a:latin typeface="Calibri"/>
                <a:ea typeface="+mn-ea"/>
                <a:cs typeface="Arial" panose="020B0604020202020204" pitchFamily="34" charset="0"/>
              </a:rPr>
              <a:t> </a:t>
            </a:r>
          </a:p>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3200" b="1" i="0" u="none" strike="noStrike" kern="1200" cap="none" spc="0" normalizeH="0" baseline="0" noProof="0" dirty="0">
                <a:ln>
                  <a:noFill/>
                </a:ln>
                <a:solidFill>
                  <a:srgbClr val="FF0000"/>
                </a:solidFill>
                <a:effectLst/>
                <a:uLnTx/>
                <a:uFillTx/>
                <a:latin typeface="Times New Roman" panose="02020603050405020304" pitchFamily="18" charset="0"/>
                <a:ea typeface="Calibri" panose="020F0502020204030204" pitchFamily="34" charset="0"/>
                <a:cs typeface="Calibri" panose="020F0502020204030204" pitchFamily="34" charset="0"/>
              </a:rPr>
              <a:t>المحور الثاني</a:t>
            </a:r>
          </a:p>
          <a:p>
            <a:pPr marL="0" marR="0" lvl="0" indent="0" algn="ctr" defTabSz="914400" rtl="1" eaLnBrk="1" fontAlgn="auto" latinLnBrk="0" hangingPunct="1">
              <a:lnSpc>
                <a:spcPct val="100000"/>
              </a:lnSpc>
              <a:spcBef>
                <a:spcPts val="0"/>
              </a:spcBef>
              <a:spcAft>
                <a:spcPts val="0"/>
              </a:spcAft>
              <a:buClrTx/>
              <a:buSzTx/>
              <a:buFontTx/>
              <a:buNone/>
              <a:tabLst/>
              <a:defRPr/>
            </a:pPr>
            <a:r>
              <a:rPr lang="ar-EG" sz="3200" b="1" dirty="0">
                <a:solidFill>
                  <a:srgbClr val="FF0000"/>
                </a:solidFill>
                <a:latin typeface="Times New Roman" panose="02020603050405020304" pitchFamily="18" charset="0"/>
                <a:ea typeface="Calibri" panose="020F0502020204030204" pitchFamily="34" charset="0"/>
                <a:cs typeface="Calibri" panose="020F0502020204030204" pitchFamily="34" charset="0"/>
              </a:rPr>
              <a:t>مبادئ حماية الخصوصية المعلوماتية</a:t>
            </a:r>
            <a:endParaRPr kumimoji="0" lang="ar-EG" sz="3200" b="1" i="0" u="none" strike="noStrike" kern="1200" cap="none" spc="0" normalizeH="0" baseline="0" noProof="0" dirty="0">
              <a:ln>
                <a:noFill/>
              </a:ln>
              <a:solidFill>
                <a:srgbClr val="FF0000"/>
              </a:solidFill>
              <a:effectLst/>
              <a:uLnTx/>
              <a:uFillTx/>
              <a:latin typeface="Calibri"/>
              <a:ea typeface="+mn-ea"/>
              <a:cs typeface="Arial" panose="020B0604020202020204"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1" i="0" u="none" strike="noStrike" kern="1200" cap="none" spc="0" normalizeH="0" baseline="0" noProof="0" dirty="0">
              <a:ln>
                <a:noFill/>
              </a:ln>
              <a:solidFill>
                <a:srgbClr val="FF0000"/>
              </a:solidFill>
              <a:effectLst/>
              <a:uLnTx/>
              <a:uFillTx/>
              <a:latin typeface="Calibri"/>
              <a:ea typeface="+mn-ea"/>
              <a:cs typeface="+mn-cs"/>
            </a:endParaRPr>
          </a:p>
        </p:txBody>
      </p:sp>
      <p:sp>
        <p:nvSpPr>
          <p:cNvPr id="12" name="Flowchart: Alternate Process 11">
            <a:extLst>
              <a:ext uri="{FF2B5EF4-FFF2-40B4-BE49-F238E27FC236}">
                <a16:creationId xmlns:a16="http://schemas.microsoft.com/office/drawing/2014/main" id="{C61AD1DD-3AF4-4277-8EC5-7227D49B41F5}"/>
              </a:ext>
            </a:extLst>
          </p:cNvPr>
          <p:cNvSpPr/>
          <p:nvPr/>
        </p:nvSpPr>
        <p:spPr>
          <a:xfrm>
            <a:off x="2060563" y="4537276"/>
            <a:ext cx="3147642" cy="455930"/>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R="0" lvl="0" algn="ctr" rtl="1">
              <a:lnSpc>
                <a:spcPct val="107000"/>
              </a:lnSpc>
              <a:spcBef>
                <a:spcPts val="0"/>
              </a:spcBef>
              <a:spcAft>
                <a:spcPts val="500"/>
              </a:spcAft>
            </a:pPr>
            <a:r>
              <a:rPr lang="ar-EG" sz="2400" b="1" dirty="0">
                <a:solidFill>
                  <a:srgbClr val="000000"/>
                </a:solidFill>
                <a:highlight>
                  <a:srgbClr val="FFFF00"/>
                </a:highlight>
                <a:latin typeface="Calibri" panose="020F0502020204030204" pitchFamily="34" charset="0"/>
                <a:ea typeface="Calibri" panose="020F0502020204030204" pitchFamily="34" charset="0"/>
                <a:cs typeface="Calibri" panose="020F0502020204030204" pitchFamily="34" charset="0"/>
              </a:rPr>
              <a:t>ث. ضرورة المصلحة العامة:</a:t>
            </a:r>
            <a:endParaRPr lang="en-US" sz="2400" dirty="0">
              <a:solidFill>
                <a:srgbClr val="000000"/>
              </a:solidFill>
              <a:highlight>
                <a:srgbClr val="FFFF00"/>
              </a:highlight>
              <a:latin typeface="Calibri" panose="020F0502020204030204" pitchFamily="34" charset="0"/>
              <a:ea typeface="Calibri" panose="020F0502020204030204" pitchFamily="34" charset="0"/>
              <a:cs typeface="Arial" panose="020B0604020202020204" pitchFamily="34" charset="0"/>
            </a:endParaRPr>
          </a:p>
        </p:txBody>
      </p:sp>
      <p:sp>
        <p:nvSpPr>
          <p:cNvPr id="14" name="Flowchart: Alternate Process 13">
            <a:extLst>
              <a:ext uri="{FF2B5EF4-FFF2-40B4-BE49-F238E27FC236}">
                <a16:creationId xmlns:a16="http://schemas.microsoft.com/office/drawing/2014/main" id="{A1143F71-7A07-46B9-9336-0C9E366E3119}"/>
              </a:ext>
            </a:extLst>
          </p:cNvPr>
          <p:cNvSpPr/>
          <p:nvPr/>
        </p:nvSpPr>
        <p:spPr>
          <a:xfrm>
            <a:off x="4760258" y="3524128"/>
            <a:ext cx="5717510" cy="886946"/>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07000"/>
              </a:lnSpc>
              <a:spcAft>
                <a:spcPts val="500"/>
              </a:spcAft>
            </a:pPr>
            <a:r>
              <a:rPr lang="ar-SA" sz="2400" b="1" dirty="0">
                <a:solidFill>
                  <a:srgbClr val="000000"/>
                </a:solidFill>
                <a:ea typeface="Times New Roman" panose="02020603050405020304" pitchFamily="18" charset="0"/>
                <a:cs typeface="Calibri" panose="020F0502020204030204" pitchFamily="34" charset="0"/>
              </a:rPr>
              <a:t>أولا : حظر تخزين بعض أنواع المعلومات الشخصية:</a:t>
            </a:r>
            <a:endParaRPr lang="ar-EG" sz="2400" b="1" dirty="0">
              <a:solidFill>
                <a:srgbClr val="002060"/>
              </a:solidFill>
              <a:ea typeface="Calibri" panose="020F0502020204030204" pitchFamily="34" charset="0"/>
              <a:cs typeface="Arial" panose="020B0604020202020204" pitchFamily="34" charset="0"/>
            </a:endParaRPr>
          </a:p>
          <a:p>
            <a:pPr algn="just" rtl="1">
              <a:lnSpc>
                <a:spcPct val="107000"/>
              </a:lnSpc>
              <a:spcAft>
                <a:spcPts val="500"/>
              </a:spcAft>
            </a:pPr>
            <a:r>
              <a:rPr lang="ar-EG" sz="2400" b="1" dirty="0">
                <a:solidFill>
                  <a:schemeClr val="bg1"/>
                </a:solidFill>
                <a:ea typeface="Calibri" panose="020F0502020204030204" pitchFamily="34" charset="0"/>
                <a:cs typeface="Arial" panose="020B0604020202020204" pitchFamily="34" charset="0"/>
              </a:rPr>
              <a:t>1. </a:t>
            </a:r>
            <a:r>
              <a:rPr lang="ar-SA" sz="2400" b="1" dirty="0">
                <a:solidFill>
                  <a:schemeClr val="bg1"/>
                </a:solidFill>
                <a:ea typeface="Times New Roman" panose="02020603050405020304" pitchFamily="18" charset="0"/>
                <a:cs typeface="Calibri" panose="020F0502020204030204" pitchFamily="34" charset="0"/>
              </a:rPr>
              <a:t>المعلومات التي تدخل في إطار الخصوصية</a:t>
            </a:r>
            <a:r>
              <a:rPr lang="ar-EG" sz="2400" b="1" dirty="0">
                <a:solidFill>
                  <a:schemeClr val="bg1"/>
                </a:solidFill>
                <a:ea typeface="Times New Roman" panose="02020603050405020304" pitchFamily="18" charset="0"/>
                <a:cs typeface="Calibri" panose="020F0502020204030204" pitchFamily="34" charset="0"/>
              </a:rPr>
              <a:t>:</a:t>
            </a:r>
            <a:endParaRPr lang="en-US" sz="2400" dirty="0">
              <a:solidFill>
                <a:schemeClr val="bg1"/>
              </a:solidFill>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3768655801"/>
      </p:ext>
    </p:extLst>
  </p:cSld>
  <p:clrMapOvr>
    <a:masterClrMapping/>
  </p:clrMapOvr>
  <mc:AlternateContent xmlns:mc="http://schemas.openxmlformats.org/markup-compatibility/2006">
    <mc:Choice xmlns:p14="http://schemas.microsoft.com/office/powerpoint/2010/main" Requires="p14">
      <p:transition spd="slow" p14:dur="3400">
        <p14:reveal/>
      </p:transition>
    </mc:Choice>
    <mc:Fallback>
      <p:transition spd="slow">
        <p:fade/>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6983797" y="1212843"/>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423125" y="1472026"/>
            <a:ext cx="9345750" cy="4287616"/>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1028" name="Picture 4" descr="الجريمة المعلوماتية : الصعوبات التي تواجه التعاون الوطني والدولي وكيفية  مكافحتها - المركز الديمقراطي العربي">
            <a:extLst>
              <a:ext uri="{FF2B5EF4-FFF2-40B4-BE49-F238E27FC236}">
                <a16:creationId xmlns:a16="http://schemas.microsoft.com/office/drawing/2014/main" id="{4FB07464-5DE8-448D-9DF7-05062C13E19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51493" y="1646289"/>
            <a:ext cx="9017895" cy="4017776"/>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5570" y="419743"/>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2383737" y="959446"/>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3" name="Oval 12">
            <a:extLst>
              <a:ext uri="{FF2B5EF4-FFF2-40B4-BE49-F238E27FC236}">
                <a16:creationId xmlns:a16="http://schemas.microsoft.com/office/drawing/2014/main" id="{14BEC84A-504A-4CE9-80F4-8579EA8F693E}"/>
              </a:ext>
            </a:extLst>
          </p:cNvPr>
          <p:cNvSpPr/>
          <p:nvPr/>
        </p:nvSpPr>
        <p:spPr>
          <a:xfrm>
            <a:off x="2060562" y="2011727"/>
            <a:ext cx="7454773" cy="1146356"/>
          </a:xfrm>
          <a:prstGeom prst="ellipse">
            <a:avLst/>
          </a:prstGeom>
          <a:ln/>
        </p:spPr>
        <p:style>
          <a:lnRef idx="1">
            <a:schemeClr val="accent4"/>
          </a:lnRef>
          <a:fillRef idx="3">
            <a:schemeClr val="accent4"/>
          </a:fillRef>
          <a:effectRef idx="2">
            <a:schemeClr val="accent4"/>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1" i="0" u="none" strike="noStrike" kern="1200" cap="none" spc="0" normalizeH="0" baseline="0" noProof="0" dirty="0">
                <a:ln>
                  <a:noFill/>
                </a:ln>
                <a:solidFill>
                  <a:srgbClr val="FF0000"/>
                </a:solidFill>
                <a:effectLst/>
                <a:uLnTx/>
                <a:uFillTx/>
                <a:latin typeface="Calibri"/>
                <a:ea typeface="+mn-ea"/>
                <a:cs typeface="Arial" panose="020B0604020202020204" pitchFamily="34" charset="0"/>
              </a:rPr>
              <a:t> </a:t>
            </a:r>
          </a:p>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3200" b="1" i="0" u="none" strike="noStrike" kern="1200" cap="none" spc="0" normalizeH="0" baseline="0" noProof="0" dirty="0">
                <a:ln>
                  <a:noFill/>
                </a:ln>
                <a:solidFill>
                  <a:srgbClr val="FF0000"/>
                </a:solidFill>
                <a:effectLst/>
                <a:uLnTx/>
                <a:uFillTx/>
                <a:latin typeface="Times New Roman" panose="02020603050405020304" pitchFamily="18" charset="0"/>
                <a:ea typeface="Calibri" panose="020F0502020204030204" pitchFamily="34" charset="0"/>
                <a:cs typeface="Calibri" panose="020F0502020204030204" pitchFamily="34" charset="0"/>
              </a:rPr>
              <a:t>المحور الثاني</a:t>
            </a:r>
          </a:p>
          <a:p>
            <a:pPr marL="0" marR="0" lvl="0" indent="0" algn="ctr" defTabSz="914400" rtl="1" eaLnBrk="1" fontAlgn="auto" latinLnBrk="0" hangingPunct="1">
              <a:lnSpc>
                <a:spcPct val="100000"/>
              </a:lnSpc>
              <a:spcBef>
                <a:spcPts val="0"/>
              </a:spcBef>
              <a:spcAft>
                <a:spcPts val="0"/>
              </a:spcAft>
              <a:buClrTx/>
              <a:buSzTx/>
              <a:buFontTx/>
              <a:buNone/>
              <a:tabLst/>
              <a:defRPr/>
            </a:pPr>
            <a:r>
              <a:rPr lang="ar-EG" sz="3200" b="1" dirty="0">
                <a:solidFill>
                  <a:srgbClr val="FF0000"/>
                </a:solidFill>
                <a:latin typeface="Times New Roman" panose="02020603050405020304" pitchFamily="18" charset="0"/>
                <a:ea typeface="Calibri" panose="020F0502020204030204" pitchFamily="34" charset="0"/>
                <a:cs typeface="Calibri" panose="020F0502020204030204" pitchFamily="34" charset="0"/>
              </a:rPr>
              <a:t>مبادئ حماية الخصوصية المعلوماتية</a:t>
            </a:r>
            <a:endParaRPr kumimoji="0" lang="ar-EG" sz="3200" b="1" i="0" u="none" strike="noStrike" kern="1200" cap="none" spc="0" normalizeH="0" baseline="0" noProof="0" dirty="0">
              <a:ln>
                <a:noFill/>
              </a:ln>
              <a:solidFill>
                <a:srgbClr val="FF0000"/>
              </a:solidFill>
              <a:effectLst/>
              <a:uLnTx/>
              <a:uFillTx/>
              <a:latin typeface="Calibri"/>
              <a:ea typeface="+mn-ea"/>
              <a:cs typeface="Arial" panose="020B0604020202020204"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1" i="0" u="none" strike="noStrike" kern="1200" cap="none" spc="0" normalizeH="0" baseline="0" noProof="0" dirty="0">
              <a:ln>
                <a:noFill/>
              </a:ln>
              <a:solidFill>
                <a:srgbClr val="FF0000"/>
              </a:solidFill>
              <a:effectLst/>
              <a:uLnTx/>
              <a:uFillTx/>
              <a:latin typeface="Calibri"/>
              <a:ea typeface="+mn-ea"/>
              <a:cs typeface="+mn-cs"/>
            </a:endParaRPr>
          </a:p>
        </p:txBody>
      </p:sp>
      <p:sp>
        <p:nvSpPr>
          <p:cNvPr id="12" name="Flowchart: Alternate Process 11">
            <a:extLst>
              <a:ext uri="{FF2B5EF4-FFF2-40B4-BE49-F238E27FC236}">
                <a16:creationId xmlns:a16="http://schemas.microsoft.com/office/drawing/2014/main" id="{C61AD1DD-3AF4-4277-8EC5-7227D49B41F5}"/>
              </a:ext>
            </a:extLst>
          </p:cNvPr>
          <p:cNvSpPr/>
          <p:nvPr/>
        </p:nvSpPr>
        <p:spPr>
          <a:xfrm>
            <a:off x="2041301" y="4877935"/>
            <a:ext cx="7189694" cy="455930"/>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R="0" lvl="0" algn="ctr" rtl="1">
              <a:lnSpc>
                <a:spcPct val="107000"/>
              </a:lnSpc>
              <a:spcBef>
                <a:spcPts val="0"/>
              </a:spcBef>
              <a:spcAft>
                <a:spcPts val="500"/>
              </a:spcAft>
            </a:pPr>
            <a:r>
              <a:rPr lang="ar-EG" sz="2400" b="1" dirty="0">
                <a:solidFill>
                  <a:srgbClr val="000000"/>
                </a:solidFill>
                <a:highlight>
                  <a:srgbClr val="FFFF00"/>
                </a:highlight>
                <a:latin typeface="Calibri" panose="020F0502020204030204" pitchFamily="34" charset="0"/>
                <a:ea typeface="Calibri" panose="020F0502020204030204" pitchFamily="34" charset="0"/>
                <a:cs typeface="Calibri" panose="020F0502020204030204" pitchFamily="34" charset="0"/>
              </a:rPr>
              <a:t>ج. المعالجة الآلية لإثبات أو الممارسة أو الدفاع عن حق في القضاء:</a:t>
            </a:r>
            <a:endParaRPr lang="en-US" sz="2400" dirty="0">
              <a:solidFill>
                <a:srgbClr val="000000"/>
              </a:solidFill>
              <a:highlight>
                <a:srgbClr val="FFFF00"/>
              </a:highlight>
              <a:latin typeface="Calibri" panose="020F0502020204030204" pitchFamily="34" charset="0"/>
              <a:ea typeface="Calibri" panose="020F0502020204030204" pitchFamily="34" charset="0"/>
              <a:cs typeface="Arial" panose="020B0604020202020204" pitchFamily="34" charset="0"/>
            </a:endParaRPr>
          </a:p>
        </p:txBody>
      </p:sp>
      <p:sp>
        <p:nvSpPr>
          <p:cNvPr id="14" name="Flowchart: Alternate Process 13">
            <a:extLst>
              <a:ext uri="{FF2B5EF4-FFF2-40B4-BE49-F238E27FC236}">
                <a16:creationId xmlns:a16="http://schemas.microsoft.com/office/drawing/2014/main" id="{A1143F71-7A07-46B9-9336-0C9E366E3119}"/>
              </a:ext>
            </a:extLst>
          </p:cNvPr>
          <p:cNvSpPr/>
          <p:nvPr/>
        </p:nvSpPr>
        <p:spPr>
          <a:xfrm>
            <a:off x="4760258" y="3524128"/>
            <a:ext cx="5717510" cy="886946"/>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07000"/>
              </a:lnSpc>
              <a:spcAft>
                <a:spcPts val="500"/>
              </a:spcAft>
            </a:pPr>
            <a:r>
              <a:rPr lang="ar-SA" sz="2400" b="1" dirty="0">
                <a:solidFill>
                  <a:srgbClr val="000000"/>
                </a:solidFill>
                <a:ea typeface="Times New Roman" panose="02020603050405020304" pitchFamily="18" charset="0"/>
                <a:cs typeface="Calibri" panose="020F0502020204030204" pitchFamily="34" charset="0"/>
              </a:rPr>
              <a:t>أولا : حظر تخزين بعض أنواع المعلومات الشخصية:</a:t>
            </a:r>
            <a:endParaRPr lang="ar-EG" sz="2400" b="1" dirty="0">
              <a:solidFill>
                <a:srgbClr val="002060"/>
              </a:solidFill>
              <a:ea typeface="Calibri" panose="020F0502020204030204" pitchFamily="34" charset="0"/>
              <a:cs typeface="Arial" panose="020B0604020202020204" pitchFamily="34" charset="0"/>
            </a:endParaRPr>
          </a:p>
          <a:p>
            <a:pPr algn="just" rtl="1">
              <a:lnSpc>
                <a:spcPct val="107000"/>
              </a:lnSpc>
              <a:spcAft>
                <a:spcPts val="500"/>
              </a:spcAft>
            </a:pPr>
            <a:r>
              <a:rPr lang="ar-EG" sz="2400" b="1" dirty="0">
                <a:solidFill>
                  <a:schemeClr val="bg1"/>
                </a:solidFill>
                <a:ea typeface="Calibri" panose="020F0502020204030204" pitchFamily="34" charset="0"/>
                <a:cs typeface="Arial" panose="020B0604020202020204" pitchFamily="34" charset="0"/>
              </a:rPr>
              <a:t>1. </a:t>
            </a:r>
            <a:r>
              <a:rPr lang="ar-SA" sz="2400" b="1" dirty="0">
                <a:solidFill>
                  <a:schemeClr val="bg1"/>
                </a:solidFill>
                <a:ea typeface="Times New Roman" panose="02020603050405020304" pitchFamily="18" charset="0"/>
                <a:cs typeface="Calibri" panose="020F0502020204030204" pitchFamily="34" charset="0"/>
              </a:rPr>
              <a:t>المعلومات التي تدخل في إطار الخصوصية</a:t>
            </a:r>
            <a:r>
              <a:rPr lang="ar-EG" sz="2400" b="1" dirty="0">
                <a:solidFill>
                  <a:schemeClr val="bg1"/>
                </a:solidFill>
                <a:ea typeface="Times New Roman" panose="02020603050405020304" pitchFamily="18" charset="0"/>
                <a:cs typeface="Calibri" panose="020F0502020204030204" pitchFamily="34" charset="0"/>
              </a:rPr>
              <a:t>:</a:t>
            </a:r>
            <a:endParaRPr lang="en-US" sz="2400" dirty="0">
              <a:solidFill>
                <a:schemeClr val="bg1"/>
              </a:solidFill>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2501496473"/>
      </p:ext>
    </p:extLst>
  </p:cSld>
  <p:clrMapOvr>
    <a:masterClrMapping/>
  </p:clrMapOvr>
  <p:transition spd="slow">
    <p:cover/>
  </p:transition>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6983797" y="1212843"/>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423125" y="1472026"/>
            <a:ext cx="9345750" cy="4287616"/>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1028" name="Picture 4" descr="الجريمة المعلوماتية : الصعوبات التي تواجه التعاون الوطني والدولي وكيفية  مكافحتها - المركز الديمقراطي العربي">
            <a:extLst>
              <a:ext uri="{FF2B5EF4-FFF2-40B4-BE49-F238E27FC236}">
                <a16:creationId xmlns:a16="http://schemas.microsoft.com/office/drawing/2014/main" id="{4FB07464-5DE8-448D-9DF7-05062C13E19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51493" y="1646289"/>
            <a:ext cx="9017895" cy="4017776"/>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5570" y="419743"/>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2383737" y="959446"/>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3" name="Oval 12">
            <a:extLst>
              <a:ext uri="{FF2B5EF4-FFF2-40B4-BE49-F238E27FC236}">
                <a16:creationId xmlns:a16="http://schemas.microsoft.com/office/drawing/2014/main" id="{14BEC84A-504A-4CE9-80F4-8579EA8F693E}"/>
              </a:ext>
            </a:extLst>
          </p:cNvPr>
          <p:cNvSpPr/>
          <p:nvPr/>
        </p:nvSpPr>
        <p:spPr>
          <a:xfrm>
            <a:off x="2060562" y="2011727"/>
            <a:ext cx="7454773" cy="1146356"/>
          </a:xfrm>
          <a:prstGeom prst="ellipse">
            <a:avLst/>
          </a:prstGeom>
          <a:ln/>
        </p:spPr>
        <p:style>
          <a:lnRef idx="1">
            <a:schemeClr val="accent4"/>
          </a:lnRef>
          <a:fillRef idx="3">
            <a:schemeClr val="accent4"/>
          </a:fillRef>
          <a:effectRef idx="2">
            <a:schemeClr val="accent4"/>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1" i="0" u="none" strike="noStrike" kern="1200" cap="none" spc="0" normalizeH="0" baseline="0" noProof="0" dirty="0">
                <a:ln>
                  <a:noFill/>
                </a:ln>
                <a:solidFill>
                  <a:srgbClr val="FF0000"/>
                </a:solidFill>
                <a:effectLst/>
                <a:uLnTx/>
                <a:uFillTx/>
                <a:latin typeface="Calibri"/>
                <a:ea typeface="+mn-ea"/>
                <a:cs typeface="Arial" panose="020B0604020202020204" pitchFamily="34" charset="0"/>
              </a:rPr>
              <a:t> </a:t>
            </a:r>
          </a:p>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3200" b="1" i="0" u="none" strike="noStrike" kern="1200" cap="none" spc="0" normalizeH="0" baseline="0" noProof="0" dirty="0">
                <a:ln>
                  <a:noFill/>
                </a:ln>
                <a:solidFill>
                  <a:srgbClr val="FF0000"/>
                </a:solidFill>
                <a:effectLst/>
                <a:uLnTx/>
                <a:uFillTx/>
                <a:latin typeface="Times New Roman" panose="02020603050405020304" pitchFamily="18" charset="0"/>
                <a:ea typeface="Calibri" panose="020F0502020204030204" pitchFamily="34" charset="0"/>
                <a:cs typeface="Calibri" panose="020F0502020204030204" pitchFamily="34" charset="0"/>
              </a:rPr>
              <a:t>المحور الثاني</a:t>
            </a:r>
          </a:p>
          <a:p>
            <a:pPr marL="0" marR="0" lvl="0" indent="0" algn="ctr" defTabSz="914400" rtl="1" eaLnBrk="1" fontAlgn="auto" latinLnBrk="0" hangingPunct="1">
              <a:lnSpc>
                <a:spcPct val="100000"/>
              </a:lnSpc>
              <a:spcBef>
                <a:spcPts val="0"/>
              </a:spcBef>
              <a:spcAft>
                <a:spcPts val="0"/>
              </a:spcAft>
              <a:buClrTx/>
              <a:buSzTx/>
              <a:buFontTx/>
              <a:buNone/>
              <a:tabLst/>
              <a:defRPr/>
            </a:pPr>
            <a:r>
              <a:rPr lang="ar-EG" sz="3200" b="1" dirty="0">
                <a:solidFill>
                  <a:srgbClr val="FF0000"/>
                </a:solidFill>
                <a:latin typeface="Times New Roman" panose="02020603050405020304" pitchFamily="18" charset="0"/>
                <a:ea typeface="Calibri" panose="020F0502020204030204" pitchFamily="34" charset="0"/>
                <a:cs typeface="Calibri" panose="020F0502020204030204" pitchFamily="34" charset="0"/>
              </a:rPr>
              <a:t>مبادئ حماية الخصوصية المعلوماتية</a:t>
            </a:r>
            <a:endParaRPr kumimoji="0" lang="ar-EG" sz="3200" b="1" i="0" u="none" strike="noStrike" kern="1200" cap="none" spc="0" normalizeH="0" baseline="0" noProof="0" dirty="0">
              <a:ln>
                <a:noFill/>
              </a:ln>
              <a:solidFill>
                <a:srgbClr val="FF0000"/>
              </a:solidFill>
              <a:effectLst/>
              <a:uLnTx/>
              <a:uFillTx/>
              <a:latin typeface="Calibri"/>
              <a:ea typeface="+mn-ea"/>
              <a:cs typeface="Arial" panose="020B0604020202020204"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1" i="0" u="none" strike="noStrike" kern="1200" cap="none" spc="0" normalizeH="0" baseline="0" noProof="0" dirty="0">
              <a:ln>
                <a:noFill/>
              </a:ln>
              <a:solidFill>
                <a:srgbClr val="FF0000"/>
              </a:solidFill>
              <a:effectLst/>
              <a:uLnTx/>
              <a:uFillTx/>
              <a:latin typeface="Calibri"/>
              <a:ea typeface="+mn-ea"/>
              <a:cs typeface="+mn-cs"/>
            </a:endParaRPr>
          </a:p>
        </p:txBody>
      </p:sp>
      <p:sp>
        <p:nvSpPr>
          <p:cNvPr id="12" name="Flowchart: Alternate Process 11">
            <a:extLst>
              <a:ext uri="{FF2B5EF4-FFF2-40B4-BE49-F238E27FC236}">
                <a16:creationId xmlns:a16="http://schemas.microsoft.com/office/drawing/2014/main" id="{C61AD1DD-3AF4-4277-8EC5-7227D49B41F5}"/>
              </a:ext>
            </a:extLst>
          </p:cNvPr>
          <p:cNvSpPr/>
          <p:nvPr/>
        </p:nvSpPr>
        <p:spPr>
          <a:xfrm>
            <a:off x="2041301" y="4877935"/>
            <a:ext cx="6134511" cy="455930"/>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R="0" lvl="0" algn="ctr" rtl="1">
              <a:lnSpc>
                <a:spcPct val="107000"/>
              </a:lnSpc>
              <a:spcBef>
                <a:spcPts val="0"/>
              </a:spcBef>
              <a:spcAft>
                <a:spcPts val="500"/>
              </a:spcAft>
            </a:pPr>
            <a:r>
              <a:rPr lang="ar-EG" sz="2400" b="1" dirty="0">
                <a:solidFill>
                  <a:srgbClr val="000000"/>
                </a:solidFill>
                <a:highlight>
                  <a:srgbClr val="FFFF00"/>
                </a:highlight>
                <a:latin typeface="Calibri" panose="020F0502020204030204" pitchFamily="34" charset="0"/>
                <a:ea typeface="Calibri" panose="020F0502020204030204" pitchFamily="34" charset="0"/>
                <a:cs typeface="Calibri" panose="020F0502020204030204" pitchFamily="34" charset="0"/>
              </a:rPr>
              <a:t>ح. المعلومات الضرورية للطب الوقائي و التشخيص الطبي: </a:t>
            </a:r>
            <a:endParaRPr lang="en-US" sz="2400" dirty="0">
              <a:solidFill>
                <a:srgbClr val="000000"/>
              </a:solidFill>
              <a:highlight>
                <a:srgbClr val="FFFF00"/>
              </a:highlight>
              <a:latin typeface="Calibri" panose="020F0502020204030204" pitchFamily="34" charset="0"/>
              <a:ea typeface="Calibri" panose="020F0502020204030204" pitchFamily="34" charset="0"/>
              <a:cs typeface="Arial" panose="020B0604020202020204" pitchFamily="34" charset="0"/>
            </a:endParaRPr>
          </a:p>
        </p:txBody>
      </p:sp>
      <p:sp>
        <p:nvSpPr>
          <p:cNvPr id="14" name="Flowchart: Alternate Process 13">
            <a:extLst>
              <a:ext uri="{FF2B5EF4-FFF2-40B4-BE49-F238E27FC236}">
                <a16:creationId xmlns:a16="http://schemas.microsoft.com/office/drawing/2014/main" id="{A1143F71-7A07-46B9-9336-0C9E366E3119}"/>
              </a:ext>
            </a:extLst>
          </p:cNvPr>
          <p:cNvSpPr/>
          <p:nvPr/>
        </p:nvSpPr>
        <p:spPr>
          <a:xfrm>
            <a:off x="4760258" y="3524128"/>
            <a:ext cx="5717510" cy="886946"/>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07000"/>
              </a:lnSpc>
              <a:spcAft>
                <a:spcPts val="500"/>
              </a:spcAft>
            </a:pPr>
            <a:r>
              <a:rPr lang="ar-SA" sz="2400" b="1" dirty="0">
                <a:solidFill>
                  <a:srgbClr val="000000"/>
                </a:solidFill>
                <a:ea typeface="Times New Roman" panose="02020603050405020304" pitchFamily="18" charset="0"/>
                <a:cs typeface="Calibri" panose="020F0502020204030204" pitchFamily="34" charset="0"/>
              </a:rPr>
              <a:t>أولا : حظر تخزين بعض أنواع المعلومات الشخصية:</a:t>
            </a:r>
            <a:endParaRPr lang="ar-EG" sz="2400" b="1" dirty="0">
              <a:solidFill>
                <a:srgbClr val="002060"/>
              </a:solidFill>
              <a:ea typeface="Calibri" panose="020F0502020204030204" pitchFamily="34" charset="0"/>
              <a:cs typeface="Arial" panose="020B0604020202020204" pitchFamily="34" charset="0"/>
            </a:endParaRPr>
          </a:p>
          <a:p>
            <a:pPr algn="just" rtl="1">
              <a:lnSpc>
                <a:spcPct val="107000"/>
              </a:lnSpc>
              <a:spcAft>
                <a:spcPts val="500"/>
              </a:spcAft>
            </a:pPr>
            <a:r>
              <a:rPr lang="ar-EG" sz="2400" b="1" dirty="0">
                <a:solidFill>
                  <a:schemeClr val="bg1"/>
                </a:solidFill>
                <a:ea typeface="Calibri" panose="020F0502020204030204" pitchFamily="34" charset="0"/>
                <a:cs typeface="Arial" panose="020B0604020202020204" pitchFamily="34" charset="0"/>
              </a:rPr>
              <a:t>1. </a:t>
            </a:r>
            <a:r>
              <a:rPr lang="ar-SA" sz="2400" b="1" dirty="0">
                <a:solidFill>
                  <a:schemeClr val="bg1"/>
                </a:solidFill>
                <a:ea typeface="Times New Roman" panose="02020603050405020304" pitchFamily="18" charset="0"/>
                <a:cs typeface="Calibri" panose="020F0502020204030204" pitchFamily="34" charset="0"/>
              </a:rPr>
              <a:t>المعلومات التي تدخل في إطار الخصوصية</a:t>
            </a:r>
            <a:r>
              <a:rPr lang="ar-EG" sz="2400" b="1" dirty="0">
                <a:solidFill>
                  <a:schemeClr val="bg1"/>
                </a:solidFill>
                <a:ea typeface="Times New Roman" panose="02020603050405020304" pitchFamily="18" charset="0"/>
                <a:cs typeface="Calibri" panose="020F0502020204030204" pitchFamily="34" charset="0"/>
              </a:rPr>
              <a:t>:</a:t>
            </a:r>
            <a:endParaRPr lang="en-US" sz="2400" dirty="0">
              <a:solidFill>
                <a:schemeClr val="bg1"/>
              </a:solidFill>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4188222427"/>
      </p:ext>
    </p:extLst>
  </p:cSld>
  <p:clrMapOvr>
    <a:masterClrMapping/>
  </p:clrMapOvr>
  <p:transition spd="med">
    <p:pull/>
  </p:transition>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6983797" y="1212843"/>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423125" y="1472026"/>
            <a:ext cx="9345750" cy="4287616"/>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1028" name="Picture 4" descr="الجريمة المعلوماتية : الصعوبات التي تواجه التعاون الوطني والدولي وكيفية  مكافحتها - المركز الديمقراطي العربي">
            <a:extLst>
              <a:ext uri="{FF2B5EF4-FFF2-40B4-BE49-F238E27FC236}">
                <a16:creationId xmlns:a16="http://schemas.microsoft.com/office/drawing/2014/main" id="{4FB07464-5DE8-448D-9DF7-05062C13E19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51493" y="1646289"/>
            <a:ext cx="9017895" cy="4017776"/>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5570" y="419743"/>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2383737" y="959446"/>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3" name="Oval 12">
            <a:extLst>
              <a:ext uri="{FF2B5EF4-FFF2-40B4-BE49-F238E27FC236}">
                <a16:creationId xmlns:a16="http://schemas.microsoft.com/office/drawing/2014/main" id="{14BEC84A-504A-4CE9-80F4-8579EA8F693E}"/>
              </a:ext>
            </a:extLst>
          </p:cNvPr>
          <p:cNvSpPr/>
          <p:nvPr/>
        </p:nvSpPr>
        <p:spPr>
          <a:xfrm>
            <a:off x="2060562" y="2011727"/>
            <a:ext cx="7454773" cy="1146356"/>
          </a:xfrm>
          <a:prstGeom prst="ellipse">
            <a:avLst/>
          </a:prstGeom>
          <a:ln/>
        </p:spPr>
        <p:style>
          <a:lnRef idx="1">
            <a:schemeClr val="accent4"/>
          </a:lnRef>
          <a:fillRef idx="3">
            <a:schemeClr val="accent4"/>
          </a:fillRef>
          <a:effectRef idx="2">
            <a:schemeClr val="accent4"/>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1" i="0" u="none" strike="noStrike" kern="1200" cap="none" spc="0" normalizeH="0" baseline="0" noProof="0" dirty="0">
                <a:ln>
                  <a:noFill/>
                </a:ln>
                <a:solidFill>
                  <a:srgbClr val="FF0000"/>
                </a:solidFill>
                <a:effectLst/>
                <a:uLnTx/>
                <a:uFillTx/>
                <a:latin typeface="Calibri"/>
                <a:ea typeface="+mn-ea"/>
                <a:cs typeface="Arial" panose="020B0604020202020204" pitchFamily="34" charset="0"/>
              </a:rPr>
              <a:t> </a:t>
            </a:r>
          </a:p>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3200" b="1" i="0" u="none" strike="noStrike" kern="1200" cap="none" spc="0" normalizeH="0" baseline="0" noProof="0" dirty="0">
                <a:ln>
                  <a:noFill/>
                </a:ln>
                <a:solidFill>
                  <a:srgbClr val="FF0000"/>
                </a:solidFill>
                <a:effectLst/>
                <a:uLnTx/>
                <a:uFillTx/>
                <a:latin typeface="Times New Roman" panose="02020603050405020304" pitchFamily="18" charset="0"/>
                <a:ea typeface="Calibri" panose="020F0502020204030204" pitchFamily="34" charset="0"/>
                <a:cs typeface="Calibri" panose="020F0502020204030204" pitchFamily="34" charset="0"/>
              </a:rPr>
              <a:t>المحور الثاني</a:t>
            </a:r>
          </a:p>
          <a:p>
            <a:pPr marL="0" marR="0" lvl="0" indent="0" algn="ctr" defTabSz="914400" rtl="1" eaLnBrk="1" fontAlgn="auto" latinLnBrk="0" hangingPunct="1">
              <a:lnSpc>
                <a:spcPct val="100000"/>
              </a:lnSpc>
              <a:spcBef>
                <a:spcPts val="0"/>
              </a:spcBef>
              <a:spcAft>
                <a:spcPts val="0"/>
              </a:spcAft>
              <a:buClrTx/>
              <a:buSzTx/>
              <a:buFontTx/>
              <a:buNone/>
              <a:tabLst/>
              <a:defRPr/>
            </a:pPr>
            <a:r>
              <a:rPr lang="ar-EG" sz="3200" b="1" dirty="0">
                <a:solidFill>
                  <a:srgbClr val="FF0000"/>
                </a:solidFill>
                <a:latin typeface="Times New Roman" panose="02020603050405020304" pitchFamily="18" charset="0"/>
                <a:ea typeface="Calibri" panose="020F0502020204030204" pitchFamily="34" charset="0"/>
                <a:cs typeface="Calibri" panose="020F0502020204030204" pitchFamily="34" charset="0"/>
              </a:rPr>
              <a:t>مبادئ حماية الخصوصية المعلوماتية</a:t>
            </a:r>
            <a:endParaRPr kumimoji="0" lang="ar-EG" sz="3200" b="1" i="0" u="none" strike="noStrike" kern="1200" cap="none" spc="0" normalizeH="0" baseline="0" noProof="0" dirty="0">
              <a:ln>
                <a:noFill/>
              </a:ln>
              <a:solidFill>
                <a:srgbClr val="FF0000"/>
              </a:solidFill>
              <a:effectLst/>
              <a:uLnTx/>
              <a:uFillTx/>
              <a:latin typeface="Calibri"/>
              <a:ea typeface="+mn-ea"/>
              <a:cs typeface="Arial" panose="020B0604020202020204"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1" i="0" u="none" strike="noStrike" kern="1200" cap="none" spc="0" normalizeH="0" baseline="0" noProof="0" dirty="0">
              <a:ln>
                <a:noFill/>
              </a:ln>
              <a:solidFill>
                <a:srgbClr val="FF0000"/>
              </a:solidFill>
              <a:effectLst/>
              <a:uLnTx/>
              <a:uFillTx/>
              <a:latin typeface="Calibri"/>
              <a:ea typeface="+mn-ea"/>
              <a:cs typeface="+mn-cs"/>
            </a:endParaRPr>
          </a:p>
        </p:txBody>
      </p:sp>
      <p:sp>
        <p:nvSpPr>
          <p:cNvPr id="12" name="Flowchart: Alternate Process 11">
            <a:extLst>
              <a:ext uri="{FF2B5EF4-FFF2-40B4-BE49-F238E27FC236}">
                <a16:creationId xmlns:a16="http://schemas.microsoft.com/office/drawing/2014/main" id="{C61AD1DD-3AF4-4277-8EC5-7227D49B41F5}"/>
              </a:ext>
            </a:extLst>
          </p:cNvPr>
          <p:cNvSpPr/>
          <p:nvPr/>
        </p:nvSpPr>
        <p:spPr>
          <a:xfrm>
            <a:off x="1908153" y="4807957"/>
            <a:ext cx="5351930" cy="455930"/>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R="0" lvl="0" algn="ctr" rtl="1">
              <a:lnSpc>
                <a:spcPct val="107000"/>
              </a:lnSpc>
              <a:spcBef>
                <a:spcPts val="0"/>
              </a:spcBef>
              <a:spcAft>
                <a:spcPts val="500"/>
              </a:spcAft>
            </a:pPr>
            <a:r>
              <a:rPr lang="ar-EG" sz="2400" b="1" dirty="0">
                <a:solidFill>
                  <a:srgbClr val="000000"/>
                </a:solidFill>
                <a:highlight>
                  <a:srgbClr val="FFFF00"/>
                </a:highlight>
                <a:latin typeface="Calibri" panose="020F0502020204030204" pitchFamily="34" charset="0"/>
                <a:ea typeface="Calibri" panose="020F0502020204030204" pitchFamily="34" charset="0"/>
                <a:cs typeface="Calibri" panose="020F0502020204030204" pitchFamily="34" charset="0"/>
              </a:rPr>
              <a:t>خ. المعالجة الآلية الإحصائية للبيانات الشخصية: </a:t>
            </a:r>
            <a:endParaRPr lang="en-US" sz="2400" dirty="0">
              <a:solidFill>
                <a:srgbClr val="000000"/>
              </a:solidFill>
              <a:highlight>
                <a:srgbClr val="FFFF00"/>
              </a:highlight>
              <a:latin typeface="Calibri" panose="020F0502020204030204" pitchFamily="34" charset="0"/>
              <a:ea typeface="Calibri" panose="020F0502020204030204" pitchFamily="34" charset="0"/>
              <a:cs typeface="Arial" panose="020B0604020202020204" pitchFamily="34" charset="0"/>
            </a:endParaRPr>
          </a:p>
        </p:txBody>
      </p:sp>
      <p:sp>
        <p:nvSpPr>
          <p:cNvPr id="14" name="Flowchart: Alternate Process 13">
            <a:extLst>
              <a:ext uri="{FF2B5EF4-FFF2-40B4-BE49-F238E27FC236}">
                <a16:creationId xmlns:a16="http://schemas.microsoft.com/office/drawing/2014/main" id="{A1143F71-7A07-46B9-9336-0C9E366E3119}"/>
              </a:ext>
            </a:extLst>
          </p:cNvPr>
          <p:cNvSpPr/>
          <p:nvPr/>
        </p:nvSpPr>
        <p:spPr>
          <a:xfrm>
            <a:off x="4760258" y="3524128"/>
            <a:ext cx="5717510" cy="886946"/>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07000"/>
              </a:lnSpc>
              <a:spcAft>
                <a:spcPts val="500"/>
              </a:spcAft>
            </a:pPr>
            <a:r>
              <a:rPr lang="ar-SA" sz="2400" b="1" dirty="0">
                <a:solidFill>
                  <a:srgbClr val="000000"/>
                </a:solidFill>
                <a:ea typeface="Times New Roman" panose="02020603050405020304" pitchFamily="18" charset="0"/>
                <a:cs typeface="Calibri" panose="020F0502020204030204" pitchFamily="34" charset="0"/>
              </a:rPr>
              <a:t>أولا : حظر تخزين بعض أنواع المعلومات الشخصية:</a:t>
            </a:r>
            <a:endParaRPr lang="ar-EG" sz="2400" b="1" dirty="0">
              <a:solidFill>
                <a:srgbClr val="002060"/>
              </a:solidFill>
              <a:ea typeface="Calibri" panose="020F0502020204030204" pitchFamily="34" charset="0"/>
              <a:cs typeface="Arial" panose="020B0604020202020204" pitchFamily="34" charset="0"/>
            </a:endParaRPr>
          </a:p>
          <a:p>
            <a:pPr algn="just" rtl="1">
              <a:lnSpc>
                <a:spcPct val="107000"/>
              </a:lnSpc>
              <a:spcAft>
                <a:spcPts val="500"/>
              </a:spcAft>
            </a:pPr>
            <a:r>
              <a:rPr lang="ar-EG" sz="2400" b="1" dirty="0">
                <a:solidFill>
                  <a:schemeClr val="bg1"/>
                </a:solidFill>
                <a:ea typeface="Calibri" panose="020F0502020204030204" pitchFamily="34" charset="0"/>
                <a:cs typeface="Arial" panose="020B0604020202020204" pitchFamily="34" charset="0"/>
              </a:rPr>
              <a:t>1. </a:t>
            </a:r>
            <a:r>
              <a:rPr lang="ar-SA" sz="2400" b="1" dirty="0">
                <a:solidFill>
                  <a:schemeClr val="bg1"/>
                </a:solidFill>
                <a:ea typeface="Times New Roman" panose="02020603050405020304" pitchFamily="18" charset="0"/>
                <a:cs typeface="Calibri" panose="020F0502020204030204" pitchFamily="34" charset="0"/>
              </a:rPr>
              <a:t>المعلومات التي تدخل في إطار الخصوصية</a:t>
            </a:r>
            <a:r>
              <a:rPr lang="ar-EG" sz="2400" b="1" dirty="0">
                <a:solidFill>
                  <a:schemeClr val="bg1"/>
                </a:solidFill>
                <a:ea typeface="Times New Roman" panose="02020603050405020304" pitchFamily="18" charset="0"/>
                <a:cs typeface="Calibri" panose="020F0502020204030204" pitchFamily="34" charset="0"/>
              </a:rPr>
              <a:t>:</a:t>
            </a:r>
            <a:endParaRPr lang="en-US" sz="2400" dirty="0">
              <a:solidFill>
                <a:schemeClr val="bg1"/>
              </a:solidFill>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3379163460"/>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6983797" y="1212843"/>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423125" y="1472026"/>
            <a:ext cx="9345750" cy="4287616"/>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1028" name="Picture 4" descr="الجريمة المعلوماتية : الصعوبات التي تواجه التعاون الوطني والدولي وكيفية  مكافحتها - المركز الديمقراطي العربي">
            <a:extLst>
              <a:ext uri="{FF2B5EF4-FFF2-40B4-BE49-F238E27FC236}">
                <a16:creationId xmlns:a16="http://schemas.microsoft.com/office/drawing/2014/main" id="{4FB07464-5DE8-448D-9DF7-05062C13E19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51493" y="1646289"/>
            <a:ext cx="9017895" cy="4017776"/>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5570" y="419743"/>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2383737" y="959446"/>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3" name="Oval 12">
            <a:extLst>
              <a:ext uri="{FF2B5EF4-FFF2-40B4-BE49-F238E27FC236}">
                <a16:creationId xmlns:a16="http://schemas.microsoft.com/office/drawing/2014/main" id="{14BEC84A-504A-4CE9-80F4-8579EA8F693E}"/>
              </a:ext>
            </a:extLst>
          </p:cNvPr>
          <p:cNvSpPr/>
          <p:nvPr/>
        </p:nvSpPr>
        <p:spPr>
          <a:xfrm>
            <a:off x="2060562" y="2011727"/>
            <a:ext cx="7454773" cy="1146356"/>
          </a:xfrm>
          <a:prstGeom prst="ellipse">
            <a:avLst/>
          </a:prstGeom>
          <a:ln/>
        </p:spPr>
        <p:style>
          <a:lnRef idx="1">
            <a:schemeClr val="accent4"/>
          </a:lnRef>
          <a:fillRef idx="3">
            <a:schemeClr val="accent4"/>
          </a:fillRef>
          <a:effectRef idx="2">
            <a:schemeClr val="accent4"/>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1" i="0" u="none" strike="noStrike" kern="1200" cap="none" spc="0" normalizeH="0" baseline="0" noProof="0" dirty="0">
                <a:ln>
                  <a:noFill/>
                </a:ln>
                <a:solidFill>
                  <a:srgbClr val="FF0000"/>
                </a:solidFill>
                <a:effectLst/>
                <a:uLnTx/>
                <a:uFillTx/>
                <a:latin typeface="Calibri"/>
                <a:ea typeface="+mn-ea"/>
                <a:cs typeface="Arial" panose="020B0604020202020204" pitchFamily="34" charset="0"/>
              </a:rPr>
              <a:t> </a:t>
            </a:r>
          </a:p>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3200" b="1" i="0" u="none" strike="noStrike" kern="1200" cap="none" spc="0" normalizeH="0" baseline="0" noProof="0" dirty="0">
                <a:ln>
                  <a:noFill/>
                </a:ln>
                <a:solidFill>
                  <a:srgbClr val="FF0000"/>
                </a:solidFill>
                <a:effectLst/>
                <a:uLnTx/>
                <a:uFillTx/>
                <a:latin typeface="Times New Roman" panose="02020603050405020304" pitchFamily="18" charset="0"/>
                <a:ea typeface="Calibri" panose="020F0502020204030204" pitchFamily="34" charset="0"/>
                <a:cs typeface="Calibri" panose="020F0502020204030204" pitchFamily="34" charset="0"/>
              </a:rPr>
              <a:t>المحور الثاني</a:t>
            </a:r>
          </a:p>
          <a:p>
            <a:pPr marL="0" marR="0" lvl="0" indent="0" algn="ctr" defTabSz="914400" rtl="1" eaLnBrk="1" fontAlgn="auto" latinLnBrk="0" hangingPunct="1">
              <a:lnSpc>
                <a:spcPct val="100000"/>
              </a:lnSpc>
              <a:spcBef>
                <a:spcPts val="0"/>
              </a:spcBef>
              <a:spcAft>
                <a:spcPts val="0"/>
              </a:spcAft>
              <a:buClrTx/>
              <a:buSzTx/>
              <a:buFontTx/>
              <a:buNone/>
              <a:tabLst/>
              <a:defRPr/>
            </a:pPr>
            <a:r>
              <a:rPr lang="ar-EG" sz="3200" b="1" dirty="0">
                <a:solidFill>
                  <a:srgbClr val="FF0000"/>
                </a:solidFill>
                <a:latin typeface="Times New Roman" panose="02020603050405020304" pitchFamily="18" charset="0"/>
                <a:ea typeface="Calibri" panose="020F0502020204030204" pitchFamily="34" charset="0"/>
                <a:cs typeface="Calibri" panose="020F0502020204030204" pitchFamily="34" charset="0"/>
              </a:rPr>
              <a:t>مبادئ حماية الخصوصية المعلوماتية</a:t>
            </a:r>
            <a:endParaRPr kumimoji="0" lang="ar-EG" sz="3200" b="1" i="0" u="none" strike="noStrike" kern="1200" cap="none" spc="0" normalizeH="0" baseline="0" noProof="0" dirty="0">
              <a:ln>
                <a:noFill/>
              </a:ln>
              <a:solidFill>
                <a:srgbClr val="FF0000"/>
              </a:solidFill>
              <a:effectLst/>
              <a:uLnTx/>
              <a:uFillTx/>
              <a:latin typeface="Calibri"/>
              <a:ea typeface="+mn-ea"/>
              <a:cs typeface="Arial" panose="020B0604020202020204"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1" i="0" u="none" strike="noStrike" kern="1200" cap="none" spc="0" normalizeH="0" baseline="0" noProof="0" dirty="0">
              <a:ln>
                <a:noFill/>
              </a:ln>
              <a:solidFill>
                <a:srgbClr val="FF0000"/>
              </a:solidFill>
              <a:effectLst/>
              <a:uLnTx/>
              <a:uFillTx/>
              <a:latin typeface="Calibri"/>
              <a:ea typeface="+mn-ea"/>
              <a:cs typeface="+mn-cs"/>
            </a:endParaRPr>
          </a:p>
        </p:txBody>
      </p:sp>
      <p:sp>
        <p:nvSpPr>
          <p:cNvPr id="12" name="Flowchart: Alternate Process 11">
            <a:extLst>
              <a:ext uri="{FF2B5EF4-FFF2-40B4-BE49-F238E27FC236}">
                <a16:creationId xmlns:a16="http://schemas.microsoft.com/office/drawing/2014/main" id="{C61AD1DD-3AF4-4277-8EC5-7227D49B41F5}"/>
              </a:ext>
            </a:extLst>
          </p:cNvPr>
          <p:cNvSpPr/>
          <p:nvPr/>
        </p:nvSpPr>
        <p:spPr>
          <a:xfrm>
            <a:off x="1908153" y="4807957"/>
            <a:ext cx="6482812" cy="455930"/>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R="0" lvl="0" algn="ctr" rtl="1">
              <a:lnSpc>
                <a:spcPct val="107000"/>
              </a:lnSpc>
              <a:spcBef>
                <a:spcPts val="0"/>
              </a:spcBef>
              <a:spcAft>
                <a:spcPts val="500"/>
              </a:spcAft>
            </a:pPr>
            <a:r>
              <a:rPr lang="ar-EG" sz="2400" b="1" dirty="0">
                <a:solidFill>
                  <a:srgbClr val="000000"/>
                </a:solidFill>
                <a:highlight>
                  <a:srgbClr val="FFFF00"/>
                </a:highlight>
                <a:latin typeface="Calibri" panose="020F0502020204030204" pitchFamily="34" charset="0"/>
                <a:ea typeface="Calibri" panose="020F0502020204030204" pitchFamily="34" charset="0"/>
                <a:cs typeface="Calibri" panose="020F0502020204030204" pitchFamily="34" charset="0"/>
              </a:rPr>
              <a:t>د. المعالجة الآلية للبيانات الضرورية للبحث في مجال الصحة: </a:t>
            </a:r>
            <a:endParaRPr lang="en-US" sz="2400" dirty="0">
              <a:solidFill>
                <a:srgbClr val="000000"/>
              </a:solidFill>
              <a:highlight>
                <a:srgbClr val="FFFF00"/>
              </a:highlight>
              <a:latin typeface="Calibri" panose="020F0502020204030204" pitchFamily="34" charset="0"/>
              <a:ea typeface="Calibri" panose="020F0502020204030204" pitchFamily="34" charset="0"/>
              <a:cs typeface="Arial" panose="020B0604020202020204" pitchFamily="34" charset="0"/>
            </a:endParaRPr>
          </a:p>
        </p:txBody>
      </p:sp>
      <p:sp>
        <p:nvSpPr>
          <p:cNvPr id="14" name="Flowchart: Alternate Process 13">
            <a:extLst>
              <a:ext uri="{FF2B5EF4-FFF2-40B4-BE49-F238E27FC236}">
                <a16:creationId xmlns:a16="http://schemas.microsoft.com/office/drawing/2014/main" id="{A1143F71-7A07-46B9-9336-0C9E366E3119}"/>
              </a:ext>
            </a:extLst>
          </p:cNvPr>
          <p:cNvSpPr/>
          <p:nvPr/>
        </p:nvSpPr>
        <p:spPr>
          <a:xfrm>
            <a:off x="4760258" y="3524128"/>
            <a:ext cx="5717510" cy="886946"/>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07000"/>
              </a:lnSpc>
              <a:spcAft>
                <a:spcPts val="500"/>
              </a:spcAft>
            </a:pPr>
            <a:r>
              <a:rPr lang="ar-SA" sz="2400" b="1" dirty="0">
                <a:solidFill>
                  <a:srgbClr val="000000"/>
                </a:solidFill>
                <a:ea typeface="Times New Roman" panose="02020603050405020304" pitchFamily="18" charset="0"/>
                <a:cs typeface="Calibri" panose="020F0502020204030204" pitchFamily="34" charset="0"/>
              </a:rPr>
              <a:t>أولا : حظر تخزين بعض أنواع المعلومات الشخصية:</a:t>
            </a:r>
            <a:endParaRPr lang="ar-EG" sz="2400" b="1" dirty="0">
              <a:solidFill>
                <a:srgbClr val="002060"/>
              </a:solidFill>
              <a:ea typeface="Calibri" panose="020F0502020204030204" pitchFamily="34" charset="0"/>
              <a:cs typeface="Arial" panose="020B0604020202020204" pitchFamily="34" charset="0"/>
            </a:endParaRPr>
          </a:p>
          <a:p>
            <a:pPr algn="just" rtl="1">
              <a:lnSpc>
                <a:spcPct val="107000"/>
              </a:lnSpc>
              <a:spcAft>
                <a:spcPts val="500"/>
              </a:spcAft>
            </a:pPr>
            <a:r>
              <a:rPr lang="ar-EG" sz="2400" b="1" dirty="0">
                <a:solidFill>
                  <a:schemeClr val="bg1"/>
                </a:solidFill>
                <a:ea typeface="Calibri" panose="020F0502020204030204" pitchFamily="34" charset="0"/>
                <a:cs typeface="Arial" panose="020B0604020202020204" pitchFamily="34" charset="0"/>
              </a:rPr>
              <a:t>1. </a:t>
            </a:r>
            <a:r>
              <a:rPr lang="ar-SA" sz="2400" b="1" dirty="0">
                <a:solidFill>
                  <a:schemeClr val="bg1"/>
                </a:solidFill>
                <a:ea typeface="Times New Roman" panose="02020603050405020304" pitchFamily="18" charset="0"/>
                <a:cs typeface="Calibri" panose="020F0502020204030204" pitchFamily="34" charset="0"/>
              </a:rPr>
              <a:t>المعلومات التي تدخل في إطار الخصوصية</a:t>
            </a:r>
            <a:r>
              <a:rPr lang="ar-EG" sz="2400" b="1" dirty="0">
                <a:solidFill>
                  <a:schemeClr val="bg1"/>
                </a:solidFill>
                <a:ea typeface="Times New Roman" panose="02020603050405020304" pitchFamily="18" charset="0"/>
                <a:cs typeface="Calibri" panose="020F0502020204030204" pitchFamily="34" charset="0"/>
              </a:rPr>
              <a:t>:</a:t>
            </a:r>
            <a:endParaRPr lang="en-US" sz="2400" dirty="0">
              <a:solidFill>
                <a:schemeClr val="bg1"/>
              </a:solidFill>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229182855"/>
      </p:ext>
    </p:extLst>
  </p:cSld>
  <p:clrMapOvr>
    <a:masterClrMapping/>
  </p:clrMapOvr>
  <p:transition spd="slow">
    <p:cover/>
  </p:transition>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040177"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70274" y="1545190"/>
            <a:ext cx="9345750" cy="4287616"/>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algn="ctr"/>
            <a:endParaRPr lang="en-US" dirty="0"/>
          </a:p>
        </p:txBody>
      </p:sp>
      <p:pic>
        <p:nvPicPr>
          <p:cNvPr id="9" name="Picture 2" descr="مستقبل حماية الخصوصية في عالم الانترنيت – 11 | مسارات">
            <a:extLst>
              <a:ext uri="{FF2B5EF4-FFF2-40B4-BE49-F238E27FC236}">
                <a16:creationId xmlns:a16="http://schemas.microsoft.com/office/drawing/2014/main" id="{67A52CB9-F730-4BEC-A906-B8CD3B42BCC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14451" y="1685925"/>
            <a:ext cx="9001124" cy="4055631"/>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5570" y="419743"/>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2383737" y="959446"/>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Oval 10">
            <a:extLst>
              <a:ext uri="{FF2B5EF4-FFF2-40B4-BE49-F238E27FC236}">
                <a16:creationId xmlns:a16="http://schemas.microsoft.com/office/drawing/2014/main" id="{0127E39A-483A-4CFA-B055-2517ED0C0483}"/>
              </a:ext>
            </a:extLst>
          </p:cNvPr>
          <p:cNvSpPr/>
          <p:nvPr/>
        </p:nvSpPr>
        <p:spPr>
          <a:xfrm>
            <a:off x="6696075" y="2489972"/>
            <a:ext cx="3418340" cy="1431008"/>
          </a:xfrm>
          <a:prstGeom prst="ellipse">
            <a:avLst/>
          </a:prstGeom>
          <a:ln/>
        </p:spPr>
        <p:style>
          <a:lnRef idx="1">
            <a:schemeClr val="accent4"/>
          </a:lnRef>
          <a:fillRef idx="3">
            <a:schemeClr val="accent4"/>
          </a:fillRef>
          <a:effectRef idx="2">
            <a:schemeClr val="accent4"/>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1" i="0" u="none" strike="noStrike" kern="1200" cap="none" spc="0" normalizeH="0" baseline="0" noProof="0" dirty="0">
                <a:ln>
                  <a:noFill/>
                </a:ln>
                <a:solidFill>
                  <a:srgbClr val="FF0000"/>
                </a:solidFill>
                <a:effectLst/>
                <a:uLnTx/>
                <a:uFillTx/>
                <a:latin typeface="Calibri"/>
                <a:ea typeface="+mn-ea"/>
                <a:cs typeface="Arial" panose="020B0604020202020204" pitchFamily="34" charset="0"/>
              </a:rPr>
              <a:t> الخاتمة</a:t>
            </a:r>
            <a:endParaRPr kumimoji="0" lang="ar-EG" sz="3200" b="1" i="0" u="none" strike="noStrike" kern="1200" cap="none" spc="0" normalizeH="0" baseline="0" noProof="0" dirty="0">
              <a:ln>
                <a:noFill/>
              </a:ln>
              <a:solidFill>
                <a:prstClr val="black"/>
              </a:solidFill>
              <a:effectLst/>
              <a:uLnTx/>
              <a:uFillTx/>
              <a:latin typeface="Calibri"/>
              <a:ea typeface="+mn-ea"/>
              <a:cs typeface="Arial" panose="020B0604020202020204" pitchFamily="34" charset="0"/>
            </a:endParaRPr>
          </a:p>
        </p:txBody>
      </p:sp>
    </p:spTree>
    <p:extLst>
      <p:ext uri="{BB962C8B-B14F-4D97-AF65-F5344CB8AC3E}">
        <p14:creationId xmlns:p14="http://schemas.microsoft.com/office/powerpoint/2010/main" val="940251452"/>
      </p:ext>
    </p:extLst>
  </p:cSld>
  <p:clrMapOvr>
    <a:masterClrMapping/>
  </p:clrMapOvr>
  <mc:AlternateContent xmlns:mc="http://schemas.openxmlformats.org/markup-compatibility/2006">
    <mc:Choice xmlns:p14="http://schemas.microsoft.com/office/powerpoint/2010/main" Requires="p14">
      <p:transition spd="slow" p14:dur="800">
        <p:circle/>
      </p:transition>
    </mc:Choice>
    <mc:Fallback>
      <p:transition spd="slow">
        <p:circle/>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425E68CE-65E3-497B-B44B-3015D837F001}"/>
              </a:ext>
            </a:extLst>
          </p:cNvPr>
          <p:cNvSpPr/>
          <p:nvPr/>
        </p:nvSpPr>
        <p:spPr>
          <a:xfrm>
            <a:off x="1245040" y="1544866"/>
            <a:ext cx="9270984" cy="4258600"/>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55570" y="419743"/>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2383737" y="959446"/>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Rectangle 1">
            <a:extLst>
              <a:ext uri="{FF2B5EF4-FFF2-40B4-BE49-F238E27FC236}">
                <a16:creationId xmlns:a16="http://schemas.microsoft.com/office/drawing/2014/main" id="{A5E2F2C9-85DB-4302-A093-C4C1EA54E224}"/>
              </a:ext>
            </a:extLst>
          </p:cNvPr>
          <p:cNvSpPr/>
          <p:nvPr/>
        </p:nvSpPr>
        <p:spPr>
          <a:xfrm>
            <a:off x="1332344" y="1770875"/>
            <a:ext cx="9096376" cy="1979644"/>
          </a:xfrm>
          <a:prstGeom prst="rect">
            <a:avLst/>
          </a:prstGeom>
        </p:spPr>
        <p:txBody>
          <a:bodyPr wrap="square">
            <a:spAutoFit/>
          </a:bodyPr>
          <a:lstStyle/>
          <a:p>
            <a:pPr marL="342900" marR="0" lvl="0" indent="-342900" algn="just" rtl="1">
              <a:lnSpc>
                <a:spcPct val="107000"/>
              </a:lnSpc>
              <a:spcBef>
                <a:spcPts val="0"/>
              </a:spcBef>
              <a:spcAft>
                <a:spcPts val="500"/>
              </a:spcAft>
              <a:buFont typeface="Symbol" panose="05050102010706020507" pitchFamily="18" charset="2"/>
              <a:buChar char=""/>
            </a:pPr>
            <a:r>
              <a:rPr lang="ar-SA" sz="3200" b="1" dirty="0">
                <a:solidFill>
                  <a:srgbClr val="FF0000"/>
                </a:solidFill>
                <a:latin typeface="Calibri" panose="020F0502020204030204" pitchFamily="34" charset="0"/>
                <a:ea typeface="Times New Roman" panose="02020603050405020304" pitchFamily="18" charset="0"/>
                <a:cs typeface="Calibri" panose="020F0502020204030204" pitchFamily="34" charset="0"/>
              </a:rPr>
              <a:t>المراجع :</a:t>
            </a:r>
            <a:endParaRPr lang="en-US" sz="3200" dirty="0">
              <a:solidFill>
                <a:srgbClr val="FF0000"/>
              </a:solidFill>
              <a:latin typeface="Calibri" panose="020F0502020204030204" pitchFamily="34" charset="0"/>
              <a:ea typeface="Calibri" panose="020F0502020204030204" pitchFamily="34" charset="0"/>
              <a:cs typeface="Arial" panose="020B0604020202020204" pitchFamily="34" charset="0"/>
            </a:endParaRPr>
          </a:p>
          <a:p>
            <a:pPr marR="0" lvl="0" algn="just" rtl="1">
              <a:lnSpc>
                <a:spcPct val="107000"/>
              </a:lnSpc>
              <a:spcBef>
                <a:spcPts val="0"/>
              </a:spcBef>
              <a:spcAft>
                <a:spcPts val="500"/>
              </a:spcAft>
            </a:pPr>
            <a:r>
              <a:rPr lang="ar-SA" sz="2400" dirty="0">
                <a:latin typeface="Calibri" panose="020F0502020204030204" pitchFamily="34" charset="0"/>
                <a:ea typeface="Times New Roman" panose="02020603050405020304" pitchFamily="18" charset="0"/>
                <a:cs typeface="Calibri" panose="020F0502020204030204" pitchFamily="34" charset="0"/>
              </a:rPr>
              <a:t>د. أسماء رويعي، الحق في حرمة الحياة الخاصة</a:t>
            </a:r>
            <a:endParaRPr lang="ar-EG" sz="2400" dirty="0">
              <a:latin typeface="Calibri" panose="020F0502020204030204" pitchFamily="34" charset="0"/>
              <a:ea typeface="Times New Roman" panose="02020603050405020304" pitchFamily="18" charset="0"/>
              <a:cs typeface="Calibri" panose="020F0502020204030204" pitchFamily="34" charset="0"/>
            </a:endParaRPr>
          </a:p>
          <a:p>
            <a:pPr marR="0" lvl="0" algn="just" rtl="1">
              <a:lnSpc>
                <a:spcPct val="107000"/>
              </a:lnSpc>
              <a:spcBef>
                <a:spcPts val="0"/>
              </a:spcBef>
              <a:spcAft>
                <a:spcPts val="500"/>
              </a:spcAft>
            </a:pPr>
            <a:r>
              <a:rPr lang="ar-SA" sz="2400" dirty="0">
                <a:latin typeface="Calibri" panose="020F0502020204030204" pitchFamily="34" charset="0"/>
                <a:ea typeface="Times New Roman" panose="02020603050405020304" pitchFamily="18" charset="0"/>
                <a:cs typeface="Calibri" panose="020F0502020204030204" pitchFamily="34" charset="0"/>
              </a:rPr>
              <a:t> في مواجهة الجرائم ال</a:t>
            </a:r>
            <a:r>
              <a:rPr lang="ar-EG" sz="2400" dirty="0">
                <a:latin typeface="Calibri" panose="020F0502020204030204" pitchFamily="34" charset="0"/>
                <a:ea typeface="Times New Roman" panose="02020603050405020304" pitchFamily="18" charset="0"/>
                <a:cs typeface="Calibri" panose="020F0502020204030204" pitchFamily="34" charset="0"/>
              </a:rPr>
              <a:t>معلوماتية</a:t>
            </a:r>
            <a:r>
              <a:rPr lang="ar-SA" sz="2400" dirty="0">
                <a:latin typeface="Calibri" panose="020F0502020204030204" pitchFamily="34" charset="0"/>
                <a:ea typeface="Times New Roman" panose="02020603050405020304" pitchFamily="18" charset="0"/>
                <a:cs typeface="Calibri" panose="020F0502020204030204" pitchFamily="34" charset="0"/>
              </a:rPr>
              <a:t>، رسالة دكتوراة، </a:t>
            </a:r>
            <a:endParaRPr lang="ar-EG" sz="2400" dirty="0">
              <a:latin typeface="Calibri" panose="020F0502020204030204" pitchFamily="34" charset="0"/>
              <a:ea typeface="Times New Roman" panose="02020603050405020304" pitchFamily="18" charset="0"/>
              <a:cs typeface="Calibri" panose="020F0502020204030204" pitchFamily="34" charset="0"/>
            </a:endParaRPr>
          </a:p>
          <a:p>
            <a:pPr marR="0" lvl="0" algn="just" rtl="1">
              <a:lnSpc>
                <a:spcPct val="107000"/>
              </a:lnSpc>
              <a:spcBef>
                <a:spcPts val="0"/>
              </a:spcBef>
              <a:spcAft>
                <a:spcPts val="500"/>
              </a:spcAft>
            </a:pPr>
            <a:r>
              <a:rPr lang="ar-SA" sz="2400" dirty="0">
                <a:latin typeface="Calibri" panose="020F0502020204030204" pitchFamily="34" charset="0"/>
                <a:ea typeface="Times New Roman" panose="02020603050405020304" pitchFamily="18" charset="0"/>
                <a:cs typeface="Calibri" panose="020F0502020204030204" pitchFamily="34" charset="0"/>
              </a:rPr>
              <a:t>جامعة القاهرة، سنة 2013.  </a:t>
            </a:r>
            <a:endParaRPr lang="en-US" sz="2400" dirty="0">
              <a:latin typeface="Calibri" panose="020F0502020204030204" pitchFamily="34" charset="0"/>
              <a:ea typeface="Calibri" panose="020F0502020204030204" pitchFamily="34" charset="0"/>
              <a:cs typeface="Arial" panose="020B0604020202020204" pitchFamily="34" charset="0"/>
            </a:endParaRPr>
          </a:p>
        </p:txBody>
      </p:sp>
      <p:pic>
        <p:nvPicPr>
          <p:cNvPr id="7" name="Picture 6">
            <a:extLst>
              <a:ext uri="{FF2B5EF4-FFF2-40B4-BE49-F238E27FC236}">
                <a16:creationId xmlns:a16="http://schemas.microsoft.com/office/drawing/2014/main" id="{38A45DD1-07A6-42BC-BE25-789DA78FCA34}"/>
              </a:ext>
            </a:extLst>
          </p:cNvPr>
          <p:cNvPicPr>
            <a:picLocks noChangeAspect="1"/>
          </p:cNvPicPr>
          <p:nvPr/>
        </p:nvPicPr>
        <p:blipFill rotWithShape="1">
          <a:blip r:embed="rId3"/>
          <a:srcRect l="15883" t="10325" r="17941" b="11710"/>
          <a:stretch/>
        </p:blipFill>
        <p:spPr>
          <a:xfrm>
            <a:off x="1675976" y="1770875"/>
            <a:ext cx="3715174" cy="4258600"/>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spTree>
    <p:extLst>
      <p:ext uri="{BB962C8B-B14F-4D97-AF65-F5344CB8AC3E}">
        <p14:creationId xmlns:p14="http://schemas.microsoft.com/office/powerpoint/2010/main" val="1231796836"/>
      </p:ext>
    </p:extLst>
  </p:cSld>
  <p:clrMapOvr>
    <a:masterClrMapping/>
  </p:clrMapOvr>
  <p:transition spd="slow">
    <p:push dir="u"/>
  </p:transition>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040177"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70274" y="1545190"/>
            <a:ext cx="9345750" cy="4287616"/>
          </a:xfrm>
          <a:prstGeom prst="roundRect">
            <a:avLst>
              <a:gd name="adj" fmla="val 6140"/>
            </a:avLst>
          </a:prstGeom>
          <a:solidFill>
            <a:schemeClr val="accent1">
              <a:lumMod val="60000"/>
              <a:lumOff val="40000"/>
            </a:schemeClr>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55570" y="419743"/>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2383737" y="959446"/>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218" name="Picture 2" descr="8 التزامات لـ مسؤول حماية البيانات الشخصية وفقا للقانون">
            <a:extLst>
              <a:ext uri="{FF2B5EF4-FFF2-40B4-BE49-F238E27FC236}">
                <a16:creationId xmlns:a16="http://schemas.microsoft.com/office/drawing/2014/main" id="{F3E830F7-D939-47C2-BFD6-A491968EB02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29689" y="1742692"/>
            <a:ext cx="9026920" cy="3892611"/>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2" name="Picture 1">
            <a:extLst>
              <a:ext uri="{FF2B5EF4-FFF2-40B4-BE49-F238E27FC236}">
                <a16:creationId xmlns:a16="http://schemas.microsoft.com/office/drawing/2014/main" id="{3BFC7E20-8C89-40CA-89CB-D20A4470F810}"/>
              </a:ext>
            </a:extLst>
          </p:cNvPr>
          <p:cNvPicPr>
            <a:picLocks noChangeAspect="1"/>
          </p:cNvPicPr>
          <p:nvPr/>
        </p:nvPicPr>
        <p:blipFill>
          <a:blip r:embed="rId4"/>
          <a:stretch>
            <a:fillRect/>
          </a:stretch>
        </p:blipFill>
        <p:spPr>
          <a:xfrm>
            <a:off x="2643923" y="3988500"/>
            <a:ext cx="6500077" cy="1292088"/>
          </a:xfrm>
          <a:prstGeom prst="rect">
            <a:avLst/>
          </a:prstGeom>
        </p:spPr>
      </p:pic>
      <p:sp>
        <p:nvSpPr>
          <p:cNvPr id="6" name="Rectangle 5">
            <a:extLst>
              <a:ext uri="{FF2B5EF4-FFF2-40B4-BE49-F238E27FC236}">
                <a16:creationId xmlns:a16="http://schemas.microsoft.com/office/drawing/2014/main" id="{61E47D9E-4879-4C6C-BFE8-7CD2B7A3607C}"/>
              </a:ext>
            </a:extLst>
          </p:cNvPr>
          <p:cNvSpPr/>
          <p:nvPr/>
        </p:nvSpPr>
        <p:spPr>
          <a:xfrm>
            <a:off x="2731165" y="4154088"/>
            <a:ext cx="6572250" cy="1048364"/>
          </a:xfrm>
          <a:prstGeom prst="rect">
            <a:avLst/>
          </a:prstGeom>
        </p:spPr>
        <p:txBody>
          <a:bodyPr wrap="square">
            <a:spAutoFit/>
          </a:bodyPr>
          <a:lstStyle/>
          <a:p>
            <a:pPr marL="457200" marR="0" algn="ctr" rtl="1">
              <a:lnSpc>
                <a:spcPct val="107000"/>
              </a:lnSpc>
              <a:spcBef>
                <a:spcPts val="0"/>
              </a:spcBef>
              <a:spcAft>
                <a:spcPts val="500"/>
              </a:spcAft>
            </a:pPr>
            <a:r>
              <a:rPr lang="ar-SA" sz="28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تم بحمد الله الإنتهاء من شرح المحاضرة ا</a:t>
            </a:r>
            <a:r>
              <a:rPr lang="ar-EG" sz="28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لسابعة</a:t>
            </a:r>
            <a:endParaRPr lang="en-US" sz="2800" b="1" dirty="0">
              <a:solidFill>
                <a:schemeClr val="bg1"/>
              </a:solidFill>
              <a:latin typeface="Calibri" panose="020F0502020204030204" pitchFamily="34" charset="0"/>
              <a:ea typeface="Calibri" panose="020F0502020204030204" pitchFamily="34" charset="0"/>
              <a:cs typeface="Arial" panose="020B0604020202020204" pitchFamily="34" charset="0"/>
            </a:endParaRPr>
          </a:p>
          <a:p>
            <a:pPr algn="ctr" rtl="1"/>
            <a:r>
              <a:rPr lang="ar-SA" sz="2800" b="1" dirty="0">
                <a:solidFill>
                  <a:schemeClr val="bg1"/>
                </a:solidFill>
                <a:latin typeface="Times New Roman" panose="02020603050405020304" pitchFamily="18" charset="0"/>
                <a:ea typeface="Times New Roman" panose="02020603050405020304" pitchFamily="18" charset="0"/>
              </a:rPr>
              <a:t>مع تمنياتي بالتوفيق د. أسماء رويعي</a:t>
            </a:r>
            <a:endParaRPr lang="en-US" sz="2800" b="1" dirty="0">
              <a:solidFill>
                <a:schemeClr val="bg1"/>
              </a:solidFill>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2159899549"/>
      </p:ext>
    </p:extLst>
  </p:cSld>
  <p:clrMapOvr>
    <a:masterClrMapping/>
  </p:clrMapOvr>
  <p:transition spd="slow">
    <p:randomBar dir="vert"/>
  </p:transition>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67466" y="485415"/>
            <a:ext cx="2758843" cy="753090"/>
          </a:xfrm>
          <a:prstGeom prst="rect">
            <a:avLst/>
          </a:prstGeom>
        </p:spPr>
      </p:pic>
      <p:pic>
        <p:nvPicPr>
          <p:cNvPr id="4" name="Picture 3">
            <a:extLst>
              <a:ext uri="{FF2B5EF4-FFF2-40B4-BE49-F238E27FC236}">
                <a16:creationId xmlns:a16="http://schemas.microsoft.com/office/drawing/2014/main" id="{B4F11E07-4264-8495-2858-4C5FEEEE25D0}"/>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10" name="TextBox 9">
            <a:extLst>
              <a:ext uri="{FF2B5EF4-FFF2-40B4-BE49-F238E27FC236}">
                <a16:creationId xmlns:a16="http://schemas.microsoft.com/office/drawing/2014/main" id="{2C2209B7-A564-4A7C-687E-49DE198161B1}"/>
              </a:ext>
            </a:extLst>
          </p:cNvPr>
          <p:cNvSpPr txBox="1"/>
          <p:nvPr/>
        </p:nvSpPr>
        <p:spPr>
          <a:xfrm>
            <a:off x="534381" y="5945200"/>
            <a:ext cx="4524565" cy="707886"/>
          </a:xfrm>
          <a:prstGeom prst="rect">
            <a:avLst/>
          </a:prstGeom>
          <a:noFill/>
        </p:spPr>
        <p:txBody>
          <a:bodyPr wrap="square" rtlCol="0">
            <a:spAutoFit/>
          </a:bodyPr>
          <a:lstStyle/>
          <a:p>
            <a:r>
              <a:rPr lang="en-US" sz="4000" b="1" dirty="0">
                <a:solidFill>
                  <a:schemeClr val="bg1"/>
                </a:solidFill>
                <a:latin typeface="Times New Roman" panose="02020603050405020304" pitchFamily="18" charset="0"/>
                <a:cs typeface="Times New Roman" panose="02020603050405020304" pitchFamily="18" charset="0"/>
              </a:rPr>
              <a:t>Thank You</a:t>
            </a:r>
          </a:p>
        </p:txBody>
      </p:sp>
      <p:sp>
        <p:nvSpPr>
          <p:cNvPr id="6" name="Rectangle 5">
            <a:extLst>
              <a:ext uri="{FF2B5EF4-FFF2-40B4-BE49-F238E27FC236}">
                <a16:creationId xmlns:a16="http://schemas.microsoft.com/office/drawing/2014/main"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2050" name="Picture 2" descr="إمكانية حماية المعلومات - موضوع">
            <a:extLst>
              <a:ext uri="{FF2B5EF4-FFF2-40B4-BE49-F238E27FC236}">
                <a16:creationId xmlns:a16="http://schemas.microsoft.com/office/drawing/2014/main" id="{6DFDE986-76C7-43F7-B288-814E91A319AB}"/>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571757" y="1413493"/>
            <a:ext cx="9048485" cy="4308802"/>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4" descr="الجرائم والعقوبات في نظام حماية البيانات الشخصية">
            <a:extLst>
              <a:ext uri="{FF2B5EF4-FFF2-40B4-BE49-F238E27FC236}">
                <a16:creationId xmlns:a16="http://schemas.microsoft.com/office/drawing/2014/main" id="{D3A55BB6-04DD-4311-AF70-3D50C308F85A}"/>
              </a:ext>
            </a:extLst>
          </p:cNvPr>
          <p:cNvPicPr>
            <a:picLocks noChangeAspect="1" noChangeArrowheads="1"/>
          </p:cNvPicPr>
          <p:nvPr/>
        </p:nvPicPr>
        <p:blipFill rotWithShape="1">
          <a:blip r:embed="rId9">
            <a:extLst>
              <a:ext uri="{28A0092B-C50C-407E-A947-70E740481C1C}">
                <a14:useLocalDpi xmlns:a14="http://schemas.microsoft.com/office/drawing/2010/main" val="0"/>
              </a:ext>
            </a:extLst>
          </a:blip>
          <a:srcRect l="51608" b="2084"/>
          <a:stretch/>
        </p:blipFill>
        <p:spPr bwMode="auto">
          <a:xfrm>
            <a:off x="626856" y="1300703"/>
            <a:ext cx="3431295" cy="4421592"/>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9" name="Picture 4" descr="الجرائم والعقوبات في نظام حماية البيانات الشخصية">
            <a:extLst>
              <a:ext uri="{FF2B5EF4-FFF2-40B4-BE49-F238E27FC236}">
                <a16:creationId xmlns:a16="http://schemas.microsoft.com/office/drawing/2014/main" id="{DC17CD6B-2714-4F0E-A008-ABC3EA5DD269}"/>
              </a:ext>
            </a:extLst>
          </p:cNvPr>
          <p:cNvPicPr>
            <a:picLocks noChangeAspect="1" noChangeArrowheads="1"/>
          </p:cNvPicPr>
          <p:nvPr/>
        </p:nvPicPr>
        <p:blipFill rotWithShape="1">
          <a:blip r:embed="rId9">
            <a:extLst>
              <a:ext uri="{28A0092B-C50C-407E-A947-70E740481C1C}">
                <a14:useLocalDpi xmlns:a14="http://schemas.microsoft.com/office/drawing/2010/main" val="0"/>
              </a:ext>
            </a:extLst>
          </a:blip>
          <a:srcRect l="51608" b="2084"/>
          <a:stretch/>
        </p:blipFill>
        <p:spPr bwMode="auto">
          <a:xfrm>
            <a:off x="8283241" y="1355395"/>
            <a:ext cx="3431295" cy="4421592"/>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69687913"/>
      </p:ext>
    </p:extLst>
  </p:cSld>
  <p:clrMapOvr>
    <a:masterClrMapping/>
  </p:clrMapOvr>
  <p:transition spd="slow">
    <p:randomBar dir="vert"/>
  </p:transition>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8356</TotalTime>
  <Words>2159</Words>
  <Application>Microsoft Office PowerPoint</Application>
  <PresentationFormat>Widescreen</PresentationFormat>
  <Paragraphs>271</Paragraphs>
  <Slides>47</Slides>
  <Notes>6</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47</vt:i4>
      </vt:variant>
    </vt:vector>
  </HeadingPairs>
  <TitlesOfParts>
    <vt:vector size="54" baseType="lpstr">
      <vt:lpstr>Arial</vt:lpstr>
      <vt:lpstr>Calibri</vt:lpstr>
      <vt:lpstr>Calibri Light</vt:lpstr>
      <vt:lpstr>Symbol</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Asmaa</cp:lastModifiedBy>
  <cp:revision>524</cp:revision>
  <dcterms:created xsi:type="dcterms:W3CDTF">2023-04-29T09:08:23Z</dcterms:created>
  <dcterms:modified xsi:type="dcterms:W3CDTF">2023-11-17T06:24:09Z</dcterms:modified>
</cp:coreProperties>
</file>