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38F2D-0FDA-73AC-AF14-C967144A9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91504D-BC5B-F183-51D3-96611B424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CBA52-C3CC-4B43-82E5-3EA35E5AE5A1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2E4979-0295-E0D1-1DF2-AF6AEA1D9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28579F-F851-3F4C-80FE-90259B003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F0025-CB39-478D-8E3F-38A017C2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394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DA975C-989B-4D90-BF3B-E8F9D8EA9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8F0CC-87DB-98F1-070B-6CB92EF688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5F18BE-72AD-E976-8BD4-2051A87794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1CBA52-C3CC-4B43-82E5-3EA35E5AE5A1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5DA895-3D3B-0D60-5585-EFA5BA764F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27649A-B20C-7300-7377-4FAD2EFBF2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FF0025-CB39-478D-8E3F-38A017C2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326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1A3642-D726-AA57-2C0E-29C18B066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8B4B50-1774-CC66-5723-B3D4AC2EAA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045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117F13-BA90-8DA7-3793-4DC035270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A746D1-1DC6-7B0F-0C08-4AF0470F8D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977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3B9D8D-65F5-26DF-BF33-3BA5223A5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Sample-based Learning Methods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3F83D3-4682-7450-A99B-E6CB99AC5E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617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DEFE75-A7D6-31AB-F5D6-EDD5BE937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5E679A-EF80-B583-9F46-907E8145E4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5025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20D21E-7FA0-5F8C-41AA-33CFDE116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1F043E-C901-DC88-E5A8-9936598A49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769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E20C96-49AE-CA9E-F261-D1215BE94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C9DD0F-6983-6A51-F8CC-477F5BF5D7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599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8113B5-3B6B-B040-A5F1-F3CBEE9A9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EDED6D-5782-215F-FB6A-FA1E86CE0E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943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D5944D-4C7C-E5DC-C60D-5DB9F99FD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2771B2-8558-6C4E-BC80-8B2BE907B7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533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C34F05-2F6E-0C4D-58AF-72712C80E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6E63FD-C355-A366-3828-2BCFFD81B1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542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6DFCDA-FE72-2BA8-088D-3F149618D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Limitations of Dynamic Programming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0FC1A9-D395-2486-F506-5523D39900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937225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BB153F-AAB2-91CC-55AB-08BA7D9B5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Monte Carlo methods for prediction and control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894142-EB50-12F9-9888-9B6EF40BAB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302754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C0A2E1-A624-88A4-1ACD-D99FFD72C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Monte Carlo Methods for Policy Evaluation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403876-AA49-9422-8F99-2B17CAFA09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040205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B1F495-7617-6FFB-6241-EA7A8B0A4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B61B14-3889-230B-9808-1C23F6119A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3953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D5F957-09EE-BEE9-52EB-7116CBC83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Monte Carlo Methods for Policy Evaluation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C98EF5-E961-0777-AF37-50F0D62BD4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050282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5787E4-76B1-D158-97A9-6B880D225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Efficient MC computation of returns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9400A7-0A10-07BD-BD12-6A69CAE980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534803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C31DDC-156A-5212-570A-7038171AA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Efficient MC computation of returns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089F3E-6CDF-C3C2-E8D2-D64F6B097A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336599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8F1070-FEC6-D066-8637-47CEC842F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Monte Carlo Methods for Policy Evaluation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654B24-75EE-FB81-579C-BBA1CD0D39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438050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EA3F38-B3B3-B17A-6D00-D75D0BE52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5C3671-9FAC-1689-D8F9-1AA20EF30D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2683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E29F78-95A5-D9FA-AE55-4C62C0C0E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A69A0F-BCAB-A87F-D116-B79CD9391F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4488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7D3480-654B-894C-558E-78D726EA3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DE6B5D-67DB-B8E0-5A08-1DB74F7D5C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570097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96FADA-EED1-75EA-92AE-0594F7DA8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044841-9512-CEB2-5D10-704A4D35BE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950050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F01338-EE9B-CED1-3536-168958A16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07995E-5E47-49A8-79BA-1C4F12F00F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674304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A36256-E4EE-1239-CDF2-335179242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39A718-D564-FE1A-5295-F96AF32EE5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671019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93C070-36FF-8420-7DCD-D3E791C1F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7D95E4-1A92-C9AE-27D3-A61B2C4903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193116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F7DE6D-4396-AD78-FE3A-21C6127CC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9F2332-1499-1D87-6E1D-EA974C0203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898018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04CCD5-9166-146A-BFB5-0607750BD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EEAB5F-620F-DB93-5CE2-6160D3BDAF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276186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545239-7F98-7D36-74F9-A6A7AE258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20ECCC-E79C-B20B-7FA2-90989C45E2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024866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84F9FA-3E96-CEB1-445C-D0E690EE2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10C8AD-70B0-A8CA-1BDC-B82491BB28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760428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CC152A-02A6-2438-AE2C-50057B25B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1401D5-7A50-FEB1-4490-C24D4D7068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955196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CD9D89-3B74-3370-6ABC-DB7048067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9F4B97-224B-DC28-494B-9B2DCA8829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040748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76B96B-73F7-0937-2395-5B093D046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E37875-9A23-23BA-39E2-73BB812F9E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8432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13E342-C378-32C2-F3E7-07687FCD9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21F6F1-B44D-1A71-AF15-6E68DB5ADE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549047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782ED1-F8A0-4FB7-01CA-8CB85EFC5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339F2A-9425-E5F4-70AA-E8014E7481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663527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E34E25-82C6-C70F-76A8-6D987C867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C53516-269B-4C37-AABA-2663DDBA60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49932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CD0D65-0118-CCF8-A7A5-412AC7570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F3C093-6534-8723-AFB8-85486DBB5C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314427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5AE2D0-295F-6AF0-20B0-A1AEE17E0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358E6-EAAE-443E-047C-4ED9A4BC8A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706524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BEC1B3-94C9-621E-B750-AA46EFF78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404E5F-50DA-82E6-5295-3BB7BB81F3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682298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D30EFD-F33A-B95A-878E-9E76B7838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808958-D403-05D0-14BD-69DA801CF3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59870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879605-84B1-A86E-FC86-0213B4475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7DA978-CDF8-4764-9D75-849BC7861F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656327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070399-CA68-9AB0-83DE-DE7B862D0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2629FA-3A09-2507-BE7A-38763E9767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69108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9D6D5D-C2EF-A572-71F4-D071FD55D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4DF467-99B9-FBDA-73FA-62E83AB54F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201625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C16849-E953-A7DF-C655-7802B511F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Implications of Monte Carlo Learning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4E1506-8BDF-341C-2EFE-AA4B623637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777270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617A58-5E4D-1B28-4D94-B4F5A5A24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Using Monte Carlo for Action Values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5B045E-F53F-69A9-99C1-9BC2C2A067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037553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AA7429-16D3-4878-62FC-F4FA6540D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Exploring Starts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895F82-7728-C50A-3ED7-5E9544A5AF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121068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8882C4-1586-58C9-F95E-612DC6730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Using Monte Carlo methods for generalized policy iteration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DDF3DF-0E28-FE66-BAB1-A282FDB75A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223232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2FE6D8-F2F4-B0D4-912F-F73E57F45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Using Monte Carlo methods for generalized policy iteration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15B8FD-B0CE-03EA-0BFF-85AC9DD534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729699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373182-02DB-A342-9E2D-245307D89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The MC generalized policy iteration algorithm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681DD7-42F8-1F90-4201-49D725A5F9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000365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DD5747-D839-1A4A-2FC0-C7835CB35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28C3E5-E38F-3530-61A6-F80E2C5675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604817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68BC35-5A8F-49D4-EA62-0823AE03C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A3BF98-6DC9-FE3B-EE7D-57258E243D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347679"/>
      </p:ext>
    </p:extLst>
  </p:cSld>
  <p:clrMapOvr>
    <a:masterClrMapping/>
  </p:clrMapOvr>
  <p:transition>
    <p:cu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F41907-F7FA-67CF-5EE4-18153406A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092570-F5A0-EBE1-E09C-68231C7289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149902"/>
      </p:ext>
    </p:extLst>
  </p:cSld>
  <p:clrMapOvr>
    <a:masterClrMapping/>
  </p:clrMapOvr>
  <p:transition>
    <p:cu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8AE070-5D78-9463-3340-C652343AA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D3DA78-CA30-89C3-B8C8-7AEBC2E6AE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89247"/>
      </p:ext>
    </p:extLst>
  </p:cSld>
  <p:clrMapOvr>
    <a:masterClrMapping/>
  </p:clrMapOvr>
  <p:transition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126B61-EAC2-70A8-E843-7A7793503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B67F90-28B8-9743-59EB-0A9CE48524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949662"/>
      </p:ext>
    </p:extLst>
  </p:cSld>
  <p:clrMapOvr>
    <a:masterClrMapping/>
  </p:clrMapOvr>
  <p:transition>
    <p:cut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EC71A3-D452-DE31-2CFB-2F16827E7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465E1A-3038-314B-44C5-749F83DC5F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891773"/>
      </p:ext>
    </p:extLst>
  </p:cSld>
  <p:clrMapOvr>
    <a:masterClrMapping/>
  </p:clrMapOvr>
  <p:transition>
    <p:cut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EDD918-BE7B-5E67-7440-370A89EB7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883434-6BC5-F76B-86A1-AEC0724E9E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2312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</Words>
  <Application>Microsoft Office PowerPoint</Application>
  <PresentationFormat>Widescreen</PresentationFormat>
  <Paragraphs>28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1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Sample-based Learning Methods</vt:lpstr>
      <vt:lpstr>The objectives of this lecture is to: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Limitations of Dynamic Programming</vt:lpstr>
      <vt:lpstr>Monte Carlo methods for prediction and control</vt:lpstr>
      <vt:lpstr>Monte Carlo Methods for Policy Evaluation</vt:lpstr>
      <vt:lpstr>PowerPoint Presentation</vt:lpstr>
      <vt:lpstr>Monte Carlo Methods for Policy Evaluation</vt:lpstr>
      <vt:lpstr>Efficient MC computation of returns</vt:lpstr>
      <vt:lpstr>Efficient MC computation of returns</vt:lpstr>
      <vt:lpstr>Monte Carlo Methods for Policy Evaluation</vt:lpstr>
      <vt:lpstr>PowerPoint Presentation</vt:lpstr>
      <vt:lpstr>PowerPoint Presentation</vt:lpstr>
      <vt:lpstr>Example: Using Monte Carlo for Prediction</vt:lpstr>
      <vt:lpstr>Example: Using Monte Carlo for Prediction</vt:lpstr>
      <vt:lpstr>Example: Using Monte Carlo for Prediction</vt:lpstr>
      <vt:lpstr>Example: Using Monte Carlo for Prediction</vt:lpstr>
      <vt:lpstr>Example: Using Monte Carlo for Prediction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Example: Using Monte Carlo for Prediction</vt:lpstr>
      <vt:lpstr>Example: Using Monte Carlo for Prediction</vt:lpstr>
      <vt:lpstr>Implications of Monte Carlo Learning</vt:lpstr>
      <vt:lpstr>Using Monte Carlo for Action Values</vt:lpstr>
      <vt:lpstr>Exploring Starts</vt:lpstr>
      <vt:lpstr>Using Monte Carlo methods for generalized policy iteration</vt:lpstr>
      <vt:lpstr>Using Monte Carlo methods for generalized policy iteration</vt:lpstr>
      <vt:lpstr>The MC generalized policy iteration algorithm</vt:lpstr>
      <vt:lpstr>Solving Blackjack Example</vt:lpstr>
      <vt:lpstr>Solving Blackjack Example</vt:lpstr>
      <vt:lpstr>Solving Blackjack Example</vt:lpstr>
      <vt:lpstr>Solving Blackjack Example</vt:lpstr>
      <vt:lpstr>Solving Blackjack Example</vt:lpstr>
      <vt:lpstr>Solving Blackjack Example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2026-03-10T12:47:08Z</dcterms:created>
  <dcterms:modified xsi:type="dcterms:W3CDTF">2026-03-10T12:47:08Z</dcterms:modified>
</cp:coreProperties>
</file>