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40D7CB-B248-2464-F6B4-3572517D8B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20810E0-0A16-921B-C92D-9D714CFB70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5F104-8254-434A-B621-A08BAE349D56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2916489-31DC-A39B-D50F-6D7053EDF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AF55FE-EDB7-1DD9-5BD1-0B311C559A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C4145-957A-4EA9-83CF-C66C682ABA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4319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EFE1612-E141-8CF5-DCBE-4AE879D27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B134E3-1FEB-31A7-1A48-C5A725E4FA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CBDA52-C02D-FDD6-0761-4B8C2C965C8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515F104-8254-434A-B621-A08BAE349D56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169A06-B42D-E225-2868-B2E3AD0A1C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861554-C045-93D5-2B26-12DD6D5C2B7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CCC4145-957A-4EA9-83CF-C66C682ABA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21781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2AA12F-E7A1-1037-9E99-440B175ACE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8BB677-1F19-D35A-3E43-DCC3BB0FA1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92607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CB3E60-0665-67E8-A058-FAD6076A5F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0BD542-BBE9-F94F-F09F-9B4D4671D0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91461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21749E-F446-9276-8E0D-08F320B9D6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400" b="1">
                <a:solidFill>
                  <a:srgbClr val="004B89"/>
                </a:solidFill>
                <a:cs typeface="Calibri"/>
              </a:rPr>
              <a:t>Temporal Difference Learning Methods for Prediction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273CC6-44F9-5760-EFF8-13D1EB0B1B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5595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94B95D-FD80-7507-FE4A-9B6A01B9BA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The objectives of this lecture is to: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E15B59-A193-A8BA-DB7D-8CA44895FE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7544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2519E8-5EBA-E14C-CCEE-2F040BF924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What is Temporal Difference (TD) learning?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08EB1C-E938-7D38-B122-4E47D7C537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873594"/>
      </p:ext>
    </p:extLst>
  </p:cSld>
  <p:clrMapOvr>
    <a:masterClrMapping/>
  </p:clrMapOvr>
  <p:transition>
    <p:cut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9C842A-A2C0-FE74-8A94-7F4F4B6AD6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TD Prediction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415D05-109F-10DB-970F-2C1EDFBFE4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603017"/>
      </p:ext>
    </p:extLst>
  </p:cSld>
  <p:clrMapOvr>
    <a:masterClrMapping/>
  </p:clrMapOvr>
  <p:transition>
    <p:cut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7FF14F-778D-5FF0-FF23-48EB87AD22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Bootstrapping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4DA4E6-8DBA-00C2-31B1-8D28E67090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594359"/>
      </p:ext>
    </p:extLst>
  </p:cSld>
  <p:clrMapOvr>
    <a:masterClrMapping/>
  </p:clrMapOvr>
  <p:transition>
    <p:cut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025F1C-E418-FB45-3662-66E0248C52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TD Prediction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CAF9D7-07D5-0181-9FAA-9D57553CBC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1454038"/>
      </p:ext>
    </p:extLst>
  </p:cSld>
  <p:clrMapOvr>
    <a:masterClrMapping/>
  </p:clrMapOvr>
  <p:transition>
    <p:cut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B41113-2F3A-22E7-DB78-4190E991E2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In Dynamic Programming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950639-6840-C07A-DF34-31343457F7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78328"/>
      </p:ext>
    </p:extLst>
  </p:cSld>
  <p:clrMapOvr>
    <a:masterClrMapping/>
  </p:clrMapOvr>
  <p:transition>
    <p:cut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3C60D4-6E76-8C5F-166B-1F2537877F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1-Step TD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358E92-2A93-E625-D86B-0D2B8C0402F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970644"/>
      </p:ext>
    </p:extLst>
  </p:cSld>
  <p:clrMapOvr>
    <a:masterClrMapping/>
  </p:clrMapOvr>
  <p:transition>
    <p:cut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5C42E6-8140-E36D-BD49-46834C26C1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1-Step TD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E3B52D-E409-4286-F4B2-3542EF461A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0289184"/>
      </p:ext>
    </p:extLst>
  </p:cSld>
  <p:clrMapOvr>
    <a:masterClrMapping/>
  </p:clrMapOvr>
  <p:transition>
    <p:cut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A5A9964-C499-7F4A-A198-2BC2655C2C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TD(0) Algorithm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53E597-7F46-B8C9-0E90-29D977FF6A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4835820"/>
      </p:ext>
    </p:extLst>
  </p:cSld>
  <p:clrMapOvr>
    <a:masterClrMapping/>
  </p:clrMapOvr>
  <p:transition>
    <p:cut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6844A9-1F6C-607E-1CB9-72577A02F5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EFFE44-6D34-0227-4E34-336D343FA5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65480"/>
      </p:ext>
    </p:extLst>
  </p:cSld>
  <p:clrMapOvr>
    <a:masterClrMapping/>
  </p:clrMapOvr>
  <p:transition>
    <p:cut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35FBB2-AED5-6A56-95DA-37FDADE16F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6AFA41-4572-BDB3-F21F-03A6577CA8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8665446"/>
      </p:ext>
    </p:extLst>
  </p:cSld>
  <p:clrMapOvr>
    <a:masterClrMapping/>
  </p:clrMapOvr>
  <p:transition>
    <p:cut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1CE4B6-96C0-7A81-3A2A-07FA19BDF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EB9FC3-10B8-FFAC-A974-E34D213189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872611"/>
      </p:ext>
    </p:extLst>
  </p:cSld>
  <p:clrMapOvr>
    <a:masterClrMapping/>
  </p:clrMapOvr>
  <p:transition>
    <p:cut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09F27B-8E27-884F-73E1-A50A7FA208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C37DE1-0614-526D-61E8-6A899CC5FD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8276432"/>
      </p:ext>
    </p:extLst>
  </p:cSld>
  <p:clrMapOvr>
    <a:masterClrMapping/>
  </p:clrMapOvr>
  <p:transition>
    <p:cut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3246A8-A158-B83A-639B-DE06DF7800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97246D-D2CA-7BC6-E9AC-606D375FAE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56643"/>
      </p:ext>
    </p:extLst>
  </p:cSld>
  <p:clrMapOvr>
    <a:masterClrMapping/>
  </p:clrMapOvr>
  <p:transition>
    <p:cut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7E2478C-C25B-7D26-54B0-98BF040DCF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81C8E2-CD55-F398-C30E-41D3ED72FF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24770"/>
      </p:ext>
    </p:extLst>
  </p:cSld>
  <p:clrMapOvr>
    <a:masterClrMapping/>
  </p:clrMapOvr>
  <p:transition>
    <p:cut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B57F9D-B2A2-3C15-349E-54AA35E28F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131148-465A-3A0B-5072-386A42DE17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064671"/>
      </p:ext>
    </p:extLst>
  </p:cSld>
  <p:clrMapOvr>
    <a:masterClrMapping/>
  </p:clrMapOvr>
  <p:transition>
    <p:cut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0C2464-32F1-8D60-D1B9-BDEC9B8910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3C850D-340A-3C9A-8553-B7F746DF9F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496168"/>
      </p:ext>
    </p:extLst>
  </p:cSld>
  <p:clrMapOvr>
    <a:masterClrMapping/>
  </p:clrMapOvr>
  <p:transition>
    <p:cut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AB724A-F3EB-EAD6-4A9F-BA795D5613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141817-AD55-BFCC-5117-724896E31F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360103"/>
      </p:ext>
    </p:extLst>
  </p:cSld>
  <p:clrMapOvr>
    <a:masterClrMapping/>
  </p:clrMapOvr>
  <p:transition>
    <p:cut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75C44E-A2F7-FC24-B785-125AAE88B7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E2FE3F-4B3A-3EE5-9E05-B7337E204D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001663"/>
      </p:ext>
    </p:extLst>
  </p:cSld>
  <p:clrMapOvr>
    <a:masterClrMapping/>
  </p:clrMapOvr>
  <p:transition>
    <p:cut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E99B1E-5BB8-0A35-78BE-C22F36E4E9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968935-8AF3-E235-21A8-374A001377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560959"/>
      </p:ext>
    </p:extLst>
  </p:cSld>
  <p:clrMapOvr>
    <a:masterClrMapping/>
  </p:clrMapOvr>
  <p:transition>
    <p:cut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ACB97A-DBE3-DA6B-4E9E-743783364C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 (Using MC)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E2AF38-BF80-4FF2-A888-6A5175A067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145549"/>
      </p:ext>
    </p:extLst>
  </p:cSld>
  <p:clrMapOvr>
    <a:masterClrMapping/>
  </p:clrMapOvr>
  <p:transition>
    <p:cut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489DE82-667F-2028-A825-766B7D88E5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 (Using MC)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83CCCF-BFCB-4B95-6CB3-3C14C65221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098075"/>
      </p:ext>
    </p:extLst>
  </p:cSld>
  <p:clrMapOvr>
    <a:masterClrMapping/>
  </p:clrMapOvr>
  <p:transition>
    <p:cut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2C74D4-D504-CFF8-FEFC-60764A1D09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 (Using MC)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DDF1C4-F0EE-FE6B-66F0-9CFCC530F7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967984"/>
      </p:ext>
    </p:extLst>
  </p:cSld>
  <p:clrMapOvr>
    <a:masterClrMapping/>
  </p:clrMapOvr>
  <p:transition>
    <p:cut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57C07C-1196-95A3-D122-C187D1995F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 (Using MC)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391E9C-B279-A2EB-63C2-5340B26B57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572671"/>
      </p:ext>
    </p:extLst>
  </p:cSld>
  <p:clrMapOvr>
    <a:masterClrMapping/>
  </p:clrMapOvr>
  <p:transition>
    <p:cut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818A75-F606-6DD2-1917-E28360A8B0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 (Using MC)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48F3D7-6467-03B7-45CA-9D420122B6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7662997"/>
      </p:ext>
    </p:extLst>
  </p:cSld>
  <p:clrMapOvr>
    <a:masterClrMapping/>
  </p:clrMapOvr>
  <p:transition>
    <p:cut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FC4F96-F7CB-D2C1-931D-924BAA71AD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 (Using MC)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79925F-68D8-648F-339A-B5D40641AA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3617782"/>
      </p:ext>
    </p:extLst>
  </p:cSld>
  <p:clrMapOvr>
    <a:masterClrMapping/>
  </p:clrMapOvr>
  <p:transition>
    <p:cut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8F7793-2631-BA75-E63C-C6B8041C05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 (Using MC)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48F500-B651-D3A0-7D5A-C03426B815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5814070"/>
      </p:ext>
    </p:extLst>
  </p:cSld>
  <p:clrMapOvr>
    <a:masterClrMapping/>
  </p:clrMapOvr>
  <p:transition>
    <p:cut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FEF80F-1B68-CDEC-4BD0-924163A964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 (Using TD)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C14962-C188-AA6D-E5E7-C8CDDF3289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3304464"/>
      </p:ext>
    </p:extLst>
  </p:cSld>
  <p:clrMapOvr>
    <a:masterClrMapping/>
  </p:clrMapOvr>
  <p:transition>
    <p:cut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0DDE83-0A54-BF3F-5304-97D76CE6AD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 (Using TD)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09D0E4-1859-B466-DD08-445E475583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0017382"/>
      </p:ext>
    </p:extLst>
  </p:cSld>
  <p:clrMapOvr>
    <a:masterClrMapping/>
  </p:clrMapOvr>
  <p:transition>
    <p:cut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5060C7-D5C5-5BDD-850B-C0A87ADCE1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 (Using TD)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6466D0-E01B-927B-47E3-414004A92D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55925"/>
      </p:ext>
    </p:extLst>
  </p:cSld>
  <p:clrMapOvr>
    <a:masterClrMapping/>
  </p:clrMapOvr>
  <p:transition>
    <p:cut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04B8460-5D70-D8BD-04CE-5CE2B8BB5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 (Using TD)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81DD42-AD7C-931B-F29A-932F4BEC77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491732"/>
      </p:ext>
    </p:extLst>
  </p:cSld>
  <p:clrMapOvr>
    <a:masterClrMapping/>
  </p:clrMapOvr>
  <p:transition>
    <p:cut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50894D-6A2F-6B20-C169-1A897EBAF4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 (Using TD)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5F27AB-4337-B3E9-9912-CFFB1D6A2D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115801"/>
      </p:ext>
    </p:extLst>
  </p:cSld>
  <p:clrMapOvr>
    <a:masterClrMapping/>
  </p:clrMapOvr>
  <p:transition>
    <p:cut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839B48-AF44-49FA-2E1D-C22BF03465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 (Using TD)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B56A6D-71D6-BF7A-2546-A985907FF2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1987839"/>
      </p:ext>
    </p:extLst>
  </p:cSld>
  <p:clrMapOvr>
    <a:masterClrMapping/>
  </p:clrMapOvr>
  <p:transition>
    <p:cut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F5AF04-6D7F-0441-BB72-F9BE5B5CE9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 (Using TD)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3ECE73-16C7-720D-4D61-B717BF9097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0391304"/>
      </p:ext>
    </p:extLst>
  </p:cSld>
  <p:clrMapOvr>
    <a:masterClrMapping/>
  </p:clrMapOvr>
  <p:transition>
    <p:cut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5C87AA-F866-35B3-9717-9B0610791A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 (Using TD)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61E57F-09DD-D8C1-0CAA-5412DC29ED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3853565"/>
      </p:ext>
    </p:extLst>
  </p:cSld>
  <p:clrMapOvr>
    <a:masterClrMapping/>
  </p:clrMapOvr>
  <p:transition>
    <p:cut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2A694F-389B-F1ED-7557-9E17C7CB7B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 (Using TD)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53991E-4744-EBF6-3C0B-94CA6DFB90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0275407"/>
      </p:ext>
    </p:extLst>
  </p:cSld>
  <p:clrMapOvr>
    <a:masterClrMapping/>
  </p:clrMapOvr>
  <p:transition>
    <p:cut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4CEBEF-9BFC-C6CE-E4D2-AC10A09FD0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 (Using TD)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0877AC-4A7F-820C-91DF-99F30C852D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136060"/>
      </p:ext>
    </p:extLst>
  </p:cSld>
  <p:clrMapOvr>
    <a:masterClrMapping/>
  </p:clrMapOvr>
  <p:transition>
    <p:cut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F13422-E59E-0709-1F7F-93A05A3454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 (Using TD)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A4FB63-51F4-E701-1424-208081228E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852824"/>
      </p:ext>
    </p:extLst>
  </p:cSld>
  <p:clrMapOvr>
    <a:masterClrMapping/>
  </p:clrMapOvr>
  <p:transition>
    <p:cut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A05613-843C-D4EB-F204-FF8A7BC510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Driving Home (Using TD)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CC1C19-1288-D814-7173-CDC24F341D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1627325"/>
      </p:ext>
    </p:extLst>
  </p:cSld>
  <p:clrMapOvr>
    <a:masterClrMapping/>
  </p:clrMapOvr>
  <p:transition>
    <p:cut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A65878-F4E5-830F-BF47-FBCCF3C38C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4AAE4C-175B-DECA-DDC6-82F1010E0F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798964"/>
      </p:ext>
    </p:extLst>
  </p:cSld>
  <p:clrMapOvr>
    <a:masterClrMapping/>
  </p:clrMapOvr>
  <p:transition>
    <p:cut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C92E7C-2AEA-79BE-1AF7-725D1CABAA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The advantages of  TD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448D40-B692-F7D7-9AE6-10BF9D56D2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8737555"/>
      </p:ext>
    </p:extLst>
  </p:cSld>
  <p:clrMapOvr>
    <a:masterClrMapping/>
  </p:clrMapOvr>
  <p:transition>
    <p:cut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7E8B32-689A-32F1-C434-AD0BBE13FB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Comparing TD and MC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9AE8B6-D0AF-6FDF-F437-C39826E949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5760142"/>
      </p:ext>
    </p:extLst>
  </p:cSld>
  <p:clrMapOvr>
    <a:masterClrMapping/>
  </p:clrMapOvr>
  <p:transition>
    <p:cut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836243-F309-05BA-9CA8-410145F539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Comparing TD and MC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2668F0-8D5D-677B-0F6C-01C84FC524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114627"/>
      </p:ext>
    </p:extLst>
  </p:cSld>
  <p:clrMapOvr>
    <a:masterClrMapping/>
  </p:clrMapOvr>
  <p:transition>
    <p:cut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A6E9EC-1FA6-B3AC-4124-BCDA1341B0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Comparing TD and MC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5B4986-ADF0-35AF-2442-4906823A6F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8081096"/>
      </p:ext>
    </p:extLst>
  </p:cSld>
  <p:clrMapOvr>
    <a:masterClrMapping/>
  </p:clrMapOvr>
  <p:transition>
    <p:cut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3712C8-36DE-177A-6B10-6173DB9FF3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Comparing TD and MC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758B8B-F0E9-1AF9-D817-BE59A92DD0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8895643"/>
      </p:ext>
    </p:extLst>
  </p:cSld>
  <p:clrMapOvr>
    <a:masterClrMapping/>
  </p:clrMapOvr>
  <p:transition>
    <p:cut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D2A0EA-BB05-A18C-BBE3-BEE14177C9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Comparing TD and MC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99B989-2622-4F4B-3EFD-035770D6D2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622189"/>
      </p:ext>
    </p:extLst>
  </p:cSld>
  <p:clrMapOvr>
    <a:masterClrMapping/>
  </p:clrMapOvr>
  <p:transition>
    <p:cut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5A8B60-DD8A-1D3C-8AAA-5CF0C950DA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Comparing TD and MC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E506C8-8B69-E2D1-F6B5-4642303384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5975891"/>
      </p:ext>
    </p:extLst>
  </p:cSld>
  <p:clrMapOvr>
    <a:masterClrMapping/>
  </p:clrMapOvr>
  <p:transition>
    <p:cut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53A117-9503-1C1D-B199-7316139581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Comparing TD and MC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43B192-2307-A75A-F0C5-27027634A5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339984"/>
      </p:ext>
    </p:extLst>
  </p:cSld>
  <p:clrMapOvr>
    <a:masterClrMapping/>
  </p:clrMapOvr>
  <p:transition>
    <p:cut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35566A-2DB9-5298-888E-9914F8D74B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Comparing TD and MC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BEA8D5-ED56-FFA9-6DE1-F816D709EF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4236405"/>
      </p:ext>
    </p:extLst>
  </p:cSld>
  <p:clrMapOvr>
    <a:masterClrMapping/>
  </p:clrMapOvr>
  <p:transition>
    <p:cut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64F66E-3201-B5B5-1FB4-3DEE658FF8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6A874A-578F-C254-5AB4-6FF5EB5EC7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25634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18DF67-174E-CAB9-5E3E-BB26C66254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390FD2-519D-2A29-E313-5C55DE6F94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06296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0C40DE-000C-1A0B-EB1D-B13B6E7E75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2512BC-29B1-45DB-8776-31E9FB9952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80703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DE2090-1322-AF6E-3E3C-6216E912BD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A2AB40-E66B-B3BD-2EF7-B611392C6F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6231055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07A751-6F74-7992-6585-06318B1B97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BA1C5E-51EB-CA33-8C80-ED5F20B138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7678834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2ADDFA-6A86-B5DC-9BF8-7A716A3A7B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FB6D84-1A1F-99FE-EB31-5E5F02BBCB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1005388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A03976-5276-A843-A675-750D08E5B4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003AB9-0884-01A1-3C6D-3EACE611FC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796482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AD6804C-99B1-C3A9-D0A7-3E2DA86DA2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4AE805-E65D-BB6A-553A-D6ADA4B4DE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598153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5B8CD8-CA06-7E95-97CD-46AFAB1FB9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3ECC01-0F34-D32A-8111-8FC80C2799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8214671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2F0947-78FF-57E9-2F96-CF45D110BE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A3DC42-8CD6-F4AE-D8E3-DFBFB6F019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0927490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17EF57-0E3D-9B3A-B559-04AAEADC63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B37787-17CB-F0E5-9A27-9C21AB9AB0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6383208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ACE2D9-5F02-16F2-E386-B5605E1E6F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872CEF-E201-C327-730A-EAAEEB1269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6488058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C25E46-EF0A-AA18-DBB8-C5638DDEA8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D2A4F6-721F-6D27-4FD1-5F8484C1AE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155098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796EED-750F-7B71-0CD6-D37CBD7EF4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5B8943-8959-FDC9-CA49-C80B957BDD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4927514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290AB7-0352-6C14-069F-06799F25E1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Solved Example</a:t>
            </a:r>
            <a:endParaRPr 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67BC49-2DCE-BF5D-ABEB-CA1DD9A6D1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937007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070355E-13EF-AD45-9083-55AD84A4CD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A465D5-A38A-A7CD-FA66-E9482B2432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885731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E019DA-31D3-C16A-3F32-E51EFAB976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CD3D8A-507E-4C85-C3C3-B8832125AC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9559172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5ECA55-A07C-5287-C04C-F515C80F85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50100D-91A5-F9BA-50EC-7357EE4292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0304877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EF8D17-CB62-0950-6024-76A6BC82F4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34C59D-E9A7-124C-D934-8E6A2C6420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797594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60A523-1216-920F-FB5B-34AAE31961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3A3EEE-3EEF-6AF2-B9EB-F64698945D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72692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43CBBD-E071-B2A2-4DC5-703D69F853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Summary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994AB1-9DF1-0CBC-1DD8-607F821252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9667788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6345214-6CB5-7E48-7B65-CB8B7C7270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BED095-D636-5A4A-5260-F453859EE0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6982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275</Words>
  <Application>Microsoft Office PowerPoint</Application>
  <PresentationFormat>Widescreen</PresentationFormat>
  <Paragraphs>51</Paragraphs>
  <Slides>74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74</vt:i4>
      </vt:variant>
    </vt:vector>
  </HeadingPairs>
  <TitlesOfParts>
    <vt:vector size="81" baseType="lpstr">
      <vt:lpstr>Andalus</vt:lpstr>
      <vt:lpstr>Aptos</vt:lpstr>
      <vt:lpstr>Aptos Display</vt:lpstr>
      <vt:lpstr>Arial</vt:lpstr>
      <vt:lpstr>Calibri</vt:lpstr>
      <vt:lpstr>Georgia</vt:lpstr>
      <vt:lpstr>Office Theme</vt:lpstr>
      <vt:lpstr>PowerPoint Presentation</vt:lpstr>
      <vt:lpstr>PowerPoint Presentation</vt:lpstr>
      <vt:lpstr>Temporal Difference Learning Methods for Prediction</vt:lpstr>
      <vt:lpstr>The objectives of this lecture is to:</vt:lpstr>
      <vt:lpstr>What is Temporal Difference (TD) learning?</vt:lpstr>
      <vt:lpstr>TD Prediction</vt:lpstr>
      <vt:lpstr>Bootstrapping</vt:lpstr>
      <vt:lpstr>TD Prediction</vt:lpstr>
      <vt:lpstr>In Dynamic Programming</vt:lpstr>
      <vt:lpstr>1-Step TD</vt:lpstr>
      <vt:lpstr>1-Step TD</vt:lpstr>
      <vt:lpstr>TD(0) Algorithm</vt:lpstr>
      <vt:lpstr>Example: Driving Home</vt:lpstr>
      <vt:lpstr>Example: Driving Home</vt:lpstr>
      <vt:lpstr>Example: Driving Home</vt:lpstr>
      <vt:lpstr>Example: Driving Home</vt:lpstr>
      <vt:lpstr>Example: Driving Home</vt:lpstr>
      <vt:lpstr>Example: Driving Home</vt:lpstr>
      <vt:lpstr>Example: Driving Home</vt:lpstr>
      <vt:lpstr>Example: Driving Home</vt:lpstr>
      <vt:lpstr>Example: Driving Home</vt:lpstr>
      <vt:lpstr>Example: Driving Home</vt:lpstr>
      <vt:lpstr>Example: Driving Home</vt:lpstr>
      <vt:lpstr>Example: Driving Home (Using MC)</vt:lpstr>
      <vt:lpstr>Example: Driving Home (Using MC)</vt:lpstr>
      <vt:lpstr>Example: Driving Home (Using MC)</vt:lpstr>
      <vt:lpstr>Example: Driving Home (Using MC)</vt:lpstr>
      <vt:lpstr>Example: Driving Home (Using MC)</vt:lpstr>
      <vt:lpstr>Example: Driving Home (Using MC)</vt:lpstr>
      <vt:lpstr>Example: Driving Home (Using MC)</vt:lpstr>
      <vt:lpstr>Example: Driving Home (Using TD)</vt:lpstr>
      <vt:lpstr>Example: Driving Home (Using TD)</vt:lpstr>
      <vt:lpstr>Example: Driving Home (Using TD)</vt:lpstr>
      <vt:lpstr>Example: Driving Home (Using TD)</vt:lpstr>
      <vt:lpstr>Example: Driving Home (Using TD)</vt:lpstr>
      <vt:lpstr>Example: Driving Home (Using TD)</vt:lpstr>
      <vt:lpstr>Example: Driving Home (Using TD)</vt:lpstr>
      <vt:lpstr>Example: Driving Home (Using TD)</vt:lpstr>
      <vt:lpstr>Example: Driving Home (Using TD)</vt:lpstr>
      <vt:lpstr>Example: Driving Home (Using TD)</vt:lpstr>
      <vt:lpstr>Example: Driving Home (Using TD)</vt:lpstr>
      <vt:lpstr>Example: Driving Home (Using TD)</vt:lpstr>
      <vt:lpstr>PowerPoint Presentation</vt:lpstr>
      <vt:lpstr>The advantages of  TD</vt:lpstr>
      <vt:lpstr>Comparing TD and MC</vt:lpstr>
      <vt:lpstr>Comparing TD and MC</vt:lpstr>
      <vt:lpstr>Comparing TD and MC</vt:lpstr>
      <vt:lpstr>Comparing TD and MC</vt:lpstr>
      <vt:lpstr>Comparing TD and MC</vt:lpstr>
      <vt:lpstr>Comparing TD and MC</vt:lpstr>
      <vt:lpstr>Comparing TD and MC</vt:lpstr>
      <vt:lpstr>Comparing TD and MC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Solved Example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Summary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walid raslan</dc:creator>
  <cp:lastModifiedBy>walid raslan</cp:lastModifiedBy>
  <cp:revision>1</cp:revision>
  <dcterms:created xsi:type="dcterms:W3CDTF">2026-03-16T17:44:51Z</dcterms:created>
  <dcterms:modified xsi:type="dcterms:W3CDTF">2026-03-16T17:44:51Z</dcterms:modified>
</cp:coreProperties>
</file>