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howGuides="1">
      <p:cViewPr varScale="1">
        <p:scale>
          <a:sx n="120" d="100"/>
          <a:sy n="120" d="100"/>
        </p:scale>
        <p:origin x="198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ADF617-8F15-A27E-6EC8-015A99240C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E58BFD-9727-0CB1-A575-33F0F8C547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677B54-6A00-33ED-60AF-63500244E8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054E8-546C-4CB5-BFF0-668E662A56F9}" type="datetimeFigureOut">
              <a:rPr lang="en-US" smtClean="0"/>
              <a:t>2026-01-01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0C919F-714A-CA27-65D2-8FC706659C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76BFEE-F672-EDB9-7C11-073BB7CD03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C487C-8669-44B9-BE34-A241942799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80505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7582AA-C40D-2D4E-B3D5-B7776CBDBF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DDBFDA-8AC8-CB0D-B3E0-5812A31E34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BD40E1-14DE-E099-B4C8-19A3F6B390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054E8-546C-4CB5-BFF0-668E662A56F9}" type="datetimeFigureOut">
              <a:rPr lang="en-US" smtClean="0"/>
              <a:t>2026-01-01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888CE4-5926-749E-1B53-BB143AD851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CCE3C3-6A86-EC00-CC1F-634B16F9FE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C487C-8669-44B9-BE34-A241942799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93148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40AA72-DE62-ABAB-6AB3-0C4C95E483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EF2C9D-A59A-85C2-3B44-489994A900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794811-31E5-AEEA-B6BD-EA83FB0163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054E8-546C-4CB5-BFF0-668E662A56F9}" type="datetimeFigureOut">
              <a:rPr lang="en-US" smtClean="0"/>
              <a:t>2026-01-01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914C9D-7A6E-5962-666F-57C7806AB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E0833F-B3E7-CAD9-5DC3-40BB19CCBD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C487C-8669-44B9-BE34-A241942799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51498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42BB5F-7B85-0E97-0258-BFDFECFE44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8673C5-631E-BABD-2163-78E37FFC90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36DD04-3368-72F6-6F9F-A056B87E5C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75B758-2EB9-91F1-3780-A90236E5D2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054E8-546C-4CB5-BFF0-668E662A56F9}" type="datetimeFigureOut">
              <a:rPr lang="en-US" smtClean="0"/>
              <a:t>2026-01-01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E8068E-08C2-F707-527F-6C23E7D61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0FC1DA-B3D1-CA9D-E919-4CFC87E423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C487C-8669-44B9-BE34-A241942799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75485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96E8AA-0BBC-1AD2-28F3-C86832437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076172-0A25-CB82-2BBF-E50911030A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EEFFE5-38F7-7EC3-9CD2-924D45DFE4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0DBE491-0BAC-1D8A-00BE-4E15D67C13F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5A3A85-CBC3-6EB6-6950-60FB00F2BC1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9D89614-1067-5029-466A-AF1ECB330E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054E8-546C-4CB5-BFF0-668E662A56F9}" type="datetimeFigureOut">
              <a:rPr lang="en-US" smtClean="0"/>
              <a:t>2026-01-01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7AC45B5-BFA5-7C0A-7EF2-013BC147C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49A791C-592F-9161-CE53-B64BEE777F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C487C-8669-44B9-BE34-A241942799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76023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8A782A-E4C2-6F9C-929B-DBFFFF7BBB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BF9BF13-0AA2-A4C0-23C0-1154EAB8ED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054E8-546C-4CB5-BFF0-668E662A56F9}" type="datetimeFigureOut">
              <a:rPr lang="en-US" smtClean="0"/>
              <a:t>2026-01-01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8B1050-8335-C702-4D52-4A5C071A07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C22658-9240-7646-251C-26F37EB022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C487C-8669-44B9-BE34-A241942799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88758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F78A41F-EE4A-CD6B-85FC-7099F8BD99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054E8-546C-4CB5-BFF0-668E662A56F9}" type="datetimeFigureOut">
              <a:rPr lang="en-US" smtClean="0"/>
              <a:t>2026-01-01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41735F9-AF93-8A84-F837-8EAF2B47B0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28FC71-D4CF-EA0A-FCE6-E82A8FA95E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C487C-8669-44B9-BE34-A241942799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36835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2A9D8F-2335-B776-12E8-B8AC2EEE6F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149498-701C-9F00-F0CE-7A28EED540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2855A5-3F4B-70AC-53D8-665A50811D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604EE5-F59A-76D6-F4C3-A5D6D875B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054E8-546C-4CB5-BFF0-668E662A56F9}" type="datetimeFigureOut">
              <a:rPr lang="en-US" smtClean="0"/>
              <a:t>2026-01-01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341845-F6B0-99FC-0F4C-70DD97297E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AA14D4-9D69-9E4D-C976-AB0418B1A6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C487C-8669-44B9-BE34-A241942799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9037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5DEE35-4F90-0427-E928-1425364016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6BBB6E-D912-6217-647E-912B781212B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B3475B-ACB0-8E77-A4BD-D0EE4C8CA3E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00DFBF-9360-A02D-EE6E-15292F7414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054E8-546C-4CB5-BFF0-668E662A56F9}" type="datetimeFigureOut">
              <a:rPr lang="en-US" smtClean="0"/>
              <a:t>2026-01-01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007F04-2D9B-88D1-7289-F1147405CD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DD6893-85A7-D46B-9C92-12F6D9F84D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C487C-8669-44B9-BE34-A241942799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39796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C0558-2BF1-6C22-37AF-1AE47EF489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35CE3F-0FC4-2A8C-321D-5098D0A911A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443BAE-0CF5-66A3-CCA5-39F0D2B074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054E8-546C-4CB5-BFF0-668E662A56F9}" type="datetimeFigureOut">
              <a:rPr lang="en-US" smtClean="0"/>
              <a:t>2026-01-01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C81301-DAFF-8302-5F8C-2AC8461E41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385D75-570B-3D9A-9470-73FFF4CEC0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C487C-8669-44B9-BE34-A241942799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24635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3F73F56-B352-B273-F358-4D3C076CFC5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4CCF04-C035-A7CC-5FC0-D308686B4A6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A8C10D-42DB-78F4-E862-DD35FB3D1F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054E8-546C-4CB5-BFF0-668E662A56F9}" type="datetimeFigureOut">
              <a:rPr lang="en-US" smtClean="0"/>
              <a:t>2026-01-01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F285A6-60C0-C33F-5A75-EE01135FAD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8118EA-2F48-73CA-FEF6-7F67D498D7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C487C-8669-44B9-BE34-A241942799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26699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C13E952-62A3-D604-5F8C-AFCDF8012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36E7D6-7D53-C1F1-84C7-EA5B7E6161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A2D78F-57C1-7CD3-7BEC-C9F20282F5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5B054E8-546C-4CB5-BFF0-668E662A56F9}" type="datetimeFigureOut">
              <a:rPr lang="en-US" smtClean="0"/>
              <a:t>2026-01-01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D24FCB-880A-DE83-F14F-2AB3BCA0BA1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F2086C-597E-C4C9-FBB3-0DC666E8AFB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B8C487C-8669-44B9-BE34-A241942799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21364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92C86E-F19A-A24F-9AA4-1FD55F0A442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01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135994-F3ED-059C-FFF4-A1D7F973681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77984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</Words>
  <Application>Microsoft Office PowerPoint</Application>
  <PresentationFormat>Widescreen</PresentationFormat>
  <Paragraphs>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01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Ramy Elbadry</dc:creator>
  <cp:lastModifiedBy>Ramy Elbadry</cp:lastModifiedBy>
  <cp:revision>1</cp:revision>
  <dcterms:created xsi:type="dcterms:W3CDTF">2026-01-01T17:23:03Z</dcterms:created>
  <dcterms:modified xsi:type="dcterms:W3CDTF">2026-01-01T17:23:06Z</dcterms:modified>
</cp:coreProperties>
</file>