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140C1-9B43-4AA6-81EF-E1A8FACA3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4C103-F2B3-46E7-A39F-1917DA553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4B737-3EAC-4F20-B735-7CE3DC300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9D5B9-2A83-498F-807C-6F87F1E96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B7AA17-7098-470C-BDD6-C088AEAE7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186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5A1CB-3B0D-410E-9728-3DC12027F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4337ED-5784-4D24-B07E-9DE389C0F1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2BAEB-0F5D-4BD5-A061-5DACA3D1C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2DF38-4CC0-4D6C-A565-5908BF375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DC566-A14E-4DD5-9445-0E255FD5A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827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3FFBA-6D0D-4EB5-AB8F-5C2CEA2B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BF3689-0243-4217-8617-92EBACB88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D48A2-F611-4780-81BA-3401479AAE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996877-5DFB-4DB6-B6AA-850C3203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AB37B-990E-4CAB-A8F9-7530F15F9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52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FD70A-57F9-4616-9F87-79E801DDE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79451-499A-43D5-9A8B-EBEE50C397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23DD2B-47AA-465E-B121-1C426F3321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182B8F-FC5C-4949-893E-D1F97F082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CB9103-0F5C-4508-BCE1-CC5794E57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3E5F3-3B4D-42C0-BE6F-6C4AFC699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093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F4959-A8A3-413B-AAED-8CC956EE4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6DC512-A705-4E39-9283-263570A61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7C72E8-6727-43EB-A885-4BDCC4B903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A7E391-30DE-4CBF-85D5-620AD957B5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A32540-002F-4FEE-9A0E-CDA0590F5B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2D9548-9692-4ADE-8047-4524D096C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E65608-1819-45EB-8087-72D197FDD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BDC543-D5EA-4FFF-8414-86C6B5E8A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243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5684F-D85D-4824-960F-9F5885173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B69FF1-BCAF-4DCC-ABBC-6C6CC570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F59A7F-DC1A-4FED-92C2-14DC23AA8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3CE5F-59BC-46DA-82B5-7E06FF70E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015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A9CEE0-2C46-4100-86ED-9E971B610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769D4-2EB7-4DE1-9CCB-2B9E209BA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9A79D-C4EA-48EF-B388-6F862714F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95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E7B03-51DA-4E96-8F0E-B2E3C739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058B8-5DD3-474C-A476-02A9EBFC0E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109FEC-1EAE-4606-8009-333785063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1D7C0-F2DD-4AAC-9F24-389904ADC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154924-BD30-44A1-B792-E002B6552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93A61D-D02F-4943-9879-1A4625D0D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9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EB241-807B-4329-9F55-222A307D0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9F23FF-87AF-4758-B2CD-DC322AC6FF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67CC5B-C866-4E59-A7D1-226B964CF6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A9267-CC2E-4635-B133-5BE3E7133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473E2-27D9-477C-AEB4-0D19A448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61C73-FDCF-469C-99D0-FCCA05DAC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083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36D62-7085-458E-9752-F92239CD9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F003A2-ADCD-4209-82B0-79747D1FBC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E03610-B755-4337-B8EE-4C2E738E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FE7ACB-A7D9-4F7D-99AC-E0C2AD723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C5029-5AD2-4386-BF6E-F42AFDFE2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50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C29731-DCB5-434E-A1BB-20538DE8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B2C931-0B82-4E19-95A1-05AD04F90A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ABDFA-A24F-4DB0-A1C5-055876FDC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5E2A40-0F57-40E7-A6B8-E15B4C03E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5765E-18F7-4E00-8DDD-453EC3EAB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430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980DE4-BBFE-40D0-A840-1CC5A342C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3A8FA8-12FB-4DBD-8E53-BEF44352A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200B2-E2B2-40F9-B056-390676415F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BE5CD9-8CE6-4332-8EDD-73ED52C3E9B4}" type="datetimeFigureOut">
              <a:rPr lang="en-US" smtClean="0"/>
              <a:t>4/24/2022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A49028-6937-46AA-BD46-3DCA6AF4A5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EF4E42-F8BE-4EB0-83DB-78D8FD0F2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DA0CD-0DC2-4FF5-A598-6F27211B81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45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D6352D2-2040-40A4-8131-9F7613878B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418878"/>
              </p:ext>
            </p:extLst>
          </p:nvPr>
        </p:nvGraphicFramePr>
        <p:xfrm>
          <a:off x="1642877" y="678815"/>
          <a:ext cx="10168123" cy="5832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5323">
                  <a:extLst>
                    <a:ext uri="{9D8B030D-6E8A-4147-A177-3AD203B41FA5}">
                      <a16:colId xmlns:a16="http://schemas.microsoft.com/office/drawing/2014/main" val="3207487311"/>
                    </a:ext>
                  </a:extLst>
                </a:gridCol>
                <a:gridCol w="2352675">
                  <a:extLst>
                    <a:ext uri="{9D8B030D-6E8A-4147-A177-3AD203B41FA5}">
                      <a16:colId xmlns:a16="http://schemas.microsoft.com/office/drawing/2014/main" val="1590789092"/>
                    </a:ext>
                  </a:extLst>
                </a:gridCol>
                <a:gridCol w="2343150">
                  <a:extLst>
                    <a:ext uri="{9D8B030D-6E8A-4147-A177-3AD203B41FA5}">
                      <a16:colId xmlns:a16="http://schemas.microsoft.com/office/drawing/2014/main" val="2484226517"/>
                    </a:ext>
                  </a:extLst>
                </a:gridCol>
                <a:gridCol w="2466975">
                  <a:extLst>
                    <a:ext uri="{9D8B030D-6E8A-4147-A177-3AD203B41FA5}">
                      <a16:colId xmlns:a16="http://schemas.microsoft.com/office/drawing/2014/main" val="2470899151"/>
                    </a:ext>
                  </a:extLst>
                </a:gridCol>
              </a:tblGrid>
              <a:tr h="671698"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Lecture No.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slides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محتويات الامتحان النهائى </a:t>
                      </a:r>
                      <a:endParaRPr 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E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الشرائح الغير مدرجة بالامتحان النهائى</a:t>
                      </a:r>
                      <a:endParaRPr lang="en-US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093755"/>
                  </a:ext>
                </a:extLst>
              </a:tr>
              <a:tr h="56141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5 Risk assessment Considerations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1 to </a:t>
                      </a:r>
                      <a:r>
                        <a:rPr lang="ar-EG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5 من سليت 1 الى 31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13و14و15و32 و33و34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0037132"/>
                  </a:ext>
                </a:extLst>
              </a:tr>
              <a:tr h="56141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6 Risk analysis and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</a:t>
                      </a:r>
                      <a:r>
                        <a:rPr lang="ar-EG" dirty="0"/>
                        <a:t>1</a:t>
                      </a:r>
                      <a:r>
                        <a:rPr lang="en-US" dirty="0"/>
                        <a:t> to </a:t>
                      </a:r>
                      <a:r>
                        <a:rPr lang="ar-EG" dirty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6 من سليت 1 الى 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10و16و17و22و23و24و27و31و32و39و40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434620"/>
                  </a:ext>
                </a:extLst>
              </a:tr>
              <a:tr h="8020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7 </a:t>
                      </a:r>
                      <a:r>
                        <a:rPr lang="en-US" sz="1800" kern="1200" dirty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Tajawal Medium" panose="00000600000000000000" pitchFamily="2" charset="-78"/>
                        </a:rPr>
                        <a:t>Defining the upside of risk </a:t>
                      </a:r>
                    </a:p>
                    <a:p>
                      <a:endParaRPr lang="en-US" sz="1800" kern="1200" dirty="0">
                        <a:solidFill>
                          <a:srgbClr val="002060"/>
                        </a:solidFill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1 to </a:t>
                      </a:r>
                      <a:r>
                        <a:rPr lang="ar-EG" dirty="0"/>
                        <a:t>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7 من سليت 1 الى 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8,9,10,17,18,24,40,41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8056215"/>
                  </a:ext>
                </a:extLst>
              </a:tr>
              <a:tr h="56141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8 Insurance and risk transfer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1 to 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8 من سليت 1 الى 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12,13,14,41,42,43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1681993"/>
                  </a:ext>
                </a:extLst>
              </a:tr>
              <a:tr h="802027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9 Business continuity management</a:t>
                      </a:r>
                    </a:p>
                    <a:p>
                      <a:endParaRPr lang="en-US" sz="1800" kern="1200" dirty="0">
                        <a:solidFill>
                          <a:srgbClr val="002060"/>
                        </a:solidFill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1 to </a:t>
                      </a:r>
                      <a:r>
                        <a:rPr lang="ar-EG" dirty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9 من سليت 1 الى 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24,25,26,27,36,37,40,45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561748"/>
                  </a:ext>
                </a:extLst>
              </a:tr>
              <a:tr h="1523851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10 Core business processes</a:t>
                      </a:r>
                    </a:p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Risk management responsibilities</a:t>
                      </a:r>
                    </a:p>
                    <a:p>
                      <a:r>
                        <a:rPr lang="en-US" sz="1800" kern="1200" dirty="0">
                          <a:solidFill>
                            <a:srgbClr val="002060"/>
                          </a:solidFill>
                          <a:ea typeface="+mn-ea"/>
                          <a:cs typeface="Tajawal Medium" panose="00000600000000000000" pitchFamily="2" charset="-78"/>
                        </a:rPr>
                        <a:t>Cost of risk controls</a:t>
                      </a:r>
                    </a:p>
                    <a:p>
                      <a:endParaRPr lang="en-US" sz="1800" kern="1200" dirty="0">
                        <a:solidFill>
                          <a:srgbClr val="002060"/>
                        </a:solidFill>
                        <a:ea typeface="+mn-ea"/>
                        <a:cs typeface="Tajawal Medium" panose="000006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From slide 1 to </a:t>
                      </a:r>
                      <a:r>
                        <a:rPr lang="ar-EG" dirty="0"/>
                        <a:t>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r-EG" dirty="0"/>
                        <a:t>المحاضرة 10 من سليت 1 الى 36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7,8,24,25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60289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4007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126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Ayman Ali</dc:creator>
  <cp:lastModifiedBy>Ayman Ali</cp:lastModifiedBy>
  <cp:revision>8</cp:revision>
  <dcterms:created xsi:type="dcterms:W3CDTF">2022-04-18T15:27:38Z</dcterms:created>
  <dcterms:modified xsi:type="dcterms:W3CDTF">2022-04-24T12:23:22Z</dcterms:modified>
</cp:coreProperties>
</file>