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7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48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1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13.xml" ContentType="application/vnd.openxmlformats-officedocument.presentationml.slide+xml"/>
  <Override PartName="/ppt/slides/slide16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55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EB6C0-EFF3-4627-A77A-8084828042F5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44721-5896-4C30-AC90-31580D13ED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008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EB6C0-EFF3-4627-A77A-8084828042F5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44721-5896-4C30-AC90-31580D13ED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32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064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12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884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808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536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634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501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603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2772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9333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937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8008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9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0298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4705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6996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7644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6370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0868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27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1429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1319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Discrete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3284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Steps for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7638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Steps for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6775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Steps for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5374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Steps for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5399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Discrete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348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Discrete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2226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Inverse DFT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2222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DFT and Image Processing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5556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Some Basic Frequency Domain Filters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4840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Frequency Domain Filters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6569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7475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3995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395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427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4823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0316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Butterworth Lowpass Filters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4067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Butterworth Lowpass Filters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4676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Gaussian Lowpass Filters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50141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Gaussian Lowpass Filters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34976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Lowpass Filters Compared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25619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Lowpass Filtering Examples</a:t>
            </a:r>
            <a:br>
              <a:rPr lang="en-US" b="1" smtClean="0"/>
            </a:br>
            <a:r>
              <a:rPr lang="en-US" b="1" smtClean="0"/>
              <a:t>Poor Resolutions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6212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Lowpass Filtering Examples</a:t>
            </a:r>
            <a:br>
              <a:rPr lang="en-US" b="1" smtClean="0"/>
            </a:b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60631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Lowpass Filtering Examples</a:t>
            </a:r>
            <a:br>
              <a:rPr lang="en-US" b="1" smtClean="0"/>
            </a:br>
            <a:r>
              <a:rPr lang="en-US" b="1" smtClean="0"/>
              <a:t>Cosmetic Application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0213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311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65AACBC-D190-4BBB-AED6-64333476AC49}"/>
</file>

<file path=customXml/itemProps2.xml><?xml version="1.0" encoding="utf-8"?>
<ds:datastoreItem xmlns:ds="http://schemas.openxmlformats.org/officeDocument/2006/customXml" ds:itemID="{E346E431-0C8E-4CD6-BE78-92CFF8FE6420}"/>
</file>

<file path=customXml/itemProps3.xml><?xml version="1.0" encoding="utf-8"?>
<ds:datastoreItem xmlns:ds="http://schemas.openxmlformats.org/officeDocument/2006/customXml" ds:itemID="{04C301C8-37F3-47AD-A380-0AA757B133A0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Widescreen</PresentationFormat>
  <Paragraphs>25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Discrete Fourier Transform (DFT)</vt:lpstr>
      <vt:lpstr>The Steps for Fourier Transform (DFT)</vt:lpstr>
      <vt:lpstr>The Steps for Fourier Transform (DFT)</vt:lpstr>
      <vt:lpstr>The Steps for Fourier Transform (DFT)</vt:lpstr>
      <vt:lpstr>The Steps for Fourier Transform (DFT)</vt:lpstr>
      <vt:lpstr>The Discrete Fourier Transform (DFT)</vt:lpstr>
      <vt:lpstr>The Discrete Fourier Transform (DFT)</vt:lpstr>
      <vt:lpstr>The Inverse DFT</vt:lpstr>
      <vt:lpstr>The DFT and Image Processing</vt:lpstr>
      <vt:lpstr>Some Basic Frequency Domain Filters</vt:lpstr>
      <vt:lpstr>Smoothing Frequency Domain Filters</vt:lpstr>
      <vt:lpstr>Ideal Low Pass Filter</vt:lpstr>
      <vt:lpstr>Ideal Low Pass Filter</vt:lpstr>
      <vt:lpstr>Ideal Low Pass Filter</vt:lpstr>
      <vt:lpstr>Ideal Low Pass Filter</vt:lpstr>
      <vt:lpstr>Ideal Low Pass Filter</vt:lpstr>
      <vt:lpstr>Ideal Low Pass Filter</vt:lpstr>
      <vt:lpstr>Butterworth Lowpass Filters</vt:lpstr>
      <vt:lpstr>Butterworth Lowpass Filters</vt:lpstr>
      <vt:lpstr>Gaussian Lowpass Filters </vt:lpstr>
      <vt:lpstr>Gaussian Lowpass Filters </vt:lpstr>
      <vt:lpstr>Lowpass Filters Compared </vt:lpstr>
      <vt:lpstr>Lowpass Filtering Examples Poor Resolutions</vt:lpstr>
      <vt:lpstr>Lowpass Filtering Examples </vt:lpstr>
      <vt:lpstr>Lowpass Filtering Examples Cosmetic Application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2026-02-25T03:21:23Z</dcterms:created>
  <dcterms:modified xsi:type="dcterms:W3CDTF">2026-02-25T03:21:23Z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