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41" r:id="rId2"/>
    <p:sldId id="542" r:id="rId3"/>
    <p:sldId id="313" r:id="rId4"/>
    <p:sldId id="484" r:id="rId5"/>
    <p:sldId id="501" r:id="rId6"/>
    <p:sldId id="507" r:id="rId7"/>
    <p:sldId id="508" r:id="rId8"/>
    <p:sldId id="509" r:id="rId9"/>
    <p:sldId id="561" r:id="rId10"/>
    <p:sldId id="563" r:id="rId11"/>
    <p:sldId id="513" r:id="rId12"/>
    <p:sldId id="514" r:id="rId13"/>
    <p:sldId id="515" r:id="rId14"/>
    <p:sldId id="565" r:id="rId15"/>
    <p:sldId id="516" r:id="rId16"/>
    <p:sldId id="518" r:id="rId17"/>
    <p:sldId id="519" r:id="rId18"/>
    <p:sldId id="520" r:id="rId19"/>
    <p:sldId id="521" r:id="rId20"/>
    <p:sldId id="522" r:id="rId21"/>
    <p:sldId id="524" r:id="rId22"/>
    <p:sldId id="527" r:id="rId23"/>
    <p:sldId id="530" r:id="rId24"/>
    <p:sldId id="531" r:id="rId25"/>
    <p:sldId id="533" r:id="rId26"/>
    <p:sldId id="544" r:id="rId27"/>
    <p:sldId id="545" r:id="rId28"/>
    <p:sldId id="546" r:id="rId29"/>
    <p:sldId id="547" r:id="rId30"/>
    <p:sldId id="548" r:id="rId31"/>
    <p:sldId id="549" r:id="rId32"/>
    <p:sldId id="550" r:id="rId33"/>
    <p:sldId id="551" r:id="rId34"/>
    <p:sldId id="552" r:id="rId35"/>
    <p:sldId id="553" r:id="rId36"/>
    <p:sldId id="557" r:id="rId37"/>
    <p:sldId id="558" r:id="rId38"/>
    <p:sldId id="559" r:id="rId39"/>
    <p:sldId id="539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2586" y="-43544"/>
            <a:ext cx="767937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886270" y="3701923"/>
            <a:ext cx="82031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975384" y="496417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19629"/>
            <a:ext cx="4829133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4" y="1799094"/>
            <a:ext cx="893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354124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8000" y="1248322"/>
            <a:ext cx="11226800" cy="5015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17478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351076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353523"/>
            <a:ext cx="11257280" cy="5148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2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39966" y="356087"/>
            <a:ext cx="943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52840" y="644524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06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543346"/>
            <a:ext cx="107238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5985" y="289780"/>
            <a:ext cx="2571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2"/>
            <a:ext cx="3520926" cy="5092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320800"/>
            <a:ext cx="11104880" cy="50068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6191" y="356087"/>
            <a:ext cx="313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1340322"/>
            <a:ext cx="35180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43346"/>
            <a:ext cx="108711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3462" y="356087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64260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72896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244" y="30659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5" y="858183"/>
            <a:ext cx="3071014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77520" y="1115558"/>
            <a:ext cx="10876279" cy="53134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67962" y="6411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1385" y="141686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12200" y="6429018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3779"/>
            <a:ext cx="3541246" cy="535654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1975" y="1220365"/>
            <a:ext cx="11468050" cy="5135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13825" y="63348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0160" y="326063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1" y="1543345"/>
            <a:ext cx="110337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488" y="246770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7280" y="1543345"/>
            <a:ext cx="11056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415" y="34723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58188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271922"/>
            <a:ext cx="11064239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1"/>
            <a:ext cx="3612366" cy="53505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18018"/>
            <a:ext cx="11023600" cy="5038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74785" y="63988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2347" y="240040"/>
            <a:ext cx="637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340322"/>
            <a:ext cx="11311865" cy="51519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603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8148" y="58022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62161" y="1391122"/>
            <a:ext cx="350791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390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0338" y="12432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1E46C-D490-4006-9071-B2FEB54F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67" y="1595120"/>
            <a:ext cx="10667893" cy="4501668"/>
          </a:xfrm>
          <a:prstGeom prst="rect">
            <a:avLst/>
          </a:prstGeom>
        </p:spPr>
      </p:pic>
      <p:sp>
        <p:nvSpPr>
          <p:cNvPr id="10" name="Text Box 4">
            <a:extLst>
              <a:ext uri="{FF2B5EF4-FFF2-40B4-BE49-F238E27FC236}">
                <a16:creationId xmlns:a16="http://schemas.microsoft.com/office/drawing/2014/main" id="{FE810F9B-98B4-4D2B-8898-E4534CACA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073886" cy="52298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0" y="1393452"/>
            <a:ext cx="10982959" cy="4974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319" y="7952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0387" y="1401243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1997" y="110619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920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4914" y="1419529"/>
            <a:ext cx="11131006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7161" y="268359"/>
            <a:ext cx="272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1" y="1534160"/>
            <a:ext cx="11271224" cy="47297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2086" y="200413"/>
            <a:ext cx="4007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200"/>
            <a:ext cx="11196320" cy="47906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team across multiple organisations (e.g. joint ventures) and/or multiple geographic locations (virtual teams) are extra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6771" y="332493"/>
            <a:ext cx="400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4880"/>
            <a:ext cx="3551406" cy="53254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198880"/>
            <a:ext cx="11064240" cy="50714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 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9" y="1155870"/>
            <a:ext cx="4128422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800"/>
            <a:ext cx="11389360" cy="4943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20872" y="144699"/>
            <a:ext cx="37744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</a:rPr>
              <a:t>Teams (Continued)</a:t>
            </a:r>
            <a:endParaRPr lang="en-US" sz="3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241892"/>
            <a:ext cx="11494745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7" y="326063"/>
            <a:ext cx="3530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3400969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880" y="1263584"/>
            <a:ext cx="11267440" cy="5092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1344" y="241880"/>
            <a:ext cx="3372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1"/>
            <a:ext cx="11186160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8" y="303760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41891"/>
            <a:ext cx="11440160" cy="4935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– portfolio of characteristics relative to the task to be undertaken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02306" y="232682"/>
            <a:ext cx="3204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24560"/>
            <a:ext cx="4128422" cy="53457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39" y="1219588"/>
            <a:ext cx="11484585" cy="5044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70" y="244845"/>
            <a:ext cx="361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0"/>
            <a:ext cx="4128422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89284"/>
            <a:ext cx="11054080" cy="4974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26063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0507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513"/>
            <a:ext cx="11504905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output of a process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to determine characteristics of the output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Interpret data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Feedback to make changes to the process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Acceptable deviations from desired performance defines corrective 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3634" y="289579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7" descr="M13NF001">
            <a:extLst>
              <a:ext uri="{FF2B5EF4-FFF2-40B4-BE49-F238E27FC236}">
                <a16:creationId xmlns:a16="http://schemas.microsoft.com/office/drawing/2014/main" id="{23B879D7-E9D7-4577-99B4-5E808150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1" y="4238932"/>
            <a:ext cx="11419840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>
            <a:extLst>
              <a:ext uri="{FF2B5EF4-FFF2-40B4-BE49-F238E27FC236}">
                <a16:creationId xmlns:a16="http://schemas.microsoft.com/office/drawing/2014/main" id="{CE452850-ED76-439A-8D2D-4204F4187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183" y="6306998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256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99306"/>
            <a:ext cx="11186160" cy="4547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114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18017"/>
            <a:ext cx="115049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696" y="2236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9740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115229"/>
            <a:ext cx="11504905" cy="552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662" y="136525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026160"/>
            <a:ext cx="4128422" cy="5244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436880" y="1289284"/>
            <a:ext cx="11338560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42397-28BD-0448-7505-ED7107AACF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435194" y="283668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1155870"/>
            <a:ext cx="36022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311175" y="1448516"/>
            <a:ext cx="11569649" cy="49078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C1E04-9E37-971A-1D55-70F6FAECD4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834856" y="194952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609599" y="1363737"/>
            <a:ext cx="11271225" cy="4813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5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AF3780-7D2E-75FF-79A9-455C5A6CDF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697140" y="265674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294743" y="463973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13840"/>
            <a:ext cx="1132840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5C15948-8402-4C7A-A571-821A9C444155}"/>
</file>

<file path=customXml/itemProps2.xml><?xml version="1.0" encoding="utf-8"?>
<ds:datastoreItem xmlns:ds="http://schemas.openxmlformats.org/officeDocument/2006/customXml" ds:itemID="{81A2C0DC-18ED-4280-A9D9-D1E5F0CA6683}"/>
</file>

<file path=customXml/itemProps3.xml><?xml version="1.0" encoding="utf-8"?>
<ds:datastoreItem xmlns:ds="http://schemas.openxmlformats.org/officeDocument/2006/customXml" ds:itemID="{AFFC4869-23BA-4FB9-B269-77FFF027B7E7}"/>
</file>

<file path=docProps/app.xml><?xml version="1.0" encoding="utf-8"?>
<Properties xmlns="http://schemas.openxmlformats.org/officeDocument/2006/extended-properties" xmlns:vt="http://schemas.openxmlformats.org/officeDocument/2006/docPropsVTypes">
  <TotalTime>3874</TotalTime>
  <Words>2901</Words>
  <Application>Microsoft Office PowerPoint</Application>
  <PresentationFormat>Widescreen</PresentationFormat>
  <Paragraphs>474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132</cp:revision>
  <dcterms:created xsi:type="dcterms:W3CDTF">2023-04-29T09:08:23Z</dcterms:created>
  <dcterms:modified xsi:type="dcterms:W3CDTF">2025-06-28T11:07:32Z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