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628" r:id="rId3"/>
    <p:sldId id="625" r:id="rId4"/>
    <p:sldId id="626" r:id="rId5"/>
    <p:sldId id="627" r:id="rId6"/>
    <p:sldId id="623" r:id="rId7"/>
    <p:sldId id="624" r:id="rId8"/>
    <p:sldId id="629" r:id="rId9"/>
    <p:sldId id="630" r:id="rId10"/>
    <p:sldId id="636" r:id="rId11"/>
    <p:sldId id="637" r:id="rId12"/>
    <p:sldId id="631" r:id="rId13"/>
    <p:sldId id="635" r:id="rId14"/>
    <p:sldId id="30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BD59"/>
    <a:srgbClr val="0A1F61"/>
    <a:srgbClr val="00C4AD"/>
    <a:srgbClr val="FF9518"/>
    <a:srgbClr val="FF8C01"/>
    <a:srgbClr val="2B5984"/>
    <a:srgbClr val="EE8200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4" d="100"/>
          <a:sy n="54" d="100"/>
        </p:scale>
        <p:origin x="1080" y="4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DD897F-2C5F-4EB5-9790-1D8CB7E2A27F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5FD4F9-6095-4373-9DFC-865FF352BB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305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5FD4F9-6095-4373-9DFC-865FF352BB8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29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cst.gov.sa/ar/indicators/PublishingImages/Pages/saudi_internet/internt-saudi-2022.pdf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microsoft.com/office/2007/relationships/hdphoto" Target="../media/hdphoto2.wdp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lets.test.open/" TargetMode="External"/><Relationship Id="rId3" Type="http://schemas.openxmlformats.org/officeDocument/2006/relationships/image" Target="../media/image18.png"/><Relationship Id="rId7" Type="http://schemas.openxmlformats.org/officeDocument/2006/relationships/hyperlink" Target="mailto:cc19387b93@boxmail.lol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96ffdc33ef@boxmail.lol" TargetMode="External"/><Relationship Id="rId11" Type="http://schemas.openxmlformats.org/officeDocument/2006/relationships/hyperlink" Target="mailto:db6df272fc@emailkom.live" TargetMode="External"/><Relationship Id="rId5" Type="http://schemas.openxmlformats.org/officeDocument/2006/relationships/hyperlink" Target="mailto:7111d756f5@boxmail.lol" TargetMode="External"/><Relationship Id="rId10" Type="http://schemas.openxmlformats.org/officeDocument/2006/relationships/hyperlink" Target="mailto:Zivafyqo@decabg.eu" TargetMode="External"/><Relationship Id="rId4" Type="http://schemas.openxmlformats.org/officeDocument/2006/relationships/hyperlink" Target="https://chat.openai.com/auth/login" TargetMode="External"/><Relationship Id="rId9" Type="http://schemas.openxmlformats.org/officeDocument/2006/relationships/hyperlink" Target="mailto:.ai@gmail.com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460356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Leadership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Doaa Rady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W7 Lecture – Live Session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71495" y="4742321"/>
            <a:ext cx="386355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726</a:t>
            </a:r>
            <a:endParaRPr lang="ar-EG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Digital Media</a:t>
            </a:r>
            <a:endParaRPr lang="ar-EG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9" name="Rectangle 73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75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0" name="Freeform: Shape 79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73740" y="2759383"/>
            <a:ext cx="2895573" cy="283422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W7 Lecture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7F1BF2-E887-4CD5-6C69-C01F9494BE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pic>
        <p:nvPicPr>
          <p:cNvPr id="9" name="Picture 8" descr="A picture containing table&#10;&#10;Description automatically generated">
            <a:extLst>
              <a:ext uri="{FF2B5EF4-FFF2-40B4-BE49-F238E27FC236}">
                <a16:creationId xmlns:a16="http://schemas.microsoft.com/office/drawing/2014/main" id="{0F7DD551-78B1-E65E-5068-95317FEC49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822" y="1807040"/>
            <a:ext cx="5545135" cy="3679360"/>
          </a:xfrm>
          <a:prstGeom prst="rect">
            <a:avLst/>
          </a:prstGeom>
        </p:spPr>
      </p:pic>
      <p:pic>
        <p:nvPicPr>
          <p:cNvPr id="5" name="Picture 4" descr="A picture containing text, businesscard&#10;&#10;Description automatically generated">
            <a:extLst>
              <a:ext uri="{FF2B5EF4-FFF2-40B4-BE49-F238E27FC236}">
                <a16:creationId xmlns:a16="http://schemas.microsoft.com/office/drawing/2014/main" id="{E838E069-95CC-DDB5-2E9F-626EEC37067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5474"/>
          <a:stretch/>
        </p:blipFill>
        <p:spPr>
          <a:xfrm>
            <a:off x="5747835" y="719928"/>
            <a:ext cx="4263064" cy="236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85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000"/>
    </mc:Choice>
    <mc:Fallback>
      <p:transition spd="slow" advTm="3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E3683EE-6131-0E01-0D28-344B8836C36B}"/>
              </a:ext>
            </a:extLst>
          </p:cNvPr>
          <p:cNvSpPr txBox="1"/>
          <p:nvPr/>
        </p:nvSpPr>
        <p:spPr>
          <a:xfrm>
            <a:off x="7436922" y="4910446"/>
            <a:ext cx="388026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Full Report is Here:</a:t>
            </a:r>
          </a:p>
          <a:p>
            <a:r>
              <a:rPr lang="en-US" dirty="0">
                <a:hlinkClick r:id="rId2"/>
              </a:rPr>
              <a:t>https://www.cst.gov.sa/ar/indicators/PublishingImages/Pages/saudi_internet/internt-saudi-2022.pdf</a:t>
            </a:r>
            <a:endParaRPr lang="en-US" dirty="0"/>
          </a:p>
          <a:p>
            <a:endParaRPr lang="en-US" dirty="0"/>
          </a:p>
        </p:txBody>
      </p:sp>
      <p:pic>
        <p:nvPicPr>
          <p:cNvPr id="9" name="Picture 8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E9DD3F39-01D2-2F4D-91EB-534B328178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130" y="0"/>
            <a:ext cx="3297792" cy="686369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894A267-0614-BA74-CB01-261153B61233}"/>
              </a:ext>
            </a:extLst>
          </p:cNvPr>
          <p:cNvSpPr txBox="1"/>
          <p:nvPr/>
        </p:nvSpPr>
        <p:spPr>
          <a:xfrm>
            <a:off x="0" y="1757620"/>
            <a:ext cx="3297792" cy="9316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400" b="1" dirty="0">
                <a:solidFill>
                  <a:schemeClr val="tx1">
                    <a:alpha val="80000"/>
                  </a:schemeClr>
                </a:solidFill>
              </a:rPr>
              <a:t>W7 Lecture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400" b="1" dirty="0">
                <a:solidFill>
                  <a:schemeClr val="tx1">
                    <a:alpha val="80000"/>
                  </a:schemeClr>
                </a:solidFill>
              </a:rPr>
              <a:t>Student Activity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A12E50C-51C1-2B2E-129B-21CA46F94FC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165" y="313886"/>
            <a:ext cx="1500627" cy="1347501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C321CC5-ABE6-263B-E016-4CCD4FA3E5AA}"/>
              </a:ext>
            </a:extLst>
          </p:cNvPr>
          <p:cNvSpPr txBox="1"/>
          <p:nvPr/>
        </p:nvSpPr>
        <p:spPr>
          <a:xfrm>
            <a:off x="34719" y="4444662"/>
            <a:ext cx="3415706" cy="152643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4000" b="1" dirty="0" err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Badr</a:t>
            </a:r>
            <a:r>
              <a:rPr lang="en-US" sz="4000" b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Badrah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Contribution</a:t>
            </a:r>
          </a:p>
        </p:txBody>
      </p:sp>
      <p:pic>
        <p:nvPicPr>
          <p:cNvPr id="14" name="Picture 13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8555CB2A-1A96-ECAF-61C9-E47736A91F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313" y="3429000"/>
            <a:ext cx="2159166" cy="84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070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6FA94F26-BD57-1027-1019-1782CF6FD5A3}"/>
              </a:ext>
            </a:extLst>
          </p:cNvPr>
          <p:cNvSpPr txBox="1"/>
          <p:nvPr/>
        </p:nvSpPr>
        <p:spPr>
          <a:xfrm>
            <a:off x="0" y="1757620"/>
            <a:ext cx="3297792" cy="9316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400" b="1" dirty="0">
                <a:solidFill>
                  <a:schemeClr val="tx1">
                    <a:alpha val="80000"/>
                  </a:schemeClr>
                </a:solidFill>
              </a:rPr>
              <a:t>W7 Lecture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400" b="1" dirty="0">
                <a:solidFill>
                  <a:schemeClr val="tx1">
                    <a:alpha val="80000"/>
                  </a:schemeClr>
                </a:solidFill>
              </a:rPr>
              <a:t>Student Activity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165" y="313886"/>
            <a:ext cx="1500627" cy="1347501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DD067F0-0115-6D7F-FDDF-F17F007C74D5}"/>
              </a:ext>
            </a:extLst>
          </p:cNvPr>
          <p:cNvSpPr txBox="1"/>
          <p:nvPr/>
        </p:nvSpPr>
        <p:spPr>
          <a:xfrm>
            <a:off x="34719" y="4444662"/>
            <a:ext cx="3415706" cy="152643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4000" b="1" dirty="0" err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Badr</a:t>
            </a:r>
            <a:r>
              <a:rPr lang="en-US" sz="4000" b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Badrah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Contribution</a:t>
            </a:r>
          </a:p>
        </p:txBody>
      </p:sp>
      <p:pic>
        <p:nvPicPr>
          <p:cNvPr id="8" name="Picture 7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C412BA96-7698-3D47-9E18-B04888246B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313" y="3429000"/>
            <a:ext cx="2159166" cy="8450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E3683EE-6131-0E01-0D28-344B8836C36B}"/>
              </a:ext>
            </a:extLst>
          </p:cNvPr>
          <p:cNvSpPr txBox="1"/>
          <p:nvPr/>
        </p:nvSpPr>
        <p:spPr>
          <a:xfrm>
            <a:off x="7816933" y="3429000"/>
            <a:ext cx="388026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dirty="0"/>
              <a:t>تقرير صدر منذ أيام عن برنامج التحول الوطني لعام 2022، ويركز التقرير في بدايته عن وزارة العدل والخدمات العدلية.</a:t>
            </a:r>
            <a:endParaRPr lang="en-US" dirty="0"/>
          </a:p>
          <a:p>
            <a:r>
              <a:rPr lang="en-US" dirty="0"/>
              <a:t>Full Report is Here:</a:t>
            </a:r>
          </a:p>
          <a:p>
            <a:r>
              <a:rPr lang="en-US" b="1" dirty="0"/>
              <a:t>bit.ly/42gg3y4</a:t>
            </a:r>
          </a:p>
          <a:p>
            <a:endParaRPr lang="en-US" b="1" dirty="0"/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78E612A-EFAE-1E2A-CBF0-A83115E879F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039" t="22823" r="41169" b="9957"/>
          <a:stretch/>
        </p:blipFill>
        <p:spPr>
          <a:xfrm>
            <a:off x="3450425" y="0"/>
            <a:ext cx="4133867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F819E74-37DB-DD13-8603-74CD6DD6341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1218" t="36363" r="37793" b="20380"/>
          <a:stretch/>
        </p:blipFill>
        <p:spPr>
          <a:xfrm>
            <a:off x="7919015" y="274366"/>
            <a:ext cx="3778180" cy="2966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672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6FA94F26-BD57-1027-1019-1782CF6FD5A3}"/>
              </a:ext>
            </a:extLst>
          </p:cNvPr>
          <p:cNvSpPr txBox="1"/>
          <p:nvPr/>
        </p:nvSpPr>
        <p:spPr>
          <a:xfrm>
            <a:off x="0" y="1757620"/>
            <a:ext cx="3297792" cy="9316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400" b="1" dirty="0">
                <a:solidFill>
                  <a:schemeClr val="tx1">
                    <a:alpha val="80000"/>
                  </a:schemeClr>
                </a:solidFill>
              </a:rPr>
              <a:t>W7 Lecture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400" b="1" dirty="0">
                <a:solidFill>
                  <a:schemeClr val="tx1">
                    <a:alpha val="80000"/>
                  </a:schemeClr>
                </a:solidFill>
              </a:rPr>
              <a:t>Student Activity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165" y="313886"/>
            <a:ext cx="1500627" cy="1347501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DD067F0-0115-6D7F-FDDF-F17F007C74D5}"/>
              </a:ext>
            </a:extLst>
          </p:cNvPr>
          <p:cNvSpPr txBox="1"/>
          <p:nvPr/>
        </p:nvSpPr>
        <p:spPr>
          <a:xfrm>
            <a:off x="-643495" y="3394252"/>
            <a:ext cx="4584782" cy="152643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4000" b="1" dirty="0" err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Duaa</a:t>
            </a:r>
            <a:r>
              <a:rPr lang="en-US" sz="4000" b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000" b="1" dirty="0" err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Towerqi</a:t>
            </a:r>
            <a:endParaRPr lang="en-US" sz="4000" b="1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Contribution</a:t>
            </a:r>
          </a:p>
        </p:txBody>
      </p:sp>
      <p:pic>
        <p:nvPicPr>
          <p:cNvPr id="8" name="Picture 7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C412BA96-7698-3D47-9E18-B04888246B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313" y="2591079"/>
            <a:ext cx="2159166" cy="8450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DF76718-8AA4-E805-5DDB-B4575E83AB4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 l="26568" t="35189" r="32696" b="31262"/>
          <a:stretch/>
        </p:blipFill>
        <p:spPr>
          <a:xfrm>
            <a:off x="2829697" y="0"/>
            <a:ext cx="7735329" cy="358345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E35C858-BFBF-E068-E027-9E333F5A7EB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0642" t="38293" r="30101" b="22248"/>
          <a:stretch/>
        </p:blipFill>
        <p:spPr>
          <a:xfrm>
            <a:off x="4868562" y="3616259"/>
            <a:ext cx="6919784" cy="311817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ADA4120-B782-069E-851E-58A9F81BCEB2}"/>
              </a:ext>
            </a:extLst>
          </p:cNvPr>
          <p:cNvSpPr txBox="1"/>
          <p:nvPr/>
        </p:nvSpPr>
        <p:spPr>
          <a:xfrm>
            <a:off x="403654" y="4598919"/>
            <a:ext cx="436605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SA" sz="2400" b="1" i="0" dirty="0">
                <a:solidFill>
                  <a:schemeClr val="bg1"/>
                </a:solidFill>
                <a:effectLst/>
                <a:highlight>
                  <a:srgbClr val="FF0000"/>
                </a:highlight>
                <a:latin typeface="Montserrat" pitchFamily="2" charset="0"/>
              </a:rPr>
              <a:t>لماذا من المهم معرفة أسلوب قيادتك؟</a:t>
            </a:r>
            <a:endParaRPr lang="ar-SA" sz="2400" b="0" i="0" dirty="0">
              <a:solidFill>
                <a:schemeClr val="bg1"/>
              </a:solidFill>
              <a:effectLst/>
              <a:highlight>
                <a:srgbClr val="FF0000"/>
              </a:highlight>
              <a:latin typeface="Montserrat" pitchFamily="2" charset="0"/>
            </a:endParaRPr>
          </a:p>
          <a:p>
            <a:pPr algn="just" rtl="1"/>
            <a:r>
              <a:rPr lang="ar-SA" sz="2400" b="0" i="0" dirty="0">
                <a:effectLst/>
                <a:latin typeface="Montserrat" pitchFamily="2" charset="0"/>
              </a:rPr>
              <a:t>تساعد معرفة أسلوب قيادتك في اتخاذ قرارات عمل فعالة. بالإضافة إلى ذلك ، فإنه يوفر مخططًا حول كيفية وضع استراتيجيات فعالة ومعالجة المواقف المعقدة وإدارة الفريق بشكل فعال.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49480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F8DD33FD-CDAC-8D0E-3707-1E6B33384C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871" y="3505941"/>
            <a:ext cx="1703972" cy="131125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A0C380C-09F6-32ED-00D5-37BE9AF69EDA}"/>
              </a:ext>
            </a:extLst>
          </p:cNvPr>
          <p:cNvSpPr txBox="1"/>
          <p:nvPr/>
        </p:nvSpPr>
        <p:spPr>
          <a:xfrm>
            <a:off x="3750871" y="1954057"/>
            <a:ext cx="2909579" cy="147494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48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Ice Break</a:t>
            </a:r>
            <a:endParaRPr lang="ar-EG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4800" dirty="0">
                <a:ln w="0"/>
                <a:solidFill>
                  <a:srgbClr val="C00000"/>
                </a:solidFill>
                <a:effectLst>
                  <a:reflection blurRad="6350" stA="53000" endA="300" endPos="35500" dir="5400000" sy="-90000" algn="bl" rotWithShape="0"/>
                </a:effectLst>
              </a:rPr>
              <a:t>Goals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336" y="1625016"/>
            <a:ext cx="1275075" cy="1144965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2B18B1DD-57CF-0852-1D96-FBD35C76373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3148" y="3888782"/>
            <a:ext cx="2963421" cy="222256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F8E975F-BFCC-A6F6-EAB8-D7F1D2F44870}"/>
              </a:ext>
            </a:extLst>
          </p:cNvPr>
          <p:cNvSpPr txBox="1"/>
          <p:nvPr/>
        </p:nvSpPr>
        <p:spPr>
          <a:xfrm>
            <a:off x="485621" y="2851917"/>
            <a:ext cx="2909579" cy="13080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 dirty="0"/>
              <a:t>W7Lecture</a:t>
            </a:r>
          </a:p>
        </p:txBody>
      </p:sp>
    </p:spTree>
    <p:extLst>
      <p:ext uri="{BB962C8B-B14F-4D97-AF65-F5344CB8AC3E}">
        <p14:creationId xmlns:p14="http://schemas.microsoft.com/office/powerpoint/2010/main" val="240044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73740" y="2759383"/>
            <a:ext cx="2895573" cy="283422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W2 Lecture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B441A1F-F723-08DA-4D8E-7902181D4A1B}"/>
              </a:ext>
            </a:extLst>
          </p:cNvPr>
          <p:cNvSpPr txBox="1"/>
          <p:nvPr/>
        </p:nvSpPr>
        <p:spPr>
          <a:xfrm>
            <a:off x="4025003" y="597085"/>
            <a:ext cx="713279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7525" algn="ctr"/>
            <a:r>
              <a:rPr lang="en-US" sz="36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AI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7F1BF2-E887-4CD5-6C69-C01F9494BE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pic>
        <p:nvPicPr>
          <p:cNvPr id="13" name="Picture 1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3D63AA51-207B-2416-71DA-FD2778A8AF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4839" y="1413163"/>
            <a:ext cx="6908124" cy="5181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4619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73740" y="2759383"/>
            <a:ext cx="2895573" cy="283422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W2 Lecture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7F1BF2-E887-4CD5-6C69-C01F9494BE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74" y="181640"/>
            <a:ext cx="1667124" cy="1494989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C75B17D-9E30-84CB-2EBF-A8E81CE5420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422" t="26494" r="32110" b="6666"/>
          <a:stretch/>
        </p:blipFill>
        <p:spPr>
          <a:xfrm>
            <a:off x="6368105" y="9749"/>
            <a:ext cx="5823895" cy="515601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FADB417-ED11-1E0B-C98F-BD5056FA155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812" t="24243" r="32792" b="6320"/>
          <a:stretch/>
        </p:blipFill>
        <p:spPr>
          <a:xfrm>
            <a:off x="0" y="1676629"/>
            <a:ext cx="5579073" cy="526402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7B743A6-4F76-DE9A-4126-019EBA5AC5A8}"/>
              </a:ext>
            </a:extLst>
          </p:cNvPr>
          <p:cNvSpPr txBox="1"/>
          <p:nvPr/>
        </p:nvSpPr>
        <p:spPr>
          <a:xfrm>
            <a:off x="6094022" y="5593606"/>
            <a:ext cx="609797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Links:</a:t>
            </a:r>
          </a:p>
          <a:p>
            <a:r>
              <a:rPr lang="en-US" b="1" dirty="0"/>
              <a:t>bit.ly/3Jo4igd</a:t>
            </a:r>
          </a:p>
          <a:p>
            <a:r>
              <a:rPr lang="en-US" b="1" dirty="0"/>
              <a:t>https://openai.com/product/gpt-4</a:t>
            </a:r>
          </a:p>
        </p:txBody>
      </p:sp>
    </p:spTree>
    <p:extLst>
      <p:ext uri="{BB962C8B-B14F-4D97-AF65-F5344CB8AC3E}">
        <p14:creationId xmlns:p14="http://schemas.microsoft.com/office/powerpoint/2010/main" val="4398861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82" y="425608"/>
            <a:ext cx="1275075" cy="1144965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F8E975F-BFCC-A6F6-EAB8-D7F1D2F44870}"/>
              </a:ext>
            </a:extLst>
          </p:cNvPr>
          <p:cNvSpPr txBox="1"/>
          <p:nvPr/>
        </p:nvSpPr>
        <p:spPr>
          <a:xfrm>
            <a:off x="319367" y="1652509"/>
            <a:ext cx="2909579" cy="13080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 dirty="0"/>
              <a:t>W7 Lecture</a:t>
            </a:r>
          </a:p>
        </p:txBody>
      </p:sp>
      <p:pic>
        <p:nvPicPr>
          <p:cNvPr id="5" name="Picture 4" descr="A picture containing logo&#10;&#10;Description automatically generated">
            <a:extLst>
              <a:ext uri="{FF2B5EF4-FFF2-40B4-BE49-F238E27FC236}">
                <a16:creationId xmlns:a16="http://schemas.microsoft.com/office/drawing/2014/main" id="{AA97D228-22F6-FE89-FC0A-000A06D14D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883" y="571500"/>
            <a:ext cx="7620000" cy="5715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6B70F3D-B367-B376-CF74-054EDEE06C9D}"/>
              </a:ext>
            </a:extLst>
          </p:cNvPr>
          <p:cNvSpPr txBox="1"/>
          <p:nvPr/>
        </p:nvSpPr>
        <p:spPr>
          <a:xfrm>
            <a:off x="5043117" y="5739038"/>
            <a:ext cx="60979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https://openai.com/product/gpt-4</a:t>
            </a:r>
          </a:p>
        </p:txBody>
      </p:sp>
    </p:spTree>
    <p:extLst>
      <p:ext uri="{BB962C8B-B14F-4D97-AF65-F5344CB8AC3E}">
        <p14:creationId xmlns:p14="http://schemas.microsoft.com/office/powerpoint/2010/main" val="373110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73740" y="2759383"/>
            <a:ext cx="2895573" cy="283422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W2 Lecture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7F1BF2-E887-4CD5-6C69-C01F9494BE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74" y="181640"/>
            <a:ext cx="1667124" cy="1494989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FD2A240-CC36-7235-E37D-9510A67BEF2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6980" t="21991" r="33669" b="6494"/>
          <a:stretch/>
        </p:blipFill>
        <p:spPr>
          <a:xfrm>
            <a:off x="2964202" y="13902"/>
            <a:ext cx="6631060" cy="6778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2259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73740" y="2759383"/>
            <a:ext cx="2895573" cy="283422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W2 Lecture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7F1BF2-E887-4CD5-6C69-C01F9494BE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74" y="181640"/>
            <a:ext cx="1667124" cy="1494989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C75B17D-9E30-84CB-2EBF-A8E81CE5420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422" t="26494" r="32110" b="6666"/>
          <a:stretch/>
        </p:blipFill>
        <p:spPr>
          <a:xfrm>
            <a:off x="6368105" y="9749"/>
            <a:ext cx="5823895" cy="515601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7B743A6-4F76-DE9A-4126-019EBA5AC5A8}"/>
              </a:ext>
            </a:extLst>
          </p:cNvPr>
          <p:cNvSpPr txBox="1"/>
          <p:nvPr/>
        </p:nvSpPr>
        <p:spPr>
          <a:xfrm>
            <a:off x="1957742" y="566678"/>
            <a:ext cx="6097978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TRY THE TOOL</a:t>
            </a:r>
          </a:p>
          <a:p>
            <a:endParaRPr lang="en-US" b="1" dirty="0"/>
          </a:p>
          <a:p>
            <a:r>
              <a:rPr lang="en-US" b="1" dirty="0">
                <a:hlinkClick r:id="rId4"/>
              </a:rPr>
              <a:t>https://chat.openai.com/auth/login</a:t>
            </a:r>
            <a:endParaRPr lang="en-US" b="1" dirty="0"/>
          </a:p>
          <a:p>
            <a:endParaRPr lang="en-US" b="1" dirty="0"/>
          </a:p>
          <a:p>
            <a:r>
              <a:rPr lang="en-US" dirty="0"/>
              <a:t>𝙀𝙢𝙖𝙞𝙡 : </a:t>
            </a:r>
            <a:r>
              <a:rPr lang="en-US" dirty="0">
                <a:hlinkClick r:id="rId5"/>
              </a:rPr>
              <a:t>7111d756f5@boxmail.lol</a:t>
            </a:r>
            <a:br>
              <a:rPr lang="en-US" dirty="0"/>
            </a:br>
            <a:r>
              <a:rPr lang="en-US" dirty="0"/>
              <a:t>𝙋𝙖𝙨𝙨𝙬𝙤𝙧𝙙: ‎‏Welcome@123</a:t>
            </a:r>
            <a:br>
              <a:rPr lang="en-US" dirty="0"/>
            </a:br>
            <a:br>
              <a:rPr lang="en-US" dirty="0"/>
            </a:br>
            <a:r>
              <a:rPr lang="en-US" dirty="0"/>
              <a:t>𝙀𝙢𝙖𝙞𝙡 : ‎‏‪</a:t>
            </a:r>
            <a:r>
              <a:rPr lang="en-US" dirty="0">
                <a:hlinkClick r:id="rId6"/>
              </a:rPr>
              <a:t>96ffdc33ef@boxmail.lol</a:t>
            </a:r>
            <a:r>
              <a:rPr lang="en-US" dirty="0"/>
              <a:t>‬</a:t>
            </a:r>
            <a:br>
              <a:rPr lang="en-US" dirty="0"/>
            </a:br>
            <a:r>
              <a:rPr lang="en-US" dirty="0"/>
              <a:t>𝙋𝙖𝙨𝙨𝙬𝙤𝙧𝙙: ‎‏Welcome@123</a:t>
            </a:r>
            <a:br>
              <a:rPr lang="en-US" dirty="0"/>
            </a:br>
            <a:br>
              <a:rPr lang="en-US" dirty="0"/>
            </a:br>
            <a:r>
              <a:rPr lang="en-US" dirty="0"/>
              <a:t>𝙀𝙢𝙖𝙞𝙡 : </a:t>
            </a:r>
            <a:r>
              <a:rPr lang="en-US" dirty="0">
                <a:hlinkClick r:id="rId7"/>
              </a:rPr>
              <a:t>cc19387b93@boxmail.lol</a:t>
            </a:r>
            <a:br>
              <a:rPr lang="en-US" dirty="0"/>
            </a:br>
            <a:r>
              <a:rPr lang="en-US" dirty="0"/>
              <a:t>𝙋𝙖𝙨𝙨𝙬𝙤𝙧𝙙: Welcome@123</a:t>
            </a:r>
            <a:br>
              <a:rPr lang="en-US" dirty="0"/>
            </a:br>
            <a:br>
              <a:rPr lang="en-US" dirty="0"/>
            </a:br>
            <a:r>
              <a:rPr lang="en-US" dirty="0"/>
              <a:t>𝙀𝙢𝙖𝙞𝙡 : ‎‏ ‪</a:t>
            </a:r>
            <a:r>
              <a:rPr lang="en-US" dirty="0" err="1">
                <a:hlinkClick r:id="rId8"/>
              </a:rPr>
              <a:t>l</a:t>
            </a:r>
            <a:r>
              <a:rPr lang="en-US" dirty="0" err="1">
                <a:hlinkClick r:id="rId8"/>
              </a:rPr>
              <a:t>ets.test.open</a:t>
            </a:r>
            <a:r>
              <a:rPr lang="en-US" dirty="0"/>
              <a:t>‬‪</a:t>
            </a:r>
            <a:r>
              <a:rPr lang="en-US" dirty="0">
                <a:hlinkClick r:id="rId9"/>
              </a:rPr>
              <a:t>.ai@gmail.com</a:t>
            </a:r>
            <a:r>
              <a:rPr lang="en-US" dirty="0"/>
              <a:t>‬</a:t>
            </a:r>
            <a:br>
              <a:rPr lang="en-US" dirty="0"/>
            </a:br>
            <a:r>
              <a:rPr lang="en-US" dirty="0"/>
              <a:t>𝙋𝙖𝙨𝙨𝙬𝙤𝙧𝙙: 12345678</a:t>
            </a:r>
            <a:br>
              <a:rPr lang="en-US" dirty="0"/>
            </a:br>
            <a:br>
              <a:rPr lang="en-US" dirty="0"/>
            </a:br>
            <a:r>
              <a:rPr lang="en-US" dirty="0"/>
              <a:t>𝙀𝙢𝙖𝙞𝙡 : </a:t>
            </a:r>
            <a:r>
              <a:rPr lang="en-US" dirty="0">
                <a:hlinkClick r:id="rId10"/>
              </a:rPr>
              <a:t>Zivafyqo@decabg.eu</a:t>
            </a:r>
            <a:br>
              <a:rPr lang="en-US" dirty="0"/>
            </a:br>
            <a:r>
              <a:rPr lang="en-US" dirty="0"/>
              <a:t>𝙋𝙖𝙨𝙨𝙬𝙤𝙧𝙙: Xz@123456</a:t>
            </a:r>
            <a:br>
              <a:rPr lang="en-US" dirty="0"/>
            </a:br>
            <a:br>
              <a:rPr lang="en-US" dirty="0"/>
            </a:br>
            <a:r>
              <a:rPr lang="en-US" dirty="0"/>
              <a:t>𝙀𝙢𝙖𝙞𝙡 : </a:t>
            </a:r>
            <a:r>
              <a:rPr lang="en-US" dirty="0">
                <a:hlinkClick r:id="rId11"/>
              </a:rPr>
              <a:t>db6df272fc@emailkom.live</a:t>
            </a:r>
            <a:r>
              <a:rPr lang="en-US" dirty="0"/>
              <a:t>‬ </a:t>
            </a:r>
            <a:br>
              <a:rPr lang="en-US" dirty="0"/>
            </a:br>
            <a:r>
              <a:rPr lang="en-US" dirty="0"/>
              <a:t>𝙋𝙖𝙨𝙨𝙬𝙤𝙧𝙙: ‏ ‪ 12345678</a:t>
            </a:r>
            <a:endParaRPr lang="en-US" b="1" dirty="0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BCC928A0-A5EE-0A20-AE96-D97241666318}"/>
              </a:ext>
            </a:extLst>
          </p:cNvPr>
          <p:cNvSpPr/>
          <p:nvPr/>
        </p:nvSpPr>
        <p:spPr>
          <a:xfrm>
            <a:off x="5206323" y="1462983"/>
            <a:ext cx="2648237" cy="2713511"/>
          </a:xfrm>
          <a:prstGeom prst="ellipse">
            <a:avLst/>
          </a:prstGeom>
          <a:solidFill>
            <a:srgbClr val="FEBD59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EG" sz="2400" b="1" dirty="0"/>
              <a:t>النسخة الجديدة التي تم إعلانها </a:t>
            </a:r>
            <a:r>
              <a:rPr lang="en-US" sz="2400" b="1" dirty="0"/>
              <a:t>ChatGPT4 </a:t>
            </a:r>
            <a:r>
              <a:rPr lang="ar-EG" sz="2400" b="1" dirty="0"/>
              <a:t>تقوم بعمل أغلب مهام البشر </a:t>
            </a:r>
            <a:r>
              <a:rPr lang="en-US" sz="2400" b="1" dirty="0"/>
              <a:t>😀</a:t>
            </a:r>
          </a:p>
        </p:txBody>
      </p:sp>
    </p:spTree>
    <p:extLst>
      <p:ext uri="{BB962C8B-B14F-4D97-AF65-F5344CB8AC3E}">
        <p14:creationId xmlns:p14="http://schemas.microsoft.com/office/powerpoint/2010/main" val="18630669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32" y="366231"/>
            <a:ext cx="1275075" cy="1144965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F8E975F-BFCC-A6F6-EAB8-D7F1D2F44870}"/>
              </a:ext>
            </a:extLst>
          </p:cNvPr>
          <p:cNvSpPr txBox="1"/>
          <p:nvPr/>
        </p:nvSpPr>
        <p:spPr>
          <a:xfrm>
            <a:off x="343117" y="1593132"/>
            <a:ext cx="2909579" cy="13080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 dirty="0"/>
              <a:t>W7 Lecture</a:t>
            </a: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2CA1491C-AFC2-60DA-5C9D-3D4AA7BBABC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5516" y="208488"/>
            <a:ext cx="2442624" cy="1609622"/>
          </a:xfrm>
          <a:prstGeom prst="rect">
            <a:avLst/>
          </a:prstGeom>
        </p:spPr>
      </p:pic>
      <p:pic>
        <p:nvPicPr>
          <p:cNvPr id="10" name="Picture 9" descr="A person sitting at a table&#10;&#10;Description automatically generated with medium confidence">
            <a:extLst>
              <a:ext uri="{FF2B5EF4-FFF2-40B4-BE49-F238E27FC236}">
                <a16:creationId xmlns:a16="http://schemas.microsoft.com/office/drawing/2014/main" id="{D77CBAA0-942D-22A4-531F-4F8617DAA1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605" y="1896190"/>
            <a:ext cx="9053946" cy="4753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881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32" y="366231"/>
            <a:ext cx="1275075" cy="1144965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F8E975F-BFCC-A6F6-EAB8-D7F1D2F44870}"/>
              </a:ext>
            </a:extLst>
          </p:cNvPr>
          <p:cNvSpPr txBox="1"/>
          <p:nvPr/>
        </p:nvSpPr>
        <p:spPr>
          <a:xfrm>
            <a:off x="343117" y="1593132"/>
            <a:ext cx="2909579" cy="13080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 dirty="0"/>
              <a:t>W7 Lecture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236951-483A-0806-0BCD-65D0D7E250A6}"/>
              </a:ext>
            </a:extLst>
          </p:cNvPr>
          <p:cNvSpPr txBox="1"/>
          <p:nvPr/>
        </p:nvSpPr>
        <p:spPr>
          <a:xfrm>
            <a:off x="2066307" y="1919302"/>
            <a:ext cx="968135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3600" b="1" dirty="0"/>
              <a:t>من عربة صغيرة في القاهرة إلى مطعم يجذب محبي أكثر الأطباق المصرية شعبية في دبي .. تعرّف إلى "كشري أبو طارق"</a:t>
            </a:r>
          </a:p>
        </p:txBody>
      </p:sp>
      <p:pic>
        <p:nvPicPr>
          <p:cNvPr id="8" name="Picture 7" descr="A picture containing logo&#10;&#10;Description automatically generated">
            <a:extLst>
              <a:ext uri="{FF2B5EF4-FFF2-40B4-BE49-F238E27FC236}">
                <a16:creationId xmlns:a16="http://schemas.microsoft.com/office/drawing/2014/main" id="{D1C1D8FB-93E5-04AC-5945-90DB1DC175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184" y="3755135"/>
            <a:ext cx="3687288" cy="276546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3419605-FEAB-9C25-CA85-98DBDBECE196}"/>
              </a:ext>
            </a:extLst>
          </p:cNvPr>
          <p:cNvSpPr txBox="1"/>
          <p:nvPr/>
        </p:nvSpPr>
        <p:spPr>
          <a:xfrm>
            <a:off x="3619006" y="3122635"/>
            <a:ext cx="60979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https://arabic.cnn.com/travel/article/2019/12/15/koshari-abo-tarek-restaurant-dubai</a:t>
            </a:r>
          </a:p>
        </p:txBody>
      </p:sp>
    </p:spTree>
    <p:extLst>
      <p:ext uri="{BB962C8B-B14F-4D97-AF65-F5344CB8AC3E}">
        <p14:creationId xmlns:p14="http://schemas.microsoft.com/office/powerpoint/2010/main" val="1249620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go&#10;&#10;Description automatically generated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947651"/>
            <a:ext cx="3292524" cy="2956551"/>
          </a:xfrm>
          <a:prstGeom prst="rect">
            <a:avLst/>
          </a:prstGeom>
        </p:spPr>
      </p:pic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1C6AAE25-BD23-41B5-AAE4-1DA5898C2A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573887"/>
            <a:ext cx="0" cy="3710227"/>
          </a:xfrm>
          <a:prstGeom prst="line">
            <a:avLst/>
          </a:prstGeom>
          <a:ln w="19050">
            <a:solidFill>
              <a:srgbClr val="DF921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7A627A67-EA95-BB26-C7F8-47E7036DA5C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39"/>
          <a:stretch/>
        </p:blipFill>
        <p:spPr>
          <a:xfrm>
            <a:off x="4886676" y="2404422"/>
            <a:ext cx="6184580" cy="2043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564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6479</TotalTime>
  <Words>351</Words>
  <Application>Microsoft Office PowerPoint</Application>
  <PresentationFormat>Widescreen</PresentationFormat>
  <Paragraphs>49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Montserrat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Doaa Rady</cp:lastModifiedBy>
  <cp:revision>150</cp:revision>
  <dcterms:created xsi:type="dcterms:W3CDTF">2021-08-03T13:03:26Z</dcterms:created>
  <dcterms:modified xsi:type="dcterms:W3CDTF">2023-03-16T18:07:37Z</dcterms:modified>
</cp:coreProperties>
</file>