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53"/>
  </p:notesMasterIdLst>
  <p:sldIdLst>
    <p:sldId id="419" r:id="rId2"/>
    <p:sldId id="257" r:id="rId3"/>
    <p:sldId id="258" r:id="rId4"/>
    <p:sldId id="259" r:id="rId5"/>
    <p:sldId id="260" r:id="rId6"/>
    <p:sldId id="261" r:id="rId7"/>
    <p:sldId id="262" r:id="rId8"/>
    <p:sldId id="263" r:id="rId9"/>
    <p:sldId id="420" r:id="rId10"/>
    <p:sldId id="264" r:id="rId11"/>
    <p:sldId id="421" r:id="rId12"/>
    <p:sldId id="265" r:id="rId13"/>
    <p:sldId id="266" r:id="rId14"/>
    <p:sldId id="422" r:id="rId15"/>
    <p:sldId id="267" r:id="rId16"/>
    <p:sldId id="268" r:id="rId17"/>
    <p:sldId id="269" r:id="rId18"/>
    <p:sldId id="270" r:id="rId19"/>
    <p:sldId id="271" r:id="rId20"/>
    <p:sldId id="272" r:id="rId21"/>
    <p:sldId id="423" r:id="rId22"/>
    <p:sldId id="273" r:id="rId23"/>
    <p:sldId id="274" r:id="rId24"/>
    <p:sldId id="424" r:id="rId25"/>
    <p:sldId id="275" r:id="rId26"/>
    <p:sldId id="425" r:id="rId27"/>
    <p:sldId id="426" r:id="rId28"/>
    <p:sldId id="276" r:id="rId29"/>
    <p:sldId id="277" r:id="rId30"/>
    <p:sldId id="278" r:id="rId31"/>
    <p:sldId id="279" r:id="rId32"/>
    <p:sldId id="280" r:id="rId33"/>
    <p:sldId id="428" r:id="rId34"/>
    <p:sldId id="281" r:id="rId35"/>
    <p:sldId id="429" r:id="rId36"/>
    <p:sldId id="282" r:id="rId37"/>
    <p:sldId id="283" r:id="rId38"/>
    <p:sldId id="430" r:id="rId39"/>
    <p:sldId id="284" r:id="rId40"/>
    <p:sldId id="285" r:id="rId41"/>
    <p:sldId id="286" r:id="rId42"/>
    <p:sldId id="287" r:id="rId43"/>
    <p:sldId id="288" r:id="rId44"/>
    <p:sldId id="289" r:id="rId45"/>
    <p:sldId id="290" r:id="rId46"/>
    <p:sldId id="434" r:id="rId47"/>
    <p:sldId id="433" r:id="rId48"/>
    <p:sldId id="431" r:id="rId49"/>
    <p:sldId id="432" r:id="rId50"/>
    <p:sldId id="435" r:id="rId51"/>
    <p:sldId id="291" r:id="rId52"/>
  </p:sldIdLst>
  <p:sldSz cx="18288000" cy="10287000"/>
  <p:notesSz cx="6858000" cy="9144000"/>
  <p:embeddedFontLst>
    <p:embeddedFont>
      <p:font typeface="Calibri" panose="020F0502020204030204" pitchFamily="34" charset="0"/>
      <p:regular r:id="rId54"/>
      <p:bold r:id="rId55"/>
      <p:italic r:id="rId56"/>
      <p:boldItalic r:id="rId57"/>
    </p:embeddedFont>
    <p:embeddedFont>
      <p:font typeface="Sakkal Majalla" panose="02000000000000000000" pitchFamily="2" charset="-78"/>
      <p:regular r:id="rId58"/>
      <p:bold r:id="rId59"/>
    </p:embeddedFont>
    <p:embeddedFont>
      <p:font typeface="Times New Roman" panose="02020603050405020304" pitchFamily="18" charset="0"/>
      <p:regular r:id="rId60"/>
    </p:embeddedFont>
    <p:embeddedFont>
      <p:font typeface="TT Rounds Condensed Bold" panose="020B0604020202020204" charset="0"/>
      <p:regular r:id="rId6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46" d="100"/>
          <a:sy n="46" d="100"/>
        </p:scale>
        <p:origin x="756" y="4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2.fntdata"/><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font" Target="fonts/font5.fntdata"/><Relationship Id="rId5" Type="http://schemas.openxmlformats.org/officeDocument/2006/relationships/slide" Target="slides/slide4.xml"/><Relationship Id="rId61" Type="http://schemas.openxmlformats.org/officeDocument/2006/relationships/font" Target="fonts/font8.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3.fntdata"/><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6.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4.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7.fntdata"/><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4603B3-D6CA-4A7D-9283-1ABB33CAC0BC}"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50D6272E-D0BB-4285-AD10-AABD8CBD4A68}">
      <dgm:prSet phldrT="[Text]"/>
      <dgm:spPr/>
      <dgm:t>
        <a:bodyPr/>
        <a:lstStyle/>
        <a:p>
          <a:r>
            <a:rPr lang="en-US" b="1" dirty="0" err="1">
              <a:solidFill>
                <a:schemeClr val="bg1"/>
              </a:solidFill>
              <a:latin typeface="Sakkal Majalla" panose="02000000000000000000" pitchFamily="2" charset="-78"/>
              <a:cs typeface="Sakkal Majalla" panose="02000000000000000000" pitchFamily="2" charset="-78"/>
            </a:rPr>
            <a:t>تعريف</a:t>
          </a:r>
          <a:r>
            <a:rPr lang="en-US" b="1" dirty="0">
              <a:solidFill>
                <a:schemeClr val="bg1"/>
              </a:solidFill>
              <a:latin typeface="Sakkal Majalla" panose="02000000000000000000" pitchFamily="2" charset="-78"/>
              <a:cs typeface="Sakkal Majalla" panose="02000000000000000000" pitchFamily="2" charset="-78"/>
            </a:rPr>
            <a:t> </a:t>
          </a:r>
          <a:r>
            <a:rPr lang="en-US" b="1" dirty="0" err="1">
              <a:solidFill>
                <a:schemeClr val="bg1"/>
              </a:solidFill>
              <a:latin typeface="Sakkal Majalla" panose="02000000000000000000" pitchFamily="2" charset="-78"/>
              <a:cs typeface="Sakkal Majalla" panose="02000000000000000000" pitchFamily="2" charset="-78"/>
            </a:rPr>
            <a:t>التسويق</a:t>
          </a:r>
          <a:endParaRPr lang="en-US" dirty="0">
            <a:solidFill>
              <a:schemeClr val="bg1"/>
            </a:solidFill>
          </a:endParaRPr>
        </a:p>
      </dgm:t>
    </dgm:pt>
    <dgm:pt modelId="{CBF0F174-6F9F-4EE4-9D82-43071E605200}" type="parTrans" cxnId="{59880937-AB08-433A-8B0A-1D09241D6FFA}">
      <dgm:prSet/>
      <dgm:spPr/>
      <dgm:t>
        <a:bodyPr/>
        <a:lstStyle/>
        <a:p>
          <a:endParaRPr lang="en-US"/>
        </a:p>
      </dgm:t>
    </dgm:pt>
    <dgm:pt modelId="{548866C7-49D1-42E0-B9F9-402EFB5725E1}" type="sibTrans" cxnId="{59880937-AB08-433A-8B0A-1D09241D6FFA}">
      <dgm:prSet/>
      <dgm:spPr/>
      <dgm:t>
        <a:bodyPr/>
        <a:lstStyle/>
        <a:p>
          <a:endParaRPr lang="en-US"/>
        </a:p>
      </dgm:t>
    </dgm:pt>
    <dgm:pt modelId="{6C488286-4E3A-4CD1-8E2E-60D9CC70AE03}" type="asst">
      <dgm:prSet phldrT="[Text]"/>
      <dgm:spPr/>
      <dgm:t>
        <a:bodyPr/>
        <a:lstStyle/>
        <a:p>
          <a:r>
            <a:rPr lang="en-US" b="1" dirty="0" err="1">
              <a:solidFill>
                <a:schemeClr val="bg1"/>
              </a:solidFill>
              <a:latin typeface="Sakkal Majalla" panose="02000000000000000000" pitchFamily="2" charset="-78"/>
              <a:cs typeface="Sakkal Majalla" panose="02000000000000000000" pitchFamily="2" charset="-78"/>
            </a:rPr>
            <a:t>أسباب</a:t>
          </a:r>
          <a:r>
            <a:rPr lang="en-US" b="1" dirty="0">
              <a:solidFill>
                <a:schemeClr val="bg1"/>
              </a:solidFill>
              <a:latin typeface="Sakkal Majalla" panose="02000000000000000000" pitchFamily="2" charset="-78"/>
              <a:cs typeface="Sakkal Majalla" panose="02000000000000000000" pitchFamily="2" charset="-78"/>
            </a:rPr>
            <a:t> </a:t>
          </a:r>
          <a:r>
            <a:rPr lang="en-US" b="1" dirty="0" err="1">
              <a:solidFill>
                <a:schemeClr val="bg1"/>
              </a:solidFill>
              <a:latin typeface="Sakkal Majalla" panose="02000000000000000000" pitchFamily="2" charset="-78"/>
              <a:cs typeface="Sakkal Majalla" panose="02000000000000000000" pitchFamily="2" charset="-78"/>
            </a:rPr>
            <a:t>دراسة</a:t>
          </a:r>
          <a:r>
            <a:rPr lang="en-US" b="1" dirty="0">
              <a:solidFill>
                <a:schemeClr val="bg1"/>
              </a:solidFill>
              <a:latin typeface="Sakkal Majalla" panose="02000000000000000000" pitchFamily="2" charset="-78"/>
              <a:cs typeface="Sakkal Majalla" panose="02000000000000000000" pitchFamily="2" charset="-78"/>
            </a:rPr>
            <a:t> </a:t>
          </a:r>
          <a:r>
            <a:rPr lang="en-US" b="1" dirty="0" err="1">
              <a:solidFill>
                <a:schemeClr val="bg1"/>
              </a:solidFill>
              <a:latin typeface="Sakkal Majalla" panose="02000000000000000000" pitchFamily="2" charset="-78"/>
              <a:cs typeface="Sakkal Majalla" panose="02000000000000000000" pitchFamily="2" charset="-78"/>
            </a:rPr>
            <a:t>التسويق</a:t>
          </a:r>
          <a:endParaRPr lang="en-US" dirty="0">
            <a:solidFill>
              <a:schemeClr val="bg1"/>
            </a:solidFill>
          </a:endParaRPr>
        </a:p>
      </dgm:t>
    </dgm:pt>
    <dgm:pt modelId="{B6CAA7F9-002F-49B4-B9C0-398407C92E9B}" type="parTrans" cxnId="{3E3B31CA-6F1D-4CA2-A5C2-C29CCAA59634}">
      <dgm:prSet/>
      <dgm:spPr/>
      <dgm:t>
        <a:bodyPr/>
        <a:lstStyle/>
        <a:p>
          <a:endParaRPr lang="en-US"/>
        </a:p>
      </dgm:t>
    </dgm:pt>
    <dgm:pt modelId="{E8EF91E3-210C-4E80-B364-1E53FB1E28A8}" type="sibTrans" cxnId="{3E3B31CA-6F1D-4CA2-A5C2-C29CCAA59634}">
      <dgm:prSet/>
      <dgm:spPr/>
      <dgm:t>
        <a:bodyPr/>
        <a:lstStyle/>
        <a:p>
          <a:endParaRPr lang="en-US"/>
        </a:p>
      </dgm:t>
    </dgm:pt>
    <dgm:pt modelId="{13A8CB97-6FFF-4069-92C4-644914BAD05B}" type="pres">
      <dgm:prSet presAssocID="{A64603B3-D6CA-4A7D-9283-1ABB33CAC0BC}" presName="hierChild1" presStyleCnt="0">
        <dgm:presLayoutVars>
          <dgm:orgChart val="1"/>
          <dgm:chPref val="1"/>
          <dgm:dir/>
          <dgm:animOne val="branch"/>
          <dgm:animLvl val="lvl"/>
          <dgm:resizeHandles/>
        </dgm:presLayoutVars>
      </dgm:prSet>
      <dgm:spPr/>
    </dgm:pt>
    <dgm:pt modelId="{2E909B9F-60A7-49D5-9BEE-A6E92750BEF8}" type="pres">
      <dgm:prSet presAssocID="{50D6272E-D0BB-4285-AD10-AABD8CBD4A68}" presName="hierRoot1" presStyleCnt="0">
        <dgm:presLayoutVars>
          <dgm:hierBranch val="init"/>
        </dgm:presLayoutVars>
      </dgm:prSet>
      <dgm:spPr/>
    </dgm:pt>
    <dgm:pt modelId="{420470FA-2BFD-475B-B154-9FFF4505213E}" type="pres">
      <dgm:prSet presAssocID="{50D6272E-D0BB-4285-AD10-AABD8CBD4A68}" presName="rootComposite1" presStyleCnt="0"/>
      <dgm:spPr/>
    </dgm:pt>
    <dgm:pt modelId="{882ADA70-3B0D-4A8C-9588-BC88E0A1798B}" type="pres">
      <dgm:prSet presAssocID="{50D6272E-D0BB-4285-AD10-AABD8CBD4A68}" presName="rootText1" presStyleLbl="node0" presStyleIdx="0" presStyleCnt="1">
        <dgm:presLayoutVars>
          <dgm:chPref val="3"/>
        </dgm:presLayoutVars>
      </dgm:prSet>
      <dgm:spPr/>
    </dgm:pt>
    <dgm:pt modelId="{005DE25B-42CB-4B3E-824D-2066E26D505D}" type="pres">
      <dgm:prSet presAssocID="{50D6272E-D0BB-4285-AD10-AABD8CBD4A68}" presName="rootConnector1" presStyleLbl="node1" presStyleIdx="0" presStyleCnt="0"/>
      <dgm:spPr/>
    </dgm:pt>
    <dgm:pt modelId="{71EEA7AC-7FFE-4A09-BB64-AD28C67C9F65}" type="pres">
      <dgm:prSet presAssocID="{50D6272E-D0BB-4285-AD10-AABD8CBD4A68}" presName="hierChild2" presStyleCnt="0"/>
      <dgm:spPr/>
    </dgm:pt>
    <dgm:pt modelId="{2465ED3B-2E2C-4483-8AB2-AE900C90F57A}" type="pres">
      <dgm:prSet presAssocID="{50D6272E-D0BB-4285-AD10-AABD8CBD4A68}" presName="hierChild3" presStyleCnt="0"/>
      <dgm:spPr/>
    </dgm:pt>
    <dgm:pt modelId="{92D08E78-4F96-45E0-90B5-A625C4EB49C2}" type="pres">
      <dgm:prSet presAssocID="{B6CAA7F9-002F-49B4-B9C0-398407C92E9B}" presName="Name111" presStyleLbl="parChTrans1D2" presStyleIdx="0" presStyleCnt="1"/>
      <dgm:spPr/>
    </dgm:pt>
    <dgm:pt modelId="{C703D8C3-72A1-4CD1-9E04-71F5AEF8080D}" type="pres">
      <dgm:prSet presAssocID="{6C488286-4E3A-4CD1-8E2E-60D9CC70AE03}" presName="hierRoot3" presStyleCnt="0">
        <dgm:presLayoutVars>
          <dgm:hierBranch val="init"/>
        </dgm:presLayoutVars>
      </dgm:prSet>
      <dgm:spPr/>
    </dgm:pt>
    <dgm:pt modelId="{26459E6C-68AA-4AA8-A959-6C5543F58755}" type="pres">
      <dgm:prSet presAssocID="{6C488286-4E3A-4CD1-8E2E-60D9CC70AE03}" presName="rootComposite3" presStyleCnt="0"/>
      <dgm:spPr/>
    </dgm:pt>
    <dgm:pt modelId="{78BC7CB7-B7DD-417F-AB75-D4B77416C250}" type="pres">
      <dgm:prSet presAssocID="{6C488286-4E3A-4CD1-8E2E-60D9CC70AE03}" presName="rootText3" presStyleLbl="asst1" presStyleIdx="0" presStyleCnt="1">
        <dgm:presLayoutVars>
          <dgm:chPref val="3"/>
        </dgm:presLayoutVars>
      </dgm:prSet>
      <dgm:spPr/>
    </dgm:pt>
    <dgm:pt modelId="{531E04EA-9DB0-4B56-A01E-06EAA0596A6C}" type="pres">
      <dgm:prSet presAssocID="{6C488286-4E3A-4CD1-8E2E-60D9CC70AE03}" presName="rootConnector3" presStyleLbl="asst1" presStyleIdx="0" presStyleCnt="1"/>
      <dgm:spPr/>
    </dgm:pt>
    <dgm:pt modelId="{5FAE1865-3173-4794-BCCE-6AC1BF1BC0EA}" type="pres">
      <dgm:prSet presAssocID="{6C488286-4E3A-4CD1-8E2E-60D9CC70AE03}" presName="hierChild6" presStyleCnt="0"/>
      <dgm:spPr/>
    </dgm:pt>
    <dgm:pt modelId="{344AA3FC-0BB2-45E8-8C11-B738E2301D3E}" type="pres">
      <dgm:prSet presAssocID="{6C488286-4E3A-4CD1-8E2E-60D9CC70AE03}" presName="hierChild7" presStyleCnt="0"/>
      <dgm:spPr/>
    </dgm:pt>
  </dgm:ptLst>
  <dgm:cxnLst>
    <dgm:cxn modelId="{D9EC8419-4C55-4EFF-B0FA-7DBA4D32A435}" type="presOf" srcId="{A64603B3-D6CA-4A7D-9283-1ABB33CAC0BC}" destId="{13A8CB97-6FFF-4069-92C4-644914BAD05B}" srcOrd="0" destOrd="0" presId="urn:microsoft.com/office/officeart/2005/8/layout/orgChart1"/>
    <dgm:cxn modelId="{59880937-AB08-433A-8B0A-1D09241D6FFA}" srcId="{A64603B3-D6CA-4A7D-9283-1ABB33CAC0BC}" destId="{50D6272E-D0BB-4285-AD10-AABD8CBD4A68}" srcOrd="0" destOrd="0" parTransId="{CBF0F174-6F9F-4EE4-9D82-43071E605200}" sibTransId="{548866C7-49D1-42E0-B9F9-402EFB5725E1}"/>
    <dgm:cxn modelId="{EA7A287C-EF45-47CC-88FF-5CB79F157FB8}" type="presOf" srcId="{50D6272E-D0BB-4285-AD10-AABD8CBD4A68}" destId="{882ADA70-3B0D-4A8C-9588-BC88E0A1798B}" srcOrd="0" destOrd="0" presId="urn:microsoft.com/office/officeart/2005/8/layout/orgChart1"/>
    <dgm:cxn modelId="{13D8488E-E494-49C9-8932-75F184B5762E}" type="presOf" srcId="{6C488286-4E3A-4CD1-8E2E-60D9CC70AE03}" destId="{78BC7CB7-B7DD-417F-AB75-D4B77416C250}" srcOrd="0" destOrd="0" presId="urn:microsoft.com/office/officeart/2005/8/layout/orgChart1"/>
    <dgm:cxn modelId="{3E3B31CA-6F1D-4CA2-A5C2-C29CCAA59634}" srcId="{50D6272E-D0BB-4285-AD10-AABD8CBD4A68}" destId="{6C488286-4E3A-4CD1-8E2E-60D9CC70AE03}" srcOrd="0" destOrd="0" parTransId="{B6CAA7F9-002F-49B4-B9C0-398407C92E9B}" sibTransId="{E8EF91E3-210C-4E80-B364-1E53FB1E28A8}"/>
    <dgm:cxn modelId="{D43764CC-A255-4EA8-9592-586095CA5A11}" type="presOf" srcId="{50D6272E-D0BB-4285-AD10-AABD8CBD4A68}" destId="{005DE25B-42CB-4B3E-824D-2066E26D505D}" srcOrd="1" destOrd="0" presId="urn:microsoft.com/office/officeart/2005/8/layout/orgChart1"/>
    <dgm:cxn modelId="{132210D0-43DE-411B-9FAF-376E3E253C5F}" type="presOf" srcId="{B6CAA7F9-002F-49B4-B9C0-398407C92E9B}" destId="{92D08E78-4F96-45E0-90B5-A625C4EB49C2}" srcOrd="0" destOrd="0" presId="urn:microsoft.com/office/officeart/2005/8/layout/orgChart1"/>
    <dgm:cxn modelId="{71E2B9E4-01F2-4D7C-8E44-88E717B94CBE}" type="presOf" srcId="{6C488286-4E3A-4CD1-8E2E-60D9CC70AE03}" destId="{531E04EA-9DB0-4B56-A01E-06EAA0596A6C}" srcOrd="1" destOrd="0" presId="urn:microsoft.com/office/officeart/2005/8/layout/orgChart1"/>
    <dgm:cxn modelId="{C247D6D3-03F5-4933-8D20-6669665CB4A2}" type="presParOf" srcId="{13A8CB97-6FFF-4069-92C4-644914BAD05B}" destId="{2E909B9F-60A7-49D5-9BEE-A6E92750BEF8}" srcOrd="0" destOrd="0" presId="urn:microsoft.com/office/officeart/2005/8/layout/orgChart1"/>
    <dgm:cxn modelId="{49446BBA-D8AC-4EEE-AAB0-35147A5254F3}" type="presParOf" srcId="{2E909B9F-60A7-49D5-9BEE-A6E92750BEF8}" destId="{420470FA-2BFD-475B-B154-9FFF4505213E}" srcOrd="0" destOrd="0" presId="urn:microsoft.com/office/officeart/2005/8/layout/orgChart1"/>
    <dgm:cxn modelId="{DA659503-FC26-4F6C-8CDB-765F34781E1E}" type="presParOf" srcId="{420470FA-2BFD-475B-B154-9FFF4505213E}" destId="{882ADA70-3B0D-4A8C-9588-BC88E0A1798B}" srcOrd="0" destOrd="0" presId="urn:microsoft.com/office/officeart/2005/8/layout/orgChart1"/>
    <dgm:cxn modelId="{3CA47BCA-EAF6-426C-A618-6578051737A5}" type="presParOf" srcId="{420470FA-2BFD-475B-B154-9FFF4505213E}" destId="{005DE25B-42CB-4B3E-824D-2066E26D505D}" srcOrd="1" destOrd="0" presId="urn:microsoft.com/office/officeart/2005/8/layout/orgChart1"/>
    <dgm:cxn modelId="{5FC5B9ED-3868-420B-BD21-176EDFDED5CA}" type="presParOf" srcId="{2E909B9F-60A7-49D5-9BEE-A6E92750BEF8}" destId="{71EEA7AC-7FFE-4A09-BB64-AD28C67C9F65}" srcOrd="1" destOrd="0" presId="urn:microsoft.com/office/officeart/2005/8/layout/orgChart1"/>
    <dgm:cxn modelId="{1B4297E4-A075-43F7-894F-DC7302A7FDA8}" type="presParOf" srcId="{2E909B9F-60A7-49D5-9BEE-A6E92750BEF8}" destId="{2465ED3B-2E2C-4483-8AB2-AE900C90F57A}" srcOrd="2" destOrd="0" presId="urn:microsoft.com/office/officeart/2005/8/layout/orgChart1"/>
    <dgm:cxn modelId="{6B3A28B8-A88E-45BD-B12A-780EC1DB6FB1}" type="presParOf" srcId="{2465ED3B-2E2C-4483-8AB2-AE900C90F57A}" destId="{92D08E78-4F96-45E0-90B5-A625C4EB49C2}" srcOrd="0" destOrd="0" presId="urn:microsoft.com/office/officeart/2005/8/layout/orgChart1"/>
    <dgm:cxn modelId="{D3F0CE53-A637-4329-8C71-0FBB7ADC4B79}" type="presParOf" srcId="{2465ED3B-2E2C-4483-8AB2-AE900C90F57A}" destId="{C703D8C3-72A1-4CD1-9E04-71F5AEF8080D}" srcOrd="1" destOrd="0" presId="urn:microsoft.com/office/officeart/2005/8/layout/orgChart1"/>
    <dgm:cxn modelId="{4A72EE9F-95F8-4033-AF7D-AB34F8F89E0A}" type="presParOf" srcId="{C703D8C3-72A1-4CD1-9E04-71F5AEF8080D}" destId="{26459E6C-68AA-4AA8-A959-6C5543F58755}" srcOrd="0" destOrd="0" presId="urn:microsoft.com/office/officeart/2005/8/layout/orgChart1"/>
    <dgm:cxn modelId="{B0A3B279-591F-44C4-84BF-ECA6733DD6FF}" type="presParOf" srcId="{26459E6C-68AA-4AA8-A959-6C5543F58755}" destId="{78BC7CB7-B7DD-417F-AB75-D4B77416C250}" srcOrd="0" destOrd="0" presId="urn:microsoft.com/office/officeart/2005/8/layout/orgChart1"/>
    <dgm:cxn modelId="{7DD4CD82-4274-42D7-9295-2CA47DECB3BB}" type="presParOf" srcId="{26459E6C-68AA-4AA8-A959-6C5543F58755}" destId="{531E04EA-9DB0-4B56-A01E-06EAA0596A6C}" srcOrd="1" destOrd="0" presId="urn:microsoft.com/office/officeart/2005/8/layout/orgChart1"/>
    <dgm:cxn modelId="{C94F21F8-4C0E-44FA-AEBE-285F757B6BDF}" type="presParOf" srcId="{C703D8C3-72A1-4CD1-9E04-71F5AEF8080D}" destId="{5FAE1865-3173-4794-BCCE-6AC1BF1BC0EA}" srcOrd="1" destOrd="0" presId="urn:microsoft.com/office/officeart/2005/8/layout/orgChart1"/>
    <dgm:cxn modelId="{7D781964-BEFF-4298-85E1-3BDE2D099272}" type="presParOf" srcId="{C703D8C3-72A1-4CD1-9E04-71F5AEF8080D}" destId="{344AA3FC-0BB2-45E8-8C11-B738E2301D3E}"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64603B3-D6CA-4A7D-9283-1ABB33CAC0BC}"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50D6272E-D0BB-4285-AD10-AABD8CBD4A68}">
      <dgm:prSet phldrT="[Text]" custT="1"/>
      <dgm:spPr/>
      <dgm:t>
        <a:bodyPr/>
        <a:lstStyle/>
        <a:p>
          <a:r>
            <a:rPr lang="en-US" sz="2400" b="1" dirty="0" err="1">
              <a:solidFill>
                <a:schemeClr val="bg1"/>
              </a:solidFill>
              <a:latin typeface="Sakkal Majalla" panose="02000000000000000000" pitchFamily="2" charset="-78"/>
              <a:cs typeface="Sakkal Majalla" panose="02000000000000000000" pitchFamily="2" charset="-78"/>
            </a:rPr>
            <a:t>الصفات</a:t>
          </a:r>
          <a:r>
            <a:rPr lang="en-US" sz="2400" b="1" dirty="0">
              <a:solidFill>
                <a:schemeClr val="bg1"/>
              </a:solidFill>
              <a:latin typeface="Sakkal Majalla" panose="02000000000000000000" pitchFamily="2" charset="-78"/>
              <a:cs typeface="Sakkal Majalla" panose="02000000000000000000" pitchFamily="2" charset="-78"/>
            </a:rPr>
            <a:t> </a:t>
          </a:r>
          <a:r>
            <a:rPr lang="en-US" sz="2400" b="1" dirty="0" err="1">
              <a:solidFill>
                <a:schemeClr val="bg1"/>
              </a:solidFill>
              <a:latin typeface="Sakkal Majalla" panose="02000000000000000000" pitchFamily="2" charset="-78"/>
              <a:cs typeface="Sakkal Majalla" panose="02000000000000000000" pitchFamily="2" charset="-78"/>
            </a:rPr>
            <a:t>العامة</a:t>
          </a:r>
          <a:r>
            <a:rPr lang="en-US" sz="2400" b="1" dirty="0">
              <a:solidFill>
                <a:schemeClr val="bg1"/>
              </a:solidFill>
              <a:latin typeface="Sakkal Majalla" panose="02000000000000000000" pitchFamily="2" charset="-78"/>
              <a:cs typeface="Sakkal Majalla" panose="02000000000000000000" pitchFamily="2" charset="-78"/>
            </a:rPr>
            <a:t> </a:t>
          </a:r>
          <a:r>
            <a:rPr lang="en-US" sz="2400" b="1" dirty="0" err="1">
              <a:solidFill>
                <a:schemeClr val="bg1"/>
              </a:solidFill>
              <a:latin typeface="Sakkal Majalla" panose="02000000000000000000" pitchFamily="2" charset="-78"/>
              <a:cs typeface="Sakkal Majalla" panose="02000000000000000000" pitchFamily="2" charset="-78"/>
            </a:rPr>
            <a:t>للتسويق</a:t>
          </a:r>
          <a:r>
            <a:rPr lang="en-US" sz="2400" b="1" dirty="0">
              <a:solidFill>
                <a:schemeClr val="bg1"/>
              </a:solidFill>
              <a:latin typeface="Sakkal Majalla" panose="02000000000000000000" pitchFamily="2" charset="-78"/>
              <a:cs typeface="Sakkal Majalla" panose="02000000000000000000" pitchFamily="2" charset="-78"/>
            </a:rPr>
            <a:t> </a:t>
          </a:r>
          <a:r>
            <a:rPr lang="en-US" sz="2400" b="1" dirty="0" err="1">
              <a:solidFill>
                <a:schemeClr val="bg1"/>
              </a:solidFill>
              <a:latin typeface="Sakkal Majalla" panose="02000000000000000000" pitchFamily="2" charset="-78"/>
              <a:cs typeface="Sakkal Majalla" panose="02000000000000000000" pitchFamily="2" charset="-78"/>
            </a:rPr>
            <a:t>في</a:t>
          </a:r>
          <a:r>
            <a:rPr lang="en-US" sz="2400" b="1" dirty="0">
              <a:solidFill>
                <a:schemeClr val="bg1"/>
              </a:solidFill>
              <a:latin typeface="Sakkal Majalla" panose="02000000000000000000" pitchFamily="2" charset="-78"/>
              <a:cs typeface="Sakkal Majalla" panose="02000000000000000000" pitchFamily="2" charset="-78"/>
            </a:rPr>
            <a:t> </a:t>
          </a:r>
          <a:r>
            <a:rPr lang="en-US" sz="2400" b="1" dirty="0" err="1">
              <a:solidFill>
                <a:schemeClr val="bg1"/>
              </a:solidFill>
              <a:latin typeface="Sakkal Majalla" panose="02000000000000000000" pitchFamily="2" charset="-78"/>
              <a:cs typeface="Sakkal Majalla" panose="02000000000000000000" pitchFamily="2" charset="-78"/>
            </a:rPr>
            <a:t>الشركات</a:t>
          </a:r>
          <a:r>
            <a:rPr lang="en-US" sz="2400" b="1" dirty="0">
              <a:solidFill>
                <a:schemeClr val="bg1"/>
              </a:solidFill>
              <a:latin typeface="Sakkal Majalla" panose="02000000000000000000" pitchFamily="2" charset="-78"/>
              <a:cs typeface="Sakkal Majalla" panose="02000000000000000000" pitchFamily="2" charset="-78"/>
            </a:rPr>
            <a:t> </a:t>
          </a:r>
          <a:endParaRPr lang="en-US" sz="2400" b="1" dirty="0">
            <a:solidFill>
              <a:schemeClr val="bg1"/>
            </a:solidFill>
          </a:endParaRPr>
        </a:p>
      </dgm:t>
    </dgm:pt>
    <dgm:pt modelId="{CBF0F174-6F9F-4EE4-9D82-43071E605200}" type="parTrans" cxnId="{59880937-AB08-433A-8B0A-1D09241D6FFA}">
      <dgm:prSet/>
      <dgm:spPr/>
      <dgm:t>
        <a:bodyPr/>
        <a:lstStyle/>
        <a:p>
          <a:endParaRPr lang="en-US"/>
        </a:p>
      </dgm:t>
    </dgm:pt>
    <dgm:pt modelId="{548866C7-49D1-42E0-B9F9-402EFB5725E1}" type="sibTrans" cxnId="{59880937-AB08-433A-8B0A-1D09241D6FFA}">
      <dgm:prSet/>
      <dgm:spPr/>
      <dgm:t>
        <a:bodyPr/>
        <a:lstStyle/>
        <a:p>
          <a:endParaRPr lang="en-US"/>
        </a:p>
      </dgm:t>
    </dgm:pt>
    <dgm:pt modelId="{9B0AE550-4BAF-4A44-B842-6C2A0131A1B2}">
      <dgm:prSet phldrT="[Tex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US" b="1" spc="41" dirty="0" err="1">
              <a:solidFill>
                <a:schemeClr val="bg1"/>
              </a:solidFill>
              <a:latin typeface="Sakkal Majalla" panose="02000000000000000000" pitchFamily="2" charset="-78"/>
              <a:cs typeface="Sakkal Majalla" panose="02000000000000000000" pitchFamily="2" charset="-78"/>
            </a:rPr>
            <a:t>التواصل</a:t>
          </a:r>
          <a:r>
            <a:rPr lang="en-US" b="1" spc="41" dirty="0">
              <a:solidFill>
                <a:schemeClr val="bg1"/>
              </a:solidFill>
              <a:latin typeface="Sakkal Majalla" panose="02000000000000000000" pitchFamily="2" charset="-78"/>
              <a:cs typeface="Sakkal Majalla" panose="02000000000000000000" pitchFamily="2" charset="-78"/>
            </a:rPr>
            <a:t> </a:t>
          </a:r>
          <a:r>
            <a:rPr lang="en-US" b="1" spc="41" dirty="0" err="1">
              <a:solidFill>
                <a:schemeClr val="bg1"/>
              </a:solidFill>
              <a:latin typeface="Sakkal Majalla" panose="02000000000000000000" pitchFamily="2" charset="-78"/>
              <a:cs typeface="Sakkal Majalla" panose="02000000000000000000" pitchFamily="2" charset="-78"/>
            </a:rPr>
            <a:t>مع</a:t>
          </a:r>
          <a:r>
            <a:rPr lang="en-US" b="1" spc="41" dirty="0">
              <a:solidFill>
                <a:schemeClr val="bg1"/>
              </a:solidFill>
              <a:latin typeface="Sakkal Majalla" panose="02000000000000000000" pitchFamily="2" charset="-78"/>
              <a:cs typeface="Sakkal Majalla" panose="02000000000000000000" pitchFamily="2" charset="-78"/>
            </a:rPr>
            <a:t> </a:t>
          </a:r>
          <a:r>
            <a:rPr lang="en-US" b="1" spc="41" dirty="0" err="1">
              <a:solidFill>
                <a:schemeClr val="bg1"/>
              </a:solidFill>
              <a:latin typeface="Sakkal Majalla" panose="02000000000000000000" pitchFamily="2" charset="-78"/>
              <a:cs typeface="Sakkal Majalla" panose="02000000000000000000" pitchFamily="2" charset="-78"/>
            </a:rPr>
            <a:t>المجتمع</a:t>
          </a:r>
          <a:endParaRPr lang="ar-EG" b="1" spc="44" dirty="0">
            <a:solidFill>
              <a:schemeClr val="bg1"/>
            </a:solidFill>
            <a:latin typeface="Sakkal Majalla" panose="02000000000000000000" pitchFamily="2" charset="-78"/>
            <a:cs typeface="Sakkal Majalla" panose="02000000000000000000" pitchFamily="2" charset="-78"/>
          </a:endParaRPr>
        </a:p>
      </dgm:t>
    </dgm:pt>
    <dgm:pt modelId="{41534773-E771-428F-AFC8-CA689F7D0BD9}" type="parTrans" cxnId="{1E3E6385-83A9-4F19-996A-94AE7D220157}">
      <dgm:prSet/>
      <dgm:spPr/>
      <dgm:t>
        <a:bodyPr/>
        <a:lstStyle/>
        <a:p>
          <a:endParaRPr lang="en-US" b="1"/>
        </a:p>
      </dgm:t>
    </dgm:pt>
    <dgm:pt modelId="{EC06453F-AF88-4116-BAFC-AAF5820AC68D}" type="sibTrans" cxnId="{1E3E6385-83A9-4F19-996A-94AE7D220157}">
      <dgm:prSet/>
      <dgm:spPr/>
      <dgm:t>
        <a:bodyPr/>
        <a:lstStyle/>
        <a:p>
          <a:endParaRPr lang="en-US"/>
        </a:p>
      </dgm:t>
    </dgm:pt>
    <dgm:pt modelId="{F5BBB9B3-43C6-4426-BD4C-73F8AEB03648}">
      <dgm:prSet phldrT="[Tex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US" b="1" spc="35" dirty="0" err="1">
              <a:solidFill>
                <a:schemeClr val="bg1"/>
              </a:solidFill>
              <a:latin typeface="Sakkal Majalla" panose="02000000000000000000" pitchFamily="2" charset="-78"/>
              <a:cs typeface="Sakkal Majalla" panose="02000000000000000000" pitchFamily="2" charset="-78"/>
            </a:rPr>
            <a:t>التنسيق</a:t>
          </a:r>
          <a:r>
            <a:rPr lang="en-US" b="1" spc="35" dirty="0">
              <a:solidFill>
                <a:schemeClr val="bg1"/>
              </a:solidFill>
              <a:latin typeface="Sakkal Majalla" panose="02000000000000000000" pitchFamily="2" charset="-78"/>
              <a:cs typeface="Sakkal Majalla" panose="02000000000000000000" pitchFamily="2" charset="-78"/>
            </a:rPr>
            <a:t> </a:t>
          </a:r>
          <a:r>
            <a:rPr lang="en-US" b="1" spc="35" dirty="0" err="1">
              <a:solidFill>
                <a:schemeClr val="bg1"/>
              </a:solidFill>
              <a:latin typeface="Sakkal Majalla" panose="02000000000000000000" pitchFamily="2" charset="-78"/>
              <a:cs typeface="Sakkal Majalla" panose="02000000000000000000" pitchFamily="2" charset="-78"/>
            </a:rPr>
            <a:t>بين</a:t>
          </a:r>
          <a:r>
            <a:rPr lang="en-US" b="1" spc="35" dirty="0">
              <a:solidFill>
                <a:schemeClr val="bg1"/>
              </a:solidFill>
              <a:latin typeface="Sakkal Majalla" panose="02000000000000000000" pitchFamily="2" charset="-78"/>
              <a:cs typeface="Sakkal Majalla" panose="02000000000000000000" pitchFamily="2" charset="-78"/>
            </a:rPr>
            <a:t> </a:t>
          </a:r>
          <a:r>
            <a:rPr lang="en-US" b="1" spc="35" dirty="0" err="1">
              <a:solidFill>
                <a:schemeClr val="bg1"/>
              </a:solidFill>
              <a:latin typeface="Sakkal Majalla" panose="02000000000000000000" pitchFamily="2" charset="-78"/>
              <a:cs typeface="Sakkal Majalla" panose="02000000000000000000" pitchFamily="2" charset="-78"/>
            </a:rPr>
            <a:t>الأقسام</a:t>
          </a:r>
          <a:r>
            <a:rPr lang="en-US" b="1" spc="35" dirty="0">
              <a:solidFill>
                <a:schemeClr val="bg1"/>
              </a:solidFill>
              <a:latin typeface="Sakkal Majalla" panose="02000000000000000000" pitchFamily="2" charset="-78"/>
              <a:cs typeface="Sakkal Majalla" panose="02000000000000000000" pitchFamily="2" charset="-78"/>
            </a:rPr>
            <a:t> </a:t>
          </a:r>
          <a:r>
            <a:rPr lang="en-US" b="1" spc="35" dirty="0" err="1">
              <a:solidFill>
                <a:schemeClr val="bg1"/>
              </a:solidFill>
              <a:latin typeface="Sakkal Majalla" panose="02000000000000000000" pitchFamily="2" charset="-78"/>
              <a:cs typeface="Sakkal Majalla" panose="02000000000000000000" pitchFamily="2" charset="-78"/>
            </a:rPr>
            <a:t>المختلفة</a:t>
          </a:r>
          <a:endParaRPr lang="en-US" b="1" spc="39" dirty="0">
            <a:solidFill>
              <a:schemeClr val="bg1"/>
            </a:solidFill>
            <a:latin typeface="Sakkal Majalla" panose="02000000000000000000" pitchFamily="2" charset="-78"/>
            <a:cs typeface="Sakkal Majalla" panose="02000000000000000000" pitchFamily="2" charset="-78"/>
          </a:endParaRPr>
        </a:p>
      </dgm:t>
    </dgm:pt>
    <dgm:pt modelId="{958BEE48-B44A-4049-8275-648B4ED5238F}" type="parTrans" cxnId="{5A96F0CB-8466-43DC-B1D3-5E1120926F8D}">
      <dgm:prSet/>
      <dgm:spPr/>
      <dgm:t>
        <a:bodyPr/>
        <a:lstStyle/>
        <a:p>
          <a:endParaRPr lang="en-US" b="1"/>
        </a:p>
      </dgm:t>
    </dgm:pt>
    <dgm:pt modelId="{49AFCAC9-9EC8-4862-8849-6505D484F89C}" type="sibTrans" cxnId="{5A96F0CB-8466-43DC-B1D3-5E1120926F8D}">
      <dgm:prSet/>
      <dgm:spPr/>
      <dgm:t>
        <a:bodyPr/>
        <a:lstStyle/>
        <a:p>
          <a:endParaRPr lang="en-US"/>
        </a:p>
      </dgm:t>
    </dgm:pt>
    <dgm:pt modelId="{1E186F70-091D-495A-BFA1-061C60AED453}">
      <dgm:prSet phldrT="[Tex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ar-EG" b="1" spc="44" dirty="0">
              <a:solidFill>
                <a:schemeClr val="bg1"/>
              </a:solidFill>
              <a:latin typeface="Sakkal Majalla" panose="02000000000000000000" pitchFamily="2" charset="-78"/>
              <a:cs typeface="Sakkal Majalla" panose="02000000000000000000" pitchFamily="2" charset="-78"/>
            </a:rPr>
            <a:t>التواصل</a:t>
          </a:r>
          <a:endParaRPr lang="en-US" b="1" spc="39" dirty="0">
            <a:solidFill>
              <a:schemeClr val="bg1"/>
            </a:solidFill>
            <a:latin typeface="Sakkal Majalla" panose="02000000000000000000" pitchFamily="2" charset="-78"/>
            <a:cs typeface="Sakkal Majalla" panose="02000000000000000000" pitchFamily="2" charset="-78"/>
          </a:endParaRPr>
        </a:p>
      </dgm:t>
    </dgm:pt>
    <dgm:pt modelId="{5A293465-6783-4C40-B8CF-FEA7D49930E3}" type="parTrans" cxnId="{C7DC54C1-05A1-46AB-8A5D-0FE49AFCF698}">
      <dgm:prSet/>
      <dgm:spPr/>
      <dgm:t>
        <a:bodyPr/>
        <a:lstStyle/>
        <a:p>
          <a:endParaRPr lang="en-US" b="1"/>
        </a:p>
      </dgm:t>
    </dgm:pt>
    <dgm:pt modelId="{90CF2F61-B0E7-44A0-B9F5-A2867C328F65}" type="sibTrans" cxnId="{C7DC54C1-05A1-46AB-8A5D-0FE49AFCF698}">
      <dgm:prSet/>
      <dgm:spPr/>
      <dgm:t>
        <a:bodyPr/>
        <a:lstStyle/>
        <a:p>
          <a:endParaRPr lang="en-US"/>
        </a:p>
      </dgm:t>
    </dgm:pt>
    <dgm:pt modelId="{6A66BC47-F4E3-47F1-A7E2-6FC94ECE5017}">
      <dgm:prSet/>
      <dgm:spPr/>
      <dgm:t>
        <a:bodyPr/>
        <a:lstStyle/>
        <a:p>
          <a:r>
            <a:rPr lang="en-US" b="1" spc="44" dirty="0" err="1">
              <a:solidFill>
                <a:schemeClr val="bg1"/>
              </a:solidFill>
              <a:latin typeface="Sakkal Majalla" panose="02000000000000000000" pitchFamily="2" charset="-78"/>
              <a:cs typeface="Sakkal Majalla" panose="02000000000000000000" pitchFamily="2" charset="-78"/>
            </a:rPr>
            <a:t>المنافسة</a:t>
          </a:r>
          <a:endParaRPr lang="ar-EG" b="1" spc="44" dirty="0">
            <a:solidFill>
              <a:schemeClr val="bg1"/>
            </a:solidFill>
            <a:latin typeface="Sakkal Majalla" panose="02000000000000000000" pitchFamily="2" charset="-78"/>
            <a:cs typeface="Sakkal Majalla" panose="02000000000000000000" pitchFamily="2" charset="-78"/>
          </a:endParaRPr>
        </a:p>
      </dgm:t>
    </dgm:pt>
    <dgm:pt modelId="{9799A89D-EAA4-4709-B8C9-6280B98065B8}" type="parTrans" cxnId="{49367B9C-EC74-4A5E-B01E-E8C787CB6F69}">
      <dgm:prSet/>
      <dgm:spPr/>
      <dgm:t>
        <a:bodyPr/>
        <a:lstStyle/>
        <a:p>
          <a:endParaRPr lang="en-US" b="1"/>
        </a:p>
      </dgm:t>
    </dgm:pt>
    <dgm:pt modelId="{25211D38-2B2F-4D65-8A88-FFA722C00766}" type="sibTrans" cxnId="{49367B9C-EC74-4A5E-B01E-E8C787CB6F69}">
      <dgm:prSet/>
      <dgm:spPr/>
      <dgm:t>
        <a:bodyPr/>
        <a:lstStyle/>
        <a:p>
          <a:endParaRPr lang="en-US"/>
        </a:p>
      </dgm:t>
    </dgm:pt>
    <dgm:pt modelId="{3E81D6D5-8CEC-438D-A34C-523EAA99435B}">
      <dgm:prSet/>
      <dgm:spPr/>
      <dgm:t>
        <a:bodyPr/>
        <a:lstStyle/>
        <a:p>
          <a:r>
            <a:rPr lang="en-US" b="1" spc="39" dirty="0" err="1">
              <a:solidFill>
                <a:schemeClr val="bg1"/>
              </a:solidFill>
              <a:latin typeface="Sakkal Majalla" panose="02000000000000000000" pitchFamily="2" charset="-78"/>
              <a:cs typeface="Sakkal Majalla" panose="02000000000000000000" pitchFamily="2" charset="-78"/>
            </a:rPr>
            <a:t>إرضاء</a:t>
          </a:r>
          <a:r>
            <a:rPr lang="en-US" b="1" spc="39" dirty="0">
              <a:solidFill>
                <a:schemeClr val="bg1"/>
              </a:solidFill>
              <a:latin typeface="Sakkal Majalla" panose="02000000000000000000" pitchFamily="2" charset="-78"/>
              <a:cs typeface="Sakkal Majalla" panose="02000000000000000000" pitchFamily="2" charset="-78"/>
            </a:rPr>
            <a:t> </a:t>
          </a:r>
          <a:r>
            <a:rPr lang="en-US" b="1" spc="39" dirty="0" err="1">
              <a:solidFill>
                <a:schemeClr val="bg1"/>
              </a:solidFill>
              <a:latin typeface="Sakkal Majalla" panose="02000000000000000000" pitchFamily="2" charset="-78"/>
              <a:cs typeface="Sakkal Majalla" panose="02000000000000000000" pitchFamily="2" charset="-78"/>
            </a:rPr>
            <a:t>المستهلك</a:t>
          </a:r>
          <a:endParaRPr lang="en-US" b="1" spc="39" dirty="0">
            <a:solidFill>
              <a:schemeClr val="bg1"/>
            </a:solidFill>
            <a:latin typeface="Sakkal Majalla" panose="02000000000000000000" pitchFamily="2" charset="-78"/>
            <a:cs typeface="Sakkal Majalla" panose="02000000000000000000" pitchFamily="2" charset="-78"/>
          </a:endParaRPr>
        </a:p>
      </dgm:t>
    </dgm:pt>
    <dgm:pt modelId="{7CBB3976-8C56-4B0E-B205-11F24FA8BC2E}" type="parTrans" cxnId="{801FAE5E-5793-405F-8628-CD7F426E09E9}">
      <dgm:prSet/>
      <dgm:spPr/>
      <dgm:t>
        <a:bodyPr/>
        <a:lstStyle/>
        <a:p>
          <a:endParaRPr lang="en-US" b="1"/>
        </a:p>
      </dgm:t>
    </dgm:pt>
    <dgm:pt modelId="{1EF3398C-71EB-46A5-8689-0CD7F706024B}" type="sibTrans" cxnId="{801FAE5E-5793-405F-8628-CD7F426E09E9}">
      <dgm:prSet/>
      <dgm:spPr/>
      <dgm:t>
        <a:bodyPr/>
        <a:lstStyle/>
        <a:p>
          <a:endParaRPr lang="en-US"/>
        </a:p>
      </dgm:t>
    </dgm:pt>
    <dgm:pt modelId="{739DB028-C2C9-4EF3-8730-A547322CCD83}">
      <dgm:prSet/>
      <dgm:spPr/>
      <dgm:t>
        <a:bodyPr/>
        <a:lstStyle/>
        <a:p>
          <a:r>
            <a:rPr lang="ar-EG" b="1" spc="41" dirty="0">
              <a:solidFill>
                <a:schemeClr val="bg1"/>
              </a:solidFill>
              <a:latin typeface="Sakkal Majalla" panose="02000000000000000000" pitchFamily="2" charset="-78"/>
              <a:cs typeface="Sakkal Majalla" panose="02000000000000000000" pitchFamily="2" charset="-78"/>
            </a:rPr>
            <a:t>قدرات الشركة</a:t>
          </a:r>
          <a:endParaRPr lang="en-US" b="1" spc="41" dirty="0">
            <a:solidFill>
              <a:schemeClr val="bg1"/>
            </a:solidFill>
            <a:latin typeface="Sakkal Majalla" panose="02000000000000000000" pitchFamily="2" charset="-78"/>
            <a:cs typeface="Sakkal Majalla" panose="02000000000000000000" pitchFamily="2" charset="-78"/>
          </a:endParaRPr>
        </a:p>
      </dgm:t>
    </dgm:pt>
    <dgm:pt modelId="{148CB678-0680-4120-B3CC-943163C79C95}" type="parTrans" cxnId="{6ACFC61F-7A5C-4377-9389-C72EA1C502F8}">
      <dgm:prSet/>
      <dgm:spPr/>
      <dgm:t>
        <a:bodyPr/>
        <a:lstStyle/>
        <a:p>
          <a:endParaRPr lang="en-US" b="1"/>
        </a:p>
      </dgm:t>
    </dgm:pt>
    <dgm:pt modelId="{E8E1AE75-A0C0-4174-B7C4-A64AFCD8B1CF}" type="sibTrans" cxnId="{6ACFC61F-7A5C-4377-9389-C72EA1C502F8}">
      <dgm:prSet/>
      <dgm:spPr/>
      <dgm:t>
        <a:bodyPr/>
        <a:lstStyle/>
        <a:p>
          <a:endParaRPr lang="en-US"/>
        </a:p>
      </dgm:t>
    </dgm:pt>
    <dgm:pt modelId="{13A8CB97-6FFF-4069-92C4-644914BAD05B}" type="pres">
      <dgm:prSet presAssocID="{A64603B3-D6CA-4A7D-9283-1ABB33CAC0BC}" presName="hierChild1" presStyleCnt="0">
        <dgm:presLayoutVars>
          <dgm:orgChart val="1"/>
          <dgm:chPref val="1"/>
          <dgm:dir/>
          <dgm:animOne val="branch"/>
          <dgm:animLvl val="lvl"/>
          <dgm:resizeHandles/>
        </dgm:presLayoutVars>
      </dgm:prSet>
      <dgm:spPr/>
    </dgm:pt>
    <dgm:pt modelId="{2E909B9F-60A7-49D5-9BEE-A6E92750BEF8}" type="pres">
      <dgm:prSet presAssocID="{50D6272E-D0BB-4285-AD10-AABD8CBD4A68}" presName="hierRoot1" presStyleCnt="0">
        <dgm:presLayoutVars>
          <dgm:hierBranch val="init"/>
        </dgm:presLayoutVars>
      </dgm:prSet>
      <dgm:spPr/>
    </dgm:pt>
    <dgm:pt modelId="{420470FA-2BFD-475B-B154-9FFF4505213E}" type="pres">
      <dgm:prSet presAssocID="{50D6272E-D0BB-4285-AD10-AABD8CBD4A68}" presName="rootComposite1" presStyleCnt="0"/>
      <dgm:spPr/>
    </dgm:pt>
    <dgm:pt modelId="{882ADA70-3B0D-4A8C-9588-BC88E0A1798B}" type="pres">
      <dgm:prSet presAssocID="{50D6272E-D0BB-4285-AD10-AABD8CBD4A68}" presName="rootText1" presStyleLbl="node0" presStyleIdx="0" presStyleCnt="1" custScaleX="141089" custScaleY="157847">
        <dgm:presLayoutVars>
          <dgm:chPref val="3"/>
        </dgm:presLayoutVars>
      </dgm:prSet>
      <dgm:spPr/>
    </dgm:pt>
    <dgm:pt modelId="{005DE25B-42CB-4B3E-824D-2066E26D505D}" type="pres">
      <dgm:prSet presAssocID="{50D6272E-D0BB-4285-AD10-AABD8CBD4A68}" presName="rootConnector1" presStyleLbl="node1" presStyleIdx="0" presStyleCnt="0"/>
      <dgm:spPr/>
    </dgm:pt>
    <dgm:pt modelId="{71EEA7AC-7FFE-4A09-BB64-AD28C67C9F65}" type="pres">
      <dgm:prSet presAssocID="{50D6272E-D0BB-4285-AD10-AABD8CBD4A68}" presName="hierChild2" presStyleCnt="0"/>
      <dgm:spPr/>
    </dgm:pt>
    <dgm:pt modelId="{78EE7649-2C12-4133-98B5-BB84ACC82045}" type="pres">
      <dgm:prSet presAssocID="{41534773-E771-428F-AFC8-CA689F7D0BD9}" presName="Name37" presStyleLbl="parChTrans1D2" presStyleIdx="0" presStyleCnt="6"/>
      <dgm:spPr/>
    </dgm:pt>
    <dgm:pt modelId="{7E260547-3CB2-4AD6-A124-4745786EFE6A}" type="pres">
      <dgm:prSet presAssocID="{9B0AE550-4BAF-4A44-B842-6C2A0131A1B2}" presName="hierRoot2" presStyleCnt="0">
        <dgm:presLayoutVars>
          <dgm:hierBranch val="init"/>
        </dgm:presLayoutVars>
      </dgm:prSet>
      <dgm:spPr/>
    </dgm:pt>
    <dgm:pt modelId="{3D9BE3FB-8831-46D1-8AFC-788690DBCDCB}" type="pres">
      <dgm:prSet presAssocID="{9B0AE550-4BAF-4A44-B842-6C2A0131A1B2}" presName="rootComposite" presStyleCnt="0"/>
      <dgm:spPr/>
    </dgm:pt>
    <dgm:pt modelId="{0CABD608-112B-4F77-8EB0-F57C8FF42F7D}" type="pres">
      <dgm:prSet presAssocID="{9B0AE550-4BAF-4A44-B842-6C2A0131A1B2}" presName="rootText" presStyleLbl="node2" presStyleIdx="0" presStyleCnt="6">
        <dgm:presLayoutVars>
          <dgm:chPref val="3"/>
        </dgm:presLayoutVars>
      </dgm:prSet>
      <dgm:spPr/>
    </dgm:pt>
    <dgm:pt modelId="{73F15072-023F-4CB2-AEAD-DC6001E9D454}" type="pres">
      <dgm:prSet presAssocID="{9B0AE550-4BAF-4A44-B842-6C2A0131A1B2}" presName="rootConnector" presStyleLbl="node2" presStyleIdx="0" presStyleCnt="6"/>
      <dgm:spPr/>
    </dgm:pt>
    <dgm:pt modelId="{5DA0B92E-8C57-4ADF-9D29-65A8322CC297}" type="pres">
      <dgm:prSet presAssocID="{9B0AE550-4BAF-4A44-B842-6C2A0131A1B2}" presName="hierChild4" presStyleCnt="0"/>
      <dgm:spPr/>
    </dgm:pt>
    <dgm:pt modelId="{8F170645-2B2C-42D9-BB42-E9BB543F7206}" type="pres">
      <dgm:prSet presAssocID="{9B0AE550-4BAF-4A44-B842-6C2A0131A1B2}" presName="hierChild5" presStyleCnt="0"/>
      <dgm:spPr/>
    </dgm:pt>
    <dgm:pt modelId="{E3E43EB5-A62D-415C-8D13-835A6538CB74}" type="pres">
      <dgm:prSet presAssocID="{958BEE48-B44A-4049-8275-648B4ED5238F}" presName="Name37" presStyleLbl="parChTrans1D2" presStyleIdx="1" presStyleCnt="6"/>
      <dgm:spPr/>
    </dgm:pt>
    <dgm:pt modelId="{E5B715A7-D8D4-419E-8D3A-9C682A854F3E}" type="pres">
      <dgm:prSet presAssocID="{F5BBB9B3-43C6-4426-BD4C-73F8AEB03648}" presName="hierRoot2" presStyleCnt="0">
        <dgm:presLayoutVars>
          <dgm:hierBranch val="init"/>
        </dgm:presLayoutVars>
      </dgm:prSet>
      <dgm:spPr/>
    </dgm:pt>
    <dgm:pt modelId="{1EDD9FB8-8968-449E-81A9-13437EF58842}" type="pres">
      <dgm:prSet presAssocID="{F5BBB9B3-43C6-4426-BD4C-73F8AEB03648}" presName="rootComposite" presStyleCnt="0"/>
      <dgm:spPr/>
    </dgm:pt>
    <dgm:pt modelId="{D4C6F355-9E7D-47C2-B682-5CB6FA6BCB0C}" type="pres">
      <dgm:prSet presAssocID="{F5BBB9B3-43C6-4426-BD4C-73F8AEB03648}" presName="rootText" presStyleLbl="node2" presStyleIdx="1" presStyleCnt="6">
        <dgm:presLayoutVars>
          <dgm:chPref val="3"/>
        </dgm:presLayoutVars>
      </dgm:prSet>
      <dgm:spPr/>
    </dgm:pt>
    <dgm:pt modelId="{F3D04CDB-CEAA-46CF-9303-24C09DB6B3A3}" type="pres">
      <dgm:prSet presAssocID="{F5BBB9B3-43C6-4426-BD4C-73F8AEB03648}" presName="rootConnector" presStyleLbl="node2" presStyleIdx="1" presStyleCnt="6"/>
      <dgm:spPr/>
    </dgm:pt>
    <dgm:pt modelId="{8143DDFF-7921-4258-A6C5-24DDD08C9D35}" type="pres">
      <dgm:prSet presAssocID="{F5BBB9B3-43C6-4426-BD4C-73F8AEB03648}" presName="hierChild4" presStyleCnt="0"/>
      <dgm:spPr/>
    </dgm:pt>
    <dgm:pt modelId="{DA8E7393-5B23-4077-858F-2A50EBE44B78}" type="pres">
      <dgm:prSet presAssocID="{F5BBB9B3-43C6-4426-BD4C-73F8AEB03648}" presName="hierChild5" presStyleCnt="0"/>
      <dgm:spPr/>
    </dgm:pt>
    <dgm:pt modelId="{2AD9159F-90A2-4C0E-8CF2-2841F85D9C57}" type="pres">
      <dgm:prSet presAssocID="{9799A89D-EAA4-4709-B8C9-6280B98065B8}" presName="Name37" presStyleLbl="parChTrans1D2" presStyleIdx="2" presStyleCnt="6"/>
      <dgm:spPr/>
    </dgm:pt>
    <dgm:pt modelId="{2F8F462C-AABD-4B03-8FFC-46E43C14E9CB}" type="pres">
      <dgm:prSet presAssocID="{6A66BC47-F4E3-47F1-A7E2-6FC94ECE5017}" presName="hierRoot2" presStyleCnt="0">
        <dgm:presLayoutVars>
          <dgm:hierBranch val="init"/>
        </dgm:presLayoutVars>
      </dgm:prSet>
      <dgm:spPr/>
    </dgm:pt>
    <dgm:pt modelId="{0329017D-5F06-4DD3-9E17-D6DD673D941C}" type="pres">
      <dgm:prSet presAssocID="{6A66BC47-F4E3-47F1-A7E2-6FC94ECE5017}" presName="rootComposite" presStyleCnt="0"/>
      <dgm:spPr/>
    </dgm:pt>
    <dgm:pt modelId="{0D10FB4B-D1A6-44EE-B2D7-BF5CF8A4E22E}" type="pres">
      <dgm:prSet presAssocID="{6A66BC47-F4E3-47F1-A7E2-6FC94ECE5017}" presName="rootText" presStyleLbl="node2" presStyleIdx="2" presStyleCnt="6">
        <dgm:presLayoutVars>
          <dgm:chPref val="3"/>
        </dgm:presLayoutVars>
      </dgm:prSet>
      <dgm:spPr/>
    </dgm:pt>
    <dgm:pt modelId="{B8286CF0-0AFC-4896-99C6-5A0B278FAD7D}" type="pres">
      <dgm:prSet presAssocID="{6A66BC47-F4E3-47F1-A7E2-6FC94ECE5017}" presName="rootConnector" presStyleLbl="node2" presStyleIdx="2" presStyleCnt="6"/>
      <dgm:spPr/>
    </dgm:pt>
    <dgm:pt modelId="{8394FA96-98A5-4CF2-90A5-22A332C129F2}" type="pres">
      <dgm:prSet presAssocID="{6A66BC47-F4E3-47F1-A7E2-6FC94ECE5017}" presName="hierChild4" presStyleCnt="0"/>
      <dgm:spPr/>
    </dgm:pt>
    <dgm:pt modelId="{E02E4D2A-185B-4292-B910-A6DBFB80AFC8}" type="pres">
      <dgm:prSet presAssocID="{6A66BC47-F4E3-47F1-A7E2-6FC94ECE5017}" presName="hierChild5" presStyleCnt="0"/>
      <dgm:spPr/>
    </dgm:pt>
    <dgm:pt modelId="{DCDB286C-9EAE-4A84-970D-5782CF6541F0}" type="pres">
      <dgm:prSet presAssocID="{5A293465-6783-4C40-B8CF-FEA7D49930E3}" presName="Name37" presStyleLbl="parChTrans1D2" presStyleIdx="3" presStyleCnt="6"/>
      <dgm:spPr/>
    </dgm:pt>
    <dgm:pt modelId="{027C9E87-86D1-4E16-A13F-F0799E719E2D}" type="pres">
      <dgm:prSet presAssocID="{1E186F70-091D-495A-BFA1-061C60AED453}" presName="hierRoot2" presStyleCnt="0">
        <dgm:presLayoutVars>
          <dgm:hierBranch val="init"/>
        </dgm:presLayoutVars>
      </dgm:prSet>
      <dgm:spPr/>
    </dgm:pt>
    <dgm:pt modelId="{FD162235-6405-4138-99E2-AC6388EA672B}" type="pres">
      <dgm:prSet presAssocID="{1E186F70-091D-495A-BFA1-061C60AED453}" presName="rootComposite" presStyleCnt="0"/>
      <dgm:spPr/>
    </dgm:pt>
    <dgm:pt modelId="{9E81ABAE-4775-402A-901E-DC11C5AFED1E}" type="pres">
      <dgm:prSet presAssocID="{1E186F70-091D-495A-BFA1-061C60AED453}" presName="rootText" presStyleLbl="node2" presStyleIdx="3" presStyleCnt="6">
        <dgm:presLayoutVars>
          <dgm:chPref val="3"/>
        </dgm:presLayoutVars>
      </dgm:prSet>
      <dgm:spPr/>
    </dgm:pt>
    <dgm:pt modelId="{0B9B0A4F-4DD3-4E94-9FF8-AA76CD4CBE83}" type="pres">
      <dgm:prSet presAssocID="{1E186F70-091D-495A-BFA1-061C60AED453}" presName="rootConnector" presStyleLbl="node2" presStyleIdx="3" presStyleCnt="6"/>
      <dgm:spPr/>
    </dgm:pt>
    <dgm:pt modelId="{70B4FC5F-9C6C-43E9-8144-B44B053120B1}" type="pres">
      <dgm:prSet presAssocID="{1E186F70-091D-495A-BFA1-061C60AED453}" presName="hierChild4" presStyleCnt="0"/>
      <dgm:spPr/>
    </dgm:pt>
    <dgm:pt modelId="{089AF501-1475-4ED1-A2E1-CF899C790563}" type="pres">
      <dgm:prSet presAssocID="{1E186F70-091D-495A-BFA1-061C60AED453}" presName="hierChild5" presStyleCnt="0"/>
      <dgm:spPr/>
    </dgm:pt>
    <dgm:pt modelId="{7EEFCE10-5534-4561-9DEB-FE08A646B7BE}" type="pres">
      <dgm:prSet presAssocID="{148CB678-0680-4120-B3CC-943163C79C95}" presName="Name37" presStyleLbl="parChTrans1D2" presStyleIdx="4" presStyleCnt="6"/>
      <dgm:spPr/>
    </dgm:pt>
    <dgm:pt modelId="{209FA8E8-DAA3-407E-B6A4-C56A8727480B}" type="pres">
      <dgm:prSet presAssocID="{739DB028-C2C9-4EF3-8730-A547322CCD83}" presName="hierRoot2" presStyleCnt="0">
        <dgm:presLayoutVars>
          <dgm:hierBranch val="init"/>
        </dgm:presLayoutVars>
      </dgm:prSet>
      <dgm:spPr/>
    </dgm:pt>
    <dgm:pt modelId="{BE6430B7-F06A-4258-A223-611E27B159A0}" type="pres">
      <dgm:prSet presAssocID="{739DB028-C2C9-4EF3-8730-A547322CCD83}" presName="rootComposite" presStyleCnt="0"/>
      <dgm:spPr/>
    </dgm:pt>
    <dgm:pt modelId="{66CFB52D-28BD-4E3A-8FBB-47494BA87827}" type="pres">
      <dgm:prSet presAssocID="{739DB028-C2C9-4EF3-8730-A547322CCD83}" presName="rootText" presStyleLbl="node2" presStyleIdx="4" presStyleCnt="6">
        <dgm:presLayoutVars>
          <dgm:chPref val="3"/>
        </dgm:presLayoutVars>
      </dgm:prSet>
      <dgm:spPr/>
    </dgm:pt>
    <dgm:pt modelId="{89A0405A-5E8F-4E52-B1E0-EDE1BC4561F0}" type="pres">
      <dgm:prSet presAssocID="{739DB028-C2C9-4EF3-8730-A547322CCD83}" presName="rootConnector" presStyleLbl="node2" presStyleIdx="4" presStyleCnt="6"/>
      <dgm:spPr/>
    </dgm:pt>
    <dgm:pt modelId="{1465D7D5-803E-4E0D-B113-03D15B9BBADD}" type="pres">
      <dgm:prSet presAssocID="{739DB028-C2C9-4EF3-8730-A547322CCD83}" presName="hierChild4" presStyleCnt="0"/>
      <dgm:spPr/>
    </dgm:pt>
    <dgm:pt modelId="{DEA791D8-E486-4A65-A5F5-253F4098ECAF}" type="pres">
      <dgm:prSet presAssocID="{739DB028-C2C9-4EF3-8730-A547322CCD83}" presName="hierChild5" presStyleCnt="0"/>
      <dgm:spPr/>
    </dgm:pt>
    <dgm:pt modelId="{80F8340E-B24D-463D-BD6A-E9D82E351694}" type="pres">
      <dgm:prSet presAssocID="{7CBB3976-8C56-4B0E-B205-11F24FA8BC2E}" presName="Name37" presStyleLbl="parChTrans1D2" presStyleIdx="5" presStyleCnt="6"/>
      <dgm:spPr/>
    </dgm:pt>
    <dgm:pt modelId="{88529370-63C4-41A5-9700-77B9F6A8F2B2}" type="pres">
      <dgm:prSet presAssocID="{3E81D6D5-8CEC-438D-A34C-523EAA99435B}" presName="hierRoot2" presStyleCnt="0">
        <dgm:presLayoutVars>
          <dgm:hierBranch val="init"/>
        </dgm:presLayoutVars>
      </dgm:prSet>
      <dgm:spPr/>
    </dgm:pt>
    <dgm:pt modelId="{AD8D452C-9E50-4F65-9ADA-E882AA023899}" type="pres">
      <dgm:prSet presAssocID="{3E81D6D5-8CEC-438D-A34C-523EAA99435B}" presName="rootComposite" presStyleCnt="0"/>
      <dgm:spPr/>
    </dgm:pt>
    <dgm:pt modelId="{F25B40B8-2F92-486B-83C7-F56417054E9F}" type="pres">
      <dgm:prSet presAssocID="{3E81D6D5-8CEC-438D-A34C-523EAA99435B}" presName="rootText" presStyleLbl="node2" presStyleIdx="5" presStyleCnt="6">
        <dgm:presLayoutVars>
          <dgm:chPref val="3"/>
        </dgm:presLayoutVars>
      </dgm:prSet>
      <dgm:spPr/>
    </dgm:pt>
    <dgm:pt modelId="{D9A624BF-15ED-4572-AF28-F1E5E06905C5}" type="pres">
      <dgm:prSet presAssocID="{3E81D6D5-8CEC-438D-A34C-523EAA99435B}" presName="rootConnector" presStyleLbl="node2" presStyleIdx="5" presStyleCnt="6"/>
      <dgm:spPr/>
    </dgm:pt>
    <dgm:pt modelId="{05669207-EEEA-464E-901C-F20909443098}" type="pres">
      <dgm:prSet presAssocID="{3E81D6D5-8CEC-438D-A34C-523EAA99435B}" presName="hierChild4" presStyleCnt="0"/>
      <dgm:spPr/>
    </dgm:pt>
    <dgm:pt modelId="{749B2BAF-A4E1-44E7-9D7F-64DBBA879AE5}" type="pres">
      <dgm:prSet presAssocID="{3E81D6D5-8CEC-438D-A34C-523EAA99435B}" presName="hierChild5" presStyleCnt="0"/>
      <dgm:spPr/>
    </dgm:pt>
    <dgm:pt modelId="{2465ED3B-2E2C-4483-8AB2-AE900C90F57A}" type="pres">
      <dgm:prSet presAssocID="{50D6272E-D0BB-4285-AD10-AABD8CBD4A68}" presName="hierChild3" presStyleCnt="0"/>
      <dgm:spPr/>
    </dgm:pt>
  </dgm:ptLst>
  <dgm:cxnLst>
    <dgm:cxn modelId="{D9EC8419-4C55-4EFF-B0FA-7DBA4D32A435}" type="presOf" srcId="{A64603B3-D6CA-4A7D-9283-1ABB33CAC0BC}" destId="{13A8CB97-6FFF-4069-92C4-644914BAD05B}" srcOrd="0" destOrd="0" presId="urn:microsoft.com/office/officeart/2005/8/layout/orgChart1"/>
    <dgm:cxn modelId="{9DA5F71A-7C8C-4672-8CF4-6A86CB61A55F}" type="presOf" srcId="{9799A89D-EAA4-4709-B8C9-6280B98065B8}" destId="{2AD9159F-90A2-4C0E-8CF2-2841F85D9C57}" srcOrd="0" destOrd="0" presId="urn:microsoft.com/office/officeart/2005/8/layout/orgChart1"/>
    <dgm:cxn modelId="{689EC81E-D75C-4E38-8C66-F17288B2AF0E}" type="presOf" srcId="{7CBB3976-8C56-4B0E-B205-11F24FA8BC2E}" destId="{80F8340E-B24D-463D-BD6A-E9D82E351694}" srcOrd="0" destOrd="0" presId="urn:microsoft.com/office/officeart/2005/8/layout/orgChart1"/>
    <dgm:cxn modelId="{6ACFC61F-7A5C-4377-9389-C72EA1C502F8}" srcId="{50D6272E-D0BB-4285-AD10-AABD8CBD4A68}" destId="{739DB028-C2C9-4EF3-8730-A547322CCD83}" srcOrd="4" destOrd="0" parTransId="{148CB678-0680-4120-B3CC-943163C79C95}" sibTransId="{E8E1AE75-A0C0-4174-B7C4-A64AFCD8B1CF}"/>
    <dgm:cxn modelId="{3CB3C224-430F-44EC-A308-AD583C20136A}" type="presOf" srcId="{F5BBB9B3-43C6-4426-BD4C-73F8AEB03648}" destId="{D4C6F355-9E7D-47C2-B682-5CB6FA6BCB0C}" srcOrd="0" destOrd="0" presId="urn:microsoft.com/office/officeart/2005/8/layout/orgChart1"/>
    <dgm:cxn modelId="{59880937-AB08-433A-8B0A-1D09241D6FFA}" srcId="{A64603B3-D6CA-4A7D-9283-1ABB33CAC0BC}" destId="{50D6272E-D0BB-4285-AD10-AABD8CBD4A68}" srcOrd="0" destOrd="0" parTransId="{CBF0F174-6F9F-4EE4-9D82-43071E605200}" sibTransId="{548866C7-49D1-42E0-B9F9-402EFB5725E1}"/>
    <dgm:cxn modelId="{E5C3F95D-9DAC-405D-A8F5-BBABF8A03214}" type="presOf" srcId="{3E81D6D5-8CEC-438D-A34C-523EAA99435B}" destId="{D9A624BF-15ED-4572-AF28-F1E5E06905C5}" srcOrd="1" destOrd="0" presId="urn:microsoft.com/office/officeart/2005/8/layout/orgChart1"/>
    <dgm:cxn modelId="{801FAE5E-5793-405F-8628-CD7F426E09E9}" srcId="{50D6272E-D0BB-4285-AD10-AABD8CBD4A68}" destId="{3E81D6D5-8CEC-438D-A34C-523EAA99435B}" srcOrd="5" destOrd="0" parTransId="{7CBB3976-8C56-4B0E-B205-11F24FA8BC2E}" sibTransId="{1EF3398C-71EB-46A5-8689-0CD7F706024B}"/>
    <dgm:cxn modelId="{2182EF42-140A-4843-AF20-23880030E17F}" type="presOf" srcId="{1E186F70-091D-495A-BFA1-061C60AED453}" destId="{0B9B0A4F-4DD3-4E94-9FF8-AA76CD4CBE83}" srcOrd="1" destOrd="0" presId="urn:microsoft.com/office/officeart/2005/8/layout/orgChart1"/>
    <dgm:cxn modelId="{CAB3DF6A-8CD9-455C-A76E-A626EAB3FA84}" type="presOf" srcId="{41534773-E771-428F-AFC8-CA689F7D0BD9}" destId="{78EE7649-2C12-4133-98B5-BB84ACC82045}" srcOrd="0" destOrd="0" presId="urn:microsoft.com/office/officeart/2005/8/layout/orgChart1"/>
    <dgm:cxn modelId="{EA7A287C-EF45-47CC-88FF-5CB79F157FB8}" type="presOf" srcId="{50D6272E-D0BB-4285-AD10-AABD8CBD4A68}" destId="{882ADA70-3B0D-4A8C-9588-BC88E0A1798B}" srcOrd="0" destOrd="0" presId="urn:microsoft.com/office/officeart/2005/8/layout/orgChart1"/>
    <dgm:cxn modelId="{562B447E-9119-49F2-A5AD-523D67D29ACA}" type="presOf" srcId="{6A66BC47-F4E3-47F1-A7E2-6FC94ECE5017}" destId="{0D10FB4B-D1A6-44EE-B2D7-BF5CF8A4E22E}" srcOrd="0" destOrd="0" presId="urn:microsoft.com/office/officeart/2005/8/layout/orgChart1"/>
    <dgm:cxn modelId="{14442483-AFB9-4F3F-A668-D512E56302D3}" type="presOf" srcId="{958BEE48-B44A-4049-8275-648B4ED5238F}" destId="{E3E43EB5-A62D-415C-8D13-835A6538CB74}" srcOrd="0" destOrd="0" presId="urn:microsoft.com/office/officeart/2005/8/layout/orgChart1"/>
    <dgm:cxn modelId="{1E3E6385-83A9-4F19-996A-94AE7D220157}" srcId="{50D6272E-D0BB-4285-AD10-AABD8CBD4A68}" destId="{9B0AE550-4BAF-4A44-B842-6C2A0131A1B2}" srcOrd="0" destOrd="0" parTransId="{41534773-E771-428F-AFC8-CA689F7D0BD9}" sibTransId="{EC06453F-AF88-4116-BAFC-AAF5820AC68D}"/>
    <dgm:cxn modelId="{77BDFC87-3B84-4827-9478-BC7C761824D2}" type="presOf" srcId="{9B0AE550-4BAF-4A44-B842-6C2A0131A1B2}" destId="{0CABD608-112B-4F77-8EB0-F57C8FF42F7D}" srcOrd="0" destOrd="0" presId="urn:microsoft.com/office/officeart/2005/8/layout/orgChart1"/>
    <dgm:cxn modelId="{49367B9C-EC74-4A5E-B01E-E8C787CB6F69}" srcId="{50D6272E-D0BB-4285-AD10-AABD8CBD4A68}" destId="{6A66BC47-F4E3-47F1-A7E2-6FC94ECE5017}" srcOrd="2" destOrd="0" parTransId="{9799A89D-EAA4-4709-B8C9-6280B98065B8}" sibTransId="{25211D38-2B2F-4D65-8A88-FFA722C00766}"/>
    <dgm:cxn modelId="{259A7AB6-DA37-4812-8E47-CEAB9C9CD63F}" type="presOf" srcId="{148CB678-0680-4120-B3CC-943163C79C95}" destId="{7EEFCE10-5534-4561-9DEB-FE08A646B7BE}" srcOrd="0" destOrd="0" presId="urn:microsoft.com/office/officeart/2005/8/layout/orgChart1"/>
    <dgm:cxn modelId="{7EEB98BB-E4E9-4C9F-852E-B7D518EAB89B}" type="presOf" srcId="{9B0AE550-4BAF-4A44-B842-6C2A0131A1B2}" destId="{73F15072-023F-4CB2-AEAD-DC6001E9D454}" srcOrd="1" destOrd="0" presId="urn:microsoft.com/office/officeart/2005/8/layout/orgChart1"/>
    <dgm:cxn modelId="{C7DC54C1-05A1-46AB-8A5D-0FE49AFCF698}" srcId="{50D6272E-D0BB-4285-AD10-AABD8CBD4A68}" destId="{1E186F70-091D-495A-BFA1-061C60AED453}" srcOrd="3" destOrd="0" parTransId="{5A293465-6783-4C40-B8CF-FEA7D49930E3}" sibTransId="{90CF2F61-B0E7-44A0-B9F5-A2867C328F65}"/>
    <dgm:cxn modelId="{5A96F0CB-8466-43DC-B1D3-5E1120926F8D}" srcId="{50D6272E-D0BB-4285-AD10-AABD8CBD4A68}" destId="{F5BBB9B3-43C6-4426-BD4C-73F8AEB03648}" srcOrd="1" destOrd="0" parTransId="{958BEE48-B44A-4049-8275-648B4ED5238F}" sibTransId="{49AFCAC9-9EC8-4862-8849-6505D484F89C}"/>
    <dgm:cxn modelId="{D43764CC-A255-4EA8-9592-586095CA5A11}" type="presOf" srcId="{50D6272E-D0BB-4285-AD10-AABD8CBD4A68}" destId="{005DE25B-42CB-4B3E-824D-2066E26D505D}" srcOrd="1" destOrd="0" presId="urn:microsoft.com/office/officeart/2005/8/layout/orgChart1"/>
    <dgm:cxn modelId="{6D90B9D2-C97B-4333-AC64-2513605C2824}" type="presOf" srcId="{3E81D6D5-8CEC-438D-A34C-523EAA99435B}" destId="{F25B40B8-2F92-486B-83C7-F56417054E9F}" srcOrd="0" destOrd="0" presId="urn:microsoft.com/office/officeart/2005/8/layout/orgChart1"/>
    <dgm:cxn modelId="{45A880D4-766D-4EAB-8F37-C25BE8BA7C7C}" type="presOf" srcId="{739DB028-C2C9-4EF3-8730-A547322CCD83}" destId="{66CFB52D-28BD-4E3A-8FBB-47494BA87827}" srcOrd="0" destOrd="0" presId="urn:microsoft.com/office/officeart/2005/8/layout/orgChart1"/>
    <dgm:cxn modelId="{16DA8FD9-FD96-4878-BBE9-DA62D9BD49BF}" type="presOf" srcId="{1E186F70-091D-495A-BFA1-061C60AED453}" destId="{9E81ABAE-4775-402A-901E-DC11C5AFED1E}" srcOrd="0" destOrd="0" presId="urn:microsoft.com/office/officeart/2005/8/layout/orgChart1"/>
    <dgm:cxn modelId="{0C5FB9DD-0D11-4758-82E1-1EA9AC6C66CA}" type="presOf" srcId="{739DB028-C2C9-4EF3-8730-A547322CCD83}" destId="{89A0405A-5E8F-4E52-B1E0-EDE1BC4561F0}" srcOrd="1" destOrd="0" presId="urn:microsoft.com/office/officeart/2005/8/layout/orgChart1"/>
    <dgm:cxn modelId="{1DD5C3F5-0817-4A07-BAAF-0C218511BC7E}" type="presOf" srcId="{6A66BC47-F4E3-47F1-A7E2-6FC94ECE5017}" destId="{B8286CF0-0AFC-4896-99C6-5A0B278FAD7D}" srcOrd="1" destOrd="0" presId="urn:microsoft.com/office/officeart/2005/8/layout/orgChart1"/>
    <dgm:cxn modelId="{72D62EFA-C8BC-4635-93BD-48D145DC7EE2}" type="presOf" srcId="{F5BBB9B3-43C6-4426-BD4C-73F8AEB03648}" destId="{F3D04CDB-CEAA-46CF-9303-24C09DB6B3A3}" srcOrd="1" destOrd="0" presId="urn:microsoft.com/office/officeart/2005/8/layout/orgChart1"/>
    <dgm:cxn modelId="{04EC57FD-28F5-416A-A7F4-97A07F4F2B92}" type="presOf" srcId="{5A293465-6783-4C40-B8CF-FEA7D49930E3}" destId="{DCDB286C-9EAE-4A84-970D-5782CF6541F0}" srcOrd="0" destOrd="0" presId="urn:microsoft.com/office/officeart/2005/8/layout/orgChart1"/>
    <dgm:cxn modelId="{C247D6D3-03F5-4933-8D20-6669665CB4A2}" type="presParOf" srcId="{13A8CB97-6FFF-4069-92C4-644914BAD05B}" destId="{2E909B9F-60A7-49D5-9BEE-A6E92750BEF8}" srcOrd="0" destOrd="0" presId="urn:microsoft.com/office/officeart/2005/8/layout/orgChart1"/>
    <dgm:cxn modelId="{49446BBA-D8AC-4EEE-AAB0-35147A5254F3}" type="presParOf" srcId="{2E909B9F-60A7-49D5-9BEE-A6E92750BEF8}" destId="{420470FA-2BFD-475B-B154-9FFF4505213E}" srcOrd="0" destOrd="0" presId="urn:microsoft.com/office/officeart/2005/8/layout/orgChart1"/>
    <dgm:cxn modelId="{DA659503-FC26-4F6C-8CDB-765F34781E1E}" type="presParOf" srcId="{420470FA-2BFD-475B-B154-9FFF4505213E}" destId="{882ADA70-3B0D-4A8C-9588-BC88E0A1798B}" srcOrd="0" destOrd="0" presId="urn:microsoft.com/office/officeart/2005/8/layout/orgChart1"/>
    <dgm:cxn modelId="{3CA47BCA-EAF6-426C-A618-6578051737A5}" type="presParOf" srcId="{420470FA-2BFD-475B-B154-9FFF4505213E}" destId="{005DE25B-42CB-4B3E-824D-2066E26D505D}" srcOrd="1" destOrd="0" presId="urn:microsoft.com/office/officeart/2005/8/layout/orgChart1"/>
    <dgm:cxn modelId="{5FC5B9ED-3868-420B-BD21-176EDFDED5CA}" type="presParOf" srcId="{2E909B9F-60A7-49D5-9BEE-A6E92750BEF8}" destId="{71EEA7AC-7FFE-4A09-BB64-AD28C67C9F65}" srcOrd="1" destOrd="0" presId="urn:microsoft.com/office/officeart/2005/8/layout/orgChart1"/>
    <dgm:cxn modelId="{0A761EA4-3C50-4214-9C3A-2A3245751904}" type="presParOf" srcId="{71EEA7AC-7FFE-4A09-BB64-AD28C67C9F65}" destId="{78EE7649-2C12-4133-98B5-BB84ACC82045}" srcOrd="0" destOrd="0" presId="urn:microsoft.com/office/officeart/2005/8/layout/orgChart1"/>
    <dgm:cxn modelId="{ED18458C-D1EE-4E9C-962D-F9FDB63890C9}" type="presParOf" srcId="{71EEA7AC-7FFE-4A09-BB64-AD28C67C9F65}" destId="{7E260547-3CB2-4AD6-A124-4745786EFE6A}" srcOrd="1" destOrd="0" presId="urn:microsoft.com/office/officeart/2005/8/layout/orgChart1"/>
    <dgm:cxn modelId="{19EBB833-4E86-456B-A8A1-BCECF6FBECE8}" type="presParOf" srcId="{7E260547-3CB2-4AD6-A124-4745786EFE6A}" destId="{3D9BE3FB-8831-46D1-8AFC-788690DBCDCB}" srcOrd="0" destOrd="0" presId="urn:microsoft.com/office/officeart/2005/8/layout/orgChart1"/>
    <dgm:cxn modelId="{531E7338-B69E-4514-AB0E-FB9855458604}" type="presParOf" srcId="{3D9BE3FB-8831-46D1-8AFC-788690DBCDCB}" destId="{0CABD608-112B-4F77-8EB0-F57C8FF42F7D}" srcOrd="0" destOrd="0" presId="urn:microsoft.com/office/officeart/2005/8/layout/orgChart1"/>
    <dgm:cxn modelId="{82A4AFB0-A897-4076-9BA6-387D3E55A3F7}" type="presParOf" srcId="{3D9BE3FB-8831-46D1-8AFC-788690DBCDCB}" destId="{73F15072-023F-4CB2-AEAD-DC6001E9D454}" srcOrd="1" destOrd="0" presId="urn:microsoft.com/office/officeart/2005/8/layout/orgChart1"/>
    <dgm:cxn modelId="{6935EAC1-CF01-4408-BC67-CFC53BBA89E6}" type="presParOf" srcId="{7E260547-3CB2-4AD6-A124-4745786EFE6A}" destId="{5DA0B92E-8C57-4ADF-9D29-65A8322CC297}" srcOrd="1" destOrd="0" presId="urn:microsoft.com/office/officeart/2005/8/layout/orgChart1"/>
    <dgm:cxn modelId="{AC1B2676-781B-458C-B7AA-28F89624EADD}" type="presParOf" srcId="{7E260547-3CB2-4AD6-A124-4745786EFE6A}" destId="{8F170645-2B2C-42D9-BB42-E9BB543F7206}" srcOrd="2" destOrd="0" presId="urn:microsoft.com/office/officeart/2005/8/layout/orgChart1"/>
    <dgm:cxn modelId="{611519AB-FEA3-4270-8D28-4BE3DA713B0C}" type="presParOf" srcId="{71EEA7AC-7FFE-4A09-BB64-AD28C67C9F65}" destId="{E3E43EB5-A62D-415C-8D13-835A6538CB74}" srcOrd="2" destOrd="0" presId="urn:microsoft.com/office/officeart/2005/8/layout/orgChart1"/>
    <dgm:cxn modelId="{4FD26D17-9824-47A1-A80B-E79A135ED119}" type="presParOf" srcId="{71EEA7AC-7FFE-4A09-BB64-AD28C67C9F65}" destId="{E5B715A7-D8D4-419E-8D3A-9C682A854F3E}" srcOrd="3" destOrd="0" presId="urn:microsoft.com/office/officeart/2005/8/layout/orgChart1"/>
    <dgm:cxn modelId="{733B554B-519E-4F7B-90FA-E929197A89A5}" type="presParOf" srcId="{E5B715A7-D8D4-419E-8D3A-9C682A854F3E}" destId="{1EDD9FB8-8968-449E-81A9-13437EF58842}" srcOrd="0" destOrd="0" presId="urn:microsoft.com/office/officeart/2005/8/layout/orgChart1"/>
    <dgm:cxn modelId="{6F9C8E4E-F1BC-43C2-9A5F-D395B6E56331}" type="presParOf" srcId="{1EDD9FB8-8968-449E-81A9-13437EF58842}" destId="{D4C6F355-9E7D-47C2-B682-5CB6FA6BCB0C}" srcOrd="0" destOrd="0" presId="urn:microsoft.com/office/officeart/2005/8/layout/orgChart1"/>
    <dgm:cxn modelId="{C038BAA0-0048-4039-803D-A6F571DCF630}" type="presParOf" srcId="{1EDD9FB8-8968-449E-81A9-13437EF58842}" destId="{F3D04CDB-CEAA-46CF-9303-24C09DB6B3A3}" srcOrd="1" destOrd="0" presId="urn:microsoft.com/office/officeart/2005/8/layout/orgChart1"/>
    <dgm:cxn modelId="{67CACFE9-A705-4BFA-8485-7EA92DEE5E68}" type="presParOf" srcId="{E5B715A7-D8D4-419E-8D3A-9C682A854F3E}" destId="{8143DDFF-7921-4258-A6C5-24DDD08C9D35}" srcOrd="1" destOrd="0" presId="urn:microsoft.com/office/officeart/2005/8/layout/orgChart1"/>
    <dgm:cxn modelId="{16AD4226-9E33-4F1E-9BC9-B1187B885673}" type="presParOf" srcId="{E5B715A7-D8D4-419E-8D3A-9C682A854F3E}" destId="{DA8E7393-5B23-4077-858F-2A50EBE44B78}" srcOrd="2" destOrd="0" presId="urn:microsoft.com/office/officeart/2005/8/layout/orgChart1"/>
    <dgm:cxn modelId="{663E5EB8-2DDD-4515-801B-EE379F841373}" type="presParOf" srcId="{71EEA7AC-7FFE-4A09-BB64-AD28C67C9F65}" destId="{2AD9159F-90A2-4C0E-8CF2-2841F85D9C57}" srcOrd="4" destOrd="0" presId="urn:microsoft.com/office/officeart/2005/8/layout/orgChart1"/>
    <dgm:cxn modelId="{6F51681C-7F06-4AD7-8D0C-64138BE02DDB}" type="presParOf" srcId="{71EEA7AC-7FFE-4A09-BB64-AD28C67C9F65}" destId="{2F8F462C-AABD-4B03-8FFC-46E43C14E9CB}" srcOrd="5" destOrd="0" presId="urn:microsoft.com/office/officeart/2005/8/layout/orgChart1"/>
    <dgm:cxn modelId="{16E1540A-BACC-4075-BA05-D9C352EA7E37}" type="presParOf" srcId="{2F8F462C-AABD-4B03-8FFC-46E43C14E9CB}" destId="{0329017D-5F06-4DD3-9E17-D6DD673D941C}" srcOrd="0" destOrd="0" presId="urn:microsoft.com/office/officeart/2005/8/layout/orgChart1"/>
    <dgm:cxn modelId="{339817EF-5C2B-41EF-9597-74F9856F9A4C}" type="presParOf" srcId="{0329017D-5F06-4DD3-9E17-D6DD673D941C}" destId="{0D10FB4B-D1A6-44EE-B2D7-BF5CF8A4E22E}" srcOrd="0" destOrd="0" presId="urn:microsoft.com/office/officeart/2005/8/layout/orgChart1"/>
    <dgm:cxn modelId="{A4340AB5-F1B2-44FA-A2FF-57CC609C0800}" type="presParOf" srcId="{0329017D-5F06-4DD3-9E17-D6DD673D941C}" destId="{B8286CF0-0AFC-4896-99C6-5A0B278FAD7D}" srcOrd="1" destOrd="0" presId="urn:microsoft.com/office/officeart/2005/8/layout/orgChart1"/>
    <dgm:cxn modelId="{1662D07D-760C-40D1-9C9D-324C05964140}" type="presParOf" srcId="{2F8F462C-AABD-4B03-8FFC-46E43C14E9CB}" destId="{8394FA96-98A5-4CF2-90A5-22A332C129F2}" srcOrd="1" destOrd="0" presId="urn:microsoft.com/office/officeart/2005/8/layout/orgChart1"/>
    <dgm:cxn modelId="{7C40B7D5-9037-4A41-9260-8B74686ECAAA}" type="presParOf" srcId="{2F8F462C-AABD-4B03-8FFC-46E43C14E9CB}" destId="{E02E4D2A-185B-4292-B910-A6DBFB80AFC8}" srcOrd="2" destOrd="0" presId="urn:microsoft.com/office/officeart/2005/8/layout/orgChart1"/>
    <dgm:cxn modelId="{14166794-2034-4401-8CBE-3A61A07E9DEC}" type="presParOf" srcId="{71EEA7AC-7FFE-4A09-BB64-AD28C67C9F65}" destId="{DCDB286C-9EAE-4A84-970D-5782CF6541F0}" srcOrd="6" destOrd="0" presId="urn:microsoft.com/office/officeart/2005/8/layout/orgChart1"/>
    <dgm:cxn modelId="{B4FB3FBD-BB9D-408F-9086-89F5397CE1D3}" type="presParOf" srcId="{71EEA7AC-7FFE-4A09-BB64-AD28C67C9F65}" destId="{027C9E87-86D1-4E16-A13F-F0799E719E2D}" srcOrd="7" destOrd="0" presId="urn:microsoft.com/office/officeart/2005/8/layout/orgChart1"/>
    <dgm:cxn modelId="{BBE7A725-382F-4DDE-A353-0CE99B64A003}" type="presParOf" srcId="{027C9E87-86D1-4E16-A13F-F0799E719E2D}" destId="{FD162235-6405-4138-99E2-AC6388EA672B}" srcOrd="0" destOrd="0" presId="urn:microsoft.com/office/officeart/2005/8/layout/orgChart1"/>
    <dgm:cxn modelId="{0BD26396-CA60-42C8-8E88-1146A3AE86D3}" type="presParOf" srcId="{FD162235-6405-4138-99E2-AC6388EA672B}" destId="{9E81ABAE-4775-402A-901E-DC11C5AFED1E}" srcOrd="0" destOrd="0" presId="urn:microsoft.com/office/officeart/2005/8/layout/orgChart1"/>
    <dgm:cxn modelId="{58245CED-E16D-43B2-9C2B-F27A2CC22EA8}" type="presParOf" srcId="{FD162235-6405-4138-99E2-AC6388EA672B}" destId="{0B9B0A4F-4DD3-4E94-9FF8-AA76CD4CBE83}" srcOrd="1" destOrd="0" presId="urn:microsoft.com/office/officeart/2005/8/layout/orgChart1"/>
    <dgm:cxn modelId="{2F8B1903-8092-46FF-9F84-AE0B9C81D2C7}" type="presParOf" srcId="{027C9E87-86D1-4E16-A13F-F0799E719E2D}" destId="{70B4FC5F-9C6C-43E9-8144-B44B053120B1}" srcOrd="1" destOrd="0" presId="urn:microsoft.com/office/officeart/2005/8/layout/orgChart1"/>
    <dgm:cxn modelId="{958E0CE5-AC90-4471-A8C5-FE3DD30A94E6}" type="presParOf" srcId="{027C9E87-86D1-4E16-A13F-F0799E719E2D}" destId="{089AF501-1475-4ED1-A2E1-CF899C790563}" srcOrd="2" destOrd="0" presId="urn:microsoft.com/office/officeart/2005/8/layout/orgChart1"/>
    <dgm:cxn modelId="{9AE1D976-85AF-4613-B88D-D70D614079DA}" type="presParOf" srcId="{71EEA7AC-7FFE-4A09-BB64-AD28C67C9F65}" destId="{7EEFCE10-5534-4561-9DEB-FE08A646B7BE}" srcOrd="8" destOrd="0" presId="urn:microsoft.com/office/officeart/2005/8/layout/orgChart1"/>
    <dgm:cxn modelId="{B39A8B0A-4EEE-476F-B70C-10F0A467304D}" type="presParOf" srcId="{71EEA7AC-7FFE-4A09-BB64-AD28C67C9F65}" destId="{209FA8E8-DAA3-407E-B6A4-C56A8727480B}" srcOrd="9" destOrd="0" presId="urn:microsoft.com/office/officeart/2005/8/layout/orgChart1"/>
    <dgm:cxn modelId="{F3FC010E-77D2-4C7D-A202-676A624F7345}" type="presParOf" srcId="{209FA8E8-DAA3-407E-B6A4-C56A8727480B}" destId="{BE6430B7-F06A-4258-A223-611E27B159A0}" srcOrd="0" destOrd="0" presId="urn:microsoft.com/office/officeart/2005/8/layout/orgChart1"/>
    <dgm:cxn modelId="{F1291212-0DA8-4185-8521-276059AAE816}" type="presParOf" srcId="{BE6430B7-F06A-4258-A223-611E27B159A0}" destId="{66CFB52D-28BD-4E3A-8FBB-47494BA87827}" srcOrd="0" destOrd="0" presId="urn:microsoft.com/office/officeart/2005/8/layout/orgChart1"/>
    <dgm:cxn modelId="{081D5A1A-4E81-4514-877E-D7FDAB7BF7C7}" type="presParOf" srcId="{BE6430B7-F06A-4258-A223-611E27B159A0}" destId="{89A0405A-5E8F-4E52-B1E0-EDE1BC4561F0}" srcOrd="1" destOrd="0" presId="urn:microsoft.com/office/officeart/2005/8/layout/orgChart1"/>
    <dgm:cxn modelId="{B20CC9A5-7F3E-49F1-B90F-49F12B19CFAF}" type="presParOf" srcId="{209FA8E8-DAA3-407E-B6A4-C56A8727480B}" destId="{1465D7D5-803E-4E0D-B113-03D15B9BBADD}" srcOrd="1" destOrd="0" presId="urn:microsoft.com/office/officeart/2005/8/layout/orgChart1"/>
    <dgm:cxn modelId="{D9D641A0-A17D-440E-97C3-C82CC02FAD5A}" type="presParOf" srcId="{209FA8E8-DAA3-407E-B6A4-C56A8727480B}" destId="{DEA791D8-E486-4A65-A5F5-253F4098ECAF}" srcOrd="2" destOrd="0" presId="urn:microsoft.com/office/officeart/2005/8/layout/orgChart1"/>
    <dgm:cxn modelId="{E9742BFD-B3F8-491E-8862-B0C150FD0783}" type="presParOf" srcId="{71EEA7AC-7FFE-4A09-BB64-AD28C67C9F65}" destId="{80F8340E-B24D-463D-BD6A-E9D82E351694}" srcOrd="10" destOrd="0" presId="urn:microsoft.com/office/officeart/2005/8/layout/orgChart1"/>
    <dgm:cxn modelId="{8790DDE1-05C4-44DB-BB85-11431E49217E}" type="presParOf" srcId="{71EEA7AC-7FFE-4A09-BB64-AD28C67C9F65}" destId="{88529370-63C4-41A5-9700-77B9F6A8F2B2}" srcOrd="11" destOrd="0" presId="urn:microsoft.com/office/officeart/2005/8/layout/orgChart1"/>
    <dgm:cxn modelId="{E6293073-E2B3-4799-B50B-4E6D224D0193}" type="presParOf" srcId="{88529370-63C4-41A5-9700-77B9F6A8F2B2}" destId="{AD8D452C-9E50-4F65-9ADA-E882AA023899}" srcOrd="0" destOrd="0" presId="urn:microsoft.com/office/officeart/2005/8/layout/orgChart1"/>
    <dgm:cxn modelId="{72929A76-24AE-4995-BD09-132710B98B32}" type="presParOf" srcId="{AD8D452C-9E50-4F65-9ADA-E882AA023899}" destId="{F25B40B8-2F92-486B-83C7-F56417054E9F}" srcOrd="0" destOrd="0" presId="urn:microsoft.com/office/officeart/2005/8/layout/orgChart1"/>
    <dgm:cxn modelId="{AC6C370B-1E87-4B44-B191-E68628211DD6}" type="presParOf" srcId="{AD8D452C-9E50-4F65-9ADA-E882AA023899}" destId="{D9A624BF-15ED-4572-AF28-F1E5E06905C5}" srcOrd="1" destOrd="0" presId="urn:microsoft.com/office/officeart/2005/8/layout/orgChart1"/>
    <dgm:cxn modelId="{01A1F13D-3452-429B-B4D1-DAA213796D47}" type="presParOf" srcId="{88529370-63C4-41A5-9700-77B9F6A8F2B2}" destId="{05669207-EEEA-464E-901C-F20909443098}" srcOrd="1" destOrd="0" presId="urn:microsoft.com/office/officeart/2005/8/layout/orgChart1"/>
    <dgm:cxn modelId="{2DE55B7F-77B8-4CB8-873D-3A773042C986}" type="presParOf" srcId="{88529370-63C4-41A5-9700-77B9F6A8F2B2}" destId="{749B2BAF-A4E1-44E7-9D7F-64DBBA879AE5}" srcOrd="2" destOrd="0" presId="urn:microsoft.com/office/officeart/2005/8/layout/orgChart1"/>
    <dgm:cxn modelId="{1B4297E4-A075-43F7-894F-DC7302A7FDA8}" type="presParOf" srcId="{2E909B9F-60A7-49D5-9BEE-A6E92750BEF8}" destId="{2465ED3B-2E2C-4483-8AB2-AE900C90F57A}"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C82BF84-5455-4064-90A3-D1D49EA20332}"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0D81C35E-0975-44F6-BF30-F7F2210606D2}">
      <dgm:prSet phldrT="[Text]"/>
      <dgm:spPr/>
      <dgm:t>
        <a:bodyPr/>
        <a:lstStyle/>
        <a:p>
          <a:r>
            <a:rPr lang="en-US" b="1" spc="34" dirty="0" err="1">
              <a:solidFill>
                <a:schemeClr val="bg1"/>
              </a:solidFill>
              <a:latin typeface="Sakkal Majalla" panose="02000000000000000000" pitchFamily="2" charset="-78"/>
              <a:cs typeface="Sakkal Majalla" panose="02000000000000000000" pitchFamily="2" charset="-78"/>
            </a:rPr>
            <a:t>تصنيف</a:t>
          </a:r>
          <a:r>
            <a:rPr lang="en-US" b="1" spc="34" dirty="0">
              <a:solidFill>
                <a:schemeClr val="bg1"/>
              </a:solidFill>
              <a:latin typeface="Sakkal Majalla" panose="02000000000000000000" pitchFamily="2" charset="-78"/>
              <a:cs typeface="Sakkal Majalla" panose="02000000000000000000" pitchFamily="2" charset="-78"/>
            </a:rPr>
            <a:t> </a:t>
          </a:r>
          <a:r>
            <a:rPr lang="en-US" b="1" spc="34" dirty="0" err="1">
              <a:solidFill>
                <a:schemeClr val="bg1"/>
              </a:solidFill>
              <a:latin typeface="Sakkal Majalla" panose="02000000000000000000" pitchFamily="2" charset="-78"/>
              <a:cs typeface="Sakkal Majalla" panose="02000000000000000000" pitchFamily="2" charset="-78"/>
            </a:rPr>
            <a:t>التسويق</a:t>
          </a:r>
          <a:r>
            <a:rPr lang="en-US" b="1" spc="34" dirty="0">
              <a:solidFill>
                <a:schemeClr val="bg1"/>
              </a:solidFill>
              <a:latin typeface="Sakkal Majalla" panose="02000000000000000000" pitchFamily="2" charset="-78"/>
              <a:cs typeface="Sakkal Majalla" panose="02000000000000000000" pitchFamily="2" charset="-78"/>
            </a:rPr>
            <a:t> </a:t>
          </a:r>
          <a:r>
            <a:rPr lang="en-US" b="1" spc="34" dirty="0" err="1">
              <a:solidFill>
                <a:schemeClr val="bg1"/>
              </a:solidFill>
              <a:latin typeface="Sakkal Majalla" panose="02000000000000000000" pitchFamily="2" charset="-78"/>
              <a:cs typeface="Sakkal Majalla" panose="02000000000000000000" pitchFamily="2" charset="-78"/>
            </a:rPr>
            <a:t>بحسب</a:t>
          </a:r>
          <a:r>
            <a:rPr lang="en-US" b="1" spc="34" dirty="0">
              <a:solidFill>
                <a:schemeClr val="bg1"/>
              </a:solidFill>
              <a:latin typeface="Sakkal Majalla" panose="02000000000000000000" pitchFamily="2" charset="-78"/>
              <a:cs typeface="Sakkal Majalla" panose="02000000000000000000" pitchFamily="2" charset="-78"/>
            </a:rPr>
            <a:t> </a:t>
          </a:r>
          <a:r>
            <a:rPr lang="en-US" b="1" spc="34" dirty="0" err="1">
              <a:solidFill>
                <a:schemeClr val="bg1"/>
              </a:solidFill>
              <a:latin typeface="Sakkal Majalla" panose="02000000000000000000" pitchFamily="2" charset="-78"/>
              <a:cs typeface="Sakkal Majalla" panose="02000000000000000000" pitchFamily="2" charset="-78"/>
            </a:rPr>
            <a:t>دوره</a:t>
          </a:r>
          <a:endParaRPr lang="en-US" dirty="0">
            <a:solidFill>
              <a:schemeClr val="bg1"/>
            </a:solidFill>
          </a:endParaRPr>
        </a:p>
      </dgm:t>
    </dgm:pt>
    <dgm:pt modelId="{43729075-B0CE-4677-89F2-DC3AE119B918}" type="parTrans" cxnId="{7FC8F098-4666-41E4-8BA4-EFCDBE290012}">
      <dgm:prSet/>
      <dgm:spPr/>
      <dgm:t>
        <a:bodyPr/>
        <a:lstStyle/>
        <a:p>
          <a:endParaRPr lang="en-US"/>
        </a:p>
      </dgm:t>
    </dgm:pt>
    <dgm:pt modelId="{1C58063F-DCA5-4189-8487-10B51BC25B5B}" type="sibTrans" cxnId="{7FC8F098-4666-41E4-8BA4-EFCDBE290012}">
      <dgm:prSet/>
      <dgm:spPr/>
      <dgm:t>
        <a:bodyPr/>
        <a:lstStyle/>
        <a:p>
          <a:endParaRPr lang="en-US">
            <a:solidFill>
              <a:schemeClr val="bg1"/>
            </a:solidFill>
          </a:endParaRPr>
        </a:p>
      </dgm:t>
    </dgm:pt>
    <dgm:pt modelId="{AD6E1F2D-27E3-4B8F-A5AA-E1E520332EF8}">
      <dgm:prSet phldrT="[Text]"/>
      <dgm:spPr/>
      <dgm:t>
        <a:bodyPr/>
        <a:lstStyle/>
        <a:p>
          <a:pPr>
            <a:buAutoNum type="arabicPeriod"/>
          </a:pPr>
          <a:r>
            <a:rPr lang="ar-EG" b="1" dirty="0">
              <a:solidFill>
                <a:schemeClr val="bg1"/>
              </a:solidFill>
              <a:latin typeface="Sakkal Majalla" panose="02000000000000000000" pitchFamily="2" charset="-78"/>
              <a:cs typeface="Sakkal Majalla" panose="02000000000000000000" pitchFamily="2" charset="-78"/>
            </a:rPr>
            <a:t>1. </a:t>
          </a:r>
          <a:r>
            <a:rPr lang="en-US" b="1" dirty="0" err="1">
              <a:solidFill>
                <a:schemeClr val="bg1"/>
              </a:solidFill>
              <a:latin typeface="Sakkal Majalla" panose="02000000000000000000" pitchFamily="2" charset="-78"/>
              <a:cs typeface="Sakkal Majalla" panose="02000000000000000000" pitchFamily="2" charset="-78"/>
            </a:rPr>
            <a:t>التسويق</a:t>
          </a:r>
          <a:r>
            <a:rPr lang="en-US" b="1" dirty="0">
              <a:solidFill>
                <a:schemeClr val="bg1"/>
              </a:solidFill>
              <a:latin typeface="Sakkal Majalla" panose="02000000000000000000" pitchFamily="2" charset="-78"/>
              <a:cs typeface="Sakkal Majalla" panose="02000000000000000000" pitchFamily="2" charset="-78"/>
            </a:rPr>
            <a:t> </a:t>
          </a:r>
          <a:r>
            <a:rPr lang="en-US" b="1" dirty="0" err="1">
              <a:solidFill>
                <a:schemeClr val="bg1"/>
              </a:solidFill>
              <a:latin typeface="Sakkal Majalla" panose="02000000000000000000" pitchFamily="2" charset="-78"/>
              <a:cs typeface="Sakkal Majalla" panose="02000000000000000000" pitchFamily="2" charset="-78"/>
            </a:rPr>
            <a:t>الكلي</a:t>
          </a:r>
          <a:r>
            <a:rPr lang="en-US" b="1" dirty="0">
              <a:solidFill>
                <a:schemeClr val="bg1"/>
              </a:solidFill>
              <a:latin typeface="Sakkal Majalla" panose="02000000000000000000" pitchFamily="2" charset="-78"/>
              <a:cs typeface="Sakkal Majalla" panose="02000000000000000000" pitchFamily="2" charset="-78"/>
            </a:rPr>
            <a:t> </a:t>
          </a:r>
          <a:r>
            <a:rPr lang="en-US" b="1" dirty="0" err="1">
              <a:solidFill>
                <a:schemeClr val="bg1"/>
              </a:solidFill>
              <a:latin typeface="Sakkal Majalla" panose="02000000000000000000" pitchFamily="2" charset="-78"/>
              <a:cs typeface="Sakkal Majalla" panose="02000000000000000000" pitchFamily="2" charset="-78"/>
            </a:rPr>
            <a:t>والجزئي</a:t>
          </a:r>
          <a:endParaRPr lang="en-US" dirty="0">
            <a:solidFill>
              <a:schemeClr val="bg1"/>
            </a:solidFill>
          </a:endParaRPr>
        </a:p>
      </dgm:t>
    </dgm:pt>
    <dgm:pt modelId="{246A1CFC-393C-417E-AFAB-8A5C25196DD5}" type="parTrans" cxnId="{9F97106B-FD54-43B4-8F3F-93F4BDD62DE6}">
      <dgm:prSet/>
      <dgm:spPr/>
      <dgm:t>
        <a:bodyPr/>
        <a:lstStyle/>
        <a:p>
          <a:endParaRPr lang="en-US"/>
        </a:p>
      </dgm:t>
    </dgm:pt>
    <dgm:pt modelId="{E6F6CC2A-D41D-4F40-8DCA-2D09BEEF2624}" type="sibTrans" cxnId="{9F97106B-FD54-43B4-8F3F-93F4BDD62DE6}">
      <dgm:prSet/>
      <dgm:spPr/>
      <dgm:t>
        <a:bodyPr/>
        <a:lstStyle/>
        <a:p>
          <a:endParaRPr lang="en-US">
            <a:solidFill>
              <a:schemeClr val="bg1"/>
            </a:solidFill>
          </a:endParaRPr>
        </a:p>
      </dgm:t>
    </dgm:pt>
    <dgm:pt modelId="{584E18B7-701E-496B-AFDC-929CD3555308}">
      <dgm:prSet phldrT="[Text]"/>
      <dgm:spPr/>
      <dgm:t>
        <a:bodyPr/>
        <a:lstStyle/>
        <a:p>
          <a:r>
            <a:rPr lang="ar-EG" b="1" spc="37" dirty="0">
              <a:solidFill>
                <a:schemeClr val="bg1"/>
              </a:solidFill>
              <a:latin typeface="Sakkal Majalla" panose="02000000000000000000" pitchFamily="2" charset="-78"/>
              <a:cs typeface="Sakkal Majalla" panose="02000000000000000000" pitchFamily="2" charset="-78"/>
            </a:rPr>
            <a:t> 2. </a:t>
          </a:r>
          <a:r>
            <a:rPr lang="en-US" b="1" spc="37" dirty="0" err="1">
              <a:solidFill>
                <a:schemeClr val="bg1"/>
              </a:solidFill>
              <a:latin typeface="Sakkal Majalla" panose="02000000000000000000" pitchFamily="2" charset="-78"/>
              <a:cs typeface="Sakkal Majalla" panose="02000000000000000000" pitchFamily="2" charset="-78"/>
            </a:rPr>
            <a:t>تسويق</a:t>
          </a:r>
          <a:r>
            <a:rPr lang="en-US" b="1" spc="37" dirty="0">
              <a:solidFill>
                <a:schemeClr val="bg1"/>
              </a:solidFill>
              <a:latin typeface="Sakkal Majalla" panose="02000000000000000000" pitchFamily="2" charset="-78"/>
              <a:cs typeface="Sakkal Majalla" panose="02000000000000000000" pitchFamily="2" charset="-78"/>
            </a:rPr>
            <a:t> </a:t>
          </a:r>
          <a:r>
            <a:rPr lang="en-US" b="1" spc="37" dirty="0" err="1">
              <a:solidFill>
                <a:schemeClr val="bg1"/>
              </a:solidFill>
              <a:latin typeface="Sakkal Majalla" panose="02000000000000000000" pitchFamily="2" charset="-78"/>
              <a:cs typeface="Sakkal Majalla" panose="02000000000000000000" pitchFamily="2" charset="-78"/>
            </a:rPr>
            <a:t>الخدمات</a:t>
          </a:r>
          <a:r>
            <a:rPr lang="en-US" b="1" spc="37" dirty="0">
              <a:solidFill>
                <a:schemeClr val="bg1"/>
              </a:solidFill>
              <a:latin typeface="Sakkal Majalla" panose="02000000000000000000" pitchFamily="2" charset="-78"/>
              <a:cs typeface="Sakkal Majalla" panose="02000000000000000000" pitchFamily="2" charset="-78"/>
            </a:rPr>
            <a:t> </a:t>
          </a:r>
          <a:r>
            <a:rPr lang="en-US" b="1" spc="37" dirty="0" err="1">
              <a:solidFill>
                <a:schemeClr val="bg1"/>
              </a:solidFill>
              <a:latin typeface="Sakkal Majalla" panose="02000000000000000000" pitchFamily="2" charset="-78"/>
              <a:cs typeface="Sakkal Majalla" panose="02000000000000000000" pitchFamily="2" charset="-78"/>
            </a:rPr>
            <a:t>وتسويق</a:t>
          </a:r>
          <a:r>
            <a:rPr lang="en-US" b="1" spc="37" dirty="0">
              <a:solidFill>
                <a:schemeClr val="bg1"/>
              </a:solidFill>
              <a:latin typeface="Sakkal Majalla" panose="02000000000000000000" pitchFamily="2" charset="-78"/>
              <a:cs typeface="Sakkal Majalla" panose="02000000000000000000" pitchFamily="2" charset="-78"/>
            </a:rPr>
            <a:t> </a:t>
          </a:r>
          <a:r>
            <a:rPr lang="en-US" b="1" spc="37" dirty="0" err="1">
              <a:solidFill>
                <a:schemeClr val="bg1"/>
              </a:solidFill>
              <a:latin typeface="Sakkal Majalla" panose="02000000000000000000" pitchFamily="2" charset="-78"/>
              <a:cs typeface="Sakkal Majalla" panose="02000000000000000000" pitchFamily="2" charset="-78"/>
            </a:rPr>
            <a:t>السلع</a:t>
          </a:r>
          <a:endParaRPr lang="en-US" dirty="0">
            <a:solidFill>
              <a:schemeClr val="bg1"/>
            </a:solidFill>
          </a:endParaRPr>
        </a:p>
      </dgm:t>
    </dgm:pt>
    <dgm:pt modelId="{1FFC8775-3BEE-49A6-A2D2-5212F46DAB15}" type="parTrans" cxnId="{47D2C48E-987A-4ACD-8C30-6291C8C4816D}">
      <dgm:prSet/>
      <dgm:spPr/>
      <dgm:t>
        <a:bodyPr/>
        <a:lstStyle/>
        <a:p>
          <a:endParaRPr lang="en-US"/>
        </a:p>
      </dgm:t>
    </dgm:pt>
    <dgm:pt modelId="{7BAC651C-2128-49E5-9AEE-AF82F8ECD98D}" type="sibTrans" cxnId="{47D2C48E-987A-4ACD-8C30-6291C8C4816D}">
      <dgm:prSet/>
      <dgm:spPr/>
      <dgm:t>
        <a:bodyPr/>
        <a:lstStyle/>
        <a:p>
          <a:endParaRPr lang="en-US">
            <a:solidFill>
              <a:schemeClr val="bg1"/>
            </a:solidFill>
          </a:endParaRPr>
        </a:p>
      </dgm:t>
    </dgm:pt>
    <dgm:pt modelId="{60C7C393-960E-44A4-A721-E01C6216D9BB}">
      <dgm:prSet/>
      <dgm:spPr/>
      <dgm:t>
        <a:bodyPr/>
        <a:lstStyle/>
        <a:p>
          <a:r>
            <a:rPr lang="ar-EG" b="1" spc="41" dirty="0">
              <a:solidFill>
                <a:schemeClr val="bg1"/>
              </a:solidFill>
              <a:latin typeface="Sakkal Majalla" panose="02000000000000000000" pitchFamily="2" charset="-78"/>
              <a:cs typeface="Sakkal Majalla" panose="02000000000000000000" pitchFamily="2" charset="-78"/>
            </a:rPr>
            <a:t>3. </a:t>
          </a:r>
          <a:r>
            <a:rPr lang="en-US" b="1" spc="41" dirty="0" err="1">
              <a:solidFill>
                <a:schemeClr val="bg1"/>
              </a:solidFill>
              <a:latin typeface="Sakkal Majalla" panose="02000000000000000000" pitchFamily="2" charset="-78"/>
              <a:cs typeface="Sakkal Majalla" panose="02000000000000000000" pitchFamily="2" charset="-78"/>
            </a:rPr>
            <a:t>التسويق</a:t>
          </a:r>
          <a:r>
            <a:rPr lang="en-US" b="1" spc="41" dirty="0">
              <a:solidFill>
                <a:schemeClr val="bg1"/>
              </a:solidFill>
              <a:latin typeface="Sakkal Majalla" panose="02000000000000000000" pitchFamily="2" charset="-78"/>
              <a:cs typeface="Sakkal Majalla" panose="02000000000000000000" pitchFamily="2" charset="-78"/>
            </a:rPr>
            <a:t> </a:t>
          </a:r>
          <a:r>
            <a:rPr lang="en-US" b="1" spc="41" dirty="0" err="1">
              <a:solidFill>
                <a:schemeClr val="bg1"/>
              </a:solidFill>
              <a:latin typeface="Sakkal Majalla" panose="02000000000000000000" pitchFamily="2" charset="-78"/>
              <a:cs typeface="Sakkal Majalla" panose="02000000000000000000" pitchFamily="2" charset="-78"/>
            </a:rPr>
            <a:t>الربحي</a:t>
          </a:r>
          <a:r>
            <a:rPr lang="en-US" b="1" spc="41" dirty="0">
              <a:solidFill>
                <a:schemeClr val="bg1"/>
              </a:solidFill>
              <a:latin typeface="Sakkal Majalla" panose="02000000000000000000" pitchFamily="2" charset="-78"/>
              <a:cs typeface="Sakkal Majalla" panose="02000000000000000000" pitchFamily="2" charset="-78"/>
            </a:rPr>
            <a:t> </a:t>
          </a:r>
          <a:r>
            <a:rPr lang="en-US" b="1" spc="41" dirty="0" err="1">
              <a:solidFill>
                <a:schemeClr val="bg1"/>
              </a:solidFill>
              <a:latin typeface="Sakkal Majalla" panose="02000000000000000000" pitchFamily="2" charset="-78"/>
              <a:cs typeface="Sakkal Majalla" panose="02000000000000000000" pitchFamily="2" charset="-78"/>
            </a:rPr>
            <a:t>وغير</a:t>
          </a:r>
          <a:r>
            <a:rPr lang="en-US" b="1" spc="41" dirty="0">
              <a:solidFill>
                <a:schemeClr val="bg1"/>
              </a:solidFill>
              <a:latin typeface="Sakkal Majalla" panose="02000000000000000000" pitchFamily="2" charset="-78"/>
              <a:cs typeface="Sakkal Majalla" panose="02000000000000000000" pitchFamily="2" charset="-78"/>
            </a:rPr>
            <a:t> </a:t>
          </a:r>
          <a:r>
            <a:rPr lang="en-US" b="1" spc="41" dirty="0" err="1">
              <a:solidFill>
                <a:schemeClr val="bg1"/>
              </a:solidFill>
              <a:latin typeface="Sakkal Majalla" panose="02000000000000000000" pitchFamily="2" charset="-78"/>
              <a:cs typeface="Sakkal Majalla" panose="02000000000000000000" pitchFamily="2" charset="-78"/>
            </a:rPr>
            <a:t>الربحي</a:t>
          </a:r>
          <a:endParaRPr lang="en-US" b="1" spc="41" dirty="0">
            <a:solidFill>
              <a:schemeClr val="bg1"/>
            </a:solidFill>
            <a:latin typeface="Sakkal Majalla" panose="02000000000000000000" pitchFamily="2" charset="-78"/>
            <a:cs typeface="Sakkal Majalla" panose="02000000000000000000" pitchFamily="2" charset="-78"/>
          </a:endParaRPr>
        </a:p>
      </dgm:t>
    </dgm:pt>
    <dgm:pt modelId="{AF94D6DE-AF4B-4A2D-9055-882F9CD17AF3}" type="parTrans" cxnId="{9177ADD6-29FC-47BF-AEF5-9DE4BD92C323}">
      <dgm:prSet/>
      <dgm:spPr/>
      <dgm:t>
        <a:bodyPr/>
        <a:lstStyle/>
        <a:p>
          <a:endParaRPr lang="en-US"/>
        </a:p>
      </dgm:t>
    </dgm:pt>
    <dgm:pt modelId="{277F7C54-CA5D-4816-A206-B2ECE2D3638C}" type="sibTrans" cxnId="{9177ADD6-29FC-47BF-AEF5-9DE4BD92C323}">
      <dgm:prSet/>
      <dgm:spPr/>
      <dgm:t>
        <a:bodyPr/>
        <a:lstStyle/>
        <a:p>
          <a:endParaRPr lang="en-US"/>
        </a:p>
      </dgm:t>
    </dgm:pt>
    <dgm:pt modelId="{050F5948-C2FD-4A28-AEC7-818BC4C7E9FB}" type="pres">
      <dgm:prSet presAssocID="{7C82BF84-5455-4064-90A3-D1D49EA20332}" presName="outerComposite" presStyleCnt="0">
        <dgm:presLayoutVars>
          <dgm:chMax val="5"/>
          <dgm:dir/>
          <dgm:resizeHandles val="exact"/>
        </dgm:presLayoutVars>
      </dgm:prSet>
      <dgm:spPr/>
    </dgm:pt>
    <dgm:pt modelId="{435980F7-6B85-42D8-8A06-210B5C06C841}" type="pres">
      <dgm:prSet presAssocID="{7C82BF84-5455-4064-90A3-D1D49EA20332}" presName="dummyMaxCanvas" presStyleCnt="0">
        <dgm:presLayoutVars/>
      </dgm:prSet>
      <dgm:spPr/>
    </dgm:pt>
    <dgm:pt modelId="{8E927C0B-3CB5-4898-9474-93C3903CEE2D}" type="pres">
      <dgm:prSet presAssocID="{7C82BF84-5455-4064-90A3-D1D49EA20332}" presName="FourNodes_1" presStyleLbl="node1" presStyleIdx="0" presStyleCnt="4">
        <dgm:presLayoutVars>
          <dgm:bulletEnabled val="1"/>
        </dgm:presLayoutVars>
      </dgm:prSet>
      <dgm:spPr/>
    </dgm:pt>
    <dgm:pt modelId="{7612F62D-73A3-4D77-8AFE-85CD4E9A571C}" type="pres">
      <dgm:prSet presAssocID="{7C82BF84-5455-4064-90A3-D1D49EA20332}" presName="FourNodes_2" presStyleLbl="node1" presStyleIdx="1" presStyleCnt="4">
        <dgm:presLayoutVars>
          <dgm:bulletEnabled val="1"/>
        </dgm:presLayoutVars>
      </dgm:prSet>
      <dgm:spPr/>
    </dgm:pt>
    <dgm:pt modelId="{5C504010-2378-4C6C-9F15-190246424796}" type="pres">
      <dgm:prSet presAssocID="{7C82BF84-5455-4064-90A3-D1D49EA20332}" presName="FourNodes_3" presStyleLbl="node1" presStyleIdx="2" presStyleCnt="4">
        <dgm:presLayoutVars>
          <dgm:bulletEnabled val="1"/>
        </dgm:presLayoutVars>
      </dgm:prSet>
      <dgm:spPr/>
    </dgm:pt>
    <dgm:pt modelId="{657F1B4B-3574-4BE9-97D7-A49781A9D23B}" type="pres">
      <dgm:prSet presAssocID="{7C82BF84-5455-4064-90A3-D1D49EA20332}" presName="FourNodes_4" presStyleLbl="node1" presStyleIdx="3" presStyleCnt="4">
        <dgm:presLayoutVars>
          <dgm:bulletEnabled val="1"/>
        </dgm:presLayoutVars>
      </dgm:prSet>
      <dgm:spPr/>
    </dgm:pt>
    <dgm:pt modelId="{E982E925-5232-4D3E-8BFF-FB95121D5BE7}" type="pres">
      <dgm:prSet presAssocID="{7C82BF84-5455-4064-90A3-D1D49EA20332}" presName="FourConn_1-2" presStyleLbl="fgAccFollowNode1" presStyleIdx="0" presStyleCnt="3">
        <dgm:presLayoutVars>
          <dgm:bulletEnabled val="1"/>
        </dgm:presLayoutVars>
      </dgm:prSet>
      <dgm:spPr/>
    </dgm:pt>
    <dgm:pt modelId="{411728C9-BE25-493D-A4DE-14F90E476598}" type="pres">
      <dgm:prSet presAssocID="{7C82BF84-5455-4064-90A3-D1D49EA20332}" presName="FourConn_2-3" presStyleLbl="fgAccFollowNode1" presStyleIdx="1" presStyleCnt="3">
        <dgm:presLayoutVars>
          <dgm:bulletEnabled val="1"/>
        </dgm:presLayoutVars>
      </dgm:prSet>
      <dgm:spPr/>
    </dgm:pt>
    <dgm:pt modelId="{E3B3A3E6-3FE7-4494-9EEA-F703A7380200}" type="pres">
      <dgm:prSet presAssocID="{7C82BF84-5455-4064-90A3-D1D49EA20332}" presName="FourConn_3-4" presStyleLbl="fgAccFollowNode1" presStyleIdx="2" presStyleCnt="3">
        <dgm:presLayoutVars>
          <dgm:bulletEnabled val="1"/>
        </dgm:presLayoutVars>
      </dgm:prSet>
      <dgm:spPr/>
    </dgm:pt>
    <dgm:pt modelId="{5220918F-25E5-4843-A362-F8C037801978}" type="pres">
      <dgm:prSet presAssocID="{7C82BF84-5455-4064-90A3-D1D49EA20332}" presName="FourNodes_1_text" presStyleLbl="node1" presStyleIdx="3" presStyleCnt="4">
        <dgm:presLayoutVars>
          <dgm:bulletEnabled val="1"/>
        </dgm:presLayoutVars>
      </dgm:prSet>
      <dgm:spPr/>
    </dgm:pt>
    <dgm:pt modelId="{80C8020F-1CE0-4F4A-A81F-CCAC841EFE48}" type="pres">
      <dgm:prSet presAssocID="{7C82BF84-5455-4064-90A3-D1D49EA20332}" presName="FourNodes_2_text" presStyleLbl="node1" presStyleIdx="3" presStyleCnt="4">
        <dgm:presLayoutVars>
          <dgm:bulletEnabled val="1"/>
        </dgm:presLayoutVars>
      </dgm:prSet>
      <dgm:spPr/>
    </dgm:pt>
    <dgm:pt modelId="{F134202D-3DE7-4319-A629-F8E9B9453A98}" type="pres">
      <dgm:prSet presAssocID="{7C82BF84-5455-4064-90A3-D1D49EA20332}" presName="FourNodes_3_text" presStyleLbl="node1" presStyleIdx="3" presStyleCnt="4">
        <dgm:presLayoutVars>
          <dgm:bulletEnabled val="1"/>
        </dgm:presLayoutVars>
      </dgm:prSet>
      <dgm:spPr/>
    </dgm:pt>
    <dgm:pt modelId="{FFDB2A66-00F9-4546-AA3E-1C7F763D8935}" type="pres">
      <dgm:prSet presAssocID="{7C82BF84-5455-4064-90A3-D1D49EA20332}" presName="FourNodes_4_text" presStyleLbl="node1" presStyleIdx="3" presStyleCnt="4">
        <dgm:presLayoutVars>
          <dgm:bulletEnabled val="1"/>
        </dgm:presLayoutVars>
      </dgm:prSet>
      <dgm:spPr/>
    </dgm:pt>
  </dgm:ptLst>
  <dgm:cxnLst>
    <dgm:cxn modelId="{EE88711C-88D9-40D0-A657-C61F454C1E0B}" type="presOf" srcId="{0D81C35E-0975-44F6-BF30-F7F2210606D2}" destId="{5220918F-25E5-4843-A362-F8C037801978}" srcOrd="1" destOrd="0" presId="urn:microsoft.com/office/officeart/2005/8/layout/vProcess5"/>
    <dgm:cxn modelId="{68108867-6D84-4AE5-B920-1054F00A753A}" type="presOf" srcId="{AD6E1F2D-27E3-4B8F-A5AA-E1E520332EF8}" destId="{7612F62D-73A3-4D77-8AFE-85CD4E9A571C}" srcOrd="0" destOrd="0" presId="urn:microsoft.com/office/officeart/2005/8/layout/vProcess5"/>
    <dgm:cxn modelId="{9F97106B-FD54-43B4-8F3F-93F4BDD62DE6}" srcId="{7C82BF84-5455-4064-90A3-D1D49EA20332}" destId="{AD6E1F2D-27E3-4B8F-A5AA-E1E520332EF8}" srcOrd="1" destOrd="0" parTransId="{246A1CFC-393C-417E-AFAB-8A5C25196DD5}" sibTransId="{E6F6CC2A-D41D-4F40-8DCA-2D09BEEF2624}"/>
    <dgm:cxn modelId="{90EE406E-11F3-466C-8D83-19B93110F568}" type="presOf" srcId="{60C7C393-960E-44A4-A721-E01C6216D9BB}" destId="{657F1B4B-3574-4BE9-97D7-A49781A9D23B}" srcOrd="0" destOrd="0" presId="urn:microsoft.com/office/officeart/2005/8/layout/vProcess5"/>
    <dgm:cxn modelId="{AB6A5181-A350-4DAE-ADF5-51FB529C4839}" type="presOf" srcId="{AD6E1F2D-27E3-4B8F-A5AA-E1E520332EF8}" destId="{80C8020F-1CE0-4F4A-A81F-CCAC841EFE48}" srcOrd="1" destOrd="0" presId="urn:microsoft.com/office/officeart/2005/8/layout/vProcess5"/>
    <dgm:cxn modelId="{3C2DA285-5B98-427B-AE53-C0E3303473F3}" type="presOf" srcId="{7C82BF84-5455-4064-90A3-D1D49EA20332}" destId="{050F5948-C2FD-4A28-AEC7-818BC4C7E9FB}" srcOrd="0" destOrd="0" presId="urn:microsoft.com/office/officeart/2005/8/layout/vProcess5"/>
    <dgm:cxn modelId="{C70C338B-609F-40A3-8B1C-22F6DA40B855}" type="presOf" srcId="{0D81C35E-0975-44F6-BF30-F7F2210606D2}" destId="{8E927C0B-3CB5-4898-9474-93C3903CEE2D}" srcOrd="0" destOrd="0" presId="urn:microsoft.com/office/officeart/2005/8/layout/vProcess5"/>
    <dgm:cxn modelId="{47D2C48E-987A-4ACD-8C30-6291C8C4816D}" srcId="{7C82BF84-5455-4064-90A3-D1D49EA20332}" destId="{584E18B7-701E-496B-AFDC-929CD3555308}" srcOrd="2" destOrd="0" parTransId="{1FFC8775-3BEE-49A6-A2D2-5212F46DAB15}" sibTransId="{7BAC651C-2128-49E5-9AEE-AF82F8ECD98D}"/>
    <dgm:cxn modelId="{8A54AA93-E5EE-4820-9D24-6E7DAC6E5CA4}" type="presOf" srcId="{E6F6CC2A-D41D-4F40-8DCA-2D09BEEF2624}" destId="{411728C9-BE25-493D-A4DE-14F90E476598}" srcOrd="0" destOrd="0" presId="urn:microsoft.com/office/officeart/2005/8/layout/vProcess5"/>
    <dgm:cxn modelId="{7FC8F098-4666-41E4-8BA4-EFCDBE290012}" srcId="{7C82BF84-5455-4064-90A3-D1D49EA20332}" destId="{0D81C35E-0975-44F6-BF30-F7F2210606D2}" srcOrd="0" destOrd="0" parTransId="{43729075-B0CE-4677-89F2-DC3AE119B918}" sibTransId="{1C58063F-DCA5-4189-8487-10B51BC25B5B}"/>
    <dgm:cxn modelId="{1DCCB699-7C5C-4EAC-91EB-2A23FCAB1436}" type="presOf" srcId="{584E18B7-701E-496B-AFDC-929CD3555308}" destId="{F134202D-3DE7-4319-A629-F8E9B9453A98}" srcOrd="1" destOrd="0" presId="urn:microsoft.com/office/officeart/2005/8/layout/vProcess5"/>
    <dgm:cxn modelId="{F05764C8-99C6-4322-A2E1-A3BC2538388A}" type="presOf" srcId="{60C7C393-960E-44A4-A721-E01C6216D9BB}" destId="{FFDB2A66-00F9-4546-AA3E-1C7F763D8935}" srcOrd="1" destOrd="0" presId="urn:microsoft.com/office/officeart/2005/8/layout/vProcess5"/>
    <dgm:cxn modelId="{9177ADD6-29FC-47BF-AEF5-9DE4BD92C323}" srcId="{7C82BF84-5455-4064-90A3-D1D49EA20332}" destId="{60C7C393-960E-44A4-A721-E01C6216D9BB}" srcOrd="3" destOrd="0" parTransId="{AF94D6DE-AF4B-4A2D-9055-882F9CD17AF3}" sibTransId="{277F7C54-CA5D-4816-A206-B2ECE2D3638C}"/>
    <dgm:cxn modelId="{28483DDF-E66C-448B-BB21-AD1C68580BC8}" type="presOf" srcId="{584E18B7-701E-496B-AFDC-929CD3555308}" destId="{5C504010-2378-4C6C-9F15-190246424796}" srcOrd="0" destOrd="0" presId="urn:microsoft.com/office/officeart/2005/8/layout/vProcess5"/>
    <dgm:cxn modelId="{4CC000F0-EBF7-4A2F-A685-410D18861A1D}" type="presOf" srcId="{1C58063F-DCA5-4189-8487-10B51BC25B5B}" destId="{E982E925-5232-4D3E-8BFF-FB95121D5BE7}" srcOrd="0" destOrd="0" presId="urn:microsoft.com/office/officeart/2005/8/layout/vProcess5"/>
    <dgm:cxn modelId="{6F39A4F9-3EF3-4897-99EE-0E62C4828593}" type="presOf" srcId="{7BAC651C-2128-49E5-9AEE-AF82F8ECD98D}" destId="{E3B3A3E6-3FE7-4494-9EEA-F703A7380200}" srcOrd="0" destOrd="0" presId="urn:microsoft.com/office/officeart/2005/8/layout/vProcess5"/>
    <dgm:cxn modelId="{1D443D07-741B-4632-BBB3-D4FC82866522}" type="presParOf" srcId="{050F5948-C2FD-4A28-AEC7-818BC4C7E9FB}" destId="{435980F7-6B85-42D8-8A06-210B5C06C841}" srcOrd="0" destOrd="0" presId="urn:microsoft.com/office/officeart/2005/8/layout/vProcess5"/>
    <dgm:cxn modelId="{4185A4FE-E13D-445B-96C6-D2EBBECDBDCB}" type="presParOf" srcId="{050F5948-C2FD-4A28-AEC7-818BC4C7E9FB}" destId="{8E927C0B-3CB5-4898-9474-93C3903CEE2D}" srcOrd="1" destOrd="0" presId="urn:microsoft.com/office/officeart/2005/8/layout/vProcess5"/>
    <dgm:cxn modelId="{7D407B14-81DF-42DC-A24F-77E7E2FF3D72}" type="presParOf" srcId="{050F5948-C2FD-4A28-AEC7-818BC4C7E9FB}" destId="{7612F62D-73A3-4D77-8AFE-85CD4E9A571C}" srcOrd="2" destOrd="0" presId="urn:microsoft.com/office/officeart/2005/8/layout/vProcess5"/>
    <dgm:cxn modelId="{DC831CC2-8FDB-4B90-9305-7F47DE9CC0D4}" type="presParOf" srcId="{050F5948-C2FD-4A28-AEC7-818BC4C7E9FB}" destId="{5C504010-2378-4C6C-9F15-190246424796}" srcOrd="3" destOrd="0" presId="urn:microsoft.com/office/officeart/2005/8/layout/vProcess5"/>
    <dgm:cxn modelId="{435D2843-B744-42CA-8FE9-DEB664C27EC5}" type="presParOf" srcId="{050F5948-C2FD-4A28-AEC7-818BC4C7E9FB}" destId="{657F1B4B-3574-4BE9-97D7-A49781A9D23B}" srcOrd="4" destOrd="0" presId="urn:microsoft.com/office/officeart/2005/8/layout/vProcess5"/>
    <dgm:cxn modelId="{524E80CB-73EE-48AA-B246-6F56A8CDBF58}" type="presParOf" srcId="{050F5948-C2FD-4A28-AEC7-818BC4C7E9FB}" destId="{E982E925-5232-4D3E-8BFF-FB95121D5BE7}" srcOrd="5" destOrd="0" presId="urn:microsoft.com/office/officeart/2005/8/layout/vProcess5"/>
    <dgm:cxn modelId="{A4834CC1-B035-4750-95E1-2F36688B3F49}" type="presParOf" srcId="{050F5948-C2FD-4A28-AEC7-818BC4C7E9FB}" destId="{411728C9-BE25-493D-A4DE-14F90E476598}" srcOrd="6" destOrd="0" presId="urn:microsoft.com/office/officeart/2005/8/layout/vProcess5"/>
    <dgm:cxn modelId="{CFA35AF0-AB39-472E-B4C0-C4E984E64A02}" type="presParOf" srcId="{050F5948-C2FD-4A28-AEC7-818BC4C7E9FB}" destId="{E3B3A3E6-3FE7-4494-9EEA-F703A7380200}" srcOrd="7" destOrd="0" presId="urn:microsoft.com/office/officeart/2005/8/layout/vProcess5"/>
    <dgm:cxn modelId="{5DA5F64E-93F1-4487-821A-1A625C44BC94}" type="presParOf" srcId="{050F5948-C2FD-4A28-AEC7-818BC4C7E9FB}" destId="{5220918F-25E5-4843-A362-F8C037801978}" srcOrd="8" destOrd="0" presId="urn:microsoft.com/office/officeart/2005/8/layout/vProcess5"/>
    <dgm:cxn modelId="{F69AC674-5E8D-40D0-A187-E0D05B2698A9}" type="presParOf" srcId="{050F5948-C2FD-4A28-AEC7-818BC4C7E9FB}" destId="{80C8020F-1CE0-4F4A-A81F-CCAC841EFE48}" srcOrd="9" destOrd="0" presId="urn:microsoft.com/office/officeart/2005/8/layout/vProcess5"/>
    <dgm:cxn modelId="{813A8F24-8BA2-4242-B074-4C37A14BBC29}" type="presParOf" srcId="{050F5948-C2FD-4A28-AEC7-818BC4C7E9FB}" destId="{F134202D-3DE7-4319-A629-F8E9B9453A98}" srcOrd="10" destOrd="0" presId="urn:microsoft.com/office/officeart/2005/8/layout/vProcess5"/>
    <dgm:cxn modelId="{FE0F8ADE-1C36-4D11-8E10-DD51F0212FA9}" type="presParOf" srcId="{050F5948-C2FD-4A28-AEC7-818BC4C7E9FB}" destId="{FFDB2A66-00F9-4546-AA3E-1C7F763D8935}" srcOrd="11"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C82BF84-5455-4064-90A3-D1D49EA20332}"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0D81C35E-0975-44F6-BF30-F7F2210606D2}">
      <dgm:prSet phldrT="[Text]"/>
      <dgm:spPr/>
      <dgm:t>
        <a:bodyPr/>
        <a:lstStyle/>
        <a:p>
          <a:r>
            <a:rPr lang="ar-EG" b="1" spc="41" dirty="0">
              <a:solidFill>
                <a:schemeClr val="bg1"/>
              </a:solidFill>
              <a:latin typeface="Sakkal Majalla" panose="02000000000000000000" pitchFamily="2" charset="-78"/>
              <a:cs typeface="Sakkal Majalla" panose="02000000000000000000" pitchFamily="2" charset="-78"/>
            </a:rPr>
            <a:t>4. </a:t>
          </a:r>
          <a:r>
            <a:rPr lang="en-US" b="1" spc="41" dirty="0" err="1">
              <a:solidFill>
                <a:schemeClr val="bg1"/>
              </a:solidFill>
              <a:latin typeface="Sakkal Majalla" panose="02000000000000000000" pitchFamily="2" charset="-78"/>
              <a:cs typeface="Sakkal Majalla" panose="02000000000000000000" pitchFamily="2" charset="-78"/>
            </a:rPr>
            <a:t>التسويق</a:t>
          </a:r>
          <a:r>
            <a:rPr lang="en-US" b="1" spc="41" dirty="0">
              <a:solidFill>
                <a:schemeClr val="bg1"/>
              </a:solidFill>
              <a:latin typeface="Sakkal Majalla" panose="02000000000000000000" pitchFamily="2" charset="-78"/>
              <a:cs typeface="Sakkal Majalla" panose="02000000000000000000" pitchFamily="2" charset="-78"/>
            </a:rPr>
            <a:t> </a:t>
          </a:r>
          <a:r>
            <a:rPr lang="en-US" b="1" spc="41" dirty="0" err="1">
              <a:solidFill>
                <a:schemeClr val="bg1"/>
              </a:solidFill>
              <a:latin typeface="Sakkal Majalla" panose="02000000000000000000" pitchFamily="2" charset="-78"/>
              <a:cs typeface="Sakkal Majalla" panose="02000000000000000000" pitchFamily="2" charset="-78"/>
            </a:rPr>
            <a:t>الجماهيري</a:t>
          </a:r>
          <a:r>
            <a:rPr lang="en-US" b="1" spc="41" dirty="0">
              <a:solidFill>
                <a:schemeClr val="bg1"/>
              </a:solidFill>
              <a:latin typeface="Sakkal Majalla" panose="02000000000000000000" pitchFamily="2" charset="-78"/>
              <a:cs typeface="Sakkal Majalla" panose="02000000000000000000" pitchFamily="2" charset="-78"/>
            </a:rPr>
            <a:t> </a:t>
          </a:r>
          <a:r>
            <a:rPr lang="en-US" b="1" spc="41" dirty="0" err="1">
              <a:solidFill>
                <a:schemeClr val="bg1"/>
              </a:solidFill>
              <a:latin typeface="Sakkal Majalla" panose="02000000000000000000" pitchFamily="2" charset="-78"/>
              <a:cs typeface="Sakkal Majalla" panose="02000000000000000000" pitchFamily="2" charset="-78"/>
            </a:rPr>
            <a:t>والمباشر</a:t>
          </a:r>
          <a:r>
            <a:rPr lang="en-US" b="1" spc="41" dirty="0">
              <a:solidFill>
                <a:schemeClr val="bg1"/>
              </a:solidFill>
              <a:latin typeface="Sakkal Majalla" panose="02000000000000000000" pitchFamily="2" charset="-78"/>
              <a:cs typeface="Sakkal Majalla" panose="02000000000000000000" pitchFamily="2" charset="-78"/>
            </a:rPr>
            <a:t> </a:t>
          </a:r>
          <a:r>
            <a:rPr lang="en-US" b="1" spc="41" dirty="0" err="1">
              <a:solidFill>
                <a:schemeClr val="bg1"/>
              </a:solidFill>
              <a:latin typeface="Sakkal Majalla" panose="02000000000000000000" pitchFamily="2" charset="-78"/>
              <a:cs typeface="Sakkal Majalla" panose="02000000000000000000" pitchFamily="2" charset="-78"/>
            </a:rPr>
            <a:t>والإلكتروني</a:t>
          </a:r>
          <a:endParaRPr lang="en-US" dirty="0">
            <a:solidFill>
              <a:schemeClr val="bg1"/>
            </a:solidFill>
          </a:endParaRPr>
        </a:p>
      </dgm:t>
    </dgm:pt>
    <dgm:pt modelId="{43729075-B0CE-4677-89F2-DC3AE119B918}" type="parTrans" cxnId="{7FC8F098-4666-41E4-8BA4-EFCDBE290012}">
      <dgm:prSet/>
      <dgm:spPr/>
      <dgm:t>
        <a:bodyPr/>
        <a:lstStyle/>
        <a:p>
          <a:endParaRPr lang="en-US"/>
        </a:p>
      </dgm:t>
    </dgm:pt>
    <dgm:pt modelId="{1C58063F-DCA5-4189-8487-10B51BC25B5B}" type="sibTrans" cxnId="{7FC8F098-4666-41E4-8BA4-EFCDBE290012}">
      <dgm:prSet/>
      <dgm:spPr/>
      <dgm:t>
        <a:bodyPr/>
        <a:lstStyle/>
        <a:p>
          <a:endParaRPr lang="en-US">
            <a:solidFill>
              <a:schemeClr val="bg1"/>
            </a:solidFill>
          </a:endParaRPr>
        </a:p>
      </dgm:t>
    </dgm:pt>
    <dgm:pt modelId="{AD6E1F2D-27E3-4B8F-A5AA-E1E520332EF8}">
      <dgm:prSet phldrT="[Text]"/>
      <dgm:spPr/>
      <dgm:t>
        <a:bodyPr/>
        <a:lstStyle/>
        <a:p>
          <a:pPr>
            <a:buAutoNum type="arabicPeriod"/>
          </a:pPr>
          <a:r>
            <a:rPr lang="ar-EG" b="1" spc="36" dirty="0">
              <a:solidFill>
                <a:schemeClr val="bg1"/>
              </a:solidFill>
              <a:latin typeface="Sakkal Majalla" panose="02000000000000000000" pitchFamily="2" charset="-78"/>
              <a:cs typeface="Sakkal Majalla" panose="02000000000000000000" pitchFamily="2" charset="-78"/>
            </a:rPr>
            <a:t>5. </a:t>
          </a:r>
          <a:r>
            <a:rPr lang="en-US" b="1" spc="36" dirty="0" err="1">
              <a:solidFill>
                <a:schemeClr val="bg1"/>
              </a:solidFill>
              <a:latin typeface="Sakkal Majalla" panose="02000000000000000000" pitchFamily="2" charset="-78"/>
              <a:cs typeface="Sakkal Majalla" panose="02000000000000000000" pitchFamily="2" charset="-78"/>
            </a:rPr>
            <a:t>التسويق</a:t>
          </a:r>
          <a:r>
            <a:rPr lang="en-US" b="1" spc="36" dirty="0">
              <a:solidFill>
                <a:schemeClr val="bg1"/>
              </a:solidFill>
              <a:latin typeface="Sakkal Majalla" panose="02000000000000000000" pitchFamily="2" charset="-78"/>
              <a:cs typeface="Sakkal Majalla" panose="02000000000000000000" pitchFamily="2" charset="-78"/>
            </a:rPr>
            <a:t> </a:t>
          </a:r>
          <a:r>
            <a:rPr lang="en-US" b="1" spc="36" dirty="0" err="1">
              <a:solidFill>
                <a:schemeClr val="bg1"/>
              </a:solidFill>
              <a:latin typeface="Sakkal Majalla" panose="02000000000000000000" pitchFamily="2" charset="-78"/>
              <a:cs typeface="Sakkal Majalla" panose="02000000000000000000" pitchFamily="2" charset="-78"/>
            </a:rPr>
            <a:t>المحلي</a:t>
          </a:r>
          <a:r>
            <a:rPr lang="en-US" b="1" spc="36" dirty="0">
              <a:solidFill>
                <a:schemeClr val="bg1"/>
              </a:solidFill>
              <a:latin typeface="Sakkal Majalla" panose="02000000000000000000" pitchFamily="2" charset="-78"/>
              <a:cs typeface="Sakkal Majalla" panose="02000000000000000000" pitchFamily="2" charset="-78"/>
            </a:rPr>
            <a:t> </a:t>
          </a:r>
          <a:r>
            <a:rPr lang="en-US" b="1" spc="36" dirty="0" err="1">
              <a:solidFill>
                <a:schemeClr val="bg1"/>
              </a:solidFill>
              <a:latin typeface="Sakkal Majalla" panose="02000000000000000000" pitchFamily="2" charset="-78"/>
              <a:cs typeface="Sakkal Majalla" panose="02000000000000000000" pitchFamily="2" charset="-78"/>
            </a:rPr>
            <a:t>والإقليمي</a:t>
          </a:r>
          <a:r>
            <a:rPr lang="en-US" b="1" spc="36" dirty="0">
              <a:solidFill>
                <a:schemeClr val="bg1"/>
              </a:solidFill>
              <a:latin typeface="Sakkal Majalla" panose="02000000000000000000" pitchFamily="2" charset="-78"/>
              <a:cs typeface="Sakkal Majalla" panose="02000000000000000000" pitchFamily="2" charset="-78"/>
            </a:rPr>
            <a:t> </a:t>
          </a:r>
          <a:r>
            <a:rPr lang="en-US" b="1" spc="36" dirty="0" err="1">
              <a:solidFill>
                <a:schemeClr val="bg1"/>
              </a:solidFill>
              <a:latin typeface="Sakkal Majalla" panose="02000000000000000000" pitchFamily="2" charset="-78"/>
              <a:cs typeface="Sakkal Majalla" panose="02000000000000000000" pitchFamily="2" charset="-78"/>
            </a:rPr>
            <a:t>والوطني</a:t>
          </a:r>
          <a:r>
            <a:rPr lang="en-US" b="1" spc="36" dirty="0">
              <a:solidFill>
                <a:schemeClr val="bg1"/>
              </a:solidFill>
              <a:latin typeface="Sakkal Majalla" panose="02000000000000000000" pitchFamily="2" charset="-78"/>
              <a:cs typeface="Sakkal Majalla" panose="02000000000000000000" pitchFamily="2" charset="-78"/>
            </a:rPr>
            <a:t> </a:t>
          </a:r>
          <a:r>
            <a:rPr lang="en-US" b="1" spc="36" dirty="0" err="1">
              <a:solidFill>
                <a:schemeClr val="bg1"/>
              </a:solidFill>
              <a:latin typeface="Sakkal Majalla" panose="02000000000000000000" pitchFamily="2" charset="-78"/>
              <a:cs typeface="Sakkal Majalla" panose="02000000000000000000" pitchFamily="2" charset="-78"/>
            </a:rPr>
            <a:t>والدولي</a:t>
          </a:r>
          <a:r>
            <a:rPr lang="en-US" b="1" spc="36" dirty="0">
              <a:solidFill>
                <a:schemeClr val="bg1"/>
              </a:solidFill>
              <a:latin typeface="Sakkal Majalla" panose="02000000000000000000" pitchFamily="2" charset="-78"/>
              <a:cs typeface="Sakkal Majalla" panose="02000000000000000000" pitchFamily="2" charset="-78"/>
            </a:rPr>
            <a:t> </a:t>
          </a:r>
          <a:r>
            <a:rPr lang="en-US" b="1" spc="36" dirty="0" err="1">
              <a:solidFill>
                <a:schemeClr val="bg1"/>
              </a:solidFill>
              <a:latin typeface="Sakkal Majalla" panose="02000000000000000000" pitchFamily="2" charset="-78"/>
              <a:cs typeface="Sakkal Majalla" panose="02000000000000000000" pitchFamily="2" charset="-78"/>
            </a:rPr>
            <a:t>والعالمي</a:t>
          </a:r>
          <a:endParaRPr lang="en-US" dirty="0">
            <a:solidFill>
              <a:schemeClr val="bg1"/>
            </a:solidFill>
          </a:endParaRPr>
        </a:p>
      </dgm:t>
    </dgm:pt>
    <dgm:pt modelId="{246A1CFC-393C-417E-AFAB-8A5C25196DD5}" type="parTrans" cxnId="{9F97106B-FD54-43B4-8F3F-93F4BDD62DE6}">
      <dgm:prSet/>
      <dgm:spPr/>
      <dgm:t>
        <a:bodyPr/>
        <a:lstStyle/>
        <a:p>
          <a:endParaRPr lang="en-US"/>
        </a:p>
      </dgm:t>
    </dgm:pt>
    <dgm:pt modelId="{E6F6CC2A-D41D-4F40-8DCA-2D09BEEF2624}" type="sibTrans" cxnId="{9F97106B-FD54-43B4-8F3F-93F4BDD62DE6}">
      <dgm:prSet/>
      <dgm:spPr/>
      <dgm:t>
        <a:bodyPr/>
        <a:lstStyle/>
        <a:p>
          <a:endParaRPr lang="en-US">
            <a:solidFill>
              <a:schemeClr val="bg1"/>
            </a:solidFill>
          </a:endParaRPr>
        </a:p>
      </dgm:t>
    </dgm:pt>
    <dgm:pt modelId="{584E18B7-701E-496B-AFDC-929CD3555308}">
      <dgm:prSet phldrT="[Text]"/>
      <dgm:spPr/>
      <dgm:t>
        <a:bodyPr/>
        <a:lstStyle/>
        <a:p>
          <a:r>
            <a:rPr lang="ar-EG" b="1" spc="35" dirty="0">
              <a:solidFill>
                <a:schemeClr val="bg1"/>
              </a:solidFill>
              <a:latin typeface="Sakkal Majalla" panose="02000000000000000000" pitchFamily="2" charset="-78"/>
              <a:cs typeface="Sakkal Majalla" panose="02000000000000000000" pitchFamily="2" charset="-78"/>
            </a:rPr>
            <a:t>6. </a:t>
          </a:r>
          <a:r>
            <a:rPr lang="en-US" b="1" spc="35" dirty="0">
              <a:solidFill>
                <a:schemeClr val="bg1"/>
              </a:solidFill>
              <a:latin typeface="Sakkal Majalla" panose="02000000000000000000" pitchFamily="2" charset="-78"/>
              <a:cs typeface="Sakkal Majalla" panose="02000000000000000000" pitchFamily="2" charset="-78"/>
            </a:rPr>
            <a:t> </a:t>
          </a:r>
          <a:r>
            <a:rPr lang="en-US" b="1" spc="35" dirty="0" err="1">
              <a:solidFill>
                <a:schemeClr val="bg1"/>
              </a:solidFill>
              <a:latin typeface="Sakkal Majalla" panose="02000000000000000000" pitchFamily="2" charset="-78"/>
              <a:cs typeface="Sakkal Majalla" panose="02000000000000000000" pitchFamily="2" charset="-78"/>
            </a:rPr>
            <a:t>تسويق</a:t>
          </a:r>
          <a:r>
            <a:rPr lang="en-US" b="1" spc="35" dirty="0">
              <a:solidFill>
                <a:schemeClr val="bg1"/>
              </a:solidFill>
              <a:latin typeface="Sakkal Majalla" panose="02000000000000000000" pitchFamily="2" charset="-78"/>
              <a:cs typeface="Sakkal Majalla" panose="02000000000000000000" pitchFamily="2" charset="-78"/>
            </a:rPr>
            <a:t> </a:t>
          </a:r>
          <a:r>
            <a:rPr lang="en-US" b="1" spc="35" dirty="0" err="1">
              <a:solidFill>
                <a:schemeClr val="bg1"/>
              </a:solidFill>
              <a:latin typeface="Sakkal Majalla" panose="02000000000000000000" pitchFamily="2" charset="-78"/>
              <a:cs typeface="Sakkal Majalla" panose="02000000000000000000" pitchFamily="2" charset="-78"/>
            </a:rPr>
            <a:t>السلع</a:t>
          </a:r>
          <a:r>
            <a:rPr lang="en-US" b="1" spc="35" dirty="0">
              <a:solidFill>
                <a:schemeClr val="bg1"/>
              </a:solidFill>
              <a:latin typeface="Sakkal Majalla" panose="02000000000000000000" pitchFamily="2" charset="-78"/>
              <a:cs typeface="Sakkal Majalla" panose="02000000000000000000" pitchFamily="2" charset="-78"/>
            </a:rPr>
            <a:t> </a:t>
          </a:r>
          <a:r>
            <a:rPr lang="en-US" b="1" spc="35" dirty="0" err="1">
              <a:solidFill>
                <a:schemeClr val="bg1"/>
              </a:solidFill>
              <a:latin typeface="Sakkal Majalla" panose="02000000000000000000" pitchFamily="2" charset="-78"/>
              <a:cs typeface="Sakkal Majalla" panose="02000000000000000000" pitchFamily="2" charset="-78"/>
            </a:rPr>
            <a:t>الاستهلاكية</a:t>
          </a:r>
          <a:r>
            <a:rPr lang="en-US" b="1" spc="35" dirty="0">
              <a:solidFill>
                <a:schemeClr val="bg1"/>
              </a:solidFill>
              <a:latin typeface="Sakkal Majalla" panose="02000000000000000000" pitchFamily="2" charset="-78"/>
              <a:cs typeface="Sakkal Majalla" panose="02000000000000000000" pitchFamily="2" charset="-78"/>
            </a:rPr>
            <a:t> </a:t>
          </a:r>
          <a:r>
            <a:rPr lang="en-US" b="1" spc="35" dirty="0" err="1">
              <a:solidFill>
                <a:schemeClr val="bg1"/>
              </a:solidFill>
              <a:latin typeface="Sakkal Majalla" panose="02000000000000000000" pitchFamily="2" charset="-78"/>
              <a:cs typeface="Sakkal Majalla" panose="02000000000000000000" pitchFamily="2" charset="-78"/>
            </a:rPr>
            <a:t>والتسويق</a:t>
          </a:r>
          <a:r>
            <a:rPr lang="en-US" b="1" spc="35" dirty="0">
              <a:solidFill>
                <a:schemeClr val="bg1"/>
              </a:solidFill>
              <a:latin typeface="Sakkal Majalla" panose="02000000000000000000" pitchFamily="2" charset="-78"/>
              <a:cs typeface="Sakkal Majalla" panose="02000000000000000000" pitchFamily="2" charset="-78"/>
            </a:rPr>
            <a:t> </a:t>
          </a:r>
          <a:r>
            <a:rPr lang="en-US" b="1" spc="35" dirty="0" err="1">
              <a:solidFill>
                <a:schemeClr val="bg1"/>
              </a:solidFill>
              <a:latin typeface="Sakkal Majalla" panose="02000000000000000000" pitchFamily="2" charset="-78"/>
              <a:cs typeface="Sakkal Majalla" panose="02000000000000000000" pitchFamily="2" charset="-78"/>
            </a:rPr>
            <a:t>بين</a:t>
          </a:r>
          <a:r>
            <a:rPr lang="en-US" b="1" spc="35" dirty="0">
              <a:solidFill>
                <a:schemeClr val="bg1"/>
              </a:solidFill>
              <a:latin typeface="Sakkal Majalla" panose="02000000000000000000" pitchFamily="2" charset="-78"/>
              <a:cs typeface="Sakkal Majalla" panose="02000000000000000000" pitchFamily="2" charset="-78"/>
            </a:rPr>
            <a:t> </a:t>
          </a:r>
          <a:r>
            <a:rPr lang="en-US" b="1" spc="35" dirty="0" err="1">
              <a:solidFill>
                <a:schemeClr val="bg1"/>
              </a:solidFill>
              <a:latin typeface="Sakkal Majalla" panose="02000000000000000000" pitchFamily="2" charset="-78"/>
              <a:cs typeface="Sakkal Majalla" panose="02000000000000000000" pitchFamily="2" charset="-78"/>
            </a:rPr>
            <a:t>الشركات</a:t>
          </a:r>
          <a:endParaRPr lang="en-US" dirty="0">
            <a:solidFill>
              <a:schemeClr val="bg1"/>
            </a:solidFill>
          </a:endParaRPr>
        </a:p>
      </dgm:t>
    </dgm:pt>
    <dgm:pt modelId="{1FFC8775-3BEE-49A6-A2D2-5212F46DAB15}" type="parTrans" cxnId="{47D2C48E-987A-4ACD-8C30-6291C8C4816D}">
      <dgm:prSet/>
      <dgm:spPr/>
      <dgm:t>
        <a:bodyPr/>
        <a:lstStyle/>
        <a:p>
          <a:endParaRPr lang="en-US"/>
        </a:p>
      </dgm:t>
    </dgm:pt>
    <dgm:pt modelId="{7BAC651C-2128-49E5-9AEE-AF82F8ECD98D}" type="sibTrans" cxnId="{47D2C48E-987A-4ACD-8C30-6291C8C4816D}">
      <dgm:prSet/>
      <dgm:spPr/>
      <dgm:t>
        <a:bodyPr/>
        <a:lstStyle/>
        <a:p>
          <a:endParaRPr lang="en-US">
            <a:solidFill>
              <a:schemeClr val="bg1"/>
            </a:solidFill>
          </a:endParaRPr>
        </a:p>
      </dgm:t>
    </dgm:pt>
    <dgm:pt modelId="{050F5948-C2FD-4A28-AEC7-818BC4C7E9FB}" type="pres">
      <dgm:prSet presAssocID="{7C82BF84-5455-4064-90A3-D1D49EA20332}" presName="outerComposite" presStyleCnt="0">
        <dgm:presLayoutVars>
          <dgm:chMax val="5"/>
          <dgm:dir/>
          <dgm:resizeHandles val="exact"/>
        </dgm:presLayoutVars>
      </dgm:prSet>
      <dgm:spPr/>
    </dgm:pt>
    <dgm:pt modelId="{435980F7-6B85-42D8-8A06-210B5C06C841}" type="pres">
      <dgm:prSet presAssocID="{7C82BF84-5455-4064-90A3-D1D49EA20332}" presName="dummyMaxCanvas" presStyleCnt="0">
        <dgm:presLayoutVars/>
      </dgm:prSet>
      <dgm:spPr/>
    </dgm:pt>
    <dgm:pt modelId="{2D159395-E909-49BE-936D-7CEF3DEEC127}" type="pres">
      <dgm:prSet presAssocID="{7C82BF84-5455-4064-90A3-D1D49EA20332}" presName="ThreeNodes_1" presStyleLbl="node1" presStyleIdx="0" presStyleCnt="3">
        <dgm:presLayoutVars>
          <dgm:bulletEnabled val="1"/>
        </dgm:presLayoutVars>
      </dgm:prSet>
      <dgm:spPr/>
    </dgm:pt>
    <dgm:pt modelId="{E8B4D81E-59FA-4644-AB62-A8677370FE86}" type="pres">
      <dgm:prSet presAssocID="{7C82BF84-5455-4064-90A3-D1D49EA20332}" presName="ThreeNodes_2" presStyleLbl="node1" presStyleIdx="1" presStyleCnt="3">
        <dgm:presLayoutVars>
          <dgm:bulletEnabled val="1"/>
        </dgm:presLayoutVars>
      </dgm:prSet>
      <dgm:spPr/>
    </dgm:pt>
    <dgm:pt modelId="{949DCC6B-06CA-4854-AE6F-6B00F0C03BAF}" type="pres">
      <dgm:prSet presAssocID="{7C82BF84-5455-4064-90A3-D1D49EA20332}" presName="ThreeNodes_3" presStyleLbl="node1" presStyleIdx="2" presStyleCnt="3">
        <dgm:presLayoutVars>
          <dgm:bulletEnabled val="1"/>
        </dgm:presLayoutVars>
      </dgm:prSet>
      <dgm:spPr/>
    </dgm:pt>
    <dgm:pt modelId="{1FEF4684-B3D2-4713-BB10-435B5D422A58}" type="pres">
      <dgm:prSet presAssocID="{7C82BF84-5455-4064-90A3-D1D49EA20332}" presName="ThreeConn_1-2" presStyleLbl="fgAccFollowNode1" presStyleIdx="0" presStyleCnt="2">
        <dgm:presLayoutVars>
          <dgm:bulletEnabled val="1"/>
        </dgm:presLayoutVars>
      </dgm:prSet>
      <dgm:spPr/>
    </dgm:pt>
    <dgm:pt modelId="{C9420704-5F56-4157-8ACA-A00E9431A2FE}" type="pres">
      <dgm:prSet presAssocID="{7C82BF84-5455-4064-90A3-D1D49EA20332}" presName="ThreeConn_2-3" presStyleLbl="fgAccFollowNode1" presStyleIdx="1" presStyleCnt="2">
        <dgm:presLayoutVars>
          <dgm:bulletEnabled val="1"/>
        </dgm:presLayoutVars>
      </dgm:prSet>
      <dgm:spPr/>
    </dgm:pt>
    <dgm:pt modelId="{4545E620-54F9-4E7E-B6D0-36AF3E94566D}" type="pres">
      <dgm:prSet presAssocID="{7C82BF84-5455-4064-90A3-D1D49EA20332}" presName="ThreeNodes_1_text" presStyleLbl="node1" presStyleIdx="2" presStyleCnt="3">
        <dgm:presLayoutVars>
          <dgm:bulletEnabled val="1"/>
        </dgm:presLayoutVars>
      </dgm:prSet>
      <dgm:spPr/>
    </dgm:pt>
    <dgm:pt modelId="{CC81C2A0-533E-4DB1-B5B8-4E98C728A546}" type="pres">
      <dgm:prSet presAssocID="{7C82BF84-5455-4064-90A3-D1D49EA20332}" presName="ThreeNodes_2_text" presStyleLbl="node1" presStyleIdx="2" presStyleCnt="3">
        <dgm:presLayoutVars>
          <dgm:bulletEnabled val="1"/>
        </dgm:presLayoutVars>
      </dgm:prSet>
      <dgm:spPr/>
    </dgm:pt>
    <dgm:pt modelId="{14E2869E-67A0-4445-BDF8-CD550736F166}" type="pres">
      <dgm:prSet presAssocID="{7C82BF84-5455-4064-90A3-D1D49EA20332}" presName="ThreeNodes_3_text" presStyleLbl="node1" presStyleIdx="2" presStyleCnt="3">
        <dgm:presLayoutVars>
          <dgm:bulletEnabled val="1"/>
        </dgm:presLayoutVars>
      </dgm:prSet>
      <dgm:spPr/>
    </dgm:pt>
  </dgm:ptLst>
  <dgm:cxnLst>
    <dgm:cxn modelId="{CFC34806-83DB-434F-9B69-941D7BDE8072}" type="presOf" srcId="{0D81C35E-0975-44F6-BF30-F7F2210606D2}" destId="{2D159395-E909-49BE-936D-7CEF3DEEC127}" srcOrd="0" destOrd="0" presId="urn:microsoft.com/office/officeart/2005/8/layout/vProcess5"/>
    <dgm:cxn modelId="{885BE51A-548C-4354-9AF1-5044293DC6D1}" type="presOf" srcId="{584E18B7-701E-496B-AFDC-929CD3555308}" destId="{14E2869E-67A0-4445-BDF8-CD550736F166}" srcOrd="1" destOrd="0" presId="urn:microsoft.com/office/officeart/2005/8/layout/vProcess5"/>
    <dgm:cxn modelId="{C7E60E28-6AA0-42D5-8AB4-C42743C38032}" type="presOf" srcId="{AD6E1F2D-27E3-4B8F-A5AA-E1E520332EF8}" destId="{CC81C2A0-533E-4DB1-B5B8-4E98C728A546}" srcOrd="1" destOrd="0" presId="urn:microsoft.com/office/officeart/2005/8/layout/vProcess5"/>
    <dgm:cxn modelId="{9ECD7538-F831-4A33-B6D6-AC381C1001E3}" type="presOf" srcId="{E6F6CC2A-D41D-4F40-8DCA-2D09BEEF2624}" destId="{C9420704-5F56-4157-8ACA-A00E9431A2FE}" srcOrd="0" destOrd="0" presId="urn:microsoft.com/office/officeart/2005/8/layout/vProcess5"/>
    <dgm:cxn modelId="{9F97106B-FD54-43B4-8F3F-93F4BDD62DE6}" srcId="{7C82BF84-5455-4064-90A3-D1D49EA20332}" destId="{AD6E1F2D-27E3-4B8F-A5AA-E1E520332EF8}" srcOrd="1" destOrd="0" parTransId="{246A1CFC-393C-417E-AFAB-8A5C25196DD5}" sibTransId="{E6F6CC2A-D41D-4F40-8DCA-2D09BEEF2624}"/>
    <dgm:cxn modelId="{3C2DA285-5B98-427B-AE53-C0E3303473F3}" type="presOf" srcId="{7C82BF84-5455-4064-90A3-D1D49EA20332}" destId="{050F5948-C2FD-4A28-AEC7-818BC4C7E9FB}" srcOrd="0" destOrd="0" presId="urn:microsoft.com/office/officeart/2005/8/layout/vProcess5"/>
    <dgm:cxn modelId="{47D2C48E-987A-4ACD-8C30-6291C8C4816D}" srcId="{7C82BF84-5455-4064-90A3-D1D49EA20332}" destId="{584E18B7-701E-496B-AFDC-929CD3555308}" srcOrd="2" destOrd="0" parTransId="{1FFC8775-3BEE-49A6-A2D2-5212F46DAB15}" sibTransId="{7BAC651C-2128-49E5-9AEE-AF82F8ECD98D}"/>
    <dgm:cxn modelId="{94146A8F-5417-4365-AE6D-5EA14DBE5CBD}" type="presOf" srcId="{AD6E1F2D-27E3-4B8F-A5AA-E1E520332EF8}" destId="{E8B4D81E-59FA-4644-AB62-A8677370FE86}" srcOrd="0" destOrd="0" presId="urn:microsoft.com/office/officeart/2005/8/layout/vProcess5"/>
    <dgm:cxn modelId="{7FC8F098-4666-41E4-8BA4-EFCDBE290012}" srcId="{7C82BF84-5455-4064-90A3-D1D49EA20332}" destId="{0D81C35E-0975-44F6-BF30-F7F2210606D2}" srcOrd="0" destOrd="0" parTransId="{43729075-B0CE-4677-89F2-DC3AE119B918}" sibTransId="{1C58063F-DCA5-4189-8487-10B51BC25B5B}"/>
    <dgm:cxn modelId="{0FCC03C4-5031-4F9B-AD52-7AAB977E04FF}" type="presOf" srcId="{584E18B7-701E-496B-AFDC-929CD3555308}" destId="{949DCC6B-06CA-4854-AE6F-6B00F0C03BAF}" srcOrd="0" destOrd="0" presId="urn:microsoft.com/office/officeart/2005/8/layout/vProcess5"/>
    <dgm:cxn modelId="{9FB630D5-F358-4329-9D8F-0C79CB4109DD}" type="presOf" srcId="{1C58063F-DCA5-4189-8487-10B51BC25B5B}" destId="{1FEF4684-B3D2-4713-BB10-435B5D422A58}" srcOrd="0" destOrd="0" presId="urn:microsoft.com/office/officeart/2005/8/layout/vProcess5"/>
    <dgm:cxn modelId="{467F95E8-0C01-4752-86DC-63AE7A20BD77}" type="presOf" srcId="{0D81C35E-0975-44F6-BF30-F7F2210606D2}" destId="{4545E620-54F9-4E7E-B6D0-36AF3E94566D}" srcOrd="1" destOrd="0" presId="urn:microsoft.com/office/officeart/2005/8/layout/vProcess5"/>
    <dgm:cxn modelId="{1D443D07-741B-4632-BBB3-D4FC82866522}" type="presParOf" srcId="{050F5948-C2FD-4A28-AEC7-818BC4C7E9FB}" destId="{435980F7-6B85-42D8-8A06-210B5C06C841}" srcOrd="0" destOrd="0" presId="urn:microsoft.com/office/officeart/2005/8/layout/vProcess5"/>
    <dgm:cxn modelId="{E2600507-3582-486A-A221-9AE99F8BBA99}" type="presParOf" srcId="{050F5948-C2FD-4A28-AEC7-818BC4C7E9FB}" destId="{2D159395-E909-49BE-936D-7CEF3DEEC127}" srcOrd="1" destOrd="0" presId="urn:microsoft.com/office/officeart/2005/8/layout/vProcess5"/>
    <dgm:cxn modelId="{8552E3C7-ADD6-4701-A14E-4EA7C4560EF7}" type="presParOf" srcId="{050F5948-C2FD-4A28-AEC7-818BC4C7E9FB}" destId="{E8B4D81E-59FA-4644-AB62-A8677370FE86}" srcOrd="2" destOrd="0" presId="urn:microsoft.com/office/officeart/2005/8/layout/vProcess5"/>
    <dgm:cxn modelId="{3847CDA0-4C4F-4706-8932-502586F8366E}" type="presParOf" srcId="{050F5948-C2FD-4A28-AEC7-818BC4C7E9FB}" destId="{949DCC6B-06CA-4854-AE6F-6B00F0C03BAF}" srcOrd="3" destOrd="0" presId="urn:microsoft.com/office/officeart/2005/8/layout/vProcess5"/>
    <dgm:cxn modelId="{4736EFCE-B925-4FD2-A851-9328D2B9FD35}" type="presParOf" srcId="{050F5948-C2FD-4A28-AEC7-818BC4C7E9FB}" destId="{1FEF4684-B3D2-4713-BB10-435B5D422A58}" srcOrd="4" destOrd="0" presId="urn:microsoft.com/office/officeart/2005/8/layout/vProcess5"/>
    <dgm:cxn modelId="{E399F8A6-D003-4924-811E-F73E96DCA473}" type="presParOf" srcId="{050F5948-C2FD-4A28-AEC7-818BC4C7E9FB}" destId="{C9420704-5F56-4157-8ACA-A00E9431A2FE}" srcOrd="5" destOrd="0" presId="urn:microsoft.com/office/officeart/2005/8/layout/vProcess5"/>
    <dgm:cxn modelId="{2A876695-AB17-4FAA-A5AC-B12F61594BFB}" type="presParOf" srcId="{050F5948-C2FD-4A28-AEC7-818BC4C7E9FB}" destId="{4545E620-54F9-4E7E-B6D0-36AF3E94566D}" srcOrd="6" destOrd="0" presId="urn:microsoft.com/office/officeart/2005/8/layout/vProcess5"/>
    <dgm:cxn modelId="{AE9E5D6F-6716-4E99-9C52-1ABA3722E71E}" type="presParOf" srcId="{050F5948-C2FD-4A28-AEC7-818BC4C7E9FB}" destId="{CC81C2A0-533E-4DB1-B5B8-4E98C728A546}" srcOrd="7" destOrd="0" presId="urn:microsoft.com/office/officeart/2005/8/layout/vProcess5"/>
    <dgm:cxn modelId="{66109989-2516-44C3-8A19-B743E17DB96A}" type="presParOf" srcId="{050F5948-C2FD-4A28-AEC7-818BC4C7E9FB}" destId="{14E2869E-67A0-4445-BDF8-CD550736F166}" srcOrd="8"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D08E78-4F96-45E0-90B5-A625C4EB49C2}">
      <dsp:nvSpPr>
        <dsp:cNvPr id="0" name=""/>
        <dsp:cNvSpPr/>
      </dsp:nvSpPr>
      <dsp:spPr>
        <a:xfrm>
          <a:off x="7421649" y="3359224"/>
          <a:ext cx="704775" cy="3087588"/>
        </a:xfrm>
        <a:custGeom>
          <a:avLst/>
          <a:gdLst/>
          <a:ahLst/>
          <a:cxnLst/>
          <a:rect l="0" t="0" r="0" b="0"/>
          <a:pathLst>
            <a:path>
              <a:moveTo>
                <a:pt x="704775" y="0"/>
              </a:moveTo>
              <a:lnTo>
                <a:pt x="704775" y="3087588"/>
              </a:lnTo>
              <a:lnTo>
                <a:pt x="0" y="308758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82ADA70-3B0D-4A8C-9588-BC88E0A1798B}">
      <dsp:nvSpPr>
        <dsp:cNvPr id="0" name=""/>
        <dsp:cNvSpPr/>
      </dsp:nvSpPr>
      <dsp:spPr>
        <a:xfrm>
          <a:off x="4770350" y="3150"/>
          <a:ext cx="6712148" cy="33560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275" tIns="41275" rIns="41275" bIns="41275" numCol="1" spcCol="1270" anchor="ctr" anchorCtr="0">
          <a:noAutofit/>
        </a:bodyPr>
        <a:lstStyle/>
        <a:p>
          <a:pPr marL="0" lvl="0" indent="0" algn="ctr" defTabSz="2889250">
            <a:lnSpc>
              <a:spcPct val="90000"/>
            </a:lnSpc>
            <a:spcBef>
              <a:spcPct val="0"/>
            </a:spcBef>
            <a:spcAft>
              <a:spcPct val="35000"/>
            </a:spcAft>
            <a:buNone/>
          </a:pPr>
          <a:r>
            <a:rPr lang="en-US" sz="6500" b="1" kern="1200" dirty="0" err="1">
              <a:solidFill>
                <a:schemeClr val="bg1"/>
              </a:solidFill>
              <a:latin typeface="Sakkal Majalla" panose="02000000000000000000" pitchFamily="2" charset="-78"/>
              <a:cs typeface="Sakkal Majalla" panose="02000000000000000000" pitchFamily="2" charset="-78"/>
            </a:rPr>
            <a:t>تعريف</a:t>
          </a:r>
          <a:r>
            <a:rPr lang="en-US" sz="6500" b="1" kern="1200" dirty="0">
              <a:solidFill>
                <a:schemeClr val="bg1"/>
              </a:solidFill>
              <a:latin typeface="Sakkal Majalla" panose="02000000000000000000" pitchFamily="2" charset="-78"/>
              <a:cs typeface="Sakkal Majalla" panose="02000000000000000000" pitchFamily="2" charset="-78"/>
            </a:rPr>
            <a:t> </a:t>
          </a:r>
          <a:r>
            <a:rPr lang="en-US" sz="6500" b="1" kern="1200" dirty="0" err="1">
              <a:solidFill>
                <a:schemeClr val="bg1"/>
              </a:solidFill>
              <a:latin typeface="Sakkal Majalla" panose="02000000000000000000" pitchFamily="2" charset="-78"/>
              <a:cs typeface="Sakkal Majalla" panose="02000000000000000000" pitchFamily="2" charset="-78"/>
            </a:rPr>
            <a:t>التسويق</a:t>
          </a:r>
          <a:endParaRPr lang="en-US" sz="6500" kern="1200" dirty="0">
            <a:solidFill>
              <a:schemeClr val="bg1"/>
            </a:solidFill>
          </a:endParaRPr>
        </a:p>
      </dsp:txBody>
      <dsp:txXfrm>
        <a:off x="4770350" y="3150"/>
        <a:ext cx="6712148" cy="3356074"/>
      </dsp:txXfrm>
    </dsp:sp>
    <dsp:sp modelId="{78BC7CB7-B7DD-417F-AB75-D4B77416C250}">
      <dsp:nvSpPr>
        <dsp:cNvPr id="0" name=""/>
        <dsp:cNvSpPr/>
      </dsp:nvSpPr>
      <dsp:spPr>
        <a:xfrm>
          <a:off x="709500" y="4768775"/>
          <a:ext cx="6712148" cy="33560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275" tIns="41275" rIns="41275" bIns="41275" numCol="1" spcCol="1270" anchor="ctr" anchorCtr="0">
          <a:noAutofit/>
        </a:bodyPr>
        <a:lstStyle/>
        <a:p>
          <a:pPr marL="0" lvl="0" indent="0" algn="ctr" defTabSz="2889250">
            <a:lnSpc>
              <a:spcPct val="90000"/>
            </a:lnSpc>
            <a:spcBef>
              <a:spcPct val="0"/>
            </a:spcBef>
            <a:spcAft>
              <a:spcPct val="35000"/>
            </a:spcAft>
            <a:buNone/>
          </a:pPr>
          <a:r>
            <a:rPr lang="en-US" sz="6500" b="1" kern="1200" dirty="0" err="1">
              <a:solidFill>
                <a:schemeClr val="bg1"/>
              </a:solidFill>
              <a:latin typeface="Sakkal Majalla" panose="02000000000000000000" pitchFamily="2" charset="-78"/>
              <a:cs typeface="Sakkal Majalla" panose="02000000000000000000" pitchFamily="2" charset="-78"/>
            </a:rPr>
            <a:t>أسباب</a:t>
          </a:r>
          <a:r>
            <a:rPr lang="en-US" sz="6500" b="1" kern="1200" dirty="0">
              <a:solidFill>
                <a:schemeClr val="bg1"/>
              </a:solidFill>
              <a:latin typeface="Sakkal Majalla" panose="02000000000000000000" pitchFamily="2" charset="-78"/>
              <a:cs typeface="Sakkal Majalla" panose="02000000000000000000" pitchFamily="2" charset="-78"/>
            </a:rPr>
            <a:t> </a:t>
          </a:r>
          <a:r>
            <a:rPr lang="en-US" sz="6500" b="1" kern="1200" dirty="0" err="1">
              <a:solidFill>
                <a:schemeClr val="bg1"/>
              </a:solidFill>
              <a:latin typeface="Sakkal Majalla" panose="02000000000000000000" pitchFamily="2" charset="-78"/>
              <a:cs typeface="Sakkal Majalla" panose="02000000000000000000" pitchFamily="2" charset="-78"/>
            </a:rPr>
            <a:t>دراسة</a:t>
          </a:r>
          <a:r>
            <a:rPr lang="en-US" sz="6500" b="1" kern="1200" dirty="0">
              <a:solidFill>
                <a:schemeClr val="bg1"/>
              </a:solidFill>
              <a:latin typeface="Sakkal Majalla" panose="02000000000000000000" pitchFamily="2" charset="-78"/>
              <a:cs typeface="Sakkal Majalla" panose="02000000000000000000" pitchFamily="2" charset="-78"/>
            </a:rPr>
            <a:t> </a:t>
          </a:r>
          <a:r>
            <a:rPr lang="en-US" sz="6500" b="1" kern="1200" dirty="0" err="1">
              <a:solidFill>
                <a:schemeClr val="bg1"/>
              </a:solidFill>
              <a:latin typeface="Sakkal Majalla" panose="02000000000000000000" pitchFamily="2" charset="-78"/>
              <a:cs typeface="Sakkal Majalla" panose="02000000000000000000" pitchFamily="2" charset="-78"/>
            </a:rPr>
            <a:t>التسويق</a:t>
          </a:r>
          <a:endParaRPr lang="en-US" sz="6500" kern="1200" dirty="0">
            <a:solidFill>
              <a:schemeClr val="bg1"/>
            </a:solidFill>
          </a:endParaRPr>
        </a:p>
      </dsp:txBody>
      <dsp:txXfrm>
        <a:off x="709500" y="4768775"/>
        <a:ext cx="6712148" cy="33560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F8340E-B24D-463D-BD6A-E9D82E351694}">
      <dsp:nvSpPr>
        <dsp:cNvPr id="0" name=""/>
        <dsp:cNvSpPr/>
      </dsp:nvSpPr>
      <dsp:spPr>
        <a:xfrm>
          <a:off x="7724822" y="5236645"/>
          <a:ext cx="6624904" cy="459910"/>
        </a:xfrm>
        <a:custGeom>
          <a:avLst/>
          <a:gdLst/>
          <a:ahLst/>
          <a:cxnLst/>
          <a:rect l="0" t="0" r="0" b="0"/>
          <a:pathLst>
            <a:path>
              <a:moveTo>
                <a:pt x="0" y="0"/>
              </a:moveTo>
              <a:lnTo>
                <a:pt x="0" y="229955"/>
              </a:lnTo>
              <a:lnTo>
                <a:pt x="6624904" y="229955"/>
              </a:lnTo>
              <a:lnTo>
                <a:pt x="6624904" y="45991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EEFCE10-5534-4561-9DEB-FE08A646B7BE}">
      <dsp:nvSpPr>
        <dsp:cNvPr id="0" name=""/>
        <dsp:cNvSpPr/>
      </dsp:nvSpPr>
      <dsp:spPr>
        <a:xfrm>
          <a:off x="7724822" y="5236645"/>
          <a:ext cx="3974942" cy="459910"/>
        </a:xfrm>
        <a:custGeom>
          <a:avLst/>
          <a:gdLst/>
          <a:ahLst/>
          <a:cxnLst/>
          <a:rect l="0" t="0" r="0" b="0"/>
          <a:pathLst>
            <a:path>
              <a:moveTo>
                <a:pt x="0" y="0"/>
              </a:moveTo>
              <a:lnTo>
                <a:pt x="0" y="229955"/>
              </a:lnTo>
              <a:lnTo>
                <a:pt x="3974942" y="229955"/>
              </a:lnTo>
              <a:lnTo>
                <a:pt x="3974942" y="45991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CDB286C-9EAE-4A84-970D-5782CF6541F0}">
      <dsp:nvSpPr>
        <dsp:cNvPr id="0" name=""/>
        <dsp:cNvSpPr/>
      </dsp:nvSpPr>
      <dsp:spPr>
        <a:xfrm>
          <a:off x="7724822" y="5236645"/>
          <a:ext cx="1324980" cy="459910"/>
        </a:xfrm>
        <a:custGeom>
          <a:avLst/>
          <a:gdLst/>
          <a:ahLst/>
          <a:cxnLst/>
          <a:rect l="0" t="0" r="0" b="0"/>
          <a:pathLst>
            <a:path>
              <a:moveTo>
                <a:pt x="0" y="0"/>
              </a:moveTo>
              <a:lnTo>
                <a:pt x="0" y="229955"/>
              </a:lnTo>
              <a:lnTo>
                <a:pt x="1324980" y="229955"/>
              </a:lnTo>
              <a:lnTo>
                <a:pt x="1324980" y="45991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AD9159F-90A2-4C0E-8CF2-2841F85D9C57}">
      <dsp:nvSpPr>
        <dsp:cNvPr id="0" name=""/>
        <dsp:cNvSpPr/>
      </dsp:nvSpPr>
      <dsp:spPr>
        <a:xfrm>
          <a:off x="6399841" y="5236645"/>
          <a:ext cx="1324980" cy="459910"/>
        </a:xfrm>
        <a:custGeom>
          <a:avLst/>
          <a:gdLst/>
          <a:ahLst/>
          <a:cxnLst/>
          <a:rect l="0" t="0" r="0" b="0"/>
          <a:pathLst>
            <a:path>
              <a:moveTo>
                <a:pt x="1324980" y="0"/>
              </a:moveTo>
              <a:lnTo>
                <a:pt x="1324980" y="229955"/>
              </a:lnTo>
              <a:lnTo>
                <a:pt x="0" y="229955"/>
              </a:lnTo>
              <a:lnTo>
                <a:pt x="0" y="45991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3E43EB5-A62D-415C-8D13-835A6538CB74}">
      <dsp:nvSpPr>
        <dsp:cNvPr id="0" name=""/>
        <dsp:cNvSpPr/>
      </dsp:nvSpPr>
      <dsp:spPr>
        <a:xfrm>
          <a:off x="3749879" y="5236645"/>
          <a:ext cx="3974942" cy="459910"/>
        </a:xfrm>
        <a:custGeom>
          <a:avLst/>
          <a:gdLst/>
          <a:ahLst/>
          <a:cxnLst/>
          <a:rect l="0" t="0" r="0" b="0"/>
          <a:pathLst>
            <a:path>
              <a:moveTo>
                <a:pt x="3974942" y="0"/>
              </a:moveTo>
              <a:lnTo>
                <a:pt x="3974942" y="229955"/>
              </a:lnTo>
              <a:lnTo>
                <a:pt x="0" y="229955"/>
              </a:lnTo>
              <a:lnTo>
                <a:pt x="0" y="45991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8EE7649-2C12-4133-98B5-BB84ACC82045}">
      <dsp:nvSpPr>
        <dsp:cNvPr id="0" name=""/>
        <dsp:cNvSpPr/>
      </dsp:nvSpPr>
      <dsp:spPr>
        <a:xfrm>
          <a:off x="1099917" y="5236645"/>
          <a:ext cx="6624904" cy="459910"/>
        </a:xfrm>
        <a:custGeom>
          <a:avLst/>
          <a:gdLst/>
          <a:ahLst/>
          <a:cxnLst/>
          <a:rect l="0" t="0" r="0" b="0"/>
          <a:pathLst>
            <a:path>
              <a:moveTo>
                <a:pt x="6624904" y="0"/>
              </a:moveTo>
              <a:lnTo>
                <a:pt x="6624904" y="229955"/>
              </a:lnTo>
              <a:lnTo>
                <a:pt x="0" y="229955"/>
              </a:lnTo>
              <a:lnTo>
                <a:pt x="0" y="45991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82ADA70-3B0D-4A8C-9588-BC88E0A1798B}">
      <dsp:nvSpPr>
        <dsp:cNvPr id="0" name=""/>
        <dsp:cNvSpPr/>
      </dsp:nvSpPr>
      <dsp:spPr>
        <a:xfrm>
          <a:off x="6179861" y="3508180"/>
          <a:ext cx="3089921" cy="172846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err="1">
              <a:solidFill>
                <a:schemeClr val="bg1"/>
              </a:solidFill>
              <a:latin typeface="Sakkal Majalla" panose="02000000000000000000" pitchFamily="2" charset="-78"/>
              <a:cs typeface="Sakkal Majalla" panose="02000000000000000000" pitchFamily="2" charset="-78"/>
            </a:rPr>
            <a:t>الصفات</a:t>
          </a:r>
          <a:r>
            <a:rPr lang="en-US" sz="2400" b="1" kern="1200" dirty="0">
              <a:solidFill>
                <a:schemeClr val="bg1"/>
              </a:solidFill>
              <a:latin typeface="Sakkal Majalla" panose="02000000000000000000" pitchFamily="2" charset="-78"/>
              <a:cs typeface="Sakkal Majalla" panose="02000000000000000000" pitchFamily="2" charset="-78"/>
            </a:rPr>
            <a:t> </a:t>
          </a:r>
          <a:r>
            <a:rPr lang="en-US" sz="2400" b="1" kern="1200" dirty="0" err="1">
              <a:solidFill>
                <a:schemeClr val="bg1"/>
              </a:solidFill>
              <a:latin typeface="Sakkal Majalla" panose="02000000000000000000" pitchFamily="2" charset="-78"/>
              <a:cs typeface="Sakkal Majalla" panose="02000000000000000000" pitchFamily="2" charset="-78"/>
            </a:rPr>
            <a:t>العامة</a:t>
          </a:r>
          <a:r>
            <a:rPr lang="en-US" sz="2400" b="1" kern="1200" dirty="0">
              <a:solidFill>
                <a:schemeClr val="bg1"/>
              </a:solidFill>
              <a:latin typeface="Sakkal Majalla" panose="02000000000000000000" pitchFamily="2" charset="-78"/>
              <a:cs typeface="Sakkal Majalla" panose="02000000000000000000" pitchFamily="2" charset="-78"/>
            </a:rPr>
            <a:t> </a:t>
          </a:r>
          <a:r>
            <a:rPr lang="en-US" sz="2400" b="1" kern="1200" dirty="0" err="1">
              <a:solidFill>
                <a:schemeClr val="bg1"/>
              </a:solidFill>
              <a:latin typeface="Sakkal Majalla" panose="02000000000000000000" pitchFamily="2" charset="-78"/>
              <a:cs typeface="Sakkal Majalla" panose="02000000000000000000" pitchFamily="2" charset="-78"/>
            </a:rPr>
            <a:t>للتسويق</a:t>
          </a:r>
          <a:r>
            <a:rPr lang="en-US" sz="2400" b="1" kern="1200" dirty="0">
              <a:solidFill>
                <a:schemeClr val="bg1"/>
              </a:solidFill>
              <a:latin typeface="Sakkal Majalla" panose="02000000000000000000" pitchFamily="2" charset="-78"/>
              <a:cs typeface="Sakkal Majalla" panose="02000000000000000000" pitchFamily="2" charset="-78"/>
            </a:rPr>
            <a:t> </a:t>
          </a:r>
          <a:r>
            <a:rPr lang="en-US" sz="2400" b="1" kern="1200" dirty="0" err="1">
              <a:solidFill>
                <a:schemeClr val="bg1"/>
              </a:solidFill>
              <a:latin typeface="Sakkal Majalla" panose="02000000000000000000" pitchFamily="2" charset="-78"/>
              <a:cs typeface="Sakkal Majalla" panose="02000000000000000000" pitchFamily="2" charset="-78"/>
            </a:rPr>
            <a:t>في</a:t>
          </a:r>
          <a:r>
            <a:rPr lang="en-US" sz="2400" b="1" kern="1200" dirty="0">
              <a:solidFill>
                <a:schemeClr val="bg1"/>
              </a:solidFill>
              <a:latin typeface="Sakkal Majalla" panose="02000000000000000000" pitchFamily="2" charset="-78"/>
              <a:cs typeface="Sakkal Majalla" panose="02000000000000000000" pitchFamily="2" charset="-78"/>
            </a:rPr>
            <a:t> </a:t>
          </a:r>
          <a:r>
            <a:rPr lang="en-US" sz="2400" b="1" kern="1200" dirty="0" err="1">
              <a:solidFill>
                <a:schemeClr val="bg1"/>
              </a:solidFill>
              <a:latin typeface="Sakkal Majalla" panose="02000000000000000000" pitchFamily="2" charset="-78"/>
              <a:cs typeface="Sakkal Majalla" panose="02000000000000000000" pitchFamily="2" charset="-78"/>
            </a:rPr>
            <a:t>الشركات</a:t>
          </a:r>
          <a:r>
            <a:rPr lang="en-US" sz="2400" b="1" kern="1200" dirty="0">
              <a:solidFill>
                <a:schemeClr val="bg1"/>
              </a:solidFill>
              <a:latin typeface="Sakkal Majalla" panose="02000000000000000000" pitchFamily="2" charset="-78"/>
              <a:cs typeface="Sakkal Majalla" panose="02000000000000000000" pitchFamily="2" charset="-78"/>
            </a:rPr>
            <a:t> </a:t>
          </a:r>
          <a:endParaRPr lang="en-US" sz="2400" b="1" kern="1200" dirty="0">
            <a:solidFill>
              <a:schemeClr val="bg1"/>
            </a:solidFill>
          </a:endParaRPr>
        </a:p>
      </dsp:txBody>
      <dsp:txXfrm>
        <a:off x="6179861" y="3508180"/>
        <a:ext cx="3089921" cy="1728465"/>
      </dsp:txXfrm>
    </dsp:sp>
    <dsp:sp modelId="{0CABD608-112B-4F77-8EB0-F57C8FF42F7D}">
      <dsp:nvSpPr>
        <dsp:cNvPr id="0" name=""/>
        <dsp:cNvSpPr/>
      </dsp:nvSpPr>
      <dsp:spPr>
        <a:xfrm>
          <a:off x="4891" y="5696556"/>
          <a:ext cx="2190051" cy="109502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US" sz="2900" b="1" kern="1200" spc="41" dirty="0" err="1">
              <a:solidFill>
                <a:schemeClr val="bg1"/>
              </a:solidFill>
              <a:latin typeface="Sakkal Majalla" panose="02000000000000000000" pitchFamily="2" charset="-78"/>
              <a:cs typeface="Sakkal Majalla" panose="02000000000000000000" pitchFamily="2" charset="-78"/>
            </a:rPr>
            <a:t>التواصل</a:t>
          </a:r>
          <a:r>
            <a:rPr lang="en-US" sz="2900" b="1" kern="1200" spc="41" dirty="0">
              <a:solidFill>
                <a:schemeClr val="bg1"/>
              </a:solidFill>
              <a:latin typeface="Sakkal Majalla" panose="02000000000000000000" pitchFamily="2" charset="-78"/>
              <a:cs typeface="Sakkal Majalla" panose="02000000000000000000" pitchFamily="2" charset="-78"/>
            </a:rPr>
            <a:t> </a:t>
          </a:r>
          <a:r>
            <a:rPr lang="en-US" sz="2900" b="1" kern="1200" spc="41" dirty="0" err="1">
              <a:solidFill>
                <a:schemeClr val="bg1"/>
              </a:solidFill>
              <a:latin typeface="Sakkal Majalla" panose="02000000000000000000" pitchFamily="2" charset="-78"/>
              <a:cs typeface="Sakkal Majalla" panose="02000000000000000000" pitchFamily="2" charset="-78"/>
            </a:rPr>
            <a:t>مع</a:t>
          </a:r>
          <a:r>
            <a:rPr lang="en-US" sz="2900" b="1" kern="1200" spc="41" dirty="0">
              <a:solidFill>
                <a:schemeClr val="bg1"/>
              </a:solidFill>
              <a:latin typeface="Sakkal Majalla" panose="02000000000000000000" pitchFamily="2" charset="-78"/>
              <a:cs typeface="Sakkal Majalla" panose="02000000000000000000" pitchFamily="2" charset="-78"/>
            </a:rPr>
            <a:t> </a:t>
          </a:r>
          <a:r>
            <a:rPr lang="en-US" sz="2900" b="1" kern="1200" spc="41" dirty="0" err="1">
              <a:solidFill>
                <a:schemeClr val="bg1"/>
              </a:solidFill>
              <a:latin typeface="Sakkal Majalla" panose="02000000000000000000" pitchFamily="2" charset="-78"/>
              <a:cs typeface="Sakkal Majalla" panose="02000000000000000000" pitchFamily="2" charset="-78"/>
            </a:rPr>
            <a:t>المجتمع</a:t>
          </a:r>
          <a:endParaRPr lang="ar-EG" sz="2900" b="1" kern="1200" spc="44" dirty="0">
            <a:solidFill>
              <a:schemeClr val="bg1"/>
            </a:solidFill>
            <a:latin typeface="Sakkal Majalla" panose="02000000000000000000" pitchFamily="2" charset="-78"/>
            <a:cs typeface="Sakkal Majalla" panose="02000000000000000000" pitchFamily="2" charset="-78"/>
          </a:endParaRPr>
        </a:p>
      </dsp:txBody>
      <dsp:txXfrm>
        <a:off x="4891" y="5696556"/>
        <a:ext cx="2190051" cy="1095025"/>
      </dsp:txXfrm>
    </dsp:sp>
    <dsp:sp modelId="{D4C6F355-9E7D-47C2-B682-5CB6FA6BCB0C}">
      <dsp:nvSpPr>
        <dsp:cNvPr id="0" name=""/>
        <dsp:cNvSpPr/>
      </dsp:nvSpPr>
      <dsp:spPr>
        <a:xfrm>
          <a:off x="2654853" y="5696556"/>
          <a:ext cx="2190051" cy="109502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US" sz="2900" b="1" kern="1200" spc="35" dirty="0" err="1">
              <a:solidFill>
                <a:schemeClr val="bg1"/>
              </a:solidFill>
              <a:latin typeface="Sakkal Majalla" panose="02000000000000000000" pitchFamily="2" charset="-78"/>
              <a:cs typeface="Sakkal Majalla" panose="02000000000000000000" pitchFamily="2" charset="-78"/>
            </a:rPr>
            <a:t>التنسيق</a:t>
          </a:r>
          <a:r>
            <a:rPr lang="en-US" sz="2900" b="1" kern="1200" spc="35" dirty="0">
              <a:solidFill>
                <a:schemeClr val="bg1"/>
              </a:solidFill>
              <a:latin typeface="Sakkal Majalla" panose="02000000000000000000" pitchFamily="2" charset="-78"/>
              <a:cs typeface="Sakkal Majalla" panose="02000000000000000000" pitchFamily="2" charset="-78"/>
            </a:rPr>
            <a:t> </a:t>
          </a:r>
          <a:r>
            <a:rPr lang="en-US" sz="2900" b="1" kern="1200" spc="35" dirty="0" err="1">
              <a:solidFill>
                <a:schemeClr val="bg1"/>
              </a:solidFill>
              <a:latin typeface="Sakkal Majalla" panose="02000000000000000000" pitchFamily="2" charset="-78"/>
              <a:cs typeface="Sakkal Majalla" panose="02000000000000000000" pitchFamily="2" charset="-78"/>
            </a:rPr>
            <a:t>بين</a:t>
          </a:r>
          <a:r>
            <a:rPr lang="en-US" sz="2900" b="1" kern="1200" spc="35" dirty="0">
              <a:solidFill>
                <a:schemeClr val="bg1"/>
              </a:solidFill>
              <a:latin typeface="Sakkal Majalla" panose="02000000000000000000" pitchFamily="2" charset="-78"/>
              <a:cs typeface="Sakkal Majalla" panose="02000000000000000000" pitchFamily="2" charset="-78"/>
            </a:rPr>
            <a:t> </a:t>
          </a:r>
          <a:r>
            <a:rPr lang="en-US" sz="2900" b="1" kern="1200" spc="35" dirty="0" err="1">
              <a:solidFill>
                <a:schemeClr val="bg1"/>
              </a:solidFill>
              <a:latin typeface="Sakkal Majalla" panose="02000000000000000000" pitchFamily="2" charset="-78"/>
              <a:cs typeface="Sakkal Majalla" panose="02000000000000000000" pitchFamily="2" charset="-78"/>
            </a:rPr>
            <a:t>الأقسام</a:t>
          </a:r>
          <a:r>
            <a:rPr lang="en-US" sz="2900" b="1" kern="1200" spc="35" dirty="0">
              <a:solidFill>
                <a:schemeClr val="bg1"/>
              </a:solidFill>
              <a:latin typeface="Sakkal Majalla" panose="02000000000000000000" pitchFamily="2" charset="-78"/>
              <a:cs typeface="Sakkal Majalla" panose="02000000000000000000" pitchFamily="2" charset="-78"/>
            </a:rPr>
            <a:t> </a:t>
          </a:r>
          <a:r>
            <a:rPr lang="en-US" sz="2900" b="1" kern="1200" spc="35" dirty="0" err="1">
              <a:solidFill>
                <a:schemeClr val="bg1"/>
              </a:solidFill>
              <a:latin typeface="Sakkal Majalla" panose="02000000000000000000" pitchFamily="2" charset="-78"/>
              <a:cs typeface="Sakkal Majalla" panose="02000000000000000000" pitchFamily="2" charset="-78"/>
            </a:rPr>
            <a:t>المختلفة</a:t>
          </a:r>
          <a:endParaRPr lang="en-US" sz="2900" b="1" kern="1200" spc="39" dirty="0">
            <a:solidFill>
              <a:schemeClr val="bg1"/>
            </a:solidFill>
            <a:latin typeface="Sakkal Majalla" panose="02000000000000000000" pitchFamily="2" charset="-78"/>
            <a:cs typeface="Sakkal Majalla" panose="02000000000000000000" pitchFamily="2" charset="-78"/>
          </a:endParaRPr>
        </a:p>
      </dsp:txBody>
      <dsp:txXfrm>
        <a:off x="2654853" y="5696556"/>
        <a:ext cx="2190051" cy="1095025"/>
      </dsp:txXfrm>
    </dsp:sp>
    <dsp:sp modelId="{0D10FB4B-D1A6-44EE-B2D7-BF5CF8A4E22E}">
      <dsp:nvSpPr>
        <dsp:cNvPr id="0" name=""/>
        <dsp:cNvSpPr/>
      </dsp:nvSpPr>
      <dsp:spPr>
        <a:xfrm>
          <a:off x="5304815" y="5696556"/>
          <a:ext cx="2190051" cy="109502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US" sz="2900" b="1" kern="1200" spc="44" dirty="0" err="1">
              <a:solidFill>
                <a:schemeClr val="bg1"/>
              </a:solidFill>
              <a:latin typeface="Sakkal Majalla" panose="02000000000000000000" pitchFamily="2" charset="-78"/>
              <a:cs typeface="Sakkal Majalla" panose="02000000000000000000" pitchFamily="2" charset="-78"/>
            </a:rPr>
            <a:t>المنافسة</a:t>
          </a:r>
          <a:endParaRPr lang="ar-EG" sz="2900" b="1" kern="1200" spc="44" dirty="0">
            <a:solidFill>
              <a:schemeClr val="bg1"/>
            </a:solidFill>
            <a:latin typeface="Sakkal Majalla" panose="02000000000000000000" pitchFamily="2" charset="-78"/>
            <a:cs typeface="Sakkal Majalla" panose="02000000000000000000" pitchFamily="2" charset="-78"/>
          </a:endParaRPr>
        </a:p>
      </dsp:txBody>
      <dsp:txXfrm>
        <a:off x="5304815" y="5696556"/>
        <a:ext cx="2190051" cy="1095025"/>
      </dsp:txXfrm>
    </dsp:sp>
    <dsp:sp modelId="{9E81ABAE-4775-402A-901E-DC11C5AFED1E}">
      <dsp:nvSpPr>
        <dsp:cNvPr id="0" name=""/>
        <dsp:cNvSpPr/>
      </dsp:nvSpPr>
      <dsp:spPr>
        <a:xfrm>
          <a:off x="7954777" y="5696556"/>
          <a:ext cx="2190051" cy="109502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ar-EG" sz="2900" b="1" kern="1200" spc="44" dirty="0">
              <a:solidFill>
                <a:schemeClr val="bg1"/>
              </a:solidFill>
              <a:latin typeface="Sakkal Majalla" panose="02000000000000000000" pitchFamily="2" charset="-78"/>
              <a:cs typeface="Sakkal Majalla" panose="02000000000000000000" pitchFamily="2" charset="-78"/>
            </a:rPr>
            <a:t>التواصل</a:t>
          </a:r>
          <a:endParaRPr lang="en-US" sz="2900" b="1" kern="1200" spc="39" dirty="0">
            <a:solidFill>
              <a:schemeClr val="bg1"/>
            </a:solidFill>
            <a:latin typeface="Sakkal Majalla" panose="02000000000000000000" pitchFamily="2" charset="-78"/>
            <a:cs typeface="Sakkal Majalla" panose="02000000000000000000" pitchFamily="2" charset="-78"/>
          </a:endParaRPr>
        </a:p>
      </dsp:txBody>
      <dsp:txXfrm>
        <a:off x="7954777" y="5696556"/>
        <a:ext cx="2190051" cy="1095025"/>
      </dsp:txXfrm>
    </dsp:sp>
    <dsp:sp modelId="{66CFB52D-28BD-4E3A-8FBB-47494BA87827}">
      <dsp:nvSpPr>
        <dsp:cNvPr id="0" name=""/>
        <dsp:cNvSpPr/>
      </dsp:nvSpPr>
      <dsp:spPr>
        <a:xfrm>
          <a:off x="10604739" y="5696556"/>
          <a:ext cx="2190051" cy="109502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ar-EG" sz="2900" b="1" kern="1200" spc="41" dirty="0">
              <a:solidFill>
                <a:schemeClr val="bg1"/>
              </a:solidFill>
              <a:latin typeface="Sakkal Majalla" panose="02000000000000000000" pitchFamily="2" charset="-78"/>
              <a:cs typeface="Sakkal Majalla" panose="02000000000000000000" pitchFamily="2" charset="-78"/>
            </a:rPr>
            <a:t>قدرات الشركة</a:t>
          </a:r>
          <a:endParaRPr lang="en-US" sz="2900" b="1" kern="1200" spc="41" dirty="0">
            <a:solidFill>
              <a:schemeClr val="bg1"/>
            </a:solidFill>
            <a:latin typeface="Sakkal Majalla" panose="02000000000000000000" pitchFamily="2" charset="-78"/>
            <a:cs typeface="Sakkal Majalla" panose="02000000000000000000" pitchFamily="2" charset="-78"/>
          </a:endParaRPr>
        </a:p>
      </dsp:txBody>
      <dsp:txXfrm>
        <a:off x="10604739" y="5696556"/>
        <a:ext cx="2190051" cy="1095025"/>
      </dsp:txXfrm>
    </dsp:sp>
    <dsp:sp modelId="{F25B40B8-2F92-486B-83C7-F56417054E9F}">
      <dsp:nvSpPr>
        <dsp:cNvPr id="0" name=""/>
        <dsp:cNvSpPr/>
      </dsp:nvSpPr>
      <dsp:spPr>
        <a:xfrm>
          <a:off x="13254701" y="5696556"/>
          <a:ext cx="2190051" cy="109502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US" sz="2900" b="1" kern="1200" spc="39" dirty="0" err="1">
              <a:solidFill>
                <a:schemeClr val="bg1"/>
              </a:solidFill>
              <a:latin typeface="Sakkal Majalla" panose="02000000000000000000" pitchFamily="2" charset="-78"/>
              <a:cs typeface="Sakkal Majalla" panose="02000000000000000000" pitchFamily="2" charset="-78"/>
            </a:rPr>
            <a:t>إرضاء</a:t>
          </a:r>
          <a:r>
            <a:rPr lang="en-US" sz="2900" b="1" kern="1200" spc="39" dirty="0">
              <a:solidFill>
                <a:schemeClr val="bg1"/>
              </a:solidFill>
              <a:latin typeface="Sakkal Majalla" panose="02000000000000000000" pitchFamily="2" charset="-78"/>
              <a:cs typeface="Sakkal Majalla" panose="02000000000000000000" pitchFamily="2" charset="-78"/>
            </a:rPr>
            <a:t> </a:t>
          </a:r>
          <a:r>
            <a:rPr lang="en-US" sz="2900" b="1" kern="1200" spc="39" dirty="0" err="1">
              <a:solidFill>
                <a:schemeClr val="bg1"/>
              </a:solidFill>
              <a:latin typeface="Sakkal Majalla" panose="02000000000000000000" pitchFamily="2" charset="-78"/>
              <a:cs typeface="Sakkal Majalla" panose="02000000000000000000" pitchFamily="2" charset="-78"/>
            </a:rPr>
            <a:t>المستهلك</a:t>
          </a:r>
          <a:endParaRPr lang="en-US" sz="2900" b="1" kern="1200" spc="39" dirty="0">
            <a:solidFill>
              <a:schemeClr val="bg1"/>
            </a:solidFill>
            <a:latin typeface="Sakkal Majalla" panose="02000000000000000000" pitchFamily="2" charset="-78"/>
            <a:cs typeface="Sakkal Majalla" panose="02000000000000000000" pitchFamily="2" charset="-78"/>
          </a:endParaRPr>
        </a:p>
      </dsp:txBody>
      <dsp:txXfrm>
        <a:off x="13254701" y="5696556"/>
        <a:ext cx="2190051" cy="109502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927C0B-3CB5-4898-9474-93C3903CEE2D}">
      <dsp:nvSpPr>
        <dsp:cNvPr id="0" name=""/>
        <dsp:cNvSpPr/>
      </dsp:nvSpPr>
      <dsp:spPr>
        <a:xfrm>
          <a:off x="0" y="0"/>
          <a:ext cx="9753600" cy="178816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l" defTabSz="2489200">
            <a:lnSpc>
              <a:spcPct val="90000"/>
            </a:lnSpc>
            <a:spcBef>
              <a:spcPct val="0"/>
            </a:spcBef>
            <a:spcAft>
              <a:spcPct val="35000"/>
            </a:spcAft>
            <a:buNone/>
          </a:pPr>
          <a:r>
            <a:rPr lang="en-US" sz="5600" b="1" kern="1200" spc="34" dirty="0" err="1">
              <a:solidFill>
                <a:schemeClr val="bg1"/>
              </a:solidFill>
              <a:latin typeface="Sakkal Majalla" panose="02000000000000000000" pitchFamily="2" charset="-78"/>
              <a:cs typeface="Sakkal Majalla" panose="02000000000000000000" pitchFamily="2" charset="-78"/>
            </a:rPr>
            <a:t>تصنيف</a:t>
          </a:r>
          <a:r>
            <a:rPr lang="en-US" sz="5600" b="1" kern="1200" spc="34" dirty="0">
              <a:solidFill>
                <a:schemeClr val="bg1"/>
              </a:solidFill>
              <a:latin typeface="Sakkal Majalla" panose="02000000000000000000" pitchFamily="2" charset="-78"/>
              <a:cs typeface="Sakkal Majalla" panose="02000000000000000000" pitchFamily="2" charset="-78"/>
            </a:rPr>
            <a:t> </a:t>
          </a:r>
          <a:r>
            <a:rPr lang="en-US" sz="5600" b="1" kern="1200" spc="34" dirty="0" err="1">
              <a:solidFill>
                <a:schemeClr val="bg1"/>
              </a:solidFill>
              <a:latin typeface="Sakkal Majalla" panose="02000000000000000000" pitchFamily="2" charset="-78"/>
              <a:cs typeface="Sakkal Majalla" panose="02000000000000000000" pitchFamily="2" charset="-78"/>
            </a:rPr>
            <a:t>التسويق</a:t>
          </a:r>
          <a:r>
            <a:rPr lang="en-US" sz="5600" b="1" kern="1200" spc="34" dirty="0">
              <a:solidFill>
                <a:schemeClr val="bg1"/>
              </a:solidFill>
              <a:latin typeface="Sakkal Majalla" panose="02000000000000000000" pitchFamily="2" charset="-78"/>
              <a:cs typeface="Sakkal Majalla" panose="02000000000000000000" pitchFamily="2" charset="-78"/>
            </a:rPr>
            <a:t> </a:t>
          </a:r>
          <a:r>
            <a:rPr lang="en-US" sz="5600" b="1" kern="1200" spc="34" dirty="0" err="1">
              <a:solidFill>
                <a:schemeClr val="bg1"/>
              </a:solidFill>
              <a:latin typeface="Sakkal Majalla" panose="02000000000000000000" pitchFamily="2" charset="-78"/>
              <a:cs typeface="Sakkal Majalla" panose="02000000000000000000" pitchFamily="2" charset="-78"/>
            </a:rPr>
            <a:t>بحسب</a:t>
          </a:r>
          <a:r>
            <a:rPr lang="en-US" sz="5600" b="1" kern="1200" spc="34" dirty="0">
              <a:solidFill>
                <a:schemeClr val="bg1"/>
              </a:solidFill>
              <a:latin typeface="Sakkal Majalla" panose="02000000000000000000" pitchFamily="2" charset="-78"/>
              <a:cs typeface="Sakkal Majalla" panose="02000000000000000000" pitchFamily="2" charset="-78"/>
            </a:rPr>
            <a:t> </a:t>
          </a:r>
          <a:r>
            <a:rPr lang="en-US" sz="5600" b="1" kern="1200" spc="34" dirty="0" err="1">
              <a:solidFill>
                <a:schemeClr val="bg1"/>
              </a:solidFill>
              <a:latin typeface="Sakkal Majalla" panose="02000000000000000000" pitchFamily="2" charset="-78"/>
              <a:cs typeface="Sakkal Majalla" panose="02000000000000000000" pitchFamily="2" charset="-78"/>
            </a:rPr>
            <a:t>دوره</a:t>
          </a:r>
          <a:endParaRPr lang="en-US" sz="5600" kern="1200" dirty="0">
            <a:solidFill>
              <a:schemeClr val="bg1"/>
            </a:solidFill>
          </a:endParaRPr>
        </a:p>
      </dsp:txBody>
      <dsp:txXfrm>
        <a:off x="52373" y="52373"/>
        <a:ext cx="7672937" cy="1683414"/>
      </dsp:txXfrm>
    </dsp:sp>
    <dsp:sp modelId="{7612F62D-73A3-4D77-8AFE-85CD4E9A571C}">
      <dsp:nvSpPr>
        <dsp:cNvPr id="0" name=""/>
        <dsp:cNvSpPr/>
      </dsp:nvSpPr>
      <dsp:spPr>
        <a:xfrm>
          <a:off x="816864" y="2113280"/>
          <a:ext cx="9753600" cy="178816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l" defTabSz="2489200">
            <a:lnSpc>
              <a:spcPct val="90000"/>
            </a:lnSpc>
            <a:spcBef>
              <a:spcPct val="0"/>
            </a:spcBef>
            <a:spcAft>
              <a:spcPct val="35000"/>
            </a:spcAft>
            <a:buNone/>
          </a:pPr>
          <a:r>
            <a:rPr lang="ar-EG" sz="5600" b="1" kern="1200" dirty="0">
              <a:solidFill>
                <a:schemeClr val="bg1"/>
              </a:solidFill>
              <a:latin typeface="Sakkal Majalla" panose="02000000000000000000" pitchFamily="2" charset="-78"/>
              <a:cs typeface="Sakkal Majalla" panose="02000000000000000000" pitchFamily="2" charset="-78"/>
            </a:rPr>
            <a:t>1. </a:t>
          </a:r>
          <a:r>
            <a:rPr lang="en-US" sz="5600" b="1" kern="1200" dirty="0" err="1">
              <a:solidFill>
                <a:schemeClr val="bg1"/>
              </a:solidFill>
              <a:latin typeface="Sakkal Majalla" panose="02000000000000000000" pitchFamily="2" charset="-78"/>
              <a:cs typeface="Sakkal Majalla" panose="02000000000000000000" pitchFamily="2" charset="-78"/>
            </a:rPr>
            <a:t>التسويق</a:t>
          </a:r>
          <a:r>
            <a:rPr lang="en-US" sz="5600" b="1" kern="1200" dirty="0">
              <a:solidFill>
                <a:schemeClr val="bg1"/>
              </a:solidFill>
              <a:latin typeface="Sakkal Majalla" panose="02000000000000000000" pitchFamily="2" charset="-78"/>
              <a:cs typeface="Sakkal Majalla" panose="02000000000000000000" pitchFamily="2" charset="-78"/>
            </a:rPr>
            <a:t> </a:t>
          </a:r>
          <a:r>
            <a:rPr lang="en-US" sz="5600" b="1" kern="1200" dirty="0" err="1">
              <a:solidFill>
                <a:schemeClr val="bg1"/>
              </a:solidFill>
              <a:latin typeface="Sakkal Majalla" panose="02000000000000000000" pitchFamily="2" charset="-78"/>
              <a:cs typeface="Sakkal Majalla" panose="02000000000000000000" pitchFamily="2" charset="-78"/>
            </a:rPr>
            <a:t>الكلي</a:t>
          </a:r>
          <a:r>
            <a:rPr lang="en-US" sz="5600" b="1" kern="1200" dirty="0">
              <a:solidFill>
                <a:schemeClr val="bg1"/>
              </a:solidFill>
              <a:latin typeface="Sakkal Majalla" panose="02000000000000000000" pitchFamily="2" charset="-78"/>
              <a:cs typeface="Sakkal Majalla" panose="02000000000000000000" pitchFamily="2" charset="-78"/>
            </a:rPr>
            <a:t> </a:t>
          </a:r>
          <a:r>
            <a:rPr lang="en-US" sz="5600" b="1" kern="1200" dirty="0" err="1">
              <a:solidFill>
                <a:schemeClr val="bg1"/>
              </a:solidFill>
              <a:latin typeface="Sakkal Majalla" panose="02000000000000000000" pitchFamily="2" charset="-78"/>
              <a:cs typeface="Sakkal Majalla" panose="02000000000000000000" pitchFamily="2" charset="-78"/>
            </a:rPr>
            <a:t>والجزئي</a:t>
          </a:r>
          <a:endParaRPr lang="en-US" sz="5600" kern="1200" dirty="0">
            <a:solidFill>
              <a:schemeClr val="bg1"/>
            </a:solidFill>
          </a:endParaRPr>
        </a:p>
      </dsp:txBody>
      <dsp:txXfrm>
        <a:off x="869237" y="2165653"/>
        <a:ext cx="7669685" cy="1683414"/>
      </dsp:txXfrm>
    </dsp:sp>
    <dsp:sp modelId="{5C504010-2378-4C6C-9F15-190246424796}">
      <dsp:nvSpPr>
        <dsp:cNvPr id="0" name=""/>
        <dsp:cNvSpPr/>
      </dsp:nvSpPr>
      <dsp:spPr>
        <a:xfrm>
          <a:off x="1621536" y="4226560"/>
          <a:ext cx="9753600" cy="178816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l" defTabSz="2489200">
            <a:lnSpc>
              <a:spcPct val="90000"/>
            </a:lnSpc>
            <a:spcBef>
              <a:spcPct val="0"/>
            </a:spcBef>
            <a:spcAft>
              <a:spcPct val="35000"/>
            </a:spcAft>
            <a:buNone/>
          </a:pPr>
          <a:r>
            <a:rPr lang="ar-EG" sz="5600" b="1" kern="1200" spc="37" dirty="0">
              <a:solidFill>
                <a:schemeClr val="bg1"/>
              </a:solidFill>
              <a:latin typeface="Sakkal Majalla" panose="02000000000000000000" pitchFamily="2" charset="-78"/>
              <a:cs typeface="Sakkal Majalla" panose="02000000000000000000" pitchFamily="2" charset="-78"/>
            </a:rPr>
            <a:t> 2. </a:t>
          </a:r>
          <a:r>
            <a:rPr lang="en-US" sz="5600" b="1" kern="1200" spc="37" dirty="0" err="1">
              <a:solidFill>
                <a:schemeClr val="bg1"/>
              </a:solidFill>
              <a:latin typeface="Sakkal Majalla" panose="02000000000000000000" pitchFamily="2" charset="-78"/>
              <a:cs typeface="Sakkal Majalla" panose="02000000000000000000" pitchFamily="2" charset="-78"/>
            </a:rPr>
            <a:t>تسويق</a:t>
          </a:r>
          <a:r>
            <a:rPr lang="en-US" sz="5600" b="1" kern="1200" spc="37" dirty="0">
              <a:solidFill>
                <a:schemeClr val="bg1"/>
              </a:solidFill>
              <a:latin typeface="Sakkal Majalla" panose="02000000000000000000" pitchFamily="2" charset="-78"/>
              <a:cs typeface="Sakkal Majalla" panose="02000000000000000000" pitchFamily="2" charset="-78"/>
            </a:rPr>
            <a:t> </a:t>
          </a:r>
          <a:r>
            <a:rPr lang="en-US" sz="5600" b="1" kern="1200" spc="37" dirty="0" err="1">
              <a:solidFill>
                <a:schemeClr val="bg1"/>
              </a:solidFill>
              <a:latin typeface="Sakkal Majalla" panose="02000000000000000000" pitchFamily="2" charset="-78"/>
              <a:cs typeface="Sakkal Majalla" panose="02000000000000000000" pitchFamily="2" charset="-78"/>
            </a:rPr>
            <a:t>الخدمات</a:t>
          </a:r>
          <a:r>
            <a:rPr lang="en-US" sz="5600" b="1" kern="1200" spc="37" dirty="0">
              <a:solidFill>
                <a:schemeClr val="bg1"/>
              </a:solidFill>
              <a:latin typeface="Sakkal Majalla" panose="02000000000000000000" pitchFamily="2" charset="-78"/>
              <a:cs typeface="Sakkal Majalla" panose="02000000000000000000" pitchFamily="2" charset="-78"/>
            </a:rPr>
            <a:t> </a:t>
          </a:r>
          <a:r>
            <a:rPr lang="en-US" sz="5600" b="1" kern="1200" spc="37" dirty="0" err="1">
              <a:solidFill>
                <a:schemeClr val="bg1"/>
              </a:solidFill>
              <a:latin typeface="Sakkal Majalla" panose="02000000000000000000" pitchFamily="2" charset="-78"/>
              <a:cs typeface="Sakkal Majalla" panose="02000000000000000000" pitchFamily="2" charset="-78"/>
            </a:rPr>
            <a:t>وتسويق</a:t>
          </a:r>
          <a:r>
            <a:rPr lang="en-US" sz="5600" b="1" kern="1200" spc="37" dirty="0">
              <a:solidFill>
                <a:schemeClr val="bg1"/>
              </a:solidFill>
              <a:latin typeface="Sakkal Majalla" panose="02000000000000000000" pitchFamily="2" charset="-78"/>
              <a:cs typeface="Sakkal Majalla" panose="02000000000000000000" pitchFamily="2" charset="-78"/>
            </a:rPr>
            <a:t> </a:t>
          </a:r>
          <a:r>
            <a:rPr lang="en-US" sz="5600" b="1" kern="1200" spc="37" dirty="0" err="1">
              <a:solidFill>
                <a:schemeClr val="bg1"/>
              </a:solidFill>
              <a:latin typeface="Sakkal Majalla" panose="02000000000000000000" pitchFamily="2" charset="-78"/>
              <a:cs typeface="Sakkal Majalla" panose="02000000000000000000" pitchFamily="2" charset="-78"/>
            </a:rPr>
            <a:t>السلع</a:t>
          </a:r>
          <a:endParaRPr lang="en-US" sz="5600" kern="1200" dirty="0">
            <a:solidFill>
              <a:schemeClr val="bg1"/>
            </a:solidFill>
          </a:endParaRPr>
        </a:p>
      </dsp:txBody>
      <dsp:txXfrm>
        <a:off x="1673909" y="4278933"/>
        <a:ext cx="7681877" cy="1683414"/>
      </dsp:txXfrm>
    </dsp:sp>
    <dsp:sp modelId="{657F1B4B-3574-4BE9-97D7-A49781A9D23B}">
      <dsp:nvSpPr>
        <dsp:cNvPr id="0" name=""/>
        <dsp:cNvSpPr/>
      </dsp:nvSpPr>
      <dsp:spPr>
        <a:xfrm>
          <a:off x="2438400" y="6339839"/>
          <a:ext cx="9753600" cy="178816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l" defTabSz="2489200">
            <a:lnSpc>
              <a:spcPct val="90000"/>
            </a:lnSpc>
            <a:spcBef>
              <a:spcPct val="0"/>
            </a:spcBef>
            <a:spcAft>
              <a:spcPct val="35000"/>
            </a:spcAft>
            <a:buNone/>
          </a:pPr>
          <a:r>
            <a:rPr lang="ar-EG" sz="5600" b="1" kern="1200" spc="41" dirty="0">
              <a:solidFill>
                <a:schemeClr val="bg1"/>
              </a:solidFill>
              <a:latin typeface="Sakkal Majalla" panose="02000000000000000000" pitchFamily="2" charset="-78"/>
              <a:cs typeface="Sakkal Majalla" panose="02000000000000000000" pitchFamily="2" charset="-78"/>
            </a:rPr>
            <a:t>3. </a:t>
          </a:r>
          <a:r>
            <a:rPr lang="en-US" sz="5600" b="1" kern="1200" spc="41" dirty="0" err="1">
              <a:solidFill>
                <a:schemeClr val="bg1"/>
              </a:solidFill>
              <a:latin typeface="Sakkal Majalla" panose="02000000000000000000" pitchFamily="2" charset="-78"/>
              <a:cs typeface="Sakkal Majalla" panose="02000000000000000000" pitchFamily="2" charset="-78"/>
            </a:rPr>
            <a:t>التسويق</a:t>
          </a:r>
          <a:r>
            <a:rPr lang="en-US" sz="5600" b="1" kern="1200" spc="41" dirty="0">
              <a:solidFill>
                <a:schemeClr val="bg1"/>
              </a:solidFill>
              <a:latin typeface="Sakkal Majalla" panose="02000000000000000000" pitchFamily="2" charset="-78"/>
              <a:cs typeface="Sakkal Majalla" panose="02000000000000000000" pitchFamily="2" charset="-78"/>
            </a:rPr>
            <a:t> </a:t>
          </a:r>
          <a:r>
            <a:rPr lang="en-US" sz="5600" b="1" kern="1200" spc="41" dirty="0" err="1">
              <a:solidFill>
                <a:schemeClr val="bg1"/>
              </a:solidFill>
              <a:latin typeface="Sakkal Majalla" panose="02000000000000000000" pitchFamily="2" charset="-78"/>
              <a:cs typeface="Sakkal Majalla" panose="02000000000000000000" pitchFamily="2" charset="-78"/>
            </a:rPr>
            <a:t>الربحي</a:t>
          </a:r>
          <a:r>
            <a:rPr lang="en-US" sz="5600" b="1" kern="1200" spc="41" dirty="0">
              <a:solidFill>
                <a:schemeClr val="bg1"/>
              </a:solidFill>
              <a:latin typeface="Sakkal Majalla" panose="02000000000000000000" pitchFamily="2" charset="-78"/>
              <a:cs typeface="Sakkal Majalla" panose="02000000000000000000" pitchFamily="2" charset="-78"/>
            </a:rPr>
            <a:t> </a:t>
          </a:r>
          <a:r>
            <a:rPr lang="en-US" sz="5600" b="1" kern="1200" spc="41" dirty="0" err="1">
              <a:solidFill>
                <a:schemeClr val="bg1"/>
              </a:solidFill>
              <a:latin typeface="Sakkal Majalla" panose="02000000000000000000" pitchFamily="2" charset="-78"/>
              <a:cs typeface="Sakkal Majalla" panose="02000000000000000000" pitchFamily="2" charset="-78"/>
            </a:rPr>
            <a:t>وغير</a:t>
          </a:r>
          <a:r>
            <a:rPr lang="en-US" sz="5600" b="1" kern="1200" spc="41" dirty="0">
              <a:solidFill>
                <a:schemeClr val="bg1"/>
              </a:solidFill>
              <a:latin typeface="Sakkal Majalla" panose="02000000000000000000" pitchFamily="2" charset="-78"/>
              <a:cs typeface="Sakkal Majalla" panose="02000000000000000000" pitchFamily="2" charset="-78"/>
            </a:rPr>
            <a:t> </a:t>
          </a:r>
          <a:r>
            <a:rPr lang="en-US" sz="5600" b="1" kern="1200" spc="41" dirty="0" err="1">
              <a:solidFill>
                <a:schemeClr val="bg1"/>
              </a:solidFill>
              <a:latin typeface="Sakkal Majalla" panose="02000000000000000000" pitchFamily="2" charset="-78"/>
              <a:cs typeface="Sakkal Majalla" panose="02000000000000000000" pitchFamily="2" charset="-78"/>
            </a:rPr>
            <a:t>الربحي</a:t>
          </a:r>
          <a:endParaRPr lang="en-US" sz="5600" b="1" kern="1200" spc="41" dirty="0">
            <a:solidFill>
              <a:schemeClr val="bg1"/>
            </a:solidFill>
            <a:latin typeface="Sakkal Majalla" panose="02000000000000000000" pitchFamily="2" charset="-78"/>
            <a:cs typeface="Sakkal Majalla" panose="02000000000000000000" pitchFamily="2" charset="-78"/>
          </a:endParaRPr>
        </a:p>
      </dsp:txBody>
      <dsp:txXfrm>
        <a:off x="2490773" y="6392212"/>
        <a:ext cx="7669685" cy="1683414"/>
      </dsp:txXfrm>
    </dsp:sp>
    <dsp:sp modelId="{E982E925-5232-4D3E-8BFF-FB95121D5BE7}">
      <dsp:nvSpPr>
        <dsp:cNvPr id="0" name=""/>
        <dsp:cNvSpPr/>
      </dsp:nvSpPr>
      <dsp:spPr>
        <a:xfrm>
          <a:off x="8591295" y="1369567"/>
          <a:ext cx="1162304" cy="1162304"/>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solidFill>
              <a:schemeClr val="bg1"/>
            </a:solidFill>
          </a:endParaRPr>
        </a:p>
      </dsp:txBody>
      <dsp:txXfrm>
        <a:off x="8852813" y="1369567"/>
        <a:ext cx="639268" cy="874634"/>
      </dsp:txXfrm>
    </dsp:sp>
    <dsp:sp modelId="{411728C9-BE25-493D-A4DE-14F90E476598}">
      <dsp:nvSpPr>
        <dsp:cNvPr id="0" name=""/>
        <dsp:cNvSpPr/>
      </dsp:nvSpPr>
      <dsp:spPr>
        <a:xfrm>
          <a:off x="9408160" y="3482847"/>
          <a:ext cx="1162304" cy="1162304"/>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solidFill>
              <a:schemeClr val="bg1"/>
            </a:solidFill>
          </a:endParaRPr>
        </a:p>
      </dsp:txBody>
      <dsp:txXfrm>
        <a:off x="9669678" y="3482847"/>
        <a:ext cx="639268" cy="874634"/>
      </dsp:txXfrm>
    </dsp:sp>
    <dsp:sp modelId="{E3B3A3E6-3FE7-4494-9EEA-F703A7380200}">
      <dsp:nvSpPr>
        <dsp:cNvPr id="0" name=""/>
        <dsp:cNvSpPr/>
      </dsp:nvSpPr>
      <dsp:spPr>
        <a:xfrm>
          <a:off x="10212831" y="5596128"/>
          <a:ext cx="1162304" cy="1162304"/>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solidFill>
              <a:schemeClr val="bg1"/>
            </a:solidFill>
          </a:endParaRPr>
        </a:p>
      </dsp:txBody>
      <dsp:txXfrm>
        <a:off x="10474349" y="5596128"/>
        <a:ext cx="639268" cy="87463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159395-E909-49BE-936D-7CEF3DEEC127}">
      <dsp:nvSpPr>
        <dsp:cNvPr id="0" name=""/>
        <dsp:cNvSpPr/>
      </dsp:nvSpPr>
      <dsp:spPr>
        <a:xfrm>
          <a:off x="0" y="0"/>
          <a:ext cx="10363200" cy="243840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l" defTabSz="2489200">
            <a:lnSpc>
              <a:spcPct val="90000"/>
            </a:lnSpc>
            <a:spcBef>
              <a:spcPct val="0"/>
            </a:spcBef>
            <a:spcAft>
              <a:spcPct val="35000"/>
            </a:spcAft>
            <a:buNone/>
          </a:pPr>
          <a:r>
            <a:rPr lang="ar-EG" sz="5600" b="1" kern="1200" spc="41" dirty="0">
              <a:solidFill>
                <a:schemeClr val="bg1"/>
              </a:solidFill>
              <a:latin typeface="Sakkal Majalla" panose="02000000000000000000" pitchFamily="2" charset="-78"/>
              <a:cs typeface="Sakkal Majalla" panose="02000000000000000000" pitchFamily="2" charset="-78"/>
            </a:rPr>
            <a:t>4. </a:t>
          </a:r>
          <a:r>
            <a:rPr lang="en-US" sz="5600" b="1" kern="1200" spc="41" dirty="0" err="1">
              <a:solidFill>
                <a:schemeClr val="bg1"/>
              </a:solidFill>
              <a:latin typeface="Sakkal Majalla" panose="02000000000000000000" pitchFamily="2" charset="-78"/>
              <a:cs typeface="Sakkal Majalla" panose="02000000000000000000" pitchFamily="2" charset="-78"/>
            </a:rPr>
            <a:t>التسويق</a:t>
          </a:r>
          <a:r>
            <a:rPr lang="en-US" sz="5600" b="1" kern="1200" spc="41" dirty="0">
              <a:solidFill>
                <a:schemeClr val="bg1"/>
              </a:solidFill>
              <a:latin typeface="Sakkal Majalla" panose="02000000000000000000" pitchFamily="2" charset="-78"/>
              <a:cs typeface="Sakkal Majalla" panose="02000000000000000000" pitchFamily="2" charset="-78"/>
            </a:rPr>
            <a:t> </a:t>
          </a:r>
          <a:r>
            <a:rPr lang="en-US" sz="5600" b="1" kern="1200" spc="41" dirty="0" err="1">
              <a:solidFill>
                <a:schemeClr val="bg1"/>
              </a:solidFill>
              <a:latin typeface="Sakkal Majalla" panose="02000000000000000000" pitchFamily="2" charset="-78"/>
              <a:cs typeface="Sakkal Majalla" panose="02000000000000000000" pitchFamily="2" charset="-78"/>
            </a:rPr>
            <a:t>الجماهيري</a:t>
          </a:r>
          <a:r>
            <a:rPr lang="en-US" sz="5600" b="1" kern="1200" spc="41" dirty="0">
              <a:solidFill>
                <a:schemeClr val="bg1"/>
              </a:solidFill>
              <a:latin typeface="Sakkal Majalla" panose="02000000000000000000" pitchFamily="2" charset="-78"/>
              <a:cs typeface="Sakkal Majalla" panose="02000000000000000000" pitchFamily="2" charset="-78"/>
            </a:rPr>
            <a:t> </a:t>
          </a:r>
          <a:r>
            <a:rPr lang="en-US" sz="5600" b="1" kern="1200" spc="41" dirty="0" err="1">
              <a:solidFill>
                <a:schemeClr val="bg1"/>
              </a:solidFill>
              <a:latin typeface="Sakkal Majalla" panose="02000000000000000000" pitchFamily="2" charset="-78"/>
              <a:cs typeface="Sakkal Majalla" panose="02000000000000000000" pitchFamily="2" charset="-78"/>
            </a:rPr>
            <a:t>والمباشر</a:t>
          </a:r>
          <a:r>
            <a:rPr lang="en-US" sz="5600" b="1" kern="1200" spc="41" dirty="0">
              <a:solidFill>
                <a:schemeClr val="bg1"/>
              </a:solidFill>
              <a:latin typeface="Sakkal Majalla" panose="02000000000000000000" pitchFamily="2" charset="-78"/>
              <a:cs typeface="Sakkal Majalla" panose="02000000000000000000" pitchFamily="2" charset="-78"/>
            </a:rPr>
            <a:t> </a:t>
          </a:r>
          <a:r>
            <a:rPr lang="en-US" sz="5600" b="1" kern="1200" spc="41" dirty="0" err="1">
              <a:solidFill>
                <a:schemeClr val="bg1"/>
              </a:solidFill>
              <a:latin typeface="Sakkal Majalla" panose="02000000000000000000" pitchFamily="2" charset="-78"/>
              <a:cs typeface="Sakkal Majalla" panose="02000000000000000000" pitchFamily="2" charset="-78"/>
            </a:rPr>
            <a:t>والإلكتروني</a:t>
          </a:r>
          <a:endParaRPr lang="en-US" sz="5600" kern="1200" dirty="0">
            <a:solidFill>
              <a:schemeClr val="bg1"/>
            </a:solidFill>
          </a:endParaRPr>
        </a:p>
      </dsp:txBody>
      <dsp:txXfrm>
        <a:off x="71418" y="71418"/>
        <a:ext cx="7731976" cy="2295564"/>
      </dsp:txXfrm>
    </dsp:sp>
    <dsp:sp modelId="{E8B4D81E-59FA-4644-AB62-A8677370FE86}">
      <dsp:nvSpPr>
        <dsp:cNvPr id="0" name=""/>
        <dsp:cNvSpPr/>
      </dsp:nvSpPr>
      <dsp:spPr>
        <a:xfrm>
          <a:off x="914399" y="2844799"/>
          <a:ext cx="10363200" cy="243840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l" defTabSz="2489200">
            <a:lnSpc>
              <a:spcPct val="90000"/>
            </a:lnSpc>
            <a:spcBef>
              <a:spcPct val="0"/>
            </a:spcBef>
            <a:spcAft>
              <a:spcPct val="35000"/>
            </a:spcAft>
            <a:buNone/>
          </a:pPr>
          <a:r>
            <a:rPr lang="ar-EG" sz="5600" b="1" kern="1200" spc="36" dirty="0">
              <a:solidFill>
                <a:schemeClr val="bg1"/>
              </a:solidFill>
              <a:latin typeface="Sakkal Majalla" panose="02000000000000000000" pitchFamily="2" charset="-78"/>
              <a:cs typeface="Sakkal Majalla" panose="02000000000000000000" pitchFamily="2" charset="-78"/>
            </a:rPr>
            <a:t>5. </a:t>
          </a:r>
          <a:r>
            <a:rPr lang="en-US" sz="5600" b="1" kern="1200" spc="36" dirty="0" err="1">
              <a:solidFill>
                <a:schemeClr val="bg1"/>
              </a:solidFill>
              <a:latin typeface="Sakkal Majalla" panose="02000000000000000000" pitchFamily="2" charset="-78"/>
              <a:cs typeface="Sakkal Majalla" panose="02000000000000000000" pitchFamily="2" charset="-78"/>
            </a:rPr>
            <a:t>التسويق</a:t>
          </a:r>
          <a:r>
            <a:rPr lang="en-US" sz="5600" b="1" kern="1200" spc="36" dirty="0">
              <a:solidFill>
                <a:schemeClr val="bg1"/>
              </a:solidFill>
              <a:latin typeface="Sakkal Majalla" panose="02000000000000000000" pitchFamily="2" charset="-78"/>
              <a:cs typeface="Sakkal Majalla" panose="02000000000000000000" pitchFamily="2" charset="-78"/>
            </a:rPr>
            <a:t> </a:t>
          </a:r>
          <a:r>
            <a:rPr lang="en-US" sz="5600" b="1" kern="1200" spc="36" dirty="0" err="1">
              <a:solidFill>
                <a:schemeClr val="bg1"/>
              </a:solidFill>
              <a:latin typeface="Sakkal Majalla" panose="02000000000000000000" pitchFamily="2" charset="-78"/>
              <a:cs typeface="Sakkal Majalla" panose="02000000000000000000" pitchFamily="2" charset="-78"/>
            </a:rPr>
            <a:t>المحلي</a:t>
          </a:r>
          <a:r>
            <a:rPr lang="en-US" sz="5600" b="1" kern="1200" spc="36" dirty="0">
              <a:solidFill>
                <a:schemeClr val="bg1"/>
              </a:solidFill>
              <a:latin typeface="Sakkal Majalla" panose="02000000000000000000" pitchFamily="2" charset="-78"/>
              <a:cs typeface="Sakkal Majalla" panose="02000000000000000000" pitchFamily="2" charset="-78"/>
            </a:rPr>
            <a:t> </a:t>
          </a:r>
          <a:r>
            <a:rPr lang="en-US" sz="5600" b="1" kern="1200" spc="36" dirty="0" err="1">
              <a:solidFill>
                <a:schemeClr val="bg1"/>
              </a:solidFill>
              <a:latin typeface="Sakkal Majalla" panose="02000000000000000000" pitchFamily="2" charset="-78"/>
              <a:cs typeface="Sakkal Majalla" panose="02000000000000000000" pitchFamily="2" charset="-78"/>
            </a:rPr>
            <a:t>والإقليمي</a:t>
          </a:r>
          <a:r>
            <a:rPr lang="en-US" sz="5600" b="1" kern="1200" spc="36" dirty="0">
              <a:solidFill>
                <a:schemeClr val="bg1"/>
              </a:solidFill>
              <a:latin typeface="Sakkal Majalla" panose="02000000000000000000" pitchFamily="2" charset="-78"/>
              <a:cs typeface="Sakkal Majalla" panose="02000000000000000000" pitchFamily="2" charset="-78"/>
            </a:rPr>
            <a:t> </a:t>
          </a:r>
          <a:r>
            <a:rPr lang="en-US" sz="5600" b="1" kern="1200" spc="36" dirty="0" err="1">
              <a:solidFill>
                <a:schemeClr val="bg1"/>
              </a:solidFill>
              <a:latin typeface="Sakkal Majalla" panose="02000000000000000000" pitchFamily="2" charset="-78"/>
              <a:cs typeface="Sakkal Majalla" panose="02000000000000000000" pitchFamily="2" charset="-78"/>
            </a:rPr>
            <a:t>والوطني</a:t>
          </a:r>
          <a:r>
            <a:rPr lang="en-US" sz="5600" b="1" kern="1200" spc="36" dirty="0">
              <a:solidFill>
                <a:schemeClr val="bg1"/>
              </a:solidFill>
              <a:latin typeface="Sakkal Majalla" panose="02000000000000000000" pitchFamily="2" charset="-78"/>
              <a:cs typeface="Sakkal Majalla" panose="02000000000000000000" pitchFamily="2" charset="-78"/>
            </a:rPr>
            <a:t> </a:t>
          </a:r>
          <a:r>
            <a:rPr lang="en-US" sz="5600" b="1" kern="1200" spc="36" dirty="0" err="1">
              <a:solidFill>
                <a:schemeClr val="bg1"/>
              </a:solidFill>
              <a:latin typeface="Sakkal Majalla" panose="02000000000000000000" pitchFamily="2" charset="-78"/>
              <a:cs typeface="Sakkal Majalla" panose="02000000000000000000" pitchFamily="2" charset="-78"/>
            </a:rPr>
            <a:t>والدولي</a:t>
          </a:r>
          <a:r>
            <a:rPr lang="en-US" sz="5600" b="1" kern="1200" spc="36" dirty="0">
              <a:solidFill>
                <a:schemeClr val="bg1"/>
              </a:solidFill>
              <a:latin typeface="Sakkal Majalla" panose="02000000000000000000" pitchFamily="2" charset="-78"/>
              <a:cs typeface="Sakkal Majalla" panose="02000000000000000000" pitchFamily="2" charset="-78"/>
            </a:rPr>
            <a:t> </a:t>
          </a:r>
          <a:r>
            <a:rPr lang="en-US" sz="5600" b="1" kern="1200" spc="36" dirty="0" err="1">
              <a:solidFill>
                <a:schemeClr val="bg1"/>
              </a:solidFill>
              <a:latin typeface="Sakkal Majalla" panose="02000000000000000000" pitchFamily="2" charset="-78"/>
              <a:cs typeface="Sakkal Majalla" panose="02000000000000000000" pitchFamily="2" charset="-78"/>
            </a:rPr>
            <a:t>والعالمي</a:t>
          </a:r>
          <a:endParaRPr lang="en-US" sz="5600" kern="1200" dirty="0">
            <a:solidFill>
              <a:schemeClr val="bg1"/>
            </a:solidFill>
          </a:endParaRPr>
        </a:p>
      </dsp:txBody>
      <dsp:txXfrm>
        <a:off x="985817" y="2916217"/>
        <a:ext cx="7721004" cy="2295564"/>
      </dsp:txXfrm>
    </dsp:sp>
    <dsp:sp modelId="{949DCC6B-06CA-4854-AE6F-6B00F0C03BAF}">
      <dsp:nvSpPr>
        <dsp:cNvPr id="0" name=""/>
        <dsp:cNvSpPr/>
      </dsp:nvSpPr>
      <dsp:spPr>
        <a:xfrm>
          <a:off x="1828799" y="5689599"/>
          <a:ext cx="10363200" cy="243840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l" defTabSz="2489200">
            <a:lnSpc>
              <a:spcPct val="90000"/>
            </a:lnSpc>
            <a:spcBef>
              <a:spcPct val="0"/>
            </a:spcBef>
            <a:spcAft>
              <a:spcPct val="35000"/>
            </a:spcAft>
            <a:buNone/>
          </a:pPr>
          <a:r>
            <a:rPr lang="ar-EG" sz="5600" b="1" kern="1200" spc="35" dirty="0">
              <a:solidFill>
                <a:schemeClr val="bg1"/>
              </a:solidFill>
              <a:latin typeface="Sakkal Majalla" panose="02000000000000000000" pitchFamily="2" charset="-78"/>
              <a:cs typeface="Sakkal Majalla" panose="02000000000000000000" pitchFamily="2" charset="-78"/>
            </a:rPr>
            <a:t>6. </a:t>
          </a:r>
          <a:r>
            <a:rPr lang="en-US" sz="5600" b="1" kern="1200" spc="35" dirty="0">
              <a:solidFill>
                <a:schemeClr val="bg1"/>
              </a:solidFill>
              <a:latin typeface="Sakkal Majalla" panose="02000000000000000000" pitchFamily="2" charset="-78"/>
              <a:cs typeface="Sakkal Majalla" panose="02000000000000000000" pitchFamily="2" charset="-78"/>
            </a:rPr>
            <a:t> </a:t>
          </a:r>
          <a:r>
            <a:rPr lang="en-US" sz="5600" b="1" kern="1200" spc="35" dirty="0" err="1">
              <a:solidFill>
                <a:schemeClr val="bg1"/>
              </a:solidFill>
              <a:latin typeface="Sakkal Majalla" panose="02000000000000000000" pitchFamily="2" charset="-78"/>
              <a:cs typeface="Sakkal Majalla" panose="02000000000000000000" pitchFamily="2" charset="-78"/>
            </a:rPr>
            <a:t>تسويق</a:t>
          </a:r>
          <a:r>
            <a:rPr lang="en-US" sz="5600" b="1" kern="1200" spc="35" dirty="0">
              <a:solidFill>
                <a:schemeClr val="bg1"/>
              </a:solidFill>
              <a:latin typeface="Sakkal Majalla" panose="02000000000000000000" pitchFamily="2" charset="-78"/>
              <a:cs typeface="Sakkal Majalla" panose="02000000000000000000" pitchFamily="2" charset="-78"/>
            </a:rPr>
            <a:t> </a:t>
          </a:r>
          <a:r>
            <a:rPr lang="en-US" sz="5600" b="1" kern="1200" spc="35" dirty="0" err="1">
              <a:solidFill>
                <a:schemeClr val="bg1"/>
              </a:solidFill>
              <a:latin typeface="Sakkal Majalla" panose="02000000000000000000" pitchFamily="2" charset="-78"/>
              <a:cs typeface="Sakkal Majalla" panose="02000000000000000000" pitchFamily="2" charset="-78"/>
            </a:rPr>
            <a:t>السلع</a:t>
          </a:r>
          <a:r>
            <a:rPr lang="en-US" sz="5600" b="1" kern="1200" spc="35" dirty="0">
              <a:solidFill>
                <a:schemeClr val="bg1"/>
              </a:solidFill>
              <a:latin typeface="Sakkal Majalla" panose="02000000000000000000" pitchFamily="2" charset="-78"/>
              <a:cs typeface="Sakkal Majalla" panose="02000000000000000000" pitchFamily="2" charset="-78"/>
            </a:rPr>
            <a:t> </a:t>
          </a:r>
          <a:r>
            <a:rPr lang="en-US" sz="5600" b="1" kern="1200" spc="35" dirty="0" err="1">
              <a:solidFill>
                <a:schemeClr val="bg1"/>
              </a:solidFill>
              <a:latin typeface="Sakkal Majalla" panose="02000000000000000000" pitchFamily="2" charset="-78"/>
              <a:cs typeface="Sakkal Majalla" panose="02000000000000000000" pitchFamily="2" charset="-78"/>
            </a:rPr>
            <a:t>الاستهلاكية</a:t>
          </a:r>
          <a:r>
            <a:rPr lang="en-US" sz="5600" b="1" kern="1200" spc="35" dirty="0">
              <a:solidFill>
                <a:schemeClr val="bg1"/>
              </a:solidFill>
              <a:latin typeface="Sakkal Majalla" panose="02000000000000000000" pitchFamily="2" charset="-78"/>
              <a:cs typeface="Sakkal Majalla" panose="02000000000000000000" pitchFamily="2" charset="-78"/>
            </a:rPr>
            <a:t> </a:t>
          </a:r>
          <a:r>
            <a:rPr lang="en-US" sz="5600" b="1" kern="1200" spc="35" dirty="0" err="1">
              <a:solidFill>
                <a:schemeClr val="bg1"/>
              </a:solidFill>
              <a:latin typeface="Sakkal Majalla" panose="02000000000000000000" pitchFamily="2" charset="-78"/>
              <a:cs typeface="Sakkal Majalla" panose="02000000000000000000" pitchFamily="2" charset="-78"/>
            </a:rPr>
            <a:t>والتسويق</a:t>
          </a:r>
          <a:r>
            <a:rPr lang="en-US" sz="5600" b="1" kern="1200" spc="35" dirty="0">
              <a:solidFill>
                <a:schemeClr val="bg1"/>
              </a:solidFill>
              <a:latin typeface="Sakkal Majalla" panose="02000000000000000000" pitchFamily="2" charset="-78"/>
              <a:cs typeface="Sakkal Majalla" panose="02000000000000000000" pitchFamily="2" charset="-78"/>
            </a:rPr>
            <a:t> </a:t>
          </a:r>
          <a:r>
            <a:rPr lang="en-US" sz="5600" b="1" kern="1200" spc="35" dirty="0" err="1">
              <a:solidFill>
                <a:schemeClr val="bg1"/>
              </a:solidFill>
              <a:latin typeface="Sakkal Majalla" panose="02000000000000000000" pitchFamily="2" charset="-78"/>
              <a:cs typeface="Sakkal Majalla" panose="02000000000000000000" pitchFamily="2" charset="-78"/>
            </a:rPr>
            <a:t>بين</a:t>
          </a:r>
          <a:r>
            <a:rPr lang="en-US" sz="5600" b="1" kern="1200" spc="35" dirty="0">
              <a:solidFill>
                <a:schemeClr val="bg1"/>
              </a:solidFill>
              <a:latin typeface="Sakkal Majalla" panose="02000000000000000000" pitchFamily="2" charset="-78"/>
              <a:cs typeface="Sakkal Majalla" panose="02000000000000000000" pitchFamily="2" charset="-78"/>
            </a:rPr>
            <a:t> </a:t>
          </a:r>
          <a:r>
            <a:rPr lang="en-US" sz="5600" b="1" kern="1200" spc="35" dirty="0" err="1">
              <a:solidFill>
                <a:schemeClr val="bg1"/>
              </a:solidFill>
              <a:latin typeface="Sakkal Majalla" panose="02000000000000000000" pitchFamily="2" charset="-78"/>
              <a:cs typeface="Sakkal Majalla" panose="02000000000000000000" pitchFamily="2" charset="-78"/>
            </a:rPr>
            <a:t>الشركات</a:t>
          </a:r>
          <a:endParaRPr lang="en-US" sz="5600" kern="1200" dirty="0">
            <a:solidFill>
              <a:schemeClr val="bg1"/>
            </a:solidFill>
          </a:endParaRPr>
        </a:p>
      </dsp:txBody>
      <dsp:txXfrm>
        <a:off x="1900217" y="5761017"/>
        <a:ext cx="7721004" cy="2295564"/>
      </dsp:txXfrm>
    </dsp:sp>
    <dsp:sp modelId="{1FEF4684-B3D2-4713-BB10-435B5D422A58}">
      <dsp:nvSpPr>
        <dsp:cNvPr id="0" name=""/>
        <dsp:cNvSpPr/>
      </dsp:nvSpPr>
      <dsp:spPr>
        <a:xfrm>
          <a:off x="8778240" y="1849120"/>
          <a:ext cx="1584960" cy="1584960"/>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solidFill>
              <a:schemeClr val="bg1"/>
            </a:solidFill>
          </a:endParaRPr>
        </a:p>
      </dsp:txBody>
      <dsp:txXfrm>
        <a:off x="9134856" y="1849120"/>
        <a:ext cx="871728" cy="1192682"/>
      </dsp:txXfrm>
    </dsp:sp>
    <dsp:sp modelId="{C9420704-5F56-4157-8ACA-A00E9431A2FE}">
      <dsp:nvSpPr>
        <dsp:cNvPr id="0" name=""/>
        <dsp:cNvSpPr/>
      </dsp:nvSpPr>
      <dsp:spPr>
        <a:xfrm>
          <a:off x="9692640" y="4677664"/>
          <a:ext cx="1584960" cy="1584960"/>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solidFill>
              <a:schemeClr val="bg1"/>
            </a:solidFill>
          </a:endParaRPr>
        </a:p>
      </dsp:txBody>
      <dsp:txXfrm>
        <a:off x="10049256" y="4677664"/>
        <a:ext cx="871728" cy="1192682"/>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29.05.2024</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US" sz="2800" b="1" kern="1200"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2" y="0"/>
            <a:ext cx="14611347" cy="8943975"/>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2400">
                <a:solidFill>
                  <a:schemeClr val="bg1">
                    <a:lumMod val="50000"/>
                  </a:schemeClr>
                </a:solidFill>
              </a:defRPr>
            </a:lvl1pPr>
          </a:lstStyle>
          <a:p>
            <a:endParaRPr lang="id-ID"/>
          </a:p>
        </p:txBody>
      </p:sp>
    </p:spTree>
    <p:extLst>
      <p:ext uri="{BB962C8B-B14F-4D97-AF65-F5344CB8AC3E}">
        <p14:creationId xmlns:p14="http://schemas.microsoft.com/office/powerpoint/2010/main" val="3588416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5/29/2024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9.sv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8.sv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8.sv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23.sv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26.svg"/><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28.svg"/><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30.svg"/><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32.svg"/><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32.svg"/><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37.svg"/><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40.png"/><Relationship Id="rId4" Type="http://schemas.openxmlformats.org/officeDocument/2006/relationships/image" Target="../media/image39.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42.svg"/><Relationship Id="rId4" Type="http://schemas.openxmlformats.org/officeDocument/2006/relationships/image" Target="../media/image41.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43.gif"/></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4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40.png"/><Relationship Id="rId4" Type="http://schemas.openxmlformats.org/officeDocument/2006/relationships/image" Target="../media/image39.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47.svg"/><Relationship Id="rId4" Type="http://schemas.openxmlformats.org/officeDocument/2006/relationships/image" Target="../media/image46.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49.svg"/><Relationship Id="rId4" Type="http://schemas.openxmlformats.org/officeDocument/2006/relationships/image" Target="../media/image48.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0.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1.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54.svg"/><Relationship Id="rId4" Type="http://schemas.openxmlformats.org/officeDocument/2006/relationships/image" Target="../media/image53.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56.svg"/><Relationship Id="rId4" Type="http://schemas.openxmlformats.org/officeDocument/2006/relationships/image" Target="../media/image55.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56.svg"/><Relationship Id="rId4" Type="http://schemas.openxmlformats.org/officeDocument/2006/relationships/image" Target="../media/image55.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58.svg"/><Relationship Id="rId4" Type="http://schemas.openxmlformats.org/officeDocument/2006/relationships/image" Target="../media/image57.pn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9.png"/></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0.jp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62.svg"/><Relationship Id="rId4" Type="http://schemas.openxmlformats.org/officeDocument/2006/relationships/image" Target="../media/image61.pn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64.svg"/><Relationship Id="rId4" Type="http://schemas.openxmlformats.org/officeDocument/2006/relationships/image" Target="../media/image63.png"/></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5.png"/></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6.png"/></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6.png"/></Relationships>
</file>

<file path=ppt/slides/_rels/slide4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png"/><Relationship Id="rId7" Type="http://schemas.openxmlformats.org/officeDocument/2006/relationships/diagramColors" Target="../diagrams/colors1.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5.png"/><Relationship Id="rId7" Type="http://schemas.openxmlformats.org/officeDocument/2006/relationships/diagramColors" Target="../diagrams/colors2.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9.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5.png"/><Relationship Id="rId7" Type="http://schemas.openxmlformats.org/officeDocument/2006/relationships/diagramColors" Target="../diagrams/colors3.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0.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5.png"/><Relationship Id="rId7" Type="http://schemas.openxmlformats.org/officeDocument/2006/relationships/diagramColors" Target="../diagrams/colors4.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51.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70.png"/><Relationship Id="rId5" Type="http://schemas.openxmlformats.org/officeDocument/2006/relationships/image" Target="../media/image69.svg"/><Relationship Id="rId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88" y="-87087"/>
            <a:ext cx="18995628" cy="10580916"/>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85729" y="-65316"/>
            <a:ext cx="18287999" cy="8724680"/>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270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65313"/>
            <a:ext cx="12989496" cy="7951197"/>
          </a:xfrm>
        </p:spPr>
      </p:pic>
      <p:sp>
        <p:nvSpPr>
          <p:cNvPr id="9" name="TextBox 8">
            <a:extLst>
              <a:ext uri="{FF2B5EF4-FFF2-40B4-BE49-F238E27FC236}">
                <a16:creationId xmlns:a16="http://schemas.microsoft.com/office/drawing/2014/main" id="{25760A6C-566F-B7E3-1EEE-CB29F0CF0113}"/>
              </a:ext>
            </a:extLst>
          </p:cNvPr>
          <p:cNvSpPr txBox="1"/>
          <p:nvPr/>
        </p:nvSpPr>
        <p:spPr>
          <a:xfrm>
            <a:off x="9251027" y="4307157"/>
            <a:ext cx="6696064" cy="1107996"/>
          </a:xfrm>
          <a:prstGeom prst="rect">
            <a:avLst/>
          </a:prstGeom>
          <a:noFill/>
        </p:spPr>
        <p:txBody>
          <a:bodyPr wrap="none" rtlCol="0">
            <a:spAutoFit/>
          </a:bodyPr>
          <a:lstStyle/>
          <a:p>
            <a:r>
              <a:rPr lang="ar-EG" sz="6600" b="1" dirty="0">
                <a:solidFill>
                  <a:srgbClr val="00B0F0"/>
                </a:solidFill>
                <a:latin typeface="Times New Roman" panose="02020603050405020304" pitchFamily="18" charset="0"/>
                <a:cs typeface="Times New Roman" panose="02020603050405020304" pitchFamily="18" charset="0"/>
              </a:rPr>
              <a:t>تحليل البيانات التسويقية</a:t>
            </a:r>
            <a:endParaRPr lang="en-US" sz="66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470519" y="9646117"/>
            <a:ext cx="3924300" cy="553998"/>
          </a:xfrm>
          <a:prstGeom prst="rect">
            <a:avLst/>
          </a:prstGeom>
          <a:noFill/>
        </p:spPr>
        <p:txBody>
          <a:bodyPr wrap="square" rtlCol="0">
            <a:spAutoFit/>
          </a:bodyPr>
          <a:lstStyle/>
          <a:p>
            <a:pPr algn="ctr"/>
            <a:r>
              <a:rPr lang="en-US" sz="3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674499" y="89684"/>
            <a:ext cx="3457712" cy="1614515"/>
          </a:xfrm>
          <a:prstGeom prst="rect">
            <a:avLst/>
          </a:prstGeom>
        </p:spPr>
      </p:pic>
      <p:sp>
        <p:nvSpPr>
          <p:cNvPr id="10" name="TextBox 9">
            <a:extLst>
              <a:ext uri="{FF2B5EF4-FFF2-40B4-BE49-F238E27FC236}">
                <a16:creationId xmlns:a16="http://schemas.microsoft.com/office/drawing/2014/main" id="{15AF4013-5A4C-4B1A-90A5-0121B5BF7F67}"/>
              </a:ext>
            </a:extLst>
          </p:cNvPr>
          <p:cNvSpPr txBox="1"/>
          <p:nvPr/>
        </p:nvSpPr>
        <p:spPr>
          <a:xfrm>
            <a:off x="10048255" y="6791283"/>
            <a:ext cx="1705403" cy="553998"/>
          </a:xfrm>
          <a:prstGeom prst="rect">
            <a:avLst/>
          </a:prstGeom>
          <a:noFill/>
        </p:spPr>
        <p:txBody>
          <a:bodyPr wrap="none" rtlCol="0">
            <a:spAutoFit/>
          </a:bodyPr>
          <a:lstStyle/>
          <a:p>
            <a:r>
              <a:rPr lang="en-US" sz="3000" dirty="0">
                <a:latin typeface="Times New Roman" panose="02020603050405020304" pitchFamily="18" charset="0"/>
                <a:cs typeface="Times New Roman" panose="02020603050405020304" pitchFamily="18" charset="0"/>
              </a:rPr>
              <a:t>MKT 213</a:t>
            </a:r>
          </a:p>
        </p:txBody>
      </p:sp>
      <p:sp>
        <p:nvSpPr>
          <p:cNvPr id="11" name="TextBox 10">
            <a:extLst>
              <a:ext uri="{FF2B5EF4-FFF2-40B4-BE49-F238E27FC236}">
                <a16:creationId xmlns:a16="http://schemas.microsoft.com/office/drawing/2014/main" id="{C61B8A5E-B063-4A6A-AB1C-8D8572F7A9F5}"/>
              </a:ext>
            </a:extLst>
          </p:cNvPr>
          <p:cNvSpPr txBox="1"/>
          <p:nvPr/>
        </p:nvSpPr>
        <p:spPr>
          <a:xfrm>
            <a:off x="12387263" y="9151145"/>
            <a:ext cx="6129339" cy="1107996"/>
          </a:xfrm>
          <a:prstGeom prst="rect">
            <a:avLst/>
          </a:prstGeom>
          <a:noFill/>
        </p:spPr>
        <p:txBody>
          <a:bodyPr wrap="square" rtlCol="0">
            <a:spAutoFit/>
          </a:bodyPr>
          <a:lstStyle/>
          <a:p>
            <a:r>
              <a:rPr lang="ar-EG" sz="6600" b="1" dirty="0">
                <a:solidFill>
                  <a:srgbClr val="00B0F0"/>
                </a:solidFill>
                <a:latin typeface="Times New Roman" panose="02020603050405020304" pitchFamily="18" charset="0"/>
                <a:cs typeface="Times New Roman" panose="02020603050405020304" pitchFamily="18" charset="0"/>
              </a:rPr>
              <a:t>دكتور: محمد محب </a:t>
            </a:r>
            <a:endParaRPr lang="en-US" sz="6600" b="1" dirty="0">
              <a:solidFill>
                <a:srgbClr val="00B0F0"/>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94FB30B-F660-4C07-930C-CFE7352B4A2B}"/>
              </a:ext>
            </a:extLst>
          </p:cNvPr>
          <p:cNvSpPr txBox="1"/>
          <p:nvPr/>
        </p:nvSpPr>
        <p:spPr>
          <a:xfrm>
            <a:off x="9746630" y="5490686"/>
            <a:ext cx="6485731" cy="1282402"/>
          </a:xfrm>
          <a:prstGeom prst="rect">
            <a:avLst/>
          </a:prstGeom>
        </p:spPr>
        <p:txBody>
          <a:bodyPr wrap="square" lIns="0" tIns="0" rIns="0" bIns="0" rtlCol="0" anchor="t">
            <a:spAutoFit/>
          </a:bodyPr>
          <a:lstStyle/>
          <a:p>
            <a:pPr algn="ctr">
              <a:lnSpc>
                <a:spcPts val="5040"/>
              </a:lnSpc>
            </a:pPr>
            <a:r>
              <a:rPr lang="en-US" sz="4000" b="1" dirty="0" err="1">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a:t>
            </a:r>
            <a:r>
              <a:rPr lang="en-US" sz="40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a:t>
            </a:r>
            <a:r>
              <a:rPr lang="en-US" sz="4000" b="1" dirty="0" err="1">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الأولي</a:t>
            </a:r>
            <a:endParaRPr lang="en-US" sz="40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gn="ctr">
              <a:lnSpc>
                <a:spcPts val="5040"/>
              </a:lnSpc>
            </a:pPr>
            <a:r>
              <a:rPr lang="ar-EG" sz="40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المفاهيم الأساسية لعلم التسويق</a:t>
            </a:r>
            <a:endParaRPr lang="en-US" sz="40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56573749"/>
      </p:ext>
    </p:extLst>
  </p:cSld>
  <p:clrMapOvr>
    <a:masterClrMapping/>
  </p:clrMapOvr>
  <mc:AlternateContent xmlns:mc="http://schemas.openxmlformats.org/markup-compatibility/2006" xmlns:p14="http://schemas.microsoft.com/office/powerpoint/2010/main">
    <mc:Choice Requires="p14">
      <p:transition spd="slow" p14:dur="2000" advTm="11337"/>
    </mc:Choice>
    <mc:Fallback xmlns="">
      <p:transition spd="slow" advTm="1133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524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50"/>
            <a:ext cx="13881970" cy="105900"/>
            <a:chOff x="0" y="0"/>
            <a:chExt cx="18509294" cy="141200"/>
          </a:xfrm>
        </p:grpSpPr>
        <p:sp>
          <p:nvSpPr>
            <p:cNvPr id="4" name="Freeform 4"/>
            <p:cNvSpPr/>
            <p:nvPr/>
          </p:nvSpPr>
          <p:spPr>
            <a:xfrm>
              <a:off x="0" y="0"/>
              <a:ext cx="18509235" cy="141224"/>
            </a:xfrm>
            <a:custGeom>
              <a:avLst/>
              <a:gdLst/>
              <a:ahLst/>
              <a:cxnLst/>
              <a:rect l="l" t="t" r="r" b="b"/>
              <a:pathLst>
                <a:path w="18509235" h="141224">
                  <a:moveTo>
                    <a:pt x="0" y="0"/>
                  </a:moveTo>
                  <a:lnTo>
                    <a:pt x="18509235" y="0"/>
                  </a:lnTo>
                  <a:lnTo>
                    <a:pt x="18509235" y="141224"/>
                  </a:lnTo>
                  <a:lnTo>
                    <a:pt x="0" y="141224"/>
                  </a:lnTo>
                  <a:close/>
                </a:path>
              </a:pathLst>
            </a:custGeom>
            <a:solidFill>
              <a:srgbClr val="000000"/>
            </a:solidFill>
          </p:spPr>
        </p:sp>
      </p:grpSp>
      <p:sp>
        <p:nvSpPr>
          <p:cNvPr id="5" name="TextBox 5"/>
          <p:cNvSpPr txBox="1"/>
          <p:nvPr/>
        </p:nvSpPr>
        <p:spPr>
          <a:xfrm>
            <a:off x="13988377" y="9475141"/>
            <a:ext cx="3741420" cy="518250"/>
          </a:xfrm>
          <a:prstGeom prst="rect">
            <a:avLst/>
          </a:prstGeom>
        </p:spPr>
        <p:txBody>
          <a:bodyPr lIns="0" tIns="0" rIns="0" bIns="0" rtlCol="0" anchor="t">
            <a:spAutoFit/>
          </a:bodyPr>
          <a:lstStyle/>
          <a:p>
            <a:pPr algn="ctr">
              <a:lnSpc>
                <a:spcPts val="3600"/>
              </a:lnSpc>
            </a:pPr>
            <a:r>
              <a:rPr lang="en-US" sz="3000" spc="28">
                <a:solidFill>
                  <a:srgbClr val="000000"/>
                </a:solidFill>
                <a:latin typeface="TT Rounds Condensed Bold"/>
              </a:rPr>
              <a:t>www.midocean.ae</a:t>
            </a:r>
          </a:p>
        </p:txBody>
      </p:sp>
      <p:sp>
        <p:nvSpPr>
          <p:cNvPr id="6" name="Freeform 6"/>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11708099" y="2068077"/>
            <a:ext cx="4827429" cy="673261"/>
          </a:xfrm>
          <a:prstGeom prst="rect">
            <a:avLst/>
          </a:prstGeom>
        </p:spPr>
        <p:txBody>
          <a:bodyPr lIns="0" tIns="0" rIns="0" bIns="0" rtlCol="0" anchor="t">
            <a:spAutoFit/>
          </a:bodyPr>
          <a:lstStyle/>
          <a:p>
            <a:pPr algn="just" rtl="1">
              <a:lnSpc>
                <a:spcPts val="4622"/>
              </a:lnSpc>
            </a:pPr>
            <a:r>
              <a:rPr lang="en-US" sz="6000" b="1" dirty="0" err="1">
                <a:solidFill>
                  <a:schemeClr val="tx2"/>
                </a:solidFill>
                <a:latin typeface="Sakkal Majalla" panose="02000000000000000000" pitchFamily="2" charset="-78"/>
                <a:cs typeface="Sakkal Majalla" panose="02000000000000000000" pitchFamily="2" charset="-78"/>
              </a:rPr>
              <a:t>عناصر</a:t>
            </a:r>
            <a:r>
              <a:rPr lang="en-US" sz="6000" b="1" dirty="0">
                <a:solidFill>
                  <a:schemeClr val="tx2"/>
                </a:solidFill>
                <a:latin typeface="Sakkal Majalla" panose="02000000000000000000" pitchFamily="2" charset="-78"/>
                <a:cs typeface="Sakkal Majalla" panose="02000000000000000000" pitchFamily="2" charset="-78"/>
              </a:rPr>
              <a:t> </a:t>
            </a:r>
            <a:r>
              <a:rPr lang="en-US" sz="6000" b="1" dirty="0" err="1">
                <a:solidFill>
                  <a:schemeClr val="tx2"/>
                </a:solidFill>
                <a:latin typeface="Sakkal Majalla" panose="02000000000000000000" pitchFamily="2" charset="-78"/>
                <a:cs typeface="Sakkal Majalla" panose="02000000000000000000" pitchFamily="2" charset="-78"/>
              </a:rPr>
              <a:t>المحاضرة</a:t>
            </a:r>
            <a:r>
              <a:rPr lang="en-US" sz="6000" b="1" dirty="0">
                <a:solidFill>
                  <a:schemeClr val="tx2"/>
                </a:solidFill>
                <a:latin typeface="Sakkal Majalla" panose="02000000000000000000" pitchFamily="2" charset="-78"/>
                <a:cs typeface="Sakkal Majalla" panose="02000000000000000000" pitchFamily="2" charset="-78"/>
              </a:rPr>
              <a:t>:</a:t>
            </a:r>
          </a:p>
        </p:txBody>
      </p:sp>
      <p:sp>
        <p:nvSpPr>
          <p:cNvPr id="8" name="TextBox 8"/>
          <p:cNvSpPr txBox="1"/>
          <p:nvPr/>
        </p:nvSpPr>
        <p:spPr>
          <a:xfrm>
            <a:off x="8213883" y="3121006"/>
            <a:ext cx="8458296" cy="4134337"/>
          </a:xfrm>
          <a:prstGeom prst="rect">
            <a:avLst/>
          </a:prstGeom>
        </p:spPr>
        <p:txBody>
          <a:bodyPr lIns="0" tIns="0" rIns="0" bIns="0" rtlCol="0" anchor="t">
            <a:spAutoFit/>
          </a:bodyPr>
          <a:lstStyle/>
          <a:p>
            <a:pPr marL="506730" lvl="1" indent="-253365" algn="just" rtl="1">
              <a:lnSpc>
                <a:spcPts val="3595"/>
              </a:lnSpc>
            </a:pPr>
            <a:endParaRPr lang="en-US" sz="2799" dirty="0">
              <a:solidFill>
                <a:srgbClr val="0D0D0D"/>
              </a:solidFill>
              <a:cs typeface="Arimo Bold"/>
            </a:endParaRPr>
          </a:p>
          <a:p>
            <a:pPr marL="506730" lvl="1" indent="-253365" algn="just" rtl="1">
              <a:lnSpc>
                <a:spcPts val="3595"/>
              </a:lnSpc>
            </a:pPr>
            <a:endParaRPr lang="en-US" sz="2799" dirty="0">
              <a:solidFill>
                <a:srgbClr val="0D0D0D"/>
              </a:solidFill>
              <a:cs typeface="Arimo Bold"/>
            </a:endParaRPr>
          </a:p>
          <a:p>
            <a:pPr marL="506730" lvl="1" indent="-253365" algn="just" rtl="1">
              <a:lnSpc>
                <a:spcPts val="3595"/>
              </a:lnSpc>
            </a:pPr>
            <a:endParaRPr lang="en-US" sz="2799" dirty="0">
              <a:solidFill>
                <a:srgbClr val="0D0D0D"/>
              </a:solidFill>
              <a:cs typeface="Arimo Bold"/>
            </a:endParaRPr>
          </a:p>
          <a:p>
            <a:pPr marL="506730" lvl="1" indent="-253365" algn="just" rtl="1">
              <a:lnSpc>
                <a:spcPts val="3595"/>
              </a:lnSpc>
            </a:pPr>
            <a:endParaRPr lang="en-US" sz="2799" dirty="0">
              <a:solidFill>
                <a:srgbClr val="0D0D0D"/>
              </a:solidFill>
              <a:cs typeface="Arimo Bold"/>
            </a:endParaRPr>
          </a:p>
          <a:p>
            <a:pPr marL="506730" lvl="1" indent="-253365" algn="just" rtl="1">
              <a:lnSpc>
                <a:spcPts val="3595"/>
              </a:lnSpc>
            </a:pPr>
            <a:endParaRPr lang="en-US" sz="2799" dirty="0">
              <a:solidFill>
                <a:srgbClr val="0D0D0D"/>
              </a:solidFill>
              <a:cs typeface="Arimo Bold"/>
            </a:endParaRPr>
          </a:p>
          <a:p>
            <a:pPr marL="506730" lvl="1" indent="-253365" algn="just" rtl="1">
              <a:lnSpc>
                <a:spcPts val="3595"/>
              </a:lnSpc>
            </a:pPr>
            <a:endParaRPr lang="en-US" sz="2799" dirty="0">
              <a:solidFill>
                <a:srgbClr val="0D0D0D"/>
              </a:solidFill>
              <a:cs typeface="Arimo Bold"/>
            </a:endParaRPr>
          </a:p>
          <a:p>
            <a:pPr marL="506730" lvl="1" indent="-253365" algn="just" rtl="1">
              <a:lnSpc>
                <a:spcPts val="3595"/>
              </a:lnSpc>
            </a:pPr>
            <a:endParaRPr lang="en-US" sz="2799" dirty="0">
              <a:solidFill>
                <a:srgbClr val="0D0D0D"/>
              </a:solidFill>
              <a:cs typeface="Arimo Bold"/>
            </a:endParaRPr>
          </a:p>
          <a:p>
            <a:pPr marL="506730" lvl="1" indent="-253365" algn="just" rtl="1">
              <a:lnSpc>
                <a:spcPts val="3595"/>
              </a:lnSpc>
            </a:pPr>
            <a:endParaRPr lang="en-US" sz="2799" dirty="0">
              <a:solidFill>
                <a:srgbClr val="0D0D0D"/>
              </a:solidFill>
              <a:cs typeface="Arimo Bold"/>
            </a:endParaRPr>
          </a:p>
          <a:p>
            <a:pPr marL="506730" lvl="1" indent="-253365" algn="just" rtl="1">
              <a:lnSpc>
                <a:spcPts val="3595"/>
              </a:lnSpc>
            </a:pPr>
            <a:endParaRPr lang="en-US" sz="2799" dirty="0">
              <a:solidFill>
                <a:srgbClr val="0D0D0D"/>
              </a:solidFill>
              <a:cs typeface="Arimo Bold"/>
            </a:endParaRPr>
          </a:p>
        </p:txBody>
      </p:sp>
      <p:sp>
        <p:nvSpPr>
          <p:cNvPr id="9" name="Freeform 9"/>
          <p:cNvSpPr/>
          <p:nvPr/>
        </p:nvSpPr>
        <p:spPr>
          <a:xfrm>
            <a:off x="806708" y="972409"/>
            <a:ext cx="6054210" cy="8563240"/>
          </a:xfrm>
          <a:custGeom>
            <a:avLst/>
            <a:gdLst/>
            <a:ahLst/>
            <a:cxnLst/>
            <a:rect l="l" t="t" r="r" b="b"/>
            <a:pathLst>
              <a:path w="6054210" h="8563240">
                <a:moveTo>
                  <a:pt x="0" y="0"/>
                </a:moveTo>
                <a:lnTo>
                  <a:pt x="6054210" y="0"/>
                </a:lnTo>
                <a:lnTo>
                  <a:pt x="6054210" y="8563241"/>
                </a:lnTo>
                <a:lnTo>
                  <a:pt x="0" y="8563241"/>
                </a:lnTo>
                <a:lnTo>
                  <a:pt x="0" y="0"/>
                </a:lnTo>
                <a:close/>
              </a:path>
            </a:pathLst>
          </a:custGeom>
          <a:blipFill>
            <a:blip r:embed="rId4"/>
            <a:stretch>
              <a:fillRect/>
            </a:stretch>
          </a:blipFill>
        </p:spPr>
      </p:sp>
      <p:sp>
        <p:nvSpPr>
          <p:cNvPr id="10" name="TextBox 9">
            <a:extLst>
              <a:ext uri="{FF2B5EF4-FFF2-40B4-BE49-F238E27FC236}">
                <a16:creationId xmlns:a16="http://schemas.microsoft.com/office/drawing/2014/main" id="{A1ACA233-F4F8-4B7B-AAED-45764173C51A}"/>
              </a:ext>
            </a:extLst>
          </p:cNvPr>
          <p:cNvSpPr txBox="1"/>
          <p:nvPr/>
        </p:nvSpPr>
        <p:spPr>
          <a:xfrm>
            <a:off x="7396980" y="3136612"/>
            <a:ext cx="9262357" cy="3334246"/>
          </a:xfrm>
          <a:prstGeom prst="rect">
            <a:avLst/>
          </a:prstGeom>
        </p:spPr>
        <p:txBody>
          <a:bodyPr wrap="square" lIns="0" tIns="0" rIns="0" bIns="0" rtlCol="0" anchor="t">
            <a:spAutoFit/>
          </a:bodyPr>
          <a:lstStyle/>
          <a:p>
            <a:pPr marL="685800" indent="-685800" algn="just" rtl="1">
              <a:lnSpc>
                <a:spcPts val="6548"/>
              </a:lnSpc>
              <a:buFont typeface="Arial" panose="020B0604020202020204" pitchFamily="34" charset="0"/>
              <a:buChar char="•"/>
            </a:pPr>
            <a:r>
              <a:rPr lang="en-US" sz="4800" b="1" dirty="0" err="1">
                <a:solidFill>
                  <a:schemeClr val="tx2"/>
                </a:solidFill>
                <a:latin typeface="Sakkal Majalla" panose="02000000000000000000" pitchFamily="2" charset="-78"/>
                <a:cs typeface="Sakkal Majalla" panose="02000000000000000000" pitchFamily="2" charset="-78"/>
              </a:rPr>
              <a:t>تعريف</a:t>
            </a:r>
            <a:r>
              <a:rPr lang="en-US" sz="4800" b="1" dirty="0">
                <a:solidFill>
                  <a:schemeClr val="tx2"/>
                </a:solidFill>
                <a:latin typeface="Sakkal Majalla" panose="02000000000000000000" pitchFamily="2" charset="-78"/>
                <a:cs typeface="Sakkal Majalla" panose="02000000000000000000" pitchFamily="2" charset="-78"/>
              </a:rPr>
              <a:t> </a:t>
            </a:r>
            <a:r>
              <a:rPr lang="en-US" sz="4800" b="1" dirty="0" err="1">
                <a:solidFill>
                  <a:schemeClr val="tx2"/>
                </a:solidFill>
                <a:latin typeface="Sakkal Majalla" panose="02000000000000000000" pitchFamily="2" charset="-78"/>
                <a:cs typeface="Sakkal Majalla" panose="02000000000000000000" pitchFamily="2" charset="-78"/>
              </a:rPr>
              <a:t>التسويق</a:t>
            </a:r>
            <a:endParaRPr lang="ar-EG" sz="4800" b="1" dirty="0">
              <a:solidFill>
                <a:schemeClr val="tx2"/>
              </a:solidFill>
              <a:latin typeface="Sakkal Majalla" panose="02000000000000000000" pitchFamily="2" charset="-78"/>
              <a:cs typeface="Sakkal Majalla" panose="02000000000000000000" pitchFamily="2" charset="-78"/>
            </a:endParaRPr>
          </a:p>
          <a:p>
            <a:pPr marL="685800" indent="-685800" algn="just" rtl="1">
              <a:lnSpc>
                <a:spcPts val="6548"/>
              </a:lnSpc>
              <a:buFont typeface="Arial" panose="020B0604020202020204" pitchFamily="34" charset="0"/>
              <a:buChar char="•"/>
            </a:pPr>
            <a:r>
              <a:rPr lang="en-US" sz="4800" b="1" dirty="0" err="1">
                <a:solidFill>
                  <a:schemeClr val="tx2"/>
                </a:solidFill>
                <a:latin typeface="Sakkal Majalla" panose="02000000000000000000" pitchFamily="2" charset="-78"/>
                <a:cs typeface="Sakkal Majalla" panose="02000000000000000000" pitchFamily="2" charset="-78"/>
              </a:rPr>
              <a:t>أسباب</a:t>
            </a:r>
            <a:r>
              <a:rPr lang="ar-EG" sz="4800" b="1" dirty="0">
                <a:solidFill>
                  <a:schemeClr val="tx2"/>
                </a:solidFill>
                <a:latin typeface="Sakkal Majalla" panose="02000000000000000000" pitchFamily="2" charset="-78"/>
                <a:cs typeface="Sakkal Majalla" panose="02000000000000000000" pitchFamily="2" charset="-78"/>
              </a:rPr>
              <a:t> دراسة التسويق</a:t>
            </a:r>
            <a:endParaRPr lang="en-US" sz="4800" b="1" dirty="0">
              <a:solidFill>
                <a:schemeClr val="tx2"/>
              </a:solidFill>
              <a:latin typeface="Sakkal Majalla" panose="02000000000000000000" pitchFamily="2" charset="-78"/>
              <a:cs typeface="Sakkal Majalla" panose="02000000000000000000" pitchFamily="2" charset="-78"/>
            </a:endParaRPr>
          </a:p>
          <a:p>
            <a:pPr marL="685800" indent="-685800" algn="just" rtl="1">
              <a:lnSpc>
                <a:spcPts val="6548"/>
              </a:lnSpc>
              <a:buFont typeface="Arial" panose="020B0604020202020204" pitchFamily="34" charset="0"/>
              <a:buChar char="•"/>
            </a:pPr>
            <a:r>
              <a:rPr lang="en-US" sz="4800" b="1" dirty="0" err="1">
                <a:solidFill>
                  <a:schemeClr val="tx2"/>
                </a:solidFill>
                <a:latin typeface="Sakkal Majalla" panose="02000000000000000000" pitchFamily="2" charset="-78"/>
                <a:cs typeface="Sakkal Majalla" panose="02000000000000000000" pitchFamily="2" charset="-78"/>
              </a:rPr>
              <a:t>الصفات</a:t>
            </a:r>
            <a:r>
              <a:rPr lang="en-US" sz="4800" b="1" dirty="0">
                <a:solidFill>
                  <a:schemeClr val="tx2"/>
                </a:solidFill>
                <a:latin typeface="Sakkal Majalla" panose="02000000000000000000" pitchFamily="2" charset="-78"/>
                <a:cs typeface="Sakkal Majalla" panose="02000000000000000000" pitchFamily="2" charset="-78"/>
              </a:rPr>
              <a:t> </a:t>
            </a:r>
            <a:r>
              <a:rPr lang="en-US" sz="4800" b="1" dirty="0" err="1">
                <a:solidFill>
                  <a:schemeClr val="tx2"/>
                </a:solidFill>
                <a:latin typeface="Sakkal Majalla" panose="02000000000000000000" pitchFamily="2" charset="-78"/>
                <a:cs typeface="Sakkal Majalla" panose="02000000000000000000" pitchFamily="2" charset="-78"/>
              </a:rPr>
              <a:t>العامة</a:t>
            </a:r>
            <a:r>
              <a:rPr lang="en-US" sz="4800" b="1" dirty="0">
                <a:solidFill>
                  <a:schemeClr val="tx2"/>
                </a:solidFill>
                <a:latin typeface="Sakkal Majalla" panose="02000000000000000000" pitchFamily="2" charset="-78"/>
                <a:cs typeface="Sakkal Majalla" panose="02000000000000000000" pitchFamily="2" charset="-78"/>
              </a:rPr>
              <a:t> </a:t>
            </a:r>
            <a:r>
              <a:rPr lang="en-US" sz="4800" b="1" dirty="0" err="1">
                <a:solidFill>
                  <a:schemeClr val="tx2"/>
                </a:solidFill>
                <a:latin typeface="Sakkal Majalla" panose="02000000000000000000" pitchFamily="2" charset="-78"/>
                <a:cs typeface="Sakkal Majalla" panose="02000000000000000000" pitchFamily="2" charset="-78"/>
              </a:rPr>
              <a:t>للتسويق</a:t>
            </a:r>
            <a:r>
              <a:rPr lang="en-US" sz="4800" b="1" dirty="0">
                <a:solidFill>
                  <a:schemeClr val="tx2"/>
                </a:solidFill>
                <a:latin typeface="Sakkal Majalla" panose="02000000000000000000" pitchFamily="2" charset="-78"/>
                <a:cs typeface="Sakkal Majalla" panose="02000000000000000000" pitchFamily="2" charset="-78"/>
              </a:rPr>
              <a:t> </a:t>
            </a:r>
            <a:r>
              <a:rPr lang="en-US" sz="4800" b="1" dirty="0" err="1">
                <a:solidFill>
                  <a:schemeClr val="tx2"/>
                </a:solidFill>
                <a:latin typeface="Sakkal Majalla" panose="02000000000000000000" pitchFamily="2" charset="-78"/>
                <a:cs typeface="Sakkal Majalla" panose="02000000000000000000" pitchFamily="2" charset="-78"/>
              </a:rPr>
              <a:t>في</a:t>
            </a:r>
            <a:r>
              <a:rPr lang="en-US" sz="4800" b="1" dirty="0">
                <a:solidFill>
                  <a:schemeClr val="tx2"/>
                </a:solidFill>
                <a:latin typeface="Sakkal Majalla" panose="02000000000000000000" pitchFamily="2" charset="-78"/>
                <a:cs typeface="Sakkal Majalla" panose="02000000000000000000" pitchFamily="2" charset="-78"/>
              </a:rPr>
              <a:t> </a:t>
            </a:r>
            <a:r>
              <a:rPr lang="en-US" sz="4800" b="1" dirty="0" err="1">
                <a:solidFill>
                  <a:schemeClr val="tx2"/>
                </a:solidFill>
                <a:latin typeface="Sakkal Majalla" panose="02000000000000000000" pitchFamily="2" charset="-78"/>
                <a:cs typeface="Sakkal Majalla" panose="02000000000000000000" pitchFamily="2" charset="-78"/>
              </a:rPr>
              <a:t>الشركات</a:t>
            </a:r>
            <a:endParaRPr lang="ar-EG" sz="4800" b="1" dirty="0">
              <a:solidFill>
                <a:schemeClr val="tx2"/>
              </a:solidFill>
              <a:latin typeface="Sakkal Majalla" panose="02000000000000000000" pitchFamily="2" charset="-78"/>
              <a:cs typeface="Sakkal Majalla" panose="02000000000000000000" pitchFamily="2" charset="-78"/>
            </a:endParaRPr>
          </a:p>
          <a:p>
            <a:pPr marL="685800" indent="-685800" algn="just" rtl="1">
              <a:lnSpc>
                <a:spcPts val="6548"/>
              </a:lnSpc>
              <a:buFont typeface="Arial" panose="020B0604020202020204" pitchFamily="34" charset="0"/>
              <a:buChar char="•"/>
            </a:pPr>
            <a:r>
              <a:rPr lang="en-US" sz="4800" b="1" dirty="0" err="1">
                <a:solidFill>
                  <a:schemeClr val="tx2"/>
                </a:solidFill>
                <a:latin typeface="Sakkal Majalla" panose="02000000000000000000" pitchFamily="2" charset="-78"/>
                <a:cs typeface="Sakkal Majalla" panose="02000000000000000000" pitchFamily="2" charset="-78"/>
              </a:rPr>
              <a:t>تصنيف</a:t>
            </a:r>
            <a:r>
              <a:rPr lang="en-US" sz="4800" b="1" dirty="0">
                <a:solidFill>
                  <a:schemeClr val="tx2"/>
                </a:solidFill>
                <a:latin typeface="Sakkal Majalla" panose="02000000000000000000" pitchFamily="2" charset="-78"/>
                <a:cs typeface="Sakkal Majalla" panose="02000000000000000000" pitchFamily="2" charset="-78"/>
              </a:rPr>
              <a:t> </a:t>
            </a:r>
            <a:r>
              <a:rPr lang="en-US" sz="4800" b="1" dirty="0" err="1">
                <a:solidFill>
                  <a:schemeClr val="tx2"/>
                </a:solidFill>
                <a:latin typeface="Sakkal Majalla" panose="02000000000000000000" pitchFamily="2" charset="-78"/>
                <a:cs typeface="Sakkal Majalla" panose="02000000000000000000" pitchFamily="2" charset="-78"/>
              </a:rPr>
              <a:t>التسويق</a:t>
            </a:r>
            <a:r>
              <a:rPr lang="en-US" sz="4800" b="1" dirty="0">
                <a:solidFill>
                  <a:schemeClr val="tx2"/>
                </a:solidFill>
                <a:latin typeface="Sakkal Majalla" panose="02000000000000000000" pitchFamily="2" charset="-78"/>
                <a:cs typeface="Sakkal Majalla" panose="02000000000000000000" pitchFamily="2" charset="-78"/>
              </a:rPr>
              <a:t> </a:t>
            </a:r>
            <a:r>
              <a:rPr lang="en-US" sz="4800" b="1" dirty="0" err="1">
                <a:solidFill>
                  <a:schemeClr val="tx2"/>
                </a:solidFill>
                <a:latin typeface="Sakkal Majalla" panose="02000000000000000000" pitchFamily="2" charset="-78"/>
                <a:cs typeface="Sakkal Majalla" panose="02000000000000000000" pitchFamily="2" charset="-78"/>
              </a:rPr>
              <a:t>بحسب</a:t>
            </a:r>
            <a:r>
              <a:rPr lang="en-US" sz="4800" b="1" dirty="0">
                <a:solidFill>
                  <a:schemeClr val="tx2"/>
                </a:solidFill>
                <a:latin typeface="Sakkal Majalla" panose="02000000000000000000" pitchFamily="2" charset="-78"/>
                <a:cs typeface="Sakkal Majalla" panose="02000000000000000000" pitchFamily="2" charset="-78"/>
              </a:rPr>
              <a:t> </a:t>
            </a:r>
            <a:r>
              <a:rPr lang="en-US" sz="4800" b="1" dirty="0" err="1">
                <a:solidFill>
                  <a:schemeClr val="tx2"/>
                </a:solidFill>
                <a:latin typeface="Sakkal Majalla" panose="02000000000000000000" pitchFamily="2" charset="-78"/>
                <a:cs typeface="Sakkal Majalla" panose="02000000000000000000" pitchFamily="2" charset="-78"/>
              </a:rPr>
              <a:t>دوره</a:t>
            </a:r>
            <a:endParaRPr lang="en-US" sz="4800" b="1" dirty="0">
              <a:solidFill>
                <a:schemeClr val="tx2"/>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38108"/>
    </mc:Choice>
    <mc:Fallback xmlns="">
      <p:transition spd="slow" advTm="3810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50"/>
            <a:ext cx="13881970" cy="105900"/>
            <a:chOff x="0" y="0"/>
            <a:chExt cx="18509294" cy="141200"/>
          </a:xfrm>
        </p:grpSpPr>
        <p:sp>
          <p:nvSpPr>
            <p:cNvPr id="4" name="Freeform 4"/>
            <p:cNvSpPr/>
            <p:nvPr/>
          </p:nvSpPr>
          <p:spPr>
            <a:xfrm>
              <a:off x="0" y="0"/>
              <a:ext cx="18509235" cy="141224"/>
            </a:xfrm>
            <a:custGeom>
              <a:avLst/>
              <a:gdLst/>
              <a:ahLst/>
              <a:cxnLst/>
              <a:rect l="l" t="t" r="r" b="b"/>
              <a:pathLst>
                <a:path w="18509235" h="141224">
                  <a:moveTo>
                    <a:pt x="0" y="0"/>
                  </a:moveTo>
                  <a:lnTo>
                    <a:pt x="18509235" y="0"/>
                  </a:lnTo>
                  <a:lnTo>
                    <a:pt x="18509235" y="141224"/>
                  </a:lnTo>
                  <a:lnTo>
                    <a:pt x="0" y="141224"/>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270647" y="6934402"/>
            <a:ext cx="4624273" cy="3352598"/>
          </a:xfrm>
          <a:custGeom>
            <a:avLst/>
            <a:gdLst/>
            <a:ahLst/>
            <a:cxnLst/>
            <a:rect l="l" t="t" r="r" b="b"/>
            <a:pathLst>
              <a:path w="4624273" h="3352598">
                <a:moveTo>
                  <a:pt x="0" y="0"/>
                </a:moveTo>
                <a:lnTo>
                  <a:pt x="4624272" y="0"/>
                </a:lnTo>
                <a:lnTo>
                  <a:pt x="4624272" y="3352598"/>
                </a:lnTo>
                <a:lnTo>
                  <a:pt x="0" y="3352598"/>
                </a:lnTo>
                <a:lnTo>
                  <a:pt x="0" y="0"/>
                </a:lnTo>
                <a:close/>
              </a:path>
            </a:pathLst>
          </a:custGeom>
          <a:blipFill>
            <a:blip r:embed="rId4"/>
            <a:stretch>
              <a:fillRect/>
            </a:stretch>
          </a:blipFill>
        </p:spPr>
      </p:sp>
      <p:sp>
        <p:nvSpPr>
          <p:cNvPr id="7" name="TextBox 7"/>
          <p:cNvSpPr txBox="1"/>
          <p:nvPr/>
        </p:nvSpPr>
        <p:spPr>
          <a:xfrm>
            <a:off x="13988377" y="9475141"/>
            <a:ext cx="3741420" cy="518250"/>
          </a:xfrm>
          <a:prstGeom prst="rect">
            <a:avLst/>
          </a:prstGeom>
        </p:spPr>
        <p:txBody>
          <a:bodyPr lIns="0" tIns="0" rIns="0" bIns="0" rtlCol="0" anchor="t">
            <a:spAutoFit/>
          </a:bodyPr>
          <a:lstStyle/>
          <a:p>
            <a:pPr algn="ctr">
              <a:lnSpc>
                <a:spcPts val="3600"/>
              </a:lnSpc>
            </a:pPr>
            <a:r>
              <a:rPr lang="en-US" sz="3000" spc="28">
                <a:solidFill>
                  <a:srgbClr val="000000"/>
                </a:solidFill>
                <a:latin typeface="TT Rounds Condensed Bold"/>
              </a:rPr>
              <a:t>www.midocean.ae</a:t>
            </a:r>
          </a:p>
        </p:txBody>
      </p:sp>
      <p:sp>
        <p:nvSpPr>
          <p:cNvPr id="8" name="TextBox 8"/>
          <p:cNvSpPr txBox="1"/>
          <p:nvPr/>
        </p:nvSpPr>
        <p:spPr>
          <a:xfrm>
            <a:off x="12115800" y="1376154"/>
            <a:ext cx="4827429" cy="856004"/>
          </a:xfrm>
          <a:prstGeom prst="rect">
            <a:avLst/>
          </a:prstGeom>
        </p:spPr>
        <p:txBody>
          <a:bodyPr lIns="0" tIns="0" rIns="0" bIns="0" rtlCol="0" anchor="t">
            <a:spAutoFit/>
          </a:bodyPr>
          <a:lstStyle/>
          <a:p>
            <a:pPr algn="just" rtl="1">
              <a:lnSpc>
                <a:spcPts val="6548"/>
              </a:lnSpc>
            </a:pPr>
            <a:r>
              <a:rPr lang="en-US" sz="6000" b="1" dirty="0" err="1">
                <a:solidFill>
                  <a:srgbClr val="FF0000"/>
                </a:solidFill>
                <a:latin typeface="Sakkal Majalla" panose="02000000000000000000" pitchFamily="2" charset="-78"/>
                <a:cs typeface="Sakkal Majalla" panose="02000000000000000000" pitchFamily="2" charset="-78"/>
              </a:rPr>
              <a:t>مقدمة</a:t>
            </a:r>
            <a:endParaRPr lang="en-US" sz="6000" b="1" dirty="0">
              <a:solidFill>
                <a:srgbClr val="FF0000"/>
              </a:solidFill>
              <a:latin typeface="Sakkal Majalla" panose="02000000000000000000" pitchFamily="2" charset="-78"/>
              <a:cs typeface="Sakkal Majalla" panose="02000000000000000000" pitchFamily="2" charset="-78"/>
            </a:endParaRPr>
          </a:p>
        </p:txBody>
      </p:sp>
      <p:sp>
        <p:nvSpPr>
          <p:cNvPr id="9" name="TextBox 9"/>
          <p:cNvSpPr txBox="1"/>
          <p:nvPr/>
        </p:nvSpPr>
        <p:spPr>
          <a:xfrm>
            <a:off x="4441645" y="2249476"/>
            <a:ext cx="12877215" cy="4119910"/>
          </a:xfrm>
          <a:prstGeom prst="rect">
            <a:avLst/>
          </a:prstGeom>
        </p:spPr>
        <p:txBody>
          <a:bodyPr lIns="0" tIns="0" rIns="0" bIns="0" rtlCol="0" anchor="t">
            <a:spAutoFit/>
          </a:bodyPr>
          <a:lstStyle/>
          <a:p>
            <a:pPr algn="just" rtl="1">
              <a:lnSpc>
                <a:spcPts val="5392"/>
              </a:lnSpc>
            </a:pPr>
            <a:r>
              <a:rPr lang="en-US" sz="4200" dirty="0" err="1">
                <a:solidFill>
                  <a:srgbClr val="0D0D0D"/>
                </a:solidFill>
                <a:latin typeface="Sakkal Majalla" panose="02000000000000000000" pitchFamily="2" charset="-78"/>
                <a:cs typeface="Sakkal Majalla" panose="02000000000000000000" pitchFamily="2" charset="-78"/>
              </a:rPr>
              <a:t>يشير</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أستاذ</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التجارة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المعروف</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في</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جامعة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هارفارد</a:t>
            </a:r>
            <a:r>
              <a:rPr lang="en-US" sz="4200" dirty="0">
                <a:solidFill>
                  <a:srgbClr val="0D0D0D"/>
                </a:solidFill>
                <a:latin typeface="Sakkal Majalla" panose="02000000000000000000" pitchFamily="2" charset="-78"/>
                <a:cs typeface="Sakkal Majalla" panose="02000000000000000000" pitchFamily="2" charset="-78"/>
              </a:rPr>
              <a:t> ثيودور ليفيت </a:t>
            </a:r>
            <a:r>
              <a:rPr lang="ar-EG" sz="4200" dirty="0">
                <a:solidFill>
                  <a:srgbClr val="0D0D0D"/>
                </a:solidFill>
                <a:latin typeface="Sakkal Majalla" panose="02000000000000000000" pitchFamily="2" charset="-78"/>
                <a:cs typeface="Sakkal Majalla" panose="02000000000000000000" pitchFamily="2" charset="-78"/>
              </a:rPr>
              <a:t> </a:t>
            </a:r>
            <a:r>
              <a:rPr lang="en-US" sz="4200" dirty="0">
                <a:solidFill>
                  <a:srgbClr val="0D0D0D"/>
                </a:solidFill>
                <a:latin typeface="Sakkal Majalla" panose="02000000000000000000" pitchFamily="2" charset="-78"/>
                <a:cs typeface="Sakkal Majalla" panose="02000000000000000000" pitchFamily="2" charset="-78"/>
              </a:rPr>
              <a:t>(Theodore Levitt ) </a:t>
            </a:r>
            <a:r>
              <a:rPr lang="en-US" sz="4200" dirty="0" err="1">
                <a:solidFill>
                  <a:srgbClr val="0D0D0D"/>
                </a:solidFill>
                <a:latin typeface="Sakkal Majalla" panose="02000000000000000000" pitchFamily="2" charset="-78"/>
                <a:cs typeface="Sakkal Majalla" panose="02000000000000000000" pitchFamily="2" charset="-78"/>
              </a:rPr>
              <a:t>إلى</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أن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هدف</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جميع</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الشركات</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هو</a:t>
            </a:r>
            <a:r>
              <a:rPr lang="en-US" sz="4200" dirty="0">
                <a:solidFill>
                  <a:srgbClr val="0D0D0D"/>
                </a:solidFill>
                <a:latin typeface="Sakkal Majalla" panose="02000000000000000000" pitchFamily="2" charset="-78"/>
                <a:cs typeface="Sakkal Majalla" panose="02000000000000000000" pitchFamily="2" charset="-78"/>
              </a:rPr>
              <a:t> </a:t>
            </a:r>
            <a:r>
              <a:rPr lang="ar-EG" sz="4200" dirty="0">
                <a:solidFill>
                  <a:srgbClr val="0D0D0D"/>
                </a:solidFill>
                <a:latin typeface="Sakkal Majalla" panose="02000000000000000000" pitchFamily="2" charset="-78"/>
                <a:cs typeface="Sakkal Majalla" panose="02000000000000000000" pitchFamily="2" charset="-78"/>
              </a:rPr>
              <a:t>"</a:t>
            </a:r>
            <a:r>
              <a:rPr lang="en-US" sz="4200" dirty="0" err="1">
                <a:solidFill>
                  <a:srgbClr val="0D0D0D"/>
                </a:solidFill>
                <a:latin typeface="Sakkal Majalla" panose="02000000000000000000" pitchFamily="2" charset="-78"/>
                <a:cs typeface="Sakkal Majalla" panose="02000000000000000000" pitchFamily="2" charset="-78"/>
              </a:rPr>
              <a:t>العثور</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على</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الزبائن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وجذبهم</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ومن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ثم</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الحفاظ</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عليهم</a:t>
            </a:r>
            <a:r>
              <a:rPr lang="ar-EG" sz="4200" dirty="0">
                <a:solidFill>
                  <a:srgbClr val="0D0D0D"/>
                </a:solidFill>
                <a:latin typeface="Sakkal Majalla" panose="02000000000000000000" pitchFamily="2" charset="-78"/>
                <a:cs typeface="Sakkal Majalla" panose="02000000000000000000" pitchFamily="2" charset="-78"/>
              </a:rPr>
              <a:t>"</a:t>
            </a:r>
            <a:r>
              <a:rPr lang="en-US" sz="4200" dirty="0">
                <a:solidFill>
                  <a:srgbClr val="0D0D0D"/>
                </a:solidFill>
                <a:latin typeface="Sakkal Majalla" panose="02000000000000000000" pitchFamily="2" charset="-78"/>
                <a:cs typeface="Sakkal Majalla" panose="02000000000000000000" pitchFamily="2" charset="-78"/>
              </a:rPr>
              <a:t>.</a:t>
            </a:r>
            <a:r>
              <a:rPr lang="ar-EG"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ولكن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الطريقة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الوحيدة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لتحقيق</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هذا</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الهدف</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هي</a:t>
            </a:r>
            <a:r>
              <a:rPr lang="en-US" sz="4200" dirty="0">
                <a:solidFill>
                  <a:srgbClr val="0D0D0D"/>
                </a:solidFill>
                <a:latin typeface="Sakkal Majalla" panose="02000000000000000000" pitchFamily="2" charset="-78"/>
                <a:cs typeface="Sakkal Majalla" panose="02000000000000000000" pitchFamily="2" charset="-78"/>
              </a:rPr>
              <a:t> إيجاد </a:t>
            </a:r>
            <a:r>
              <a:rPr lang="en-US" sz="4200" dirty="0" err="1">
                <a:solidFill>
                  <a:srgbClr val="0D0D0D"/>
                </a:solidFill>
                <a:latin typeface="Sakkal Majalla" panose="02000000000000000000" pitchFamily="2" charset="-78"/>
                <a:cs typeface="Sakkal Majalla" panose="02000000000000000000" pitchFamily="2" charset="-78"/>
              </a:rPr>
              <a:t>ميزات</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تنافسية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وبمعنًى</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آخر</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إقناع</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الزبائن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المحتملين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بأن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عرضك</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يلبي</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احتياجاتهم</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في</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تلك</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الفترة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الزمنية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المحددة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وإذا</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استطعت</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تقديم</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هذه</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الميزة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باستمرار</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فلن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يبحث</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الزبون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عن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أية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بدائل</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أخرى</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وسوف</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يصبح</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شراء</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منتجك</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أشبه</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بعادة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لديه</a:t>
            </a:r>
            <a:r>
              <a:rPr lang="en-US" sz="4200" dirty="0">
                <a:solidFill>
                  <a:srgbClr val="0D0D0D"/>
                </a:solidFill>
                <a:latin typeface="Sakkal Majalla" panose="02000000000000000000" pitchFamily="2" charset="-78"/>
                <a:cs typeface="Sakkal Majalla" panose="02000000000000000000" pitchFamily="2" charset="-78"/>
              </a:rPr>
              <a:t>. </a:t>
            </a:r>
          </a:p>
        </p:txBody>
      </p:sp>
    </p:spTree>
  </p:cSld>
  <p:clrMapOvr>
    <a:masterClrMapping/>
  </p:clrMapOvr>
  <mc:AlternateContent xmlns:mc="http://schemas.openxmlformats.org/markup-compatibility/2006" xmlns:p14="http://schemas.microsoft.com/office/powerpoint/2010/main">
    <mc:Choice Requires="p14">
      <p:transition spd="slow" p14:dur="2000" advTm="66273"/>
    </mc:Choice>
    <mc:Fallback xmlns="">
      <p:transition spd="slow" advTm="6627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50"/>
            <a:ext cx="14078086" cy="191625"/>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6117471" y="2445782"/>
            <a:ext cx="11612326" cy="4489691"/>
          </a:xfrm>
          <a:prstGeom prst="rect">
            <a:avLst/>
          </a:prstGeom>
        </p:spPr>
        <p:txBody>
          <a:bodyPr lIns="0" tIns="0" rIns="0" bIns="0" rtlCol="0" anchor="t">
            <a:spAutoFit/>
          </a:bodyPr>
          <a:lstStyle/>
          <a:p>
            <a:pPr algn="just" rtl="1">
              <a:lnSpc>
                <a:spcPts val="5040"/>
              </a:lnSpc>
            </a:pPr>
            <a:r>
              <a:rPr lang="en-US" sz="4200" dirty="0" err="1">
                <a:solidFill>
                  <a:srgbClr val="0D0D0D"/>
                </a:solidFill>
                <a:latin typeface="Sakkal Majalla" panose="02000000000000000000" pitchFamily="2" charset="-78"/>
                <a:cs typeface="Sakkal Majalla" panose="02000000000000000000" pitchFamily="2" charset="-78"/>
              </a:rPr>
              <a:t>ويشبه</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هذا</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الولاء</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سلوك</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الكثير</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من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الأمريكيين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الذين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لا</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يقودون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إلا</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سيارات</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فورد</a:t>
            </a:r>
            <a:r>
              <a:rPr lang="en-US" sz="4200" dirty="0">
                <a:solidFill>
                  <a:srgbClr val="0D0D0D"/>
                </a:solidFill>
                <a:latin typeface="Sakkal Majalla" panose="02000000000000000000" pitchFamily="2" charset="-78"/>
                <a:cs typeface="Sakkal Majalla" panose="02000000000000000000" pitchFamily="2" charset="-78"/>
              </a:rPr>
              <a:t>  ford </a:t>
            </a:r>
            <a:r>
              <a:rPr lang="en-US" sz="4200" dirty="0" err="1">
                <a:solidFill>
                  <a:srgbClr val="0D0D0D"/>
                </a:solidFill>
                <a:latin typeface="Sakkal Majalla" panose="02000000000000000000" pitchFamily="2" charset="-78"/>
                <a:cs typeface="Sakkal Majalla" panose="02000000000000000000" pitchFamily="2" charset="-78"/>
              </a:rPr>
              <a:t>ولا</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يستخدمون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سوى</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فرشاة</a:t>
            </a:r>
            <a:r>
              <a:rPr lang="en-US" sz="4200" dirty="0">
                <a:solidFill>
                  <a:srgbClr val="0D0D0D"/>
                </a:solidFill>
                <a:latin typeface="Sakkal Majalla" panose="02000000000000000000" pitchFamily="2" charset="-78"/>
                <a:cs typeface="Sakkal Majalla" panose="02000000000000000000" pitchFamily="2" charset="-78"/>
              </a:rPr>
              <a:t> Crest </a:t>
            </a:r>
            <a:r>
              <a:rPr lang="en-US" sz="4200" dirty="0" err="1">
                <a:solidFill>
                  <a:srgbClr val="0D0D0D"/>
                </a:solidFill>
                <a:latin typeface="Sakkal Majalla" panose="02000000000000000000" pitchFamily="2" charset="-78"/>
                <a:cs typeface="Sakkal Majalla" panose="02000000000000000000" pitchFamily="2" charset="-78"/>
              </a:rPr>
              <a:t>ولا</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يستعملون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سوى</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حواسيب</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ديل</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إن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بناء</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وتوطيد</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هذا</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الالتزام</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الأعمى</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تجاه</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علامة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تجارية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أو</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متجر</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أو</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شخص</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أو</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فكرة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دون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النظر</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إلى</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أية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بدائل</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أخرى</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هو</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الحلم</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الذي</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تسعى</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جميع</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الشركات</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إلى</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تحقيقه</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ولكن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ذلك</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غير</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ممكن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بدون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برنامج</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تسويقي</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فعّال</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وباختصار</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يمكن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القول</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إن</a:t>
            </a:r>
            <a:r>
              <a:rPr lang="en-US" sz="4200" dirty="0">
                <a:solidFill>
                  <a:srgbClr val="0D0D0D"/>
                </a:solidFill>
                <a:latin typeface="Sakkal Majalla" panose="02000000000000000000" pitchFamily="2" charset="-78"/>
                <a:cs typeface="Sakkal Majalla" panose="02000000000000000000" pitchFamily="2" charset="-78"/>
              </a:rPr>
              <a:t> </a:t>
            </a:r>
            <a:r>
              <a:rPr lang="en-US" sz="4200" b="1" dirty="0" err="1">
                <a:solidFill>
                  <a:srgbClr val="0D0D0D"/>
                </a:solidFill>
                <a:latin typeface="Sakkal Majalla" panose="02000000000000000000" pitchFamily="2" charset="-78"/>
                <a:cs typeface="Sakkal Majalla" panose="02000000000000000000" pitchFamily="2" charset="-78"/>
              </a:rPr>
              <a:t>دور</a:t>
            </a:r>
            <a:r>
              <a:rPr lang="en-US" sz="4200" b="1" dirty="0">
                <a:solidFill>
                  <a:srgbClr val="0D0D0D"/>
                </a:solidFill>
                <a:latin typeface="Sakkal Majalla" panose="02000000000000000000" pitchFamily="2" charset="-78"/>
                <a:cs typeface="Sakkal Majalla" panose="02000000000000000000" pitchFamily="2" charset="-78"/>
              </a:rPr>
              <a:t> </a:t>
            </a:r>
            <a:r>
              <a:rPr lang="en-US" sz="4200" b="1" dirty="0" err="1">
                <a:solidFill>
                  <a:srgbClr val="0D0D0D"/>
                </a:solidFill>
                <a:latin typeface="Sakkal Majalla" panose="02000000000000000000" pitchFamily="2" charset="-78"/>
                <a:cs typeface="Sakkal Majalla" panose="02000000000000000000" pitchFamily="2" charset="-78"/>
              </a:rPr>
              <a:t>التسويق</a:t>
            </a:r>
            <a:r>
              <a:rPr lang="en-US" sz="4200" b="1" dirty="0">
                <a:solidFill>
                  <a:srgbClr val="0D0D0D"/>
                </a:solidFill>
                <a:latin typeface="Sakkal Majalla" panose="02000000000000000000" pitchFamily="2" charset="-78"/>
                <a:cs typeface="Sakkal Majalla" panose="02000000000000000000" pitchFamily="2" charset="-78"/>
              </a:rPr>
              <a:t> </a:t>
            </a:r>
            <a:r>
              <a:rPr lang="en-US" sz="4200" b="1" dirty="0" err="1">
                <a:solidFill>
                  <a:srgbClr val="0D0D0D"/>
                </a:solidFill>
                <a:latin typeface="Sakkal Majalla" panose="02000000000000000000" pitchFamily="2" charset="-78"/>
                <a:cs typeface="Sakkal Majalla" panose="02000000000000000000" pitchFamily="2" charset="-78"/>
              </a:rPr>
              <a:t>يتلخص</a:t>
            </a:r>
            <a:r>
              <a:rPr lang="en-US" sz="4200" b="1" dirty="0">
                <a:solidFill>
                  <a:srgbClr val="0D0D0D"/>
                </a:solidFill>
                <a:latin typeface="Sakkal Majalla" panose="02000000000000000000" pitchFamily="2" charset="-78"/>
                <a:cs typeface="Sakkal Majalla" panose="02000000000000000000" pitchFamily="2" charset="-78"/>
              </a:rPr>
              <a:t> </a:t>
            </a:r>
            <a:r>
              <a:rPr lang="en-US" sz="4200" b="1" dirty="0" err="1">
                <a:solidFill>
                  <a:srgbClr val="0D0D0D"/>
                </a:solidFill>
                <a:latin typeface="Sakkal Majalla" panose="02000000000000000000" pitchFamily="2" charset="-78"/>
                <a:cs typeface="Sakkal Majalla" panose="02000000000000000000" pitchFamily="2" charset="-78"/>
              </a:rPr>
              <a:t>في</a:t>
            </a:r>
            <a:r>
              <a:rPr lang="en-US" sz="4200" b="1" dirty="0">
                <a:solidFill>
                  <a:srgbClr val="0D0D0D"/>
                </a:solidFill>
                <a:latin typeface="Sakkal Majalla" panose="02000000000000000000" pitchFamily="2" charset="-78"/>
                <a:cs typeface="Sakkal Majalla" panose="02000000000000000000" pitchFamily="2" charset="-78"/>
              </a:rPr>
              <a:t> </a:t>
            </a:r>
            <a:r>
              <a:rPr lang="en-US" sz="4200" b="1" dirty="0" err="1">
                <a:solidFill>
                  <a:srgbClr val="0D0D0D"/>
                </a:solidFill>
                <a:latin typeface="Sakkal Majalla" panose="02000000000000000000" pitchFamily="2" charset="-78"/>
                <a:cs typeface="Sakkal Majalla" panose="02000000000000000000" pitchFamily="2" charset="-78"/>
              </a:rPr>
              <a:t>مساعدة</a:t>
            </a:r>
            <a:r>
              <a:rPr lang="en-US" sz="4200" b="1" dirty="0">
                <a:solidFill>
                  <a:srgbClr val="0D0D0D"/>
                </a:solidFill>
                <a:latin typeface="Sakkal Majalla" panose="02000000000000000000" pitchFamily="2" charset="-78"/>
                <a:cs typeface="Sakkal Majalla" panose="02000000000000000000" pitchFamily="2" charset="-78"/>
              </a:rPr>
              <a:t> </a:t>
            </a:r>
            <a:r>
              <a:rPr lang="en-US" sz="4200" b="1" dirty="0" err="1">
                <a:solidFill>
                  <a:srgbClr val="0D0D0D"/>
                </a:solidFill>
                <a:latin typeface="Sakkal Majalla" panose="02000000000000000000" pitchFamily="2" charset="-78"/>
                <a:cs typeface="Sakkal Majalla" panose="02000000000000000000" pitchFamily="2" charset="-78"/>
              </a:rPr>
              <a:t>الشركات</a:t>
            </a:r>
            <a:r>
              <a:rPr lang="en-US" sz="4200" b="1" dirty="0">
                <a:solidFill>
                  <a:srgbClr val="0D0D0D"/>
                </a:solidFill>
                <a:latin typeface="Sakkal Majalla" panose="02000000000000000000" pitchFamily="2" charset="-78"/>
                <a:cs typeface="Sakkal Majalla" panose="02000000000000000000" pitchFamily="2" charset="-78"/>
              </a:rPr>
              <a:t> </a:t>
            </a:r>
            <a:r>
              <a:rPr lang="en-US" sz="4200" b="1" dirty="0" err="1">
                <a:solidFill>
                  <a:srgbClr val="0D0D0D"/>
                </a:solidFill>
                <a:latin typeface="Sakkal Majalla" panose="02000000000000000000" pitchFamily="2" charset="-78"/>
                <a:cs typeface="Sakkal Majalla" panose="02000000000000000000" pitchFamily="2" charset="-78"/>
              </a:rPr>
              <a:t>على</a:t>
            </a:r>
            <a:r>
              <a:rPr lang="en-US" sz="4200" b="1" dirty="0">
                <a:solidFill>
                  <a:srgbClr val="0D0D0D"/>
                </a:solidFill>
                <a:latin typeface="Sakkal Majalla" panose="02000000000000000000" pitchFamily="2" charset="-78"/>
                <a:cs typeface="Sakkal Majalla" panose="02000000000000000000" pitchFamily="2" charset="-78"/>
              </a:rPr>
              <a:t> إيجاد </a:t>
            </a:r>
            <a:r>
              <a:rPr lang="en-US" sz="4200" b="1" dirty="0" err="1">
                <a:solidFill>
                  <a:srgbClr val="0D0D0D"/>
                </a:solidFill>
                <a:latin typeface="Sakkal Majalla" panose="02000000000000000000" pitchFamily="2" charset="-78"/>
                <a:cs typeface="Sakkal Majalla" panose="02000000000000000000" pitchFamily="2" charset="-78"/>
              </a:rPr>
              <a:t>الزبائن</a:t>
            </a:r>
            <a:r>
              <a:rPr lang="en-US" sz="4200" b="1" dirty="0">
                <a:solidFill>
                  <a:srgbClr val="0D0D0D"/>
                </a:solidFill>
                <a:latin typeface="Sakkal Majalla" panose="02000000000000000000" pitchFamily="2" charset="-78"/>
                <a:cs typeface="Sakkal Majalla" panose="02000000000000000000" pitchFamily="2" charset="-78"/>
              </a:rPr>
              <a:t> </a:t>
            </a:r>
            <a:r>
              <a:rPr lang="en-US" sz="4200" b="1" dirty="0" err="1">
                <a:solidFill>
                  <a:srgbClr val="0D0D0D"/>
                </a:solidFill>
                <a:latin typeface="Sakkal Majalla" panose="02000000000000000000" pitchFamily="2" charset="-78"/>
                <a:cs typeface="Sakkal Majalla" panose="02000000000000000000" pitchFamily="2" charset="-78"/>
              </a:rPr>
              <a:t>وإشباع</a:t>
            </a:r>
            <a:r>
              <a:rPr lang="en-US" sz="4200" b="1" dirty="0">
                <a:solidFill>
                  <a:srgbClr val="0D0D0D"/>
                </a:solidFill>
                <a:latin typeface="Sakkal Majalla" panose="02000000000000000000" pitchFamily="2" charset="-78"/>
                <a:cs typeface="Sakkal Majalla" panose="02000000000000000000" pitchFamily="2" charset="-78"/>
              </a:rPr>
              <a:t> </a:t>
            </a:r>
            <a:r>
              <a:rPr lang="en-US" sz="4200" b="1" dirty="0" err="1">
                <a:solidFill>
                  <a:srgbClr val="0D0D0D"/>
                </a:solidFill>
                <a:latin typeface="Sakkal Majalla" panose="02000000000000000000" pitchFamily="2" charset="-78"/>
                <a:cs typeface="Sakkal Majalla" panose="02000000000000000000" pitchFamily="2" charset="-78"/>
              </a:rPr>
              <a:t>رغباتهم</a:t>
            </a:r>
            <a:r>
              <a:rPr lang="en-US" sz="4200" b="1" dirty="0">
                <a:solidFill>
                  <a:srgbClr val="0D0D0D"/>
                </a:solidFill>
                <a:latin typeface="Sakkal Majalla" panose="02000000000000000000" pitchFamily="2" charset="-78"/>
                <a:cs typeface="Sakkal Majalla" panose="02000000000000000000" pitchFamily="2" charset="-78"/>
              </a:rPr>
              <a:t> </a:t>
            </a:r>
            <a:r>
              <a:rPr lang="en-US" sz="4200" b="1" dirty="0" err="1">
                <a:solidFill>
                  <a:srgbClr val="0D0D0D"/>
                </a:solidFill>
                <a:latin typeface="Sakkal Majalla" panose="02000000000000000000" pitchFamily="2" charset="-78"/>
                <a:cs typeface="Sakkal Majalla" panose="02000000000000000000" pitchFamily="2" charset="-78"/>
              </a:rPr>
              <a:t>والحفاظ</a:t>
            </a:r>
            <a:r>
              <a:rPr lang="en-US" sz="4200" b="1" dirty="0">
                <a:solidFill>
                  <a:srgbClr val="0D0D0D"/>
                </a:solidFill>
                <a:latin typeface="Sakkal Majalla" panose="02000000000000000000" pitchFamily="2" charset="-78"/>
                <a:cs typeface="Sakkal Majalla" panose="02000000000000000000" pitchFamily="2" charset="-78"/>
              </a:rPr>
              <a:t> </a:t>
            </a:r>
            <a:r>
              <a:rPr lang="en-US" sz="4200" b="1" dirty="0" err="1">
                <a:solidFill>
                  <a:srgbClr val="0D0D0D"/>
                </a:solidFill>
                <a:latin typeface="Sakkal Majalla" panose="02000000000000000000" pitchFamily="2" charset="-78"/>
                <a:cs typeface="Sakkal Majalla" panose="02000000000000000000" pitchFamily="2" charset="-78"/>
              </a:rPr>
              <a:t>عليهم</a:t>
            </a:r>
            <a:r>
              <a:rPr lang="en-US" sz="4200" b="1" dirty="0">
                <a:solidFill>
                  <a:srgbClr val="0D0D0D"/>
                </a:solidFill>
                <a:latin typeface="Sakkal Majalla" panose="02000000000000000000" pitchFamily="2" charset="-78"/>
                <a:cs typeface="Sakkal Majalla" panose="02000000000000000000" pitchFamily="2" charset="-78"/>
              </a:rPr>
              <a:t>.</a:t>
            </a:r>
          </a:p>
        </p:txBody>
      </p:sp>
      <p:sp>
        <p:nvSpPr>
          <p:cNvPr id="7" name="Freeform 7"/>
          <p:cNvSpPr/>
          <p:nvPr/>
        </p:nvSpPr>
        <p:spPr>
          <a:xfrm>
            <a:off x="998270" y="2770645"/>
            <a:ext cx="4090452" cy="4876843"/>
          </a:xfrm>
          <a:custGeom>
            <a:avLst/>
            <a:gdLst/>
            <a:ahLst/>
            <a:cxnLst/>
            <a:rect l="l" t="t" r="r" b="b"/>
            <a:pathLst>
              <a:path w="4090452" h="4876843">
                <a:moveTo>
                  <a:pt x="0" y="0"/>
                </a:moveTo>
                <a:lnTo>
                  <a:pt x="4090451" y="0"/>
                </a:lnTo>
                <a:lnTo>
                  <a:pt x="4090451" y="4876843"/>
                </a:lnTo>
                <a:lnTo>
                  <a:pt x="0" y="48768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3988377" y="9475141"/>
            <a:ext cx="3741420" cy="518250"/>
          </a:xfrm>
          <a:prstGeom prst="rect">
            <a:avLst/>
          </a:prstGeom>
        </p:spPr>
        <p:txBody>
          <a:bodyPr lIns="0" tIns="0" rIns="0" bIns="0" rtlCol="0" anchor="t">
            <a:spAutoFit/>
          </a:bodyPr>
          <a:lstStyle/>
          <a:p>
            <a:pPr algn="ctr">
              <a:lnSpc>
                <a:spcPts val="3600"/>
              </a:lnSpc>
            </a:pPr>
            <a:r>
              <a:rPr lang="en-US" sz="3000" spc="28">
                <a:solidFill>
                  <a:srgbClr val="000000"/>
                </a:solidFill>
                <a:latin typeface="TT Rounds Condensed Bold"/>
              </a:rPr>
              <a:t>www.midocean.ae</a:t>
            </a:r>
          </a:p>
        </p:txBody>
      </p:sp>
      <p:sp>
        <p:nvSpPr>
          <p:cNvPr id="9" name="TextBox 8">
            <a:extLst>
              <a:ext uri="{FF2B5EF4-FFF2-40B4-BE49-F238E27FC236}">
                <a16:creationId xmlns:a16="http://schemas.microsoft.com/office/drawing/2014/main" id="{38305CD1-7513-4C36-8C2C-E6533C65472C}"/>
              </a:ext>
            </a:extLst>
          </p:cNvPr>
          <p:cNvSpPr txBox="1"/>
          <p:nvPr/>
        </p:nvSpPr>
        <p:spPr>
          <a:xfrm>
            <a:off x="12115800" y="1376154"/>
            <a:ext cx="4827429" cy="856004"/>
          </a:xfrm>
          <a:prstGeom prst="rect">
            <a:avLst/>
          </a:prstGeom>
        </p:spPr>
        <p:txBody>
          <a:bodyPr lIns="0" tIns="0" rIns="0" bIns="0" rtlCol="0" anchor="t">
            <a:spAutoFit/>
          </a:bodyPr>
          <a:lstStyle/>
          <a:p>
            <a:pPr algn="just" rtl="1">
              <a:lnSpc>
                <a:spcPts val="6548"/>
              </a:lnSpc>
            </a:pPr>
            <a:r>
              <a:rPr lang="en-US" sz="6000" b="1" dirty="0" err="1">
                <a:solidFill>
                  <a:srgbClr val="FF0000"/>
                </a:solidFill>
                <a:latin typeface="Sakkal Majalla" panose="02000000000000000000" pitchFamily="2" charset="-78"/>
                <a:cs typeface="Sakkal Majalla" panose="02000000000000000000" pitchFamily="2" charset="-78"/>
              </a:rPr>
              <a:t>مقدمة</a:t>
            </a:r>
            <a:endParaRPr lang="en-US" sz="6000" b="1"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83040"/>
    </mc:Choice>
    <mc:Fallback xmlns="">
      <p:transition spd="slow" advTm="8304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50"/>
            <a:ext cx="14078086" cy="191625"/>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787827" y="3149362"/>
            <a:ext cx="4469303" cy="5398252"/>
          </a:xfrm>
          <a:custGeom>
            <a:avLst/>
            <a:gdLst/>
            <a:ahLst/>
            <a:cxnLst/>
            <a:rect l="l" t="t" r="r" b="b"/>
            <a:pathLst>
              <a:path w="4469303" h="5398252">
                <a:moveTo>
                  <a:pt x="0" y="0"/>
                </a:moveTo>
                <a:lnTo>
                  <a:pt x="4469303" y="0"/>
                </a:lnTo>
                <a:lnTo>
                  <a:pt x="4469303" y="5398253"/>
                </a:lnTo>
                <a:lnTo>
                  <a:pt x="0" y="5398253"/>
                </a:lnTo>
                <a:lnTo>
                  <a:pt x="0" y="0"/>
                </a:lnTo>
                <a:close/>
              </a:path>
            </a:pathLst>
          </a:custGeom>
          <a:blipFill>
            <a:blip r:embed="rId4"/>
            <a:stretch>
              <a:fillRect/>
            </a:stretch>
          </a:blipFill>
        </p:spPr>
      </p:sp>
      <p:sp>
        <p:nvSpPr>
          <p:cNvPr id="7" name="TextBox 7"/>
          <p:cNvSpPr txBox="1"/>
          <p:nvPr/>
        </p:nvSpPr>
        <p:spPr>
          <a:xfrm>
            <a:off x="13988377" y="9475141"/>
            <a:ext cx="3741420" cy="518250"/>
          </a:xfrm>
          <a:prstGeom prst="rect">
            <a:avLst/>
          </a:prstGeom>
        </p:spPr>
        <p:txBody>
          <a:bodyPr lIns="0" tIns="0" rIns="0" bIns="0" rtlCol="0" anchor="t">
            <a:spAutoFit/>
          </a:bodyPr>
          <a:lstStyle/>
          <a:p>
            <a:pPr algn="ctr">
              <a:lnSpc>
                <a:spcPts val="3600"/>
              </a:lnSpc>
            </a:pPr>
            <a:r>
              <a:rPr lang="en-US" sz="3000" spc="28">
                <a:solidFill>
                  <a:srgbClr val="000000"/>
                </a:solidFill>
                <a:latin typeface="TT Rounds Condensed Bold"/>
              </a:rPr>
              <a:t>www.midocean.ae</a:t>
            </a:r>
          </a:p>
        </p:txBody>
      </p:sp>
      <p:sp>
        <p:nvSpPr>
          <p:cNvPr id="8" name="TextBox 8"/>
          <p:cNvSpPr txBox="1"/>
          <p:nvPr/>
        </p:nvSpPr>
        <p:spPr>
          <a:xfrm>
            <a:off x="6513711" y="2604378"/>
            <a:ext cx="11231326" cy="5539978"/>
          </a:xfrm>
          <a:prstGeom prst="rect">
            <a:avLst/>
          </a:prstGeom>
        </p:spPr>
        <p:txBody>
          <a:bodyPr lIns="0" tIns="0" rIns="0" bIns="0" rtlCol="0" anchor="t">
            <a:spAutoFit/>
          </a:bodyPr>
          <a:lstStyle/>
          <a:p>
            <a:pPr algn="just" rtl="1">
              <a:lnSpc>
                <a:spcPts val="5392"/>
              </a:lnSpc>
            </a:pPr>
            <a:r>
              <a:rPr lang="en-US" sz="4200" dirty="0" err="1">
                <a:solidFill>
                  <a:srgbClr val="0D0D0D"/>
                </a:solidFill>
                <a:latin typeface="Sakkal Majalla" panose="02000000000000000000" pitchFamily="2" charset="-78"/>
                <a:cs typeface="Sakkal Majalla" panose="02000000000000000000" pitchFamily="2" charset="-78"/>
              </a:rPr>
              <a:t>وعلى</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الرغم</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من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أن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المهام</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العامة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للتسويق</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تتسم</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بالوضوح</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إلى</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حد</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ما</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إلا</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أن</a:t>
            </a:r>
            <a:r>
              <a:rPr lang="en-US" sz="4200" dirty="0">
                <a:solidFill>
                  <a:srgbClr val="0D0D0D"/>
                </a:solidFill>
                <a:latin typeface="Sakkal Majalla" panose="02000000000000000000" pitchFamily="2" charset="-78"/>
                <a:cs typeface="Sakkal Majalla" panose="02000000000000000000" pitchFamily="2" charset="-78"/>
              </a:rPr>
              <a:t> إيجاد </a:t>
            </a:r>
            <a:r>
              <a:rPr lang="en-US" sz="4200" dirty="0" err="1">
                <a:solidFill>
                  <a:srgbClr val="0D0D0D"/>
                </a:solidFill>
                <a:latin typeface="Sakkal Majalla" panose="02000000000000000000" pitchFamily="2" charset="-78"/>
                <a:cs typeface="Sakkal Majalla" panose="02000000000000000000" pitchFamily="2" charset="-78"/>
              </a:rPr>
              <a:t>تعريف</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مقبول</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لمفهوم</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التسويق</a:t>
            </a:r>
            <a:r>
              <a:rPr lang="en-US" sz="4200" dirty="0">
                <a:solidFill>
                  <a:srgbClr val="0D0D0D"/>
                </a:solidFill>
                <a:latin typeface="Sakkal Majalla" panose="02000000000000000000" pitchFamily="2" charset="-78"/>
                <a:cs typeface="Sakkal Majalla" panose="02000000000000000000" pitchFamily="2" charset="-78"/>
              </a:rPr>
              <a:t> بحد </a:t>
            </a:r>
            <a:r>
              <a:rPr lang="en-US" sz="4200" dirty="0" err="1">
                <a:solidFill>
                  <a:srgbClr val="0D0D0D"/>
                </a:solidFill>
                <a:latin typeface="Sakkal Majalla" panose="02000000000000000000" pitchFamily="2" charset="-78"/>
                <a:cs typeface="Sakkal Majalla" panose="02000000000000000000" pitchFamily="2" charset="-78"/>
              </a:rPr>
              <a:t>ذاته</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قد</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يكون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أمرًا</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صعبًا</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فقد</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كتب</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أحد</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المؤلفين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ذات</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مرة</a:t>
            </a:r>
            <a:r>
              <a:rPr lang="en-US" sz="4200" dirty="0">
                <a:solidFill>
                  <a:srgbClr val="0D0D0D"/>
                </a:solidFill>
                <a:latin typeface="Sakkal Majalla" panose="02000000000000000000" pitchFamily="2" charset="-78"/>
                <a:cs typeface="Sakkal Majalla" panose="02000000000000000000" pitchFamily="2" charset="-78"/>
              </a:rPr>
              <a:t> </a:t>
            </a:r>
            <a:r>
              <a:rPr lang="ar-EG" sz="4200" dirty="0">
                <a:solidFill>
                  <a:srgbClr val="0D0D0D"/>
                </a:solidFill>
                <a:latin typeface="Sakkal Majalla" panose="02000000000000000000" pitchFamily="2" charset="-78"/>
                <a:cs typeface="Sakkal Majalla" panose="02000000000000000000" pitchFamily="2" charset="-78"/>
              </a:rPr>
              <a:t>"</a:t>
            </a:r>
            <a:r>
              <a:rPr lang="en-US" sz="4200" dirty="0" err="1">
                <a:solidFill>
                  <a:srgbClr val="0D0D0D"/>
                </a:solidFill>
                <a:latin typeface="Sakkal Majalla" panose="02000000000000000000" pitchFamily="2" charset="-78"/>
                <a:cs typeface="Sakkal Majalla" panose="02000000000000000000" pitchFamily="2" charset="-78"/>
              </a:rPr>
              <a:t>تعريف</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التسويق</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ليس</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أمرًا</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سهل</a:t>
            </a:r>
            <a:r>
              <a:rPr lang="ar-EG" sz="4200" dirty="0">
                <a:solidFill>
                  <a:srgbClr val="0D0D0D"/>
                </a:solidFill>
                <a:latin typeface="Sakkal Majalla" panose="02000000000000000000" pitchFamily="2" charset="-78"/>
                <a:cs typeface="Sakkal Majalla" panose="02000000000000000000" pitchFamily="2" charset="-78"/>
              </a:rPr>
              <a:t>ا</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إذ</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لم</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يستطع</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أحد</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صياغة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تعريف</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واضح</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ومختصر</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يحظى</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بالقَبول</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لدى</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الجميع</a:t>
            </a:r>
            <a:r>
              <a:rPr lang="ar-EG" sz="4200" dirty="0">
                <a:solidFill>
                  <a:srgbClr val="0D0D0D"/>
                </a:solidFill>
                <a:latin typeface="Sakkal Majalla" panose="02000000000000000000" pitchFamily="2" charset="-78"/>
                <a:cs typeface="Sakkal Majalla" panose="02000000000000000000" pitchFamily="2" charset="-78"/>
              </a:rPr>
              <a:t>".</a:t>
            </a:r>
            <a:r>
              <a:rPr lang="en-US" sz="4200" dirty="0">
                <a:solidFill>
                  <a:srgbClr val="0D0D0D"/>
                </a:solidFill>
                <a:latin typeface="Sakkal Majalla" panose="02000000000000000000" pitchFamily="2" charset="-78"/>
                <a:cs typeface="Sakkal Majalla" panose="02000000000000000000" pitchFamily="2" charset="-78"/>
              </a:rPr>
              <a:t> </a:t>
            </a:r>
            <a:r>
              <a:rPr lang="ar-EG"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مع</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ذلك</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يجب</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علينا</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أن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نضع</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تعريفًا</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ما</a:t>
            </a:r>
            <a:r>
              <a:rPr lang="en-US" sz="4200" dirty="0">
                <a:solidFill>
                  <a:srgbClr val="0D0D0D"/>
                </a:solidFill>
                <a:latin typeface="Sakkal Majalla" panose="02000000000000000000" pitchFamily="2" charset="-78"/>
                <a:cs typeface="Sakkal Majalla" panose="02000000000000000000" pitchFamily="2" charset="-78"/>
              </a:rPr>
              <a:t> لنحدد </a:t>
            </a:r>
            <a:r>
              <a:rPr lang="en-US" sz="4200" dirty="0" err="1">
                <a:solidFill>
                  <a:srgbClr val="0D0D0D"/>
                </a:solidFill>
                <a:latin typeface="Sakkal Majalla" panose="02000000000000000000" pitchFamily="2" charset="-78"/>
                <a:cs typeface="Sakkal Majalla" panose="02000000000000000000" pitchFamily="2" charset="-78"/>
              </a:rPr>
              <a:t>حدود</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ما</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يمكن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اعتباره</a:t>
            </a:r>
            <a:r>
              <a:rPr lang="en-US" sz="4200" dirty="0">
                <a:solidFill>
                  <a:srgbClr val="0D0D0D"/>
                </a:solidFill>
                <a:latin typeface="Sakkal Majalla" panose="02000000000000000000" pitchFamily="2" charset="-78"/>
                <a:cs typeface="Sakkal Majalla" panose="02000000000000000000" pitchFamily="2" charset="-78"/>
              </a:rPr>
              <a:t> </a:t>
            </a:r>
            <a:r>
              <a:rPr lang="ar-EG" sz="4200" dirty="0">
                <a:solidFill>
                  <a:srgbClr val="0D0D0D"/>
                </a:solidFill>
                <a:latin typeface="Sakkal Majalla" panose="02000000000000000000" pitchFamily="2" charset="-78"/>
                <a:cs typeface="Sakkal Majalla" panose="02000000000000000000" pitchFamily="2" charset="-78"/>
              </a:rPr>
              <a:t>"</a:t>
            </a:r>
            <a:r>
              <a:rPr lang="en-US" sz="4200" dirty="0" err="1">
                <a:solidFill>
                  <a:srgbClr val="0D0D0D"/>
                </a:solidFill>
                <a:latin typeface="Sakkal Majalla" panose="02000000000000000000" pitchFamily="2" charset="-78"/>
                <a:cs typeface="Sakkal Majalla" panose="02000000000000000000" pitchFamily="2" charset="-78"/>
              </a:rPr>
              <a:t>تسويقًا</a:t>
            </a:r>
            <a:r>
              <a:rPr lang="ar-EG" sz="4200" dirty="0">
                <a:solidFill>
                  <a:srgbClr val="0D0D0D"/>
                </a:solidFill>
                <a:latin typeface="Sakkal Majalla" panose="02000000000000000000" pitchFamily="2" charset="-78"/>
                <a:cs typeface="Sakkal Majalla" panose="02000000000000000000" pitchFamily="2" charset="-78"/>
              </a:rPr>
              <a:t>"</a:t>
            </a:r>
            <a:r>
              <a:rPr lang="en-US" sz="4200" dirty="0">
                <a:solidFill>
                  <a:srgbClr val="0D0D0D"/>
                </a:solidFill>
                <a:latin typeface="Sakkal Majalla" panose="02000000000000000000" pitchFamily="2" charset="-78"/>
                <a:cs typeface="Sakkal Majalla" panose="02000000000000000000" pitchFamily="2" charset="-78"/>
              </a:rPr>
              <a:t>.</a:t>
            </a:r>
            <a:r>
              <a:rPr lang="ar-EG"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كيف</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تختلف</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أنشطة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التسويق</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عن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غيرها</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من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الأنشطة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وما</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هي</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الأنشطة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التي</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تُعد</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أنشطة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تسويقية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وما</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هي</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المؤسسات</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التي</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يمكن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أن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تُعد</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مؤسسات</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تسويقية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أيضًا</a:t>
            </a:r>
            <a:r>
              <a:rPr lang="en-US" sz="4200" dirty="0">
                <a:solidFill>
                  <a:srgbClr val="0D0D0D"/>
                </a:solidFill>
                <a:latin typeface="Sakkal Majalla" panose="02000000000000000000" pitchFamily="2" charset="-78"/>
                <a:cs typeface="Sakkal Majalla" panose="02000000000000000000" pitchFamily="2" charset="-78"/>
              </a:rPr>
              <a:t>؟</a:t>
            </a:r>
          </a:p>
          <a:p>
            <a:pPr algn="just" rtl="1">
              <a:lnSpc>
                <a:spcPts val="5392"/>
              </a:lnSpc>
            </a:pPr>
            <a:endParaRPr lang="en-US" sz="4200" dirty="0">
              <a:solidFill>
                <a:srgbClr val="0D0D0D"/>
              </a:solidFill>
              <a:latin typeface="Sakkal Majalla" panose="02000000000000000000" pitchFamily="2" charset="-78"/>
              <a:cs typeface="Sakkal Majalla" panose="02000000000000000000" pitchFamily="2" charset="-78"/>
            </a:endParaRPr>
          </a:p>
        </p:txBody>
      </p:sp>
      <p:sp>
        <p:nvSpPr>
          <p:cNvPr id="9" name="TextBox 9"/>
          <p:cNvSpPr txBox="1"/>
          <p:nvPr/>
        </p:nvSpPr>
        <p:spPr>
          <a:xfrm>
            <a:off x="12144614" y="1614631"/>
            <a:ext cx="4827429" cy="856004"/>
          </a:xfrm>
          <a:prstGeom prst="rect">
            <a:avLst/>
          </a:prstGeom>
        </p:spPr>
        <p:txBody>
          <a:bodyPr lIns="0" tIns="0" rIns="0" bIns="0" rtlCol="0" anchor="t">
            <a:spAutoFit/>
          </a:bodyPr>
          <a:lstStyle/>
          <a:p>
            <a:pPr algn="just" rtl="1">
              <a:lnSpc>
                <a:spcPts val="6548"/>
              </a:lnSpc>
            </a:pPr>
            <a:r>
              <a:rPr lang="en-US" sz="6000" b="1" dirty="0" err="1">
                <a:solidFill>
                  <a:srgbClr val="FF0000"/>
                </a:solidFill>
                <a:latin typeface="Sakkal Majalla" panose="02000000000000000000" pitchFamily="2" charset="-78"/>
                <a:cs typeface="Sakkal Majalla" panose="02000000000000000000" pitchFamily="2" charset="-78"/>
              </a:rPr>
              <a:t>تعريف</a:t>
            </a:r>
            <a:r>
              <a:rPr lang="en-US" sz="6000" b="1" dirty="0">
                <a:solidFill>
                  <a:srgbClr val="FF0000"/>
                </a:solidFill>
                <a:latin typeface="Sakkal Majalla" panose="02000000000000000000" pitchFamily="2" charset="-78"/>
                <a:cs typeface="Sakkal Majalla" panose="02000000000000000000" pitchFamily="2" charset="-78"/>
              </a:rPr>
              <a:t> </a:t>
            </a:r>
            <a:r>
              <a:rPr lang="en-US" sz="6000" b="1" dirty="0" err="1">
                <a:solidFill>
                  <a:srgbClr val="FF0000"/>
                </a:solidFill>
                <a:latin typeface="Sakkal Majalla" panose="02000000000000000000" pitchFamily="2" charset="-78"/>
                <a:cs typeface="Sakkal Majalla" panose="02000000000000000000" pitchFamily="2" charset="-78"/>
              </a:rPr>
              <a:t>التسويق</a:t>
            </a:r>
            <a:endParaRPr lang="en-US" sz="6000" b="1"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61674"/>
    </mc:Choice>
    <mc:Fallback xmlns="">
      <p:transition spd="slow" advTm="6167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50"/>
            <a:ext cx="14078086" cy="191625"/>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894170" y="2017115"/>
            <a:ext cx="13123184" cy="5655394"/>
          </a:xfrm>
          <a:prstGeom prst="rect">
            <a:avLst/>
          </a:prstGeom>
        </p:spPr>
        <p:txBody>
          <a:bodyPr wrap="square" lIns="0" tIns="0" rIns="0" bIns="0" rtlCol="0" anchor="t">
            <a:spAutoFit/>
          </a:bodyPr>
          <a:lstStyle/>
          <a:p>
            <a:pPr algn="just" rtl="1">
              <a:lnSpc>
                <a:spcPts val="4879"/>
              </a:lnSpc>
            </a:pPr>
            <a:r>
              <a:rPr lang="en-US" sz="4000" dirty="0" err="1">
                <a:solidFill>
                  <a:srgbClr val="0D0D0D"/>
                </a:solidFill>
                <a:latin typeface="Sakkal Majalla" panose="02000000000000000000" pitchFamily="2" charset="-78"/>
                <a:cs typeface="Sakkal Majalla" panose="02000000000000000000" pitchFamily="2" charset="-78"/>
              </a:rPr>
              <a:t>بالنسبة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وكالات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الدعاية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والإعان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الوجه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الآخر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للإعلانات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وبالنسبة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منظمي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الفعاليات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الفعاليات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وبالنسبة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مندوبي</a:t>
            </a:r>
            <a:r>
              <a:rPr lang="en-US" sz="4000" dirty="0">
                <a:solidFill>
                  <a:srgbClr val="0D0D0D"/>
                </a:solidFill>
                <a:latin typeface="Sakkal Majalla" panose="02000000000000000000" pitchFamily="2" charset="-78"/>
                <a:cs typeface="Sakkal Majalla" panose="02000000000000000000" pitchFamily="2" charset="-78"/>
              </a:rPr>
              <a:t> المبيعات </a:t>
            </a:r>
            <a:r>
              <a:rPr lang="en-US" sz="4000" dirty="0" err="1">
                <a:solidFill>
                  <a:srgbClr val="0D0D0D"/>
                </a:solidFill>
                <a:latin typeface="Sakkal Majalla" panose="02000000000000000000" pitchFamily="2" charset="-78"/>
                <a:cs typeface="Sakkal Majalla" panose="02000000000000000000" pitchFamily="2" charset="-78"/>
              </a:rPr>
              <a:t>فالتسويق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الطرق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أبواب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الناس</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والحديث</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إليهم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بمعنًى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آخر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الجميع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ينظر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منظوره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الخاص</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والحقيقة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يتعلق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بمجموعة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الأساليب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الأدوات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ولكنه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يتعلق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بنظرتك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نفسه</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4879"/>
              </a:lnSpc>
            </a:pPr>
            <a:r>
              <a:rPr lang="en-US" sz="4000" dirty="0" err="1">
                <a:solidFill>
                  <a:srgbClr val="0D0D0D"/>
                </a:solidFill>
                <a:latin typeface="Sakkal Majalla" panose="02000000000000000000" pitchFamily="2" charset="-78"/>
                <a:cs typeface="Sakkal Majalla" panose="02000000000000000000" pitchFamily="2" charset="-78"/>
              </a:rPr>
              <a:t>إن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يتجاوز</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مجرد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المنتجات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وجمع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الأموال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الرابط</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الناس</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والمنتجات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وبين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ويشبه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غصن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الشجر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ينمو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يموت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لكنه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يبقى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ثابتًا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أبدًا</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4879"/>
              </a:lnSpc>
            </a:pPr>
            <a:r>
              <a:rPr lang="en-US" sz="4000" dirty="0" err="1">
                <a:solidFill>
                  <a:srgbClr val="0D0D0D"/>
                </a:solidFill>
                <a:latin typeface="Sakkal Majalla" panose="02000000000000000000" pitchFamily="2" charset="-78"/>
                <a:cs typeface="Sakkal Majalla" panose="02000000000000000000" pitchFamily="2" charset="-78"/>
              </a:rPr>
              <a:t>ولذلك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يمكن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القول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العلاقة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وإن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كانت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علاقة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قويّة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وقديمة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تعتمد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آخر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المواقف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واجهها</a:t>
            </a:r>
            <a:r>
              <a:rPr lang="en-US" sz="4000" dirty="0">
                <a:solidFill>
                  <a:srgbClr val="0D0D0D"/>
                </a:solidFill>
                <a:latin typeface="Sakkal Majalla" panose="02000000000000000000" pitchFamily="2" charset="-78"/>
                <a:cs typeface="Sakkal Majalla" panose="02000000000000000000" pitchFamily="2" charset="-78"/>
              </a:rPr>
              <a:t> العميل </a:t>
            </a:r>
            <a:r>
              <a:rPr lang="en-US" sz="4000" dirty="0" err="1">
                <a:solidFill>
                  <a:srgbClr val="0D0D0D"/>
                </a:solidFill>
                <a:latin typeface="Sakkal Majalla" panose="02000000000000000000" pitchFamily="2" charset="-78"/>
                <a:cs typeface="Sakkal Majalla" panose="02000000000000000000" pitchFamily="2" charset="-78"/>
              </a:rPr>
              <a:t>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المُنتج</a:t>
            </a:r>
            <a:r>
              <a:rPr lang="en-US" sz="4000" dirty="0">
                <a:solidFill>
                  <a:srgbClr val="0D0D0D"/>
                </a:solidFill>
                <a:latin typeface="Sakkal Majalla" panose="02000000000000000000" pitchFamily="2" charset="-78"/>
                <a:cs typeface="Sakkal Majalla" panose="02000000000000000000" pitchFamily="2" charset="-78"/>
              </a:rPr>
              <a:t>.</a:t>
            </a:r>
          </a:p>
        </p:txBody>
      </p:sp>
      <p:sp>
        <p:nvSpPr>
          <p:cNvPr id="7" name="Freeform 7"/>
          <p:cNvSpPr/>
          <p:nvPr/>
        </p:nvSpPr>
        <p:spPr>
          <a:xfrm>
            <a:off x="536774" y="4094149"/>
            <a:ext cx="3820622" cy="3438560"/>
          </a:xfrm>
          <a:custGeom>
            <a:avLst/>
            <a:gdLst/>
            <a:ahLst/>
            <a:cxnLst/>
            <a:rect l="l" t="t" r="r" b="b"/>
            <a:pathLst>
              <a:path w="3820622" h="3438560">
                <a:moveTo>
                  <a:pt x="0" y="0"/>
                </a:moveTo>
                <a:lnTo>
                  <a:pt x="3820622" y="0"/>
                </a:lnTo>
                <a:lnTo>
                  <a:pt x="3820622" y="3438560"/>
                </a:lnTo>
                <a:lnTo>
                  <a:pt x="0" y="343856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3988377" y="9475141"/>
            <a:ext cx="3741420" cy="518250"/>
          </a:xfrm>
          <a:prstGeom prst="rect">
            <a:avLst/>
          </a:prstGeom>
        </p:spPr>
        <p:txBody>
          <a:bodyPr lIns="0" tIns="0" rIns="0" bIns="0" rtlCol="0" anchor="t">
            <a:spAutoFit/>
          </a:bodyPr>
          <a:lstStyle/>
          <a:p>
            <a:pPr algn="ctr">
              <a:lnSpc>
                <a:spcPts val="3600"/>
              </a:lnSpc>
            </a:pPr>
            <a:r>
              <a:rPr lang="en-US" sz="3000" spc="28">
                <a:solidFill>
                  <a:srgbClr val="000000"/>
                </a:solidFill>
                <a:latin typeface="TT Rounds Condensed Bold"/>
              </a:rPr>
              <a:t>www.midocean.ae</a:t>
            </a:r>
          </a:p>
        </p:txBody>
      </p:sp>
      <p:sp>
        <p:nvSpPr>
          <p:cNvPr id="9" name="TextBox 9">
            <a:extLst>
              <a:ext uri="{FF2B5EF4-FFF2-40B4-BE49-F238E27FC236}">
                <a16:creationId xmlns:a16="http://schemas.microsoft.com/office/drawing/2014/main" id="{6557B354-D46E-4BF4-9A30-B94AD4AD86E1}"/>
              </a:ext>
            </a:extLst>
          </p:cNvPr>
          <p:cNvSpPr txBox="1"/>
          <p:nvPr/>
        </p:nvSpPr>
        <p:spPr>
          <a:xfrm>
            <a:off x="12725400" y="1161111"/>
            <a:ext cx="4827429" cy="856004"/>
          </a:xfrm>
          <a:prstGeom prst="rect">
            <a:avLst/>
          </a:prstGeom>
        </p:spPr>
        <p:txBody>
          <a:bodyPr lIns="0" tIns="0" rIns="0" bIns="0" rtlCol="0" anchor="t">
            <a:spAutoFit/>
          </a:bodyPr>
          <a:lstStyle/>
          <a:p>
            <a:pPr algn="just" rtl="1">
              <a:lnSpc>
                <a:spcPts val="6548"/>
              </a:lnSpc>
            </a:pPr>
            <a:r>
              <a:rPr lang="en-US" sz="6000" b="1" dirty="0" err="1">
                <a:solidFill>
                  <a:srgbClr val="FF0000"/>
                </a:solidFill>
                <a:latin typeface="Sakkal Majalla" panose="02000000000000000000" pitchFamily="2" charset="-78"/>
                <a:cs typeface="Sakkal Majalla" panose="02000000000000000000" pitchFamily="2" charset="-78"/>
              </a:rPr>
              <a:t>تعريف</a:t>
            </a:r>
            <a:r>
              <a:rPr lang="en-US" sz="6000" b="1" dirty="0">
                <a:solidFill>
                  <a:srgbClr val="FF0000"/>
                </a:solidFill>
                <a:latin typeface="Sakkal Majalla" panose="02000000000000000000" pitchFamily="2" charset="-78"/>
                <a:cs typeface="Sakkal Majalla" panose="02000000000000000000" pitchFamily="2" charset="-78"/>
              </a:rPr>
              <a:t> </a:t>
            </a:r>
            <a:r>
              <a:rPr lang="en-US" sz="6000" b="1" dirty="0" err="1">
                <a:solidFill>
                  <a:srgbClr val="FF0000"/>
                </a:solidFill>
                <a:latin typeface="Sakkal Majalla" panose="02000000000000000000" pitchFamily="2" charset="-78"/>
                <a:cs typeface="Sakkal Majalla" panose="02000000000000000000" pitchFamily="2" charset="-78"/>
              </a:rPr>
              <a:t>التسويق</a:t>
            </a:r>
            <a:endParaRPr lang="en-US" sz="6000" b="1"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36059"/>
    </mc:Choice>
    <mc:Fallback xmlns="">
      <p:transition spd="slow" advTm="23605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50"/>
            <a:ext cx="14078086" cy="191625"/>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7456716" y="2291893"/>
            <a:ext cx="10390347" cy="5232202"/>
          </a:xfrm>
          <a:prstGeom prst="rect">
            <a:avLst/>
          </a:prstGeom>
        </p:spPr>
        <p:txBody>
          <a:bodyPr lIns="0" tIns="0" rIns="0" bIns="0" rtlCol="0" anchor="t">
            <a:spAutoFit/>
          </a:bodyPr>
          <a:lstStyle/>
          <a:p>
            <a:pPr algn="just" rtl="1">
              <a:lnSpc>
                <a:spcPts val="5135"/>
              </a:lnSpc>
            </a:pPr>
            <a:r>
              <a:rPr lang="en-US" sz="3999" dirty="0" err="1">
                <a:solidFill>
                  <a:srgbClr val="0D0D0D"/>
                </a:solidFill>
                <a:latin typeface="Sakkal Majalla" panose="02000000000000000000" pitchFamily="2" charset="-78"/>
                <a:cs typeface="Sakkal Majalla" panose="02000000000000000000" pitchFamily="2" charset="-78"/>
              </a:rPr>
              <a:t>لقد</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تتبعتُ</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تطور</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تعريفات</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التسويق</a:t>
            </a:r>
            <a:r>
              <a:rPr lang="en-US" sz="3999" dirty="0">
                <a:solidFill>
                  <a:srgbClr val="0D0D0D"/>
                </a:solidFill>
                <a:latin typeface="Sakkal Majalla" panose="02000000000000000000" pitchFamily="2" charset="-78"/>
                <a:cs typeface="Sakkal Majalla" panose="02000000000000000000" pitchFamily="2" charset="-78"/>
              </a:rPr>
              <a:t> خ</a:t>
            </a:r>
            <a:r>
              <a:rPr lang="ar-EG" sz="3999" dirty="0">
                <a:solidFill>
                  <a:srgbClr val="0D0D0D"/>
                </a:solidFill>
                <a:latin typeface="Sakkal Majalla" panose="02000000000000000000" pitchFamily="2" charset="-78"/>
                <a:cs typeface="Sakkal Majalla" panose="02000000000000000000" pitchFamily="2" charset="-78"/>
              </a:rPr>
              <a:t>لال</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الأعوام</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الماضية</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وقد</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وجدت</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أنها</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تشير</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إلى</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توجهين</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رئيسيين</a:t>
            </a:r>
            <a:r>
              <a:rPr lang="en-US" sz="3999" dirty="0">
                <a:solidFill>
                  <a:srgbClr val="0D0D0D"/>
                </a:solidFill>
                <a:latin typeface="Sakkal Majalla" panose="02000000000000000000" pitchFamily="2" charset="-78"/>
                <a:cs typeface="Sakkal Majalla" panose="02000000000000000000" pitchFamily="2" charset="-78"/>
              </a:rPr>
              <a:t>: </a:t>
            </a:r>
          </a:p>
          <a:p>
            <a:pPr algn="just" rtl="1">
              <a:lnSpc>
                <a:spcPts val="5135"/>
              </a:lnSpc>
            </a:pPr>
            <a:r>
              <a:rPr lang="ar-EG" sz="3999" dirty="0">
                <a:solidFill>
                  <a:srgbClr val="0D0D0D"/>
                </a:solidFill>
                <a:latin typeface="Sakkal Majalla" panose="02000000000000000000" pitchFamily="2" charset="-78"/>
                <a:cs typeface="Sakkal Majalla" panose="02000000000000000000" pitchFamily="2" charset="-78"/>
              </a:rPr>
              <a:t>1. </a:t>
            </a:r>
            <a:r>
              <a:rPr lang="en-US" sz="3999" dirty="0" err="1">
                <a:solidFill>
                  <a:srgbClr val="0D0D0D"/>
                </a:solidFill>
                <a:latin typeface="Sakkal Majalla" panose="02000000000000000000" pitchFamily="2" charset="-78"/>
                <a:cs typeface="Sakkal Majalla" panose="02000000000000000000" pitchFamily="2" charset="-78"/>
              </a:rPr>
              <a:t>توسيع</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تطبيق</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مبادئ</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التسويق</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ليشمل</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المؤسسات</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غير</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الربحية</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وغير</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التجارية</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مثل</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الجمعيات</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الخيرية</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ومؤسسات</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التعليم</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والرعاية</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الصحية</a:t>
            </a:r>
            <a:r>
              <a:rPr lang="en-US" sz="3999" dirty="0">
                <a:solidFill>
                  <a:srgbClr val="0D0D0D"/>
                </a:solidFill>
                <a:latin typeface="Sakkal Majalla" panose="02000000000000000000" pitchFamily="2" charset="-78"/>
                <a:cs typeface="Sakkal Majalla" panose="02000000000000000000" pitchFamily="2" charset="-78"/>
              </a:rPr>
              <a:t>.</a:t>
            </a:r>
          </a:p>
          <a:p>
            <a:pPr algn="just" rtl="1">
              <a:lnSpc>
                <a:spcPts val="5135"/>
              </a:lnSpc>
            </a:pPr>
            <a:r>
              <a:rPr lang="ar-EG" sz="3999" dirty="0">
                <a:solidFill>
                  <a:srgbClr val="0D0D0D"/>
                </a:solidFill>
                <a:latin typeface="Sakkal Majalla" panose="02000000000000000000" pitchFamily="2" charset="-78"/>
                <a:cs typeface="Sakkal Majalla" panose="02000000000000000000" pitchFamily="2" charset="-78"/>
              </a:rPr>
              <a:t>2. </a:t>
            </a:r>
            <a:r>
              <a:rPr lang="en-US" sz="3999" dirty="0" err="1">
                <a:solidFill>
                  <a:srgbClr val="0D0D0D"/>
                </a:solidFill>
                <a:latin typeface="Sakkal Majalla" panose="02000000000000000000" pitchFamily="2" charset="-78"/>
                <a:cs typeface="Sakkal Majalla" panose="02000000000000000000" pitchFamily="2" charset="-78"/>
              </a:rPr>
              <a:t>وتوسيع</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مسؤوليات</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التسويق</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من</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الحفاظ</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على</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الشركة</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إلى</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المساهمة</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في</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تحسين</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المجتمع</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عمومًا</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وقد</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ظهر</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هذان</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العام</a:t>
            </a:r>
            <a:r>
              <a:rPr lang="ar-EG" sz="3999" dirty="0">
                <a:solidFill>
                  <a:srgbClr val="0D0D0D"/>
                </a:solidFill>
                <a:latin typeface="Sakkal Majalla" panose="02000000000000000000" pitchFamily="2" charset="-78"/>
                <a:cs typeface="Sakkal Majalla" panose="02000000000000000000" pitchFamily="2" charset="-78"/>
              </a:rPr>
              <a:t>ل</a:t>
            </a:r>
            <a:r>
              <a:rPr lang="en-US" sz="3999" dirty="0" err="1">
                <a:solidFill>
                  <a:srgbClr val="0D0D0D"/>
                </a:solidFill>
                <a:latin typeface="Sakkal Majalla" panose="02000000000000000000" pitchFamily="2" charset="-78"/>
                <a:cs typeface="Sakkal Majalla" panose="02000000000000000000" pitchFamily="2" charset="-78"/>
              </a:rPr>
              <a:t>ان</a:t>
            </a:r>
            <a:r>
              <a:rPr lang="en-US" sz="3999" dirty="0">
                <a:solidFill>
                  <a:srgbClr val="0D0D0D"/>
                </a:solidFill>
                <a:latin typeface="Sakkal Majalla" panose="02000000000000000000" pitchFamily="2" charset="-78"/>
                <a:cs typeface="Sakkal Majalla" panose="02000000000000000000" pitchFamily="2" charset="-78"/>
              </a:rPr>
              <a:t> جليًا </a:t>
            </a:r>
            <a:r>
              <a:rPr lang="en-US" sz="3999" dirty="0" err="1">
                <a:solidFill>
                  <a:srgbClr val="0D0D0D"/>
                </a:solidFill>
                <a:latin typeface="Sakkal Majalla" panose="02000000000000000000" pitchFamily="2" charset="-78"/>
                <a:cs typeface="Sakkal Majalla" panose="02000000000000000000" pitchFamily="2" charset="-78"/>
              </a:rPr>
              <a:t>في</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التعريف</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الرسمي</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الصادر</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عن</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رابطة</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التسويق</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الأمريكية</a:t>
            </a:r>
            <a:r>
              <a:rPr lang="en-US" sz="3999" dirty="0">
                <a:solidFill>
                  <a:srgbClr val="0D0D0D"/>
                </a:solidFill>
                <a:latin typeface="Sakkal Majalla" panose="02000000000000000000" pitchFamily="2" charset="-78"/>
                <a:cs typeface="Sakkal Majalla" panose="02000000000000000000" pitchFamily="2" charset="-78"/>
              </a:rPr>
              <a:t>  American Marketing Association  </a:t>
            </a:r>
            <a:r>
              <a:rPr lang="en-US" sz="3999" dirty="0" err="1">
                <a:solidFill>
                  <a:srgbClr val="0D0D0D"/>
                </a:solidFill>
                <a:latin typeface="Sakkal Majalla" panose="02000000000000000000" pitchFamily="2" charset="-78"/>
                <a:cs typeface="Sakkal Majalla" panose="02000000000000000000" pitchFamily="2" charset="-78"/>
              </a:rPr>
              <a:t>في</a:t>
            </a:r>
            <a:r>
              <a:rPr lang="en-US" sz="3999" dirty="0">
                <a:solidFill>
                  <a:srgbClr val="0D0D0D"/>
                </a:solidFill>
                <a:latin typeface="Sakkal Majalla" panose="02000000000000000000" pitchFamily="2" charset="-78"/>
                <a:cs typeface="Sakkal Majalla" panose="02000000000000000000" pitchFamily="2" charset="-78"/>
              </a:rPr>
              <a:t> </a:t>
            </a:r>
            <a:r>
              <a:rPr lang="en-US" sz="3999" dirty="0" err="1">
                <a:solidFill>
                  <a:srgbClr val="0D0D0D"/>
                </a:solidFill>
                <a:latin typeface="Sakkal Majalla" panose="02000000000000000000" pitchFamily="2" charset="-78"/>
                <a:cs typeface="Sakkal Majalla" panose="02000000000000000000" pitchFamily="2" charset="-78"/>
              </a:rPr>
              <a:t>عام</a:t>
            </a:r>
            <a:r>
              <a:rPr lang="en-US" sz="3999" dirty="0">
                <a:solidFill>
                  <a:srgbClr val="0D0D0D"/>
                </a:solidFill>
                <a:latin typeface="Sakkal Majalla" panose="02000000000000000000" pitchFamily="2" charset="-78"/>
                <a:cs typeface="Sakkal Majalla" panose="02000000000000000000" pitchFamily="2" charset="-78"/>
              </a:rPr>
              <a:t> 1998 .</a:t>
            </a:r>
          </a:p>
        </p:txBody>
      </p:sp>
      <p:sp>
        <p:nvSpPr>
          <p:cNvPr id="7" name="Freeform 7"/>
          <p:cNvSpPr/>
          <p:nvPr/>
        </p:nvSpPr>
        <p:spPr>
          <a:xfrm>
            <a:off x="750542" y="3086100"/>
            <a:ext cx="5955632" cy="4114800"/>
          </a:xfrm>
          <a:custGeom>
            <a:avLst/>
            <a:gdLst/>
            <a:ahLst/>
            <a:cxnLst/>
            <a:rect l="l" t="t" r="r" b="b"/>
            <a:pathLst>
              <a:path w="5955632" h="4114800">
                <a:moveTo>
                  <a:pt x="0" y="0"/>
                </a:moveTo>
                <a:lnTo>
                  <a:pt x="5955632" y="0"/>
                </a:lnTo>
                <a:lnTo>
                  <a:pt x="595563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3988377" y="9475141"/>
            <a:ext cx="3741420" cy="518250"/>
          </a:xfrm>
          <a:prstGeom prst="rect">
            <a:avLst/>
          </a:prstGeom>
        </p:spPr>
        <p:txBody>
          <a:bodyPr lIns="0" tIns="0" rIns="0" bIns="0" rtlCol="0" anchor="t">
            <a:spAutoFit/>
          </a:bodyPr>
          <a:lstStyle/>
          <a:p>
            <a:pPr algn="ctr">
              <a:lnSpc>
                <a:spcPts val="3600"/>
              </a:lnSpc>
            </a:pPr>
            <a:r>
              <a:rPr lang="en-US" sz="3000" spc="28">
                <a:solidFill>
                  <a:srgbClr val="000000"/>
                </a:solidFill>
                <a:latin typeface="TT Rounds Condensed Bold"/>
              </a:rPr>
              <a:t>www.midocean.ae</a:t>
            </a:r>
          </a:p>
        </p:txBody>
      </p:sp>
      <p:sp>
        <p:nvSpPr>
          <p:cNvPr id="9" name="TextBox 9">
            <a:extLst>
              <a:ext uri="{FF2B5EF4-FFF2-40B4-BE49-F238E27FC236}">
                <a16:creationId xmlns:a16="http://schemas.microsoft.com/office/drawing/2014/main" id="{8330F180-DE13-43AA-A37A-0EE693C5C5B6}"/>
              </a:ext>
            </a:extLst>
          </p:cNvPr>
          <p:cNvSpPr txBox="1"/>
          <p:nvPr/>
        </p:nvSpPr>
        <p:spPr>
          <a:xfrm>
            <a:off x="12344400" y="1468441"/>
            <a:ext cx="4827429" cy="856004"/>
          </a:xfrm>
          <a:prstGeom prst="rect">
            <a:avLst/>
          </a:prstGeom>
        </p:spPr>
        <p:txBody>
          <a:bodyPr lIns="0" tIns="0" rIns="0" bIns="0" rtlCol="0" anchor="t">
            <a:spAutoFit/>
          </a:bodyPr>
          <a:lstStyle/>
          <a:p>
            <a:pPr algn="just" rtl="1">
              <a:lnSpc>
                <a:spcPts val="6548"/>
              </a:lnSpc>
            </a:pPr>
            <a:r>
              <a:rPr lang="en-US" sz="6000" b="1" dirty="0" err="1">
                <a:solidFill>
                  <a:srgbClr val="FF0000"/>
                </a:solidFill>
                <a:latin typeface="Sakkal Majalla" panose="02000000000000000000" pitchFamily="2" charset="-78"/>
                <a:cs typeface="Sakkal Majalla" panose="02000000000000000000" pitchFamily="2" charset="-78"/>
              </a:rPr>
              <a:t>تعريف</a:t>
            </a:r>
            <a:r>
              <a:rPr lang="en-US" sz="6000" b="1" dirty="0">
                <a:solidFill>
                  <a:srgbClr val="FF0000"/>
                </a:solidFill>
                <a:latin typeface="Sakkal Majalla" panose="02000000000000000000" pitchFamily="2" charset="-78"/>
                <a:cs typeface="Sakkal Majalla" panose="02000000000000000000" pitchFamily="2" charset="-78"/>
              </a:rPr>
              <a:t> </a:t>
            </a:r>
            <a:r>
              <a:rPr lang="en-US" sz="6000" b="1" dirty="0" err="1">
                <a:solidFill>
                  <a:srgbClr val="FF0000"/>
                </a:solidFill>
                <a:latin typeface="Sakkal Majalla" panose="02000000000000000000" pitchFamily="2" charset="-78"/>
                <a:cs typeface="Sakkal Majalla" panose="02000000000000000000" pitchFamily="2" charset="-78"/>
              </a:rPr>
              <a:t>التسويق</a:t>
            </a:r>
            <a:endParaRPr lang="en-US" sz="6000" b="1"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74491"/>
    </mc:Choice>
    <mc:Fallback xmlns="">
      <p:transition spd="slow" advTm="7449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50"/>
            <a:ext cx="14078086" cy="191625"/>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6272612" y="2155546"/>
            <a:ext cx="11457185" cy="6155531"/>
          </a:xfrm>
          <a:prstGeom prst="rect">
            <a:avLst/>
          </a:prstGeom>
        </p:spPr>
        <p:txBody>
          <a:bodyPr wrap="square" lIns="0" tIns="0" rIns="0" bIns="0" rtlCol="0" anchor="t">
            <a:spAutoFit/>
          </a:bodyPr>
          <a:lstStyle/>
          <a:p>
            <a:pPr algn="just" rtl="1"/>
            <a:r>
              <a:rPr lang="en-US" sz="4000" b="1" dirty="0" err="1">
                <a:solidFill>
                  <a:srgbClr val="0D0D0D"/>
                </a:solidFill>
                <a:latin typeface="Sakkal Majalla" panose="02000000000000000000" pitchFamily="2" charset="-78"/>
                <a:cs typeface="Sakkal Majalla" panose="02000000000000000000" pitchFamily="2" charset="-78"/>
              </a:rPr>
              <a:t>التسويق</a:t>
            </a:r>
            <a:r>
              <a:rPr lang="en-US" sz="4000" b="1" dirty="0">
                <a:solidFill>
                  <a:srgbClr val="0D0D0D"/>
                </a:solidFill>
                <a:latin typeface="Sakkal Majalla" panose="02000000000000000000" pitchFamily="2" charset="-78"/>
                <a:cs typeface="Sakkal Majalla" panose="02000000000000000000" pitchFamily="2" charset="-78"/>
              </a:rPr>
              <a:t> </a:t>
            </a:r>
            <a:r>
              <a:rPr lang="en-US" sz="4000" b="1" dirty="0" err="1">
                <a:solidFill>
                  <a:srgbClr val="0D0D0D"/>
                </a:solidFill>
                <a:latin typeface="Sakkal Majalla" panose="02000000000000000000" pitchFamily="2" charset="-78"/>
                <a:cs typeface="Sakkal Majalla" panose="02000000000000000000" pitchFamily="2" charset="-78"/>
              </a:rPr>
              <a:t>هو</a:t>
            </a:r>
            <a:r>
              <a:rPr lang="en-US" sz="4000" b="1" dirty="0">
                <a:solidFill>
                  <a:srgbClr val="0D0D0D"/>
                </a:solidFill>
                <a:latin typeface="Sakkal Majalla" panose="02000000000000000000" pitchFamily="2" charset="-78"/>
                <a:cs typeface="Sakkal Majalla" panose="02000000000000000000" pitchFamily="2" charset="-78"/>
              </a:rPr>
              <a:t> </a:t>
            </a:r>
            <a:r>
              <a:rPr lang="en-US" sz="4000" b="1" dirty="0" err="1">
                <a:solidFill>
                  <a:srgbClr val="0D0D0D"/>
                </a:solidFill>
                <a:latin typeface="Sakkal Majalla" panose="02000000000000000000" pitchFamily="2" charset="-78"/>
                <a:cs typeface="Sakkal Majalla" panose="02000000000000000000" pitchFamily="2" charset="-78"/>
              </a:rPr>
              <a:t>عملية</a:t>
            </a:r>
            <a:r>
              <a:rPr lang="en-US" sz="4000" b="1" dirty="0">
                <a:solidFill>
                  <a:srgbClr val="0D0D0D"/>
                </a:solidFill>
                <a:latin typeface="Sakkal Majalla" panose="02000000000000000000" pitchFamily="2" charset="-78"/>
                <a:cs typeface="Sakkal Majalla" panose="02000000000000000000" pitchFamily="2" charset="-78"/>
              </a:rPr>
              <a:t> </a:t>
            </a:r>
            <a:r>
              <a:rPr lang="en-US" sz="4000" b="1" dirty="0" err="1">
                <a:solidFill>
                  <a:srgbClr val="0D0D0D"/>
                </a:solidFill>
                <a:latin typeface="Sakkal Majalla" panose="02000000000000000000" pitchFamily="2" charset="-78"/>
                <a:cs typeface="Sakkal Majalla" panose="02000000000000000000" pitchFamily="2" charset="-78"/>
              </a:rPr>
              <a:t>تخطيط</a:t>
            </a:r>
            <a:r>
              <a:rPr lang="en-US" sz="4000" b="1" dirty="0">
                <a:solidFill>
                  <a:srgbClr val="0D0D0D"/>
                </a:solidFill>
                <a:latin typeface="Sakkal Majalla" panose="02000000000000000000" pitchFamily="2" charset="-78"/>
                <a:cs typeface="Sakkal Majalla" panose="02000000000000000000" pitchFamily="2" charset="-78"/>
              </a:rPr>
              <a:t> </a:t>
            </a:r>
            <a:r>
              <a:rPr lang="en-US" sz="4000" b="1" dirty="0" err="1">
                <a:solidFill>
                  <a:srgbClr val="0D0D0D"/>
                </a:solidFill>
                <a:latin typeface="Sakkal Majalla" panose="02000000000000000000" pitchFamily="2" charset="-78"/>
                <a:cs typeface="Sakkal Majalla" panose="02000000000000000000" pitchFamily="2" charset="-78"/>
              </a:rPr>
              <a:t>وتنفيذ</a:t>
            </a:r>
            <a:r>
              <a:rPr lang="en-US" sz="4000" b="1" dirty="0">
                <a:solidFill>
                  <a:srgbClr val="0D0D0D"/>
                </a:solidFill>
                <a:latin typeface="Sakkal Majalla" panose="02000000000000000000" pitchFamily="2" charset="-78"/>
                <a:cs typeface="Sakkal Majalla" panose="02000000000000000000" pitchFamily="2" charset="-78"/>
              </a:rPr>
              <a:t> </a:t>
            </a:r>
            <a:r>
              <a:rPr lang="en-US" sz="4000" b="1" dirty="0" err="1">
                <a:solidFill>
                  <a:srgbClr val="0D0D0D"/>
                </a:solidFill>
                <a:latin typeface="Sakkal Majalla" panose="02000000000000000000" pitchFamily="2" charset="-78"/>
                <a:cs typeface="Sakkal Majalla" panose="02000000000000000000" pitchFamily="2" charset="-78"/>
              </a:rPr>
              <a:t>المفاهيم</a:t>
            </a:r>
            <a:r>
              <a:rPr lang="en-US" sz="4000" b="1" dirty="0">
                <a:solidFill>
                  <a:srgbClr val="0D0D0D"/>
                </a:solidFill>
                <a:latin typeface="Sakkal Majalla" panose="02000000000000000000" pitchFamily="2" charset="-78"/>
                <a:cs typeface="Sakkal Majalla" panose="02000000000000000000" pitchFamily="2" charset="-78"/>
              </a:rPr>
              <a:t>، </a:t>
            </a:r>
            <a:r>
              <a:rPr lang="en-US" sz="4000" b="1" dirty="0" err="1">
                <a:solidFill>
                  <a:srgbClr val="0D0D0D"/>
                </a:solidFill>
                <a:latin typeface="Sakkal Majalla" panose="02000000000000000000" pitchFamily="2" charset="-78"/>
                <a:cs typeface="Sakkal Majalla" panose="02000000000000000000" pitchFamily="2" charset="-78"/>
              </a:rPr>
              <a:t>وتسعير</a:t>
            </a:r>
            <a:r>
              <a:rPr lang="en-US" sz="4000" b="1" dirty="0">
                <a:solidFill>
                  <a:srgbClr val="0D0D0D"/>
                </a:solidFill>
                <a:latin typeface="Sakkal Majalla" panose="02000000000000000000" pitchFamily="2" charset="-78"/>
                <a:cs typeface="Sakkal Majalla" panose="02000000000000000000" pitchFamily="2" charset="-78"/>
              </a:rPr>
              <a:t> </a:t>
            </a:r>
            <a:r>
              <a:rPr lang="en-US" sz="4000" b="1" dirty="0" err="1">
                <a:solidFill>
                  <a:srgbClr val="0D0D0D"/>
                </a:solidFill>
                <a:latin typeface="Sakkal Majalla" panose="02000000000000000000" pitchFamily="2" charset="-78"/>
                <a:cs typeface="Sakkal Majalla" panose="02000000000000000000" pitchFamily="2" charset="-78"/>
              </a:rPr>
              <a:t>وترويج</a:t>
            </a:r>
            <a:r>
              <a:rPr lang="en-US" sz="4000" b="1" dirty="0">
                <a:solidFill>
                  <a:srgbClr val="0D0D0D"/>
                </a:solidFill>
                <a:latin typeface="Sakkal Majalla" panose="02000000000000000000" pitchFamily="2" charset="-78"/>
                <a:cs typeface="Sakkal Majalla" panose="02000000000000000000" pitchFamily="2" charset="-78"/>
              </a:rPr>
              <a:t> </a:t>
            </a:r>
            <a:r>
              <a:rPr lang="en-US" sz="4000" b="1" dirty="0" err="1">
                <a:solidFill>
                  <a:srgbClr val="0D0D0D"/>
                </a:solidFill>
                <a:latin typeface="Sakkal Majalla" panose="02000000000000000000" pitchFamily="2" charset="-78"/>
                <a:cs typeface="Sakkal Majalla" panose="02000000000000000000" pitchFamily="2" charset="-78"/>
              </a:rPr>
              <a:t>الأفكار</a:t>
            </a:r>
            <a:r>
              <a:rPr lang="en-US" sz="4000" b="1" dirty="0">
                <a:solidFill>
                  <a:srgbClr val="0D0D0D"/>
                </a:solidFill>
                <a:latin typeface="Sakkal Majalla" panose="02000000000000000000" pitchFamily="2" charset="-78"/>
                <a:cs typeface="Sakkal Majalla" panose="02000000000000000000" pitchFamily="2" charset="-78"/>
              </a:rPr>
              <a:t> </a:t>
            </a:r>
            <a:r>
              <a:rPr lang="en-US" sz="4000" b="1" dirty="0" err="1">
                <a:solidFill>
                  <a:srgbClr val="0D0D0D"/>
                </a:solidFill>
                <a:latin typeface="Sakkal Majalla" panose="02000000000000000000" pitchFamily="2" charset="-78"/>
                <a:cs typeface="Sakkal Majalla" panose="02000000000000000000" pitchFamily="2" charset="-78"/>
              </a:rPr>
              <a:t>والمنتجات</a:t>
            </a:r>
            <a:r>
              <a:rPr lang="en-US" sz="4000" b="1" dirty="0">
                <a:solidFill>
                  <a:srgbClr val="0D0D0D"/>
                </a:solidFill>
                <a:latin typeface="Sakkal Majalla" panose="02000000000000000000" pitchFamily="2" charset="-78"/>
                <a:cs typeface="Sakkal Majalla" panose="02000000000000000000" pitchFamily="2" charset="-78"/>
              </a:rPr>
              <a:t> </a:t>
            </a:r>
            <a:r>
              <a:rPr lang="en-US" sz="4000" b="1" dirty="0" err="1">
                <a:solidFill>
                  <a:srgbClr val="0D0D0D"/>
                </a:solidFill>
                <a:latin typeface="Sakkal Majalla" panose="02000000000000000000" pitchFamily="2" charset="-78"/>
                <a:cs typeface="Sakkal Majalla" panose="02000000000000000000" pitchFamily="2" charset="-78"/>
              </a:rPr>
              <a:t>والخدمات</a:t>
            </a:r>
            <a:r>
              <a:rPr lang="en-US" sz="4000" b="1" dirty="0">
                <a:solidFill>
                  <a:srgbClr val="0D0D0D"/>
                </a:solidFill>
                <a:latin typeface="Sakkal Majalla" panose="02000000000000000000" pitchFamily="2" charset="-78"/>
                <a:cs typeface="Sakkal Majalla" panose="02000000000000000000" pitchFamily="2" charset="-78"/>
              </a:rPr>
              <a:t>، </a:t>
            </a:r>
            <a:r>
              <a:rPr lang="en-US" sz="4000" b="1" dirty="0" err="1">
                <a:solidFill>
                  <a:srgbClr val="0D0D0D"/>
                </a:solidFill>
                <a:latin typeface="Sakkal Majalla" panose="02000000000000000000" pitchFamily="2" charset="-78"/>
                <a:cs typeface="Sakkal Majalla" panose="02000000000000000000" pitchFamily="2" charset="-78"/>
              </a:rPr>
              <a:t>وذلك</a:t>
            </a:r>
            <a:r>
              <a:rPr lang="en-US" sz="4000" b="1" dirty="0">
                <a:solidFill>
                  <a:srgbClr val="0D0D0D"/>
                </a:solidFill>
                <a:latin typeface="Sakkal Majalla" panose="02000000000000000000" pitchFamily="2" charset="-78"/>
                <a:cs typeface="Sakkal Majalla" panose="02000000000000000000" pitchFamily="2" charset="-78"/>
              </a:rPr>
              <a:t> </a:t>
            </a:r>
            <a:r>
              <a:rPr lang="en-US" sz="4000" b="1" dirty="0" err="1">
                <a:solidFill>
                  <a:srgbClr val="0D0D0D"/>
                </a:solidFill>
                <a:latin typeface="Sakkal Majalla" panose="02000000000000000000" pitchFamily="2" charset="-78"/>
                <a:cs typeface="Sakkal Majalla" panose="02000000000000000000" pitchFamily="2" charset="-78"/>
              </a:rPr>
              <a:t>بهدف</a:t>
            </a:r>
            <a:r>
              <a:rPr lang="en-US" sz="4000" b="1" dirty="0">
                <a:solidFill>
                  <a:srgbClr val="0D0D0D"/>
                </a:solidFill>
                <a:latin typeface="Sakkal Majalla" panose="02000000000000000000" pitchFamily="2" charset="-78"/>
                <a:cs typeface="Sakkal Majalla" panose="02000000000000000000" pitchFamily="2" charset="-78"/>
              </a:rPr>
              <a:t> </a:t>
            </a:r>
            <a:r>
              <a:rPr lang="en-US" sz="4000" b="1" dirty="0" err="1">
                <a:solidFill>
                  <a:srgbClr val="0D0D0D"/>
                </a:solidFill>
                <a:latin typeface="Sakkal Majalla" panose="02000000000000000000" pitchFamily="2" charset="-78"/>
                <a:cs typeface="Sakkal Majalla" panose="02000000000000000000" pitchFamily="2" charset="-78"/>
              </a:rPr>
              <a:t>إقامة</a:t>
            </a:r>
            <a:r>
              <a:rPr lang="en-US" sz="4000" b="1" dirty="0">
                <a:solidFill>
                  <a:srgbClr val="0D0D0D"/>
                </a:solidFill>
                <a:latin typeface="Sakkal Majalla" panose="02000000000000000000" pitchFamily="2" charset="-78"/>
                <a:cs typeface="Sakkal Majalla" panose="02000000000000000000" pitchFamily="2" charset="-78"/>
              </a:rPr>
              <a:t> </a:t>
            </a:r>
            <a:r>
              <a:rPr lang="en-US" sz="4000" b="1" dirty="0" err="1">
                <a:solidFill>
                  <a:srgbClr val="0D0D0D"/>
                </a:solidFill>
                <a:latin typeface="Sakkal Majalla" panose="02000000000000000000" pitchFamily="2" charset="-78"/>
                <a:cs typeface="Sakkal Majalla" panose="02000000000000000000" pitchFamily="2" charset="-78"/>
              </a:rPr>
              <a:t>علاقة</a:t>
            </a:r>
            <a:r>
              <a:rPr lang="en-US" sz="4000" b="1" dirty="0">
                <a:solidFill>
                  <a:srgbClr val="0D0D0D"/>
                </a:solidFill>
                <a:latin typeface="Sakkal Majalla" panose="02000000000000000000" pitchFamily="2" charset="-78"/>
                <a:cs typeface="Sakkal Majalla" panose="02000000000000000000" pitchFamily="2" charset="-78"/>
              </a:rPr>
              <a:t> </a:t>
            </a:r>
            <a:r>
              <a:rPr lang="en-US" sz="4000" b="1" dirty="0" err="1">
                <a:solidFill>
                  <a:srgbClr val="0D0D0D"/>
                </a:solidFill>
                <a:latin typeface="Sakkal Majalla" panose="02000000000000000000" pitchFamily="2" charset="-78"/>
                <a:cs typeface="Sakkal Majalla" panose="02000000000000000000" pitchFamily="2" charset="-78"/>
              </a:rPr>
              <a:t>مع</a:t>
            </a:r>
            <a:r>
              <a:rPr lang="en-US" sz="4000" b="1" dirty="0">
                <a:solidFill>
                  <a:srgbClr val="0D0D0D"/>
                </a:solidFill>
                <a:latin typeface="Sakkal Majalla" panose="02000000000000000000" pitchFamily="2" charset="-78"/>
                <a:cs typeface="Sakkal Majalla" panose="02000000000000000000" pitchFamily="2" charset="-78"/>
              </a:rPr>
              <a:t> </a:t>
            </a:r>
            <a:r>
              <a:rPr lang="en-US" sz="4000" b="1" dirty="0" err="1">
                <a:solidFill>
                  <a:srgbClr val="0D0D0D"/>
                </a:solidFill>
                <a:latin typeface="Sakkal Majalla" panose="02000000000000000000" pitchFamily="2" charset="-78"/>
                <a:cs typeface="Sakkal Majalla" panose="02000000000000000000" pitchFamily="2" charset="-78"/>
              </a:rPr>
              <a:t>الزبون</a:t>
            </a:r>
            <a:r>
              <a:rPr lang="en-US" sz="4000" b="1" dirty="0">
                <a:solidFill>
                  <a:srgbClr val="0D0D0D"/>
                </a:solidFill>
                <a:latin typeface="Sakkal Majalla" panose="02000000000000000000" pitchFamily="2" charset="-78"/>
                <a:cs typeface="Sakkal Majalla" panose="02000000000000000000" pitchFamily="2" charset="-78"/>
              </a:rPr>
              <a:t> </a:t>
            </a:r>
            <a:r>
              <a:rPr lang="en-US" sz="4000" b="1" dirty="0" err="1">
                <a:solidFill>
                  <a:srgbClr val="0D0D0D"/>
                </a:solidFill>
                <a:latin typeface="Sakkal Majalla" panose="02000000000000000000" pitchFamily="2" charset="-78"/>
                <a:cs typeface="Sakkal Majalla" panose="02000000000000000000" pitchFamily="2" charset="-78"/>
              </a:rPr>
              <a:t>وإشباع</a:t>
            </a:r>
            <a:r>
              <a:rPr lang="en-US" sz="4000" b="1" dirty="0">
                <a:solidFill>
                  <a:srgbClr val="0D0D0D"/>
                </a:solidFill>
                <a:latin typeface="Sakkal Majalla" panose="02000000000000000000" pitchFamily="2" charset="-78"/>
                <a:cs typeface="Sakkal Majalla" panose="02000000000000000000" pitchFamily="2" charset="-78"/>
              </a:rPr>
              <a:t> </a:t>
            </a:r>
            <a:r>
              <a:rPr lang="en-US" sz="4000" b="1" dirty="0" err="1">
                <a:solidFill>
                  <a:srgbClr val="0D0D0D"/>
                </a:solidFill>
                <a:latin typeface="Sakkal Majalla" panose="02000000000000000000" pitchFamily="2" charset="-78"/>
                <a:cs typeface="Sakkal Majalla" panose="02000000000000000000" pitchFamily="2" charset="-78"/>
              </a:rPr>
              <a:t>رغباته</a:t>
            </a:r>
            <a:r>
              <a:rPr lang="en-US" sz="4000" b="1" dirty="0">
                <a:solidFill>
                  <a:srgbClr val="0D0D0D"/>
                </a:solidFill>
                <a:latin typeface="Sakkal Majalla" panose="02000000000000000000" pitchFamily="2" charset="-78"/>
                <a:cs typeface="Sakkal Majalla" panose="02000000000000000000" pitchFamily="2" charset="-78"/>
              </a:rPr>
              <a:t>، </a:t>
            </a:r>
            <a:r>
              <a:rPr lang="en-US" sz="4000" b="1" dirty="0" err="1">
                <a:solidFill>
                  <a:srgbClr val="0D0D0D"/>
                </a:solidFill>
                <a:latin typeface="Sakkal Majalla" panose="02000000000000000000" pitchFamily="2" charset="-78"/>
                <a:cs typeface="Sakkal Majalla" panose="02000000000000000000" pitchFamily="2" charset="-78"/>
              </a:rPr>
              <a:t>وتحقيق</a:t>
            </a:r>
            <a:r>
              <a:rPr lang="en-US" sz="4000" b="1" dirty="0">
                <a:solidFill>
                  <a:srgbClr val="0D0D0D"/>
                </a:solidFill>
                <a:latin typeface="Sakkal Majalla" panose="02000000000000000000" pitchFamily="2" charset="-78"/>
                <a:cs typeface="Sakkal Majalla" panose="02000000000000000000" pitchFamily="2" charset="-78"/>
              </a:rPr>
              <a:t> </a:t>
            </a:r>
            <a:r>
              <a:rPr lang="en-US" sz="4000" b="1" dirty="0" err="1">
                <a:solidFill>
                  <a:srgbClr val="0D0D0D"/>
                </a:solidFill>
                <a:latin typeface="Sakkal Majalla" panose="02000000000000000000" pitchFamily="2" charset="-78"/>
                <a:cs typeface="Sakkal Majalla" panose="02000000000000000000" pitchFamily="2" charset="-78"/>
              </a:rPr>
              <a:t>أهداف</a:t>
            </a:r>
            <a:r>
              <a:rPr lang="en-US" sz="4000" b="1" dirty="0">
                <a:solidFill>
                  <a:srgbClr val="0D0D0D"/>
                </a:solidFill>
                <a:latin typeface="Sakkal Majalla" panose="02000000000000000000" pitchFamily="2" charset="-78"/>
                <a:cs typeface="Sakkal Majalla" panose="02000000000000000000" pitchFamily="2" charset="-78"/>
              </a:rPr>
              <a:t> </a:t>
            </a:r>
            <a:r>
              <a:rPr lang="en-US" sz="4000" b="1" dirty="0" err="1">
                <a:solidFill>
                  <a:srgbClr val="0D0D0D"/>
                </a:solidFill>
                <a:latin typeface="Sakkal Majalla" panose="02000000000000000000" pitchFamily="2" charset="-78"/>
                <a:cs typeface="Sakkal Majalla" panose="02000000000000000000" pitchFamily="2" charset="-78"/>
              </a:rPr>
              <a:t>الشركة</a:t>
            </a:r>
            <a:r>
              <a:rPr lang="ar-EG" sz="4000" b="1"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ورغم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التعريف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يساعدنا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معالم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فهمًا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أفضل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لكنه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يقدم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صورة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كاملة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أقترحُ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أخذ</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عدد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القواعد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بالحسبان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لتعزيز</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التعريف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وتكوين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أفضل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حول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دور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a:t>
            </a:r>
          </a:p>
          <a:p>
            <a:pPr algn="just" rtl="1"/>
            <a:r>
              <a:rPr lang="en-US" sz="4000" dirty="0">
                <a:solidFill>
                  <a:srgbClr val="0D0D0D"/>
                </a:solidFill>
                <a:latin typeface="Sakkal Majalla" panose="02000000000000000000" pitchFamily="2" charset="-78"/>
                <a:cs typeface="Sakkal Majalla" panose="02000000000000000000" pitchFamily="2" charset="-78"/>
              </a:rPr>
              <a:t>•</a:t>
            </a:r>
            <a:r>
              <a:rPr lang="en-US" sz="4000" dirty="0" err="1">
                <a:solidFill>
                  <a:srgbClr val="0D0D0D"/>
                </a:solidFill>
                <a:latin typeface="Sakkal Majalla" panose="02000000000000000000" pitchFamily="2" charset="-78"/>
                <a:cs typeface="Sakkal Majalla" panose="02000000000000000000" pitchFamily="2" charset="-78"/>
              </a:rPr>
              <a:t>تمتلك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رسالةً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تحدد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مهامها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وأهدافها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وتعكس</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فلسفتها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ورؤيتها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وطبيعة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عملها</a:t>
            </a:r>
            <a:r>
              <a:rPr lang="en-US" sz="4000" dirty="0">
                <a:solidFill>
                  <a:srgbClr val="0D0D0D"/>
                </a:solidFill>
                <a:latin typeface="Sakkal Majalla" panose="02000000000000000000" pitchFamily="2" charset="-78"/>
                <a:cs typeface="Sakkal Majalla" panose="02000000000000000000" pitchFamily="2" charset="-78"/>
              </a:rPr>
              <a:t>.</a:t>
            </a:r>
          </a:p>
          <a:p>
            <a:pPr algn="just" rtl="1"/>
            <a:r>
              <a:rPr lang="en-US" sz="4000" dirty="0">
                <a:solidFill>
                  <a:srgbClr val="0D0D0D"/>
                </a:solidFill>
                <a:latin typeface="Sakkal Majalla" panose="02000000000000000000" pitchFamily="2" charset="-78"/>
                <a:cs typeface="Sakkal Majalla" panose="02000000000000000000" pitchFamily="2" charset="-78"/>
              </a:rPr>
              <a:t>•</a:t>
            </a:r>
            <a:r>
              <a:rPr lang="en-US" sz="4000" dirty="0" err="1">
                <a:solidFill>
                  <a:srgbClr val="0D0D0D"/>
                </a:solidFill>
                <a:latin typeface="Sakkal Majalla" panose="02000000000000000000" pitchFamily="2" charset="-78"/>
                <a:cs typeface="Sakkal Majalla" panose="02000000000000000000" pitchFamily="2" charset="-78"/>
              </a:rPr>
              <a:t>تمتلك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عددًا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الأقسام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مثل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المحاسبة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والإنتاج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والتمويل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ومعالجة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البيانات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تنفيذ</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المهام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الضرورية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لنجاح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يقتضي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وجود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إدارة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فعّالة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لتحقيق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مستوى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الأداء</a:t>
            </a:r>
            <a:r>
              <a:rPr lang="en-US" sz="4000" dirty="0">
                <a:solidFill>
                  <a:srgbClr val="0D0D0D"/>
                </a:solidFill>
                <a:latin typeface="Sakkal Majalla" panose="02000000000000000000" pitchFamily="2" charset="-78"/>
                <a:cs typeface="Sakkal Majalla" panose="02000000000000000000" pitchFamily="2" charset="-78"/>
              </a:rPr>
              <a:t>.</a:t>
            </a:r>
          </a:p>
        </p:txBody>
      </p:sp>
      <p:sp>
        <p:nvSpPr>
          <p:cNvPr id="7" name="Freeform 7"/>
          <p:cNvSpPr/>
          <p:nvPr/>
        </p:nvSpPr>
        <p:spPr>
          <a:xfrm>
            <a:off x="838200" y="3742739"/>
            <a:ext cx="4576496" cy="3077694"/>
          </a:xfrm>
          <a:custGeom>
            <a:avLst/>
            <a:gdLst/>
            <a:ahLst/>
            <a:cxnLst/>
            <a:rect l="l" t="t" r="r" b="b"/>
            <a:pathLst>
              <a:path w="4907674" h="3300411">
                <a:moveTo>
                  <a:pt x="0" y="0"/>
                </a:moveTo>
                <a:lnTo>
                  <a:pt x="4907674" y="0"/>
                </a:lnTo>
                <a:lnTo>
                  <a:pt x="4907674" y="3300410"/>
                </a:lnTo>
                <a:lnTo>
                  <a:pt x="0" y="330041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3988377" y="9475141"/>
            <a:ext cx="3741420" cy="518250"/>
          </a:xfrm>
          <a:prstGeom prst="rect">
            <a:avLst/>
          </a:prstGeom>
        </p:spPr>
        <p:txBody>
          <a:bodyPr lIns="0" tIns="0" rIns="0" bIns="0" rtlCol="0" anchor="t">
            <a:spAutoFit/>
          </a:bodyPr>
          <a:lstStyle/>
          <a:p>
            <a:pPr algn="ctr">
              <a:lnSpc>
                <a:spcPts val="3600"/>
              </a:lnSpc>
            </a:pPr>
            <a:r>
              <a:rPr lang="en-US" sz="3000" spc="28">
                <a:solidFill>
                  <a:srgbClr val="000000"/>
                </a:solidFill>
                <a:latin typeface="TT Rounds Condensed Bold"/>
              </a:rPr>
              <a:t>www.midocean.ae</a:t>
            </a:r>
          </a:p>
        </p:txBody>
      </p:sp>
      <p:sp>
        <p:nvSpPr>
          <p:cNvPr id="9" name="TextBox 9">
            <a:extLst>
              <a:ext uri="{FF2B5EF4-FFF2-40B4-BE49-F238E27FC236}">
                <a16:creationId xmlns:a16="http://schemas.microsoft.com/office/drawing/2014/main" id="{27392ACC-B915-47F1-8E99-6CA488141C9C}"/>
              </a:ext>
            </a:extLst>
          </p:cNvPr>
          <p:cNvSpPr txBox="1"/>
          <p:nvPr/>
        </p:nvSpPr>
        <p:spPr>
          <a:xfrm>
            <a:off x="12649200" y="1266341"/>
            <a:ext cx="4827429" cy="856004"/>
          </a:xfrm>
          <a:prstGeom prst="rect">
            <a:avLst/>
          </a:prstGeom>
        </p:spPr>
        <p:txBody>
          <a:bodyPr lIns="0" tIns="0" rIns="0" bIns="0" rtlCol="0" anchor="t">
            <a:spAutoFit/>
          </a:bodyPr>
          <a:lstStyle/>
          <a:p>
            <a:pPr algn="just" rtl="1">
              <a:lnSpc>
                <a:spcPts val="6548"/>
              </a:lnSpc>
            </a:pPr>
            <a:r>
              <a:rPr lang="en-US" sz="6000" b="1" dirty="0" err="1">
                <a:solidFill>
                  <a:srgbClr val="FF0000"/>
                </a:solidFill>
                <a:latin typeface="Sakkal Majalla" panose="02000000000000000000" pitchFamily="2" charset="-78"/>
                <a:cs typeface="Sakkal Majalla" panose="02000000000000000000" pitchFamily="2" charset="-78"/>
              </a:rPr>
              <a:t>تعريف</a:t>
            </a:r>
            <a:r>
              <a:rPr lang="en-US" sz="6000" b="1" dirty="0">
                <a:solidFill>
                  <a:srgbClr val="FF0000"/>
                </a:solidFill>
                <a:latin typeface="Sakkal Majalla" panose="02000000000000000000" pitchFamily="2" charset="-78"/>
                <a:cs typeface="Sakkal Majalla" panose="02000000000000000000" pitchFamily="2" charset="-78"/>
              </a:rPr>
              <a:t> </a:t>
            </a:r>
            <a:r>
              <a:rPr lang="en-US" sz="6000" b="1" dirty="0" err="1">
                <a:solidFill>
                  <a:srgbClr val="FF0000"/>
                </a:solidFill>
                <a:latin typeface="Sakkal Majalla" panose="02000000000000000000" pitchFamily="2" charset="-78"/>
                <a:cs typeface="Sakkal Majalla" panose="02000000000000000000" pitchFamily="2" charset="-78"/>
              </a:rPr>
              <a:t>التسويق</a:t>
            </a:r>
            <a:endParaRPr lang="en-US" sz="6000" b="1"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78013"/>
    </mc:Choice>
    <mc:Fallback xmlns="">
      <p:transition spd="slow" advTm="17801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50"/>
            <a:ext cx="14078086" cy="191625"/>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7523018" y="3162300"/>
            <a:ext cx="10473512" cy="3693319"/>
          </a:xfrm>
          <a:prstGeom prst="rect">
            <a:avLst/>
          </a:prstGeom>
        </p:spPr>
        <p:txBody>
          <a:bodyPr wrap="square" lIns="0" tIns="0" rIns="0" bIns="0" rtlCol="0" anchor="t">
            <a:spAutoFit/>
          </a:bodyPr>
          <a:lstStyle/>
          <a:p>
            <a:pPr algn="just" rtl="1"/>
            <a:r>
              <a:rPr lang="en-US" sz="4000" dirty="0">
                <a:solidFill>
                  <a:srgbClr val="0D0D0D"/>
                </a:solidFill>
                <a:latin typeface="Sakkal Majalla" panose="02000000000000000000" pitchFamily="2" charset="-78"/>
                <a:cs typeface="Sakkal Majalla" panose="02000000000000000000" pitchFamily="2" charset="-78"/>
              </a:rPr>
              <a:t>•</a:t>
            </a:r>
            <a:r>
              <a:rPr lang="en-US" sz="4000" dirty="0" err="1">
                <a:solidFill>
                  <a:srgbClr val="0D0D0D"/>
                </a:solidFill>
                <a:latin typeface="Sakkal Majalla" panose="02000000000000000000" pitchFamily="2" charset="-78"/>
                <a:cs typeface="Sakkal Majalla" panose="02000000000000000000" pitchFamily="2" charset="-78"/>
              </a:rPr>
              <a:t>يعمل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قسم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وفق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فلسفة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خاصة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مستمدة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رسالة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وأهدافها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وتحكم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تعامله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المهام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المختلفة</a:t>
            </a:r>
            <a:r>
              <a:rPr lang="en-US" sz="4000" dirty="0">
                <a:solidFill>
                  <a:srgbClr val="0D0D0D"/>
                </a:solidFill>
                <a:latin typeface="Sakkal Majalla" panose="02000000000000000000" pitchFamily="2" charset="-78"/>
                <a:cs typeface="Sakkal Majalla" panose="02000000000000000000" pitchFamily="2" charset="-78"/>
              </a:rPr>
              <a:t>.</a:t>
            </a:r>
          </a:p>
          <a:p>
            <a:pPr algn="just" rtl="1"/>
            <a:r>
              <a:rPr lang="en-US" sz="4000" dirty="0">
                <a:solidFill>
                  <a:srgbClr val="0D0D0D"/>
                </a:solidFill>
                <a:latin typeface="Sakkal Majalla" panose="02000000000000000000" pitchFamily="2" charset="-78"/>
                <a:cs typeface="Sakkal Majalla" panose="02000000000000000000" pitchFamily="2" charset="-78"/>
              </a:rPr>
              <a:t>•</a:t>
            </a:r>
            <a:r>
              <a:rPr lang="en-US" sz="4000" dirty="0" err="1">
                <a:solidFill>
                  <a:srgbClr val="0D0D0D"/>
                </a:solidFill>
                <a:latin typeface="Sakkal Majalla" panose="02000000000000000000" pitchFamily="2" charset="-78"/>
                <a:cs typeface="Sakkal Majalla" panose="02000000000000000000" pitchFamily="2" charset="-78"/>
              </a:rPr>
              <a:t>يختلف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قسم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الأقسام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الأخرى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إذ</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ينصب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عمله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العلاقات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المتبادلة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السوق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عمله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يتركز</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خارج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نطاق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a:t>
            </a:r>
          </a:p>
          <a:p>
            <a:pPr algn="just" rtl="1"/>
            <a:r>
              <a:rPr lang="en-US" sz="4000" dirty="0">
                <a:solidFill>
                  <a:srgbClr val="0D0D0D"/>
                </a:solidFill>
                <a:latin typeface="Sakkal Majalla" panose="02000000000000000000" pitchFamily="2" charset="-78"/>
                <a:cs typeface="Sakkal Majalla" panose="02000000000000000000" pitchFamily="2" charset="-78"/>
              </a:rPr>
              <a:t>•</a:t>
            </a:r>
            <a:r>
              <a:rPr lang="en-US" sz="4000" dirty="0" err="1">
                <a:solidFill>
                  <a:srgbClr val="0D0D0D"/>
                </a:solidFill>
                <a:latin typeface="Sakkal Majalla" panose="02000000000000000000" pitchFamily="2" charset="-78"/>
                <a:cs typeface="Sakkal Majalla" panose="02000000000000000000" pitchFamily="2" charset="-78"/>
              </a:rPr>
              <a:t>يحقق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أكبر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نجاح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ممكن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عندما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تكون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فلسفة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ومهام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وآليات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تطبيق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التكنولوجيا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والمبادئ</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الحديثة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متسقةً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ومتكاملة</a:t>
            </a:r>
            <a:r>
              <a:rPr lang="en-US" sz="4000" dirty="0">
                <a:solidFill>
                  <a:srgbClr val="0D0D0D"/>
                </a:solidFill>
                <a:latin typeface="Sakkal Majalla" panose="02000000000000000000" pitchFamily="2" charset="-78"/>
                <a:cs typeface="Sakkal Majalla" panose="02000000000000000000" pitchFamily="2" charset="-78"/>
              </a:rPr>
              <a:t>.</a:t>
            </a:r>
          </a:p>
        </p:txBody>
      </p:sp>
      <p:sp>
        <p:nvSpPr>
          <p:cNvPr id="7" name="Freeform 7"/>
          <p:cNvSpPr/>
          <p:nvPr/>
        </p:nvSpPr>
        <p:spPr>
          <a:xfrm>
            <a:off x="1066800" y="3609444"/>
            <a:ext cx="4562237" cy="3068105"/>
          </a:xfrm>
          <a:custGeom>
            <a:avLst/>
            <a:gdLst/>
            <a:ahLst/>
            <a:cxnLst/>
            <a:rect l="l" t="t" r="r" b="b"/>
            <a:pathLst>
              <a:path w="4907674" h="3300411">
                <a:moveTo>
                  <a:pt x="0" y="0"/>
                </a:moveTo>
                <a:lnTo>
                  <a:pt x="4907674" y="0"/>
                </a:lnTo>
                <a:lnTo>
                  <a:pt x="4907674" y="3300410"/>
                </a:lnTo>
                <a:lnTo>
                  <a:pt x="0" y="330041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3988377" y="9475141"/>
            <a:ext cx="3741420" cy="518250"/>
          </a:xfrm>
          <a:prstGeom prst="rect">
            <a:avLst/>
          </a:prstGeom>
        </p:spPr>
        <p:txBody>
          <a:bodyPr lIns="0" tIns="0" rIns="0" bIns="0" rtlCol="0" anchor="t">
            <a:spAutoFit/>
          </a:bodyPr>
          <a:lstStyle/>
          <a:p>
            <a:pPr algn="ctr">
              <a:lnSpc>
                <a:spcPts val="3600"/>
              </a:lnSpc>
            </a:pPr>
            <a:r>
              <a:rPr lang="en-US" sz="3000" spc="28">
                <a:solidFill>
                  <a:srgbClr val="000000"/>
                </a:solidFill>
                <a:latin typeface="TT Rounds Condensed Bold"/>
              </a:rPr>
              <a:t>www.midocean.ae</a:t>
            </a:r>
          </a:p>
        </p:txBody>
      </p:sp>
      <p:sp>
        <p:nvSpPr>
          <p:cNvPr id="9" name="TextBox 9">
            <a:extLst>
              <a:ext uri="{FF2B5EF4-FFF2-40B4-BE49-F238E27FC236}">
                <a16:creationId xmlns:a16="http://schemas.microsoft.com/office/drawing/2014/main" id="{51F3194C-C558-494D-B70C-85595EC54C19}"/>
              </a:ext>
            </a:extLst>
          </p:cNvPr>
          <p:cNvSpPr txBox="1"/>
          <p:nvPr/>
        </p:nvSpPr>
        <p:spPr>
          <a:xfrm>
            <a:off x="12144614" y="1614631"/>
            <a:ext cx="4827429" cy="856004"/>
          </a:xfrm>
          <a:prstGeom prst="rect">
            <a:avLst/>
          </a:prstGeom>
        </p:spPr>
        <p:txBody>
          <a:bodyPr lIns="0" tIns="0" rIns="0" bIns="0" rtlCol="0" anchor="t">
            <a:spAutoFit/>
          </a:bodyPr>
          <a:lstStyle/>
          <a:p>
            <a:pPr algn="just" rtl="1">
              <a:lnSpc>
                <a:spcPts val="6548"/>
              </a:lnSpc>
            </a:pPr>
            <a:r>
              <a:rPr lang="en-US" sz="6000" b="1" dirty="0" err="1">
                <a:solidFill>
                  <a:srgbClr val="FF0000"/>
                </a:solidFill>
                <a:latin typeface="Sakkal Majalla" panose="02000000000000000000" pitchFamily="2" charset="-78"/>
                <a:cs typeface="Sakkal Majalla" panose="02000000000000000000" pitchFamily="2" charset="-78"/>
              </a:rPr>
              <a:t>تعريف</a:t>
            </a:r>
            <a:r>
              <a:rPr lang="en-US" sz="6000" b="1" dirty="0">
                <a:solidFill>
                  <a:srgbClr val="FF0000"/>
                </a:solidFill>
                <a:latin typeface="Sakkal Majalla" panose="02000000000000000000" pitchFamily="2" charset="-78"/>
                <a:cs typeface="Sakkal Majalla" panose="02000000000000000000" pitchFamily="2" charset="-78"/>
              </a:rPr>
              <a:t> </a:t>
            </a:r>
            <a:r>
              <a:rPr lang="en-US" sz="6000" b="1" dirty="0" err="1">
                <a:solidFill>
                  <a:srgbClr val="FF0000"/>
                </a:solidFill>
                <a:latin typeface="Sakkal Majalla" panose="02000000000000000000" pitchFamily="2" charset="-78"/>
                <a:cs typeface="Sakkal Majalla" panose="02000000000000000000" pitchFamily="2" charset="-78"/>
              </a:rPr>
              <a:t>التسويق</a:t>
            </a:r>
            <a:endParaRPr lang="en-US" sz="6000" b="1" dirty="0">
              <a:solidFill>
                <a:srgbClr val="FF000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12955694"/>
      </p:ext>
    </p:extLst>
  </p:cSld>
  <p:clrMapOvr>
    <a:masterClrMapping/>
  </p:clrMapOvr>
  <mc:AlternateContent xmlns:mc="http://schemas.openxmlformats.org/markup-compatibility/2006" xmlns:p14="http://schemas.microsoft.com/office/powerpoint/2010/main">
    <mc:Choice Requires="p14">
      <p:transition spd="slow" p14:dur="2000" advTm="113275"/>
    </mc:Choice>
    <mc:Fallback xmlns="">
      <p:transition spd="slow" advTm="11327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50"/>
            <a:ext cx="14078086" cy="191625"/>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625570" y="1991200"/>
            <a:ext cx="13376503" cy="5539978"/>
          </a:xfrm>
          <a:prstGeom prst="rect">
            <a:avLst/>
          </a:prstGeom>
        </p:spPr>
        <p:txBody>
          <a:bodyPr wrap="square" lIns="0" tIns="0" rIns="0" bIns="0" rtlCol="0" anchor="t">
            <a:spAutoFit/>
          </a:bodyPr>
          <a:lstStyle/>
          <a:p>
            <a:pPr algn="just" rtl="1"/>
            <a:r>
              <a:rPr lang="en-US" sz="4000" dirty="0">
                <a:solidFill>
                  <a:srgbClr val="0D0D0D"/>
                </a:solidFill>
                <a:latin typeface="Sakkal Majalla" panose="02000000000000000000" pitchFamily="2" charset="-78"/>
                <a:cs typeface="Sakkal Majalla" panose="02000000000000000000" pitchFamily="2" charset="-78"/>
              </a:rPr>
              <a:t>ولتوضيح </a:t>
            </a:r>
            <a:r>
              <a:rPr lang="en-US" sz="4000" dirty="0" err="1">
                <a:solidFill>
                  <a:srgbClr val="0D0D0D"/>
                </a:solidFill>
                <a:latin typeface="Sakkal Majalla" panose="02000000000000000000" pitchFamily="2" charset="-78"/>
                <a:cs typeface="Sakkal Majalla" panose="02000000000000000000" pitchFamily="2" charset="-78"/>
              </a:rPr>
              <a:t>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القواعد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إليك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المثال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التالي</a:t>
            </a:r>
            <a:r>
              <a:rPr lang="en-US" sz="4000" dirty="0">
                <a:solidFill>
                  <a:srgbClr val="0D0D0D"/>
                </a:solidFill>
                <a:latin typeface="Sakkal Majalla" panose="02000000000000000000" pitchFamily="2" charset="-78"/>
                <a:cs typeface="Sakkal Majalla" panose="02000000000000000000" pitchFamily="2" charset="-78"/>
              </a:rPr>
              <a:t>: </a:t>
            </a:r>
            <a:endParaRPr lang="ar-EG" sz="4000" dirty="0">
              <a:solidFill>
                <a:srgbClr val="0D0D0D"/>
              </a:solidFill>
              <a:latin typeface="Sakkal Majalla" panose="02000000000000000000" pitchFamily="2" charset="-78"/>
              <a:cs typeface="Sakkal Majalla" panose="02000000000000000000" pitchFamily="2" charset="-78"/>
            </a:endParaRPr>
          </a:p>
          <a:p>
            <a:pPr algn="just" rtl="1"/>
            <a:r>
              <a:rPr lang="en-US" sz="4000" dirty="0" err="1">
                <a:solidFill>
                  <a:srgbClr val="0D0D0D"/>
                </a:solidFill>
                <a:latin typeface="Sakkal Majalla" panose="02000000000000000000" pitchFamily="2" charset="-78"/>
                <a:cs typeface="Sakkal Majalla" panose="02000000000000000000" pitchFamily="2" charset="-78"/>
              </a:rPr>
              <a:t>تُعد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شركة</a:t>
            </a:r>
            <a:r>
              <a:rPr lang="en-US" sz="4000" dirty="0">
                <a:solidFill>
                  <a:srgbClr val="0D0D0D"/>
                </a:solidFill>
                <a:latin typeface="Sakkal Majalla" panose="02000000000000000000" pitchFamily="2" charset="-78"/>
                <a:cs typeface="Sakkal Majalla" panose="02000000000000000000" pitchFamily="2" charset="-78"/>
              </a:rPr>
              <a:t> L.L. Bean </a:t>
            </a:r>
            <a:r>
              <a:rPr lang="en-US" sz="4000" dirty="0" err="1">
                <a:solidFill>
                  <a:srgbClr val="0D0D0D"/>
                </a:solidFill>
                <a:latin typeface="Sakkal Majalla" panose="02000000000000000000" pitchFamily="2" charset="-78"/>
                <a:cs typeface="Sakkal Majalla" panose="02000000000000000000" pitchFamily="2" charset="-78"/>
              </a:rPr>
              <a:t>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ناجحة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للغاية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وهي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تبيع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منتجاتها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عبر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البريد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وتستند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نجاحها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بصفة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أساسية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رسالة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واضحة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ومباشرة</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err="1">
                <a:solidFill>
                  <a:srgbClr val="0D0D0D"/>
                </a:solidFill>
                <a:latin typeface="Sakkal Majalla" panose="02000000000000000000" pitchFamily="2" charset="-78"/>
                <a:cs typeface="Sakkal Majalla" panose="02000000000000000000" pitchFamily="2" charset="-78"/>
              </a:rPr>
              <a:t>إرضاء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غايتنا</a:t>
            </a:r>
            <a:r>
              <a:rPr lang="ar-EG" sz="4000" dirty="0">
                <a:solidFill>
                  <a:srgbClr val="0D0D0D"/>
                </a:solidFill>
                <a:latin typeface="Sakkal Majalla" panose="02000000000000000000" pitchFamily="2" charset="-78"/>
                <a:cs typeface="Sakkal Majalla" panose="02000000000000000000" pitchFamily="2" charset="-78"/>
              </a:rPr>
              <a:t>" </a:t>
            </a:r>
          </a:p>
          <a:p>
            <a:pPr algn="just" rtl="1"/>
            <a:r>
              <a:rPr lang="ar-EG" sz="4000" b="1" u="sng" dirty="0">
                <a:solidFill>
                  <a:srgbClr val="0070C0"/>
                </a:solidFill>
                <a:latin typeface="Sakkal Majalla" panose="02000000000000000000" pitchFamily="2" charset="-78"/>
                <a:cs typeface="Sakkal Majalla" panose="02000000000000000000" pitchFamily="2" charset="-78"/>
              </a:rPr>
              <a:t>(</a:t>
            </a:r>
            <a:r>
              <a:rPr lang="en-US" sz="4000" b="1" u="sng" dirty="0" err="1">
                <a:solidFill>
                  <a:srgbClr val="0070C0"/>
                </a:solidFill>
                <a:latin typeface="Sakkal Majalla" panose="02000000000000000000" pitchFamily="2" charset="-78"/>
                <a:cs typeface="Sakkal Majalla" panose="02000000000000000000" pitchFamily="2" charset="-78"/>
              </a:rPr>
              <a:t>القاعدة</a:t>
            </a:r>
            <a:r>
              <a:rPr lang="en-US" sz="4000" b="1" u="sng" dirty="0">
                <a:solidFill>
                  <a:srgbClr val="0070C0"/>
                </a:solidFill>
                <a:latin typeface="Sakkal Majalla" panose="02000000000000000000" pitchFamily="2" charset="-78"/>
                <a:cs typeface="Sakkal Majalla" panose="02000000000000000000" pitchFamily="2" charset="-78"/>
              </a:rPr>
              <a:t> </a:t>
            </a:r>
            <a:r>
              <a:rPr lang="en-US" sz="4000" b="1" u="sng" dirty="0" err="1">
                <a:solidFill>
                  <a:srgbClr val="0070C0"/>
                </a:solidFill>
                <a:latin typeface="Sakkal Majalla" panose="02000000000000000000" pitchFamily="2" charset="-78"/>
                <a:cs typeface="Sakkal Majalla" panose="02000000000000000000" pitchFamily="2" charset="-78"/>
              </a:rPr>
              <a:t>الأولى</a:t>
            </a:r>
            <a:r>
              <a:rPr lang="ar-EG" sz="4000" b="1" u="sng" dirty="0">
                <a:solidFill>
                  <a:srgbClr val="0070C0"/>
                </a:solidFill>
                <a:latin typeface="Sakkal Majalla" panose="02000000000000000000" pitchFamily="2" charset="-78"/>
                <a:cs typeface="Sakkal Majalla" panose="02000000000000000000" pitchFamily="2" charset="-78"/>
              </a:rPr>
              <a:t>)</a:t>
            </a:r>
            <a:r>
              <a:rPr lang="ar-EG" sz="4000" b="1" dirty="0">
                <a:solidFill>
                  <a:srgbClr val="0070C0"/>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وتسود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الفلسفة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جميع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مستويات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ظهر</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حا</a:t>
            </a:r>
            <a:r>
              <a:rPr lang="en-US" sz="4000" dirty="0" err="1">
                <a:solidFill>
                  <a:srgbClr val="0D0D0D"/>
                </a:solidFill>
                <a:latin typeface="Sakkal Majalla" panose="02000000000000000000" pitchFamily="2" charset="-78"/>
                <a:cs typeface="Sakkal Majalla" panose="02000000000000000000" pitchFamily="2" charset="-78"/>
              </a:rPr>
              <a:t>ليًا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خل</a:t>
            </a:r>
            <a:r>
              <a:rPr lang="ar-EG" sz="4000" dirty="0">
                <a:solidFill>
                  <a:srgbClr val="0D0D0D"/>
                </a:solidFill>
                <a:latin typeface="Sakkal Majalla" panose="02000000000000000000" pitchFamily="2" charset="-78"/>
                <a:cs typeface="Sakkal Majalla" panose="02000000000000000000" pitchFamily="2" charset="-78"/>
              </a:rPr>
              <a:t>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تقديم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منتجات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عالية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الجودة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بسعر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منصف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وفوق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شيء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التزام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الدائم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بخدمة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وإرضائه</a:t>
            </a:r>
            <a:r>
              <a:rPr lang="en-US" sz="4000" dirty="0">
                <a:solidFill>
                  <a:srgbClr val="0D0D0D"/>
                </a:solidFill>
                <a:latin typeface="Sakkal Majalla" panose="02000000000000000000" pitchFamily="2" charset="-78"/>
                <a:cs typeface="Sakkal Majalla" panose="02000000000000000000" pitchFamily="2" charset="-78"/>
              </a:rPr>
              <a:t> </a:t>
            </a:r>
            <a:endParaRPr lang="ar-EG" sz="4000" dirty="0">
              <a:solidFill>
                <a:srgbClr val="0D0D0D"/>
              </a:solidFill>
              <a:latin typeface="Sakkal Majalla" panose="02000000000000000000" pitchFamily="2" charset="-78"/>
              <a:cs typeface="Sakkal Majalla" panose="02000000000000000000" pitchFamily="2" charset="-78"/>
            </a:endParaRPr>
          </a:p>
          <a:p>
            <a:pPr algn="just" rtl="1"/>
            <a:r>
              <a:rPr lang="ar-EG" sz="4000" b="1" u="sng" dirty="0">
                <a:solidFill>
                  <a:srgbClr val="0070C0"/>
                </a:solidFill>
                <a:latin typeface="Sakkal Majalla" panose="02000000000000000000" pitchFamily="2" charset="-78"/>
                <a:cs typeface="Sakkal Majalla" panose="02000000000000000000" pitchFamily="2" charset="-78"/>
              </a:rPr>
              <a:t>(</a:t>
            </a:r>
            <a:r>
              <a:rPr lang="en-US" sz="4000" b="1" u="sng" dirty="0" err="1">
                <a:solidFill>
                  <a:srgbClr val="0070C0"/>
                </a:solidFill>
                <a:latin typeface="Sakkal Majalla" panose="02000000000000000000" pitchFamily="2" charset="-78"/>
                <a:cs typeface="Sakkal Majalla" panose="02000000000000000000" pitchFamily="2" charset="-78"/>
              </a:rPr>
              <a:t>القاعدة</a:t>
            </a:r>
            <a:r>
              <a:rPr lang="en-US" sz="4000" b="1" u="sng" dirty="0">
                <a:solidFill>
                  <a:srgbClr val="0070C0"/>
                </a:solidFill>
                <a:latin typeface="Sakkal Majalla" panose="02000000000000000000" pitchFamily="2" charset="-78"/>
                <a:cs typeface="Sakkal Majalla" panose="02000000000000000000" pitchFamily="2" charset="-78"/>
              </a:rPr>
              <a:t> </a:t>
            </a:r>
            <a:r>
              <a:rPr lang="en-US" sz="4000" b="1" u="sng" dirty="0" err="1">
                <a:solidFill>
                  <a:srgbClr val="0070C0"/>
                </a:solidFill>
                <a:latin typeface="Sakkal Majalla" panose="02000000000000000000" pitchFamily="2" charset="-78"/>
                <a:cs typeface="Sakkal Majalla" panose="02000000000000000000" pitchFamily="2" charset="-78"/>
              </a:rPr>
              <a:t>الثانية</a:t>
            </a:r>
            <a:r>
              <a:rPr lang="ar-EG" sz="4000" b="1" u="sng" dirty="0">
                <a:solidFill>
                  <a:srgbClr val="0070C0"/>
                </a:solidFill>
                <a:latin typeface="Sakkal Majalla" panose="02000000000000000000" pitchFamily="2" charset="-78"/>
                <a:cs typeface="Sakkal Majalla" panose="02000000000000000000" pitchFamily="2" charset="-78"/>
              </a:rPr>
              <a:t>)</a:t>
            </a:r>
            <a:r>
              <a:rPr lang="ar-EG" sz="4000" b="1" dirty="0">
                <a:solidFill>
                  <a:srgbClr val="0070C0"/>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حتّمت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الفلسفة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وضع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معايير</a:t>
            </a:r>
            <a:r>
              <a:rPr lang="en-US" sz="4000" dirty="0">
                <a:solidFill>
                  <a:srgbClr val="0D0D0D"/>
                </a:solidFill>
                <a:latin typeface="Sakkal Majalla" panose="02000000000000000000" pitchFamily="2" charset="-78"/>
                <a:cs typeface="Sakkal Majalla" panose="02000000000000000000" pitchFamily="2" charset="-78"/>
              </a:rPr>
              <a:t> إنتاج </a:t>
            </a:r>
            <a:r>
              <a:rPr lang="en-US" sz="4000" dirty="0" err="1">
                <a:solidFill>
                  <a:srgbClr val="0D0D0D"/>
                </a:solidFill>
                <a:latin typeface="Sakkal Majalla" panose="02000000000000000000" pitchFamily="2" charset="-78"/>
                <a:cs typeface="Sakkal Majalla" panose="02000000000000000000" pitchFamily="2" charset="-78"/>
              </a:rPr>
              <a:t>مرتفعة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للغاية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واستخدام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أنظمة</a:t>
            </a:r>
            <a:r>
              <a:rPr lang="en-US" sz="4000" dirty="0">
                <a:solidFill>
                  <a:srgbClr val="0D0D0D"/>
                </a:solidFill>
                <a:latin typeface="Sakkal Majalla" panose="02000000000000000000" pitchFamily="2" charset="-78"/>
                <a:cs typeface="Sakkal Majalla" panose="02000000000000000000" pitchFamily="2" charset="-78"/>
              </a:rPr>
              <a:t> بريدية </a:t>
            </a:r>
            <a:r>
              <a:rPr lang="en-US" sz="4000" dirty="0" err="1">
                <a:solidFill>
                  <a:srgbClr val="0D0D0D"/>
                </a:solidFill>
                <a:latin typeface="Sakkal Majalla" panose="02000000000000000000" pitchFamily="2" charset="-78"/>
                <a:cs typeface="Sakkal Majalla" panose="02000000000000000000" pitchFamily="2" charset="-78"/>
              </a:rPr>
              <a:t>فعالة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وأنظمة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ضريبية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عمليّة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ومُرضية</a:t>
            </a:r>
            <a:r>
              <a:rPr lang="en-US" sz="4000" dirty="0">
                <a:solidFill>
                  <a:srgbClr val="0D0D0D"/>
                </a:solidFill>
                <a:latin typeface="Sakkal Majalla" panose="02000000000000000000" pitchFamily="2" charset="-78"/>
                <a:cs typeface="Sakkal Majalla" panose="02000000000000000000" pitchFamily="2" charset="-78"/>
              </a:rPr>
              <a:t>، </a:t>
            </a:r>
          </a:p>
          <a:p>
            <a:pPr algn="just" rtl="1"/>
            <a:endParaRPr lang="en-US" sz="40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457200" y="2834979"/>
            <a:ext cx="3711170" cy="4476192"/>
          </a:xfrm>
          <a:custGeom>
            <a:avLst/>
            <a:gdLst/>
            <a:ahLst/>
            <a:cxnLst/>
            <a:rect l="l" t="t" r="r" b="b"/>
            <a:pathLst>
              <a:path w="3711170" h="4476192">
                <a:moveTo>
                  <a:pt x="0" y="0"/>
                </a:moveTo>
                <a:lnTo>
                  <a:pt x="3711170" y="0"/>
                </a:lnTo>
                <a:lnTo>
                  <a:pt x="3711170" y="4476192"/>
                </a:lnTo>
                <a:lnTo>
                  <a:pt x="0" y="44761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3988377" y="9475141"/>
            <a:ext cx="3741420" cy="518250"/>
          </a:xfrm>
          <a:prstGeom prst="rect">
            <a:avLst/>
          </a:prstGeom>
        </p:spPr>
        <p:txBody>
          <a:bodyPr lIns="0" tIns="0" rIns="0" bIns="0" rtlCol="0" anchor="t">
            <a:spAutoFit/>
          </a:bodyPr>
          <a:lstStyle/>
          <a:p>
            <a:pPr algn="ctr">
              <a:lnSpc>
                <a:spcPts val="3600"/>
              </a:lnSpc>
            </a:pPr>
            <a:r>
              <a:rPr lang="en-US" sz="3000" spc="28">
                <a:solidFill>
                  <a:srgbClr val="000000"/>
                </a:solidFill>
                <a:latin typeface="TT Rounds Condensed Bold"/>
              </a:rPr>
              <a:t>www.midocean.ae</a:t>
            </a:r>
          </a:p>
        </p:txBody>
      </p:sp>
      <p:sp>
        <p:nvSpPr>
          <p:cNvPr id="9" name="TextBox 9">
            <a:extLst>
              <a:ext uri="{FF2B5EF4-FFF2-40B4-BE49-F238E27FC236}">
                <a16:creationId xmlns:a16="http://schemas.microsoft.com/office/drawing/2014/main" id="{821DD85F-9BB2-44AB-B36B-B61B2E04222C}"/>
              </a:ext>
            </a:extLst>
          </p:cNvPr>
          <p:cNvSpPr txBox="1"/>
          <p:nvPr/>
        </p:nvSpPr>
        <p:spPr>
          <a:xfrm>
            <a:off x="12902368" y="1135196"/>
            <a:ext cx="4827429" cy="856004"/>
          </a:xfrm>
          <a:prstGeom prst="rect">
            <a:avLst/>
          </a:prstGeom>
        </p:spPr>
        <p:txBody>
          <a:bodyPr lIns="0" tIns="0" rIns="0" bIns="0" rtlCol="0" anchor="t">
            <a:spAutoFit/>
          </a:bodyPr>
          <a:lstStyle/>
          <a:p>
            <a:pPr algn="just" rtl="1">
              <a:lnSpc>
                <a:spcPts val="6548"/>
              </a:lnSpc>
            </a:pPr>
            <a:r>
              <a:rPr lang="en-US" sz="6000" b="1" dirty="0" err="1">
                <a:solidFill>
                  <a:srgbClr val="FF0000"/>
                </a:solidFill>
                <a:latin typeface="Sakkal Majalla" panose="02000000000000000000" pitchFamily="2" charset="-78"/>
                <a:cs typeface="Sakkal Majalla" panose="02000000000000000000" pitchFamily="2" charset="-78"/>
              </a:rPr>
              <a:t>تعريف</a:t>
            </a:r>
            <a:r>
              <a:rPr lang="en-US" sz="6000" b="1" dirty="0">
                <a:solidFill>
                  <a:srgbClr val="FF0000"/>
                </a:solidFill>
                <a:latin typeface="Sakkal Majalla" panose="02000000000000000000" pitchFamily="2" charset="-78"/>
                <a:cs typeface="Sakkal Majalla" panose="02000000000000000000" pitchFamily="2" charset="-78"/>
              </a:rPr>
              <a:t> </a:t>
            </a:r>
            <a:r>
              <a:rPr lang="en-US" sz="6000" b="1" dirty="0" err="1">
                <a:solidFill>
                  <a:srgbClr val="FF0000"/>
                </a:solidFill>
                <a:latin typeface="Sakkal Majalla" panose="02000000000000000000" pitchFamily="2" charset="-78"/>
                <a:cs typeface="Sakkal Majalla" panose="02000000000000000000" pitchFamily="2" charset="-78"/>
              </a:rPr>
              <a:t>التسويق</a:t>
            </a:r>
            <a:endParaRPr lang="en-US" sz="6000" b="1"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21031"/>
    </mc:Choice>
    <mc:Fallback xmlns="">
      <p:transition spd="slow" advTm="12103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50"/>
            <a:ext cx="14078086" cy="191625"/>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625570" y="1991200"/>
            <a:ext cx="13376503" cy="4924425"/>
          </a:xfrm>
          <a:prstGeom prst="rect">
            <a:avLst/>
          </a:prstGeom>
        </p:spPr>
        <p:txBody>
          <a:bodyPr wrap="square" lIns="0" tIns="0" rIns="0" bIns="0" rtlCol="0" anchor="t">
            <a:spAutoFit/>
          </a:bodyPr>
          <a:lstStyle/>
          <a:p>
            <a:pPr algn="just" rtl="1"/>
            <a:r>
              <a:rPr lang="en-US" sz="4000" dirty="0" err="1">
                <a:solidFill>
                  <a:srgbClr val="0D0D0D"/>
                </a:solidFill>
                <a:latin typeface="Sakkal Majalla" panose="02000000000000000000" pitchFamily="2" charset="-78"/>
                <a:cs typeface="Sakkal Majalla" panose="02000000000000000000" pitchFamily="2" charset="-78"/>
              </a:rPr>
              <a:t>وشبكات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اتصالات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كبيرة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وممتدة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بالإضافة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استعمال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الأنظمة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المحسوبة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وأدوات</a:t>
            </a:r>
            <a:r>
              <a:rPr lang="en-US" sz="4000" dirty="0">
                <a:solidFill>
                  <a:srgbClr val="0D0D0D"/>
                </a:solidFill>
                <a:latin typeface="Sakkal Majalla" panose="02000000000000000000" pitchFamily="2" charset="-78"/>
                <a:cs typeface="Sakkal Majalla" panose="02000000000000000000" pitchFamily="2" charset="-78"/>
              </a:rPr>
              <a:t> مبتكرة </a:t>
            </a:r>
            <a:r>
              <a:rPr lang="en-US" sz="4000" dirty="0" err="1">
                <a:solidFill>
                  <a:srgbClr val="0D0D0D"/>
                </a:solidFill>
                <a:latin typeface="Sakkal Majalla" panose="02000000000000000000" pitchFamily="2" charset="-78"/>
                <a:cs typeface="Sakkal Majalla" panose="02000000000000000000" pitchFamily="2" charset="-78"/>
              </a:rPr>
              <a:t>لضبط</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التكاليف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وغير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فرضت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الفلسفة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وجود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تواصل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مستمر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وتنسيق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كامل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جميع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الأقسام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العاملة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لتأسيس</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بيئة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إيجابية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تساعد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تحقيق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الأهداف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المشتركة</a:t>
            </a:r>
            <a:r>
              <a:rPr lang="ar-EG" sz="4000" dirty="0">
                <a:solidFill>
                  <a:srgbClr val="0D0D0D"/>
                </a:solidFill>
                <a:latin typeface="Sakkal Majalla" panose="02000000000000000000" pitchFamily="2" charset="-78"/>
                <a:cs typeface="Sakkal Majalla" panose="02000000000000000000" pitchFamily="2" charset="-78"/>
              </a:rPr>
              <a:t>.</a:t>
            </a:r>
          </a:p>
          <a:p>
            <a:pPr algn="just" rtl="1"/>
            <a:r>
              <a:rPr lang="ar-EG" sz="4000" b="1" u="sng" dirty="0">
                <a:solidFill>
                  <a:srgbClr val="0070C0"/>
                </a:solidFill>
                <a:latin typeface="Sakkal Majalla" panose="02000000000000000000" pitchFamily="2" charset="-78"/>
                <a:cs typeface="Sakkal Majalla" panose="02000000000000000000" pitchFamily="2" charset="-78"/>
              </a:rPr>
              <a:t>(ا</a:t>
            </a:r>
            <a:r>
              <a:rPr lang="en-US" sz="4000" b="1" u="sng" dirty="0" err="1">
                <a:solidFill>
                  <a:srgbClr val="0070C0"/>
                </a:solidFill>
                <a:latin typeface="Sakkal Majalla" panose="02000000000000000000" pitchFamily="2" charset="-78"/>
                <a:cs typeface="Sakkal Majalla" panose="02000000000000000000" pitchFamily="2" charset="-78"/>
              </a:rPr>
              <a:t>لقاعدة</a:t>
            </a:r>
            <a:r>
              <a:rPr lang="en-US" sz="4000" b="1" u="sng" dirty="0">
                <a:solidFill>
                  <a:srgbClr val="0070C0"/>
                </a:solidFill>
                <a:latin typeface="Sakkal Majalla" panose="02000000000000000000" pitchFamily="2" charset="-78"/>
                <a:cs typeface="Sakkal Majalla" panose="02000000000000000000" pitchFamily="2" charset="-78"/>
              </a:rPr>
              <a:t> </a:t>
            </a:r>
            <a:r>
              <a:rPr lang="en-US" sz="4000" b="1" u="sng" dirty="0" err="1">
                <a:solidFill>
                  <a:srgbClr val="0070C0"/>
                </a:solidFill>
                <a:latin typeface="Sakkal Majalla" panose="02000000000000000000" pitchFamily="2" charset="-78"/>
                <a:cs typeface="Sakkal Majalla" panose="02000000000000000000" pitchFamily="2" charset="-78"/>
              </a:rPr>
              <a:t>الثالثة</a:t>
            </a:r>
            <a:r>
              <a:rPr lang="ar-EG" sz="4000" b="1" u="sng" dirty="0">
                <a:solidFill>
                  <a:srgbClr val="0070C0"/>
                </a:solidFill>
                <a:latin typeface="Sakkal Majalla" panose="02000000000000000000" pitchFamily="2" charset="-78"/>
                <a:cs typeface="Sakkal Majalla" panose="02000000000000000000" pitchFamily="2" charset="-78"/>
              </a:rPr>
              <a:t>)</a:t>
            </a:r>
            <a:r>
              <a:rPr lang="en-US" sz="4000" b="1"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فلسفة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فهي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تتسم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بالانسجام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الكامل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رسالة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إذ</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جميع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أقسام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تحقيق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مفهوم</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err="1">
                <a:solidFill>
                  <a:srgbClr val="0D0D0D"/>
                </a:solidFill>
                <a:latin typeface="Sakkal Majalla" panose="02000000000000000000" pitchFamily="2" charset="-78"/>
                <a:cs typeface="Sakkal Majalla" panose="02000000000000000000" pitchFamily="2" charset="-78"/>
              </a:rPr>
              <a:t>إرضاء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الزبون</a:t>
            </a:r>
            <a:r>
              <a:rPr lang="ar-EG" sz="4000" dirty="0">
                <a:solidFill>
                  <a:srgbClr val="0D0D0D"/>
                </a:solidFill>
                <a:latin typeface="Sakkal Majalla" panose="02000000000000000000" pitchFamily="2" charset="-78"/>
                <a:cs typeface="Sakkal Majalla" panose="02000000000000000000" pitchFamily="2" charset="-78"/>
              </a:rPr>
              <a:t>"</a:t>
            </a:r>
            <a:r>
              <a:rPr lang="en-US" sz="4000" dirty="0">
                <a:solidFill>
                  <a:srgbClr val="0D0D0D"/>
                </a:solidFill>
                <a:latin typeface="Sakkal Majalla" panose="02000000000000000000" pitchFamily="2" charset="-78"/>
                <a:cs typeface="Sakkal Majalla" panose="02000000000000000000" pitchFamily="2" charset="-78"/>
              </a:rPr>
              <a:t> </a:t>
            </a:r>
            <a:endParaRPr lang="ar-EG" sz="4000" dirty="0">
              <a:solidFill>
                <a:srgbClr val="0D0D0D"/>
              </a:solidFill>
              <a:latin typeface="Sakkal Majalla" panose="02000000000000000000" pitchFamily="2" charset="-78"/>
              <a:cs typeface="Sakkal Majalla" panose="02000000000000000000" pitchFamily="2" charset="-78"/>
            </a:endParaRPr>
          </a:p>
          <a:p>
            <a:pPr algn="just" rtl="1"/>
            <a:r>
              <a:rPr lang="ar-EG" sz="4000" b="1" u="sng" dirty="0">
                <a:solidFill>
                  <a:srgbClr val="0070C0"/>
                </a:solidFill>
                <a:latin typeface="Sakkal Majalla" panose="02000000000000000000" pitchFamily="2" charset="-78"/>
                <a:cs typeface="Sakkal Majalla" panose="02000000000000000000" pitchFamily="2" charset="-78"/>
              </a:rPr>
              <a:t>(</a:t>
            </a:r>
            <a:r>
              <a:rPr lang="en-US" sz="4000" b="1" u="sng" dirty="0">
                <a:solidFill>
                  <a:srgbClr val="0070C0"/>
                </a:solidFill>
                <a:latin typeface="Sakkal Majalla" panose="02000000000000000000" pitchFamily="2" charset="-78"/>
                <a:cs typeface="Sakkal Majalla" panose="02000000000000000000" pitchFamily="2" charset="-78"/>
              </a:rPr>
              <a:t> </a:t>
            </a:r>
            <a:r>
              <a:rPr lang="en-US" sz="4000" b="1" u="sng" dirty="0" err="1">
                <a:solidFill>
                  <a:srgbClr val="0070C0"/>
                </a:solidFill>
                <a:latin typeface="Sakkal Majalla" panose="02000000000000000000" pitchFamily="2" charset="-78"/>
                <a:cs typeface="Sakkal Majalla" panose="02000000000000000000" pitchFamily="2" charset="-78"/>
              </a:rPr>
              <a:t>القاعدة</a:t>
            </a:r>
            <a:r>
              <a:rPr lang="en-US" sz="4000" b="1" u="sng" dirty="0">
                <a:solidFill>
                  <a:srgbClr val="0070C0"/>
                </a:solidFill>
                <a:latin typeface="Sakkal Majalla" panose="02000000000000000000" pitchFamily="2" charset="-78"/>
                <a:cs typeface="Sakkal Majalla" panose="02000000000000000000" pitchFamily="2" charset="-78"/>
              </a:rPr>
              <a:t> </a:t>
            </a:r>
            <a:r>
              <a:rPr lang="en-US" sz="4000" b="1" u="sng" dirty="0" err="1">
                <a:solidFill>
                  <a:srgbClr val="0070C0"/>
                </a:solidFill>
                <a:latin typeface="Sakkal Majalla" panose="02000000000000000000" pitchFamily="2" charset="-78"/>
                <a:cs typeface="Sakkal Majalla" panose="02000000000000000000" pitchFamily="2" charset="-78"/>
              </a:rPr>
              <a:t>الرابعة</a:t>
            </a:r>
            <a:r>
              <a:rPr lang="en-US" sz="4000" b="1" u="sng" dirty="0">
                <a:solidFill>
                  <a:srgbClr val="0070C0"/>
                </a:solidFill>
                <a:latin typeface="Sakkal Majalla" panose="02000000000000000000" pitchFamily="2" charset="-78"/>
                <a:cs typeface="Sakkal Majalla" panose="02000000000000000000" pitchFamily="2" charset="-78"/>
              </a:rPr>
              <a:t> </a:t>
            </a:r>
            <a:r>
              <a:rPr lang="ar-EG" sz="4000" b="1" u="sng" dirty="0">
                <a:solidFill>
                  <a:srgbClr val="0070C0"/>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وبموجب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الفلسفة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يجب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تكون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العلاقة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السعر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والمنتج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والجودة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متناسبة</a:t>
            </a:r>
            <a:r>
              <a:rPr lang="ar-EG" sz="4000" dirty="0">
                <a:solidFill>
                  <a:srgbClr val="0D0D0D"/>
                </a:solidFill>
                <a:latin typeface="Sakkal Majalla" panose="02000000000000000000" pitchFamily="2" charset="-78"/>
                <a:cs typeface="Sakkal Majalla" panose="02000000000000000000" pitchFamily="2" charset="-78"/>
              </a:rPr>
              <a:t>.</a:t>
            </a:r>
            <a:endParaRPr lang="en-US" sz="4000" dirty="0">
              <a:solidFill>
                <a:srgbClr val="0D0D0D"/>
              </a:solidFill>
              <a:latin typeface="Sakkal Majalla" panose="02000000000000000000" pitchFamily="2" charset="-78"/>
              <a:cs typeface="Sakkal Majalla" panose="02000000000000000000" pitchFamily="2" charset="-78"/>
            </a:endParaRPr>
          </a:p>
          <a:p>
            <a:pPr algn="just" rtl="1"/>
            <a:endParaRPr lang="en-US" sz="40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457200" y="2834979"/>
            <a:ext cx="3711170" cy="4476192"/>
          </a:xfrm>
          <a:custGeom>
            <a:avLst/>
            <a:gdLst/>
            <a:ahLst/>
            <a:cxnLst/>
            <a:rect l="l" t="t" r="r" b="b"/>
            <a:pathLst>
              <a:path w="3711170" h="4476192">
                <a:moveTo>
                  <a:pt x="0" y="0"/>
                </a:moveTo>
                <a:lnTo>
                  <a:pt x="3711170" y="0"/>
                </a:lnTo>
                <a:lnTo>
                  <a:pt x="3711170" y="4476192"/>
                </a:lnTo>
                <a:lnTo>
                  <a:pt x="0" y="44761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3988377" y="9475141"/>
            <a:ext cx="3741420" cy="518250"/>
          </a:xfrm>
          <a:prstGeom prst="rect">
            <a:avLst/>
          </a:prstGeom>
        </p:spPr>
        <p:txBody>
          <a:bodyPr lIns="0" tIns="0" rIns="0" bIns="0" rtlCol="0" anchor="t">
            <a:spAutoFit/>
          </a:bodyPr>
          <a:lstStyle/>
          <a:p>
            <a:pPr algn="ctr">
              <a:lnSpc>
                <a:spcPts val="3600"/>
              </a:lnSpc>
            </a:pPr>
            <a:r>
              <a:rPr lang="en-US" sz="3000" spc="28">
                <a:solidFill>
                  <a:srgbClr val="000000"/>
                </a:solidFill>
                <a:latin typeface="TT Rounds Condensed Bold"/>
              </a:rPr>
              <a:t>www.midocean.ae</a:t>
            </a:r>
          </a:p>
        </p:txBody>
      </p:sp>
      <p:sp>
        <p:nvSpPr>
          <p:cNvPr id="9" name="TextBox 9">
            <a:extLst>
              <a:ext uri="{FF2B5EF4-FFF2-40B4-BE49-F238E27FC236}">
                <a16:creationId xmlns:a16="http://schemas.microsoft.com/office/drawing/2014/main" id="{2A60CFFE-1CDD-4776-BA54-74DE6295008A}"/>
              </a:ext>
            </a:extLst>
          </p:cNvPr>
          <p:cNvSpPr txBox="1"/>
          <p:nvPr/>
        </p:nvSpPr>
        <p:spPr>
          <a:xfrm>
            <a:off x="12649200" y="1227235"/>
            <a:ext cx="4827429" cy="856004"/>
          </a:xfrm>
          <a:prstGeom prst="rect">
            <a:avLst/>
          </a:prstGeom>
        </p:spPr>
        <p:txBody>
          <a:bodyPr lIns="0" tIns="0" rIns="0" bIns="0" rtlCol="0" anchor="t">
            <a:spAutoFit/>
          </a:bodyPr>
          <a:lstStyle/>
          <a:p>
            <a:pPr algn="just" rtl="1">
              <a:lnSpc>
                <a:spcPts val="6548"/>
              </a:lnSpc>
            </a:pPr>
            <a:r>
              <a:rPr lang="en-US" sz="6000" b="1" dirty="0" err="1">
                <a:solidFill>
                  <a:srgbClr val="FF0000"/>
                </a:solidFill>
                <a:latin typeface="Sakkal Majalla" panose="02000000000000000000" pitchFamily="2" charset="-78"/>
                <a:cs typeface="Sakkal Majalla" panose="02000000000000000000" pitchFamily="2" charset="-78"/>
              </a:rPr>
              <a:t>تعريف</a:t>
            </a:r>
            <a:r>
              <a:rPr lang="en-US" sz="6000" b="1" dirty="0">
                <a:solidFill>
                  <a:srgbClr val="FF0000"/>
                </a:solidFill>
                <a:latin typeface="Sakkal Majalla" panose="02000000000000000000" pitchFamily="2" charset="-78"/>
                <a:cs typeface="Sakkal Majalla" panose="02000000000000000000" pitchFamily="2" charset="-78"/>
              </a:rPr>
              <a:t> </a:t>
            </a:r>
            <a:r>
              <a:rPr lang="en-US" sz="6000" b="1" dirty="0" err="1">
                <a:solidFill>
                  <a:srgbClr val="FF0000"/>
                </a:solidFill>
                <a:latin typeface="Sakkal Majalla" panose="02000000000000000000" pitchFamily="2" charset="-78"/>
                <a:cs typeface="Sakkal Majalla" panose="02000000000000000000" pitchFamily="2" charset="-78"/>
              </a:rPr>
              <a:t>التسويق</a:t>
            </a:r>
            <a:endParaRPr lang="en-US" sz="6000" b="1" dirty="0">
              <a:solidFill>
                <a:srgbClr val="FF000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843939845"/>
      </p:ext>
    </p:extLst>
  </p:cSld>
  <p:clrMapOvr>
    <a:masterClrMapping/>
  </p:clrMapOvr>
  <mc:AlternateContent xmlns:mc="http://schemas.openxmlformats.org/markup-compatibility/2006" xmlns:p14="http://schemas.microsoft.com/office/powerpoint/2010/main">
    <mc:Choice Requires="p14">
      <p:transition spd="slow" p14:dur="2000" advTm="129202"/>
    </mc:Choice>
    <mc:Fallback xmlns="">
      <p:transition spd="slow" advTm="12920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50"/>
            <a:ext cx="14078086" cy="191625"/>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270646" y="3188243"/>
            <a:ext cx="7118914" cy="4442086"/>
          </a:xfrm>
          <a:custGeom>
            <a:avLst/>
            <a:gdLst/>
            <a:ahLst/>
            <a:cxnLst/>
            <a:rect l="l" t="t" r="r" b="b"/>
            <a:pathLst>
              <a:path w="7118914" h="4442086">
                <a:moveTo>
                  <a:pt x="0" y="0"/>
                </a:moveTo>
                <a:lnTo>
                  <a:pt x="7118914" y="0"/>
                </a:lnTo>
                <a:lnTo>
                  <a:pt x="7118914" y="4442086"/>
                </a:lnTo>
                <a:lnTo>
                  <a:pt x="0" y="4442086"/>
                </a:lnTo>
                <a:lnTo>
                  <a:pt x="0" y="0"/>
                </a:lnTo>
                <a:close/>
              </a:path>
            </a:pathLst>
          </a:custGeom>
          <a:blipFill>
            <a:blip r:embed="rId4"/>
            <a:stretch>
              <a:fillRect/>
            </a:stretch>
          </a:blipFill>
        </p:spPr>
      </p:sp>
      <p:sp>
        <p:nvSpPr>
          <p:cNvPr id="7" name="TextBox 7"/>
          <p:cNvSpPr txBox="1"/>
          <p:nvPr/>
        </p:nvSpPr>
        <p:spPr>
          <a:xfrm>
            <a:off x="13988377" y="9475141"/>
            <a:ext cx="3741420" cy="518250"/>
          </a:xfrm>
          <a:prstGeom prst="rect">
            <a:avLst/>
          </a:prstGeom>
        </p:spPr>
        <p:txBody>
          <a:bodyPr lIns="0" tIns="0" rIns="0" bIns="0" rtlCol="0" anchor="t">
            <a:spAutoFit/>
          </a:bodyPr>
          <a:lstStyle/>
          <a:p>
            <a:pPr algn="ctr">
              <a:lnSpc>
                <a:spcPts val="3600"/>
              </a:lnSpc>
            </a:pPr>
            <a:r>
              <a:rPr lang="en-US" sz="3000" spc="28">
                <a:solidFill>
                  <a:srgbClr val="000000"/>
                </a:solidFill>
                <a:latin typeface="TT Rounds Condensed Bold"/>
              </a:rPr>
              <a:t>www.midocean.ae</a:t>
            </a:r>
          </a:p>
        </p:txBody>
      </p:sp>
      <p:sp>
        <p:nvSpPr>
          <p:cNvPr id="8" name="TextBox 8"/>
          <p:cNvSpPr txBox="1"/>
          <p:nvPr/>
        </p:nvSpPr>
        <p:spPr>
          <a:xfrm>
            <a:off x="7799793" y="2223042"/>
            <a:ext cx="10077973" cy="6783908"/>
          </a:xfrm>
          <a:prstGeom prst="rect">
            <a:avLst/>
          </a:prstGeom>
        </p:spPr>
        <p:txBody>
          <a:bodyPr lIns="0" tIns="0" rIns="0" bIns="0" rtlCol="0" anchor="t">
            <a:spAutoFit/>
          </a:bodyPr>
          <a:lstStyle/>
          <a:p>
            <a:pPr algn="just" rtl="1">
              <a:lnSpc>
                <a:spcPts val="4365"/>
              </a:lnSpc>
            </a:pPr>
            <a:r>
              <a:rPr lang="en-US" sz="4000" dirty="0" err="1">
                <a:solidFill>
                  <a:srgbClr val="0D0D0D"/>
                </a:solidFill>
                <a:latin typeface="Sakkal Majalla" panose="02000000000000000000" pitchFamily="2" charset="-78"/>
                <a:cs typeface="Sakkal Majalla" panose="02000000000000000000" pitchFamily="2" charset="-78"/>
              </a:rPr>
              <a:t>يعكس</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الإعلان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جودة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المنتج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المرتفعة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تعلن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خدماتها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طريق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إرسال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قوائم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منتجاتها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عبر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البريد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مباشرة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خ</a:t>
            </a:r>
            <a:r>
              <a:rPr lang="ar-EG" sz="4000" dirty="0">
                <a:solidFill>
                  <a:srgbClr val="0D0D0D"/>
                </a:solidFill>
                <a:latin typeface="Sakkal Majalla" panose="02000000000000000000" pitchFamily="2" charset="-78"/>
                <a:cs typeface="Sakkal Majalla" panose="02000000000000000000" pitchFamily="2" charset="-78"/>
              </a:rPr>
              <a:t>لال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إعلانات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مطبوعة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مج</a:t>
            </a:r>
            <a:r>
              <a:rPr lang="ar-EG" sz="4000" dirty="0">
                <a:solidFill>
                  <a:srgbClr val="0D0D0D"/>
                </a:solidFill>
                <a:latin typeface="Sakkal Majalla" panose="02000000000000000000" pitchFamily="2" charset="-78"/>
                <a:cs typeface="Sakkal Majalla" panose="02000000000000000000" pitchFamily="2" charset="-78"/>
              </a:rPr>
              <a:t>ل</a:t>
            </a:r>
            <a:r>
              <a:rPr lang="en-US" sz="4000" dirty="0" err="1">
                <a:solidFill>
                  <a:srgbClr val="0D0D0D"/>
                </a:solidFill>
                <a:latin typeface="Sakkal Majalla" panose="02000000000000000000" pitchFamily="2" charset="-78"/>
                <a:cs typeface="Sakkal Majalla" panose="02000000000000000000" pitchFamily="2" charset="-78"/>
              </a:rPr>
              <a:t>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مرموقة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مثل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مجلة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ناشيونال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جيوغرافيك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بالإضافة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امتلاك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لموقع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مُحترم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وذي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تصنيف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عالمي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الإنترنت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ويتمحور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حول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تسليم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المنتجات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وتوفير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إمكانية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إعادتها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يحتم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فريق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إجراء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أبحاث</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معمقة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حول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يفضله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والتأكد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تسليم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المنتجات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إعادتها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وفق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الآليات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يرغب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ar-EG" sz="4000" u="sng" dirty="0">
                <a:solidFill>
                  <a:srgbClr val="0070C0"/>
                </a:solidFill>
                <a:latin typeface="Sakkal Majalla" panose="02000000000000000000" pitchFamily="2" charset="-78"/>
                <a:cs typeface="Sakkal Majalla" panose="02000000000000000000" pitchFamily="2" charset="-78"/>
              </a:rPr>
              <a:t>(</a:t>
            </a:r>
            <a:r>
              <a:rPr lang="en-US" sz="4000" u="sng" dirty="0" err="1">
                <a:solidFill>
                  <a:srgbClr val="0070C0"/>
                </a:solidFill>
                <a:latin typeface="Sakkal Majalla" panose="02000000000000000000" pitchFamily="2" charset="-78"/>
                <a:cs typeface="Sakkal Majalla" panose="02000000000000000000" pitchFamily="2" charset="-78"/>
              </a:rPr>
              <a:t>القاعدة</a:t>
            </a:r>
            <a:r>
              <a:rPr lang="en-US" sz="4000" u="sng" dirty="0">
                <a:solidFill>
                  <a:srgbClr val="0070C0"/>
                </a:solidFill>
                <a:latin typeface="Sakkal Majalla" panose="02000000000000000000" pitchFamily="2" charset="-78"/>
                <a:cs typeface="Sakkal Majalla" panose="02000000000000000000" pitchFamily="2" charset="-78"/>
              </a:rPr>
              <a:t> </a:t>
            </a:r>
            <a:r>
              <a:rPr lang="en-US" sz="4000" u="sng" dirty="0" err="1">
                <a:solidFill>
                  <a:srgbClr val="0070C0"/>
                </a:solidFill>
                <a:latin typeface="Sakkal Majalla" panose="02000000000000000000" pitchFamily="2" charset="-78"/>
                <a:cs typeface="Sakkal Majalla" panose="02000000000000000000" pitchFamily="2" charset="-78"/>
              </a:rPr>
              <a:t>الخامسة</a:t>
            </a:r>
            <a:r>
              <a:rPr lang="ar-EG" sz="4000" u="sng" dirty="0">
                <a:solidFill>
                  <a:srgbClr val="0070C0"/>
                </a:solidFill>
                <a:latin typeface="Sakkal Majalla" panose="02000000000000000000" pitchFamily="2" charset="-78"/>
                <a:cs typeface="Sakkal Majalla" panose="02000000000000000000" pitchFamily="2" charset="-78"/>
              </a:rPr>
              <a:t>)</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يظن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البعض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مهام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ولكن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الحقيقة</a:t>
            </a:r>
            <a:r>
              <a:rPr lang="en-US" sz="4000" dirty="0">
                <a:solidFill>
                  <a:srgbClr val="0D0D0D"/>
                </a:solidFill>
                <a:latin typeface="Sakkal Majalla" panose="02000000000000000000" pitchFamily="2" charset="-78"/>
                <a:cs typeface="Sakkal Majalla" panose="02000000000000000000" pitchFamily="2" charset="-78"/>
              </a:rPr>
              <a:t> خ</a:t>
            </a:r>
            <a:r>
              <a:rPr lang="ar-EG" sz="4000" dirty="0">
                <a:solidFill>
                  <a:srgbClr val="0D0D0D"/>
                </a:solidFill>
                <a:latin typeface="Sakkal Majalla" panose="02000000000000000000" pitchFamily="2" charset="-78"/>
                <a:cs typeface="Sakkal Majalla" panose="02000000000000000000" pitchFamily="2" charset="-78"/>
              </a:rPr>
              <a:t>ل</a:t>
            </a:r>
            <a:r>
              <a:rPr lang="en-US" sz="4000" dirty="0" err="1">
                <a:solidFill>
                  <a:srgbClr val="0D0D0D"/>
                </a:solidFill>
                <a:latin typeface="Sakkal Majalla" panose="02000000000000000000" pitchFamily="2" charset="-78"/>
                <a:cs typeface="Sakkal Majalla" panose="02000000000000000000" pitchFamily="2" charset="-78"/>
              </a:rPr>
              <a:t>اف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تخسر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نتيجة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إعلان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مضلل</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err="1">
                <a:solidFill>
                  <a:srgbClr val="0D0D0D"/>
                </a:solidFill>
                <a:latin typeface="Sakkal Majalla" panose="02000000000000000000" pitchFamily="2" charset="-78"/>
                <a:cs typeface="Sakkal Majalla" panose="02000000000000000000" pitchFamily="2" charset="-78"/>
              </a:rPr>
              <a:t>مشكلة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تسويقية</a:t>
            </a:r>
            <a:r>
              <a:rPr lang="ar-EG" sz="4000" dirty="0">
                <a:solidFill>
                  <a:srgbClr val="0D0D0D"/>
                </a:solidFill>
                <a:latin typeface="Sakkal Majalla" panose="02000000000000000000" pitchFamily="2" charset="-78"/>
                <a:cs typeface="Sakkal Majalla" panose="02000000000000000000" pitchFamily="2" charset="-78"/>
              </a:rPr>
              <a:t>)</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تخسر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أيضًا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نتيجة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فاتورة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غير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صحيحة</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err="1">
                <a:solidFill>
                  <a:srgbClr val="0D0D0D"/>
                </a:solidFill>
                <a:latin typeface="Sakkal Majalla" panose="02000000000000000000" pitchFamily="2" charset="-78"/>
                <a:cs typeface="Sakkal Majalla" panose="02000000000000000000" pitchFamily="2" charset="-78"/>
              </a:rPr>
              <a:t>مشكلة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المحاسبة</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مُنتجٍ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تالف</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err="1">
                <a:solidFill>
                  <a:srgbClr val="0D0D0D"/>
                </a:solidFill>
                <a:latin typeface="Sakkal Majalla" panose="02000000000000000000" pitchFamily="2" charset="-78"/>
                <a:cs typeface="Sakkal Majalla" panose="02000000000000000000" pitchFamily="2" charset="-78"/>
              </a:rPr>
              <a:t>مشكلة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المنتج</a:t>
            </a:r>
            <a:r>
              <a:rPr lang="ar-EG" sz="4000" dirty="0">
                <a:solidFill>
                  <a:srgbClr val="0D0D0D"/>
                </a:solidFill>
                <a:latin typeface="Sakkal Majalla" panose="02000000000000000000" pitchFamily="2" charset="-78"/>
                <a:cs typeface="Sakkal Majalla" panose="02000000000000000000" pitchFamily="2" charset="-78"/>
              </a:rPr>
              <a:t>).</a:t>
            </a:r>
            <a:endParaRPr lang="en-US" sz="4000" dirty="0">
              <a:solidFill>
                <a:srgbClr val="0D0D0D"/>
              </a:solidFill>
              <a:latin typeface="Sakkal Majalla" panose="02000000000000000000" pitchFamily="2" charset="-78"/>
              <a:cs typeface="Sakkal Majalla" panose="02000000000000000000" pitchFamily="2" charset="-78"/>
            </a:endParaRPr>
          </a:p>
        </p:txBody>
      </p:sp>
      <p:sp>
        <p:nvSpPr>
          <p:cNvPr id="9" name="TextBox 9">
            <a:extLst>
              <a:ext uri="{FF2B5EF4-FFF2-40B4-BE49-F238E27FC236}">
                <a16:creationId xmlns:a16="http://schemas.microsoft.com/office/drawing/2014/main" id="{4AF725E0-044E-4358-B78B-9BFAA4F01F19}"/>
              </a:ext>
            </a:extLst>
          </p:cNvPr>
          <p:cNvSpPr txBox="1"/>
          <p:nvPr/>
        </p:nvSpPr>
        <p:spPr>
          <a:xfrm>
            <a:off x="12649200" y="1305801"/>
            <a:ext cx="4827429" cy="856004"/>
          </a:xfrm>
          <a:prstGeom prst="rect">
            <a:avLst/>
          </a:prstGeom>
        </p:spPr>
        <p:txBody>
          <a:bodyPr lIns="0" tIns="0" rIns="0" bIns="0" rtlCol="0" anchor="t">
            <a:spAutoFit/>
          </a:bodyPr>
          <a:lstStyle/>
          <a:p>
            <a:pPr algn="just" rtl="1">
              <a:lnSpc>
                <a:spcPts val="6548"/>
              </a:lnSpc>
            </a:pPr>
            <a:r>
              <a:rPr lang="en-US" sz="6000" b="1" dirty="0" err="1">
                <a:solidFill>
                  <a:srgbClr val="FF0000"/>
                </a:solidFill>
                <a:latin typeface="Sakkal Majalla" panose="02000000000000000000" pitchFamily="2" charset="-78"/>
                <a:cs typeface="Sakkal Majalla" panose="02000000000000000000" pitchFamily="2" charset="-78"/>
              </a:rPr>
              <a:t>تعريف</a:t>
            </a:r>
            <a:r>
              <a:rPr lang="en-US" sz="6000" b="1" dirty="0">
                <a:solidFill>
                  <a:srgbClr val="FF0000"/>
                </a:solidFill>
                <a:latin typeface="Sakkal Majalla" panose="02000000000000000000" pitchFamily="2" charset="-78"/>
                <a:cs typeface="Sakkal Majalla" panose="02000000000000000000" pitchFamily="2" charset="-78"/>
              </a:rPr>
              <a:t> </a:t>
            </a:r>
            <a:r>
              <a:rPr lang="en-US" sz="6000" b="1" dirty="0" err="1">
                <a:solidFill>
                  <a:srgbClr val="FF0000"/>
                </a:solidFill>
                <a:latin typeface="Sakkal Majalla" panose="02000000000000000000" pitchFamily="2" charset="-78"/>
                <a:cs typeface="Sakkal Majalla" panose="02000000000000000000" pitchFamily="2" charset="-78"/>
              </a:rPr>
              <a:t>التسويق</a:t>
            </a:r>
            <a:endParaRPr lang="en-US" sz="6000" b="1"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88182"/>
    </mc:Choice>
    <mc:Fallback xmlns="">
      <p:transition spd="slow" advTm="18818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50"/>
            <a:ext cx="14078086" cy="191625"/>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6248401" y="2237480"/>
            <a:ext cx="11460614" cy="7386638"/>
          </a:xfrm>
          <a:prstGeom prst="rect">
            <a:avLst/>
          </a:prstGeom>
        </p:spPr>
        <p:txBody>
          <a:bodyPr wrap="square" lIns="0" tIns="0" rIns="0" bIns="0" rtlCol="0" anchor="t">
            <a:spAutoFit/>
          </a:bodyPr>
          <a:lstStyle/>
          <a:p>
            <a:pPr algn="just" rtl="1"/>
            <a:r>
              <a:rPr lang="en-US" sz="4000" dirty="0" err="1">
                <a:solidFill>
                  <a:srgbClr val="0D0D0D"/>
                </a:solidFill>
                <a:latin typeface="Sakkal Majalla" panose="02000000000000000000" pitchFamily="2" charset="-78"/>
                <a:cs typeface="Sakkal Majalla" panose="02000000000000000000" pitchFamily="2" charset="-78"/>
              </a:rPr>
              <a:t>تساعد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دراسة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استكشاف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مدى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ملاءمته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مؤسسة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معينة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ورغم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تطور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تطورًا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كبيرًا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فترة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السبعين</a:t>
            </a:r>
            <a:r>
              <a:rPr lang="ar-EG" sz="4000" dirty="0">
                <a:solidFill>
                  <a:srgbClr val="0D0D0D"/>
                </a:solidFill>
                <a:latin typeface="Sakkal Majalla" panose="02000000000000000000" pitchFamily="2" charset="-78"/>
                <a:cs typeface="Sakkal Majalla" panose="02000000000000000000" pitchFamily="2" charset="-78"/>
              </a:rPr>
              <a:t>ي</a:t>
            </a:r>
            <a:r>
              <a:rPr lang="en-US" sz="4000" dirty="0" err="1">
                <a:solidFill>
                  <a:srgbClr val="0D0D0D"/>
                </a:solidFill>
                <a:latin typeface="Sakkal Majalla" panose="02000000000000000000" pitchFamily="2" charset="-78"/>
                <a:cs typeface="Sakkal Majalla" panose="02000000000000000000" pitchFamily="2" charset="-78"/>
              </a:rPr>
              <a:t>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والثمانين</a:t>
            </a:r>
            <a:r>
              <a:rPr lang="ar-EG" sz="4000" dirty="0">
                <a:solidFill>
                  <a:srgbClr val="0D0D0D"/>
                </a:solidFill>
                <a:latin typeface="Sakkal Majalla" panose="02000000000000000000" pitchFamily="2" charset="-78"/>
                <a:cs typeface="Sakkal Majalla" panose="02000000000000000000" pitchFamily="2" charset="-78"/>
              </a:rPr>
              <a:t>ي</a:t>
            </a:r>
            <a:r>
              <a:rPr lang="en-US" sz="4000" dirty="0" err="1">
                <a:solidFill>
                  <a:srgbClr val="0D0D0D"/>
                </a:solidFill>
                <a:latin typeface="Sakkal Majalla" panose="02000000000000000000" pitchFamily="2" charset="-78"/>
                <a:cs typeface="Sakkal Majalla" panose="02000000000000000000" pitchFamily="2" charset="-78"/>
              </a:rPr>
              <a:t>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والتسعين</a:t>
            </a:r>
            <a:r>
              <a:rPr lang="ar-EG" sz="4000" dirty="0">
                <a:solidFill>
                  <a:srgbClr val="0D0D0D"/>
                </a:solidFill>
                <a:latin typeface="Sakkal Majalla" panose="02000000000000000000" pitchFamily="2" charset="-78"/>
                <a:cs typeface="Sakkal Majalla" panose="02000000000000000000" pitchFamily="2" charset="-78"/>
              </a:rPr>
              <a:t>ي</a:t>
            </a:r>
            <a:r>
              <a:rPr lang="en-US" sz="4000" dirty="0" err="1">
                <a:solidFill>
                  <a:srgbClr val="0D0D0D"/>
                </a:solidFill>
                <a:latin typeface="Sakkal Majalla" panose="02000000000000000000" pitchFamily="2" charset="-78"/>
                <a:cs typeface="Sakkal Majalla" panose="02000000000000000000" pitchFamily="2" charset="-78"/>
              </a:rPr>
              <a:t>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زال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هناك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الكثير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المفاهيم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المغلوطة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حول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معنى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واستعمالاته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زال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نظر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معظم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الناس</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مقتصرًا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الإعلانات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الشخصي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والحقيقة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يشمل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الأمرين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يقتصر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عليهما</a:t>
            </a:r>
            <a:r>
              <a:rPr lang="en-US" sz="4000" dirty="0">
                <a:solidFill>
                  <a:srgbClr val="0D0D0D"/>
                </a:solidFill>
                <a:latin typeface="Sakkal Majalla" panose="02000000000000000000" pitchFamily="2" charset="-78"/>
                <a:cs typeface="Sakkal Majalla" panose="02000000000000000000" pitchFamily="2" charset="-78"/>
              </a:rPr>
              <a:t>.</a:t>
            </a:r>
          </a:p>
          <a:p>
            <a:pPr algn="just" rtl="1"/>
            <a:r>
              <a:rPr lang="en-US" sz="4000" dirty="0" err="1">
                <a:solidFill>
                  <a:srgbClr val="0D0D0D"/>
                </a:solidFill>
                <a:latin typeface="Sakkal Majalla" panose="02000000000000000000" pitchFamily="2" charset="-78"/>
                <a:cs typeface="Sakkal Majalla" panose="02000000000000000000" pitchFamily="2" charset="-78"/>
              </a:rPr>
              <a:t>ويرجع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السبب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عدم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وجود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دقيق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لمعنى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تفاوت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تعاملها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فبعض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زالت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تعيش</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العصور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المظلمة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عندما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كان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تعريف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err="1">
                <a:solidFill>
                  <a:srgbClr val="0D0D0D"/>
                </a:solidFill>
                <a:latin typeface="Sakkal Majalla" panose="02000000000000000000" pitchFamily="2" charset="-78"/>
                <a:cs typeface="Sakkal Majalla" panose="02000000000000000000" pitchFamily="2" charset="-78"/>
              </a:rPr>
              <a:t>بيع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ينتجه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المصنع</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وبعضها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الآخر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تقدّم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قلي</a:t>
            </a:r>
            <a:r>
              <a:rPr lang="ar-EG" sz="4000" dirty="0">
                <a:solidFill>
                  <a:srgbClr val="0D0D0D"/>
                </a:solidFill>
                <a:latin typeface="Sakkal Majalla" panose="02000000000000000000" pitchFamily="2" charset="-78"/>
                <a:cs typeface="Sakkal Majalla" panose="02000000000000000000" pitchFamily="2" charset="-78"/>
              </a:rPr>
              <a:t>ل</a:t>
            </a:r>
            <a:r>
              <a:rPr lang="en-US" sz="4000" dirty="0" err="1">
                <a:solidFill>
                  <a:srgbClr val="0D0D0D"/>
                </a:solidFill>
                <a:latin typeface="Sakkal Majalla" panose="02000000000000000000" pitchFamily="2" charset="-78"/>
                <a:cs typeface="Sakkal Majalla" panose="02000000000000000000" pitchFamily="2" charset="-78"/>
              </a:rPr>
              <a:t>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فعيّن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مديرًا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وأصبح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يجري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الأبحاث</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ويطور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المنتجات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ويروجها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وينفذ</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الكثير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الأنشطة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التسويقية</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المقابل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باتت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الكثير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تعتقد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الهدف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جعل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أمرًا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بديهيًا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المسوق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يعرف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واحتياجاته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المعرفة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فيقدّم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منتجًا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يلبي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احتياجاته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تمامًا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وبالتالي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يبيع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المنتج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نفسه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بصورة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تلقائية</a:t>
            </a:r>
            <a:r>
              <a:rPr lang="en-US" sz="4000" dirty="0">
                <a:solidFill>
                  <a:srgbClr val="0D0D0D"/>
                </a:solidFill>
                <a:latin typeface="Sakkal Majalla" panose="02000000000000000000" pitchFamily="2" charset="-78"/>
                <a:cs typeface="Sakkal Majalla" panose="02000000000000000000" pitchFamily="2" charset="-78"/>
              </a:rPr>
              <a:t>.</a:t>
            </a:r>
          </a:p>
        </p:txBody>
      </p:sp>
      <p:sp>
        <p:nvSpPr>
          <p:cNvPr id="7" name="Freeform 7"/>
          <p:cNvSpPr/>
          <p:nvPr/>
        </p:nvSpPr>
        <p:spPr>
          <a:xfrm>
            <a:off x="1002623" y="3162300"/>
            <a:ext cx="4666793" cy="3657600"/>
          </a:xfrm>
          <a:custGeom>
            <a:avLst/>
            <a:gdLst/>
            <a:ahLst/>
            <a:cxnLst/>
            <a:rect l="l" t="t" r="r" b="b"/>
            <a:pathLst>
              <a:path w="3045585" h="2386978">
                <a:moveTo>
                  <a:pt x="0" y="0"/>
                </a:moveTo>
                <a:lnTo>
                  <a:pt x="3045585" y="0"/>
                </a:lnTo>
                <a:lnTo>
                  <a:pt x="3045585" y="2386978"/>
                </a:lnTo>
                <a:lnTo>
                  <a:pt x="0" y="238697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3988377" y="9475141"/>
            <a:ext cx="3741420" cy="518250"/>
          </a:xfrm>
          <a:prstGeom prst="rect">
            <a:avLst/>
          </a:prstGeom>
        </p:spPr>
        <p:txBody>
          <a:bodyPr lIns="0" tIns="0" rIns="0" bIns="0" rtlCol="0" anchor="t">
            <a:spAutoFit/>
          </a:bodyPr>
          <a:lstStyle/>
          <a:p>
            <a:pPr algn="ctr">
              <a:lnSpc>
                <a:spcPts val="3600"/>
              </a:lnSpc>
            </a:pPr>
            <a:r>
              <a:rPr lang="en-US" sz="3000" spc="28">
                <a:solidFill>
                  <a:srgbClr val="000000"/>
                </a:solidFill>
                <a:latin typeface="TT Rounds Condensed Bold"/>
              </a:rPr>
              <a:t>www.midocean.ae</a:t>
            </a:r>
          </a:p>
        </p:txBody>
      </p:sp>
      <p:sp>
        <p:nvSpPr>
          <p:cNvPr id="9" name="TextBox 9"/>
          <p:cNvSpPr txBox="1"/>
          <p:nvPr/>
        </p:nvSpPr>
        <p:spPr>
          <a:xfrm>
            <a:off x="10176783" y="1475111"/>
            <a:ext cx="7553013" cy="730969"/>
          </a:xfrm>
          <a:prstGeom prst="rect">
            <a:avLst/>
          </a:prstGeom>
        </p:spPr>
        <p:txBody>
          <a:bodyPr lIns="0" tIns="0" rIns="0" bIns="0" rtlCol="0" anchor="t">
            <a:spAutoFit/>
          </a:bodyPr>
          <a:lstStyle/>
          <a:p>
            <a:pPr algn="r" rtl="1">
              <a:lnSpc>
                <a:spcPts val="5184"/>
              </a:lnSpc>
            </a:pPr>
            <a:r>
              <a:rPr lang="en-US" sz="6000" b="1" dirty="0" err="1">
                <a:solidFill>
                  <a:srgbClr val="FF0000"/>
                </a:solidFill>
                <a:latin typeface="Sakkal Majalla" panose="02000000000000000000" pitchFamily="2" charset="-78"/>
                <a:cs typeface="Sakkal Majalla" panose="02000000000000000000" pitchFamily="2" charset="-78"/>
              </a:rPr>
              <a:t>أسباب</a:t>
            </a:r>
            <a:r>
              <a:rPr lang="en-US" sz="6000" b="1" dirty="0">
                <a:solidFill>
                  <a:srgbClr val="FF0000"/>
                </a:solidFill>
                <a:latin typeface="Sakkal Majalla" panose="02000000000000000000" pitchFamily="2" charset="-78"/>
                <a:cs typeface="Sakkal Majalla" panose="02000000000000000000" pitchFamily="2" charset="-78"/>
              </a:rPr>
              <a:t> </a:t>
            </a:r>
            <a:r>
              <a:rPr lang="en-US" sz="6000" b="1" dirty="0" err="1">
                <a:solidFill>
                  <a:srgbClr val="FF0000"/>
                </a:solidFill>
                <a:latin typeface="Sakkal Majalla" panose="02000000000000000000" pitchFamily="2" charset="-78"/>
                <a:cs typeface="Sakkal Majalla" panose="02000000000000000000" pitchFamily="2" charset="-78"/>
              </a:rPr>
              <a:t>دراسة</a:t>
            </a:r>
            <a:r>
              <a:rPr lang="en-US" sz="6000" b="1" dirty="0">
                <a:solidFill>
                  <a:srgbClr val="FF0000"/>
                </a:solidFill>
                <a:latin typeface="Sakkal Majalla" panose="02000000000000000000" pitchFamily="2" charset="-78"/>
                <a:cs typeface="Sakkal Majalla" panose="02000000000000000000" pitchFamily="2" charset="-78"/>
              </a:rPr>
              <a:t> </a:t>
            </a:r>
            <a:r>
              <a:rPr lang="en-US" sz="6000" b="1" dirty="0" err="1">
                <a:solidFill>
                  <a:srgbClr val="FF0000"/>
                </a:solidFill>
                <a:latin typeface="Sakkal Majalla" panose="02000000000000000000" pitchFamily="2" charset="-78"/>
                <a:cs typeface="Sakkal Majalla" panose="02000000000000000000" pitchFamily="2" charset="-78"/>
              </a:rPr>
              <a:t>التسويق</a:t>
            </a:r>
            <a:endParaRPr lang="en-US" sz="6000" b="1"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83489"/>
    </mc:Choice>
    <mc:Fallback xmlns="">
      <p:transition spd="slow" advTm="18348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50"/>
            <a:ext cx="14078086" cy="191625"/>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7162800" y="2537231"/>
            <a:ext cx="10566997" cy="5539978"/>
          </a:xfrm>
          <a:prstGeom prst="rect">
            <a:avLst/>
          </a:prstGeom>
        </p:spPr>
        <p:txBody>
          <a:bodyPr wrap="square" lIns="0" tIns="0" rIns="0" bIns="0" rtlCol="0" anchor="t">
            <a:spAutoFit/>
          </a:bodyPr>
          <a:lstStyle/>
          <a:p>
            <a:pPr algn="just" rtl="1"/>
            <a:r>
              <a:rPr lang="en-US" sz="4000" dirty="0" err="1">
                <a:solidFill>
                  <a:srgbClr val="0D0D0D"/>
                </a:solidFill>
                <a:latin typeface="Sakkal Majalla" panose="02000000000000000000" pitchFamily="2" charset="-78"/>
                <a:cs typeface="Sakkal Majalla" panose="02000000000000000000" pitchFamily="2" charset="-78"/>
              </a:rPr>
              <a:t>وذلك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يعني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بالتأكيد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يتجاهل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المسوّق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هندسة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الإنتاج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أهمية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الأرباح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وإنما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يعكس</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ضرورة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الاهتمام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لتحقيق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مصالح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المدى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البعيد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يجب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تفهم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بدقة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الدور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الذي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يلعبه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عالم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الأعمال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اليوم</a:t>
            </a:r>
            <a:r>
              <a:rPr lang="en-US" sz="4000" dirty="0">
                <a:solidFill>
                  <a:srgbClr val="0D0D0D"/>
                </a:solidFill>
                <a:latin typeface="Sakkal Majalla" panose="02000000000000000000" pitchFamily="2" charset="-78"/>
                <a:cs typeface="Sakkal Majalla" panose="02000000000000000000" pitchFamily="2" charset="-78"/>
              </a:rPr>
              <a:t>.</a:t>
            </a:r>
            <a:endParaRPr lang="ar-EG" sz="4000" dirty="0">
              <a:solidFill>
                <a:srgbClr val="0D0D0D"/>
              </a:solidFill>
              <a:latin typeface="Sakkal Majalla" panose="02000000000000000000" pitchFamily="2" charset="-78"/>
              <a:cs typeface="Sakkal Majalla" panose="02000000000000000000" pitchFamily="2" charset="-78"/>
            </a:endParaRPr>
          </a:p>
          <a:p>
            <a:pPr algn="just" rtl="1"/>
            <a:r>
              <a:rPr lang="en-US" sz="4000" dirty="0" err="1">
                <a:solidFill>
                  <a:srgbClr val="0D0D0D"/>
                </a:solidFill>
                <a:latin typeface="Sakkal Majalla" panose="02000000000000000000" pitchFamily="2" charset="-78"/>
                <a:cs typeface="Sakkal Majalla" panose="02000000000000000000" pitchFamily="2" charset="-78"/>
              </a:rPr>
              <a:t>هناك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أيضًا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العديد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الأسباب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الثانوية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الأخرى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لدراسة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تطبيق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بصورة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متزايدة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المؤسسات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غير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الربحية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مثل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المؤسسات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الخيرية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والسياسية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والمتاحف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بدأت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تنهج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سياسة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وتعتمدها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أعمالها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وفّر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الآلاف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فرص</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للمختصين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مجال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a:t>
            </a:r>
          </a:p>
          <a:p>
            <a:pPr algn="just" rtl="1"/>
            <a:endParaRPr lang="en-US" sz="40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1154402" y="2857500"/>
            <a:ext cx="5147912" cy="4034677"/>
          </a:xfrm>
          <a:custGeom>
            <a:avLst/>
            <a:gdLst/>
            <a:ahLst/>
            <a:cxnLst/>
            <a:rect l="l" t="t" r="r" b="b"/>
            <a:pathLst>
              <a:path w="3045585" h="2386978">
                <a:moveTo>
                  <a:pt x="0" y="0"/>
                </a:moveTo>
                <a:lnTo>
                  <a:pt x="3045585" y="0"/>
                </a:lnTo>
                <a:lnTo>
                  <a:pt x="3045585" y="2386978"/>
                </a:lnTo>
                <a:lnTo>
                  <a:pt x="0" y="238697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dirty="0"/>
          </a:p>
        </p:txBody>
      </p:sp>
      <p:sp>
        <p:nvSpPr>
          <p:cNvPr id="8" name="TextBox 8"/>
          <p:cNvSpPr txBox="1"/>
          <p:nvPr/>
        </p:nvSpPr>
        <p:spPr>
          <a:xfrm>
            <a:off x="13988377" y="9475141"/>
            <a:ext cx="3741420" cy="518250"/>
          </a:xfrm>
          <a:prstGeom prst="rect">
            <a:avLst/>
          </a:prstGeom>
        </p:spPr>
        <p:txBody>
          <a:bodyPr lIns="0" tIns="0" rIns="0" bIns="0" rtlCol="0" anchor="t">
            <a:spAutoFit/>
          </a:bodyPr>
          <a:lstStyle/>
          <a:p>
            <a:pPr algn="ctr">
              <a:lnSpc>
                <a:spcPts val="3600"/>
              </a:lnSpc>
            </a:pPr>
            <a:r>
              <a:rPr lang="en-US" sz="3000" spc="28">
                <a:solidFill>
                  <a:srgbClr val="000000"/>
                </a:solidFill>
                <a:latin typeface="TT Rounds Condensed Bold"/>
              </a:rPr>
              <a:t>www.midocean.ae</a:t>
            </a:r>
          </a:p>
        </p:txBody>
      </p:sp>
      <p:sp>
        <p:nvSpPr>
          <p:cNvPr id="9" name="TextBox 9">
            <a:extLst>
              <a:ext uri="{FF2B5EF4-FFF2-40B4-BE49-F238E27FC236}">
                <a16:creationId xmlns:a16="http://schemas.microsoft.com/office/drawing/2014/main" id="{78B4ED5C-2507-4921-9447-6E3813A2C064}"/>
              </a:ext>
            </a:extLst>
          </p:cNvPr>
          <p:cNvSpPr txBox="1"/>
          <p:nvPr/>
        </p:nvSpPr>
        <p:spPr>
          <a:xfrm>
            <a:off x="10176783" y="1475111"/>
            <a:ext cx="7553013" cy="730969"/>
          </a:xfrm>
          <a:prstGeom prst="rect">
            <a:avLst/>
          </a:prstGeom>
        </p:spPr>
        <p:txBody>
          <a:bodyPr lIns="0" tIns="0" rIns="0" bIns="0" rtlCol="0" anchor="t">
            <a:spAutoFit/>
          </a:bodyPr>
          <a:lstStyle/>
          <a:p>
            <a:pPr algn="r" rtl="1">
              <a:lnSpc>
                <a:spcPts val="5184"/>
              </a:lnSpc>
            </a:pPr>
            <a:r>
              <a:rPr lang="en-US" sz="6000" b="1" dirty="0" err="1">
                <a:solidFill>
                  <a:srgbClr val="FF0000"/>
                </a:solidFill>
                <a:latin typeface="Sakkal Majalla" panose="02000000000000000000" pitchFamily="2" charset="-78"/>
                <a:cs typeface="Sakkal Majalla" panose="02000000000000000000" pitchFamily="2" charset="-78"/>
              </a:rPr>
              <a:t>أسباب</a:t>
            </a:r>
            <a:r>
              <a:rPr lang="en-US" sz="6000" b="1" dirty="0">
                <a:solidFill>
                  <a:srgbClr val="FF0000"/>
                </a:solidFill>
                <a:latin typeface="Sakkal Majalla" panose="02000000000000000000" pitchFamily="2" charset="-78"/>
                <a:cs typeface="Sakkal Majalla" panose="02000000000000000000" pitchFamily="2" charset="-78"/>
              </a:rPr>
              <a:t> </a:t>
            </a:r>
            <a:r>
              <a:rPr lang="en-US" sz="6000" b="1" dirty="0" err="1">
                <a:solidFill>
                  <a:srgbClr val="FF0000"/>
                </a:solidFill>
                <a:latin typeface="Sakkal Majalla" panose="02000000000000000000" pitchFamily="2" charset="-78"/>
                <a:cs typeface="Sakkal Majalla" panose="02000000000000000000" pitchFamily="2" charset="-78"/>
              </a:rPr>
              <a:t>دراسة</a:t>
            </a:r>
            <a:r>
              <a:rPr lang="en-US" sz="6000" b="1" dirty="0">
                <a:solidFill>
                  <a:srgbClr val="FF0000"/>
                </a:solidFill>
                <a:latin typeface="Sakkal Majalla" panose="02000000000000000000" pitchFamily="2" charset="-78"/>
                <a:cs typeface="Sakkal Majalla" panose="02000000000000000000" pitchFamily="2" charset="-78"/>
              </a:rPr>
              <a:t> </a:t>
            </a:r>
            <a:r>
              <a:rPr lang="en-US" sz="6000" b="1" dirty="0" err="1">
                <a:solidFill>
                  <a:srgbClr val="FF0000"/>
                </a:solidFill>
                <a:latin typeface="Sakkal Majalla" panose="02000000000000000000" pitchFamily="2" charset="-78"/>
                <a:cs typeface="Sakkal Majalla" panose="02000000000000000000" pitchFamily="2" charset="-78"/>
              </a:rPr>
              <a:t>التسويق</a:t>
            </a:r>
            <a:endParaRPr lang="en-US" sz="6000" b="1" dirty="0">
              <a:solidFill>
                <a:srgbClr val="FF000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834334425"/>
      </p:ext>
    </p:extLst>
  </p:cSld>
  <p:clrMapOvr>
    <a:masterClrMapping/>
  </p:clrMapOvr>
  <mc:AlternateContent xmlns:mc="http://schemas.openxmlformats.org/markup-compatibility/2006" xmlns:p14="http://schemas.microsoft.com/office/powerpoint/2010/main">
    <mc:Choice Requires="p14">
      <p:transition spd="slow" p14:dur="2000" advTm="108888"/>
    </mc:Choice>
    <mc:Fallback xmlns="">
      <p:transition spd="slow" advTm="10888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50"/>
            <a:ext cx="14078086" cy="191625"/>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5027043" y="2223120"/>
            <a:ext cx="12990310" cy="6501780"/>
          </a:xfrm>
          <a:prstGeom prst="rect">
            <a:avLst/>
          </a:prstGeom>
        </p:spPr>
        <p:txBody>
          <a:bodyPr lIns="0" tIns="0" rIns="0" bIns="0" rtlCol="0" anchor="t">
            <a:spAutoFit/>
          </a:bodyPr>
          <a:lstStyle/>
          <a:p>
            <a:pPr algn="just" rtl="1">
              <a:lnSpc>
                <a:spcPts val="3595"/>
              </a:lnSpc>
            </a:pPr>
            <a:r>
              <a:rPr lang="en-US" sz="4000" dirty="0" err="1">
                <a:solidFill>
                  <a:srgbClr val="0D0D0D"/>
                </a:solidFill>
                <a:latin typeface="Sakkal Majalla" panose="02000000000000000000" pitchFamily="2" charset="-78"/>
                <a:cs typeface="Sakkal Majalla" panose="02000000000000000000" pitchFamily="2" charset="-78"/>
              </a:rPr>
              <a:t>وحتى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تكن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مختصًا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اعلم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المعرفة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تساعدك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تطوير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نفسك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مجال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عملك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أيًا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كان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وتأمّل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الأمثلة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التالية</a:t>
            </a:r>
            <a:r>
              <a:rPr lang="en-US" sz="4000" dirty="0">
                <a:solidFill>
                  <a:srgbClr val="0D0D0D"/>
                </a:solidFill>
                <a:latin typeface="Sakkal Majalla" panose="02000000000000000000" pitchFamily="2" charset="-78"/>
                <a:cs typeface="Sakkal Majalla" panose="02000000000000000000" pitchFamily="2" charset="-78"/>
              </a:rPr>
              <a:t>:</a:t>
            </a:r>
            <a:endParaRPr lang="ar-EG" sz="4000" dirty="0">
              <a:solidFill>
                <a:srgbClr val="0D0D0D"/>
              </a:solidFill>
              <a:latin typeface="Sakkal Majalla" panose="02000000000000000000" pitchFamily="2" charset="-78"/>
              <a:cs typeface="Sakkal Majalla" panose="02000000000000000000" pitchFamily="2" charset="-78"/>
            </a:endParaRPr>
          </a:p>
          <a:p>
            <a:pPr algn="just" rtl="1">
              <a:lnSpc>
                <a:spcPts val="3595"/>
              </a:lnSpc>
            </a:pPr>
            <a:endParaRPr lang="en-US" sz="4000" dirty="0">
              <a:solidFill>
                <a:srgbClr val="0D0D0D"/>
              </a:solidFill>
              <a:latin typeface="Sakkal Majalla" panose="02000000000000000000" pitchFamily="2" charset="-78"/>
              <a:cs typeface="Sakkal Majalla" panose="02000000000000000000" pitchFamily="2" charset="-78"/>
            </a:endParaRPr>
          </a:p>
          <a:p>
            <a:pPr marL="571500" indent="-571500" algn="just" rtl="1">
              <a:lnSpc>
                <a:spcPts val="3595"/>
              </a:lnSpc>
              <a:buFont typeface="Arial" panose="020B0604020202020204" pitchFamily="34" charset="0"/>
              <a:buChar char="•"/>
            </a:pPr>
            <a:r>
              <a:rPr lang="en-US" sz="4000" dirty="0" err="1">
                <a:solidFill>
                  <a:srgbClr val="0D0D0D"/>
                </a:solidFill>
                <a:latin typeface="Sakkal Majalla" panose="02000000000000000000" pitchFamily="2" charset="-78"/>
                <a:cs typeface="Sakkal Majalla" panose="02000000000000000000" pitchFamily="2" charset="-78"/>
              </a:rPr>
              <a:t>بول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مور</a:t>
            </a:r>
            <a:r>
              <a:rPr lang="en-US" sz="4000" dirty="0">
                <a:solidFill>
                  <a:srgbClr val="0D0D0D"/>
                </a:solidFill>
                <a:latin typeface="Sakkal Majalla" panose="02000000000000000000" pitchFamily="2" charset="-78"/>
                <a:cs typeface="Sakkal Majalla" panose="02000000000000000000" pitchFamily="2" charset="-78"/>
              </a:rPr>
              <a:t> ( Paul Moore ) </a:t>
            </a:r>
            <a:r>
              <a:rPr lang="en-US" sz="4000" dirty="0" err="1">
                <a:solidFill>
                  <a:srgbClr val="0D0D0D"/>
                </a:solidFill>
                <a:latin typeface="Sakkal Majalla" panose="02000000000000000000" pitchFamily="2" charset="-78"/>
                <a:cs typeface="Sakkal Majalla" panose="02000000000000000000" pitchFamily="2" charset="-78"/>
              </a:rPr>
              <a:t>مهندس</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متخصص</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معدات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تحريك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الأرض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ولكنه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باستمرار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فرق</a:t>
            </a:r>
            <a:r>
              <a:rPr lang="en-US" sz="4000" dirty="0">
                <a:solidFill>
                  <a:srgbClr val="0D0D0D"/>
                </a:solidFill>
                <a:latin typeface="Sakkal Majalla" panose="02000000000000000000" pitchFamily="2" charset="-78"/>
                <a:cs typeface="Sakkal Majalla" panose="02000000000000000000" pitchFamily="2" charset="-78"/>
              </a:rPr>
              <a:t> المبيعات </a:t>
            </a:r>
            <a:r>
              <a:rPr lang="en-US" sz="4000" dirty="0" err="1">
                <a:solidFill>
                  <a:srgbClr val="0D0D0D"/>
                </a:solidFill>
                <a:latin typeface="Sakkal Majalla" panose="02000000000000000000" pitchFamily="2" charset="-78"/>
                <a:cs typeface="Sakkal Majalla" panose="02000000000000000000" pitchFamily="2" charset="-78"/>
              </a:rPr>
              <a:t>وتطوير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المنتجات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لبناء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منتجات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أفضل</a:t>
            </a:r>
            <a:r>
              <a:rPr lang="ar-EG" sz="4000" dirty="0">
                <a:solidFill>
                  <a:srgbClr val="0D0D0D"/>
                </a:solidFill>
                <a:latin typeface="Sakkal Majalla" panose="02000000000000000000" pitchFamily="2" charset="-78"/>
                <a:cs typeface="Sakkal Majalla" panose="02000000000000000000" pitchFamily="2" charset="-78"/>
              </a:rPr>
              <a:t>.</a:t>
            </a:r>
            <a:endParaRPr lang="en-US" sz="4000" dirty="0">
              <a:solidFill>
                <a:srgbClr val="0D0D0D"/>
              </a:solidFill>
              <a:latin typeface="Sakkal Majalla" panose="02000000000000000000" pitchFamily="2" charset="-78"/>
              <a:cs typeface="Sakkal Majalla" panose="02000000000000000000" pitchFamily="2" charset="-78"/>
            </a:endParaRPr>
          </a:p>
          <a:p>
            <a:pPr marL="571500" indent="-571500" algn="just" rtl="1">
              <a:lnSpc>
                <a:spcPts val="3595"/>
              </a:lnSpc>
              <a:buFont typeface="Arial" panose="020B0604020202020204" pitchFamily="34" charset="0"/>
              <a:buChar char="•"/>
            </a:pPr>
            <a:r>
              <a:rPr lang="en-US" sz="4000" dirty="0" err="1">
                <a:solidFill>
                  <a:srgbClr val="0D0D0D"/>
                </a:solidFill>
                <a:latin typeface="Sakkal Majalla" panose="02000000000000000000" pitchFamily="2" charset="-78"/>
                <a:cs typeface="Sakkal Majalla" panose="02000000000000000000" pitchFamily="2" charset="-78"/>
              </a:rPr>
              <a:t>كريستي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وود</a:t>
            </a:r>
            <a:r>
              <a:rPr lang="en-US" sz="4000" dirty="0">
                <a:solidFill>
                  <a:srgbClr val="0D0D0D"/>
                </a:solidFill>
                <a:latin typeface="Sakkal Majalla" panose="02000000000000000000" pitchFamily="2" charset="-78"/>
                <a:cs typeface="Sakkal Majalla" panose="02000000000000000000" pitchFamily="2" charset="-78"/>
              </a:rPr>
              <a:t> ( Christy Wood ) </a:t>
            </a:r>
            <a:r>
              <a:rPr lang="en-US" sz="4000" dirty="0" err="1">
                <a:solidFill>
                  <a:srgbClr val="0D0D0D"/>
                </a:solidFill>
                <a:latin typeface="Sakkal Majalla" panose="02000000000000000000" pitchFamily="2" charset="-78"/>
                <a:cs typeface="Sakkal Majalla" panose="02000000000000000000" pitchFamily="2" charset="-78"/>
              </a:rPr>
              <a:t>محاسب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معتمد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ومتخصص</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الضرائب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ولكنه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يقضي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الكثير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وقته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بناء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العلاقات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ويخصص</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ثلاثة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أيام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الأقل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شهر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للعثور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جُدد</a:t>
            </a:r>
            <a:r>
              <a:rPr lang="ar-EG" sz="4000" dirty="0">
                <a:solidFill>
                  <a:srgbClr val="0D0D0D"/>
                </a:solidFill>
                <a:latin typeface="Sakkal Majalla" panose="02000000000000000000" pitchFamily="2" charset="-78"/>
                <a:cs typeface="Sakkal Majalla" panose="02000000000000000000" pitchFamily="2" charset="-78"/>
              </a:rPr>
              <a:t>.</a:t>
            </a:r>
            <a:endParaRPr lang="en-US" sz="4000" dirty="0">
              <a:solidFill>
                <a:srgbClr val="0D0D0D"/>
              </a:solidFill>
              <a:latin typeface="Sakkal Majalla" panose="02000000000000000000" pitchFamily="2" charset="-78"/>
              <a:cs typeface="Sakkal Majalla" panose="02000000000000000000" pitchFamily="2" charset="-78"/>
            </a:endParaRPr>
          </a:p>
          <a:p>
            <a:pPr marL="571500" indent="-571500" algn="just" rtl="1">
              <a:lnSpc>
                <a:spcPts val="3595"/>
              </a:lnSpc>
              <a:buFont typeface="Arial" panose="020B0604020202020204" pitchFamily="34" charset="0"/>
              <a:buChar char="•"/>
            </a:pPr>
            <a:r>
              <a:rPr lang="en-US" sz="4000" dirty="0" err="1">
                <a:solidFill>
                  <a:srgbClr val="0D0D0D"/>
                </a:solidFill>
                <a:latin typeface="Sakkal Majalla" panose="02000000000000000000" pitchFamily="2" charset="-78"/>
                <a:cs typeface="Sakkal Majalla" panose="02000000000000000000" pitchFamily="2" charset="-78"/>
              </a:rPr>
              <a:t>ستيف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جاكوبسون</a:t>
            </a:r>
            <a:r>
              <a:rPr lang="en-US" sz="4000" dirty="0">
                <a:solidFill>
                  <a:srgbClr val="0D0D0D"/>
                </a:solidFill>
                <a:latin typeface="Sakkal Majalla" panose="02000000000000000000" pitchFamily="2" charset="-78"/>
                <a:cs typeface="Sakkal Majalla" panose="02000000000000000000" pitchFamily="2" charset="-78"/>
              </a:rPr>
              <a:t> ( Steve Jacobson ) </a:t>
            </a:r>
            <a:r>
              <a:rPr lang="en-US" sz="4000" dirty="0" err="1">
                <a:solidFill>
                  <a:srgbClr val="0D0D0D"/>
                </a:solidFill>
                <a:latin typeface="Sakkal Majalla" panose="02000000000000000000" pitchFamily="2" charset="-78"/>
                <a:cs typeface="Sakkal Majalla" panose="02000000000000000000" pitchFamily="2" charset="-78"/>
              </a:rPr>
              <a:t>محلل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نُظم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وخبير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برمجة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ولكنه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يستعمل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مهاراته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لإيجاد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المنتج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الملائم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لكل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زبون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زبائنه</a:t>
            </a:r>
            <a:r>
              <a:rPr lang="ar-EG" sz="4000" dirty="0">
                <a:solidFill>
                  <a:srgbClr val="0D0D0D"/>
                </a:solidFill>
                <a:latin typeface="Sakkal Majalla" panose="02000000000000000000" pitchFamily="2" charset="-78"/>
                <a:cs typeface="Sakkal Majalla" panose="02000000000000000000" pitchFamily="2" charset="-78"/>
              </a:rPr>
              <a:t>.</a:t>
            </a:r>
            <a:endParaRPr lang="en-US" sz="4000" dirty="0">
              <a:solidFill>
                <a:srgbClr val="0D0D0D"/>
              </a:solidFill>
              <a:latin typeface="Sakkal Majalla" panose="02000000000000000000" pitchFamily="2" charset="-78"/>
              <a:cs typeface="Sakkal Majalla" panose="02000000000000000000" pitchFamily="2" charset="-78"/>
            </a:endParaRPr>
          </a:p>
          <a:p>
            <a:pPr marL="571500" indent="-571500" algn="just" rtl="1">
              <a:lnSpc>
                <a:spcPts val="3595"/>
              </a:lnSpc>
              <a:buFont typeface="Arial" panose="020B0604020202020204" pitchFamily="34" charset="0"/>
              <a:buChar char="•"/>
            </a:pPr>
            <a:r>
              <a:rPr lang="en-US" sz="4000" dirty="0" err="1">
                <a:solidFill>
                  <a:srgbClr val="0D0D0D"/>
                </a:solidFill>
                <a:latin typeface="Sakkal Majalla" panose="02000000000000000000" pitchFamily="2" charset="-78"/>
                <a:cs typeface="Sakkal Majalla" panose="02000000000000000000" pitchFamily="2" charset="-78"/>
              </a:rPr>
              <a:t>دوريس</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كيلي</a:t>
            </a:r>
            <a:r>
              <a:rPr lang="en-US" sz="4000" dirty="0">
                <a:solidFill>
                  <a:srgbClr val="0D0D0D"/>
                </a:solidFill>
                <a:latin typeface="Sakkal Majalla" panose="02000000000000000000" pitchFamily="2" charset="-78"/>
                <a:cs typeface="Sakkal Majalla" panose="02000000000000000000" pitchFamily="2" charset="-78"/>
              </a:rPr>
              <a:t> ( Doris Kelly ) </a:t>
            </a:r>
            <a:r>
              <a:rPr lang="en-US" sz="4000" dirty="0" err="1">
                <a:solidFill>
                  <a:srgbClr val="0D0D0D"/>
                </a:solidFill>
                <a:latin typeface="Sakkal Majalla" panose="02000000000000000000" pitchFamily="2" charset="-78"/>
                <a:cs typeface="Sakkal Majalla" panose="02000000000000000000" pitchFamily="2" charset="-78"/>
              </a:rPr>
              <a:t>مديرة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أفراد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ولكنها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بارعة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إيجاد </a:t>
            </a:r>
            <a:r>
              <a:rPr lang="en-US" sz="4000" dirty="0" err="1">
                <a:solidFill>
                  <a:srgbClr val="0D0D0D"/>
                </a:solidFill>
                <a:latin typeface="Sakkal Majalla" panose="02000000000000000000" pitchFamily="2" charset="-78"/>
                <a:cs typeface="Sakkal Majalla" panose="02000000000000000000" pitchFamily="2" charset="-78"/>
              </a:rPr>
              <a:t>وتوظيف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وتدريب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الأفراد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القادرين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تعزيز</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جهود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الخاصة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بالشركة</a:t>
            </a:r>
            <a:r>
              <a:rPr lang="ar-EG" sz="4000" dirty="0">
                <a:solidFill>
                  <a:srgbClr val="0D0D0D"/>
                </a:solidFill>
                <a:latin typeface="Sakkal Majalla" panose="02000000000000000000" pitchFamily="2" charset="-78"/>
                <a:cs typeface="Sakkal Majalla" panose="02000000000000000000" pitchFamily="2" charset="-78"/>
              </a:rPr>
              <a:t>.</a:t>
            </a:r>
            <a:endParaRPr lang="en-US" sz="4000" dirty="0">
              <a:solidFill>
                <a:srgbClr val="0D0D0D"/>
              </a:solidFill>
              <a:latin typeface="Sakkal Majalla" panose="02000000000000000000" pitchFamily="2" charset="-78"/>
              <a:cs typeface="Sakkal Majalla" panose="02000000000000000000" pitchFamily="2" charset="-78"/>
            </a:endParaRPr>
          </a:p>
          <a:p>
            <a:pPr marL="571500" indent="-571500" algn="just" rtl="1">
              <a:lnSpc>
                <a:spcPts val="3595"/>
              </a:lnSpc>
              <a:buFont typeface="Arial" panose="020B0604020202020204" pitchFamily="34" charset="0"/>
              <a:buChar char="•"/>
            </a:pPr>
            <a:r>
              <a:rPr lang="en-US" sz="4000" dirty="0" err="1">
                <a:solidFill>
                  <a:srgbClr val="0D0D0D"/>
                </a:solidFill>
                <a:latin typeface="Sakkal Majalla" panose="02000000000000000000" pitchFamily="2" charset="-78"/>
                <a:cs typeface="Sakkal Majalla" panose="02000000000000000000" pitchFamily="2" charset="-78"/>
              </a:rPr>
              <a:t>كريج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روبرتس</a:t>
            </a:r>
            <a:r>
              <a:rPr lang="en-US" sz="4000" dirty="0">
                <a:solidFill>
                  <a:srgbClr val="0D0D0D"/>
                </a:solidFill>
                <a:latin typeface="Sakkal Majalla" panose="02000000000000000000" pitchFamily="2" charset="-78"/>
                <a:cs typeface="Sakkal Majalla" panose="02000000000000000000" pitchFamily="2" charset="-78"/>
              </a:rPr>
              <a:t> ( Craig Roberts ) </a:t>
            </a:r>
            <a:r>
              <a:rPr lang="en-US" sz="4000" dirty="0" err="1">
                <a:solidFill>
                  <a:srgbClr val="0D0D0D"/>
                </a:solidFill>
                <a:latin typeface="Sakkal Majalla" panose="02000000000000000000" pitchFamily="2" charset="-78"/>
                <a:cs typeface="Sakkal Majalla" panose="02000000000000000000" pitchFamily="2" charset="-78"/>
              </a:rPr>
              <a:t>مهندس</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سابق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مايكروسوفت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ولكنه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أنشأ</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مؤخرًا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مختصة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بالإنترنت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الآن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طور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رأس</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المال</a:t>
            </a:r>
            <a:r>
              <a:rPr lang="en-US" sz="4000" dirty="0">
                <a:solidFill>
                  <a:srgbClr val="0D0D0D"/>
                </a:solidFill>
                <a:latin typeface="Sakkal Majalla" panose="02000000000000000000" pitchFamily="2" charset="-78"/>
                <a:cs typeface="Sakkal Majalla" panose="02000000000000000000" pitchFamily="2" charset="-78"/>
              </a:rPr>
              <a:t>.</a:t>
            </a:r>
          </a:p>
        </p:txBody>
      </p:sp>
      <p:sp>
        <p:nvSpPr>
          <p:cNvPr id="7" name="Freeform 7"/>
          <p:cNvSpPr/>
          <p:nvPr/>
        </p:nvSpPr>
        <p:spPr>
          <a:xfrm>
            <a:off x="270646" y="3888148"/>
            <a:ext cx="4271189" cy="3634393"/>
          </a:xfrm>
          <a:custGeom>
            <a:avLst/>
            <a:gdLst/>
            <a:ahLst/>
            <a:cxnLst/>
            <a:rect l="l" t="t" r="r" b="b"/>
            <a:pathLst>
              <a:path w="4271189" h="3634393">
                <a:moveTo>
                  <a:pt x="0" y="0"/>
                </a:moveTo>
                <a:lnTo>
                  <a:pt x="4271189" y="0"/>
                </a:lnTo>
                <a:lnTo>
                  <a:pt x="4271189" y="3634393"/>
                </a:lnTo>
                <a:lnTo>
                  <a:pt x="0" y="363439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3988377" y="9475141"/>
            <a:ext cx="3741420" cy="518250"/>
          </a:xfrm>
          <a:prstGeom prst="rect">
            <a:avLst/>
          </a:prstGeom>
        </p:spPr>
        <p:txBody>
          <a:bodyPr lIns="0" tIns="0" rIns="0" bIns="0" rtlCol="0" anchor="t">
            <a:spAutoFit/>
          </a:bodyPr>
          <a:lstStyle/>
          <a:p>
            <a:pPr algn="ctr">
              <a:lnSpc>
                <a:spcPts val="3600"/>
              </a:lnSpc>
            </a:pPr>
            <a:r>
              <a:rPr lang="en-US" sz="3000" spc="28">
                <a:solidFill>
                  <a:srgbClr val="000000"/>
                </a:solidFill>
                <a:latin typeface="TT Rounds Condensed Bold"/>
              </a:rPr>
              <a:t>www.midocean.ae</a:t>
            </a:r>
          </a:p>
        </p:txBody>
      </p:sp>
      <p:sp>
        <p:nvSpPr>
          <p:cNvPr id="9" name="TextBox 9">
            <a:extLst>
              <a:ext uri="{FF2B5EF4-FFF2-40B4-BE49-F238E27FC236}">
                <a16:creationId xmlns:a16="http://schemas.microsoft.com/office/drawing/2014/main" id="{C8ADFA37-640D-4585-9AAF-90117E170F77}"/>
              </a:ext>
            </a:extLst>
          </p:cNvPr>
          <p:cNvSpPr txBox="1"/>
          <p:nvPr/>
        </p:nvSpPr>
        <p:spPr>
          <a:xfrm>
            <a:off x="10176783" y="1475111"/>
            <a:ext cx="7553013" cy="730969"/>
          </a:xfrm>
          <a:prstGeom prst="rect">
            <a:avLst/>
          </a:prstGeom>
        </p:spPr>
        <p:txBody>
          <a:bodyPr lIns="0" tIns="0" rIns="0" bIns="0" rtlCol="0" anchor="t">
            <a:spAutoFit/>
          </a:bodyPr>
          <a:lstStyle/>
          <a:p>
            <a:pPr algn="r" rtl="1">
              <a:lnSpc>
                <a:spcPts val="5184"/>
              </a:lnSpc>
            </a:pPr>
            <a:r>
              <a:rPr lang="en-US" sz="6000" b="1" dirty="0" err="1">
                <a:solidFill>
                  <a:srgbClr val="FF0000"/>
                </a:solidFill>
                <a:latin typeface="Sakkal Majalla" panose="02000000000000000000" pitchFamily="2" charset="-78"/>
                <a:cs typeface="Sakkal Majalla" panose="02000000000000000000" pitchFamily="2" charset="-78"/>
              </a:rPr>
              <a:t>أسباب</a:t>
            </a:r>
            <a:r>
              <a:rPr lang="en-US" sz="6000" b="1" dirty="0">
                <a:solidFill>
                  <a:srgbClr val="FF0000"/>
                </a:solidFill>
                <a:latin typeface="Sakkal Majalla" panose="02000000000000000000" pitchFamily="2" charset="-78"/>
                <a:cs typeface="Sakkal Majalla" panose="02000000000000000000" pitchFamily="2" charset="-78"/>
              </a:rPr>
              <a:t> </a:t>
            </a:r>
            <a:r>
              <a:rPr lang="en-US" sz="6000" b="1" dirty="0" err="1">
                <a:solidFill>
                  <a:srgbClr val="FF0000"/>
                </a:solidFill>
                <a:latin typeface="Sakkal Majalla" panose="02000000000000000000" pitchFamily="2" charset="-78"/>
                <a:cs typeface="Sakkal Majalla" panose="02000000000000000000" pitchFamily="2" charset="-78"/>
              </a:rPr>
              <a:t>دراسة</a:t>
            </a:r>
            <a:r>
              <a:rPr lang="en-US" sz="6000" b="1" dirty="0">
                <a:solidFill>
                  <a:srgbClr val="FF0000"/>
                </a:solidFill>
                <a:latin typeface="Sakkal Majalla" panose="02000000000000000000" pitchFamily="2" charset="-78"/>
                <a:cs typeface="Sakkal Majalla" panose="02000000000000000000" pitchFamily="2" charset="-78"/>
              </a:rPr>
              <a:t> </a:t>
            </a:r>
            <a:r>
              <a:rPr lang="en-US" sz="6000" b="1" dirty="0" err="1">
                <a:solidFill>
                  <a:srgbClr val="FF0000"/>
                </a:solidFill>
                <a:latin typeface="Sakkal Majalla" panose="02000000000000000000" pitchFamily="2" charset="-78"/>
                <a:cs typeface="Sakkal Majalla" panose="02000000000000000000" pitchFamily="2" charset="-78"/>
              </a:rPr>
              <a:t>التسويق</a:t>
            </a:r>
            <a:endParaRPr lang="en-US" sz="6000" b="1"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81052"/>
    </mc:Choice>
    <mc:Fallback xmlns="">
      <p:transition spd="slow" advTm="18105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50"/>
            <a:ext cx="14078086" cy="191625"/>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5546461" y="1737267"/>
            <a:ext cx="12443100" cy="7006790"/>
          </a:xfrm>
          <a:prstGeom prst="rect">
            <a:avLst/>
          </a:prstGeom>
        </p:spPr>
        <p:txBody>
          <a:bodyPr lIns="0" tIns="0" rIns="0" bIns="0" rtlCol="0" anchor="t">
            <a:spAutoFit/>
          </a:bodyPr>
          <a:lstStyle/>
          <a:p>
            <a:pPr algn="just" rtl="1">
              <a:lnSpc>
                <a:spcPts val="5007"/>
              </a:lnSpc>
            </a:pPr>
            <a:endParaRPr sz="4400" dirty="0">
              <a:latin typeface="Sakkal Majalla" panose="02000000000000000000" pitchFamily="2" charset="-78"/>
              <a:cs typeface="Sakkal Majalla" panose="02000000000000000000" pitchFamily="2" charset="-78"/>
            </a:endParaRPr>
          </a:p>
          <a:p>
            <a:pPr algn="just" rtl="1">
              <a:lnSpc>
                <a:spcPts val="5007"/>
              </a:lnSpc>
            </a:pPr>
            <a:r>
              <a:rPr lang="en-US" sz="4400" dirty="0" err="1">
                <a:solidFill>
                  <a:srgbClr val="0D0D0D"/>
                </a:solidFill>
                <a:latin typeface="Sakkal Majalla" panose="02000000000000000000" pitchFamily="2" charset="-78"/>
                <a:cs typeface="Sakkal Majalla" panose="02000000000000000000" pitchFamily="2" charset="-78"/>
              </a:rPr>
              <a:t>هناك</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سببان</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آخران</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يجع</a:t>
            </a:r>
            <a:r>
              <a:rPr lang="ar-EG" sz="4400" dirty="0">
                <a:solidFill>
                  <a:srgbClr val="0D0D0D"/>
                </a:solidFill>
                <a:latin typeface="Sakkal Majalla" panose="02000000000000000000" pitchFamily="2" charset="-78"/>
                <a:cs typeface="Sakkal Majalla" panose="02000000000000000000" pitchFamily="2" charset="-78"/>
              </a:rPr>
              <a:t>ل</a:t>
            </a:r>
            <a:r>
              <a:rPr lang="en-US" sz="4400" dirty="0" err="1">
                <a:solidFill>
                  <a:srgbClr val="0D0D0D"/>
                </a:solidFill>
                <a:latin typeface="Sakkal Majalla" panose="02000000000000000000" pitchFamily="2" charset="-78"/>
                <a:cs typeface="Sakkal Majalla" panose="02000000000000000000" pitchFamily="2" charset="-78"/>
              </a:rPr>
              <a:t>ان</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دراسة</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التسويق</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أمرًا</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مهمًا</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لكل</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الأفراد</a:t>
            </a:r>
            <a:r>
              <a:rPr lang="en-US" sz="4400" dirty="0">
                <a:solidFill>
                  <a:srgbClr val="0D0D0D"/>
                </a:solidFill>
                <a:latin typeface="Sakkal Majalla" panose="02000000000000000000" pitchFamily="2" charset="-78"/>
                <a:cs typeface="Sakkal Majalla" panose="02000000000000000000" pitchFamily="2" charset="-78"/>
              </a:rPr>
              <a:t>. </a:t>
            </a:r>
            <a:endParaRPr lang="ar-EG" sz="4400" dirty="0">
              <a:solidFill>
                <a:srgbClr val="0D0D0D"/>
              </a:solidFill>
              <a:latin typeface="Sakkal Majalla" panose="02000000000000000000" pitchFamily="2" charset="-78"/>
              <a:cs typeface="Sakkal Majalla" panose="02000000000000000000" pitchFamily="2" charset="-78"/>
            </a:endParaRPr>
          </a:p>
          <a:p>
            <a:pPr algn="just" rtl="1">
              <a:lnSpc>
                <a:spcPts val="5007"/>
              </a:lnSpc>
            </a:pPr>
            <a:r>
              <a:rPr lang="en-US" sz="4400" b="1" u="sng" dirty="0" err="1">
                <a:solidFill>
                  <a:srgbClr val="0D0D0D"/>
                </a:solidFill>
                <a:latin typeface="Sakkal Majalla" panose="02000000000000000000" pitchFamily="2" charset="-78"/>
                <a:cs typeface="Sakkal Majalla" panose="02000000000000000000" pitchFamily="2" charset="-78"/>
              </a:rPr>
              <a:t>السبب</a:t>
            </a:r>
            <a:r>
              <a:rPr lang="en-US" sz="4400" b="1" u="sng" dirty="0">
                <a:solidFill>
                  <a:srgbClr val="0D0D0D"/>
                </a:solidFill>
                <a:latin typeface="Sakkal Majalla" panose="02000000000000000000" pitchFamily="2" charset="-78"/>
                <a:cs typeface="Sakkal Majalla" panose="02000000000000000000" pitchFamily="2" charset="-78"/>
              </a:rPr>
              <a:t> </a:t>
            </a:r>
            <a:r>
              <a:rPr lang="en-US" sz="4400" b="1" u="sng" dirty="0" err="1">
                <a:solidFill>
                  <a:srgbClr val="0D0D0D"/>
                </a:solidFill>
                <a:latin typeface="Sakkal Majalla" panose="02000000000000000000" pitchFamily="2" charset="-78"/>
                <a:cs typeface="Sakkal Majalla" panose="02000000000000000000" pitchFamily="2" charset="-78"/>
              </a:rPr>
              <a:t>الأول</a:t>
            </a:r>
            <a:r>
              <a:rPr lang="en-US" sz="4400" b="1" u="sng"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هو</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أننا</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جميعًا</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من</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وجهة</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نظر</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تسويقية</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إما</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مستهلكون</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أو</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مسوقون</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وعليه</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فإن</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فهم</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أساسيات</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التسويق</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يحسن</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مستوى</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إدراكنا</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بصفتنا</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مستهلكين</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ويجبر</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الشركات</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على</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أداء</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عملها</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بصورة</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أفضل</a:t>
            </a:r>
            <a:r>
              <a:rPr lang="en-US" sz="4400" dirty="0">
                <a:solidFill>
                  <a:srgbClr val="0D0D0D"/>
                </a:solidFill>
                <a:latin typeface="Sakkal Majalla" panose="02000000000000000000" pitchFamily="2" charset="-78"/>
                <a:cs typeface="Sakkal Majalla" panose="02000000000000000000" pitchFamily="2" charset="-78"/>
              </a:rPr>
              <a:t>. </a:t>
            </a:r>
            <a:endParaRPr lang="ar-EG" sz="4400" dirty="0">
              <a:solidFill>
                <a:srgbClr val="0D0D0D"/>
              </a:solidFill>
              <a:latin typeface="Sakkal Majalla" panose="02000000000000000000" pitchFamily="2" charset="-78"/>
              <a:cs typeface="Sakkal Majalla" panose="02000000000000000000" pitchFamily="2" charset="-78"/>
            </a:endParaRPr>
          </a:p>
          <a:p>
            <a:pPr algn="just" rtl="1">
              <a:lnSpc>
                <a:spcPts val="5007"/>
              </a:lnSpc>
            </a:pPr>
            <a:r>
              <a:rPr lang="en-US" sz="4400" b="1" u="sng" dirty="0" err="1">
                <a:solidFill>
                  <a:srgbClr val="0D0D0D"/>
                </a:solidFill>
                <a:latin typeface="Sakkal Majalla" panose="02000000000000000000" pitchFamily="2" charset="-78"/>
                <a:cs typeface="Sakkal Majalla" panose="02000000000000000000" pitchFamily="2" charset="-78"/>
              </a:rPr>
              <a:t>أما</a:t>
            </a:r>
            <a:r>
              <a:rPr lang="en-US" sz="4400" b="1" u="sng" dirty="0">
                <a:solidFill>
                  <a:srgbClr val="0D0D0D"/>
                </a:solidFill>
                <a:latin typeface="Sakkal Majalla" panose="02000000000000000000" pitchFamily="2" charset="-78"/>
                <a:cs typeface="Sakkal Majalla" panose="02000000000000000000" pitchFamily="2" charset="-78"/>
              </a:rPr>
              <a:t> </a:t>
            </a:r>
            <a:r>
              <a:rPr lang="en-US" sz="4400" b="1" u="sng" dirty="0" err="1">
                <a:solidFill>
                  <a:srgbClr val="0D0D0D"/>
                </a:solidFill>
                <a:latin typeface="Sakkal Majalla" panose="02000000000000000000" pitchFamily="2" charset="-78"/>
                <a:cs typeface="Sakkal Majalla" panose="02000000000000000000" pitchFamily="2" charset="-78"/>
              </a:rPr>
              <a:t>السبب</a:t>
            </a:r>
            <a:r>
              <a:rPr lang="en-US" sz="4400" b="1" u="sng" dirty="0">
                <a:solidFill>
                  <a:srgbClr val="0D0D0D"/>
                </a:solidFill>
                <a:latin typeface="Sakkal Majalla" panose="02000000000000000000" pitchFamily="2" charset="-78"/>
                <a:cs typeface="Sakkal Majalla" panose="02000000000000000000" pitchFamily="2" charset="-78"/>
              </a:rPr>
              <a:t> </a:t>
            </a:r>
            <a:r>
              <a:rPr lang="en-US" sz="4400" b="1" u="sng" dirty="0" err="1">
                <a:solidFill>
                  <a:srgbClr val="0D0D0D"/>
                </a:solidFill>
                <a:latin typeface="Sakkal Majalla" panose="02000000000000000000" pitchFamily="2" charset="-78"/>
                <a:cs typeface="Sakkal Majalla" panose="02000000000000000000" pitchFamily="2" charset="-78"/>
              </a:rPr>
              <a:t>الثاني</a:t>
            </a:r>
            <a:r>
              <a:rPr lang="en-US" sz="4400" dirty="0">
                <a:solidFill>
                  <a:srgbClr val="0D0D0D"/>
                </a:solidFill>
                <a:latin typeface="Sakkal Majalla" panose="02000000000000000000" pitchFamily="2" charset="-78"/>
                <a:cs typeface="Sakkal Majalla" panose="02000000000000000000" pitchFamily="2" charset="-78"/>
              </a:rPr>
              <a:t>،</a:t>
            </a:r>
            <a:r>
              <a:rPr lang="ar-EG"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فهو</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تأثير</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التسويق</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على</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المجتمع</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بأكمله</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إذ</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أن</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بعض</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المفاهيم</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مثل</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عجز</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الميزان</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التجاري</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والعقوبات</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الاقتصادية</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وتخفيض</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قيمة</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العملة</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الأجنبية</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وتثبيت</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السعر</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والإعلانات</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المضللة</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وأمان</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المنتج</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تأخذ</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معنًى</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جديدًا</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تمامًا</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عندما</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يُنظر</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إليها</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في</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سياق</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تسويقي</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هذه</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المعرفة</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تجعلك</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مواطنًا</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أكثر</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وعيًا</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وقدرةً</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على</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فهم</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تأثير</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الأحداث</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الاجتماعية</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والسياسية</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عليك</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وعلى</a:t>
            </a:r>
            <a:r>
              <a:rPr lang="en-US" sz="4400" dirty="0">
                <a:solidFill>
                  <a:srgbClr val="0D0D0D"/>
                </a:solidFill>
                <a:latin typeface="Sakkal Majalla" panose="02000000000000000000" pitchFamily="2" charset="-78"/>
                <a:cs typeface="Sakkal Majalla" panose="02000000000000000000" pitchFamily="2" charset="-78"/>
              </a:rPr>
              <a:t> </a:t>
            </a:r>
            <a:r>
              <a:rPr lang="en-US" sz="4400" dirty="0" err="1">
                <a:solidFill>
                  <a:srgbClr val="0D0D0D"/>
                </a:solidFill>
                <a:latin typeface="Sakkal Majalla" panose="02000000000000000000" pitchFamily="2" charset="-78"/>
                <a:cs typeface="Sakkal Majalla" panose="02000000000000000000" pitchFamily="2" charset="-78"/>
              </a:rPr>
              <a:t>مجتمعك</a:t>
            </a:r>
            <a:r>
              <a:rPr lang="en-US" sz="4400" dirty="0">
                <a:solidFill>
                  <a:srgbClr val="0D0D0D"/>
                </a:solidFill>
                <a:latin typeface="Sakkal Majalla" panose="02000000000000000000" pitchFamily="2" charset="-78"/>
                <a:cs typeface="Sakkal Majalla" panose="02000000000000000000" pitchFamily="2" charset="-78"/>
              </a:rPr>
              <a:t>.</a:t>
            </a:r>
          </a:p>
          <a:p>
            <a:pPr algn="just" rtl="1">
              <a:lnSpc>
                <a:spcPts val="5007"/>
              </a:lnSpc>
            </a:pPr>
            <a:endParaRPr lang="en-US" sz="44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270646" y="3853304"/>
            <a:ext cx="5005169" cy="3441054"/>
          </a:xfrm>
          <a:custGeom>
            <a:avLst/>
            <a:gdLst/>
            <a:ahLst/>
            <a:cxnLst/>
            <a:rect l="l" t="t" r="r" b="b"/>
            <a:pathLst>
              <a:path w="5005169" h="3441054">
                <a:moveTo>
                  <a:pt x="0" y="0"/>
                </a:moveTo>
                <a:lnTo>
                  <a:pt x="5005169" y="0"/>
                </a:lnTo>
                <a:lnTo>
                  <a:pt x="5005169" y="3441053"/>
                </a:lnTo>
                <a:lnTo>
                  <a:pt x="0" y="3441053"/>
                </a:lnTo>
                <a:lnTo>
                  <a:pt x="0" y="0"/>
                </a:lnTo>
                <a:close/>
              </a:path>
            </a:pathLst>
          </a:custGeom>
          <a:blipFill>
            <a:blip r:embed="rId4"/>
            <a:stretch>
              <a:fillRect/>
            </a:stretch>
          </a:blipFill>
        </p:spPr>
      </p:sp>
      <p:sp>
        <p:nvSpPr>
          <p:cNvPr id="8" name="TextBox 8"/>
          <p:cNvSpPr txBox="1"/>
          <p:nvPr/>
        </p:nvSpPr>
        <p:spPr>
          <a:xfrm>
            <a:off x="13988377" y="9475141"/>
            <a:ext cx="3741420" cy="518250"/>
          </a:xfrm>
          <a:prstGeom prst="rect">
            <a:avLst/>
          </a:prstGeom>
        </p:spPr>
        <p:txBody>
          <a:bodyPr lIns="0" tIns="0" rIns="0" bIns="0" rtlCol="0" anchor="t">
            <a:spAutoFit/>
          </a:bodyPr>
          <a:lstStyle/>
          <a:p>
            <a:pPr algn="ctr">
              <a:lnSpc>
                <a:spcPts val="3600"/>
              </a:lnSpc>
            </a:pPr>
            <a:r>
              <a:rPr lang="en-US" sz="3000" spc="28">
                <a:solidFill>
                  <a:srgbClr val="000000"/>
                </a:solidFill>
                <a:latin typeface="TT Rounds Condensed Bold"/>
              </a:rPr>
              <a:t>www.midocean.ae</a:t>
            </a:r>
          </a:p>
        </p:txBody>
      </p:sp>
      <p:sp>
        <p:nvSpPr>
          <p:cNvPr id="9" name="TextBox 9">
            <a:extLst>
              <a:ext uri="{FF2B5EF4-FFF2-40B4-BE49-F238E27FC236}">
                <a16:creationId xmlns:a16="http://schemas.microsoft.com/office/drawing/2014/main" id="{54536865-1484-4C7F-BE39-D2E46A78FE33}"/>
              </a:ext>
            </a:extLst>
          </p:cNvPr>
          <p:cNvSpPr txBox="1"/>
          <p:nvPr/>
        </p:nvSpPr>
        <p:spPr>
          <a:xfrm>
            <a:off x="10176783" y="1475111"/>
            <a:ext cx="7553013" cy="730969"/>
          </a:xfrm>
          <a:prstGeom prst="rect">
            <a:avLst/>
          </a:prstGeom>
        </p:spPr>
        <p:txBody>
          <a:bodyPr lIns="0" tIns="0" rIns="0" bIns="0" rtlCol="0" anchor="t">
            <a:spAutoFit/>
          </a:bodyPr>
          <a:lstStyle/>
          <a:p>
            <a:pPr algn="r" rtl="1">
              <a:lnSpc>
                <a:spcPts val="5184"/>
              </a:lnSpc>
            </a:pPr>
            <a:r>
              <a:rPr lang="en-US" sz="6000" b="1" dirty="0" err="1">
                <a:solidFill>
                  <a:srgbClr val="FF0000"/>
                </a:solidFill>
                <a:latin typeface="Sakkal Majalla" panose="02000000000000000000" pitchFamily="2" charset="-78"/>
                <a:cs typeface="Sakkal Majalla" panose="02000000000000000000" pitchFamily="2" charset="-78"/>
              </a:rPr>
              <a:t>أسباب</a:t>
            </a:r>
            <a:r>
              <a:rPr lang="en-US" sz="6000" b="1" dirty="0">
                <a:solidFill>
                  <a:srgbClr val="FF0000"/>
                </a:solidFill>
                <a:latin typeface="Sakkal Majalla" panose="02000000000000000000" pitchFamily="2" charset="-78"/>
                <a:cs typeface="Sakkal Majalla" panose="02000000000000000000" pitchFamily="2" charset="-78"/>
              </a:rPr>
              <a:t> </a:t>
            </a:r>
            <a:r>
              <a:rPr lang="en-US" sz="6000" b="1" dirty="0" err="1">
                <a:solidFill>
                  <a:srgbClr val="FF0000"/>
                </a:solidFill>
                <a:latin typeface="Sakkal Majalla" panose="02000000000000000000" pitchFamily="2" charset="-78"/>
                <a:cs typeface="Sakkal Majalla" panose="02000000000000000000" pitchFamily="2" charset="-78"/>
              </a:rPr>
              <a:t>دراسة</a:t>
            </a:r>
            <a:r>
              <a:rPr lang="en-US" sz="6000" b="1" dirty="0">
                <a:solidFill>
                  <a:srgbClr val="FF0000"/>
                </a:solidFill>
                <a:latin typeface="Sakkal Majalla" panose="02000000000000000000" pitchFamily="2" charset="-78"/>
                <a:cs typeface="Sakkal Majalla" panose="02000000000000000000" pitchFamily="2" charset="-78"/>
              </a:rPr>
              <a:t> </a:t>
            </a:r>
            <a:r>
              <a:rPr lang="en-US" sz="6000" b="1" dirty="0" err="1">
                <a:solidFill>
                  <a:srgbClr val="FF0000"/>
                </a:solidFill>
                <a:latin typeface="Sakkal Majalla" panose="02000000000000000000" pitchFamily="2" charset="-78"/>
                <a:cs typeface="Sakkal Majalla" panose="02000000000000000000" pitchFamily="2" charset="-78"/>
              </a:rPr>
              <a:t>التسويق</a:t>
            </a:r>
            <a:endParaRPr lang="en-US" sz="6000" b="1"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23066"/>
    </mc:Choice>
    <mc:Fallback xmlns="">
      <p:transition spd="slow" advTm="12306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50"/>
            <a:ext cx="14078086" cy="191625"/>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1028700" y="5624229"/>
            <a:ext cx="6067399" cy="4114800"/>
          </a:xfrm>
          <a:custGeom>
            <a:avLst/>
            <a:gdLst/>
            <a:ahLst/>
            <a:cxnLst/>
            <a:rect l="l" t="t" r="r" b="b"/>
            <a:pathLst>
              <a:path w="6067399" h="4114800">
                <a:moveTo>
                  <a:pt x="0" y="0"/>
                </a:moveTo>
                <a:lnTo>
                  <a:pt x="6067399" y="0"/>
                </a:lnTo>
                <a:lnTo>
                  <a:pt x="606739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TextBox 7"/>
          <p:cNvSpPr txBox="1"/>
          <p:nvPr/>
        </p:nvSpPr>
        <p:spPr>
          <a:xfrm>
            <a:off x="13988377" y="9475141"/>
            <a:ext cx="3741420" cy="518250"/>
          </a:xfrm>
          <a:prstGeom prst="rect">
            <a:avLst/>
          </a:prstGeom>
        </p:spPr>
        <p:txBody>
          <a:bodyPr lIns="0" tIns="0" rIns="0" bIns="0" rtlCol="0" anchor="t">
            <a:spAutoFit/>
          </a:bodyPr>
          <a:lstStyle/>
          <a:p>
            <a:pPr algn="ctr">
              <a:lnSpc>
                <a:spcPts val="3600"/>
              </a:lnSpc>
            </a:pPr>
            <a:r>
              <a:rPr lang="en-US" sz="3000" spc="28">
                <a:solidFill>
                  <a:srgbClr val="000000"/>
                </a:solidFill>
                <a:latin typeface="TT Rounds Condensed Bold"/>
              </a:rPr>
              <a:t>www.midocean.ae</a:t>
            </a:r>
          </a:p>
        </p:txBody>
      </p:sp>
      <p:sp>
        <p:nvSpPr>
          <p:cNvPr id="8" name="TextBox 8"/>
          <p:cNvSpPr txBox="1"/>
          <p:nvPr/>
        </p:nvSpPr>
        <p:spPr>
          <a:xfrm>
            <a:off x="5545480" y="1722374"/>
            <a:ext cx="12443100" cy="3077766"/>
          </a:xfrm>
          <a:prstGeom prst="rect">
            <a:avLst/>
          </a:prstGeom>
        </p:spPr>
        <p:txBody>
          <a:bodyPr lIns="0" tIns="0" rIns="0" bIns="0" rtlCol="0" anchor="t">
            <a:spAutoFit/>
          </a:bodyPr>
          <a:lstStyle/>
          <a:p>
            <a:pPr algn="just" rtl="1">
              <a:lnSpc>
                <a:spcPts val="4750"/>
              </a:lnSpc>
            </a:pPr>
            <a:r>
              <a:rPr lang="en-US" sz="6000" b="1" dirty="0" err="1">
                <a:solidFill>
                  <a:srgbClr val="FF0000"/>
                </a:solidFill>
                <a:latin typeface="Sakkal Majalla" panose="02000000000000000000" pitchFamily="2" charset="-78"/>
                <a:cs typeface="Sakkal Majalla" panose="02000000000000000000" pitchFamily="2" charset="-78"/>
              </a:rPr>
              <a:t>الصفات</a:t>
            </a:r>
            <a:r>
              <a:rPr lang="en-US" sz="6000" b="1" dirty="0">
                <a:solidFill>
                  <a:srgbClr val="FF0000"/>
                </a:solidFill>
                <a:latin typeface="Sakkal Majalla" panose="02000000000000000000" pitchFamily="2" charset="-78"/>
                <a:cs typeface="Sakkal Majalla" panose="02000000000000000000" pitchFamily="2" charset="-78"/>
              </a:rPr>
              <a:t> </a:t>
            </a:r>
            <a:r>
              <a:rPr lang="en-US" sz="6000" b="1" dirty="0" err="1">
                <a:solidFill>
                  <a:srgbClr val="FF0000"/>
                </a:solidFill>
                <a:latin typeface="Sakkal Majalla" panose="02000000000000000000" pitchFamily="2" charset="-78"/>
                <a:cs typeface="Sakkal Majalla" panose="02000000000000000000" pitchFamily="2" charset="-78"/>
              </a:rPr>
              <a:t>العامة</a:t>
            </a:r>
            <a:r>
              <a:rPr lang="en-US" sz="6000" b="1" dirty="0">
                <a:solidFill>
                  <a:srgbClr val="FF0000"/>
                </a:solidFill>
                <a:latin typeface="Sakkal Majalla" panose="02000000000000000000" pitchFamily="2" charset="-78"/>
                <a:cs typeface="Sakkal Majalla" panose="02000000000000000000" pitchFamily="2" charset="-78"/>
              </a:rPr>
              <a:t> </a:t>
            </a:r>
            <a:r>
              <a:rPr lang="en-US" sz="6000" b="1" dirty="0" err="1">
                <a:solidFill>
                  <a:srgbClr val="FF0000"/>
                </a:solidFill>
                <a:latin typeface="Sakkal Majalla" panose="02000000000000000000" pitchFamily="2" charset="-78"/>
                <a:cs typeface="Sakkal Majalla" panose="02000000000000000000" pitchFamily="2" charset="-78"/>
              </a:rPr>
              <a:t>للتسويق</a:t>
            </a:r>
            <a:r>
              <a:rPr lang="en-US" sz="6000" b="1" dirty="0">
                <a:solidFill>
                  <a:srgbClr val="FF0000"/>
                </a:solidFill>
                <a:latin typeface="Sakkal Majalla" panose="02000000000000000000" pitchFamily="2" charset="-78"/>
                <a:cs typeface="Sakkal Majalla" panose="02000000000000000000" pitchFamily="2" charset="-78"/>
              </a:rPr>
              <a:t> </a:t>
            </a:r>
            <a:r>
              <a:rPr lang="en-US" sz="6000" b="1" dirty="0" err="1">
                <a:solidFill>
                  <a:srgbClr val="FF0000"/>
                </a:solidFill>
                <a:latin typeface="Sakkal Majalla" panose="02000000000000000000" pitchFamily="2" charset="-78"/>
                <a:cs typeface="Sakkal Majalla" panose="02000000000000000000" pitchFamily="2" charset="-78"/>
              </a:rPr>
              <a:t>في</a:t>
            </a:r>
            <a:r>
              <a:rPr lang="en-US" sz="6000" b="1" dirty="0">
                <a:solidFill>
                  <a:srgbClr val="FF0000"/>
                </a:solidFill>
                <a:latin typeface="Sakkal Majalla" panose="02000000000000000000" pitchFamily="2" charset="-78"/>
                <a:cs typeface="Sakkal Majalla" panose="02000000000000000000" pitchFamily="2" charset="-78"/>
              </a:rPr>
              <a:t> </a:t>
            </a:r>
            <a:r>
              <a:rPr lang="en-US" sz="6000" b="1" dirty="0" err="1">
                <a:solidFill>
                  <a:srgbClr val="FF0000"/>
                </a:solidFill>
                <a:latin typeface="Sakkal Majalla" panose="02000000000000000000" pitchFamily="2" charset="-78"/>
                <a:cs typeface="Sakkal Majalla" panose="02000000000000000000" pitchFamily="2" charset="-78"/>
              </a:rPr>
              <a:t>الشركات</a:t>
            </a:r>
            <a:r>
              <a:rPr lang="en-US" sz="6000" b="1" dirty="0">
                <a:solidFill>
                  <a:srgbClr val="FF0000"/>
                </a:solidFill>
                <a:latin typeface="Sakkal Majalla" panose="02000000000000000000" pitchFamily="2" charset="-78"/>
                <a:cs typeface="Sakkal Majalla" panose="02000000000000000000" pitchFamily="2" charset="-78"/>
              </a:rPr>
              <a:t> </a:t>
            </a:r>
          </a:p>
          <a:p>
            <a:pPr algn="just" rtl="1">
              <a:lnSpc>
                <a:spcPts val="4750"/>
              </a:lnSpc>
            </a:pPr>
            <a:r>
              <a:rPr lang="en-US" sz="4000" dirty="0" err="1">
                <a:solidFill>
                  <a:srgbClr val="0D0D0D"/>
                </a:solidFill>
                <a:latin typeface="Sakkal Majalla" panose="02000000000000000000" pitchFamily="2" charset="-78"/>
                <a:cs typeface="Sakkal Majalla" panose="02000000000000000000" pitchFamily="2" charset="-78"/>
              </a:rPr>
              <a:t>لقد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أشرنا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سابقًا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يختلف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اختلافًا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كبيرًا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أخرى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فتراه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يتراوح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المعتمد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الحدس </a:t>
            </a:r>
            <a:r>
              <a:rPr lang="en-US" sz="4000" dirty="0" err="1">
                <a:solidFill>
                  <a:srgbClr val="0D0D0D"/>
                </a:solidFill>
                <a:latin typeface="Sakkal Majalla" panose="02000000000000000000" pitchFamily="2" charset="-78"/>
                <a:cs typeface="Sakkal Majalla" panose="02000000000000000000" pitchFamily="2" charset="-78"/>
              </a:rPr>
              <a:t>والمنطق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السليم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الذي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يعتمد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أقسام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منفصلة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تضم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آلاف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الموظفين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بميزانية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تُقدر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بملايين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الدولارات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ولكن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هناك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الكثير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الصفات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المشتركة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أنشطة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كلتا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الحالتين</a:t>
            </a:r>
            <a:r>
              <a:rPr lang="en-US" sz="4000" dirty="0">
                <a:solidFill>
                  <a:srgbClr val="0D0D0D"/>
                </a:solidFill>
                <a:latin typeface="Sakkal Majalla" panose="02000000000000000000" pitchFamily="2" charset="-78"/>
                <a:cs typeface="Sakkal Majalla" panose="02000000000000000000" pitchFamily="2" charset="-78"/>
              </a:rPr>
              <a:t>.</a:t>
            </a:r>
          </a:p>
        </p:txBody>
      </p:sp>
    </p:spTree>
  </p:cSld>
  <p:clrMapOvr>
    <a:masterClrMapping/>
  </p:clrMapOvr>
  <mc:AlternateContent xmlns:mc="http://schemas.openxmlformats.org/markup-compatibility/2006" xmlns:p14="http://schemas.microsoft.com/office/powerpoint/2010/main">
    <mc:Choice Requires="p14">
      <p:transition spd="slow" p14:dur="2000" advTm="48371"/>
    </mc:Choice>
    <mc:Fallback xmlns="">
      <p:transition spd="slow" advTm="4837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50"/>
            <a:ext cx="14078086" cy="191625"/>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572000" y="1305262"/>
            <a:ext cx="13445354" cy="6912149"/>
          </a:xfrm>
          <a:prstGeom prst="rect">
            <a:avLst/>
          </a:prstGeom>
        </p:spPr>
        <p:txBody>
          <a:bodyPr lIns="0" tIns="0" rIns="0" bIns="0" rtlCol="0" anchor="t">
            <a:spAutoFit/>
          </a:bodyPr>
          <a:lstStyle/>
          <a:p>
            <a:pPr marL="820422" lvl="1" indent="-410211" algn="just" rtl="1">
              <a:lnSpc>
                <a:spcPts val="4879"/>
              </a:lnSpc>
              <a:buAutoNum type="arabicPeriod"/>
            </a:pPr>
            <a:r>
              <a:rPr lang="en-US" sz="6000" b="1" spc="39" dirty="0" err="1">
                <a:solidFill>
                  <a:srgbClr val="0A1F61"/>
                </a:solidFill>
                <a:latin typeface="Sakkal Majalla" panose="02000000000000000000" pitchFamily="2" charset="-78"/>
                <a:cs typeface="Sakkal Majalla" panose="02000000000000000000" pitchFamily="2" charset="-78"/>
              </a:rPr>
              <a:t>إرضاء</a:t>
            </a:r>
            <a:r>
              <a:rPr lang="en-US" sz="6000" b="1" spc="39" dirty="0">
                <a:solidFill>
                  <a:srgbClr val="0A1F61"/>
                </a:solidFill>
                <a:latin typeface="Sakkal Majalla" panose="02000000000000000000" pitchFamily="2" charset="-78"/>
                <a:cs typeface="Sakkal Majalla" panose="02000000000000000000" pitchFamily="2" charset="-78"/>
              </a:rPr>
              <a:t> </a:t>
            </a:r>
            <a:r>
              <a:rPr lang="en-US" sz="6000" b="1" spc="39" dirty="0" err="1">
                <a:solidFill>
                  <a:srgbClr val="0A1F61"/>
                </a:solidFill>
                <a:latin typeface="Sakkal Majalla" panose="02000000000000000000" pitchFamily="2" charset="-78"/>
                <a:cs typeface="Sakkal Majalla" panose="02000000000000000000" pitchFamily="2" charset="-78"/>
              </a:rPr>
              <a:t>المستهلك</a:t>
            </a:r>
            <a:endParaRPr lang="en-US" sz="6000" b="1" spc="39" dirty="0">
              <a:solidFill>
                <a:srgbClr val="0A1F61"/>
              </a:solidFill>
              <a:latin typeface="Sakkal Majalla" panose="02000000000000000000" pitchFamily="2" charset="-78"/>
              <a:cs typeface="Sakkal Majalla" panose="02000000000000000000" pitchFamily="2" charset="-78"/>
            </a:endParaRPr>
          </a:p>
          <a:p>
            <a:pPr algn="just" rtl="1">
              <a:lnSpc>
                <a:spcPts val="4879"/>
              </a:lnSpc>
            </a:pPr>
            <a:r>
              <a:rPr lang="en-US" sz="4000" spc="38" dirty="0" err="1">
                <a:solidFill>
                  <a:srgbClr val="000000"/>
                </a:solidFill>
                <a:latin typeface="Sakkal Majalla" panose="02000000000000000000" pitchFamily="2" charset="-78"/>
                <a:cs typeface="Sakkal Majalla" panose="02000000000000000000" pitchFamily="2" charset="-78"/>
              </a:rPr>
              <a:t>يعتمد</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بقاء</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أي</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شركة</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على</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وجود</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عدد</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كبير</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من</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الأشخاص</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الذين</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يحتاجون</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منتجًا</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أو</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خدمةً</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تقدمها</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هذه</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الشركة</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ولكن</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إذا</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أصبح</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عدد</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هؤلاء</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الأشخاص</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قلي</a:t>
            </a:r>
            <a:r>
              <a:rPr lang="ar-EG" sz="4000" spc="38" dirty="0">
                <a:solidFill>
                  <a:srgbClr val="000000"/>
                </a:solidFill>
                <a:latin typeface="Sakkal Majalla" panose="02000000000000000000" pitchFamily="2" charset="-78"/>
                <a:cs typeface="Sakkal Majalla" panose="02000000000000000000" pitchFamily="2" charset="-78"/>
              </a:rPr>
              <a:t>ل</a:t>
            </a:r>
            <a:r>
              <a:rPr lang="en-US" sz="4000" spc="38" dirty="0" err="1">
                <a:solidFill>
                  <a:srgbClr val="000000"/>
                </a:solidFill>
                <a:latin typeface="Sakkal Majalla" panose="02000000000000000000" pitchFamily="2" charset="-78"/>
                <a:cs typeface="Sakkal Majalla" panose="02000000000000000000" pitchFamily="2" charset="-78"/>
              </a:rPr>
              <a:t>اً</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أو</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أصبحت</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هذه</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الحاجة</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غير</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موجودة</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أو</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ظهرت</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شركة</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أخرى</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تلبي</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هذه</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الحاجة</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على</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نحو</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أفضل</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فسوف</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تنتهي</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الشركة</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هكذا</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تجري</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الأمور</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في</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الاقتصاد</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الحُر</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وذات</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الأمر</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ينطبق</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أيضًا</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على</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سياسي</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فشل</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في</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الفوز</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في</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الانتخابات</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أو</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منظمة</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خيرية</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أغلقت</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أبوابها</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أو</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منتجع</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سياحي</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أعلن</a:t>
            </a:r>
            <a:r>
              <a:rPr lang="en-US" sz="4000" spc="38" dirty="0">
                <a:solidFill>
                  <a:srgbClr val="000000"/>
                </a:solidFill>
                <a:latin typeface="Sakkal Majalla" panose="02000000000000000000" pitchFamily="2" charset="-78"/>
                <a:cs typeface="Sakkal Majalla" panose="02000000000000000000" pitchFamily="2" charset="-78"/>
              </a:rPr>
              <a:t> </a:t>
            </a:r>
            <a:r>
              <a:rPr lang="en-US" sz="4000" spc="38" dirty="0" err="1">
                <a:solidFill>
                  <a:srgbClr val="000000"/>
                </a:solidFill>
                <a:latin typeface="Sakkal Majalla" panose="02000000000000000000" pitchFamily="2" charset="-78"/>
                <a:cs typeface="Sakkal Majalla" panose="02000000000000000000" pitchFamily="2" charset="-78"/>
              </a:rPr>
              <a:t>إفلاسه</a:t>
            </a:r>
            <a:r>
              <a:rPr lang="en-US" sz="4000" spc="38" dirty="0">
                <a:solidFill>
                  <a:srgbClr val="000000"/>
                </a:solidFill>
                <a:latin typeface="Sakkal Majalla" panose="02000000000000000000" pitchFamily="2" charset="-78"/>
                <a:cs typeface="Sakkal Majalla" panose="02000000000000000000" pitchFamily="2" charset="-78"/>
              </a:rPr>
              <a:t>.</a:t>
            </a:r>
          </a:p>
          <a:p>
            <a:pPr algn="just" rtl="1">
              <a:lnSpc>
                <a:spcPts val="4879"/>
              </a:lnSpc>
            </a:pPr>
            <a:r>
              <a:rPr lang="en-US" sz="4000" spc="39" dirty="0" err="1">
                <a:solidFill>
                  <a:srgbClr val="000000"/>
                </a:solidFill>
                <a:latin typeface="Sakkal Majalla" panose="02000000000000000000" pitchFamily="2" charset="-78"/>
                <a:cs typeface="Sakkal Majalla" panose="02000000000000000000" pitchFamily="2" charset="-78"/>
              </a:rPr>
              <a:t>وفي</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حالة</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الشركات</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التجارية</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والشركات</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التي</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تتبنى</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التسويق</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على</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وجه</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الخصوص</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يُطلق</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على</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الأشخاص</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الذين</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يحتاجون</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إلى</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منتج</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أو</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خدمة</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اسم</a:t>
            </a:r>
            <a:r>
              <a:rPr lang="en-US" sz="4000" spc="39" dirty="0">
                <a:solidFill>
                  <a:srgbClr val="000000"/>
                </a:solidFill>
                <a:latin typeface="Sakkal Majalla" panose="02000000000000000000" pitchFamily="2" charset="-78"/>
                <a:cs typeface="Sakkal Majalla" panose="02000000000000000000" pitchFamily="2" charset="-78"/>
              </a:rPr>
              <a:t> </a:t>
            </a:r>
            <a:r>
              <a:rPr lang="ar-EG" sz="4000" spc="39" dirty="0">
                <a:solidFill>
                  <a:srgbClr val="000000"/>
                </a:solidFill>
                <a:latin typeface="Sakkal Majalla" panose="02000000000000000000" pitchFamily="2" charset="-78"/>
                <a:cs typeface="Sakkal Majalla" panose="02000000000000000000" pitchFamily="2" charset="-78"/>
              </a:rPr>
              <a:t>(</a:t>
            </a:r>
            <a:r>
              <a:rPr lang="en-US" sz="4000" spc="39" dirty="0" err="1">
                <a:solidFill>
                  <a:srgbClr val="000000"/>
                </a:solidFill>
                <a:latin typeface="Sakkal Majalla" panose="02000000000000000000" pitchFamily="2" charset="-78"/>
                <a:cs typeface="Sakkal Majalla" panose="02000000000000000000" pitchFamily="2" charset="-78"/>
              </a:rPr>
              <a:t>المستهلكين</a:t>
            </a:r>
            <a:r>
              <a:rPr lang="en-US" sz="4000" spc="39" dirty="0">
                <a:solidFill>
                  <a:srgbClr val="000000"/>
                </a:solidFill>
                <a:latin typeface="Sakkal Majalla" panose="02000000000000000000" pitchFamily="2" charset="-78"/>
                <a:cs typeface="Sakkal Majalla" panose="02000000000000000000" pitchFamily="2" charset="-78"/>
              </a:rPr>
              <a:t> </a:t>
            </a:r>
            <a:r>
              <a:rPr lang="ar-EG" sz="4000" spc="39" dirty="0">
                <a:solidFill>
                  <a:srgbClr val="000000"/>
                </a:solidFill>
                <a:latin typeface="Sakkal Majalla" panose="02000000000000000000" pitchFamily="2" charset="-78"/>
                <a:cs typeface="Sakkal Majalla" panose="02000000000000000000" pitchFamily="2" charset="-78"/>
              </a:rPr>
              <a:t>)</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أو</a:t>
            </a:r>
            <a:r>
              <a:rPr lang="en-US" sz="4000" spc="39" dirty="0">
                <a:solidFill>
                  <a:srgbClr val="000000"/>
                </a:solidFill>
                <a:latin typeface="Sakkal Majalla" panose="02000000000000000000" pitchFamily="2" charset="-78"/>
                <a:cs typeface="Sakkal Majalla" panose="02000000000000000000" pitchFamily="2" charset="-78"/>
              </a:rPr>
              <a:t> </a:t>
            </a:r>
            <a:r>
              <a:rPr lang="ar-EG" sz="4000" spc="39" dirty="0">
                <a:solidFill>
                  <a:srgbClr val="000000"/>
                </a:solidFill>
                <a:latin typeface="Sakkal Majalla" panose="02000000000000000000" pitchFamily="2" charset="-78"/>
                <a:cs typeface="Sakkal Majalla" panose="02000000000000000000" pitchFamily="2" charset="-78"/>
              </a:rPr>
              <a:t>(</a:t>
            </a:r>
            <a:r>
              <a:rPr lang="en-US" sz="4000" spc="39" dirty="0" err="1">
                <a:solidFill>
                  <a:srgbClr val="000000"/>
                </a:solidFill>
                <a:latin typeface="Sakkal Majalla" panose="02000000000000000000" pitchFamily="2" charset="-78"/>
                <a:cs typeface="Sakkal Majalla" panose="02000000000000000000" pitchFamily="2" charset="-78"/>
              </a:rPr>
              <a:t>الزبائن</a:t>
            </a:r>
            <a:r>
              <a:rPr lang="ar-EG" sz="4000" spc="39" dirty="0">
                <a:solidFill>
                  <a:srgbClr val="000000"/>
                </a:solidFill>
                <a:latin typeface="Sakkal Majalla" panose="02000000000000000000" pitchFamily="2" charset="-78"/>
                <a:cs typeface="Sakkal Majalla" panose="02000000000000000000" pitchFamily="2" charset="-78"/>
              </a:rPr>
              <a:t>)</a:t>
            </a:r>
            <a:r>
              <a:rPr lang="en-US" sz="4000" spc="39" dirty="0">
                <a:solidFill>
                  <a:srgbClr val="000000"/>
                </a:solidFill>
                <a:latin typeface="Sakkal Majalla" panose="02000000000000000000" pitchFamily="2" charset="-78"/>
                <a:cs typeface="Sakkal Majalla" panose="02000000000000000000" pitchFamily="2" charset="-78"/>
              </a:rPr>
              <a:t>. </a:t>
            </a:r>
            <a:r>
              <a:rPr lang="ar-EG"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وفي</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عالم</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التسويق</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يُطلق</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على</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عملية</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الحصول</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على</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شيء</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من</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شخص</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ما</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من</a:t>
            </a:r>
            <a:r>
              <a:rPr lang="en-US" sz="4000" spc="39" dirty="0">
                <a:solidFill>
                  <a:srgbClr val="000000"/>
                </a:solidFill>
                <a:latin typeface="Sakkal Majalla" panose="02000000000000000000" pitchFamily="2" charset="-78"/>
                <a:cs typeface="Sakkal Majalla" panose="02000000000000000000" pitchFamily="2" charset="-78"/>
              </a:rPr>
              <a:t> خ</a:t>
            </a:r>
            <a:r>
              <a:rPr lang="ar-EG" sz="4000" spc="39" dirty="0">
                <a:solidFill>
                  <a:srgbClr val="000000"/>
                </a:solidFill>
                <a:latin typeface="Sakkal Majalla" panose="02000000000000000000" pitchFamily="2" charset="-78"/>
                <a:cs typeface="Sakkal Majalla" panose="02000000000000000000" pitchFamily="2" charset="-78"/>
              </a:rPr>
              <a:t>لال</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عرض</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شيء</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ذي</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قيمة</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في</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مقابله</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اسم</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عملية</a:t>
            </a:r>
            <a:r>
              <a:rPr lang="en-US" sz="4000" spc="39" dirty="0">
                <a:solidFill>
                  <a:srgbClr val="000000"/>
                </a:solidFill>
                <a:latin typeface="Sakkal Majalla" panose="02000000000000000000" pitchFamily="2" charset="-78"/>
                <a:cs typeface="Sakkal Majalla" panose="02000000000000000000" pitchFamily="2" charset="-78"/>
              </a:rPr>
              <a:t> </a:t>
            </a:r>
            <a:r>
              <a:rPr lang="ar-EG" sz="4000" spc="39" dirty="0">
                <a:solidFill>
                  <a:srgbClr val="000000"/>
                </a:solidFill>
                <a:latin typeface="Sakkal Majalla" panose="02000000000000000000" pitchFamily="2" charset="-78"/>
                <a:cs typeface="Sakkal Majalla" panose="02000000000000000000" pitchFamily="2" charset="-78"/>
              </a:rPr>
              <a:t>(</a:t>
            </a:r>
            <a:r>
              <a:rPr lang="en-US" sz="4000" spc="39" dirty="0" err="1">
                <a:solidFill>
                  <a:srgbClr val="000000"/>
                </a:solidFill>
                <a:latin typeface="Sakkal Majalla" panose="02000000000000000000" pitchFamily="2" charset="-78"/>
                <a:cs typeface="Sakkal Majalla" panose="02000000000000000000" pitchFamily="2" charset="-78"/>
              </a:rPr>
              <a:t>التبادل</a:t>
            </a:r>
            <a:r>
              <a:rPr lang="ar-EG" sz="4000" spc="39" dirty="0">
                <a:solidFill>
                  <a:srgbClr val="000000"/>
                </a:solidFill>
                <a:latin typeface="Sakkal Majalla" panose="02000000000000000000" pitchFamily="2" charset="-78"/>
                <a:cs typeface="Sakkal Majalla" panose="02000000000000000000" pitchFamily="2" charset="-78"/>
              </a:rPr>
              <a:t>)</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وتتسم</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عملية</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التبادل</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بين</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الزبون</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والشركة</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التي</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تقدم</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المنتج</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بأنها</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علاقة</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اقتصادية</a:t>
            </a:r>
            <a:r>
              <a:rPr lang="en-US" sz="4000" spc="39" dirty="0">
                <a:solidFill>
                  <a:srgbClr val="000000"/>
                </a:solidFill>
                <a:latin typeface="Sakkal Majalla" panose="02000000000000000000" pitchFamily="2" charset="-78"/>
                <a:cs typeface="Sakkal Majalla" panose="02000000000000000000" pitchFamily="2" charset="-78"/>
              </a:rPr>
              <a:t> </a:t>
            </a:r>
            <a:r>
              <a:rPr lang="en-US" sz="4000" spc="39" dirty="0" err="1">
                <a:solidFill>
                  <a:srgbClr val="000000"/>
                </a:solidFill>
                <a:latin typeface="Sakkal Majalla" panose="02000000000000000000" pitchFamily="2" charset="-78"/>
                <a:cs typeface="Sakkal Majalla" panose="02000000000000000000" pitchFamily="2" charset="-78"/>
              </a:rPr>
              <a:t>بطبيعتها</a:t>
            </a:r>
            <a:endParaRPr lang="en-US" sz="4000" spc="39" dirty="0">
              <a:solidFill>
                <a:srgbClr val="000000"/>
              </a:solidFill>
              <a:latin typeface="Sakkal Majalla" panose="02000000000000000000" pitchFamily="2" charset="-78"/>
              <a:cs typeface="Sakkal Majalla" panose="02000000000000000000" pitchFamily="2" charset="-78"/>
            </a:endParaRPr>
          </a:p>
        </p:txBody>
      </p:sp>
      <p:sp>
        <p:nvSpPr>
          <p:cNvPr id="7" name="Freeform 7"/>
          <p:cNvSpPr/>
          <p:nvPr/>
        </p:nvSpPr>
        <p:spPr>
          <a:xfrm>
            <a:off x="0" y="6135766"/>
            <a:ext cx="4572000" cy="41148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3988377" y="9475141"/>
            <a:ext cx="3741420" cy="518250"/>
          </a:xfrm>
          <a:prstGeom prst="rect">
            <a:avLst/>
          </a:prstGeom>
        </p:spPr>
        <p:txBody>
          <a:bodyPr lIns="0" tIns="0" rIns="0" bIns="0" rtlCol="0" anchor="t">
            <a:spAutoFit/>
          </a:bodyPr>
          <a:lstStyle/>
          <a:p>
            <a:pPr algn="ctr">
              <a:lnSpc>
                <a:spcPts val="3600"/>
              </a:lnSpc>
            </a:pPr>
            <a:r>
              <a:rPr lang="en-US" sz="3000" spc="28">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145153"/>
    </mc:Choice>
    <mc:Fallback xmlns="">
      <p:transition spd="slow" advTm="14515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50"/>
            <a:ext cx="14078086" cy="191625"/>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6017585" y="1965579"/>
            <a:ext cx="11999768" cy="6530634"/>
          </a:xfrm>
          <a:prstGeom prst="rect">
            <a:avLst/>
          </a:prstGeom>
        </p:spPr>
        <p:txBody>
          <a:bodyPr lIns="0" tIns="0" rIns="0" bIns="0" rtlCol="0" anchor="t">
            <a:spAutoFit/>
          </a:bodyPr>
          <a:lstStyle/>
          <a:p>
            <a:pPr algn="just" rtl="1">
              <a:lnSpc>
                <a:spcPts val="3851"/>
              </a:lnSpc>
            </a:pPr>
            <a:r>
              <a:rPr lang="en-US" sz="4000" dirty="0" err="1">
                <a:solidFill>
                  <a:srgbClr val="0D0D0D"/>
                </a:solidFill>
                <a:latin typeface="Sakkal Majalla" panose="02000000000000000000" pitchFamily="2" charset="-78"/>
                <a:cs typeface="Sakkal Majalla" panose="02000000000000000000" pitchFamily="2" charset="-78"/>
              </a:rPr>
              <a:t>بحيث</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يقدّم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الطرف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الأول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المُقابل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المادي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مقابل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ذي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قيمة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أجل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حصوله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الأمر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الذي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يريده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مُنتج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خدمة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فكرة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معيّنة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ويُطلق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عملية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التبادل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الحالة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اسم</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err="1">
                <a:solidFill>
                  <a:srgbClr val="0D0D0D"/>
                </a:solidFill>
                <a:latin typeface="Sakkal Majalla" panose="02000000000000000000" pitchFamily="2" charset="-78"/>
                <a:cs typeface="Sakkal Majalla" panose="02000000000000000000" pitchFamily="2" charset="-78"/>
              </a:rPr>
              <a:t>الصفقة</a:t>
            </a:r>
            <a:r>
              <a:rPr lang="ar-EG" sz="4000" dirty="0">
                <a:solidFill>
                  <a:srgbClr val="0D0D0D"/>
                </a:solidFill>
                <a:latin typeface="Sakkal Majalla" panose="02000000000000000000" pitchFamily="2" charset="-78"/>
                <a:cs typeface="Sakkal Majalla" panose="02000000000000000000" pitchFamily="2" charset="-78"/>
              </a:rPr>
              <a:t>)</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وتتضمن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الصفقة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عادةً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مفاوضات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الطرفين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إذ</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يسعى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منهما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تحقيق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أكبر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ربح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بأقل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ممكن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التكاليف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الوضع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المثالي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تنتهي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الصفقة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بحلٍ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مرضٍ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لجميع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الأطراف</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3851"/>
              </a:lnSpc>
            </a:pPr>
            <a:r>
              <a:rPr lang="en-US" sz="4000" dirty="0" err="1">
                <a:solidFill>
                  <a:srgbClr val="0D0D0D"/>
                </a:solidFill>
                <a:latin typeface="Sakkal Majalla" panose="02000000000000000000" pitchFamily="2" charset="-78"/>
                <a:cs typeface="Sakkal Majalla" panose="02000000000000000000" pitchFamily="2" charset="-78"/>
              </a:rPr>
              <a:t>وتختلف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أحيانًا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نظرة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الأطراف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الصفقة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يسود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بعض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الصفقات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الكذب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والخداع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تتسم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صفقات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أخرى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بالإنصاف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وهي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الصفقات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يحصل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طرف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مراده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فيحصل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حاجته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وتحقق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قدرًا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معقول</a:t>
            </a:r>
            <a:r>
              <a:rPr lang="ar-EG" sz="4000" dirty="0">
                <a:solidFill>
                  <a:srgbClr val="0D0D0D"/>
                </a:solidFill>
                <a:latin typeface="Sakkal Majalla" panose="02000000000000000000" pitchFamily="2" charset="-78"/>
                <a:cs typeface="Sakkal Majalla" panose="02000000000000000000" pitchFamily="2" charset="-78"/>
              </a:rPr>
              <a:t>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الأرباح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ظهور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الإنترنت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والتجارة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الإلكترونية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خلال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تسعين</a:t>
            </a:r>
            <a:r>
              <a:rPr lang="ar-EG" sz="4000" dirty="0">
                <a:solidFill>
                  <a:srgbClr val="0D0D0D"/>
                </a:solidFill>
                <a:latin typeface="Sakkal Majalla" panose="02000000000000000000" pitchFamily="2" charset="-78"/>
                <a:cs typeface="Sakkal Majalla" panose="02000000000000000000" pitchFamily="2" charset="-78"/>
              </a:rPr>
              <a:t>ي</a:t>
            </a:r>
            <a:r>
              <a:rPr lang="en-US" sz="4000" dirty="0" err="1">
                <a:solidFill>
                  <a:srgbClr val="0D0D0D"/>
                </a:solidFill>
                <a:latin typeface="Sakkal Majalla" panose="02000000000000000000" pitchFamily="2" charset="-78"/>
                <a:cs typeface="Sakkal Majalla" panose="02000000000000000000" pitchFamily="2" charset="-78"/>
              </a:rPr>
              <a:t>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القرن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الماضي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تغيّرت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طبيعة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الصفقات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تغيرًا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جذريًا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أضحى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المستهلكون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اليوم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قادرين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الوصول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معلومات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أكثر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وأفضل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وأصبح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لديهم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الكثير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الخيارات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يحتّم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تقديم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مستوًى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مشابه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المعلومات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والتعامل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منافسين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أكثر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سرعةً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وذكاءً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ويقدمون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خدماتهم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مدار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الساعة</a:t>
            </a:r>
            <a:r>
              <a:rPr lang="en-US" sz="4000" dirty="0">
                <a:solidFill>
                  <a:srgbClr val="0D0D0D"/>
                </a:solidFill>
                <a:latin typeface="Sakkal Majalla" panose="02000000000000000000" pitchFamily="2" charset="-78"/>
                <a:cs typeface="Sakkal Majalla" panose="02000000000000000000" pitchFamily="2" charset="-78"/>
              </a:rPr>
              <a:t>.</a:t>
            </a:r>
          </a:p>
        </p:txBody>
      </p:sp>
      <p:sp>
        <p:nvSpPr>
          <p:cNvPr id="7" name="Freeform 7"/>
          <p:cNvSpPr/>
          <p:nvPr/>
        </p:nvSpPr>
        <p:spPr>
          <a:xfrm>
            <a:off x="1028700" y="4280699"/>
            <a:ext cx="3579876" cy="4114800"/>
          </a:xfrm>
          <a:custGeom>
            <a:avLst/>
            <a:gdLst/>
            <a:ahLst/>
            <a:cxnLst/>
            <a:rect l="l" t="t" r="r" b="b"/>
            <a:pathLst>
              <a:path w="3579876" h="4114800">
                <a:moveTo>
                  <a:pt x="0" y="0"/>
                </a:moveTo>
                <a:lnTo>
                  <a:pt x="3579876" y="0"/>
                </a:lnTo>
                <a:lnTo>
                  <a:pt x="3579876"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3988377" y="9475141"/>
            <a:ext cx="3741420" cy="518250"/>
          </a:xfrm>
          <a:prstGeom prst="rect">
            <a:avLst/>
          </a:prstGeom>
        </p:spPr>
        <p:txBody>
          <a:bodyPr lIns="0" tIns="0" rIns="0" bIns="0" rtlCol="0" anchor="t">
            <a:spAutoFit/>
          </a:bodyPr>
          <a:lstStyle/>
          <a:p>
            <a:pPr algn="ctr">
              <a:lnSpc>
                <a:spcPts val="3600"/>
              </a:lnSpc>
            </a:pPr>
            <a:r>
              <a:rPr lang="en-US" sz="3000" spc="28">
                <a:solidFill>
                  <a:srgbClr val="000000"/>
                </a:solidFill>
                <a:latin typeface="TT Rounds Condensed Bold"/>
              </a:rPr>
              <a:t>www.midocean.ae</a:t>
            </a:r>
          </a:p>
        </p:txBody>
      </p:sp>
      <p:sp>
        <p:nvSpPr>
          <p:cNvPr id="10" name="TextBox 9">
            <a:extLst>
              <a:ext uri="{FF2B5EF4-FFF2-40B4-BE49-F238E27FC236}">
                <a16:creationId xmlns:a16="http://schemas.microsoft.com/office/drawing/2014/main" id="{7B23A660-4630-430C-921D-B23FA73E1060}"/>
              </a:ext>
            </a:extLst>
          </p:cNvPr>
          <p:cNvSpPr txBox="1"/>
          <p:nvPr/>
        </p:nvSpPr>
        <p:spPr>
          <a:xfrm>
            <a:off x="8229600" y="1157370"/>
            <a:ext cx="9164782" cy="732893"/>
          </a:xfrm>
          <a:prstGeom prst="rect">
            <a:avLst/>
          </a:prstGeom>
          <a:noFill/>
        </p:spPr>
        <p:txBody>
          <a:bodyPr wrap="square">
            <a:spAutoFit/>
          </a:bodyPr>
          <a:lstStyle/>
          <a:p>
            <a:pPr marL="820422" lvl="1" indent="-410211" algn="just" rtl="1">
              <a:lnSpc>
                <a:spcPts val="4879"/>
              </a:lnSpc>
              <a:buAutoNum type="arabicPeriod"/>
            </a:pPr>
            <a:r>
              <a:rPr lang="en-US" sz="4400" b="1" spc="39" dirty="0" err="1">
                <a:solidFill>
                  <a:srgbClr val="0A1F61"/>
                </a:solidFill>
                <a:latin typeface="Sakkal Majalla" panose="02000000000000000000" pitchFamily="2" charset="-78"/>
                <a:cs typeface="Sakkal Majalla" panose="02000000000000000000" pitchFamily="2" charset="-78"/>
              </a:rPr>
              <a:t>إرضاء</a:t>
            </a:r>
            <a:r>
              <a:rPr lang="en-US" sz="4400" b="1" spc="39" dirty="0">
                <a:solidFill>
                  <a:srgbClr val="0A1F61"/>
                </a:solidFill>
                <a:latin typeface="Sakkal Majalla" panose="02000000000000000000" pitchFamily="2" charset="-78"/>
                <a:cs typeface="Sakkal Majalla" panose="02000000000000000000" pitchFamily="2" charset="-78"/>
              </a:rPr>
              <a:t> </a:t>
            </a:r>
            <a:r>
              <a:rPr lang="en-US" sz="4400" b="1" spc="39" dirty="0" err="1">
                <a:solidFill>
                  <a:srgbClr val="0A1F61"/>
                </a:solidFill>
                <a:latin typeface="Sakkal Majalla" panose="02000000000000000000" pitchFamily="2" charset="-78"/>
                <a:cs typeface="Sakkal Majalla" panose="02000000000000000000" pitchFamily="2" charset="-78"/>
              </a:rPr>
              <a:t>المستهلك</a:t>
            </a:r>
            <a:endParaRPr lang="en-US" sz="4400" b="1" spc="39" dirty="0">
              <a:solidFill>
                <a:srgbClr val="0A1F61"/>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50747"/>
    </mc:Choice>
    <mc:Fallback xmlns="">
      <p:transition spd="slow" advTm="15074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50"/>
            <a:ext cx="14078086" cy="191625"/>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TextBox 5"/>
          <p:cNvSpPr txBox="1"/>
          <p:nvPr/>
        </p:nvSpPr>
        <p:spPr>
          <a:xfrm>
            <a:off x="13988377" y="9475141"/>
            <a:ext cx="3741420" cy="518250"/>
          </a:xfrm>
          <a:prstGeom prst="rect">
            <a:avLst/>
          </a:prstGeom>
        </p:spPr>
        <p:txBody>
          <a:bodyPr lIns="0" tIns="0" rIns="0" bIns="0" rtlCol="0" anchor="t">
            <a:spAutoFit/>
          </a:bodyPr>
          <a:lstStyle/>
          <a:p>
            <a:pPr algn="ctr">
              <a:lnSpc>
                <a:spcPts val="3600"/>
              </a:lnSpc>
            </a:pPr>
            <a:r>
              <a:rPr lang="en-US" sz="3000" spc="28">
                <a:solidFill>
                  <a:srgbClr val="000000"/>
                </a:solidFill>
                <a:latin typeface="TT Rounds Condensed Bold"/>
              </a:rPr>
              <a:t>www.midocean.ae</a:t>
            </a:r>
          </a:p>
        </p:txBody>
      </p:sp>
      <p:sp>
        <p:nvSpPr>
          <p:cNvPr id="6" name="Freeform 6"/>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5538488" y="2982019"/>
            <a:ext cx="12492679" cy="4305666"/>
          </a:xfrm>
          <a:prstGeom prst="rect">
            <a:avLst/>
          </a:prstGeom>
        </p:spPr>
        <p:txBody>
          <a:bodyPr lIns="0" tIns="0" rIns="0" bIns="0" rtlCol="0" anchor="t">
            <a:spAutoFit/>
          </a:bodyPr>
          <a:lstStyle/>
          <a:p>
            <a:pPr algn="just" rtl="1">
              <a:lnSpc>
                <a:spcPts val="3723"/>
              </a:lnSpc>
            </a:pPr>
            <a:r>
              <a:rPr lang="en-US" sz="4000" dirty="0" err="1">
                <a:solidFill>
                  <a:srgbClr val="0D0D0D"/>
                </a:solidFill>
                <a:latin typeface="Sakkal Majalla" panose="02000000000000000000" pitchFamily="2" charset="-78"/>
                <a:cs typeface="Sakkal Majalla" panose="02000000000000000000" pitchFamily="2" charset="-78"/>
              </a:rPr>
              <a:t>وتدرك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توظف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توظيفًا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صحيحًا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تسهيل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اط</a:t>
            </a:r>
            <a:r>
              <a:rPr lang="ar-EG" sz="4000" dirty="0">
                <a:solidFill>
                  <a:srgbClr val="0D0D0D"/>
                </a:solidFill>
                <a:latin typeface="Sakkal Majalla" panose="02000000000000000000" pitchFamily="2" charset="-78"/>
                <a:cs typeface="Sakkal Majalla" panose="02000000000000000000" pitchFamily="2" charset="-78"/>
              </a:rPr>
              <a:t>ل</a:t>
            </a:r>
            <a:r>
              <a:rPr lang="en-US" sz="4000" dirty="0" err="1">
                <a:solidFill>
                  <a:srgbClr val="0D0D0D"/>
                </a:solidFill>
                <a:latin typeface="Sakkal Majalla" panose="02000000000000000000" pitchFamily="2" charset="-78"/>
                <a:cs typeface="Sakkal Majalla" panose="02000000000000000000" pitchFamily="2" charset="-78"/>
              </a:rPr>
              <a:t>اع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المعلومات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يريدونها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يتطلب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التواصل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المستمر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ولكن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يعني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بالضرورة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مراسلة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الاتصال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بصفة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دائمة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رغم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إمكانية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فعل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وإنما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يعني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معرفة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بصفات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واهتماماتهم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وسلوكهم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ومراقبة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تغيّر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العوامل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بمرور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الوقت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العملية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ليست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دقيقة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للغاية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لكن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أظهرت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التجارب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المسوقين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الذين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يفعلون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أكثر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تحقيق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النجاح</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3723"/>
              </a:lnSpc>
            </a:pPr>
            <a:r>
              <a:rPr lang="en-US" sz="4000" dirty="0" err="1">
                <a:solidFill>
                  <a:srgbClr val="0D0D0D"/>
                </a:solidFill>
                <a:latin typeface="Sakkal Majalla" panose="02000000000000000000" pitchFamily="2" charset="-78"/>
                <a:cs typeface="Sakkal Majalla" panose="02000000000000000000" pitchFamily="2" charset="-78"/>
              </a:rPr>
              <a:t>وإذا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كانت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تسعى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لمعرفة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تستطيع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معرفته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زبائنها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واستندت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المعرفة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قرارات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لديها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فيُقال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الحالة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تتبنى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الموجه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المستهلك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انطلاقًا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حاجات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المستهلك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التصنيع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لديها</a:t>
            </a:r>
            <a:r>
              <a:rPr lang="en-US" sz="4000" dirty="0">
                <a:solidFill>
                  <a:srgbClr val="0D0D0D"/>
                </a:solidFill>
                <a:latin typeface="Sakkal Majalla" panose="02000000000000000000" pitchFamily="2" charset="-78"/>
                <a:cs typeface="Sakkal Majalla" panose="02000000000000000000" pitchFamily="2" charset="-78"/>
              </a:rPr>
              <a:t>.</a:t>
            </a:r>
          </a:p>
        </p:txBody>
      </p:sp>
      <p:sp>
        <p:nvSpPr>
          <p:cNvPr id="8" name="Freeform 8"/>
          <p:cNvSpPr/>
          <p:nvPr/>
        </p:nvSpPr>
        <p:spPr>
          <a:xfrm>
            <a:off x="645112" y="4125037"/>
            <a:ext cx="4495975" cy="2349147"/>
          </a:xfrm>
          <a:custGeom>
            <a:avLst/>
            <a:gdLst/>
            <a:ahLst/>
            <a:cxnLst/>
            <a:rect l="l" t="t" r="r" b="b"/>
            <a:pathLst>
              <a:path w="4495975" h="2349147">
                <a:moveTo>
                  <a:pt x="0" y="0"/>
                </a:moveTo>
                <a:lnTo>
                  <a:pt x="4495975" y="0"/>
                </a:lnTo>
                <a:lnTo>
                  <a:pt x="4495975" y="2349147"/>
                </a:lnTo>
                <a:lnTo>
                  <a:pt x="0" y="234914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0" name="TextBox 9">
            <a:extLst>
              <a:ext uri="{FF2B5EF4-FFF2-40B4-BE49-F238E27FC236}">
                <a16:creationId xmlns:a16="http://schemas.microsoft.com/office/drawing/2014/main" id="{67F5E46B-19D4-4383-8F27-4D3E7D697C90}"/>
              </a:ext>
            </a:extLst>
          </p:cNvPr>
          <p:cNvSpPr txBox="1"/>
          <p:nvPr/>
        </p:nvSpPr>
        <p:spPr>
          <a:xfrm>
            <a:off x="8561552" y="1377910"/>
            <a:ext cx="9175172" cy="732893"/>
          </a:xfrm>
          <a:prstGeom prst="rect">
            <a:avLst/>
          </a:prstGeom>
          <a:noFill/>
        </p:spPr>
        <p:txBody>
          <a:bodyPr wrap="square">
            <a:spAutoFit/>
          </a:bodyPr>
          <a:lstStyle/>
          <a:p>
            <a:pPr marL="820422" lvl="1" indent="-410211" algn="just" rtl="1">
              <a:lnSpc>
                <a:spcPts val="4879"/>
              </a:lnSpc>
              <a:buAutoNum type="arabicPeriod"/>
            </a:pPr>
            <a:r>
              <a:rPr lang="en-US" sz="4400" b="1" spc="39" dirty="0" err="1">
                <a:solidFill>
                  <a:srgbClr val="0A1F61"/>
                </a:solidFill>
                <a:latin typeface="Sakkal Majalla" panose="02000000000000000000" pitchFamily="2" charset="-78"/>
                <a:cs typeface="Sakkal Majalla" panose="02000000000000000000" pitchFamily="2" charset="-78"/>
              </a:rPr>
              <a:t>إرضاء</a:t>
            </a:r>
            <a:r>
              <a:rPr lang="en-US" sz="4400" b="1" spc="39" dirty="0">
                <a:solidFill>
                  <a:srgbClr val="0A1F61"/>
                </a:solidFill>
                <a:latin typeface="Sakkal Majalla" panose="02000000000000000000" pitchFamily="2" charset="-78"/>
                <a:cs typeface="Sakkal Majalla" panose="02000000000000000000" pitchFamily="2" charset="-78"/>
              </a:rPr>
              <a:t> </a:t>
            </a:r>
            <a:r>
              <a:rPr lang="en-US" sz="4400" b="1" spc="39" dirty="0" err="1">
                <a:solidFill>
                  <a:srgbClr val="0A1F61"/>
                </a:solidFill>
                <a:latin typeface="Sakkal Majalla" panose="02000000000000000000" pitchFamily="2" charset="-78"/>
                <a:cs typeface="Sakkal Majalla" panose="02000000000000000000" pitchFamily="2" charset="-78"/>
              </a:rPr>
              <a:t>المستهلك</a:t>
            </a:r>
            <a:endParaRPr lang="en-US" sz="4400" b="1" spc="39" dirty="0">
              <a:solidFill>
                <a:srgbClr val="0A1F61"/>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23184"/>
    </mc:Choice>
    <mc:Fallback xmlns="">
      <p:transition spd="slow" advTm="12318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50"/>
            <a:ext cx="14078086" cy="191625"/>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TextBox 5"/>
          <p:cNvSpPr txBox="1"/>
          <p:nvPr/>
        </p:nvSpPr>
        <p:spPr>
          <a:xfrm>
            <a:off x="13988377" y="9475141"/>
            <a:ext cx="3741420" cy="518250"/>
          </a:xfrm>
          <a:prstGeom prst="rect">
            <a:avLst/>
          </a:prstGeom>
        </p:spPr>
        <p:txBody>
          <a:bodyPr lIns="0" tIns="0" rIns="0" bIns="0" rtlCol="0" anchor="t">
            <a:spAutoFit/>
          </a:bodyPr>
          <a:lstStyle/>
          <a:p>
            <a:pPr algn="ctr">
              <a:lnSpc>
                <a:spcPts val="3600"/>
              </a:lnSpc>
            </a:pPr>
            <a:r>
              <a:rPr lang="en-US" sz="3000" spc="28">
                <a:solidFill>
                  <a:srgbClr val="000000"/>
                </a:solidFill>
                <a:latin typeface="TT Rounds Condensed Bold"/>
              </a:rPr>
              <a:t>www.midocean.ae</a:t>
            </a:r>
          </a:p>
        </p:txBody>
      </p:sp>
      <p:sp>
        <p:nvSpPr>
          <p:cNvPr id="6" name="Freeform 6"/>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5524633" y="3227911"/>
            <a:ext cx="12492679" cy="3831177"/>
          </a:xfrm>
          <a:prstGeom prst="rect">
            <a:avLst/>
          </a:prstGeom>
        </p:spPr>
        <p:txBody>
          <a:bodyPr lIns="0" tIns="0" rIns="0" bIns="0" rtlCol="0" anchor="t">
            <a:spAutoFit/>
          </a:bodyPr>
          <a:lstStyle/>
          <a:p>
            <a:pPr algn="just" rtl="1">
              <a:lnSpc>
                <a:spcPts val="3723"/>
              </a:lnSpc>
            </a:pPr>
            <a:r>
              <a:rPr lang="en-US" sz="4000" dirty="0" err="1">
                <a:solidFill>
                  <a:srgbClr val="0D0D0D"/>
                </a:solidFill>
                <a:latin typeface="Sakkal Majalla" panose="02000000000000000000" pitchFamily="2" charset="-78"/>
                <a:cs typeface="Sakkal Majalla" panose="02000000000000000000" pitchFamily="2" charset="-78"/>
              </a:rPr>
              <a:t>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نأت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كثير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الماضي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والحاضر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المفهوم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إذ</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تتبنى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بعض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الموجه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المنتج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فهي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تركز</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الابتكار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التكنولوجي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وخفض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تكاليف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الإنتاج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استنادًا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فرضية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المنتج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الأفضل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الناحية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التقنية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الأقل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تكلفة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سوف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يبيع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نفسه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تلقائيًا</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3723"/>
              </a:lnSpc>
            </a:pPr>
            <a:r>
              <a:rPr lang="en-US" sz="4000" dirty="0" err="1">
                <a:solidFill>
                  <a:srgbClr val="0D0D0D"/>
                </a:solidFill>
                <a:latin typeface="Sakkal Majalla" panose="02000000000000000000" pitchFamily="2" charset="-78"/>
                <a:cs typeface="Sakkal Majalla" panose="02000000000000000000" pitchFamily="2" charset="-78"/>
              </a:rPr>
              <a:t>وتتبنى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أخرى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الموجه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المبيعات، </a:t>
            </a:r>
            <a:r>
              <a:rPr lang="en-US" sz="4000" dirty="0" err="1">
                <a:solidFill>
                  <a:srgbClr val="0D0D0D"/>
                </a:solidFill>
                <a:latin typeface="Sakkal Majalla" panose="02000000000000000000" pitchFamily="2" charset="-78"/>
                <a:cs typeface="Sakkal Majalla" panose="02000000000000000000" pitchFamily="2" charset="-78"/>
              </a:rPr>
              <a:t>وهو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مفهوم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يفترض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مندوب</a:t>
            </a:r>
            <a:r>
              <a:rPr lang="en-US" sz="4000" dirty="0">
                <a:solidFill>
                  <a:srgbClr val="0D0D0D"/>
                </a:solidFill>
                <a:latin typeface="Sakkal Majalla" panose="02000000000000000000" pitchFamily="2" charset="-78"/>
                <a:cs typeface="Sakkal Majalla" panose="02000000000000000000" pitchFamily="2" charset="-78"/>
              </a:rPr>
              <a:t> المبيعات </a:t>
            </a:r>
            <a:r>
              <a:rPr lang="en-US" sz="4000" dirty="0" err="1">
                <a:solidFill>
                  <a:srgbClr val="0D0D0D"/>
                </a:solidFill>
                <a:latin typeface="Sakkal Majalla" panose="02000000000000000000" pitchFamily="2" charset="-78"/>
                <a:cs typeface="Sakkal Majalla" panose="02000000000000000000" pitchFamily="2" charset="-78"/>
              </a:rPr>
              <a:t>الجيّد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يستطيع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شيء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وغالبًا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يتجاهل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المفهوم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ينظر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إليهم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كأشخاص</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يمكن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التلاعب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الناجحة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فهي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بأهمية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الإنتاج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والمبيعات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سواء</a:t>
            </a:r>
            <a:r>
              <a:rPr lang="en-US" sz="4000" dirty="0">
                <a:solidFill>
                  <a:srgbClr val="0D0D0D"/>
                </a:solidFill>
                <a:latin typeface="Sakkal Majalla" panose="02000000000000000000" pitchFamily="2" charset="-78"/>
                <a:cs typeface="Sakkal Majalla" panose="02000000000000000000" pitchFamily="2" charset="-78"/>
              </a:rPr>
              <a:t>، </a:t>
            </a:r>
          </a:p>
        </p:txBody>
      </p:sp>
      <p:sp>
        <p:nvSpPr>
          <p:cNvPr id="8" name="Freeform 8"/>
          <p:cNvSpPr/>
          <p:nvPr/>
        </p:nvSpPr>
        <p:spPr>
          <a:xfrm>
            <a:off x="645112" y="4125037"/>
            <a:ext cx="4495975" cy="2349147"/>
          </a:xfrm>
          <a:custGeom>
            <a:avLst/>
            <a:gdLst/>
            <a:ahLst/>
            <a:cxnLst/>
            <a:rect l="l" t="t" r="r" b="b"/>
            <a:pathLst>
              <a:path w="4495975" h="2349147">
                <a:moveTo>
                  <a:pt x="0" y="0"/>
                </a:moveTo>
                <a:lnTo>
                  <a:pt x="4495975" y="0"/>
                </a:lnTo>
                <a:lnTo>
                  <a:pt x="4495975" y="2349147"/>
                </a:lnTo>
                <a:lnTo>
                  <a:pt x="0" y="234914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0" name="TextBox 9">
            <a:extLst>
              <a:ext uri="{FF2B5EF4-FFF2-40B4-BE49-F238E27FC236}">
                <a16:creationId xmlns:a16="http://schemas.microsoft.com/office/drawing/2014/main" id="{87AC5F7D-C4C5-4E2A-AE70-558441C72615}"/>
              </a:ext>
            </a:extLst>
          </p:cNvPr>
          <p:cNvSpPr txBox="1"/>
          <p:nvPr/>
        </p:nvSpPr>
        <p:spPr>
          <a:xfrm>
            <a:off x="8578870" y="1744194"/>
            <a:ext cx="9164782" cy="732893"/>
          </a:xfrm>
          <a:prstGeom prst="rect">
            <a:avLst/>
          </a:prstGeom>
          <a:noFill/>
        </p:spPr>
        <p:txBody>
          <a:bodyPr wrap="square">
            <a:spAutoFit/>
          </a:bodyPr>
          <a:lstStyle/>
          <a:p>
            <a:pPr marL="820422" lvl="1" indent="-410211" algn="just" rtl="1">
              <a:lnSpc>
                <a:spcPts val="4879"/>
              </a:lnSpc>
              <a:buAutoNum type="arabicPeriod"/>
            </a:pPr>
            <a:r>
              <a:rPr lang="en-US" sz="4400" b="1" spc="39" dirty="0" err="1">
                <a:solidFill>
                  <a:srgbClr val="0A1F61"/>
                </a:solidFill>
                <a:latin typeface="Sakkal Majalla" panose="02000000000000000000" pitchFamily="2" charset="-78"/>
                <a:cs typeface="Sakkal Majalla" panose="02000000000000000000" pitchFamily="2" charset="-78"/>
              </a:rPr>
              <a:t>إرضاء</a:t>
            </a:r>
            <a:r>
              <a:rPr lang="en-US" sz="4400" b="1" spc="39" dirty="0">
                <a:solidFill>
                  <a:srgbClr val="0A1F61"/>
                </a:solidFill>
                <a:latin typeface="Sakkal Majalla" panose="02000000000000000000" pitchFamily="2" charset="-78"/>
                <a:cs typeface="Sakkal Majalla" panose="02000000000000000000" pitchFamily="2" charset="-78"/>
              </a:rPr>
              <a:t> </a:t>
            </a:r>
            <a:r>
              <a:rPr lang="en-US" sz="4400" b="1" spc="39" dirty="0" err="1">
                <a:solidFill>
                  <a:srgbClr val="0A1F61"/>
                </a:solidFill>
                <a:latin typeface="Sakkal Majalla" panose="02000000000000000000" pitchFamily="2" charset="-78"/>
                <a:cs typeface="Sakkal Majalla" panose="02000000000000000000" pitchFamily="2" charset="-78"/>
              </a:rPr>
              <a:t>المستهلك</a:t>
            </a:r>
            <a:endParaRPr lang="en-US" sz="4400" b="1" spc="39" dirty="0">
              <a:solidFill>
                <a:srgbClr val="0A1F6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045675307"/>
      </p:ext>
    </p:extLst>
  </p:cSld>
  <p:clrMapOvr>
    <a:masterClrMapping/>
  </p:clrMapOvr>
  <mc:AlternateContent xmlns:mc="http://schemas.openxmlformats.org/markup-compatibility/2006" xmlns:p14="http://schemas.microsoft.com/office/powerpoint/2010/main">
    <mc:Choice Requires="p14">
      <p:transition spd="slow" p14:dur="2000" advTm="88243"/>
    </mc:Choice>
    <mc:Fallback xmlns="">
      <p:transition spd="slow" advTm="882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50"/>
            <a:ext cx="14078086" cy="191625"/>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270647" y="3838154"/>
            <a:ext cx="5473912" cy="3626467"/>
          </a:xfrm>
          <a:custGeom>
            <a:avLst/>
            <a:gdLst/>
            <a:ahLst/>
            <a:cxnLst/>
            <a:rect l="l" t="t" r="r" b="b"/>
            <a:pathLst>
              <a:path w="5473912" h="3626467">
                <a:moveTo>
                  <a:pt x="0" y="0"/>
                </a:moveTo>
                <a:lnTo>
                  <a:pt x="5473912" y="0"/>
                </a:lnTo>
                <a:lnTo>
                  <a:pt x="5473912" y="3626467"/>
                </a:lnTo>
                <a:lnTo>
                  <a:pt x="0" y="3626467"/>
                </a:lnTo>
                <a:lnTo>
                  <a:pt x="0" y="0"/>
                </a:lnTo>
                <a:close/>
              </a:path>
            </a:pathLst>
          </a:custGeom>
          <a:blipFill>
            <a:blip r:embed="rId4"/>
            <a:stretch>
              <a:fillRect/>
            </a:stretch>
          </a:blipFill>
        </p:spPr>
      </p:sp>
      <p:sp>
        <p:nvSpPr>
          <p:cNvPr id="7" name="TextBox 7"/>
          <p:cNvSpPr txBox="1"/>
          <p:nvPr/>
        </p:nvSpPr>
        <p:spPr>
          <a:xfrm>
            <a:off x="13988377" y="9475141"/>
            <a:ext cx="3741420" cy="518250"/>
          </a:xfrm>
          <a:prstGeom prst="rect">
            <a:avLst/>
          </a:prstGeom>
        </p:spPr>
        <p:txBody>
          <a:bodyPr lIns="0" tIns="0" rIns="0" bIns="0" rtlCol="0" anchor="t">
            <a:spAutoFit/>
          </a:bodyPr>
          <a:lstStyle/>
          <a:p>
            <a:pPr algn="ctr">
              <a:lnSpc>
                <a:spcPts val="3600"/>
              </a:lnSpc>
            </a:pPr>
            <a:r>
              <a:rPr lang="en-US" sz="3000" spc="28">
                <a:solidFill>
                  <a:srgbClr val="000000"/>
                </a:solidFill>
                <a:latin typeface="TT Rounds Condensed Bold"/>
              </a:rPr>
              <a:t>www.midocean.ae</a:t>
            </a:r>
          </a:p>
        </p:txBody>
      </p:sp>
      <p:sp>
        <p:nvSpPr>
          <p:cNvPr id="8" name="TextBox 8"/>
          <p:cNvSpPr txBox="1"/>
          <p:nvPr/>
        </p:nvSpPr>
        <p:spPr>
          <a:xfrm>
            <a:off x="6172527" y="2413178"/>
            <a:ext cx="11557271" cy="4154984"/>
          </a:xfrm>
          <a:prstGeom prst="rect">
            <a:avLst/>
          </a:prstGeom>
        </p:spPr>
        <p:txBody>
          <a:bodyPr lIns="0" tIns="0" rIns="0" bIns="0" rtlCol="0" anchor="t">
            <a:spAutoFit/>
          </a:bodyPr>
          <a:lstStyle/>
          <a:p>
            <a:pPr algn="just" rtl="1">
              <a:lnSpc>
                <a:spcPts val="5392"/>
              </a:lnSpc>
            </a:pPr>
            <a:r>
              <a:rPr lang="en-US" sz="4200" b="1" u="sng" dirty="0" err="1">
                <a:solidFill>
                  <a:srgbClr val="0D0D0D"/>
                </a:solidFill>
                <a:latin typeface="Sakkal Majalla" panose="02000000000000000000" pitchFamily="2" charset="-78"/>
                <a:cs typeface="Sakkal Majalla" panose="02000000000000000000" pitchFamily="2" charset="-78"/>
              </a:rPr>
              <a:t>ولكنها</a:t>
            </a:r>
            <a:r>
              <a:rPr lang="en-US" sz="4200" b="1" u="sng" dirty="0">
                <a:solidFill>
                  <a:srgbClr val="0D0D0D"/>
                </a:solidFill>
                <a:latin typeface="Sakkal Majalla" panose="02000000000000000000" pitchFamily="2" charset="-78"/>
                <a:cs typeface="Sakkal Majalla" panose="02000000000000000000" pitchFamily="2" charset="-78"/>
              </a:rPr>
              <a:t> </a:t>
            </a:r>
            <a:r>
              <a:rPr lang="en-US" sz="4200" b="1" u="sng" dirty="0" err="1">
                <a:solidFill>
                  <a:srgbClr val="0D0D0D"/>
                </a:solidFill>
                <a:latin typeface="Sakkal Majalla" panose="02000000000000000000" pitchFamily="2" charset="-78"/>
                <a:cs typeface="Sakkal Majalla" panose="02000000000000000000" pitchFamily="2" charset="-78"/>
              </a:rPr>
              <a:t>تتبنى</a:t>
            </a:r>
            <a:r>
              <a:rPr lang="en-US" sz="4200" b="1" u="sng" dirty="0">
                <a:solidFill>
                  <a:srgbClr val="0D0D0D"/>
                </a:solidFill>
                <a:latin typeface="Sakkal Majalla" panose="02000000000000000000" pitchFamily="2" charset="-78"/>
                <a:cs typeface="Sakkal Majalla" panose="02000000000000000000" pitchFamily="2" charset="-78"/>
              </a:rPr>
              <a:t> </a:t>
            </a:r>
            <a:r>
              <a:rPr lang="en-US" sz="4200" b="1" u="sng" dirty="0" err="1">
                <a:solidFill>
                  <a:srgbClr val="0D0D0D"/>
                </a:solidFill>
                <a:latin typeface="Sakkal Majalla" panose="02000000000000000000" pitchFamily="2" charset="-78"/>
                <a:cs typeface="Sakkal Majalla" panose="02000000000000000000" pitchFamily="2" charset="-78"/>
              </a:rPr>
              <a:t>آلية</a:t>
            </a:r>
            <a:r>
              <a:rPr lang="en-US" sz="4200" b="1" u="sng" dirty="0">
                <a:solidFill>
                  <a:srgbClr val="0D0D0D"/>
                </a:solidFill>
                <a:latin typeface="Sakkal Majalla" panose="02000000000000000000" pitchFamily="2" charset="-78"/>
                <a:cs typeface="Sakkal Majalla" panose="02000000000000000000" pitchFamily="2" charset="-78"/>
              </a:rPr>
              <a:t> </a:t>
            </a:r>
            <a:r>
              <a:rPr lang="en-US" sz="4200" b="1" u="sng" dirty="0" err="1">
                <a:solidFill>
                  <a:srgbClr val="0D0D0D"/>
                </a:solidFill>
                <a:latin typeface="Sakkal Majalla" panose="02000000000000000000" pitchFamily="2" charset="-78"/>
                <a:cs typeface="Sakkal Majalla" panose="02000000000000000000" pitchFamily="2" charset="-78"/>
              </a:rPr>
              <a:t>تسويق</a:t>
            </a:r>
            <a:r>
              <a:rPr lang="en-US" sz="4200" b="1" u="sng" dirty="0">
                <a:solidFill>
                  <a:srgbClr val="0D0D0D"/>
                </a:solidFill>
                <a:latin typeface="Sakkal Majalla" panose="02000000000000000000" pitchFamily="2" charset="-78"/>
                <a:cs typeface="Sakkal Majalla" panose="02000000000000000000" pitchFamily="2" charset="-78"/>
              </a:rPr>
              <a:t> </a:t>
            </a:r>
            <a:r>
              <a:rPr lang="en-US" sz="4200" b="1" u="sng" dirty="0" err="1">
                <a:solidFill>
                  <a:srgbClr val="0D0D0D"/>
                </a:solidFill>
                <a:latin typeface="Sakkal Majalla" panose="02000000000000000000" pitchFamily="2" charset="-78"/>
                <a:cs typeface="Sakkal Majalla" panose="02000000000000000000" pitchFamily="2" charset="-78"/>
              </a:rPr>
              <a:t>من</a:t>
            </a:r>
            <a:r>
              <a:rPr lang="en-US" sz="4200" b="1" u="sng" dirty="0">
                <a:solidFill>
                  <a:srgbClr val="0D0D0D"/>
                </a:solidFill>
                <a:latin typeface="Sakkal Majalla" panose="02000000000000000000" pitchFamily="2" charset="-78"/>
                <a:cs typeface="Sakkal Majalla" panose="02000000000000000000" pitchFamily="2" charset="-78"/>
              </a:rPr>
              <a:t> ث</a:t>
            </a:r>
            <a:r>
              <a:rPr lang="ar-EG" sz="4200" b="1" u="sng" dirty="0">
                <a:solidFill>
                  <a:srgbClr val="0D0D0D"/>
                </a:solidFill>
                <a:latin typeface="Sakkal Majalla" panose="02000000000000000000" pitchFamily="2" charset="-78"/>
                <a:cs typeface="Sakkal Majalla" panose="02000000000000000000" pitchFamily="2" charset="-78"/>
              </a:rPr>
              <a:t>ل</a:t>
            </a:r>
            <a:r>
              <a:rPr lang="en-US" sz="4200" b="1" u="sng" dirty="0" err="1">
                <a:solidFill>
                  <a:srgbClr val="0D0D0D"/>
                </a:solidFill>
                <a:latin typeface="Sakkal Majalla" panose="02000000000000000000" pitchFamily="2" charset="-78"/>
                <a:cs typeface="Sakkal Majalla" panose="02000000000000000000" pitchFamily="2" charset="-78"/>
              </a:rPr>
              <a:t>اث</a:t>
            </a:r>
            <a:r>
              <a:rPr lang="en-US" sz="4200" b="1" u="sng" dirty="0">
                <a:solidFill>
                  <a:srgbClr val="0D0D0D"/>
                </a:solidFill>
                <a:latin typeface="Sakkal Majalla" panose="02000000000000000000" pitchFamily="2" charset="-78"/>
                <a:cs typeface="Sakkal Majalla" panose="02000000000000000000" pitchFamily="2" charset="-78"/>
              </a:rPr>
              <a:t> </a:t>
            </a:r>
            <a:r>
              <a:rPr lang="en-US" sz="4200" b="1" u="sng" dirty="0" err="1">
                <a:solidFill>
                  <a:srgbClr val="0D0D0D"/>
                </a:solidFill>
                <a:latin typeface="Sakkal Majalla" panose="02000000000000000000" pitchFamily="2" charset="-78"/>
                <a:cs typeface="Sakkal Majalla" panose="02000000000000000000" pitchFamily="2" charset="-78"/>
              </a:rPr>
              <a:t>خطوات</a:t>
            </a:r>
            <a:r>
              <a:rPr lang="en-US" sz="4200" b="1" u="sng" dirty="0">
                <a:solidFill>
                  <a:srgbClr val="0D0D0D"/>
                </a:solidFill>
                <a:latin typeface="Sakkal Majalla" panose="02000000000000000000" pitchFamily="2" charset="-78"/>
                <a:cs typeface="Sakkal Majalla" panose="02000000000000000000" pitchFamily="2" charset="-78"/>
              </a:rPr>
              <a:t> </a:t>
            </a:r>
            <a:r>
              <a:rPr lang="en-US" sz="4200" b="1" u="sng" dirty="0" err="1">
                <a:solidFill>
                  <a:srgbClr val="0D0D0D"/>
                </a:solidFill>
                <a:latin typeface="Sakkal Majalla" panose="02000000000000000000" pitchFamily="2" charset="-78"/>
                <a:cs typeface="Sakkal Majalla" panose="02000000000000000000" pitchFamily="2" charset="-78"/>
              </a:rPr>
              <a:t>لتحقيق</a:t>
            </a:r>
            <a:r>
              <a:rPr lang="en-US" sz="4200" b="1" u="sng" dirty="0">
                <a:solidFill>
                  <a:srgbClr val="0D0D0D"/>
                </a:solidFill>
                <a:latin typeface="Sakkal Majalla" panose="02000000000000000000" pitchFamily="2" charset="-78"/>
                <a:cs typeface="Sakkal Majalla" panose="02000000000000000000" pitchFamily="2" charset="-78"/>
              </a:rPr>
              <a:t> </a:t>
            </a:r>
            <a:r>
              <a:rPr lang="en-US" sz="4200" b="1" u="sng" dirty="0" err="1">
                <a:solidFill>
                  <a:srgbClr val="0D0D0D"/>
                </a:solidFill>
                <a:latin typeface="Sakkal Majalla" panose="02000000000000000000" pitchFamily="2" charset="-78"/>
                <a:cs typeface="Sakkal Majalla" panose="02000000000000000000" pitchFamily="2" charset="-78"/>
              </a:rPr>
              <a:t>أفضل</a:t>
            </a:r>
            <a:r>
              <a:rPr lang="en-US" sz="4200" b="1" u="sng" dirty="0">
                <a:solidFill>
                  <a:srgbClr val="0D0D0D"/>
                </a:solidFill>
                <a:latin typeface="Sakkal Majalla" panose="02000000000000000000" pitchFamily="2" charset="-78"/>
                <a:cs typeface="Sakkal Majalla" panose="02000000000000000000" pitchFamily="2" charset="-78"/>
              </a:rPr>
              <a:t> </a:t>
            </a:r>
            <a:r>
              <a:rPr lang="en-US" sz="4200" b="1" u="sng" dirty="0" err="1">
                <a:solidFill>
                  <a:srgbClr val="0D0D0D"/>
                </a:solidFill>
                <a:latin typeface="Sakkal Majalla" panose="02000000000000000000" pitchFamily="2" charset="-78"/>
                <a:cs typeface="Sakkal Majalla" panose="02000000000000000000" pitchFamily="2" charset="-78"/>
              </a:rPr>
              <a:t>النتائج</a:t>
            </a:r>
            <a:r>
              <a:rPr lang="en-US" sz="4200" b="1" u="sng" dirty="0">
                <a:solidFill>
                  <a:srgbClr val="0D0D0D"/>
                </a:solidFill>
                <a:latin typeface="Sakkal Majalla" panose="02000000000000000000" pitchFamily="2" charset="-78"/>
                <a:cs typeface="Sakkal Majalla" panose="02000000000000000000" pitchFamily="2" charset="-78"/>
              </a:rPr>
              <a:t>، </a:t>
            </a:r>
            <a:r>
              <a:rPr lang="en-US" sz="4200" b="1" u="sng" dirty="0" err="1">
                <a:solidFill>
                  <a:srgbClr val="0D0D0D"/>
                </a:solidFill>
                <a:latin typeface="Sakkal Majalla" panose="02000000000000000000" pitchFamily="2" charset="-78"/>
                <a:cs typeface="Sakkal Majalla" panose="02000000000000000000" pitchFamily="2" charset="-78"/>
              </a:rPr>
              <a:t>وهذه</a:t>
            </a:r>
            <a:r>
              <a:rPr lang="en-US" sz="4200" b="1" u="sng" dirty="0">
                <a:solidFill>
                  <a:srgbClr val="0D0D0D"/>
                </a:solidFill>
                <a:latin typeface="Sakkal Majalla" panose="02000000000000000000" pitchFamily="2" charset="-78"/>
                <a:cs typeface="Sakkal Majalla" panose="02000000000000000000" pitchFamily="2" charset="-78"/>
              </a:rPr>
              <a:t> </a:t>
            </a:r>
            <a:r>
              <a:rPr lang="en-US" sz="4200" b="1" u="sng" dirty="0" err="1">
                <a:solidFill>
                  <a:srgbClr val="0D0D0D"/>
                </a:solidFill>
                <a:latin typeface="Sakkal Majalla" panose="02000000000000000000" pitchFamily="2" charset="-78"/>
                <a:cs typeface="Sakkal Majalla" panose="02000000000000000000" pitchFamily="2" charset="-78"/>
              </a:rPr>
              <a:t>الخطوات</a:t>
            </a:r>
            <a:r>
              <a:rPr lang="en-US" sz="4200" b="1" u="sng" dirty="0">
                <a:solidFill>
                  <a:srgbClr val="0D0D0D"/>
                </a:solidFill>
                <a:latin typeface="Sakkal Majalla" panose="02000000000000000000" pitchFamily="2" charset="-78"/>
                <a:cs typeface="Sakkal Majalla" panose="02000000000000000000" pitchFamily="2" charset="-78"/>
              </a:rPr>
              <a:t> </a:t>
            </a:r>
            <a:r>
              <a:rPr lang="en-US" sz="4200" b="1" u="sng" dirty="0" err="1">
                <a:solidFill>
                  <a:srgbClr val="0D0D0D"/>
                </a:solidFill>
                <a:latin typeface="Sakkal Majalla" panose="02000000000000000000" pitchFamily="2" charset="-78"/>
                <a:cs typeface="Sakkal Majalla" panose="02000000000000000000" pitchFamily="2" charset="-78"/>
              </a:rPr>
              <a:t>هي</a:t>
            </a:r>
            <a:r>
              <a:rPr lang="en-US" sz="4200" b="1" u="sng" dirty="0">
                <a:solidFill>
                  <a:srgbClr val="0D0D0D"/>
                </a:solidFill>
                <a:latin typeface="Sakkal Majalla" panose="02000000000000000000" pitchFamily="2" charset="-78"/>
                <a:cs typeface="Sakkal Majalla" panose="02000000000000000000" pitchFamily="2" charset="-78"/>
              </a:rPr>
              <a:t>: </a:t>
            </a:r>
          </a:p>
          <a:p>
            <a:pPr algn="just" rtl="1">
              <a:lnSpc>
                <a:spcPts val="5392"/>
              </a:lnSpc>
            </a:pPr>
            <a:r>
              <a:rPr lang="ar-EG" sz="4200" dirty="0">
                <a:solidFill>
                  <a:srgbClr val="0D0D0D"/>
                </a:solidFill>
                <a:latin typeface="Sakkal Majalla" panose="02000000000000000000" pitchFamily="2" charset="-78"/>
                <a:cs typeface="Sakkal Majalla" panose="02000000000000000000" pitchFamily="2" charset="-78"/>
              </a:rPr>
              <a:t>.1. </a:t>
            </a:r>
            <a:r>
              <a:rPr lang="en-US" sz="4200" dirty="0" err="1">
                <a:solidFill>
                  <a:srgbClr val="0D0D0D"/>
                </a:solidFill>
                <a:latin typeface="Sakkal Majalla" panose="02000000000000000000" pitchFamily="2" charset="-78"/>
                <a:cs typeface="Sakkal Majalla" panose="02000000000000000000" pitchFamily="2" charset="-78"/>
              </a:rPr>
              <a:t>جمع</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المعلومات</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باستمرار</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عن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حاجات</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الزبائن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وقدرات</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المنافسين</a:t>
            </a:r>
            <a:r>
              <a:rPr lang="en-US" sz="4200" dirty="0">
                <a:solidFill>
                  <a:srgbClr val="0D0D0D"/>
                </a:solidFill>
                <a:latin typeface="Sakkal Majalla" panose="02000000000000000000" pitchFamily="2" charset="-78"/>
                <a:cs typeface="Sakkal Majalla" panose="02000000000000000000" pitchFamily="2" charset="-78"/>
              </a:rPr>
              <a:t>  </a:t>
            </a:r>
          </a:p>
          <a:p>
            <a:pPr algn="just" rtl="1">
              <a:lnSpc>
                <a:spcPts val="5392"/>
              </a:lnSpc>
            </a:pPr>
            <a:r>
              <a:rPr lang="ar-EG" sz="4200" dirty="0">
                <a:solidFill>
                  <a:srgbClr val="0D0D0D"/>
                </a:solidFill>
                <a:latin typeface="Sakkal Majalla" panose="02000000000000000000" pitchFamily="2" charset="-78"/>
                <a:cs typeface="Sakkal Majalla" panose="02000000000000000000" pitchFamily="2" charset="-78"/>
              </a:rPr>
              <a:t>.2. </a:t>
            </a:r>
            <a:r>
              <a:rPr lang="en-US" sz="4200" dirty="0" err="1">
                <a:solidFill>
                  <a:srgbClr val="0D0D0D"/>
                </a:solidFill>
                <a:latin typeface="Sakkal Majalla" panose="02000000000000000000" pitchFamily="2" charset="-78"/>
                <a:cs typeface="Sakkal Majalla" panose="02000000000000000000" pitchFamily="2" charset="-78"/>
              </a:rPr>
              <a:t>إط</a:t>
            </a:r>
            <a:r>
              <a:rPr lang="ar-EG" sz="4200" dirty="0">
                <a:solidFill>
                  <a:srgbClr val="0D0D0D"/>
                </a:solidFill>
                <a:latin typeface="Sakkal Majalla" panose="02000000000000000000" pitchFamily="2" charset="-78"/>
                <a:cs typeface="Sakkal Majalla" panose="02000000000000000000" pitchFamily="2" charset="-78"/>
              </a:rPr>
              <a:t>ل</a:t>
            </a:r>
            <a:r>
              <a:rPr lang="en-US" sz="4200" dirty="0" err="1">
                <a:solidFill>
                  <a:srgbClr val="0D0D0D"/>
                </a:solidFill>
                <a:latin typeface="Sakkal Majalla" panose="02000000000000000000" pitchFamily="2" charset="-78"/>
                <a:cs typeface="Sakkal Majalla" panose="02000000000000000000" pitchFamily="2" charset="-78"/>
              </a:rPr>
              <a:t>اع</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الأقسام</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المختلفة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على</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هذه</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المعلومات</a:t>
            </a:r>
            <a:endParaRPr lang="en-US" sz="4200" dirty="0">
              <a:solidFill>
                <a:srgbClr val="0D0D0D"/>
              </a:solidFill>
              <a:latin typeface="Sakkal Majalla" panose="02000000000000000000" pitchFamily="2" charset="-78"/>
              <a:cs typeface="Sakkal Majalla" panose="02000000000000000000" pitchFamily="2" charset="-78"/>
            </a:endParaRPr>
          </a:p>
          <a:p>
            <a:pPr algn="just" rtl="1">
              <a:lnSpc>
                <a:spcPts val="5392"/>
              </a:lnSpc>
            </a:pPr>
            <a:r>
              <a:rPr lang="ar-EG" sz="4200" dirty="0">
                <a:solidFill>
                  <a:srgbClr val="0D0D0D"/>
                </a:solidFill>
                <a:latin typeface="Sakkal Majalla" panose="02000000000000000000" pitchFamily="2" charset="-78"/>
                <a:cs typeface="Sakkal Majalla" panose="02000000000000000000" pitchFamily="2" charset="-78"/>
              </a:rPr>
              <a:t>3. </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استعمال</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هذه</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المعلومات</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لإيجاد</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ميزة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تنافسية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وزيادة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قيمة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وجودة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المُنتج</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أو</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الخدمة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المقدمة</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إلى</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الزبائن</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هذا</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هو</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التسويق</a:t>
            </a:r>
            <a:r>
              <a:rPr lang="en-US" sz="4200" dirty="0">
                <a:solidFill>
                  <a:srgbClr val="0D0D0D"/>
                </a:solidFill>
                <a:latin typeface="Sakkal Majalla" panose="02000000000000000000" pitchFamily="2" charset="-78"/>
                <a:cs typeface="Sakkal Majalla" panose="02000000000000000000" pitchFamily="2" charset="-78"/>
              </a:rPr>
              <a:t> </a:t>
            </a:r>
            <a:r>
              <a:rPr lang="en-US" sz="4200" dirty="0" err="1">
                <a:solidFill>
                  <a:srgbClr val="0D0D0D"/>
                </a:solidFill>
                <a:latin typeface="Sakkal Majalla" panose="02000000000000000000" pitchFamily="2" charset="-78"/>
                <a:cs typeface="Sakkal Majalla" panose="02000000000000000000" pitchFamily="2" charset="-78"/>
              </a:rPr>
              <a:t>الحقيقي</a:t>
            </a:r>
            <a:r>
              <a:rPr lang="en-US" sz="4200" dirty="0">
                <a:solidFill>
                  <a:srgbClr val="0D0D0D"/>
                </a:solidFill>
                <a:latin typeface="Sakkal Majalla" panose="02000000000000000000" pitchFamily="2" charset="-78"/>
                <a:cs typeface="Sakkal Majalla" panose="02000000000000000000" pitchFamily="2" charset="-78"/>
              </a:rPr>
              <a:t>.</a:t>
            </a:r>
          </a:p>
        </p:txBody>
      </p:sp>
      <p:sp>
        <p:nvSpPr>
          <p:cNvPr id="10" name="TextBox 9">
            <a:extLst>
              <a:ext uri="{FF2B5EF4-FFF2-40B4-BE49-F238E27FC236}">
                <a16:creationId xmlns:a16="http://schemas.microsoft.com/office/drawing/2014/main" id="{C24C8C23-7F98-440E-85A0-C175E9D12076}"/>
              </a:ext>
            </a:extLst>
          </p:cNvPr>
          <p:cNvSpPr txBox="1"/>
          <p:nvPr/>
        </p:nvSpPr>
        <p:spPr>
          <a:xfrm>
            <a:off x="8382000" y="1657680"/>
            <a:ext cx="9144000" cy="732893"/>
          </a:xfrm>
          <a:prstGeom prst="rect">
            <a:avLst/>
          </a:prstGeom>
          <a:noFill/>
        </p:spPr>
        <p:txBody>
          <a:bodyPr wrap="square">
            <a:spAutoFit/>
          </a:bodyPr>
          <a:lstStyle/>
          <a:p>
            <a:pPr marL="820422" lvl="1" indent="-410211" algn="just" rtl="1">
              <a:lnSpc>
                <a:spcPts val="4879"/>
              </a:lnSpc>
              <a:buAutoNum type="arabicPeriod"/>
            </a:pPr>
            <a:r>
              <a:rPr lang="en-US" sz="4400" b="1" spc="39" dirty="0" err="1">
                <a:solidFill>
                  <a:srgbClr val="0A1F61"/>
                </a:solidFill>
                <a:latin typeface="Sakkal Majalla" panose="02000000000000000000" pitchFamily="2" charset="-78"/>
                <a:cs typeface="Sakkal Majalla" panose="02000000000000000000" pitchFamily="2" charset="-78"/>
              </a:rPr>
              <a:t>إرضاء</a:t>
            </a:r>
            <a:r>
              <a:rPr lang="en-US" sz="4400" b="1" spc="39" dirty="0">
                <a:solidFill>
                  <a:srgbClr val="0A1F61"/>
                </a:solidFill>
                <a:latin typeface="Sakkal Majalla" panose="02000000000000000000" pitchFamily="2" charset="-78"/>
                <a:cs typeface="Sakkal Majalla" panose="02000000000000000000" pitchFamily="2" charset="-78"/>
              </a:rPr>
              <a:t> </a:t>
            </a:r>
            <a:r>
              <a:rPr lang="en-US" sz="4400" b="1" spc="39" dirty="0" err="1">
                <a:solidFill>
                  <a:srgbClr val="0A1F61"/>
                </a:solidFill>
                <a:latin typeface="Sakkal Majalla" panose="02000000000000000000" pitchFamily="2" charset="-78"/>
                <a:cs typeface="Sakkal Majalla" panose="02000000000000000000" pitchFamily="2" charset="-78"/>
              </a:rPr>
              <a:t>المستهلك</a:t>
            </a:r>
            <a:endParaRPr lang="en-US" sz="4400" b="1" spc="39" dirty="0">
              <a:solidFill>
                <a:srgbClr val="0A1F61"/>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3086"/>
    </mc:Choice>
    <mc:Fallback xmlns="">
      <p:transition spd="slow" advTm="11308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sp>
        <p:nvSpPr>
          <p:cNvPr id="8" name="TextBox 8"/>
          <p:cNvSpPr txBox="1"/>
          <p:nvPr/>
        </p:nvSpPr>
        <p:spPr>
          <a:xfrm>
            <a:off x="6603119" y="2534945"/>
            <a:ext cx="11126678" cy="4193456"/>
          </a:xfrm>
          <a:prstGeom prst="rect">
            <a:avLst/>
          </a:prstGeom>
        </p:spPr>
        <p:txBody>
          <a:bodyPr lIns="0" tIns="0" rIns="0" bIns="0" rtlCol="0" anchor="t">
            <a:spAutoFit/>
          </a:bodyPr>
          <a:lstStyle/>
          <a:p>
            <a:pPr algn="just" rtl="1">
              <a:lnSpc>
                <a:spcPts val="3595"/>
              </a:lnSpc>
            </a:pPr>
            <a:r>
              <a:rPr lang="en-US" sz="4000" dirty="0" err="1">
                <a:solidFill>
                  <a:srgbClr val="0D0D0D"/>
                </a:solidFill>
                <a:latin typeface="Sakkal Majalla" panose="02000000000000000000" pitchFamily="2" charset="-78"/>
                <a:cs typeface="Sakkal Majalla" panose="02000000000000000000" pitchFamily="2" charset="-78"/>
              </a:rPr>
              <a:t>تسعى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جميع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الموازنة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قدرتها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الإنتاجية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وقدرتها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تلبية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حاجات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الوقت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الحالي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والمستقبل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وجود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خلل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العلاقة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المتوازنة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عندها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سيتوجب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التحرك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بأقصى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سرعة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لتنفيذ</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التغييرات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اللازمة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فعندما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أدركت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تويوتا</a:t>
            </a:r>
            <a:r>
              <a:rPr lang="en-US" sz="4000" dirty="0">
                <a:solidFill>
                  <a:srgbClr val="0D0D0D"/>
                </a:solidFill>
                <a:latin typeface="Sakkal Majalla" panose="02000000000000000000" pitchFamily="2" charset="-78"/>
                <a:cs typeface="Sakkal Majalla" panose="02000000000000000000" pitchFamily="2" charset="-78"/>
              </a:rPr>
              <a:t> Toyota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منتجاتها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عاجزة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استقطاب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الذين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أعمارهم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الخامسة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والثلاثين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قررت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التحرك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مباشرة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عام</a:t>
            </a:r>
            <a:r>
              <a:rPr lang="en-US" sz="4000" dirty="0">
                <a:solidFill>
                  <a:srgbClr val="0D0D0D"/>
                </a:solidFill>
                <a:latin typeface="Sakkal Majalla" panose="02000000000000000000" pitchFamily="2" charset="-78"/>
                <a:cs typeface="Sakkal Majalla" panose="02000000000000000000" pitchFamily="2" charset="-78"/>
              </a:rPr>
              <a:t> 1999 </a:t>
            </a:r>
            <a:r>
              <a:rPr lang="en-US" sz="4000" dirty="0" err="1">
                <a:solidFill>
                  <a:srgbClr val="0D0D0D"/>
                </a:solidFill>
                <a:latin typeface="Sakkal Majalla" panose="02000000000000000000" pitchFamily="2" charset="-78"/>
                <a:cs typeface="Sakkal Majalla" panose="02000000000000000000" pitchFamily="2" charset="-78"/>
              </a:rPr>
              <a:t>جمعت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ثمانية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موظفين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العشرينات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والثلاثينات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العمر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لتشكيل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مجموعة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جديدة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وشابة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ومتنوعة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عرقيًا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كانت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المهام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كُلفت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المجموعة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إط</a:t>
            </a:r>
            <a:r>
              <a:rPr lang="ar-EG" sz="4000" dirty="0">
                <a:solidFill>
                  <a:srgbClr val="0D0D0D"/>
                </a:solidFill>
                <a:latin typeface="Sakkal Majalla" panose="02000000000000000000" pitchFamily="2" charset="-78"/>
                <a:cs typeface="Sakkal Majalla" panose="02000000000000000000" pitchFamily="2" charset="-78"/>
              </a:rPr>
              <a:t>ل</a:t>
            </a:r>
            <a:r>
              <a:rPr lang="en-US" sz="4000" dirty="0" err="1">
                <a:solidFill>
                  <a:srgbClr val="0D0D0D"/>
                </a:solidFill>
                <a:latin typeface="Sakkal Majalla" panose="02000000000000000000" pitchFamily="2" charset="-78"/>
                <a:cs typeface="Sakkal Majalla" panose="02000000000000000000" pitchFamily="2" charset="-78"/>
              </a:rPr>
              <a:t>اق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ثاث</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سيارات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جديدة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ملائمة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الأصغر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سنًا</a:t>
            </a:r>
            <a:r>
              <a:rPr lang="en-US" sz="4000" dirty="0">
                <a:solidFill>
                  <a:srgbClr val="0D0D0D"/>
                </a:solidFill>
                <a:latin typeface="Sakkal Majalla" panose="02000000000000000000" pitchFamily="2" charset="-78"/>
                <a:cs typeface="Sakkal Majalla" panose="02000000000000000000" pitchFamily="2" charset="-78"/>
              </a:rPr>
              <a:t>.</a:t>
            </a:r>
          </a:p>
        </p:txBody>
      </p:sp>
      <p:sp>
        <p:nvSpPr>
          <p:cNvPr id="9" name="TextBox 9"/>
          <p:cNvSpPr txBox="1"/>
          <p:nvPr/>
        </p:nvSpPr>
        <p:spPr>
          <a:xfrm>
            <a:off x="13333108" y="1671978"/>
            <a:ext cx="3850928" cy="740587"/>
          </a:xfrm>
          <a:prstGeom prst="rect">
            <a:avLst/>
          </a:prstGeom>
        </p:spPr>
        <p:txBody>
          <a:bodyPr lIns="0" tIns="0" rIns="0" bIns="0" rtlCol="0" anchor="t">
            <a:spAutoFit/>
          </a:bodyPr>
          <a:lstStyle/>
          <a:p>
            <a:pPr algn="ctr" rtl="1">
              <a:lnSpc>
                <a:spcPts val="5279"/>
              </a:lnSpc>
              <a:spcBef>
                <a:spcPct val="0"/>
              </a:spcBef>
            </a:pPr>
            <a:r>
              <a:rPr lang="ar-EG" sz="6000" b="1" spc="41" dirty="0">
                <a:solidFill>
                  <a:srgbClr val="0070C0"/>
                </a:solidFill>
                <a:latin typeface="Sakkal Majalla" panose="02000000000000000000" pitchFamily="2" charset="-78"/>
                <a:cs typeface="Sakkal Majalla" panose="02000000000000000000" pitchFamily="2" charset="-78"/>
              </a:rPr>
              <a:t>2. قدرات الشركة</a:t>
            </a:r>
            <a:endParaRPr lang="en-US" sz="6000" b="1" spc="41" dirty="0">
              <a:solidFill>
                <a:srgbClr val="0070C0"/>
              </a:solidFill>
              <a:latin typeface="Sakkal Majalla" panose="02000000000000000000" pitchFamily="2" charset="-78"/>
              <a:cs typeface="Sakkal Majalla" panose="02000000000000000000" pitchFamily="2" charset="-78"/>
            </a:endParaRPr>
          </a:p>
        </p:txBody>
      </p:sp>
      <p:pic>
        <p:nvPicPr>
          <p:cNvPr id="11" name="Picture 10">
            <a:extLst>
              <a:ext uri="{FF2B5EF4-FFF2-40B4-BE49-F238E27FC236}">
                <a16:creationId xmlns:a16="http://schemas.microsoft.com/office/drawing/2014/main" id="{11FB6B25-78D4-4A1D-B5BE-80438A96AAC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5400" y="3710951"/>
            <a:ext cx="4362450" cy="370093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4672"/>
    </mc:Choice>
    <mc:Fallback xmlns="">
      <p:transition spd="slow" advTm="15467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1028700" y="3858273"/>
            <a:ext cx="4698154" cy="4114800"/>
          </a:xfrm>
          <a:custGeom>
            <a:avLst/>
            <a:gdLst/>
            <a:ahLst/>
            <a:cxnLst/>
            <a:rect l="l" t="t" r="r" b="b"/>
            <a:pathLst>
              <a:path w="4698154" h="4114800">
                <a:moveTo>
                  <a:pt x="0" y="0"/>
                </a:moveTo>
                <a:lnTo>
                  <a:pt x="4698154" y="0"/>
                </a:lnTo>
                <a:lnTo>
                  <a:pt x="4698154" y="4114800"/>
                </a:lnTo>
                <a:lnTo>
                  <a:pt x="0" y="4114800"/>
                </a:lnTo>
                <a:lnTo>
                  <a:pt x="0" y="0"/>
                </a:lnTo>
                <a:close/>
              </a:path>
            </a:pathLst>
          </a:custGeom>
          <a:blipFill>
            <a:blip r:embed="rId4"/>
            <a:stretch>
              <a:fillRect/>
            </a:stretch>
          </a:blipFill>
        </p:spPr>
      </p:sp>
      <p:sp>
        <p:nvSpPr>
          <p:cNvPr id="7" name="TextBox 7"/>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sp>
        <p:nvSpPr>
          <p:cNvPr id="8" name="TextBox 8"/>
          <p:cNvSpPr txBox="1"/>
          <p:nvPr/>
        </p:nvSpPr>
        <p:spPr>
          <a:xfrm>
            <a:off x="6603119" y="3508437"/>
            <a:ext cx="11126678" cy="3270126"/>
          </a:xfrm>
          <a:prstGeom prst="rect">
            <a:avLst/>
          </a:prstGeom>
        </p:spPr>
        <p:txBody>
          <a:bodyPr lIns="0" tIns="0" rIns="0" bIns="0" rtlCol="0" anchor="t">
            <a:spAutoFit/>
          </a:bodyPr>
          <a:lstStyle/>
          <a:p>
            <a:pPr algn="just" rtl="1">
              <a:lnSpc>
                <a:spcPts val="3595"/>
              </a:lnSpc>
            </a:pPr>
            <a:r>
              <a:rPr lang="en-US" sz="4000" dirty="0" err="1">
                <a:solidFill>
                  <a:srgbClr val="0D0D0D"/>
                </a:solidFill>
                <a:latin typeface="Sakkal Majalla" panose="02000000000000000000" pitchFamily="2" charset="-78"/>
                <a:cs typeface="Sakkal Majalla" panose="02000000000000000000" pitchFamily="2" charset="-78"/>
              </a:rPr>
              <a:t>ورغم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تقييم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يبدأ</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قدرتها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لكن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الواجب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تقييم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جميع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أقسامها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الأخرى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نمتلك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المعرفة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التقنية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اللازمة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لإنتاج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منتج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منافس</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نمتلك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القدرة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تصنيعه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نمتلك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رأس</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الازم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نمتلك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إدارة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عليا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جيّدة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اعلم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إجابة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الأسئلة</a:t>
            </a:r>
            <a:r>
              <a:rPr lang="en-US" sz="4000" dirty="0">
                <a:solidFill>
                  <a:srgbClr val="0D0D0D"/>
                </a:solidFill>
                <a:latin typeface="Sakkal Majalla" panose="02000000000000000000" pitchFamily="2" charset="-78"/>
                <a:cs typeface="Sakkal Majalla" panose="02000000000000000000" pitchFamily="2" charset="-78"/>
              </a:rPr>
              <a:t> ب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err="1">
                <a:solidFill>
                  <a:srgbClr val="0D0D0D"/>
                </a:solidFill>
                <a:latin typeface="Sakkal Majalla" panose="02000000000000000000" pitchFamily="2" charset="-78"/>
                <a:cs typeface="Sakkal Majalla" panose="02000000000000000000" pitchFamily="2" charset="-78"/>
              </a:rPr>
              <a:t>لا</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شأنه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يعطل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جهود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المقابل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ضبط</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التكاليف</a:t>
            </a:r>
            <a:r>
              <a:rPr lang="en-US" sz="4000" dirty="0">
                <a:solidFill>
                  <a:srgbClr val="0D0D0D"/>
                </a:solidFill>
                <a:latin typeface="Sakkal Majalla" panose="02000000000000000000" pitchFamily="2" charset="-78"/>
                <a:cs typeface="Sakkal Majalla" panose="02000000000000000000" pitchFamily="2" charset="-78"/>
              </a:rPr>
              <a:t>، ووجود </a:t>
            </a:r>
            <a:r>
              <a:rPr lang="en-US" sz="4000" dirty="0" err="1">
                <a:solidFill>
                  <a:srgbClr val="0D0D0D"/>
                </a:solidFill>
                <a:latin typeface="Sakkal Majalla" panose="02000000000000000000" pitchFamily="2" charset="-78"/>
                <a:cs typeface="Sakkal Majalla" panose="02000000000000000000" pitchFamily="2" charset="-78"/>
              </a:rPr>
              <a:t>إدارة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قوية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شأنه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يساعد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تحقيق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ميزة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تنافسية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تقودها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النجاح</a:t>
            </a:r>
            <a:r>
              <a:rPr lang="en-US" sz="4000" dirty="0">
                <a:solidFill>
                  <a:srgbClr val="0D0D0D"/>
                </a:solidFill>
                <a:latin typeface="Sakkal Majalla" panose="02000000000000000000" pitchFamily="2" charset="-78"/>
                <a:cs typeface="Sakkal Majalla" panose="02000000000000000000" pitchFamily="2" charset="-78"/>
              </a:rPr>
              <a:t>.</a:t>
            </a:r>
          </a:p>
        </p:txBody>
      </p:sp>
      <p:sp>
        <p:nvSpPr>
          <p:cNvPr id="9" name="TextBox 9">
            <a:extLst>
              <a:ext uri="{FF2B5EF4-FFF2-40B4-BE49-F238E27FC236}">
                <a16:creationId xmlns:a16="http://schemas.microsoft.com/office/drawing/2014/main" id="{51785FEE-9A41-4515-A835-D33C0BDEA024}"/>
              </a:ext>
            </a:extLst>
          </p:cNvPr>
          <p:cNvSpPr txBox="1"/>
          <p:nvPr/>
        </p:nvSpPr>
        <p:spPr>
          <a:xfrm>
            <a:off x="13333108" y="1671978"/>
            <a:ext cx="3850928" cy="740587"/>
          </a:xfrm>
          <a:prstGeom prst="rect">
            <a:avLst/>
          </a:prstGeom>
        </p:spPr>
        <p:txBody>
          <a:bodyPr lIns="0" tIns="0" rIns="0" bIns="0" rtlCol="0" anchor="t">
            <a:spAutoFit/>
          </a:bodyPr>
          <a:lstStyle/>
          <a:p>
            <a:pPr algn="ctr" rtl="1">
              <a:lnSpc>
                <a:spcPts val="5279"/>
              </a:lnSpc>
              <a:spcBef>
                <a:spcPct val="0"/>
              </a:spcBef>
            </a:pPr>
            <a:r>
              <a:rPr lang="ar-EG" sz="6000" b="1" spc="41" dirty="0">
                <a:solidFill>
                  <a:srgbClr val="0070C0"/>
                </a:solidFill>
                <a:latin typeface="Sakkal Majalla" panose="02000000000000000000" pitchFamily="2" charset="-78"/>
                <a:cs typeface="Sakkal Majalla" panose="02000000000000000000" pitchFamily="2" charset="-78"/>
              </a:rPr>
              <a:t>2. قدرات الشركة</a:t>
            </a:r>
            <a:endParaRPr lang="en-US" sz="6000" b="1" spc="41" dirty="0">
              <a:solidFill>
                <a:srgbClr val="0070C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060368715"/>
      </p:ext>
    </p:extLst>
  </p:cSld>
  <p:clrMapOvr>
    <a:masterClrMapping/>
  </p:clrMapOvr>
  <mc:AlternateContent xmlns:mc="http://schemas.openxmlformats.org/markup-compatibility/2006" xmlns:p14="http://schemas.microsoft.com/office/powerpoint/2010/main">
    <mc:Choice Requires="p14">
      <p:transition spd="slow" p14:dur="2000" advTm="94143"/>
    </mc:Choice>
    <mc:Fallback xmlns="">
      <p:transition spd="slow" advTm="941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TextBox 5"/>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sp>
        <p:nvSpPr>
          <p:cNvPr id="6" name="Freeform 6"/>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8077199" y="2567999"/>
            <a:ext cx="9652597" cy="4655121"/>
          </a:xfrm>
          <a:prstGeom prst="rect">
            <a:avLst/>
          </a:prstGeom>
        </p:spPr>
        <p:txBody>
          <a:bodyPr wrap="square" lIns="0" tIns="0" rIns="0" bIns="0" rtlCol="0" anchor="t">
            <a:spAutoFit/>
          </a:bodyPr>
          <a:lstStyle/>
          <a:p>
            <a:pPr algn="just" rtl="1">
              <a:lnSpc>
                <a:spcPts val="3595"/>
              </a:lnSpc>
            </a:pPr>
            <a:r>
              <a:rPr lang="en-US" sz="4000" dirty="0" err="1">
                <a:solidFill>
                  <a:srgbClr val="0D0D0D"/>
                </a:solidFill>
                <a:latin typeface="Sakkal Majalla" panose="02000000000000000000" pitchFamily="2" charset="-78"/>
                <a:cs typeface="Sakkal Majalla" panose="02000000000000000000" pitchFamily="2" charset="-78"/>
              </a:rPr>
              <a:t>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يشك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أحد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نجاح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علاقة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يكمن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التواصل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وهذا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ينطبق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بشكل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خاص</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العلاقة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يسودها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والحذر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ويغيب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الطابع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الشخصي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ولهذه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الأسباب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يلعب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التواصل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دورًا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مهمًا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3595"/>
              </a:lnSpc>
            </a:pPr>
            <a:r>
              <a:rPr lang="en-US" sz="4000" dirty="0" err="1">
                <a:solidFill>
                  <a:srgbClr val="0D0D0D"/>
                </a:solidFill>
                <a:latin typeface="Sakkal Majalla" panose="02000000000000000000" pitchFamily="2" charset="-78"/>
                <a:cs typeface="Sakkal Majalla" panose="02000000000000000000" pitchFamily="2" charset="-78"/>
              </a:rPr>
              <a:t>يدرك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المسوقون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يبنون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مواقفهم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وآرائهم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حول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استنادًا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معايير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معيّنة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وتخضع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بعض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المعايير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لسيطرة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مثل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تصميم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المنتج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وجودته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وسعره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وتغليفه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وقنوات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بيعه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وإعلانه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وتوفر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الخصومات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الحالة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يتّبع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المسوقون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مبادئ</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التواصل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الأساسية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ويحاولون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عبر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المعايير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تقديم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رسالة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واضحة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ومتناسقة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يفهمها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ويفسرها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جميع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بذات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الطريقة</a:t>
            </a:r>
            <a:r>
              <a:rPr lang="en-US" sz="4000" dirty="0">
                <a:solidFill>
                  <a:srgbClr val="0D0D0D"/>
                </a:solidFill>
                <a:latin typeface="Sakkal Majalla" panose="02000000000000000000" pitchFamily="2" charset="-78"/>
                <a:cs typeface="Sakkal Majalla" panose="02000000000000000000" pitchFamily="2" charset="-78"/>
              </a:rPr>
              <a:t>.</a:t>
            </a:r>
          </a:p>
        </p:txBody>
      </p:sp>
      <p:sp>
        <p:nvSpPr>
          <p:cNvPr id="8" name="Freeform 8"/>
          <p:cNvSpPr/>
          <p:nvPr/>
        </p:nvSpPr>
        <p:spPr>
          <a:xfrm>
            <a:off x="2042022" y="3170586"/>
            <a:ext cx="3794489" cy="3192114"/>
          </a:xfrm>
          <a:custGeom>
            <a:avLst/>
            <a:gdLst/>
            <a:ahLst/>
            <a:cxnLst/>
            <a:rect l="l" t="t" r="r" b="b"/>
            <a:pathLst>
              <a:path w="2170156" h="1825644">
                <a:moveTo>
                  <a:pt x="0" y="0"/>
                </a:moveTo>
                <a:lnTo>
                  <a:pt x="2170156" y="0"/>
                </a:lnTo>
                <a:lnTo>
                  <a:pt x="2170156" y="1825644"/>
                </a:lnTo>
                <a:lnTo>
                  <a:pt x="0" y="182564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9" name="TextBox 9"/>
          <p:cNvSpPr txBox="1"/>
          <p:nvPr/>
        </p:nvSpPr>
        <p:spPr>
          <a:xfrm>
            <a:off x="14870385" y="1724278"/>
            <a:ext cx="2791420" cy="788677"/>
          </a:xfrm>
          <a:prstGeom prst="rect">
            <a:avLst/>
          </a:prstGeom>
        </p:spPr>
        <p:txBody>
          <a:bodyPr lIns="0" tIns="0" rIns="0" bIns="0" rtlCol="0" anchor="t">
            <a:spAutoFit/>
          </a:bodyPr>
          <a:lstStyle/>
          <a:p>
            <a:pPr algn="ctr" rtl="1">
              <a:lnSpc>
                <a:spcPts val="5759"/>
              </a:lnSpc>
              <a:spcBef>
                <a:spcPct val="0"/>
              </a:spcBef>
            </a:pPr>
            <a:r>
              <a:rPr lang="ar-EG" sz="6000" b="1" spc="44" dirty="0">
                <a:solidFill>
                  <a:srgbClr val="0070C0"/>
                </a:solidFill>
                <a:latin typeface="Sakkal Majalla" panose="02000000000000000000" pitchFamily="2" charset="-78"/>
                <a:cs typeface="Sakkal Majalla" panose="02000000000000000000" pitchFamily="2" charset="-78"/>
              </a:rPr>
              <a:t>3. التواصل </a:t>
            </a:r>
            <a:endParaRPr lang="en-US" sz="6000" b="1" spc="44" dirty="0">
              <a:solidFill>
                <a:srgbClr val="0070C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1282"/>
    </mc:Choice>
    <mc:Fallback xmlns="">
      <p:transition spd="slow" advTm="9128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TextBox 5"/>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sp>
        <p:nvSpPr>
          <p:cNvPr id="6" name="Freeform 6"/>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7086599" y="2567999"/>
            <a:ext cx="10643197" cy="6501780"/>
          </a:xfrm>
          <a:prstGeom prst="rect">
            <a:avLst/>
          </a:prstGeom>
        </p:spPr>
        <p:txBody>
          <a:bodyPr wrap="square" lIns="0" tIns="0" rIns="0" bIns="0" rtlCol="0" anchor="t">
            <a:spAutoFit/>
          </a:bodyPr>
          <a:lstStyle/>
          <a:p>
            <a:pPr algn="just" rtl="1">
              <a:lnSpc>
                <a:spcPts val="3595"/>
              </a:lnSpc>
            </a:pP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المقابل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تخضع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بعض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المعايير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لسيطرة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المسوقين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ولكنها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تلعب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دورًا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أكثر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أهمية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ترك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انطباعٍ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إيجابي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ورسم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الوعي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لدى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يوجب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المسوقين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الاستعداد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الدائم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للتعامل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سبيل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المثال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أشار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تقرير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نُشر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مؤخرًا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حصول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خطوط</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يونايتد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إيرلاينز</a:t>
            </a:r>
            <a:r>
              <a:rPr lang="en-US" sz="4000" dirty="0">
                <a:solidFill>
                  <a:srgbClr val="0D0D0D"/>
                </a:solidFill>
                <a:latin typeface="Sakkal Majalla" panose="02000000000000000000" pitchFamily="2" charset="-78"/>
                <a:cs typeface="Sakkal Majalla" panose="02000000000000000000" pitchFamily="2" charset="-78"/>
              </a:rPr>
              <a:t> United Airlines </a:t>
            </a:r>
            <a:r>
              <a:rPr lang="en-US" sz="4000" dirty="0" err="1">
                <a:solidFill>
                  <a:srgbClr val="0D0D0D"/>
                </a:solidFill>
                <a:latin typeface="Sakkal Majalla" panose="02000000000000000000" pitchFamily="2" charset="-78"/>
                <a:cs typeface="Sakkal Majalla" panose="02000000000000000000" pitchFamily="2" charset="-78"/>
              </a:rPr>
              <a:t>الجوية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تقييم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منخفض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ناحية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رضا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خدمات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أدى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هبوط</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أسهم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وتراجع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عدد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الحجوزات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ورغم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وجود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العديد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المصادر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التقييمات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السلبية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لكن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ثلاثة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مصادر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تلخصت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الموظفين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والمنافسين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ووسائل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الإع</a:t>
            </a:r>
            <a:r>
              <a:rPr lang="ar-EG" sz="4000" dirty="0">
                <a:solidFill>
                  <a:srgbClr val="0D0D0D"/>
                </a:solidFill>
                <a:latin typeface="Sakkal Majalla" panose="02000000000000000000" pitchFamily="2" charset="-78"/>
                <a:cs typeface="Sakkal Majalla" panose="02000000000000000000" pitchFamily="2" charset="-78"/>
              </a:rPr>
              <a:t>ل</a:t>
            </a:r>
            <a:r>
              <a:rPr lang="en-US" sz="4000" dirty="0" err="1">
                <a:solidFill>
                  <a:srgbClr val="0D0D0D"/>
                </a:solidFill>
                <a:latin typeface="Sakkal Majalla" panose="02000000000000000000" pitchFamily="2" charset="-78"/>
                <a:cs typeface="Sakkal Majalla" panose="02000000000000000000" pitchFamily="2" charset="-78"/>
              </a:rPr>
              <a:t>ام</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3595"/>
              </a:lnSpc>
            </a:pPr>
            <a:r>
              <a:rPr lang="en-US" sz="4000" dirty="0" err="1">
                <a:solidFill>
                  <a:srgbClr val="0D0D0D"/>
                </a:solidFill>
                <a:latin typeface="Sakkal Majalla" panose="02000000000000000000" pitchFamily="2" charset="-78"/>
                <a:cs typeface="Sakkal Majalla" panose="02000000000000000000" pitchFamily="2" charset="-78"/>
              </a:rPr>
              <a:t>إذ</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يُعد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الموظفون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الرئيس</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ونزول</a:t>
            </a:r>
            <a:r>
              <a:rPr lang="ar-EG" sz="4000" dirty="0">
                <a:solidFill>
                  <a:srgbClr val="0D0D0D"/>
                </a:solidFill>
                <a:latin typeface="Sakkal Majalla" panose="02000000000000000000" pitchFamily="2" charset="-78"/>
                <a:cs typeface="Sakkal Majalla" panose="02000000000000000000" pitchFamily="2" charset="-78"/>
              </a:rPr>
              <a:t>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أصغر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موظف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ممثلين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ويفترض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أغلب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الأحيان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سلوك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الموظفين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وحديثهم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وملابسهم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الواقع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تمثيل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دقيق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وانعكاس</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لصورة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بأكملها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أدى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ظهور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مفهوم</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الداخلي</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والذي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يدعو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تحويل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الموظفين</a:t>
            </a:r>
            <a:r>
              <a:rPr lang="en-US" sz="4000" dirty="0">
                <a:solidFill>
                  <a:srgbClr val="0D0D0D"/>
                </a:solidFill>
                <a:latin typeface="Sakkal Majalla" panose="02000000000000000000" pitchFamily="2" charset="-78"/>
                <a:cs typeface="Sakkal Majalla" panose="02000000000000000000" pitchFamily="2" charset="-78"/>
              </a:rPr>
              <a:t> - </a:t>
            </a:r>
            <a:r>
              <a:rPr lang="en-US" sz="4000" dirty="0" err="1">
                <a:solidFill>
                  <a:srgbClr val="0D0D0D"/>
                </a:solidFill>
                <a:latin typeface="Sakkal Majalla" panose="02000000000000000000" pitchFamily="2" charset="-78"/>
                <a:cs typeface="Sakkal Majalla" panose="02000000000000000000" pitchFamily="2" charset="-78"/>
              </a:rPr>
              <a:t>وحتى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الموظفين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السابقين</a:t>
            </a:r>
            <a:r>
              <a:rPr lang="en-US" sz="4000" dirty="0">
                <a:solidFill>
                  <a:srgbClr val="0D0D0D"/>
                </a:solidFill>
                <a:latin typeface="Sakkal Majalla" panose="02000000000000000000" pitchFamily="2" charset="-78"/>
                <a:cs typeface="Sakkal Majalla" panose="02000000000000000000" pitchFamily="2" charset="-78"/>
              </a:rPr>
              <a:t> -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سفراء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وممثلين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ينقلون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صورة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إيجابية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3595"/>
              </a:lnSpc>
            </a:pPr>
            <a:endParaRPr lang="en-US" sz="4000" dirty="0">
              <a:solidFill>
                <a:srgbClr val="0D0D0D"/>
              </a:solidFill>
              <a:latin typeface="Sakkal Majalla" panose="02000000000000000000" pitchFamily="2" charset="-78"/>
              <a:cs typeface="Sakkal Majalla" panose="02000000000000000000" pitchFamily="2" charset="-78"/>
            </a:endParaRPr>
          </a:p>
        </p:txBody>
      </p:sp>
      <p:pic>
        <p:nvPicPr>
          <p:cNvPr id="10" name="Picture 9">
            <a:extLst>
              <a:ext uri="{FF2B5EF4-FFF2-40B4-BE49-F238E27FC236}">
                <a16:creationId xmlns:a16="http://schemas.microsoft.com/office/drawing/2014/main" id="{E1247AB6-7AC2-409C-A63C-51F39C9E68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4738" y="3745344"/>
            <a:ext cx="5083270" cy="2820286"/>
          </a:xfrm>
          <a:prstGeom prst="rect">
            <a:avLst/>
          </a:prstGeom>
        </p:spPr>
      </p:pic>
      <p:sp>
        <p:nvSpPr>
          <p:cNvPr id="9" name="TextBox 9">
            <a:extLst>
              <a:ext uri="{FF2B5EF4-FFF2-40B4-BE49-F238E27FC236}">
                <a16:creationId xmlns:a16="http://schemas.microsoft.com/office/drawing/2014/main" id="{878B233D-3F6C-4936-8C23-BCE96798007F}"/>
              </a:ext>
            </a:extLst>
          </p:cNvPr>
          <p:cNvSpPr txBox="1"/>
          <p:nvPr/>
        </p:nvSpPr>
        <p:spPr>
          <a:xfrm>
            <a:off x="14870385" y="1724278"/>
            <a:ext cx="2791420" cy="788677"/>
          </a:xfrm>
          <a:prstGeom prst="rect">
            <a:avLst/>
          </a:prstGeom>
        </p:spPr>
        <p:txBody>
          <a:bodyPr lIns="0" tIns="0" rIns="0" bIns="0" rtlCol="0" anchor="t">
            <a:spAutoFit/>
          </a:bodyPr>
          <a:lstStyle/>
          <a:p>
            <a:pPr algn="ctr" rtl="1">
              <a:lnSpc>
                <a:spcPts val="5759"/>
              </a:lnSpc>
              <a:spcBef>
                <a:spcPct val="0"/>
              </a:spcBef>
            </a:pPr>
            <a:r>
              <a:rPr lang="ar-EG" sz="6000" b="1" spc="44" dirty="0">
                <a:solidFill>
                  <a:srgbClr val="0070C0"/>
                </a:solidFill>
                <a:latin typeface="Sakkal Majalla" panose="02000000000000000000" pitchFamily="2" charset="-78"/>
                <a:cs typeface="Sakkal Majalla" panose="02000000000000000000" pitchFamily="2" charset="-78"/>
              </a:rPr>
              <a:t>3. التواصل </a:t>
            </a:r>
            <a:endParaRPr lang="en-US" sz="6000" b="1" spc="44" dirty="0">
              <a:solidFill>
                <a:srgbClr val="0070C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068520162"/>
      </p:ext>
    </p:extLst>
  </p:cSld>
  <p:clrMapOvr>
    <a:masterClrMapping/>
  </p:clrMapOvr>
  <mc:AlternateContent xmlns:mc="http://schemas.openxmlformats.org/markup-compatibility/2006" xmlns:p14="http://schemas.microsoft.com/office/powerpoint/2010/main">
    <mc:Choice Requires="p14">
      <p:transition spd="slow" p14:dur="2000" advTm="156435"/>
    </mc:Choice>
    <mc:Fallback xmlns="">
      <p:transition spd="slow" advTm="15643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8458200" y="2578974"/>
            <a:ext cx="8966797" cy="4924425"/>
          </a:xfrm>
          <a:prstGeom prst="rect">
            <a:avLst/>
          </a:prstGeom>
        </p:spPr>
        <p:txBody>
          <a:bodyPr wrap="square" lIns="0" tIns="0" rIns="0" bIns="0" rtlCol="0" anchor="t">
            <a:spAutoFit/>
          </a:bodyPr>
          <a:lstStyle/>
          <a:p>
            <a:pPr algn="just" rtl="1"/>
            <a:r>
              <a:rPr lang="ar-EG" sz="4000" b="0" i="0" u="none" strike="noStrike" baseline="0" dirty="0">
                <a:latin typeface="Sakkal Majalla" panose="02000000000000000000" pitchFamily="2" charset="-78"/>
                <a:cs typeface="Sakkal Majalla" panose="02000000000000000000" pitchFamily="2" charset="-78"/>
              </a:rPr>
              <a:t>أما المنافسون فيُرَوّجون الكثير عن بعضهم، وقد يكون ما يُرَوّجونه حقيقة أو كذبًا، لذلك</a:t>
            </a:r>
            <a:r>
              <a:rPr lang="en-US" sz="4000" b="0" i="0" u="none" strike="noStrike" baseline="0" dirty="0">
                <a:latin typeface="Sakkal Majalla" panose="02000000000000000000" pitchFamily="2" charset="-78"/>
                <a:cs typeface="Sakkal Majalla" panose="02000000000000000000" pitchFamily="2" charset="-78"/>
              </a:rPr>
              <a:t> </a:t>
            </a:r>
            <a:r>
              <a:rPr lang="ar-EG" sz="4000" b="0" i="0" u="none" strike="noStrike" baseline="0" dirty="0">
                <a:latin typeface="Sakkal Majalla" panose="02000000000000000000" pitchFamily="2" charset="-78"/>
                <a:cs typeface="Sakkal Majalla" panose="02000000000000000000" pitchFamily="2" charset="-78"/>
              </a:rPr>
              <a:t>يجب على فريق التسويق في الشركة إدراك هذه الحقيقة والاستعداد دومًا لمواجهتها. لقد استعملت</a:t>
            </a:r>
            <a:r>
              <a:rPr lang="en-US" sz="4000" b="0" i="0" u="none" strike="noStrike" baseline="0" dirty="0">
                <a:latin typeface="Sakkal Majalla" panose="02000000000000000000" pitchFamily="2" charset="-78"/>
                <a:cs typeface="Sakkal Majalla" panose="02000000000000000000" pitchFamily="2" charset="-78"/>
              </a:rPr>
              <a:t> </a:t>
            </a:r>
            <a:r>
              <a:rPr lang="ar-EG" sz="4000" b="0" i="0" u="none" strike="noStrike" baseline="0" dirty="0">
                <a:latin typeface="Sakkal Majalla" panose="02000000000000000000" pitchFamily="2" charset="-78"/>
                <a:cs typeface="Sakkal Majalla" panose="02000000000000000000" pitchFamily="2" charset="-78"/>
              </a:rPr>
              <a:t>شركات السيارات الموازنة بين منتجاتها منذ أكثر من ثلاثين عامًا، وتبادلت شركتا كوكا كولا</a:t>
            </a:r>
            <a:r>
              <a:rPr lang="en-US" sz="4000" b="0" i="0" u="none" strike="noStrike" baseline="0" dirty="0">
                <a:latin typeface="Sakkal Majalla" panose="02000000000000000000" pitchFamily="2" charset="-78"/>
                <a:cs typeface="Sakkal Majalla" panose="02000000000000000000" pitchFamily="2" charset="-78"/>
              </a:rPr>
              <a:t> </a:t>
            </a:r>
            <a:r>
              <a:rPr lang="ar-EG" sz="4000" b="0" i="0" u="none" strike="noStrike" baseline="0" dirty="0">
                <a:latin typeface="Sakkal Majalla" panose="02000000000000000000" pitchFamily="2" charset="-78"/>
                <a:cs typeface="Sakkal Majalla" panose="02000000000000000000" pitchFamily="2" charset="-78"/>
              </a:rPr>
              <a:t>وبيبسي الهجوم والهجوم المضاد لذات الفترة تقريبًا. كذلك يكثر استعمال الرسائل السلبية في عالم</a:t>
            </a:r>
            <a:r>
              <a:rPr lang="en-US" sz="4000" b="0" i="0" u="none" strike="noStrike" baseline="0" dirty="0">
                <a:latin typeface="Sakkal Majalla" panose="02000000000000000000" pitchFamily="2" charset="-78"/>
                <a:cs typeface="Sakkal Majalla" panose="02000000000000000000" pitchFamily="2" charset="-78"/>
              </a:rPr>
              <a:t> </a:t>
            </a:r>
            <a:r>
              <a:rPr lang="ar-EG" sz="4000" b="0" i="0" u="none" strike="noStrike" baseline="0" dirty="0">
                <a:latin typeface="Sakkal Majalla" panose="02000000000000000000" pitchFamily="2" charset="-78"/>
                <a:cs typeface="Sakkal Majalla" panose="02000000000000000000" pitchFamily="2" charset="-78"/>
              </a:rPr>
              <a:t>السياسة، رغم عدم اعتراف الكثير من السياسيين باستعمال هذه الإستراتيجية.</a:t>
            </a:r>
            <a:endParaRPr lang="en-US" sz="4000"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pic>
        <p:nvPicPr>
          <p:cNvPr id="10" name="Picture 9">
            <a:extLst>
              <a:ext uri="{FF2B5EF4-FFF2-40B4-BE49-F238E27FC236}">
                <a16:creationId xmlns:a16="http://schemas.microsoft.com/office/drawing/2014/main" id="{1E422AA7-6F9B-4D4F-9A25-DFC6BD5D636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76787" y="2880480"/>
            <a:ext cx="6085010" cy="1911998"/>
          </a:xfrm>
          <a:prstGeom prst="rect">
            <a:avLst/>
          </a:prstGeom>
        </p:spPr>
      </p:pic>
      <p:pic>
        <p:nvPicPr>
          <p:cNvPr id="12" name="Picture 11">
            <a:extLst>
              <a:ext uri="{FF2B5EF4-FFF2-40B4-BE49-F238E27FC236}">
                <a16:creationId xmlns:a16="http://schemas.microsoft.com/office/drawing/2014/main" id="{E356AF30-89E2-4BA2-8C32-3850AB027ED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67704" y="5041186"/>
            <a:ext cx="3150314" cy="3150314"/>
          </a:xfrm>
          <a:prstGeom prst="rect">
            <a:avLst/>
          </a:prstGeom>
        </p:spPr>
      </p:pic>
      <p:sp>
        <p:nvSpPr>
          <p:cNvPr id="11" name="TextBox 9">
            <a:extLst>
              <a:ext uri="{FF2B5EF4-FFF2-40B4-BE49-F238E27FC236}">
                <a16:creationId xmlns:a16="http://schemas.microsoft.com/office/drawing/2014/main" id="{CAE500CE-C125-44AF-AF0C-C6E814CF7567}"/>
              </a:ext>
            </a:extLst>
          </p:cNvPr>
          <p:cNvSpPr txBox="1"/>
          <p:nvPr/>
        </p:nvSpPr>
        <p:spPr>
          <a:xfrm>
            <a:off x="14870385" y="1724278"/>
            <a:ext cx="2791420" cy="788677"/>
          </a:xfrm>
          <a:prstGeom prst="rect">
            <a:avLst/>
          </a:prstGeom>
        </p:spPr>
        <p:txBody>
          <a:bodyPr lIns="0" tIns="0" rIns="0" bIns="0" rtlCol="0" anchor="t">
            <a:spAutoFit/>
          </a:bodyPr>
          <a:lstStyle/>
          <a:p>
            <a:pPr algn="ctr" rtl="1">
              <a:lnSpc>
                <a:spcPts val="5759"/>
              </a:lnSpc>
              <a:spcBef>
                <a:spcPct val="0"/>
              </a:spcBef>
            </a:pPr>
            <a:r>
              <a:rPr lang="ar-EG" sz="6000" b="1" spc="44" dirty="0">
                <a:solidFill>
                  <a:srgbClr val="0070C0"/>
                </a:solidFill>
                <a:latin typeface="Sakkal Majalla" panose="02000000000000000000" pitchFamily="2" charset="-78"/>
                <a:cs typeface="Sakkal Majalla" panose="02000000000000000000" pitchFamily="2" charset="-78"/>
              </a:rPr>
              <a:t>3. التواصل </a:t>
            </a:r>
            <a:endParaRPr lang="en-US" sz="6000" b="1" spc="44" dirty="0">
              <a:solidFill>
                <a:srgbClr val="0070C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632097976"/>
      </p:ext>
    </p:extLst>
  </p:cSld>
  <p:clrMapOvr>
    <a:masterClrMapping/>
  </p:clrMapOvr>
  <mc:AlternateContent xmlns:mc="http://schemas.openxmlformats.org/markup-compatibility/2006" xmlns:p14="http://schemas.microsoft.com/office/powerpoint/2010/main">
    <mc:Choice Requires="p14">
      <p:transition spd="slow" p14:dur="2000" advTm="128019"/>
    </mc:Choice>
    <mc:Fallback xmlns="">
      <p:transition spd="slow" advTm="12801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5342055" y="1850780"/>
            <a:ext cx="12575560" cy="7386638"/>
          </a:xfrm>
          <a:prstGeom prst="rect">
            <a:avLst/>
          </a:prstGeom>
        </p:spPr>
        <p:txBody>
          <a:bodyPr lIns="0" tIns="0" rIns="0" bIns="0" rtlCol="0" anchor="t">
            <a:spAutoFit/>
          </a:bodyPr>
          <a:lstStyle/>
          <a:p>
            <a:pPr algn="just" rtl="1"/>
            <a:r>
              <a:rPr lang="ar-EG" sz="4000" b="0" i="0" u="none" strike="noStrike" baseline="0" dirty="0">
                <a:latin typeface="Sakkal Majalla" panose="02000000000000000000" pitchFamily="2" charset="-78"/>
                <a:cs typeface="Sakkal Majalla" panose="02000000000000000000" pitchFamily="2" charset="-78"/>
              </a:rPr>
              <a:t>وأخيرًا، تُعد وسائل الإعلام من أكبر العقبات التي تواجه المسوقين، ففي الشركات الكبيرة،</a:t>
            </a:r>
            <a:r>
              <a:rPr lang="en-US" sz="4000" b="0" i="0" u="none" strike="noStrike" baseline="0" dirty="0">
                <a:latin typeface="Sakkal Majalla" panose="02000000000000000000" pitchFamily="2" charset="-78"/>
                <a:cs typeface="Sakkal Majalla" panose="02000000000000000000" pitchFamily="2" charset="-78"/>
              </a:rPr>
              <a:t> </a:t>
            </a:r>
            <a:r>
              <a:rPr lang="ar-EG" sz="4000" b="0" i="0" u="none" strike="noStrike" baseline="0" dirty="0">
                <a:latin typeface="Sakkal Majalla" panose="02000000000000000000" pitchFamily="2" charset="-78"/>
                <a:cs typeface="Sakkal Majalla" panose="02000000000000000000" pitchFamily="2" charset="-78"/>
              </a:rPr>
              <a:t>تقع مسؤولية التواصل مع وسائل الإعلام على عاتق فريق العلاقات العامة، والذي يكتب البيانات</a:t>
            </a:r>
            <a:r>
              <a:rPr lang="en-US" sz="4000" b="0" i="0" u="none" strike="noStrike" baseline="0" dirty="0">
                <a:latin typeface="Sakkal Majalla" panose="02000000000000000000" pitchFamily="2" charset="-78"/>
                <a:cs typeface="Sakkal Majalla" panose="02000000000000000000" pitchFamily="2" charset="-78"/>
              </a:rPr>
              <a:t> </a:t>
            </a:r>
            <a:r>
              <a:rPr lang="ar-EG" sz="4000" b="0" i="0" u="none" strike="noStrike" baseline="0" dirty="0">
                <a:latin typeface="Sakkal Majalla" panose="02000000000000000000" pitchFamily="2" charset="-78"/>
                <a:cs typeface="Sakkal Majalla" panose="02000000000000000000" pitchFamily="2" charset="-78"/>
              </a:rPr>
              <a:t>الصحفية حول الشركة على أمل استخدامها في وسائل الإعلام. أما إذا لم تستعمل وسائل الإعلام</a:t>
            </a:r>
            <a:r>
              <a:rPr lang="ar-EG" sz="4000" dirty="0">
                <a:latin typeface="Sakkal Majalla" panose="02000000000000000000" pitchFamily="2" charset="-78"/>
                <a:cs typeface="Sakkal Majalla" panose="02000000000000000000" pitchFamily="2" charset="-78"/>
              </a:rPr>
              <a:t> </a:t>
            </a:r>
            <a:r>
              <a:rPr lang="ar-EG" sz="4000" b="0" i="0" u="none" strike="noStrike" baseline="0" dirty="0">
                <a:latin typeface="Sakkal Majalla" panose="02000000000000000000" pitchFamily="2" charset="-78"/>
                <a:cs typeface="Sakkal Majalla" panose="02000000000000000000" pitchFamily="2" charset="-78"/>
              </a:rPr>
              <a:t>هذه البيانات الصحفية، فحينها يجب على المسوّقين التأكد من دقة المعلومات المنشورة عن الشركة في وسائل الإعلام. أما في الشركات الصغيرة، يُعد التعامل مع وسائل الإعلام مسؤولية الجميع. وفي العصر الحالي أصبحت الشركات في مواجهة الإعلام العصري الجديد وعالم الإنترنت الواسع، كما أصبحت الحملات الإعلامية التي تهدف إلى تلطيخ سمعة الشركات أمرًا شائعًا. وتعمد بعض الشركات التي تسعى إلى بناء علاقات وطيدة مع العملاء في عملها، إلى اتبّاع أسلوب التواصل التسويقي وهو فرعٌ من التسويق يهتم ببناء علاقة تسويقية إيجابية وطويلة مع الزبائن وأصحاب المصالح الآخرين. وباختصار يساعد «التواصل التسويقي » على تحديد الزبائن ذوي القيمة المرتفعة والتواصل معهم من أجل ربطهم بالعلامة التجارية الخاصة بالشركة من خلال التركيز على اهتماماتهم الشخصية.</a:t>
            </a:r>
            <a:endParaRPr lang="en-US" sz="40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666750" y="3086100"/>
            <a:ext cx="4151122" cy="4114800"/>
          </a:xfrm>
          <a:custGeom>
            <a:avLst/>
            <a:gdLst/>
            <a:ahLst/>
            <a:cxnLst/>
            <a:rect l="l" t="t" r="r" b="b"/>
            <a:pathLst>
              <a:path w="4151122" h="4114800">
                <a:moveTo>
                  <a:pt x="0" y="0"/>
                </a:moveTo>
                <a:lnTo>
                  <a:pt x="4151122" y="0"/>
                </a:lnTo>
                <a:lnTo>
                  <a:pt x="415112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sp>
        <p:nvSpPr>
          <p:cNvPr id="9" name="TextBox 9">
            <a:extLst>
              <a:ext uri="{FF2B5EF4-FFF2-40B4-BE49-F238E27FC236}">
                <a16:creationId xmlns:a16="http://schemas.microsoft.com/office/drawing/2014/main" id="{5F31261D-7181-4959-BA76-80C66F9F3D9D}"/>
              </a:ext>
            </a:extLst>
          </p:cNvPr>
          <p:cNvSpPr txBox="1"/>
          <p:nvPr/>
        </p:nvSpPr>
        <p:spPr>
          <a:xfrm>
            <a:off x="14931450" y="1192843"/>
            <a:ext cx="2791420" cy="788677"/>
          </a:xfrm>
          <a:prstGeom prst="rect">
            <a:avLst/>
          </a:prstGeom>
        </p:spPr>
        <p:txBody>
          <a:bodyPr lIns="0" tIns="0" rIns="0" bIns="0" rtlCol="0" anchor="t">
            <a:spAutoFit/>
          </a:bodyPr>
          <a:lstStyle/>
          <a:p>
            <a:pPr algn="ctr" rtl="1">
              <a:lnSpc>
                <a:spcPts val="5759"/>
              </a:lnSpc>
              <a:spcBef>
                <a:spcPct val="0"/>
              </a:spcBef>
            </a:pPr>
            <a:r>
              <a:rPr lang="ar-EG" sz="6000" b="1" spc="44" dirty="0">
                <a:solidFill>
                  <a:srgbClr val="0070C0"/>
                </a:solidFill>
                <a:latin typeface="Sakkal Majalla" panose="02000000000000000000" pitchFamily="2" charset="-78"/>
                <a:cs typeface="Sakkal Majalla" panose="02000000000000000000" pitchFamily="2" charset="-78"/>
              </a:rPr>
              <a:t>3. التواصل </a:t>
            </a:r>
            <a:endParaRPr lang="en-US" sz="6000" b="1" spc="44" dirty="0">
              <a:solidFill>
                <a:srgbClr val="0070C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71888"/>
    </mc:Choice>
    <mc:Fallback xmlns="">
      <p:transition spd="slow" advTm="27188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pic>
        <p:nvPicPr>
          <p:cNvPr id="6" name="Picture 6"/>
          <p:cNvPicPr>
            <a:picLocks noChangeAspect="1"/>
          </p:cNvPicPr>
          <p:nvPr/>
        </p:nvPicPr>
        <p:blipFill>
          <a:blip r:embed="rId4"/>
          <a:srcRect/>
          <a:stretch>
            <a:fillRect/>
          </a:stretch>
        </p:blipFill>
        <p:spPr>
          <a:xfrm>
            <a:off x="774129" y="3434858"/>
            <a:ext cx="4376541" cy="3982653"/>
          </a:xfrm>
          <a:prstGeom prst="rect">
            <a:avLst/>
          </a:prstGeom>
        </p:spPr>
      </p:pic>
      <p:sp>
        <p:nvSpPr>
          <p:cNvPr id="7" name="TextBox 7"/>
          <p:cNvSpPr txBox="1"/>
          <p:nvPr/>
        </p:nvSpPr>
        <p:spPr>
          <a:xfrm>
            <a:off x="13988377" y="9475141"/>
            <a:ext cx="3741420" cy="461665"/>
          </a:xfrm>
          <a:prstGeom prst="rect">
            <a:avLst/>
          </a:prstGeom>
        </p:spPr>
        <p:txBody>
          <a:bodyPr lIns="0" tIns="0" rIns="0" bIns="0" rtlCol="0" anchor="t">
            <a:spAutoFit/>
          </a:bodyPr>
          <a:lstStyle/>
          <a:p>
            <a:pPr algn="l" rtl="1">
              <a:lnSpc>
                <a:spcPts val="3600"/>
              </a:lnSpc>
            </a:pPr>
            <a:r>
              <a:rPr lang="en-US" sz="3000" spc="28">
                <a:solidFill>
                  <a:srgbClr val="000000"/>
                </a:solidFill>
                <a:latin typeface="Sakkal Majalla" panose="02000000000000000000" pitchFamily="2" charset="-78"/>
                <a:cs typeface="Sakkal Majalla" panose="02000000000000000000" pitchFamily="2" charset="-78"/>
              </a:rPr>
              <a:t>www.midocean.ae</a:t>
            </a:r>
          </a:p>
        </p:txBody>
      </p:sp>
      <p:sp>
        <p:nvSpPr>
          <p:cNvPr id="8" name="TextBox 8"/>
          <p:cNvSpPr txBox="1"/>
          <p:nvPr/>
        </p:nvSpPr>
        <p:spPr>
          <a:xfrm>
            <a:off x="5438227" y="2019644"/>
            <a:ext cx="12579127" cy="7530908"/>
          </a:xfrm>
          <a:prstGeom prst="rect">
            <a:avLst/>
          </a:prstGeom>
        </p:spPr>
        <p:txBody>
          <a:bodyPr lIns="0" tIns="0" rIns="0" bIns="0" rtlCol="0" anchor="t">
            <a:spAutoFit/>
          </a:bodyPr>
          <a:lstStyle/>
          <a:p>
            <a:pPr algn="just" rtl="1">
              <a:lnSpc>
                <a:spcPts val="3852"/>
              </a:lnSpc>
            </a:pPr>
            <a:r>
              <a:rPr lang="en-US" sz="4000" dirty="0" err="1">
                <a:solidFill>
                  <a:srgbClr val="0D0D0D"/>
                </a:solidFill>
                <a:latin typeface="Sakkal Majalla" panose="02000000000000000000" pitchFamily="2" charset="-78"/>
                <a:cs typeface="Sakkal Majalla" panose="02000000000000000000" pitchFamily="2" charset="-78"/>
              </a:rPr>
              <a:t>لقد</a:t>
            </a:r>
            <a:r>
              <a:rPr lang="en-US" sz="4000" dirty="0">
                <a:solidFill>
                  <a:srgbClr val="0D0D0D"/>
                </a:solidFill>
                <a:latin typeface="Sakkal Majalla" panose="02000000000000000000" pitchFamily="2" charset="-78"/>
                <a:cs typeface="Sakkal Majalla" panose="02000000000000000000" pitchFamily="2" charset="-78"/>
              </a:rPr>
              <a:t> ذكرنا </a:t>
            </a:r>
            <a:r>
              <a:rPr lang="en-US" sz="4000" dirty="0" err="1">
                <a:solidFill>
                  <a:srgbClr val="0D0D0D"/>
                </a:solidFill>
                <a:latin typeface="Sakkal Majalla" panose="02000000000000000000" pitchFamily="2" charset="-78"/>
                <a:cs typeface="Sakkal Majalla" panose="02000000000000000000" pitchFamily="2" charset="-78"/>
              </a:rPr>
              <a:t>بالفعل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أهمية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الدور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الذي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تلعبه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المنافسة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مجال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يوجب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نقاط</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الضعف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والقوة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لدى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المنافسة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الأقل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يعني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الخروج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باستنتاجات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عامة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حول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المنافسين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فقط</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وإنما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اتخاذ</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قرارات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تسويقية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ذكية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بناءً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المعلومات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المتوفرة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حول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طريقة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المنافسين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ويُعد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التعرف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المنافسين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أمرًا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بسيطًا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أغلب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الأحيان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فهذا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المنافس</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السوبرماركت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الموجود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المجاور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الثلاثة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الأخرى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تصنع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الزجاج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الأمامي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للسيارات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ولكن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هناك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بعض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الحالات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يكون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المنافس</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واضحًا</a:t>
            </a:r>
            <a:r>
              <a:rPr lang="en-US" sz="4000" dirty="0">
                <a:solidFill>
                  <a:srgbClr val="0D0D0D"/>
                </a:solidFill>
                <a:latin typeface="Sakkal Majalla" panose="02000000000000000000" pitchFamily="2" charset="-78"/>
                <a:cs typeface="Sakkal Majalla" panose="02000000000000000000" pitchFamily="2" charset="-78"/>
              </a:rPr>
              <a:t>. </a:t>
            </a:r>
          </a:p>
          <a:p>
            <a:pPr algn="just" rtl="1">
              <a:lnSpc>
                <a:spcPts val="3852"/>
              </a:lnSpc>
            </a:pPr>
            <a:r>
              <a:rPr lang="en-US" sz="4000" dirty="0" err="1">
                <a:solidFill>
                  <a:srgbClr val="0D0D0D"/>
                </a:solidFill>
                <a:latin typeface="Sakkal Majalla" panose="02000000000000000000" pitchFamily="2" charset="-78"/>
                <a:cs typeface="Sakkal Majalla" panose="02000000000000000000" pitchFamily="2" charset="-78"/>
              </a:rPr>
              <a:t>وكان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خبير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ثيودور ليفيت </a:t>
            </a:r>
            <a:r>
              <a:rPr lang="en-US" sz="4000" dirty="0" err="1">
                <a:solidFill>
                  <a:srgbClr val="0D0D0D"/>
                </a:solidFill>
                <a:latin typeface="Sakkal Majalla" panose="02000000000000000000" pitchFamily="2" charset="-78"/>
                <a:cs typeface="Sakkal Majalla" panose="02000000000000000000" pitchFamily="2" charset="-78"/>
              </a:rPr>
              <a:t>thedor</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lifitقد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طرح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قبل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سنوات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مصطلح</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err="1">
                <a:solidFill>
                  <a:srgbClr val="0D0D0D"/>
                </a:solidFill>
                <a:latin typeface="Sakkal Majalla" panose="02000000000000000000" pitchFamily="2" charset="-78"/>
                <a:cs typeface="Sakkal Majalla" panose="02000000000000000000" pitchFamily="2" charset="-78"/>
              </a:rPr>
              <a:t>قِصَر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النظر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التسويقي</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للإشارة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تعجز</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تحديد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منافسيها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تحديدًا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صحيحًا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ضرب</a:t>
            </a:r>
            <a:r>
              <a:rPr lang="en-US" sz="4000" dirty="0">
                <a:solidFill>
                  <a:srgbClr val="0D0D0D"/>
                </a:solidFill>
                <a:latin typeface="Sakkal Majalla" panose="02000000000000000000" pitchFamily="2" charset="-78"/>
                <a:cs typeface="Sakkal Majalla" panose="02000000000000000000" pitchFamily="2" charset="-78"/>
              </a:rPr>
              <a:t> ليفيت </a:t>
            </a:r>
            <a:r>
              <a:rPr lang="en-US" sz="4000" dirty="0" err="1">
                <a:solidFill>
                  <a:srgbClr val="0D0D0D"/>
                </a:solidFill>
                <a:latin typeface="Sakkal Majalla" panose="02000000000000000000" pitchFamily="2" charset="-78"/>
                <a:cs typeface="Sakkal Majalla" panose="02000000000000000000" pitchFamily="2" charset="-78"/>
              </a:rPr>
              <a:t>مثالاً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القطارات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ارتكبت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خطأ</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عندما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اقتصرت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منافسة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السكك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الحديدية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الأخرى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بدلاً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المنافسة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جميع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بدائل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المواص</a:t>
            </a:r>
            <a:r>
              <a:rPr lang="ar-EG" sz="4000" dirty="0">
                <a:solidFill>
                  <a:srgbClr val="0D0D0D"/>
                </a:solidFill>
                <a:latin typeface="Sakkal Majalla" panose="02000000000000000000" pitchFamily="2" charset="-78"/>
                <a:cs typeface="Sakkal Majalla" panose="02000000000000000000" pitchFamily="2" charset="-78"/>
              </a:rPr>
              <a:t>ل</a:t>
            </a:r>
            <a:r>
              <a:rPr lang="en-US" sz="4000" dirty="0" err="1">
                <a:solidFill>
                  <a:srgbClr val="0D0D0D"/>
                </a:solidFill>
                <a:latin typeface="Sakkal Majalla" panose="02000000000000000000" pitchFamily="2" charset="-78"/>
                <a:cs typeface="Sakkal Majalla" panose="02000000000000000000" pitchFamily="2" charset="-78"/>
              </a:rPr>
              <a:t>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الأخرى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مثل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السيارات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وخطوط</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الطيران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وحاف</a:t>
            </a:r>
            <a:r>
              <a:rPr lang="ar-EG" sz="4000" dirty="0">
                <a:solidFill>
                  <a:srgbClr val="0D0D0D"/>
                </a:solidFill>
                <a:latin typeface="Sakkal Majalla" panose="02000000000000000000" pitchFamily="2" charset="-78"/>
                <a:cs typeface="Sakkal Majalla" panose="02000000000000000000" pitchFamily="2" charset="-78"/>
              </a:rPr>
              <a:t>ل</a:t>
            </a:r>
            <a:r>
              <a:rPr lang="en-US" sz="4000" dirty="0" err="1">
                <a:solidFill>
                  <a:srgbClr val="0D0D0D"/>
                </a:solidFill>
                <a:latin typeface="Sakkal Majalla" panose="02000000000000000000" pitchFamily="2" charset="-78"/>
                <a:cs typeface="Sakkal Majalla" panose="02000000000000000000" pitchFamily="2" charset="-78"/>
              </a:rPr>
              <a:t>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النقل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واليوم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ترتكب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العاملة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مجال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الترفيه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مثل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دور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السينما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والمطاعم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والمنتجعات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ذات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الخطأ</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عندما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تفترض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المنافسة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تقتصر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الأخرى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العاملة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ذات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المجال</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3852"/>
              </a:lnSpc>
            </a:pPr>
            <a:endParaRPr lang="en-US" sz="4000" dirty="0">
              <a:solidFill>
                <a:srgbClr val="0D0D0D"/>
              </a:solidFill>
              <a:latin typeface="Sakkal Majalla" panose="02000000000000000000" pitchFamily="2" charset="-78"/>
              <a:cs typeface="Sakkal Majalla" panose="02000000000000000000" pitchFamily="2" charset="-78"/>
            </a:endParaRPr>
          </a:p>
        </p:txBody>
      </p:sp>
      <p:sp>
        <p:nvSpPr>
          <p:cNvPr id="9" name="TextBox 9"/>
          <p:cNvSpPr txBox="1"/>
          <p:nvPr/>
        </p:nvSpPr>
        <p:spPr>
          <a:xfrm>
            <a:off x="14658431" y="1152018"/>
            <a:ext cx="3071366" cy="743793"/>
          </a:xfrm>
          <a:prstGeom prst="rect">
            <a:avLst/>
          </a:prstGeom>
        </p:spPr>
        <p:txBody>
          <a:bodyPr lIns="0" tIns="0" rIns="0" bIns="0" rtlCol="0" anchor="t">
            <a:spAutoFit/>
          </a:bodyPr>
          <a:lstStyle/>
          <a:p>
            <a:pPr algn="ctr" rtl="1">
              <a:lnSpc>
                <a:spcPts val="5759"/>
              </a:lnSpc>
              <a:spcBef>
                <a:spcPct val="0"/>
              </a:spcBef>
            </a:pPr>
            <a:r>
              <a:rPr lang="ar-EG" sz="4799" b="1" spc="44" dirty="0">
                <a:solidFill>
                  <a:srgbClr val="0070C0"/>
                </a:solidFill>
                <a:latin typeface="Sakkal Majalla" panose="02000000000000000000" pitchFamily="2" charset="-78"/>
                <a:cs typeface="Sakkal Majalla" panose="02000000000000000000" pitchFamily="2" charset="-78"/>
              </a:rPr>
              <a:t>4.</a:t>
            </a:r>
            <a:r>
              <a:rPr lang="en-US" sz="4799" b="1" spc="44" dirty="0">
                <a:solidFill>
                  <a:srgbClr val="0070C0"/>
                </a:solidFill>
                <a:latin typeface="Sakkal Majalla" panose="02000000000000000000" pitchFamily="2" charset="-78"/>
                <a:cs typeface="Sakkal Majalla" panose="02000000000000000000" pitchFamily="2" charset="-78"/>
              </a:rPr>
              <a:t> </a:t>
            </a:r>
            <a:r>
              <a:rPr lang="en-US" sz="4799" b="1" spc="44" dirty="0" err="1">
                <a:solidFill>
                  <a:srgbClr val="0070C0"/>
                </a:solidFill>
                <a:latin typeface="Sakkal Majalla" panose="02000000000000000000" pitchFamily="2" charset="-78"/>
                <a:cs typeface="Sakkal Majalla" panose="02000000000000000000" pitchFamily="2" charset="-78"/>
              </a:rPr>
              <a:t>المنافسة</a:t>
            </a:r>
            <a:endParaRPr lang="en-US" sz="4799" b="1" spc="44" dirty="0">
              <a:solidFill>
                <a:srgbClr val="0070C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03625"/>
    </mc:Choice>
    <mc:Fallback xmlns="">
      <p:transition spd="slow" advTm="20362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TextBox 5"/>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sp>
        <p:nvSpPr>
          <p:cNvPr id="6" name="Freeform 6"/>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5053553" y="2080878"/>
            <a:ext cx="12853447" cy="6771084"/>
          </a:xfrm>
          <a:prstGeom prst="rect">
            <a:avLst/>
          </a:prstGeom>
        </p:spPr>
        <p:txBody>
          <a:bodyPr lIns="0" tIns="0" rIns="0" bIns="0" rtlCol="0" anchor="t">
            <a:spAutoFit/>
          </a:bodyPr>
          <a:lstStyle/>
          <a:p>
            <a:pPr algn="just" rtl="1">
              <a:lnSpc>
                <a:spcPts val="4750"/>
              </a:lnSpc>
            </a:pPr>
            <a:r>
              <a:rPr lang="en-US" sz="4000" dirty="0" err="1">
                <a:solidFill>
                  <a:srgbClr val="0D0D0D"/>
                </a:solidFill>
                <a:latin typeface="Sakkal Majalla" panose="02000000000000000000" pitchFamily="2" charset="-78"/>
                <a:cs typeface="Sakkal Majalla" panose="02000000000000000000" pitchFamily="2" charset="-78"/>
              </a:rPr>
              <a:t>وفي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ظل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عدم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وجود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تمتلك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احتكارًا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مُطلقًا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ترتبط</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معظم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القرارات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الإستراتيجية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يتخذها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المسوق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بالمنافسة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إذ</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يمكن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تصور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إستراتيجية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بأنها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لعبة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شطرنج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عملاقة</a:t>
            </a:r>
            <a:r>
              <a:rPr lang="en-US" sz="4000" dirty="0">
                <a:solidFill>
                  <a:srgbClr val="0D0D0D"/>
                </a:solidFill>
                <a:latin typeface="Sakkal Majalla" panose="02000000000000000000" pitchFamily="2" charset="-78"/>
                <a:cs typeface="Sakkal Majalla" panose="02000000000000000000" pitchFamily="2" charset="-78"/>
              </a:rPr>
              <a:t> يبني </a:t>
            </a:r>
            <a:r>
              <a:rPr lang="en-US" sz="4000" dirty="0" err="1">
                <a:solidFill>
                  <a:srgbClr val="0D0D0D"/>
                </a:solidFill>
                <a:latin typeface="Sakkal Majalla" panose="02000000000000000000" pitchFamily="2" charset="-78"/>
                <a:cs typeface="Sakkal Majalla" panose="02000000000000000000" pitchFamily="2" charset="-78"/>
              </a:rPr>
              <a:t>كل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لاعب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خطواته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تحركات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خصمه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وتلعب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بعض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الأمريكية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مثل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كوكاكولا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cocacolaوبيبسي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pepsi</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وماكدونلدز</a:t>
            </a:r>
            <a:r>
              <a:rPr lang="en-US" sz="4000" dirty="0">
                <a:solidFill>
                  <a:srgbClr val="0D0D0D"/>
                </a:solidFill>
                <a:latin typeface="Sakkal Majalla" panose="02000000000000000000" pitchFamily="2" charset="-78"/>
                <a:cs typeface="Sakkal Majalla" panose="02000000000000000000" pitchFamily="2" charset="-78"/>
              </a:rPr>
              <a:t> Mc Donald’s </a:t>
            </a:r>
            <a:r>
              <a:rPr lang="en-US" sz="4000" dirty="0" err="1">
                <a:solidFill>
                  <a:srgbClr val="0D0D0D"/>
                </a:solidFill>
                <a:latin typeface="Sakkal Majalla" panose="02000000000000000000" pitchFamily="2" charset="-78"/>
                <a:cs typeface="Sakkal Majalla" panose="02000000000000000000" pitchFamily="2" charset="-78"/>
              </a:rPr>
              <a:t>وبرجر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كينج</a:t>
            </a:r>
            <a:r>
              <a:rPr lang="en-US" sz="4000" dirty="0">
                <a:solidFill>
                  <a:srgbClr val="0D0D0D"/>
                </a:solidFill>
                <a:latin typeface="Sakkal Majalla" panose="02000000000000000000" pitchFamily="2" charset="-78"/>
                <a:cs typeface="Sakkal Majalla" panose="02000000000000000000" pitchFamily="2" charset="-78"/>
              </a:rPr>
              <a:t> burger king، وفورد </a:t>
            </a:r>
            <a:r>
              <a:rPr lang="en-US" sz="4000" dirty="0" err="1">
                <a:solidFill>
                  <a:srgbClr val="0D0D0D"/>
                </a:solidFill>
                <a:latin typeface="Sakkal Majalla" panose="02000000000000000000" pitchFamily="2" charset="-78"/>
                <a:cs typeface="Sakkal Majalla" panose="02000000000000000000" pitchFamily="2" charset="-78"/>
              </a:rPr>
              <a:t>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اللعبة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منذ</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أمد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بعيد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ولكنها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غالبًا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تصل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نهاية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مسدودة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فحصة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كوكا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كولا</a:t>
            </a:r>
            <a:r>
              <a:rPr lang="en-US" sz="4000" dirty="0">
                <a:solidFill>
                  <a:srgbClr val="0D0D0D"/>
                </a:solidFill>
                <a:latin typeface="Sakkal Majalla" panose="02000000000000000000" pitchFamily="2" charset="-78"/>
                <a:cs typeface="Sakkal Majalla" panose="02000000000000000000" pitchFamily="2" charset="-78"/>
              </a:rPr>
              <a:t> وبيبسي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السوق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تتغير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سوى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واحد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اثنان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بالمائة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رغم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إنفاق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مليارات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الدولارات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الطرفين</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4750"/>
              </a:lnSpc>
            </a:pPr>
            <a:r>
              <a:rPr lang="en-US" sz="4000" dirty="0" err="1">
                <a:solidFill>
                  <a:srgbClr val="0D0D0D"/>
                </a:solidFill>
                <a:latin typeface="Sakkal Majalla" panose="02000000000000000000" pitchFamily="2" charset="-78"/>
                <a:cs typeface="Sakkal Majalla" panose="02000000000000000000" pitchFamily="2" charset="-78"/>
              </a:rPr>
              <a:t>لقد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رغبة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معرفة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المنافسة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بدقة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صعود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مفهوم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جديد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يُطلق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عليه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اسم</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a:solidFill>
                  <a:srgbClr val="0D0D0D"/>
                </a:solidFill>
                <a:latin typeface="Sakkal Majalla" panose="02000000000000000000" pitchFamily="2" charset="-78"/>
                <a:cs typeface="Sakkal Majalla" panose="02000000000000000000" pitchFamily="2" charset="-78"/>
              </a:rPr>
              <a:t>الاستخبارات </a:t>
            </a:r>
            <a:r>
              <a:rPr lang="en-US" sz="4000" dirty="0" err="1">
                <a:solidFill>
                  <a:srgbClr val="0D0D0D"/>
                </a:solidFill>
                <a:latin typeface="Sakkal Majalla" panose="02000000000000000000" pitchFamily="2" charset="-78"/>
                <a:cs typeface="Sakkal Majalla" panose="02000000000000000000" pitchFamily="2" charset="-78"/>
              </a:rPr>
              <a:t>التنافسية</a:t>
            </a:r>
            <a:r>
              <a:rPr lang="ar-EG" sz="4000" dirty="0">
                <a:solidFill>
                  <a:srgbClr val="0D0D0D"/>
                </a:solidFill>
                <a:latin typeface="Sakkal Majalla" panose="02000000000000000000" pitchFamily="2" charset="-78"/>
                <a:cs typeface="Sakkal Majalla" panose="02000000000000000000" pitchFamily="2" charset="-78"/>
              </a:rPr>
              <a:t>"</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ويتضمن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المجال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أكبر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ممكن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المعلومات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المنافسين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بجميع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الوسائل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المتاحة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طالما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تخرج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إطار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القانون</a:t>
            </a:r>
            <a:r>
              <a:rPr lang="en-US" sz="4000" dirty="0">
                <a:solidFill>
                  <a:srgbClr val="0D0D0D"/>
                </a:solidFill>
                <a:latin typeface="Sakkal Majalla" panose="02000000000000000000" pitchFamily="2" charset="-78"/>
                <a:cs typeface="Sakkal Majalla" panose="02000000000000000000" pitchFamily="2" charset="-78"/>
              </a:rPr>
              <a:t>. </a:t>
            </a:r>
          </a:p>
          <a:p>
            <a:pPr algn="just" rtl="1">
              <a:lnSpc>
                <a:spcPts val="4750"/>
              </a:lnSpc>
            </a:pPr>
            <a:endParaRPr lang="en-US" sz="4000" dirty="0">
              <a:solidFill>
                <a:srgbClr val="0D0D0D"/>
              </a:solidFill>
              <a:latin typeface="Sakkal Majalla" panose="02000000000000000000" pitchFamily="2" charset="-78"/>
              <a:cs typeface="Sakkal Majalla" panose="02000000000000000000" pitchFamily="2" charset="-78"/>
            </a:endParaRPr>
          </a:p>
        </p:txBody>
      </p:sp>
      <p:pic>
        <p:nvPicPr>
          <p:cNvPr id="9" name="Picture 8">
            <a:extLst>
              <a:ext uri="{FF2B5EF4-FFF2-40B4-BE49-F238E27FC236}">
                <a16:creationId xmlns:a16="http://schemas.microsoft.com/office/drawing/2014/main" id="{0BA60645-3B81-4C95-9294-BCF9A071EA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4962" y="2589271"/>
            <a:ext cx="3554305" cy="1116814"/>
          </a:xfrm>
          <a:prstGeom prst="rect">
            <a:avLst/>
          </a:prstGeom>
        </p:spPr>
      </p:pic>
      <p:pic>
        <p:nvPicPr>
          <p:cNvPr id="10" name="Picture 9">
            <a:extLst>
              <a:ext uri="{FF2B5EF4-FFF2-40B4-BE49-F238E27FC236}">
                <a16:creationId xmlns:a16="http://schemas.microsoft.com/office/drawing/2014/main" id="{0E716395-A965-4B44-8B78-9229A0D1056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5935" y="4344425"/>
            <a:ext cx="1840124" cy="1840124"/>
          </a:xfrm>
          <a:prstGeom prst="rect">
            <a:avLst/>
          </a:prstGeom>
        </p:spPr>
      </p:pic>
      <p:pic>
        <p:nvPicPr>
          <p:cNvPr id="12" name="Picture 11">
            <a:extLst>
              <a:ext uri="{FF2B5EF4-FFF2-40B4-BE49-F238E27FC236}">
                <a16:creationId xmlns:a16="http://schemas.microsoft.com/office/drawing/2014/main" id="{7C87DB8B-02D0-4BF3-B41C-DF4D549D1A1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9162" y="7735754"/>
            <a:ext cx="2533650" cy="1800225"/>
          </a:xfrm>
          <a:prstGeom prst="rect">
            <a:avLst/>
          </a:prstGeom>
        </p:spPr>
      </p:pic>
      <p:pic>
        <p:nvPicPr>
          <p:cNvPr id="14" name="Picture 13">
            <a:extLst>
              <a:ext uri="{FF2B5EF4-FFF2-40B4-BE49-F238E27FC236}">
                <a16:creationId xmlns:a16="http://schemas.microsoft.com/office/drawing/2014/main" id="{894583BB-8461-4182-B925-AE3C2B1DF09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39267" y="7677517"/>
            <a:ext cx="2143125" cy="2143125"/>
          </a:xfrm>
          <a:prstGeom prst="rect">
            <a:avLst/>
          </a:prstGeom>
        </p:spPr>
      </p:pic>
      <p:sp>
        <p:nvSpPr>
          <p:cNvPr id="13" name="TextBox 9">
            <a:extLst>
              <a:ext uri="{FF2B5EF4-FFF2-40B4-BE49-F238E27FC236}">
                <a16:creationId xmlns:a16="http://schemas.microsoft.com/office/drawing/2014/main" id="{D2BA82E1-0D0A-4FA0-953A-0297301F3089}"/>
              </a:ext>
            </a:extLst>
          </p:cNvPr>
          <p:cNvSpPr txBox="1"/>
          <p:nvPr/>
        </p:nvSpPr>
        <p:spPr>
          <a:xfrm>
            <a:off x="14658431" y="1152018"/>
            <a:ext cx="3071366" cy="743793"/>
          </a:xfrm>
          <a:prstGeom prst="rect">
            <a:avLst/>
          </a:prstGeom>
        </p:spPr>
        <p:txBody>
          <a:bodyPr lIns="0" tIns="0" rIns="0" bIns="0" rtlCol="0" anchor="t">
            <a:spAutoFit/>
          </a:bodyPr>
          <a:lstStyle/>
          <a:p>
            <a:pPr algn="ctr" rtl="1">
              <a:lnSpc>
                <a:spcPts val="5759"/>
              </a:lnSpc>
              <a:spcBef>
                <a:spcPct val="0"/>
              </a:spcBef>
            </a:pPr>
            <a:r>
              <a:rPr lang="ar-EG" sz="4799" b="1" spc="44" dirty="0">
                <a:solidFill>
                  <a:srgbClr val="0070C0"/>
                </a:solidFill>
                <a:latin typeface="Sakkal Majalla" panose="02000000000000000000" pitchFamily="2" charset="-78"/>
                <a:cs typeface="Sakkal Majalla" panose="02000000000000000000" pitchFamily="2" charset="-78"/>
              </a:rPr>
              <a:t>4.</a:t>
            </a:r>
            <a:r>
              <a:rPr lang="en-US" sz="4799" b="1" spc="44" dirty="0">
                <a:solidFill>
                  <a:srgbClr val="0070C0"/>
                </a:solidFill>
                <a:latin typeface="Sakkal Majalla" panose="02000000000000000000" pitchFamily="2" charset="-78"/>
                <a:cs typeface="Sakkal Majalla" panose="02000000000000000000" pitchFamily="2" charset="-78"/>
              </a:rPr>
              <a:t> </a:t>
            </a:r>
            <a:r>
              <a:rPr lang="en-US" sz="4799" b="1" spc="44" dirty="0" err="1">
                <a:solidFill>
                  <a:srgbClr val="0070C0"/>
                </a:solidFill>
                <a:latin typeface="Sakkal Majalla" panose="02000000000000000000" pitchFamily="2" charset="-78"/>
                <a:cs typeface="Sakkal Majalla" panose="02000000000000000000" pitchFamily="2" charset="-78"/>
              </a:rPr>
              <a:t>المنافسة</a:t>
            </a:r>
            <a:endParaRPr lang="en-US" sz="4799" b="1" spc="44" dirty="0">
              <a:solidFill>
                <a:srgbClr val="0070C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57061"/>
    </mc:Choice>
    <mc:Fallback xmlns="">
      <p:transition spd="slow" advTm="15706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1330964" y="3295330"/>
            <a:ext cx="4794788" cy="4114800"/>
          </a:xfrm>
          <a:custGeom>
            <a:avLst/>
            <a:gdLst/>
            <a:ahLst/>
            <a:cxnLst/>
            <a:rect l="l" t="t" r="r" b="b"/>
            <a:pathLst>
              <a:path w="4794788" h="4114800">
                <a:moveTo>
                  <a:pt x="0" y="0"/>
                </a:moveTo>
                <a:lnTo>
                  <a:pt x="4794788" y="0"/>
                </a:lnTo>
                <a:lnTo>
                  <a:pt x="4794788"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TextBox 7"/>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sp>
        <p:nvSpPr>
          <p:cNvPr id="8" name="TextBox 8"/>
          <p:cNvSpPr txBox="1"/>
          <p:nvPr/>
        </p:nvSpPr>
        <p:spPr>
          <a:xfrm>
            <a:off x="6610810" y="2483724"/>
            <a:ext cx="11406543" cy="5280292"/>
          </a:xfrm>
          <a:prstGeom prst="rect">
            <a:avLst/>
          </a:prstGeom>
        </p:spPr>
        <p:txBody>
          <a:bodyPr lIns="0" tIns="0" rIns="0" bIns="0" rtlCol="0" anchor="t">
            <a:spAutoFit/>
          </a:bodyPr>
          <a:lstStyle/>
          <a:p>
            <a:pPr algn="just" rtl="1">
              <a:lnSpc>
                <a:spcPts val="4108"/>
              </a:lnSpc>
            </a:pPr>
            <a:r>
              <a:rPr lang="en-US" sz="4000" dirty="0" err="1">
                <a:solidFill>
                  <a:srgbClr val="0D0D0D"/>
                </a:solidFill>
                <a:latin typeface="Sakkal Majalla" panose="02000000000000000000" pitchFamily="2" charset="-78"/>
                <a:cs typeface="Sakkal Majalla" panose="02000000000000000000" pitchFamily="2" charset="-78"/>
              </a:rPr>
              <a:t>يجب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تخطئ</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بالسماح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لأقسام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المختلفة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بالانفصال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الاستقلال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بعضها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فعندما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يعدُّ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قسم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نفسه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القسم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الأكثر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أهمية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لنجاح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الحاجة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المحاسبة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الإنتاج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الموارد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البشرية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يحكم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نفسه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بالفشل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ويدرك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المسوقون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الحقيقيون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يستطيعون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العمل</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بمفردهم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فغياب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التفاهم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والثقة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والإنتاج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يؤدي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المنتج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وقتٍ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غير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ملائم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منتج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يتوافق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المواصفات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الصحيحة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يجب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المسوقين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أخذ</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آراء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نظرائهم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المهندسين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الحسبان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يكونون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غير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قادرين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إنتاج </a:t>
            </a:r>
            <a:r>
              <a:rPr lang="en-US" sz="4000" dirty="0" err="1">
                <a:solidFill>
                  <a:srgbClr val="0D0D0D"/>
                </a:solidFill>
                <a:latin typeface="Sakkal Majalla" panose="02000000000000000000" pitchFamily="2" charset="-78"/>
                <a:cs typeface="Sakkal Majalla" panose="02000000000000000000" pitchFamily="2" charset="-78"/>
              </a:rPr>
              <a:t>المنتج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بالسعر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الذي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حدده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فريق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وبالمثل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يكون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قسم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الموارد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البشرية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قادرًا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إيجاد </a:t>
            </a:r>
            <a:r>
              <a:rPr lang="en-US" sz="4000" dirty="0" err="1">
                <a:solidFill>
                  <a:srgbClr val="0D0D0D"/>
                </a:solidFill>
                <a:latin typeface="Sakkal Majalla" panose="02000000000000000000" pitchFamily="2" charset="-78"/>
                <a:cs typeface="Sakkal Majalla" panose="02000000000000000000" pitchFamily="2" charset="-78"/>
              </a:rPr>
              <a:t>موظف</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err="1">
                <a:solidFill>
                  <a:srgbClr val="0D0D0D"/>
                </a:solidFill>
                <a:latin typeface="Sakkal Majalla" panose="02000000000000000000" pitchFamily="2" charset="-78"/>
                <a:cs typeface="Sakkal Majalla" panose="02000000000000000000" pitchFamily="2" charset="-78"/>
              </a:rPr>
              <a:t>يمتلك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عشر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سنوات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الخبرة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مجال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البضائع</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طلب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مدير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قسم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a:t>
            </a:r>
          </a:p>
        </p:txBody>
      </p:sp>
      <p:sp>
        <p:nvSpPr>
          <p:cNvPr id="9" name="TextBox 9"/>
          <p:cNvSpPr txBox="1"/>
          <p:nvPr/>
        </p:nvSpPr>
        <p:spPr>
          <a:xfrm>
            <a:off x="10707664" y="1733803"/>
            <a:ext cx="7309690" cy="673261"/>
          </a:xfrm>
          <a:prstGeom prst="rect">
            <a:avLst/>
          </a:prstGeom>
        </p:spPr>
        <p:txBody>
          <a:bodyPr lIns="0" tIns="0" rIns="0" bIns="0" rtlCol="0" anchor="t">
            <a:spAutoFit/>
          </a:bodyPr>
          <a:lstStyle/>
          <a:p>
            <a:pPr algn="ctr" rtl="1">
              <a:lnSpc>
                <a:spcPts val="4559"/>
              </a:lnSpc>
              <a:spcBef>
                <a:spcPct val="0"/>
              </a:spcBef>
            </a:pPr>
            <a:r>
              <a:rPr lang="ar-EG" sz="6000" b="1" spc="35" dirty="0">
                <a:solidFill>
                  <a:srgbClr val="0070C0"/>
                </a:solidFill>
                <a:latin typeface="Sakkal Majalla" panose="02000000000000000000" pitchFamily="2" charset="-78"/>
                <a:cs typeface="Sakkal Majalla" panose="02000000000000000000" pitchFamily="2" charset="-78"/>
              </a:rPr>
              <a:t>5. </a:t>
            </a:r>
            <a:r>
              <a:rPr lang="en-US" sz="6000" b="1" spc="35" dirty="0">
                <a:solidFill>
                  <a:srgbClr val="0070C0"/>
                </a:solidFill>
                <a:latin typeface="Sakkal Majalla" panose="02000000000000000000" pitchFamily="2" charset="-78"/>
                <a:cs typeface="Sakkal Majalla" panose="02000000000000000000" pitchFamily="2" charset="-78"/>
              </a:rPr>
              <a:t> </a:t>
            </a:r>
            <a:r>
              <a:rPr lang="en-US" sz="6000" b="1" spc="35" dirty="0" err="1">
                <a:solidFill>
                  <a:srgbClr val="0070C0"/>
                </a:solidFill>
                <a:latin typeface="Sakkal Majalla" panose="02000000000000000000" pitchFamily="2" charset="-78"/>
                <a:cs typeface="Sakkal Majalla" panose="02000000000000000000" pitchFamily="2" charset="-78"/>
              </a:rPr>
              <a:t>التنسيق</a:t>
            </a:r>
            <a:r>
              <a:rPr lang="en-US" sz="6000" b="1" spc="35" dirty="0">
                <a:solidFill>
                  <a:srgbClr val="0070C0"/>
                </a:solidFill>
                <a:latin typeface="Sakkal Majalla" panose="02000000000000000000" pitchFamily="2" charset="-78"/>
                <a:cs typeface="Sakkal Majalla" panose="02000000000000000000" pitchFamily="2" charset="-78"/>
              </a:rPr>
              <a:t> </a:t>
            </a:r>
            <a:r>
              <a:rPr lang="en-US" sz="6000" b="1" spc="35" dirty="0" err="1">
                <a:solidFill>
                  <a:srgbClr val="0070C0"/>
                </a:solidFill>
                <a:latin typeface="Sakkal Majalla" panose="02000000000000000000" pitchFamily="2" charset="-78"/>
                <a:cs typeface="Sakkal Majalla" panose="02000000000000000000" pitchFamily="2" charset="-78"/>
              </a:rPr>
              <a:t>بين</a:t>
            </a:r>
            <a:r>
              <a:rPr lang="en-US" sz="6000" b="1" spc="35" dirty="0">
                <a:solidFill>
                  <a:srgbClr val="0070C0"/>
                </a:solidFill>
                <a:latin typeface="Sakkal Majalla" panose="02000000000000000000" pitchFamily="2" charset="-78"/>
                <a:cs typeface="Sakkal Majalla" panose="02000000000000000000" pitchFamily="2" charset="-78"/>
              </a:rPr>
              <a:t> </a:t>
            </a:r>
            <a:r>
              <a:rPr lang="en-US" sz="6000" b="1" spc="35" dirty="0" err="1">
                <a:solidFill>
                  <a:srgbClr val="0070C0"/>
                </a:solidFill>
                <a:latin typeface="Sakkal Majalla" panose="02000000000000000000" pitchFamily="2" charset="-78"/>
                <a:cs typeface="Sakkal Majalla" panose="02000000000000000000" pitchFamily="2" charset="-78"/>
              </a:rPr>
              <a:t>الأقسام</a:t>
            </a:r>
            <a:r>
              <a:rPr lang="en-US" sz="6000" b="1" spc="35" dirty="0">
                <a:solidFill>
                  <a:srgbClr val="0070C0"/>
                </a:solidFill>
                <a:latin typeface="Sakkal Majalla" panose="02000000000000000000" pitchFamily="2" charset="-78"/>
                <a:cs typeface="Sakkal Majalla" panose="02000000000000000000" pitchFamily="2" charset="-78"/>
              </a:rPr>
              <a:t> </a:t>
            </a:r>
            <a:r>
              <a:rPr lang="en-US" sz="6000" b="1" spc="35" dirty="0" err="1">
                <a:solidFill>
                  <a:srgbClr val="0070C0"/>
                </a:solidFill>
                <a:latin typeface="Sakkal Majalla" panose="02000000000000000000" pitchFamily="2" charset="-78"/>
                <a:cs typeface="Sakkal Majalla" panose="02000000000000000000" pitchFamily="2" charset="-78"/>
              </a:rPr>
              <a:t>المختلفة</a:t>
            </a:r>
            <a:endParaRPr lang="en-US" sz="6000" b="1" spc="35" dirty="0">
              <a:solidFill>
                <a:srgbClr val="0070C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40234"/>
    </mc:Choice>
    <mc:Fallback xmlns="">
      <p:transition spd="slow" advTm="14023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6418043" y="2359134"/>
            <a:ext cx="11311754" cy="5530360"/>
          </a:xfrm>
          <a:prstGeom prst="rect">
            <a:avLst/>
          </a:prstGeom>
        </p:spPr>
        <p:txBody>
          <a:bodyPr wrap="square" lIns="0" tIns="0" rIns="0" bIns="0" rtlCol="0" anchor="t">
            <a:spAutoFit/>
          </a:bodyPr>
          <a:lstStyle/>
          <a:p>
            <a:pPr algn="just" rtl="1">
              <a:lnSpc>
                <a:spcPts val="3852"/>
              </a:lnSpc>
            </a:pPr>
            <a:r>
              <a:rPr lang="en-US" sz="4000" dirty="0" err="1">
                <a:solidFill>
                  <a:srgbClr val="0D0D0D"/>
                </a:solidFill>
                <a:latin typeface="Sakkal Majalla" panose="02000000000000000000" pitchFamily="2" charset="-78"/>
                <a:cs typeface="Sakkal Majalla" panose="02000000000000000000" pitchFamily="2" charset="-78"/>
              </a:rPr>
              <a:t>والخلاصة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فريق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سوف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يكون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أقدر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النجاح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إذا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كان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العاملون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يتعاملون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بذكاء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وصراحة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وتكامل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أفراد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الأقسام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الأخرى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يعكس</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أهمية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بناء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العلاقات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الأقسام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المختلفة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ضمن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الواحدة</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3852"/>
              </a:lnSpc>
            </a:pPr>
            <a:r>
              <a:rPr lang="en-US" sz="4000" dirty="0" err="1">
                <a:solidFill>
                  <a:srgbClr val="0D0D0D"/>
                </a:solidFill>
                <a:latin typeface="Sakkal Majalla" panose="02000000000000000000" pitchFamily="2" charset="-78"/>
                <a:cs typeface="Sakkal Majalla" panose="02000000000000000000" pitchFamily="2" charset="-78"/>
              </a:rPr>
              <a:t>وفي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ظل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توجه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تقليص</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أعداد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العاملين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وغيرها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الأنشطة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تهدف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خفض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التكاليف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أصبحت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الحاجة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ملحّة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لتوطيد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أركان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الانسجام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والتنسيق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الأقسام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المختلفة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أكثر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وقتٍ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مضى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ظهر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مجال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مصطلح</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المتكامل</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والذي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يعني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ضرورة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يقتصر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العاملون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مجال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المعرفة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فحسب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وإنما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يجب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عليهم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أيضًا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الإلمام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بجميع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جوانب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تؤثر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نجاح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مستوى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فيجب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يحمل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جميع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الإداريين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رؤية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يضعوا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هيكلية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إدارية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تتيح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لجميع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الأقسام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تبادل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المعلومات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والمشاركة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التخطيط</a:t>
            </a:r>
            <a:r>
              <a:rPr lang="en-US" sz="4000" dirty="0">
                <a:solidFill>
                  <a:srgbClr val="0D0D0D"/>
                </a:solidFill>
                <a:latin typeface="Sakkal Majalla" panose="02000000000000000000" pitchFamily="2" charset="-78"/>
                <a:cs typeface="Sakkal Majalla" panose="02000000000000000000" pitchFamily="2" charset="-78"/>
              </a:rPr>
              <a:t>.</a:t>
            </a:r>
          </a:p>
        </p:txBody>
      </p:sp>
      <p:sp>
        <p:nvSpPr>
          <p:cNvPr id="7" name="Freeform 7"/>
          <p:cNvSpPr/>
          <p:nvPr/>
        </p:nvSpPr>
        <p:spPr>
          <a:xfrm>
            <a:off x="990600" y="3066914"/>
            <a:ext cx="4107319" cy="4114800"/>
          </a:xfrm>
          <a:custGeom>
            <a:avLst/>
            <a:gdLst/>
            <a:ahLst/>
            <a:cxnLst/>
            <a:rect l="l" t="t" r="r" b="b"/>
            <a:pathLst>
              <a:path w="4107319" h="4114800">
                <a:moveTo>
                  <a:pt x="0" y="0"/>
                </a:moveTo>
                <a:lnTo>
                  <a:pt x="4107319" y="0"/>
                </a:lnTo>
                <a:lnTo>
                  <a:pt x="410731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sp>
        <p:nvSpPr>
          <p:cNvPr id="9" name="TextBox 9">
            <a:extLst>
              <a:ext uri="{FF2B5EF4-FFF2-40B4-BE49-F238E27FC236}">
                <a16:creationId xmlns:a16="http://schemas.microsoft.com/office/drawing/2014/main" id="{A670E0C1-1497-44E9-A139-DEF4E5F03F57}"/>
              </a:ext>
            </a:extLst>
          </p:cNvPr>
          <p:cNvSpPr txBox="1"/>
          <p:nvPr/>
        </p:nvSpPr>
        <p:spPr>
          <a:xfrm>
            <a:off x="10707664" y="1733803"/>
            <a:ext cx="7309690" cy="673261"/>
          </a:xfrm>
          <a:prstGeom prst="rect">
            <a:avLst/>
          </a:prstGeom>
        </p:spPr>
        <p:txBody>
          <a:bodyPr lIns="0" tIns="0" rIns="0" bIns="0" rtlCol="0" anchor="t">
            <a:spAutoFit/>
          </a:bodyPr>
          <a:lstStyle/>
          <a:p>
            <a:pPr algn="ctr" rtl="1">
              <a:lnSpc>
                <a:spcPts val="4559"/>
              </a:lnSpc>
              <a:spcBef>
                <a:spcPct val="0"/>
              </a:spcBef>
            </a:pPr>
            <a:r>
              <a:rPr lang="ar-EG" sz="6000" b="1" spc="35" dirty="0">
                <a:solidFill>
                  <a:srgbClr val="0070C0"/>
                </a:solidFill>
                <a:latin typeface="Sakkal Majalla" panose="02000000000000000000" pitchFamily="2" charset="-78"/>
                <a:cs typeface="Sakkal Majalla" panose="02000000000000000000" pitchFamily="2" charset="-78"/>
              </a:rPr>
              <a:t>5. </a:t>
            </a:r>
            <a:r>
              <a:rPr lang="en-US" sz="6000" b="1" spc="35" dirty="0">
                <a:solidFill>
                  <a:srgbClr val="0070C0"/>
                </a:solidFill>
                <a:latin typeface="Sakkal Majalla" panose="02000000000000000000" pitchFamily="2" charset="-78"/>
                <a:cs typeface="Sakkal Majalla" panose="02000000000000000000" pitchFamily="2" charset="-78"/>
              </a:rPr>
              <a:t> </a:t>
            </a:r>
            <a:r>
              <a:rPr lang="en-US" sz="6000" b="1" spc="35" dirty="0" err="1">
                <a:solidFill>
                  <a:srgbClr val="0070C0"/>
                </a:solidFill>
                <a:latin typeface="Sakkal Majalla" panose="02000000000000000000" pitchFamily="2" charset="-78"/>
                <a:cs typeface="Sakkal Majalla" panose="02000000000000000000" pitchFamily="2" charset="-78"/>
              </a:rPr>
              <a:t>التنسيق</a:t>
            </a:r>
            <a:r>
              <a:rPr lang="en-US" sz="6000" b="1" spc="35" dirty="0">
                <a:solidFill>
                  <a:srgbClr val="0070C0"/>
                </a:solidFill>
                <a:latin typeface="Sakkal Majalla" panose="02000000000000000000" pitchFamily="2" charset="-78"/>
                <a:cs typeface="Sakkal Majalla" panose="02000000000000000000" pitchFamily="2" charset="-78"/>
              </a:rPr>
              <a:t> </a:t>
            </a:r>
            <a:r>
              <a:rPr lang="en-US" sz="6000" b="1" spc="35" dirty="0" err="1">
                <a:solidFill>
                  <a:srgbClr val="0070C0"/>
                </a:solidFill>
                <a:latin typeface="Sakkal Majalla" panose="02000000000000000000" pitchFamily="2" charset="-78"/>
                <a:cs typeface="Sakkal Majalla" panose="02000000000000000000" pitchFamily="2" charset="-78"/>
              </a:rPr>
              <a:t>بين</a:t>
            </a:r>
            <a:r>
              <a:rPr lang="en-US" sz="6000" b="1" spc="35" dirty="0">
                <a:solidFill>
                  <a:srgbClr val="0070C0"/>
                </a:solidFill>
                <a:latin typeface="Sakkal Majalla" panose="02000000000000000000" pitchFamily="2" charset="-78"/>
                <a:cs typeface="Sakkal Majalla" panose="02000000000000000000" pitchFamily="2" charset="-78"/>
              </a:rPr>
              <a:t> </a:t>
            </a:r>
            <a:r>
              <a:rPr lang="en-US" sz="6000" b="1" spc="35" dirty="0" err="1">
                <a:solidFill>
                  <a:srgbClr val="0070C0"/>
                </a:solidFill>
                <a:latin typeface="Sakkal Majalla" panose="02000000000000000000" pitchFamily="2" charset="-78"/>
                <a:cs typeface="Sakkal Majalla" panose="02000000000000000000" pitchFamily="2" charset="-78"/>
              </a:rPr>
              <a:t>الأقسام</a:t>
            </a:r>
            <a:r>
              <a:rPr lang="en-US" sz="6000" b="1" spc="35" dirty="0">
                <a:solidFill>
                  <a:srgbClr val="0070C0"/>
                </a:solidFill>
                <a:latin typeface="Sakkal Majalla" panose="02000000000000000000" pitchFamily="2" charset="-78"/>
                <a:cs typeface="Sakkal Majalla" panose="02000000000000000000" pitchFamily="2" charset="-78"/>
              </a:rPr>
              <a:t> </a:t>
            </a:r>
            <a:r>
              <a:rPr lang="en-US" sz="6000" b="1" spc="35" dirty="0" err="1">
                <a:solidFill>
                  <a:srgbClr val="0070C0"/>
                </a:solidFill>
                <a:latin typeface="Sakkal Majalla" panose="02000000000000000000" pitchFamily="2" charset="-78"/>
                <a:cs typeface="Sakkal Majalla" panose="02000000000000000000" pitchFamily="2" charset="-78"/>
              </a:rPr>
              <a:t>المختلفة</a:t>
            </a:r>
            <a:endParaRPr lang="en-US" sz="6000" b="1" spc="35" dirty="0">
              <a:solidFill>
                <a:srgbClr val="0070C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58386"/>
    </mc:Choice>
    <mc:Fallback xmlns="">
      <p:transition spd="slow" advTm="15838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7599176" y="4046579"/>
            <a:ext cx="10397354" cy="3029676"/>
          </a:xfrm>
          <a:prstGeom prst="rect">
            <a:avLst/>
          </a:prstGeom>
        </p:spPr>
        <p:txBody>
          <a:bodyPr wrap="square" lIns="0" tIns="0" rIns="0" bIns="0" rtlCol="0" anchor="t">
            <a:spAutoFit/>
          </a:bodyPr>
          <a:lstStyle/>
          <a:p>
            <a:pPr algn="just" rtl="1">
              <a:lnSpc>
                <a:spcPts val="3852"/>
              </a:lnSpc>
            </a:pPr>
            <a:r>
              <a:rPr lang="en-US" sz="4000" dirty="0" err="1">
                <a:solidFill>
                  <a:srgbClr val="0D0D0D"/>
                </a:solidFill>
                <a:latin typeface="Sakkal Majalla" panose="02000000000000000000" pitchFamily="2" charset="-78"/>
                <a:cs typeface="Sakkal Majalla" panose="02000000000000000000" pitchFamily="2" charset="-78"/>
              </a:rPr>
              <a:t>وقد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باتت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العديد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تتجه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لتبني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الطريقة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مثل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شرك</a:t>
            </a:r>
            <a:r>
              <a:rPr lang="ar-EG" sz="4000" dirty="0">
                <a:solidFill>
                  <a:srgbClr val="0D0D0D"/>
                </a:solidFill>
                <a:latin typeface="Sakkal Majalla" panose="02000000000000000000" pitchFamily="2" charset="-78"/>
                <a:cs typeface="Sakkal Majalla" panose="02000000000000000000" pitchFamily="2" charset="-78"/>
              </a:rPr>
              <a:t>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ديزني.Disney</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يتطلب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تحقيق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التكامل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الحقيقي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تكون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القرارات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مستوى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مستويات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متلائمة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القرارات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المستويات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الأخرى</a:t>
            </a:r>
            <a:r>
              <a:rPr lang="en-US" sz="4000" dirty="0">
                <a:solidFill>
                  <a:srgbClr val="0D0D0D"/>
                </a:solidFill>
                <a:latin typeface="Sakkal Majalla" panose="02000000000000000000" pitchFamily="2" charset="-78"/>
                <a:cs typeface="Sakkal Majalla" panose="02000000000000000000" pitchFamily="2" charset="-78"/>
              </a:rPr>
              <a:t>. ولتوضيح </a:t>
            </a:r>
            <a:r>
              <a:rPr lang="en-US" sz="4000" dirty="0" err="1">
                <a:solidFill>
                  <a:srgbClr val="0D0D0D"/>
                </a:solidFill>
                <a:latin typeface="Sakkal Majalla" panose="02000000000000000000" pitchFamily="2" charset="-78"/>
                <a:cs typeface="Sakkal Majalla" panose="02000000000000000000" pitchFamily="2" charset="-78"/>
              </a:rPr>
              <a:t>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دعنا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نفترض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هدف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زيادة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الأرباح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حينها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يتوجب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فريق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وضع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خطة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لزيادة</a:t>
            </a:r>
            <a:r>
              <a:rPr lang="en-US" sz="4000" dirty="0">
                <a:solidFill>
                  <a:srgbClr val="0D0D0D"/>
                </a:solidFill>
                <a:latin typeface="Sakkal Majalla" panose="02000000000000000000" pitchFamily="2" charset="-78"/>
                <a:cs typeface="Sakkal Majalla" panose="02000000000000000000" pitchFamily="2" charset="-78"/>
              </a:rPr>
              <a:t> المبيعات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خلال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منتجات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جديدة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وبالتالي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تحقيق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الهدف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للشركة</a:t>
            </a:r>
            <a:r>
              <a:rPr lang="en-US" sz="4000" dirty="0">
                <a:solidFill>
                  <a:srgbClr val="0D0D0D"/>
                </a:solidFill>
                <a:latin typeface="Sakkal Majalla" panose="02000000000000000000" pitchFamily="2" charset="-78"/>
                <a:cs typeface="Sakkal Majalla" panose="02000000000000000000" pitchFamily="2" charset="-78"/>
              </a:rPr>
              <a:t>.</a:t>
            </a:r>
          </a:p>
        </p:txBody>
      </p:sp>
      <p:sp>
        <p:nvSpPr>
          <p:cNvPr id="8" name="TextBox 8"/>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pic>
        <p:nvPicPr>
          <p:cNvPr id="10" name="Picture 9">
            <a:extLst>
              <a:ext uri="{FF2B5EF4-FFF2-40B4-BE49-F238E27FC236}">
                <a16:creationId xmlns:a16="http://schemas.microsoft.com/office/drawing/2014/main" id="{45A39344-79D0-47B2-8AFF-A6B65F016F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91065" y="4316190"/>
            <a:ext cx="4274586" cy="2304924"/>
          </a:xfrm>
          <a:prstGeom prst="rect">
            <a:avLst/>
          </a:prstGeom>
        </p:spPr>
      </p:pic>
      <p:sp>
        <p:nvSpPr>
          <p:cNvPr id="9" name="TextBox 9">
            <a:extLst>
              <a:ext uri="{FF2B5EF4-FFF2-40B4-BE49-F238E27FC236}">
                <a16:creationId xmlns:a16="http://schemas.microsoft.com/office/drawing/2014/main" id="{0040D235-6115-41A8-8929-9DFB6668B681}"/>
              </a:ext>
            </a:extLst>
          </p:cNvPr>
          <p:cNvSpPr txBox="1"/>
          <p:nvPr/>
        </p:nvSpPr>
        <p:spPr>
          <a:xfrm>
            <a:off x="10707664" y="1733803"/>
            <a:ext cx="7309690" cy="673261"/>
          </a:xfrm>
          <a:prstGeom prst="rect">
            <a:avLst/>
          </a:prstGeom>
        </p:spPr>
        <p:txBody>
          <a:bodyPr lIns="0" tIns="0" rIns="0" bIns="0" rtlCol="0" anchor="t">
            <a:spAutoFit/>
          </a:bodyPr>
          <a:lstStyle/>
          <a:p>
            <a:pPr algn="ctr" rtl="1">
              <a:lnSpc>
                <a:spcPts val="4559"/>
              </a:lnSpc>
              <a:spcBef>
                <a:spcPct val="0"/>
              </a:spcBef>
            </a:pPr>
            <a:r>
              <a:rPr lang="ar-EG" sz="6000" b="1" spc="35" dirty="0">
                <a:solidFill>
                  <a:srgbClr val="0070C0"/>
                </a:solidFill>
                <a:latin typeface="Sakkal Majalla" panose="02000000000000000000" pitchFamily="2" charset="-78"/>
                <a:cs typeface="Sakkal Majalla" panose="02000000000000000000" pitchFamily="2" charset="-78"/>
              </a:rPr>
              <a:t>5. </a:t>
            </a:r>
            <a:r>
              <a:rPr lang="en-US" sz="6000" b="1" spc="35" dirty="0">
                <a:solidFill>
                  <a:srgbClr val="0070C0"/>
                </a:solidFill>
                <a:latin typeface="Sakkal Majalla" panose="02000000000000000000" pitchFamily="2" charset="-78"/>
                <a:cs typeface="Sakkal Majalla" panose="02000000000000000000" pitchFamily="2" charset="-78"/>
              </a:rPr>
              <a:t> </a:t>
            </a:r>
            <a:r>
              <a:rPr lang="en-US" sz="6000" b="1" spc="35" dirty="0" err="1">
                <a:solidFill>
                  <a:srgbClr val="0070C0"/>
                </a:solidFill>
                <a:latin typeface="Sakkal Majalla" panose="02000000000000000000" pitchFamily="2" charset="-78"/>
                <a:cs typeface="Sakkal Majalla" panose="02000000000000000000" pitchFamily="2" charset="-78"/>
              </a:rPr>
              <a:t>التنسيق</a:t>
            </a:r>
            <a:r>
              <a:rPr lang="en-US" sz="6000" b="1" spc="35" dirty="0">
                <a:solidFill>
                  <a:srgbClr val="0070C0"/>
                </a:solidFill>
                <a:latin typeface="Sakkal Majalla" panose="02000000000000000000" pitchFamily="2" charset="-78"/>
                <a:cs typeface="Sakkal Majalla" panose="02000000000000000000" pitchFamily="2" charset="-78"/>
              </a:rPr>
              <a:t> </a:t>
            </a:r>
            <a:r>
              <a:rPr lang="en-US" sz="6000" b="1" spc="35" dirty="0" err="1">
                <a:solidFill>
                  <a:srgbClr val="0070C0"/>
                </a:solidFill>
                <a:latin typeface="Sakkal Majalla" panose="02000000000000000000" pitchFamily="2" charset="-78"/>
                <a:cs typeface="Sakkal Majalla" panose="02000000000000000000" pitchFamily="2" charset="-78"/>
              </a:rPr>
              <a:t>بين</a:t>
            </a:r>
            <a:r>
              <a:rPr lang="en-US" sz="6000" b="1" spc="35" dirty="0">
                <a:solidFill>
                  <a:srgbClr val="0070C0"/>
                </a:solidFill>
                <a:latin typeface="Sakkal Majalla" panose="02000000000000000000" pitchFamily="2" charset="-78"/>
                <a:cs typeface="Sakkal Majalla" panose="02000000000000000000" pitchFamily="2" charset="-78"/>
              </a:rPr>
              <a:t> </a:t>
            </a:r>
            <a:r>
              <a:rPr lang="en-US" sz="6000" b="1" spc="35" dirty="0" err="1">
                <a:solidFill>
                  <a:srgbClr val="0070C0"/>
                </a:solidFill>
                <a:latin typeface="Sakkal Majalla" panose="02000000000000000000" pitchFamily="2" charset="-78"/>
                <a:cs typeface="Sakkal Majalla" panose="02000000000000000000" pitchFamily="2" charset="-78"/>
              </a:rPr>
              <a:t>الأقسام</a:t>
            </a:r>
            <a:r>
              <a:rPr lang="en-US" sz="6000" b="1" spc="35" dirty="0">
                <a:solidFill>
                  <a:srgbClr val="0070C0"/>
                </a:solidFill>
                <a:latin typeface="Sakkal Majalla" panose="02000000000000000000" pitchFamily="2" charset="-78"/>
                <a:cs typeface="Sakkal Majalla" panose="02000000000000000000" pitchFamily="2" charset="-78"/>
              </a:rPr>
              <a:t> </a:t>
            </a:r>
            <a:r>
              <a:rPr lang="en-US" sz="6000" b="1" spc="35" dirty="0" err="1">
                <a:solidFill>
                  <a:srgbClr val="0070C0"/>
                </a:solidFill>
                <a:latin typeface="Sakkal Majalla" panose="02000000000000000000" pitchFamily="2" charset="-78"/>
                <a:cs typeface="Sakkal Majalla" panose="02000000000000000000" pitchFamily="2" charset="-78"/>
              </a:rPr>
              <a:t>المختلفة</a:t>
            </a:r>
            <a:endParaRPr lang="en-US" sz="6000" b="1" spc="35" dirty="0">
              <a:solidFill>
                <a:srgbClr val="0070C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100542507"/>
      </p:ext>
    </p:extLst>
  </p:cSld>
  <p:clrMapOvr>
    <a:masterClrMapping/>
  </p:clrMapOvr>
  <mc:AlternateContent xmlns:mc="http://schemas.openxmlformats.org/markup-compatibility/2006" xmlns:p14="http://schemas.microsoft.com/office/powerpoint/2010/main">
    <mc:Choice Requires="p14">
      <p:transition spd="slow" p14:dur="2000" advTm="64073"/>
    </mc:Choice>
    <mc:Fallback xmlns="">
      <p:transition spd="slow" advTm="6407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7620000" y="3543300"/>
            <a:ext cx="10109797" cy="3731791"/>
          </a:xfrm>
          <a:prstGeom prst="rect">
            <a:avLst/>
          </a:prstGeom>
        </p:spPr>
        <p:txBody>
          <a:bodyPr wrap="square" lIns="0" tIns="0" rIns="0" bIns="0" rtlCol="0" anchor="t">
            <a:spAutoFit/>
          </a:bodyPr>
          <a:lstStyle/>
          <a:p>
            <a:pPr algn="just" rtl="1">
              <a:lnSpc>
                <a:spcPts val="3595"/>
              </a:lnSpc>
            </a:pPr>
            <a:r>
              <a:rPr lang="en-US" sz="4000" dirty="0" err="1">
                <a:solidFill>
                  <a:srgbClr val="0D0D0D"/>
                </a:solidFill>
                <a:latin typeface="Sakkal Majalla" panose="02000000000000000000" pitchFamily="2" charset="-78"/>
                <a:cs typeface="Sakkal Majalla" panose="02000000000000000000" pitchFamily="2" charset="-78"/>
              </a:rPr>
              <a:t>المسوقون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فضوليون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بطبعهم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فتراهم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يراقبون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باهتمام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جميع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يجري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مجتمعاتهم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ورغم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كلمة</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err="1">
                <a:solidFill>
                  <a:srgbClr val="0D0D0D"/>
                </a:solidFill>
                <a:latin typeface="Sakkal Majalla" panose="02000000000000000000" pitchFamily="2" charset="-78"/>
                <a:cs typeface="Sakkal Majalla" panose="02000000000000000000" pitchFamily="2" charset="-78"/>
              </a:rPr>
              <a:t>مجتمع</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تشير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عادةً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مدينة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بلدة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لكنها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هنا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تشير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معنًى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أوسع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بكثير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إذ</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نعني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err="1">
                <a:solidFill>
                  <a:srgbClr val="0D0D0D"/>
                </a:solidFill>
                <a:latin typeface="Sakkal Majalla" panose="02000000000000000000" pitchFamily="2" charset="-78"/>
                <a:cs typeface="Sakkal Majalla" panose="02000000000000000000" pitchFamily="2" charset="-78"/>
              </a:rPr>
              <a:t>مجتمع</a:t>
            </a:r>
            <a:r>
              <a:rPr lang="ar-EG" sz="4000" dirty="0">
                <a:solidFill>
                  <a:srgbClr val="0D0D0D"/>
                </a:solidFill>
                <a:latin typeface="Sakkal Majalla" panose="02000000000000000000" pitchFamily="2" charset="-78"/>
                <a:cs typeface="Sakkal Majalla" panose="02000000000000000000" pitchFamily="2" charset="-78"/>
              </a:rPr>
              <a:t>"</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البيئة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المسوّق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وبالنسبة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إستر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وجيم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ويليامز</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a:solidFill>
                  <a:srgbClr val="0D0D0D"/>
                </a:solidFill>
                <a:latin typeface="Sakkal Majalla" panose="02000000000000000000" pitchFamily="2" charset="-78"/>
                <a:cs typeface="Sakkal Majalla" panose="02000000000000000000" pitchFamily="2" charset="-78"/>
              </a:rPr>
              <a:t> Esther and Jim Williams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اللذين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يمتلكان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مطعمًا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للوجبات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السريعة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مدينة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ماتون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بولاية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إلينوي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الأمريكية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فالمجتمع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صغير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ولكن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بالنسبة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شركة</a:t>
            </a:r>
            <a:r>
              <a:rPr lang="en-US" sz="4000" dirty="0">
                <a:solidFill>
                  <a:srgbClr val="0D0D0D"/>
                </a:solidFill>
                <a:latin typeface="Sakkal Majalla" panose="02000000000000000000" pitchFamily="2" charset="-78"/>
                <a:cs typeface="Sakkal Majalla" panose="02000000000000000000" pitchFamily="2" charset="-78"/>
              </a:rPr>
              <a:t> فيرايزون Verizon </a:t>
            </a:r>
            <a:r>
              <a:rPr lang="en-US" sz="4000" dirty="0" err="1">
                <a:solidFill>
                  <a:srgbClr val="0D0D0D"/>
                </a:solidFill>
                <a:latin typeface="Sakkal Majalla" panose="02000000000000000000" pitchFamily="2" charset="-78"/>
                <a:cs typeface="Sakkal Majalla" panose="02000000000000000000" pitchFamily="2" charset="-78"/>
              </a:rPr>
              <a:t>للاتصالات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فالمجتمع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يشمل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العالم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بأسره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يمتد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الفضاء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الخارجي</a:t>
            </a:r>
            <a:r>
              <a:rPr lang="en-US" sz="4000" dirty="0">
                <a:solidFill>
                  <a:srgbClr val="0D0D0D"/>
                </a:solidFill>
                <a:latin typeface="Sakkal Majalla" panose="02000000000000000000" pitchFamily="2" charset="-78"/>
                <a:cs typeface="Sakkal Majalla" panose="02000000000000000000" pitchFamily="2" charset="-78"/>
              </a:rPr>
              <a:t>.</a:t>
            </a:r>
          </a:p>
        </p:txBody>
      </p:sp>
      <p:sp>
        <p:nvSpPr>
          <p:cNvPr id="8" name="TextBox 8"/>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sp>
        <p:nvSpPr>
          <p:cNvPr id="9" name="TextBox 9"/>
          <p:cNvSpPr txBox="1"/>
          <p:nvPr/>
        </p:nvSpPr>
        <p:spPr>
          <a:xfrm>
            <a:off x="11734800" y="2072982"/>
            <a:ext cx="5425827" cy="740587"/>
          </a:xfrm>
          <a:prstGeom prst="rect">
            <a:avLst/>
          </a:prstGeom>
        </p:spPr>
        <p:txBody>
          <a:bodyPr lIns="0" tIns="0" rIns="0" bIns="0" rtlCol="0" anchor="t">
            <a:spAutoFit/>
          </a:bodyPr>
          <a:lstStyle/>
          <a:p>
            <a:pPr algn="r" rtl="1">
              <a:lnSpc>
                <a:spcPts val="5279"/>
              </a:lnSpc>
              <a:spcBef>
                <a:spcPct val="0"/>
              </a:spcBef>
            </a:pPr>
            <a:r>
              <a:rPr lang="ar-EG" sz="6000" b="1" spc="41" dirty="0">
                <a:solidFill>
                  <a:srgbClr val="0070C0"/>
                </a:solidFill>
                <a:latin typeface="Sakkal Majalla" panose="02000000000000000000" pitchFamily="2" charset="-78"/>
                <a:cs typeface="Sakkal Majalla" panose="02000000000000000000" pitchFamily="2" charset="-78"/>
              </a:rPr>
              <a:t>6. </a:t>
            </a:r>
            <a:r>
              <a:rPr lang="en-US" sz="6000" b="1" spc="41" dirty="0">
                <a:solidFill>
                  <a:srgbClr val="0070C0"/>
                </a:solidFill>
                <a:latin typeface="Sakkal Majalla" panose="02000000000000000000" pitchFamily="2" charset="-78"/>
                <a:cs typeface="Sakkal Majalla" panose="02000000000000000000" pitchFamily="2" charset="-78"/>
              </a:rPr>
              <a:t> </a:t>
            </a:r>
            <a:r>
              <a:rPr lang="en-US" sz="6000" b="1" spc="41" dirty="0" err="1">
                <a:solidFill>
                  <a:srgbClr val="0070C0"/>
                </a:solidFill>
                <a:latin typeface="Sakkal Majalla" panose="02000000000000000000" pitchFamily="2" charset="-78"/>
                <a:cs typeface="Sakkal Majalla" panose="02000000000000000000" pitchFamily="2" charset="-78"/>
              </a:rPr>
              <a:t>التواصل</a:t>
            </a:r>
            <a:r>
              <a:rPr lang="en-US" sz="6000" b="1" spc="41" dirty="0">
                <a:solidFill>
                  <a:srgbClr val="0070C0"/>
                </a:solidFill>
                <a:latin typeface="Sakkal Majalla" panose="02000000000000000000" pitchFamily="2" charset="-78"/>
                <a:cs typeface="Sakkal Majalla" panose="02000000000000000000" pitchFamily="2" charset="-78"/>
              </a:rPr>
              <a:t> </a:t>
            </a:r>
            <a:r>
              <a:rPr lang="en-US" sz="6000" b="1" spc="41" dirty="0" err="1">
                <a:solidFill>
                  <a:srgbClr val="0070C0"/>
                </a:solidFill>
                <a:latin typeface="Sakkal Majalla" panose="02000000000000000000" pitchFamily="2" charset="-78"/>
                <a:cs typeface="Sakkal Majalla" panose="02000000000000000000" pitchFamily="2" charset="-78"/>
              </a:rPr>
              <a:t>مع</a:t>
            </a:r>
            <a:r>
              <a:rPr lang="en-US" sz="6000" b="1" spc="41" dirty="0">
                <a:solidFill>
                  <a:srgbClr val="0070C0"/>
                </a:solidFill>
                <a:latin typeface="Sakkal Majalla" panose="02000000000000000000" pitchFamily="2" charset="-78"/>
                <a:cs typeface="Sakkal Majalla" panose="02000000000000000000" pitchFamily="2" charset="-78"/>
              </a:rPr>
              <a:t> </a:t>
            </a:r>
            <a:r>
              <a:rPr lang="en-US" sz="6000" b="1" spc="41" dirty="0" err="1">
                <a:solidFill>
                  <a:srgbClr val="0070C0"/>
                </a:solidFill>
                <a:latin typeface="Sakkal Majalla" panose="02000000000000000000" pitchFamily="2" charset="-78"/>
                <a:cs typeface="Sakkal Majalla" panose="02000000000000000000" pitchFamily="2" charset="-78"/>
              </a:rPr>
              <a:t>المجتمع</a:t>
            </a:r>
            <a:endParaRPr lang="en-US" sz="6000" b="1" spc="41" dirty="0">
              <a:solidFill>
                <a:srgbClr val="0070C0"/>
              </a:solidFill>
              <a:latin typeface="Sakkal Majalla" panose="02000000000000000000" pitchFamily="2" charset="-78"/>
              <a:cs typeface="Sakkal Majalla" panose="02000000000000000000" pitchFamily="2" charset="-78"/>
            </a:endParaRPr>
          </a:p>
        </p:txBody>
      </p:sp>
      <p:pic>
        <p:nvPicPr>
          <p:cNvPr id="11" name="Picture 10">
            <a:extLst>
              <a:ext uri="{FF2B5EF4-FFF2-40B4-BE49-F238E27FC236}">
                <a16:creationId xmlns:a16="http://schemas.microsoft.com/office/drawing/2014/main" id="{3E36455F-F425-4AAF-9453-08AA4D2704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8363" y="4126864"/>
            <a:ext cx="6438692" cy="203327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0166"/>
    </mc:Choice>
    <mc:Fallback xmlns="">
      <p:transition spd="slow" advTm="8016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6934200" y="2114228"/>
            <a:ext cx="10795597" cy="5578450"/>
          </a:xfrm>
          <a:prstGeom prst="rect">
            <a:avLst/>
          </a:prstGeom>
        </p:spPr>
        <p:txBody>
          <a:bodyPr wrap="square" lIns="0" tIns="0" rIns="0" bIns="0" rtlCol="0" anchor="t">
            <a:spAutoFit/>
          </a:bodyPr>
          <a:lstStyle/>
          <a:p>
            <a:pPr algn="just" rtl="1">
              <a:lnSpc>
                <a:spcPts val="3595"/>
              </a:lnSpc>
            </a:pPr>
            <a:r>
              <a:rPr lang="en-US" sz="4000" dirty="0" err="1">
                <a:solidFill>
                  <a:srgbClr val="0D0D0D"/>
                </a:solidFill>
                <a:latin typeface="Sakkal Majalla" panose="02000000000000000000" pitchFamily="2" charset="-78"/>
                <a:cs typeface="Sakkal Majalla" panose="02000000000000000000" pitchFamily="2" charset="-78"/>
              </a:rPr>
              <a:t>ويجب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المسوق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الحفاظ</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التواصل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الدائم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والمستمر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مجتمعه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مهما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كان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حجمه</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3595"/>
              </a:lnSpc>
            </a:pPr>
            <a:r>
              <a:rPr lang="en-US" sz="4000" dirty="0" err="1">
                <a:solidFill>
                  <a:srgbClr val="0D0D0D"/>
                </a:solidFill>
                <a:latin typeface="Sakkal Majalla" panose="02000000000000000000" pitchFamily="2" charset="-78"/>
                <a:cs typeface="Sakkal Majalla" panose="02000000000000000000" pitchFamily="2" charset="-78"/>
              </a:rPr>
              <a:t>وقد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يأخذ</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التواصل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أشكالاً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متعددة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قراءة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الصحف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المحلية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والاستماع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لأحاديث</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العامة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الاشتراك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النشرات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الصادرة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المتخصصة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مجال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بحوث</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تراقب</a:t>
            </a:r>
            <a:r>
              <a:rPr lang="en-US" sz="4000" dirty="0">
                <a:solidFill>
                  <a:srgbClr val="0D0D0D"/>
                </a:solidFill>
                <a:latin typeface="Sakkal Majalla" panose="02000000000000000000" pitchFamily="2" charset="-78"/>
                <a:cs typeface="Sakkal Majalla" panose="02000000000000000000" pitchFamily="2" charset="-78"/>
              </a:rPr>
              <a:t> مجريات </a:t>
            </a:r>
            <a:r>
              <a:rPr lang="en-US" sz="4000" dirty="0" err="1">
                <a:solidFill>
                  <a:srgbClr val="0D0D0D"/>
                </a:solidFill>
                <a:latin typeface="Sakkal Majalla" panose="02000000000000000000" pitchFamily="2" charset="-78"/>
                <a:cs typeface="Sakkal Majalla" panose="02000000000000000000" pitchFamily="2" charset="-78"/>
              </a:rPr>
              <a:t>الأحداث</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العالم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مدار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الساعة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ورغم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فارق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التكلفة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كلتا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الحالتين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تؤديان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المطلوب</a:t>
            </a:r>
            <a:r>
              <a:rPr lang="en-US" sz="4000" dirty="0">
                <a:solidFill>
                  <a:srgbClr val="0D0D0D"/>
                </a:solidFill>
                <a:latin typeface="Sakkal Majalla" panose="02000000000000000000" pitchFamily="2" charset="-78"/>
                <a:cs typeface="Sakkal Majalla" panose="02000000000000000000" pitchFamily="2" charset="-78"/>
              </a:rPr>
              <a:t>. </a:t>
            </a:r>
          </a:p>
          <a:p>
            <a:pPr algn="just" rtl="1">
              <a:lnSpc>
                <a:spcPts val="3595"/>
              </a:lnSpc>
            </a:pPr>
            <a:r>
              <a:rPr lang="en-US" sz="4000" dirty="0" err="1">
                <a:solidFill>
                  <a:srgbClr val="0D0D0D"/>
                </a:solidFill>
                <a:latin typeface="Sakkal Majalla" panose="02000000000000000000" pitchFamily="2" charset="-78"/>
                <a:cs typeface="Sakkal Majalla" panose="02000000000000000000" pitchFamily="2" charset="-78"/>
              </a:rPr>
              <a:t>كذلك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يتطلب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التواصل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الصحيح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المجتمع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السعيَ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لتنفيذ</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الأنشطة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وطرح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الخطط</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المفيدة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لأفراد</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ا</a:t>
            </a:r>
            <a:r>
              <a:rPr lang="en-US" sz="4000" dirty="0" err="1">
                <a:solidFill>
                  <a:srgbClr val="0D0D0D"/>
                </a:solidFill>
                <a:latin typeface="Sakkal Majalla" panose="02000000000000000000" pitchFamily="2" charset="-78"/>
                <a:cs typeface="Sakkal Majalla" panose="02000000000000000000" pitchFamily="2" charset="-78"/>
              </a:rPr>
              <a:t>لمجتمع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ككل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وممارسة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الأعمال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بصورة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أخلاقية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تتبرع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العديد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بملايين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الدولارات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لصالح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المجتمعات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أجل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الحفاظ</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البحيرات </a:t>
            </a:r>
            <a:r>
              <a:rPr lang="en-US" sz="4000" dirty="0" err="1">
                <a:solidFill>
                  <a:srgbClr val="0D0D0D"/>
                </a:solidFill>
                <a:latin typeface="Sakkal Majalla" panose="02000000000000000000" pitchFamily="2" charset="-78"/>
                <a:cs typeface="Sakkal Majalla" panose="02000000000000000000" pitchFamily="2" charset="-78"/>
              </a:rPr>
              <a:t>والأنهار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تقدّم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منتجات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مجانية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للمحتاجين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وتعيد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تدوير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منتجاتها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للحفاظ</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البيئة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غير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حاجة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لتنفيذ</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مثل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الأنشطة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آخذة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التزايد</a:t>
            </a:r>
            <a:r>
              <a:rPr lang="en-US" sz="4000" dirty="0">
                <a:solidFill>
                  <a:srgbClr val="0D0D0D"/>
                </a:solidFill>
                <a:latin typeface="Sakkal Majalla" panose="02000000000000000000" pitchFamily="2" charset="-78"/>
                <a:cs typeface="Sakkal Majalla" panose="02000000000000000000" pitchFamily="2" charset="-78"/>
              </a:rPr>
              <a:t>.</a:t>
            </a:r>
          </a:p>
        </p:txBody>
      </p:sp>
      <p:sp>
        <p:nvSpPr>
          <p:cNvPr id="7" name="Freeform 7"/>
          <p:cNvSpPr/>
          <p:nvPr/>
        </p:nvSpPr>
        <p:spPr>
          <a:xfrm>
            <a:off x="557946" y="4427491"/>
            <a:ext cx="3939267" cy="3766924"/>
          </a:xfrm>
          <a:custGeom>
            <a:avLst/>
            <a:gdLst/>
            <a:ahLst/>
            <a:cxnLst/>
            <a:rect l="l" t="t" r="r" b="b"/>
            <a:pathLst>
              <a:path w="3939267" h="3766924">
                <a:moveTo>
                  <a:pt x="0" y="0"/>
                </a:moveTo>
                <a:lnTo>
                  <a:pt x="3939267" y="0"/>
                </a:lnTo>
                <a:lnTo>
                  <a:pt x="3939267" y="3766925"/>
                </a:lnTo>
                <a:lnTo>
                  <a:pt x="0" y="3766925"/>
                </a:lnTo>
                <a:lnTo>
                  <a:pt x="0" y="0"/>
                </a:lnTo>
                <a:close/>
              </a:path>
            </a:pathLst>
          </a:custGeom>
          <a:blipFill>
            <a:blip r:embed="rId4"/>
            <a:stretch>
              <a:fillRect/>
            </a:stretch>
          </a:blipFill>
        </p:spPr>
      </p:sp>
      <p:sp>
        <p:nvSpPr>
          <p:cNvPr id="8" name="TextBox 8"/>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sp>
        <p:nvSpPr>
          <p:cNvPr id="9" name="TextBox 9">
            <a:extLst>
              <a:ext uri="{FF2B5EF4-FFF2-40B4-BE49-F238E27FC236}">
                <a16:creationId xmlns:a16="http://schemas.microsoft.com/office/drawing/2014/main" id="{B4649FE8-5E1D-4F2A-B771-633D42FF3DA0}"/>
              </a:ext>
            </a:extLst>
          </p:cNvPr>
          <p:cNvSpPr txBox="1"/>
          <p:nvPr/>
        </p:nvSpPr>
        <p:spPr>
          <a:xfrm>
            <a:off x="11887200" y="1390959"/>
            <a:ext cx="5425827" cy="740587"/>
          </a:xfrm>
          <a:prstGeom prst="rect">
            <a:avLst/>
          </a:prstGeom>
        </p:spPr>
        <p:txBody>
          <a:bodyPr lIns="0" tIns="0" rIns="0" bIns="0" rtlCol="0" anchor="t">
            <a:spAutoFit/>
          </a:bodyPr>
          <a:lstStyle/>
          <a:p>
            <a:pPr algn="r" rtl="1">
              <a:lnSpc>
                <a:spcPts val="5279"/>
              </a:lnSpc>
              <a:spcBef>
                <a:spcPct val="0"/>
              </a:spcBef>
            </a:pPr>
            <a:r>
              <a:rPr lang="ar-EG" sz="6000" b="1" spc="41" dirty="0">
                <a:solidFill>
                  <a:srgbClr val="0070C0"/>
                </a:solidFill>
                <a:latin typeface="Sakkal Majalla" panose="02000000000000000000" pitchFamily="2" charset="-78"/>
                <a:cs typeface="Sakkal Majalla" panose="02000000000000000000" pitchFamily="2" charset="-78"/>
              </a:rPr>
              <a:t>6. </a:t>
            </a:r>
            <a:r>
              <a:rPr lang="en-US" sz="6000" b="1" spc="41" dirty="0">
                <a:solidFill>
                  <a:srgbClr val="0070C0"/>
                </a:solidFill>
                <a:latin typeface="Sakkal Majalla" panose="02000000000000000000" pitchFamily="2" charset="-78"/>
                <a:cs typeface="Sakkal Majalla" panose="02000000000000000000" pitchFamily="2" charset="-78"/>
              </a:rPr>
              <a:t> </a:t>
            </a:r>
            <a:r>
              <a:rPr lang="en-US" sz="6000" b="1" spc="41" dirty="0" err="1">
                <a:solidFill>
                  <a:srgbClr val="0070C0"/>
                </a:solidFill>
                <a:latin typeface="Sakkal Majalla" panose="02000000000000000000" pitchFamily="2" charset="-78"/>
                <a:cs typeface="Sakkal Majalla" panose="02000000000000000000" pitchFamily="2" charset="-78"/>
              </a:rPr>
              <a:t>التواصل</a:t>
            </a:r>
            <a:r>
              <a:rPr lang="en-US" sz="6000" b="1" spc="41" dirty="0">
                <a:solidFill>
                  <a:srgbClr val="0070C0"/>
                </a:solidFill>
                <a:latin typeface="Sakkal Majalla" panose="02000000000000000000" pitchFamily="2" charset="-78"/>
                <a:cs typeface="Sakkal Majalla" panose="02000000000000000000" pitchFamily="2" charset="-78"/>
              </a:rPr>
              <a:t> </a:t>
            </a:r>
            <a:r>
              <a:rPr lang="en-US" sz="6000" b="1" spc="41" dirty="0" err="1">
                <a:solidFill>
                  <a:srgbClr val="0070C0"/>
                </a:solidFill>
                <a:latin typeface="Sakkal Majalla" panose="02000000000000000000" pitchFamily="2" charset="-78"/>
                <a:cs typeface="Sakkal Majalla" panose="02000000000000000000" pitchFamily="2" charset="-78"/>
              </a:rPr>
              <a:t>مع</a:t>
            </a:r>
            <a:r>
              <a:rPr lang="en-US" sz="6000" b="1" spc="41" dirty="0">
                <a:solidFill>
                  <a:srgbClr val="0070C0"/>
                </a:solidFill>
                <a:latin typeface="Sakkal Majalla" panose="02000000000000000000" pitchFamily="2" charset="-78"/>
                <a:cs typeface="Sakkal Majalla" panose="02000000000000000000" pitchFamily="2" charset="-78"/>
              </a:rPr>
              <a:t> </a:t>
            </a:r>
            <a:r>
              <a:rPr lang="en-US" sz="6000" b="1" spc="41" dirty="0" err="1">
                <a:solidFill>
                  <a:srgbClr val="0070C0"/>
                </a:solidFill>
                <a:latin typeface="Sakkal Majalla" panose="02000000000000000000" pitchFamily="2" charset="-78"/>
                <a:cs typeface="Sakkal Majalla" panose="02000000000000000000" pitchFamily="2" charset="-78"/>
              </a:rPr>
              <a:t>المجتمع</a:t>
            </a:r>
            <a:endParaRPr lang="en-US" sz="6000" b="1" spc="41" dirty="0">
              <a:solidFill>
                <a:srgbClr val="0070C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08836434"/>
      </p:ext>
    </p:extLst>
  </p:cSld>
  <p:clrMapOvr>
    <a:masterClrMapping/>
  </p:clrMapOvr>
  <mc:AlternateContent xmlns:mc="http://schemas.openxmlformats.org/markup-compatibility/2006" xmlns:p14="http://schemas.microsoft.com/office/powerpoint/2010/main">
    <mc:Choice Requires="p14">
      <p:transition spd="slow" p14:dur="2000" advTm="178333"/>
    </mc:Choice>
    <mc:Fallback xmlns="">
      <p:transition spd="slow" advTm="17833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dirty="0"/>
          </a:p>
        </p:txBody>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6784983" y="2672487"/>
            <a:ext cx="10848597" cy="5530360"/>
          </a:xfrm>
          <a:prstGeom prst="rect">
            <a:avLst/>
          </a:prstGeom>
        </p:spPr>
        <p:txBody>
          <a:bodyPr lIns="0" tIns="0" rIns="0" bIns="0" rtlCol="0" anchor="t">
            <a:spAutoFit/>
          </a:bodyPr>
          <a:lstStyle/>
          <a:p>
            <a:pPr algn="just" rtl="1">
              <a:lnSpc>
                <a:spcPts val="3851"/>
              </a:lnSpc>
            </a:pPr>
            <a:r>
              <a:rPr lang="en-US" sz="4000" dirty="0" err="1">
                <a:solidFill>
                  <a:srgbClr val="0D0D0D"/>
                </a:solidFill>
                <a:latin typeface="Sakkal Majalla" panose="02000000000000000000" pitchFamily="2" charset="-78"/>
                <a:cs typeface="Sakkal Majalla" panose="02000000000000000000" pitchFamily="2" charset="-78"/>
              </a:rPr>
              <a:t>يتسم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بكونه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عملية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تتطلب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قدرًا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كبيرًا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التفرد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والإبداع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ورغم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ظهور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الحواسيب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والبرمجيات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المعقدة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القادرة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تحليل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كميات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هائلة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البيانات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زال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فنًا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أكثر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كونه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قائمًا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بحدّ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ذاته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ويجب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تخصص</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جهود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لتتوافق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بيئتها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المحيطة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وأسلوب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وعليه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يستحيل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وجود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إستراتيجيتي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متطابقتين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تمامًا</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3851"/>
              </a:lnSpc>
            </a:pPr>
            <a:r>
              <a:rPr lang="en-US" sz="4000" dirty="0" err="1">
                <a:solidFill>
                  <a:srgbClr val="0D0D0D"/>
                </a:solidFill>
                <a:latin typeface="Sakkal Majalla" panose="02000000000000000000" pitchFamily="2" charset="-78"/>
                <a:cs typeface="Sakkal Majalla" panose="02000000000000000000" pitchFamily="2" charset="-78"/>
              </a:rPr>
              <a:t>وبما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يلعب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أدوارًا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متنوعة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بحسب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تقتضيه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ظروف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أدى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تقسيم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عدد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التصنيفات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المختلفة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ننفي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وجود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قواعد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تسويقية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عامة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تصلح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لمعظم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وهي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موجودة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بالفعل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ولكن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نريد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قوله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عوامل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معيّنة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تحتّم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إجراء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بعض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التعديات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خطة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الأساسية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لتصبح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أكثر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ملائمة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لإستراتيجية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وأهدافها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ومعالم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بيئة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المحيطة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بها</a:t>
            </a:r>
            <a:r>
              <a:rPr lang="en-US" sz="4000" dirty="0">
                <a:solidFill>
                  <a:srgbClr val="0D0D0D"/>
                </a:solidFill>
                <a:latin typeface="Sakkal Majalla" panose="02000000000000000000" pitchFamily="2" charset="-78"/>
                <a:cs typeface="Sakkal Majalla" panose="02000000000000000000" pitchFamily="2" charset="-78"/>
              </a:rPr>
              <a:t>.</a:t>
            </a:r>
          </a:p>
        </p:txBody>
      </p:sp>
      <p:sp>
        <p:nvSpPr>
          <p:cNvPr id="7" name="Freeform 7"/>
          <p:cNvSpPr/>
          <p:nvPr/>
        </p:nvSpPr>
        <p:spPr>
          <a:xfrm>
            <a:off x="1999502" y="3551835"/>
            <a:ext cx="4017073" cy="4114800"/>
          </a:xfrm>
          <a:custGeom>
            <a:avLst/>
            <a:gdLst/>
            <a:ahLst/>
            <a:cxnLst/>
            <a:rect l="l" t="t" r="r" b="b"/>
            <a:pathLst>
              <a:path w="4017073" h="4114800">
                <a:moveTo>
                  <a:pt x="0" y="0"/>
                </a:moveTo>
                <a:lnTo>
                  <a:pt x="4017074" y="0"/>
                </a:lnTo>
                <a:lnTo>
                  <a:pt x="4017074"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dirty="0">
                <a:solidFill>
                  <a:srgbClr val="000000"/>
                </a:solidFill>
                <a:latin typeface="TT Rounds Condensed Bold"/>
              </a:rPr>
              <a:t>www.midocean.ae</a:t>
            </a:r>
          </a:p>
        </p:txBody>
      </p:sp>
      <p:sp>
        <p:nvSpPr>
          <p:cNvPr id="9" name="TextBox 9"/>
          <p:cNvSpPr txBox="1"/>
          <p:nvPr/>
        </p:nvSpPr>
        <p:spPr>
          <a:xfrm>
            <a:off x="10820400" y="1733803"/>
            <a:ext cx="6813181" cy="654025"/>
          </a:xfrm>
          <a:prstGeom prst="rect">
            <a:avLst/>
          </a:prstGeom>
        </p:spPr>
        <p:txBody>
          <a:bodyPr wrap="square" lIns="0" tIns="0" rIns="0" bIns="0" rtlCol="0" anchor="t">
            <a:spAutoFit/>
          </a:bodyPr>
          <a:lstStyle/>
          <a:p>
            <a:pPr algn="r">
              <a:lnSpc>
                <a:spcPts val="4439"/>
              </a:lnSpc>
              <a:spcBef>
                <a:spcPct val="0"/>
              </a:spcBef>
            </a:pPr>
            <a:r>
              <a:rPr lang="en-US" sz="6000" b="1" spc="34" dirty="0" err="1">
                <a:solidFill>
                  <a:srgbClr val="FF0000"/>
                </a:solidFill>
                <a:latin typeface="Sakkal Majalla" panose="02000000000000000000" pitchFamily="2" charset="-78"/>
                <a:cs typeface="Sakkal Majalla" panose="02000000000000000000" pitchFamily="2" charset="-78"/>
              </a:rPr>
              <a:t>تصنيف</a:t>
            </a:r>
            <a:r>
              <a:rPr lang="en-US" sz="6000" b="1" spc="34" dirty="0">
                <a:solidFill>
                  <a:srgbClr val="FF0000"/>
                </a:solidFill>
                <a:latin typeface="Sakkal Majalla" panose="02000000000000000000" pitchFamily="2" charset="-78"/>
                <a:cs typeface="Sakkal Majalla" panose="02000000000000000000" pitchFamily="2" charset="-78"/>
              </a:rPr>
              <a:t> </a:t>
            </a:r>
            <a:r>
              <a:rPr lang="en-US" sz="6000" b="1" spc="34" dirty="0" err="1">
                <a:solidFill>
                  <a:srgbClr val="FF0000"/>
                </a:solidFill>
                <a:latin typeface="Sakkal Majalla" panose="02000000000000000000" pitchFamily="2" charset="-78"/>
                <a:cs typeface="Sakkal Majalla" panose="02000000000000000000" pitchFamily="2" charset="-78"/>
              </a:rPr>
              <a:t>التسويق</a:t>
            </a:r>
            <a:r>
              <a:rPr lang="en-US" sz="6000" b="1" spc="34" dirty="0">
                <a:solidFill>
                  <a:srgbClr val="FF0000"/>
                </a:solidFill>
                <a:latin typeface="Sakkal Majalla" panose="02000000000000000000" pitchFamily="2" charset="-78"/>
                <a:cs typeface="Sakkal Majalla" panose="02000000000000000000" pitchFamily="2" charset="-78"/>
              </a:rPr>
              <a:t> </a:t>
            </a:r>
            <a:r>
              <a:rPr lang="en-US" sz="6000" b="1" spc="34" dirty="0" err="1">
                <a:solidFill>
                  <a:srgbClr val="FF0000"/>
                </a:solidFill>
                <a:latin typeface="Sakkal Majalla" panose="02000000000000000000" pitchFamily="2" charset="-78"/>
                <a:cs typeface="Sakkal Majalla" panose="02000000000000000000" pitchFamily="2" charset="-78"/>
              </a:rPr>
              <a:t>بحسب</a:t>
            </a:r>
            <a:r>
              <a:rPr lang="en-US" sz="6000" b="1" spc="34" dirty="0">
                <a:solidFill>
                  <a:srgbClr val="FF0000"/>
                </a:solidFill>
                <a:latin typeface="Sakkal Majalla" panose="02000000000000000000" pitchFamily="2" charset="-78"/>
                <a:cs typeface="Sakkal Majalla" panose="02000000000000000000" pitchFamily="2" charset="-78"/>
              </a:rPr>
              <a:t> </a:t>
            </a:r>
            <a:r>
              <a:rPr lang="en-US" sz="6000" b="1" spc="34" dirty="0" err="1">
                <a:solidFill>
                  <a:srgbClr val="FF0000"/>
                </a:solidFill>
                <a:latin typeface="Sakkal Majalla" panose="02000000000000000000" pitchFamily="2" charset="-78"/>
                <a:cs typeface="Sakkal Majalla" panose="02000000000000000000" pitchFamily="2" charset="-78"/>
              </a:rPr>
              <a:t>دوره</a:t>
            </a:r>
            <a:endParaRPr lang="en-US" sz="6000" b="1" spc="34"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61341"/>
    </mc:Choice>
    <mc:Fallback xmlns="">
      <p:transition spd="slow" advTm="16134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dirty="0"/>
          </a:p>
        </p:txBody>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7107341" y="3058759"/>
            <a:ext cx="10930753" cy="4193456"/>
          </a:xfrm>
          <a:prstGeom prst="rect">
            <a:avLst/>
          </a:prstGeom>
        </p:spPr>
        <p:txBody>
          <a:bodyPr wrap="square" lIns="0" tIns="0" rIns="0" bIns="0" rtlCol="0" anchor="t">
            <a:spAutoFit/>
          </a:bodyPr>
          <a:lstStyle/>
          <a:p>
            <a:pPr algn="just" rtl="1">
              <a:lnSpc>
                <a:spcPts val="3595"/>
              </a:lnSpc>
            </a:pPr>
            <a:r>
              <a:rPr lang="en-US" sz="4000" dirty="0">
                <a:solidFill>
                  <a:srgbClr val="0D0D0D"/>
                </a:solidFill>
                <a:latin typeface="Sakkal Majalla" panose="02000000000000000000" pitchFamily="2" charset="-78"/>
                <a:cs typeface="Sakkal Majalla" panose="02000000000000000000" pitchFamily="2" charset="-78"/>
              </a:rPr>
              <a:t>يعد </a:t>
            </a:r>
            <a:r>
              <a:rPr lang="en-US" sz="4000" dirty="0" err="1">
                <a:solidFill>
                  <a:srgbClr val="0D0D0D"/>
                </a:solidFill>
                <a:latin typeface="Sakkal Majalla" panose="02000000000000000000" pitchFamily="2" charset="-78"/>
                <a:cs typeface="Sakkal Majalla" panose="02000000000000000000" pitchFamily="2" charset="-78"/>
              </a:rPr>
              <a:t>تقسيم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كلي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وجزئي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تقسيمًا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حديثًا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ظهر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التقسيم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البداية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نتيجة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الجدل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الدائر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حول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حدود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مسؤولية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يقتصر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دور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نجاح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فقط</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يجب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عليه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يأخذ</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الحسبان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تحقيق</a:t>
            </a:r>
            <a:r>
              <a:rPr lang="en-US" sz="4000" dirty="0">
                <a:solidFill>
                  <a:srgbClr val="0D0D0D"/>
                </a:solidFill>
                <a:latin typeface="Sakkal Majalla" panose="02000000000000000000" pitchFamily="2" charset="-78"/>
                <a:cs typeface="Sakkal Majalla" panose="02000000000000000000" pitchFamily="2" charset="-78"/>
              </a:rPr>
              <a:t> الرفاهية </a:t>
            </a:r>
            <a:r>
              <a:rPr lang="en-US" sz="4000" dirty="0" err="1">
                <a:solidFill>
                  <a:srgbClr val="0D0D0D"/>
                </a:solidFill>
                <a:latin typeface="Sakkal Majalla" panose="02000000000000000000" pitchFamily="2" charset="-78"/>
                <a:cs typeface="Sakkal Majalla" panose="02000000000000000000" pitchFamily="2" charset="-78"/>
              </a:rPr>
              <a:t>الاقتصادية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للمجتمع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بأكمله</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3595"/>
              </a:lnSpc>
            </a:pPr>
            <a:r>
              <a:rPr lang="en-US" sz="4000" dirty="0" err="1">
                <a:solidFill>
                  <a:srgbClr val="0D0D0D"/>
                </a:solidFill>
                <a:latin typeface="Sakkal Majalla" panose="02000000000000000000" pitchFamily="2" charset="-78"/>
                <a:cs typeface="Sakkal Majalla" panose="02000000000000000000" pitchFamily="2" charset="-78"/>
              </a:rPr>
              <a:t>لقد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غيّرت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وجهة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النظر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الثانية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الكلي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طريقة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تغييرًا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جذريًا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وأصبح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الضروري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تقييم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قرارات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ناحية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تأثيرها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الأفراد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والمؤسسات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المجتمع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سواءً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إيجابًا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سلبًا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عام</a:t>
            </a:r>
            <a:r>
              <a:rPr lang="en-US" sz="4000" dirty="0">
                <a:solidFill>
                  <a:srgbClr val="0D0D0D"/>
                </a:solidFill>
                <a:latin typeface="Sakkal Majalla" panose="02000000000000000000" pitchFamily="2" charset="-78"/>
                <a:cs typeface="Sakkal Majalla" panose="02000000000000000000" pitchFamily="2" charset="-78"/>
              </a:rPr>
              <a:t> 1982 ، </a:t>
            </a:r>
            <a:r>
              <a:rPr lang="en-US" sz="4000" dirty="0" err="1">
                <a:solidFill>
                  <a:srgbClr val="0D0D0D"/>
                </a:solidFill>
                <a:latin typeface="Sakkal Majalla" panose="02000000000000000000" pitchFamily="2" charset="-78"/>
                <a:cs typeface="Sakkal Majalla" panose="02000000000000000000" pitchFamily="2" charset="-78"/>
              </a:rPr>
              <a:t>أجرى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بونت</a:t>
            </a:r>
            <a:r>
              <a:rPr lang="en-US" sz="4000" dirty="0">
                <a:solidFill>
                  <a:srgbClr val="0D0D0D"/>
                </a:solidFill>
                <a:latin typeface="Sakkal Majalla" panose="02000000000000000000" pitchFamily="2" charset="-78"/>
                <a:cs typeface="Sakkal Majalla" panose="02000000000000000000" pitchFamily="2" charset="-78"/>
              </a:rPr>
              <a:t> ( Bunt) </a:t>
            </a:r>
            <a:r>
              <a:rPr lang="en-US" sz="4000" dirty="0" err="1">
                <a:solidFill>
                  <a:srgbClr val="0D0D0D"/>
                </a:solidFill>
                <a:latin typeface="Sakkal Majalla" panose="02000000000000000000" pitchFamily="2" charset="-78"/>
                <a:cs typeface="Sakkal Majalla" panose="02000000000000000000" pitchFamily="2" charset="-78"/>
              </a:rPr>
              <a:t>وبورنيت</a:t>
            </a:r>
            <a:r>
              <a:rPr lang="en-US" sz="4000" dirty="0">
                <a:solidFill>
                  <a:srgbClr val="0D0D0D"/>
                </a:solidFill>
                <a:latin typeface="Sakkal Majalla" panose="02000000000000000000" pitchFamily="2" charset="-78"/>
                <a:cs typeface="Sakkal Majalla" panose="02000000000000000000" pitchFamily="2" charset="-78"/>
              </a:rPr>
              <a:t> (Burnett ) </a:t>
            </a:r>
            <a:r>
              <a:rPr lang="en-US" sz="4000" dirty="0" err="1">
                <a:solidFill>
                  <a:srgbClr val="0D0D0D"/>
                </a:solidFill>
                <a:latin typeface="Sakkal Majalla" panose="02000000000000000000" pitchFamily="2" charset="-78"/>
                <a:cs typeface="Sakkal Majalla" panose="02000000000000000000" pitchFamily="2" charset="-78"/>
              </a:rPr>
              <a:t>استطلاعًا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للرأي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المجتمع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الأكاديمي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للتفريق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الكلي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والجزئي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بدقة</a:t>
            </a:r>
            <a:r>
              <a:rPr lang="en-US" sz="4000" dirty="0">
                <a:solidFill>
                  <a:srgbClr val="0D0D0D"/>
                </a:solidFill>
                <a:latin typeface="Sakkal Majalla" panose="02000000000000000000" pitchFamily="2" charset="-78"/>
                <a:cs typeface="Sakkal Majalla" panose="02000000000000000000" pitchFamily="2" charset="-78"/>
              </a:rPr>
              <a:t>، </a:t>
            </a:r>
          </a:p>
        </p:txBody>
      </p:sp>
      <p:sp>
        <p:nvSpPr>
          <p:cNvPr id="7" name="Freeform 7"/>
          <p:cNvSpPr/>
          <p:nvPr/>
        </p:nvSpPr>
        <p:spPr>
          <a:xfrm>
            <a:off x="505625" y="3574303"/>
            <a:ext cx="4527978" cy="4114800"/>
          </a:xfrm>
          <a:custGeom>
            <a:avLst/>
            <a:gdLst/>
            <a:ahLst/>
            <a:cxnLst/>
            <a:rect l="l" t="t" r="r" b="b"/>
            <a:pathLst>
              <a:path w="4527978" h="4114800">
                <a:moveTo>
                  <a:pt x="0" y="0"/>
                </a:moveTo>
                <a:lnTo>
                  <a:pt x="4527978" y="0"/>
                </a:lnTo>
                <a:lnTo>
                  <a:pt x="4527978"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sp>
        <p:nvSpPr>
          <p:cNvPr id="9" name="TextBox 9"/>
          <p:cNvSpPr txBox="1"/>
          <p:nvPr/>
        </p:nvSpPr>
        <p:spPr>
          <a:xfrm>
            <a:off x="8517630" y="1370349"/>
            <a:ext cx="9119646" cy="894476"/>
          </a:xfrm>
          <a:prstGeom prst="rect">
            <a:avLst/>
          </a:prstGeom>
        </p:spPr>
        <p:txBody>
          <a:bodyPr lIns="0" tIns="0" rIns="0" bIns="0" rtlCol="0" anchor="t">
            <a:spAutoFit/>
          </a:bodyPr>
          <a:lstStyle/>
          <a:p>
            <a:pPr marL="1165860" lvl="1" indent="-582930" algn="just" rtl="1">
              <a:lnSpc>
                <a:spcPts val="6933"/>
              </a:lnSpc>
              <a:buAutoNum type="arabicPeriod"/>
            </a:pPr>
            <a:r>
              <a:rPr lang="en-US" sz="6000" b="1" dirty="0" err="1">
                <a:solidFill>
                  <a:srgbClr val="0070C0"/>
                </a:solidFill>
                <a:latin typeface="Sakkal Majalla" panose="02000000000000000000" pitchFamily="2" charset="-78"/>
                <a:cs typeface="Sakkal Majalla" panose="02000000000000000000" pitchFamily="2" charset="-78"/>
              </a:rPr>
              <a:t>التسويق</a:t>
            </a:r>
            <a:r>
              <a:rPr lang="en-US" sz="6000" b="1" dirty="0">
                <a:solidFill>
                  <a:srgbClr val="0070C0"/>
                </a:solidFill>
                <a:latin typeface="Sakkal Majalla" panose="02000000000000000000" pitchFamily="2" charset="-78"/>
                <a:cs typeface="Sakkal Majalla" panose="02000000000000000000" pitchFamily="2" charset="-78"/>
              </a:rPr>
              <a:t> </a:t>
            </a:r>
            <a:r>
              <a:rPr lang="en-US" sz="6000" b="1" dirty="0" err="1">
                <a:solidFill>
                  <a:srgbClr val="0070C0"/>
                </a:solidFill>
                <a:latin typeface="Sakkal Majalla" panose="02000000000000000000" pitchFamily="2" charset="-78"/>
                <a:cs typeface="Sakkal Majalla" panose="02000000000000000000" pitchFamily="2" charset="-78"/>
              </a:rPr>
              <a:t>الكلي</a:t>
            </a:r>
            <a:r>
              <a:rPr lang="en-US" sz="6000" b="1" dirty="0">
                <a:solidFill>
                  <a:srgbClr val="0070C0"/>
                </a:solidFill>
                <a:latin typeface="Sakkal Majalla" panose="02000000000000000000" pitchFamily="2" charset="-78"/>
                <a:cs typeface="Sakkal Majalla" panose="02000000000000000000" pitchFamily="2" charset="-78"/>
              </a:rPr>
              <a:t> </a:t>
            </a:r>
            <a:r>
              <a:rPr lang="en-US" sz="6000" b="1" dirty="0" err="1">
                <a:solidFill>
                  <a:srgbClr val="0070C0"/>
                </a:solidFill>
                <a:latin typeface="Sakkal Majalla" panose="02000000000000000000" pitchFamily="2" charset="-78"/>
                <a:cs typeface="Sakkal Majalla" panose="02000000000000000000" pitchFamily="2" charset="-78"/>
              </a:rPr>
              <a:t>والجزئي</a:t>
            </a:r>
            <a:endParaRPr lang="en-US" sz="6000" b="1" dirty="0">
              <a:solidFill>
                <a:srgbClr val="0070C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77565"/>
    </mc:Choice>
    <mc:Fallback xmlns="">
      <p:transition spd="slow" advTm="7756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dirty="0"/>
          </a:p>
        </p:txBody>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6786269" y="3044539"/>
            <a:ext cx="10321153" cy="4655121"/>
          </a:xfrm>
          <a:prstGeom prst="rect">
            <a:avLst/>
          </a:prstGeom>
        </p:spPr>
        <p:txBody>
          <a:bodyPr wrap="square" lIns="0" tIns="0" rIns="0" bIns="0" rtlCol="0" anchor="t">
            <a:spAutoFit/>
          </a:bodyPr>
          <a:lstStyle/>
          <a:p>
            <a:pPr algn="just" rtl="1">
              <a:lnSpc>
                <a:spcPts val="3595"/>
              </a:lnSpc>
            </a:pPr>
            <a:r>
              <a:rPr lang="en-US" sz="4000" dirty="0" err="1">
                <a:solidFill>
                  <a:srgbClr val="0D0D0D"/>
                </a:solidFill>
                <a:latin typeface="Sakkal Majalla" panose="02000000000000000000" pitchFamily="2" charset="-78"/>
                <a:cs typeface="Sakkal Majalla" panose="02000000000000000000" pitchFamily="2" charset="-78"/>
              </a:rPr>
              <a:t>وقد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وجدوا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التفريق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بينهما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يعتمد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عدد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العوامل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منها</a:t>
            </a:r>
            <a:r>
              <a:rPr lang="en-US" sz="4000" dirty="0">
                <a:solidFill>
                  <a:srgbClr val="0D0D0D"/>
                </a:solidFill>
                <a:latin typeface="Sakkal Majalla" panose="02000000000000000000" pitchFamily="2" charset="-78"/>
                <a:cs typeface="Sakkal Majalla" panose="02000000000000000000" pitchFamily="2" charset="-78"/>
              </a:rPr>
              <a:t>: </a:t>
            </a:r>
            <a:endParaRPr lang="ar-EG" sz="4000" dirty="0">
              <a:solidFill>
                <a:srgbClr val="0D0D0D"/>
              </a:solidFill>
              <a:latin typeface="Sakkal Majalla" panose="02000000000000000000" pitchFamily="2" charset="-78"/>
              <a:cs typeface="Sakkal Majalla" panose="02000000000000000000" pitchFamily="2" charset="-78"/>
            </a:endParaRPr>
          </a:p>
          <a:p>
            <a:pPr algn="just" rtl="1">
              <a:lnSpc>
                <a:spcPts val="3595"/>
              </a:lnSpc>
            </a:pPr>
            <a:r>
              <a:rPr lang="en-US" sz="4000" dirty="0" err="1">
                <a:solidFill>
                  <a:srgbClr val="0D0D0D"/>
                </a:solidFill>
                <a:latin typeface="Sakkal Majalla" panose="02000000000000000000" pitchFamily="2" charset="-78"/>
                <a:cs typeface="Sakkal Majalla" panose="02000000000000000000" pitchFamily="2" charset="-78"/>
              </a:rPr>
              <a:t>مجال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الدراسة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منهما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والمنظور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الذي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تُؤخذ</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جهة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المجتمع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جهة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بالإضافة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الجهة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عليها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نتائج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النشاط</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التسويقي</a:t>
            </a:r>
            <a:r>
              <a:rPr lang="en-US" sz="4000" dirty="0">
                <a:solidFill>
                  <a:srgbClr val="0D0D0D"/>
                </a:solidFill>
                <a:latin typeface="Sakkal Majalla" panose="02000000000000000000" pitchFamily="2" charset="-78"/>
                <a:cs typeface="Sakkal Majalla" panose="02000000000000000000" pitchFamily="2" charset="-78"/>
              </a:rPr>
              <a:t>. </a:t>
            </a:r>
            <a:endParaRPr lang="ar-EG" sz="4000" dirty="0">
              <a:solidFill>
                <a:srgbClr val="0D0D0D"/>
              </a:solidFill>
              <a:latin typeface="Sakkal Majalla" panose="02000000000000000000" pitchFamily="2" charset="-78"/>
              <a:cs typeface="Sakkal Majalla" panose="02000000000000000000" pitchFamily="2" charset="-78"/>
            </a:endParaRPr>
          </a:p>
          <a:p>
            <a:pPr algn="just" rtl="1">
              <a:lnSpc>
                <a:spcPts val="3595"/>
              </a:lnSpc>
            </a:pPr>
            <a:r>
              <a:rPr lang="en-US" sz="4000" dirty="0" err="1">
                <a:solidFill>
                  <a:srgbClr val="0D0D0D"/>
                </a:solidFill>
                <a:latin typeface="Sakkal Majalla" panose="02000000000000000000" pitchFamily="2" charset="-78"/>
                <a:cs typeface="Sakkal Majalla" panose="02000000000000000000" pitchFamily="2" charset="-78"/>
              </a:rPr>
              <a:t>ومن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الأمثلة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الكلي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دراسة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أنظمة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الدول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المختلفة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ونتائج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القرارات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المجتمع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وتأثير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بعض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التقنيات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صفقات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مثل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استعمال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الماسحات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الضوئية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وأجهزة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الصرّاف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الآلي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المصارف</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3595"/>
              </a:lnSpc>
            </a:pPr>
            <a:r>
              <a:rPr lang="en-US" sz="4000" dirty="0" err="1">
                <a:solidFill>
                  <a:srgbClr val="0D0D0D"/>
                </a:solidFill>
                <a:latin typeface="Sakkal Majalla" panose="02000000000000000000" pitchFamily="2" charset="-78"/>
                <a:cs typeface="Sakkal Majalla" panose="02000000000000000000" pitchFamily="2" charset="-78"/>
              </a:rPr>
              <a:t>أما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الجزئي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أمثلته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تحديد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حجم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حصة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السوق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وآليّة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تسعير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المنتجات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وكيفية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تقييم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الحملات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التسويقية</a:t>
            </a:r>
            <a:endParaRPr lang="en-US" sz="40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1143000" y="3314700"/>
            <a:ext cx="4527978" cy="4114800"/>
          </a:xfrm>
          <a:custGeom>
            <a:avLst/>
            <a:gdLst/>
            <a:ahLst/>
            <a:cxnLst/>
            <a:rect l="l" t="t" r="r" b="b"/>
            <a:pathLst>
              <a:path w="4527978" h="4114800">
                <a:moveTo>
                  <a:pt x="0" y="0"/>
                </a:moveTo>
                <a:lnTo>
                  <a:pt x="4527978" y="0"/>
                </a:lnTo>
                <a:lnTo>
                  <a:pt x="4527978"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sp>
        <p:nvSpPr>
          <p:cNvPr id="9" name="TextBox 9">
            <a:extLst>
              <a:ext uri="{FF2B5EF4-FFF2-40B4-BE49-F238E27FC236}">
                <a16:creationId xmlns:a16="http://schemas.microsoft.com/office/drawing/2014/main" id="{56EC459E-93D6-4109-BEA7-C8A1D4CB453D}"/>
              </a:ext>
            </a:extLst>
          </p:cNvPr>
          <p:cNvSpPr txBox="1"/>
          <p:nvPr/>
        </p:nvSpPr>
        <p:spPr>
          <a:xfrm>
            <a:off x="8517630" y="1370349"/>
            <a:ext cx="9119646" cy="894476"/>
          </a:xfrm>
          <a:prstGeom prst="rect">
            <a:avLst/>
          </a:prstGeom>
        </p:spPr>
        <p:txBody>
          <a:bodyPr lIns="0" tIns="0" rIns="0" bIns="0" rtlCol="0" anchor="t">
            <a:spAutoFit/>
          </a:bodyPr>
          <a:lstStyle/>
          <a:p>
            <a:pPr marL="1165860" lvl="1" indent="-582930" algn="just" rtl="1">
              <a:lnSpc>
                <a:spcPts val="6933"/>
              </a:lnSpc>
              <a:buAutoNum type="arabicPeriod"/>
            </a:pPr>
            <a:r>
              <a:rPr lang="en-US" sz="6000" b="1" dirty="0" err="1">
                <a:solidFill>
                  <a:srgbClr val="0070C0"/>
                </a:solidFill>
                <a:latin typeface="Sakkal Majalla" panose="02000000000000000000" pitchFamily="2" charset="-78"/>
                <a:cs typeface="Sakkal Majalla" panose="02000000000000000000" pitchFamily="2" charset="-78"/>
              </a:rPr>
              <a:t>التسويق</a:t>
            </a:r>
            <a:r>
              <a:rPr lang="en-US" sz="6000" b="1" dirty="0">
                <a:solidFill>
                  <a:srgbClr val="0070C0"/>
                </a:solidFill>
                <a:latin typeface="Sakkal Majalla" panose="02000000000000000000" pitchFamily="2" charset="-78"/>
                <a:cs typeface="Sakkal Majalla" panose="02000000000000000000" pitchFamily="2" charset="-78"/>
              </a:rPr>
              <a:t> </a:t>
            </a:r>
            <a:r>
              <a:rPr lang="en-US" sz="6000" b="1" dirty="0" err="1">
                <a:solidFill>
                  <a:srgbClr val="0070C0"/>
                </a:solidFill>
                <a:latin typeface="Sakkal Majalla" panose="02000000000000000000" pitchFamily="2" charset="-78"/>
                <a:cs typeface="Sakkal Majalla" panose="02000000000000000000" pitchFamily="2" charset="-78"/>
              </a:rPr>
              <a:t>الكلي</a:t>
            </a:r>
            <a:r>
              <a:rPr lang="en-US" sz="6000" b="1" dirty="0">
                <a:solidFill>
                  <a:srgbClr val="0070C0"/>
                </a:solidFill>
                <a:latin typeface="Sakkal Majalla" panose="02000000000000000000" pitchFamily="2" charset="-78"/>
                <a:cs typeface="Sakkal Majalla" panose="02000000000000000000" pitchFamily="2" charset="-78"/>
              </a:rPr>
              <a:t> </a:t>
            </a:r>
            <a:r>
              <a:rPr lang="en-US" sz="6000" b="1" dirty="0" err="1">
                <a:solidFill>
                  <a:srgbClr val="0070C0"/>
                </a:solidFill>
                <a:latin typeface="Sakkal Majalla" panose="02000000000000000000" pitchFamily="2" charset="-78"/>
                <a:cs typeface="Sakkal Majalla" panose="02000000000000000000" pitchFamily="2" charset="-78"/>
              </a:rPr>
              <a:t>والجزئي</a:t>
            </a:r>
            <a:endParaRPr lang="en-US" sz="6000" b="1" dirty="0">
              <a:solidFill>
                <a:srgbClr val="0070C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4247134290"/>
      </p:ext>
    </p:extLst>
  </p:cSld>
  <p:clrMapOvr>
    <a:masterClrMapping/>
  </p:clrMapOvr>
  <mc:AlternateContent xmlns:mc="http://schemas.openxmlformats.org/markup-compatibility/2006" xmlns:p14="http://schemas.microsoft.com/office/powerpoint/2010/main">
    <mc:Choice Requires="p14">
      <p:transition spd="slow" p14:dur="2000" advTm="95207"/>
    </mc:Choice>
    <mc:Fallback xmlns="">
      <p:transition spd="slow" advTm="9520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5586883" y="2525916"/>
            <a:ext cx="12395572" cy="5806077"/>
          </a:xfrm>
          <a:prstGeom prst="rect">
            <a:avLst/>
          </a:prstGeom>
        </p:spPr>
        <p:txBody>
          <a:bodyPr lIns="0" tIns="0" rIns="0" bIns="0" rtlCol="0" anchor="t">
            <a:spAutoFit/>
          </a:bodyPr>
          <a:lstStyle/>
          <a:p>
            <a:pPr algn="just" rtl="1">
              <a:lnSpc>
                <a:spcPts val="4108"/>
              </a:lnSpc>
            </a:pPr>
            <a:r>
              <a:rPr lang="en-US" sz="4000" dirty="0" err="1">
                <a:solidFill>
                  <a:srgbClr val="0D0D0D"/>
                </a:solidFill>
                <a:latin typeface="Sakkal Majalla" panose="02000000000000000000" pitchFamily="2" charset="-78"/>
                <a:cs typeface="Sakkal Majalla" panose="02000000000000000000" pitchFamily="2" charset="-78"/>
              </a:rPr>
              <a:t>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يكون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التفريق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الخدمات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السلع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واضحًا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دومًا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ولكن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بصفة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عامّة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تتسم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الخدمات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بأنها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غير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ملموسة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استهلاكها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يتزامن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إنتاجها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يصعب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وضع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معايير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محددة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لاعتمادها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الجهد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البشري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ومشاركة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المستهلك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إنتاج </a:t>
            </a:r>
            <a:r>
              <a:rPr lang="en-US" sz="4000" dirty="0" err="1">
                <a:solidFill>
                  <a:srgbClr val="0D0D0D"/>
                </a:solidFill>
                <a:latin typeface="Sakkal Majalla" panose="02000000000000000000" pitchFamily="2" charset="-78"/>
                <a:cs typeface="Sakkal Majalla" panose="02000000000000000000" pitchFamily="2" charset="-78"/>
              </a:rPr>
              <a:t>الخدمة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يريدها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بعض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الأحيان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السلع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فهي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النقيض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تمامًا</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4108"/>
              </a:lnSpc>
            </a:pPr>
            <a:r>
              <a:rPr lang="en-US" sz="4000" dirty="0" err="1">
                <a:solidFill>
                  <a:srgbClr val="0D0D0D"/>
                </a:solidFill>
                <a:latin typeface="Sakkal Majalla" panose="02000000000000000000" pitchFamily="2" charset="-78"/>
                <a:cs typeface="Sakkal Majalla" panose="02000000000000000000" pitchFamily="2" charset="-78"/>
              </a:rPr>
              <a:t>بالتالي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تختلف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استراتيجيات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حالة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السلع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تُستعمل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حالة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الخدمات</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4108"/>
              </a:lnSpc>
            </a:pP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سبيل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المثال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يحاول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الطبيب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يجعل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خدماته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ملموسة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خ</a:t>
            </a:r>
            <a:r>
              <a:rPr lang="ar-EG" sz="4000" dirty="0">
                <a:solidFill>
                  <a:srgbClr val="0D0D0D"/>
                </a:solidFill>
                <a:latin typeface="Sakkal Majalla" panose="02000000000000000000" pitchFamily="2" charset="-78"/>
                <a:cs typeface="Sakkal Majalla" panose="02000000000000000000" pitchFamily="2" charset="-78"/>
              </a:rPr>
              <a:t>ل</a:t>
            </a:r>
            <a:r>
              <a:rPr lang="en-US" sz="4000" dirty="0" err="1">
                <a:solidFill>
                  <a:srgbClr val="0D0D0D"/>
                </a:solidFill>
                <a:latin typeface="Sakkal Majalla" panose="02000000000000000000" pitchFamily="2" charset="-78"/>
                <a:cs typeface="Sakkal Majalla" panose="02000000000000000000" pitchFamily="2" charset="-78"/>
              </a:rPr>
              <a:t>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توفير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بيئة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للخدمة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تشمل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غرفة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للانتظار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وغرفة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للفحص</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وشهادات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معلقة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الحائط</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لإقناع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المرضى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بأنهم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يتلقون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رعاية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صحيّة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جيّدة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المقابل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يحاول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منتجو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القهوة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تقديم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خدمات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غير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ملموسة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للتميّز</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المنافسة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ويشمل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استعمال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أغلفة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جذابة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وتمويل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إعلانات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تظهر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أشخاصًا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ناجحين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لشيء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سوى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يحتسون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القهوة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صبيحة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يوم</a:t>
            </a:r>
            <a:endParaRPr lang="en-US" sz="40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1028700" y="3086100"/>
            <a:ext cx="3477006" cy="4114800"/>
          </a:xfrm>
          <a:custGeom>
            <a:avLst/>
            <a:gdLst/>
            <a:ahLst/>
            <a:cxnLst/>
            <a:rect l="l" t="t" r="r" b="b"/>
            <a:pathLst>
              <a:path w="3477006" h="4114800">
                <a:moveTo>
                  <a:pt x="0" y="0"/>
                </a:moveTo>
                <a:lnTo>
                  <a:pt x="3477006" y="0"/>
                </a:lnTo>
                <a:lnTo>
                  <a:pt x="3477006"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sp>
        <p:nvSpPr>
          <p:cNvPr id="9" name="TextBox 9"/>
          <p:cNvSpPr txBox="1"/>
          <p:nvPr/>
        </p:nvSpPr>
        <p:spPr>
          <a:xfrm>
            <a:off x="9753600" y="1724278"/>
            <a:ext cx="8228855" cy="692497"/>
          </a:xfrm>
          <a:prstGeom prst="rect">
            <a:avLst/>
          </a:prstGeom>
        </p:spPr>
        <p:txBody>
          <a:bodyPr wrap="square" lIns="0" tIns="0" rIns="0" bIns="0" rtlCol="0" anchor="t">
            <a:spAutoFit/>
          </a:bodyPr>
          <a:lstStyle/>
          <a:p>
            <a:pPr algn="r" rtl="1">
              <a:lnSpc>
                <a:spcPts val="4799"/>
              </a:lnSpc>
              <a:spcBef>
                <a:spcPct val="0"/>
              </a:spcBef>
            </a:pPr>
            <a:r>
              <a:rPr lang="ar-EG" sz="6000" b="1" spc="37" dirty="0">
                <a:solidFill>
                  <a:srgbClr val="0070C0"/>
                </a:solidFill>
                <a:latin typeface="Sakkal Majalla" panose="02000000000000000000" pitchFamily="2" charset="-78"/>
                <a:cs typeface="Sakkal Majalla" panose="02000000000000000000" pitchFamily="2" charset="-78"/>
              </a:rPr>
              <a:t>2. </a:t>
            </a:r>
            <a:r>
              <a:rPr lang="en-US" sz="6000" b="1" spc="37" dirty="0" err="1">
                <a:solidFill>
                  <a:srgbClr val="0070C0"/>
                </a:solidFill>
                <a:latin typeface="Sakkal Majalla" panose="02000000000000000000" pitchFamily="2" charset="-78"/>
                <a:cs typeface="Sakkal Majalla" panose="02000000000000000000" pitchFamily="2" charset="-78"/>
              </a:rPr>
              <a:t>تسويق</a:t>
            </a:r>
            <a:r>
              <a:rPr lang="en-US" sz="6000" b="1" spc="37" dirty="0">
                <a:solidFill>
                  <a:srgbClr val="0070C0"/>
                </a:solidFill>
                <a:latin typeface="Sakkal Majalla" panose="02000000000000000000" pitchFamily="2" charset="-78"/>
                <a:cs typeface="Sakkal Majalla" panose="02000000000000000000" pitchFamily="2" charset="-78"/>
              </a:rPr>
              <a:t> </a:t>
            </a:r>
            <a:r>
              <a:rPr lang="en-US" sz="6000" b="1" spc="37" dirty="0" err="1">
                <a:solidFill>
                  <a:srgbClr val="0070C0"/>
                </a:solidFill>
                <a:latin typeface="Sakkal Majalla" panose="02000000000000000000" pitchFamily="2" charset="-78"/>
                <a:cs typeface="Sakkal Majalla" panose="02000000000000000000" pitchFamily="2" charset="-78"/>
              </a:rPr>
              <a:t>الخدمات</a:t>
            </a:r>
            <a:r>
              <a:rPr lang="en-US" sz="6000" b="1" spc="37" dirty="0">
                <a:solidFill>
                  <a:srgbClr val="0070C0"/>
                </a:solidFill>
                <a:latin typeface="Sakkal Majalla" panose="02000000000000000000" pitchFamily="2" charset="-78"/>
                <a:cs typeface="Sakkal Majalla" panose="02000000000000000000" pitchFamily="2" charset="-78"/>
              </a:rPr>
              <a:t> </a:t>
            </a:r>
            <a:r>
              <a:rPr lang="en-US" sz="6000" b="1" spc="37" dirty="0" err="1">
                <a:solidFill>
                  <a:srgbClr val="0070C0"/>
                </a:solidFill>
                <a:latin typeface="Sakkal Majalla" panose="02000000000000000000" pitchFamily="2" charset="-78"/>
                <a:cs typeface="Sakkal Majalla" panose="02000000000000000000" pitchFamily="2" charset="-78"/>
              </a:rPr>
              <a:t>وتسويق</a:t>
            </a:r>
            <a:r>
              <a:rPr lang="en-US" sz="6000" b="1" spc="37" dirty="0">
                <a:solidFill>
                  <a:srgbClr val="0070C0"/>
                </a:solidFill>
                <a:latin typeface="Sakkal Majalla" panose="02000000000000000000" pitchFamily="2" charset="-78"/>
                <a:cs typeface="Sakkal Majalla" panose="02000000000000000000" pitchFamily="2" charset="-78"/>
              </a:rPr>
              <a:t> </a:t>
            </a:r>
            <a:r>
              <a:rPr lang="en-US" sz="6000" b="1" spc="37" dirty="0" err="1">
                <a:solidFill>
                  <a:srgbClr val="0070C0"/>
                </a:solidFill>
                <a:latin typeface="Sakkal Majalla" panose="02000000000000000000" pitchFamily="2" charset="-78"/>
                <a:cs typeface="Sakkal Majalla" panose="02000000000000000000" pitchFamily="2" charset="-78"/>
              </a:rPr>
              <a:t>السلع</a:t>
            </a:r>
            <a:endParaRPr lang="en-US" sz="6000" b="1" spc="37" dirty="0">
              <a:solidFill>
                <a:srgbClr val="0070C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74738"/>
    </mc:Choice>
    <mc:Fallback xmlns="">
      <p:transition spd="slow" advTm="17473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1028700" y="3421952"/>
            <a:ext cx="4350841" cy="5281749"/>
          </a:xfrm>
          <a:custGeom>
            <a:avLst/>
            <a:gdLst/>
            <a:ahLst/>
            <a:cxnLst/>
            <a:rect l="l" t="t" r="r" b="b"/>
            <a:pathLst>
              <a:path w="4350841" h="5281749">
                <a:moveTo>
                  <a:pt x="0" y="0"/>
                </a:moveTo>
                <a:lnTo>
                  <a:pt x="4350841" y="0"/>
                </a:lnTo>
                <a:lnTo>
                  <a:pt x="4350841" y="5281749"/>
                </a:lnTo>
                <a:lnTo>
                  <a:pt x="0" y="5281749"/>
                </a:lnTo>
                <a:lnTo>
                  <a:pt x="0" y="0"/>
                </a:lnTo>
                <a:close/>
              </a:path>
            </a:pathLst>
          </a:custGeom>
          <a:blipFill>
            <a:blip r:embed="rId4"/>
            <a:stretch>
              <a:fillRect/>
            </a:stretch>
          </a:blipFill>
        </p:spPr>
      </p:sp>
      <p:sp>
        <p:nvSpPr>
          <p:cNvPr id="7" name="TextBox 7"/>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sp>
        <p:nvSpPr>
          <p:cNvPr id="8" name="TextBox 8"/>
          <p:cNvSpPr txBox="1"/>
          <p:nvPr/>
        </p:nvSpPr>
        <p:spPr>
          <a:xfrm>
            <a:off x="6149788" y="3006483"/>
            <a:ext cx="11580010" cy="5155257"/>
          </a:xfrm>
          <a:prstGeom prst="rect">
            <a:avLst/>
          </a:prstGeom>
        </p:spPr>
        <p:txBody>
          <a:bodyPr lIns="0" tIns="0" rIns="0" bIns="0" rtlCol="0" anchor="t">
            <a:spAutoFit/>
          </a:bodyPr>
          <a:lstStyle/>
          <a:p>
            <a:pPr algn="just" rtl="1">
              <a:lnSpc>
                <a:spcPts val="3980"/>
              </a:lnSpc>
            </a:pPr>
            <a:r>
              <a:rPr lang="en-US" sz="4000" dirty="0" err="1">
                <a:solidFill>
                  <a:srgbClr val="0D0D0D"/>
                </a:solidFill>
                <a:latin typeface="Sakkal Majalla" panose="02000000000000000000" pitchFamily="2" charset="-78"/>
                <a:cs typeface="Sakkal Majalla" panose="02000000000000000000" pitchFamily="2" charset="-78"/>
              </a:rPr>
              <a:t>كما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يشير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المصطلح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فالفرق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الأساسي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الربحي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وغير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الربحي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الهدف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منهما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حالة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الربحي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يعتمد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نجاح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المسوقين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حجم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الأرباح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وقدرة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دفع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الرواتب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وتسديد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الديون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ورفع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قيمة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حصصها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السوق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وبالمحصلة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يمكن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القول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بقاء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النوع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يعتمد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حجم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الأرباح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تحققها</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3980"/>
              </a:lnSpc>
            </a:pP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المؤسسات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غير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الربحية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تسعى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لإفادة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المجتمع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بغض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النظر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الأرباح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وعليه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فهي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تخضع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لقوانين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ضريبية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مختلفة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تمامًا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ورغم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القانون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يسمح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المؤسسات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بجني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الأرباح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لكنه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يلزمها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باستعمال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الأموال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بطرق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معيّنة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حتى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تحافظ</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تصنيفها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إطار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المؤسسات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غير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الربحية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وهذا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يتطلب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جانب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عوامل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أخرى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تعديل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استراتيجيات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لتصبح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مناسبة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المؤسسات</a:t>
            </a:r>
            <a:r>
              <a:rPr lang="en-US" sz="4000" dirty="0">
                <a:solidFill>
                  <a:srgbClr val="0D0D0D"/>
                </a:solidFill>
                <a:latin typeface="Sakkal Majalla" panose="02000000000000000000" pitchFamily="2" charset="-78"/>
                <a:cs typeface="Sakkal Majalla" panose="02000000000000000000" pitchFamily="2" charset="-78"/>
              </a:rPr>
              <a:t>.</a:t>
            </a:r>
          </a:p>
        </p:txBody>
      </p:sp>
      <p:sp>
        <p:nvSpPr>
          <p:cNvPr id="9" name="TextBox 9"/>
          <p:cNvSpPr txBox="1"/>
          <p:nvPr/>
        </p:nvSpPr>
        <p:spPr>
          <a:xfrm>
            <a:off x="10706401" y="1941285"/>
            <a:ext cx="7290792" cy="740587"/>
          </a:xfrm>
          <a:prstGeom prst="rect">
            <a:avLst/>
          </a:prstGeom>
        </p:spPr>
        <p:txBody>
          <a:bodyPr lIns="0" tIns="0" rIns="0" bIns="0" rtlCol="0" anchor="t">
            <a:spAutoFit/>
          </a:bodyPr>
          <a:lstStyle/>
          <a:p>
            <a:pPr algn="r" rtl="1">
              <a:lnSpc>
                <a:spcPts val="5279"/>
              </a:lnSpc>
              <a:spcBef>
                <a:spcPct val="0"/>
              </a:spcBef>
            </a:pPr>
            <a:r>
              <a:rPr lang="ar-EG" sz="6000" b="1" spc="41" dirty="0">
                <a:solidFill>
                  <a:srgbClr val="0070C0"/>
                </a:solidFill>
                <a:latin typeface="Sakkal Majalla" panose="02000000000000000000" pitchFamily="2" charset="-78"/>
                <a:cs typeface="Sakkal Majalla" panose="02000000000000000000" pitchFamily="2" charset="-78"/>
              </a:rPr>
              <a:t>3. </a:t>
            </a:r>
            <a:r>
              <a:rPr lang="en-US" sz="6000" b="1" spc="41" dirty="0" err="1">
                <a:solidFill>
                  <a:srgbClr val="0070C0"/>
                </a:solidFill>
                <a:latin typeface="Sakkal Majalla" panose="02000000000000000000" pitchFamily="2" charset="-78"/>
                <a:cs typeface="Sakkal Majalla" panose="02000000000000000000" pitchFamily="2" charset="-78"/>
              </a:rPr>
              <a:t>التسويق</a:t>
            </a:r>
            <a:r>
              <a:rPr lang="en-US" sz="6000" b="1" spc="41" dirty="0">
                <a:solidFill>
                  <a:srgbClr val="0070C0"/>
                </a:solidFill>
                <a:latin typeface="Sakkal Majalla" panose="02000000000000000000" pitchFamily="2" charset="-78"/>
                <a:cs typeface="Sakkal Majalla" panose="02000000000000000000" pitchFamily="2" charset="-78"/>
              </a:rPr>
              <a:t> </a:t>
            </a:r>
            <a:r>
              <a:rPr lang="en-US" sz="6000" b="1" spc="41" dirty="0" err="1">
                <a:solidFill>
                  <a:srgbClr val="0070C0"/>
                </a:solidFill>
                <a:latin typeface="Sakkal Majalla" panose="02000000000000000000" pitchFamily="2" charset="-78"/>
                <a:cs typeface="Sakkal Majalla" panose="02000000000000000000" pitchFamily="2" charset="-78"/>
              </a:rPr>
              <a:t>الربحي</a:t>
            </a:r>
            <a:r>
              <a:rPr lang="en-US" sz="6000" b="1" spc="41" dirty="0">
                <a:solidFill>
                  <a:srgbClr val="0070C0"/>
                </a:solidFill>
                <a:latin typeface="Sakkal Majalla" panose="02000000000000000000" pitchFamily="2" charset="-78"/>
                <a:cs typeface="Sakkal Majalla" panose="02000000000000000000" pitchFamily="2" charset="-78"/>
              </a:rPr>
              <a:t> </a:t>
            </a:r>
            <a:r>
              <a:rPr lang="en-US" sz="6000" b="1" spc="41" dirty="0" err="1">
                <a:solidFill>
                  <a:srgbClr val="0070C0"/>
                </a:solidFill>
                <a:latin typeface="Sakkal Majalla" panose="02000000000000000000" pitchFamily="2" charset="-78"/>
                <a:cs typeface="Sakkal Majalla" panose="02000000000000000000" pitchFamily="2" charset="-78"/>
              </a:rPr>
              <a:t>وغير</a:t>
            </a:r>
            <a:r>
              <a:rPr lang="en-US" sz="6000" b="1" spc="41" dirty="0">
                <a:solidFill>
                  <a:srgbClr val="0070C0"/>
                </a:solidFill>
                <a:latin typeface="Sakkal Majalla" panose="02000000000000000000" pitchFamily="2" charset="-78"/>
                <a:cs typeface="Sakkal Majalla" panose="02000000000000000000" pitchFamily="2" charset="-78"/>
              </a:rPr>
              <a:t> </a:t>
            </a:r>
            <a:r>
              <a:rPr lang="en-US" sz="6000" b="1" spc="41" dirty="0" err="1">
                <a:solidFill>
                  <a:srgbClr val="0070C0"/>
                </a:solidFill>
                <a:latin typeface="Sakkal Majalla" panose="02000000000000000000" pitchFamily="2" charset="-78"/>
                <a:cs typeface="Sakkal Majalla" panose="02000000000000000000" pitchFamily="2" charset="-78"/>
              </a:rPr>
              <a:t>الربحي</a:t>
            </a:r>
            <a:endParaRPr lang="en-US" sz="6000" b="1" spc="41" dirty="0">
              <a:solidFill>
                <a:srgbClr val="0070C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7176"/>
    </mc:Choice>
    <mc:Fallback xmlns="">
      <p:transition spd="slow" advTm="11717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dirty="0"/>
          </a:p>
        </p:txBody>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5955120" y="2980140"/>
            <a:ext cx="12062234" cy="4866717"/>
          </a:xfrm>
          <a:prstGeom prst="rect">
            <a:avLst/>
          </a:prstGeom>
        </p:spPr>
        <p:txBody>
          <a:bodyPr lIns="0" tIns="0" rIns="0" bIns="0" rtlCol="0" anchor="t">
            <a:spAutoFit/>
          </a:bodyPr>
          <a:lstStyle/>
          <a:p>
            <a:pPr algn="just" rtl="1">
              <a:lnSpc>
                <a:spcPts val="4237"/>
              </a:lnSpc>
            </a:pPr>
            <a:r>
              <a:rPr lang="en-US" sz="4000" dirty="0" err="1">
                <a:solidFill>
                  <a:srgbClr val="0D0D0D"/>
                </a:solidFill>
                <a:latin typeface="Sakkal Majalla" panose="02000000000000000000" pitchFamily="2" charset="-78"/>
                <a:cs typeface="Sakkal Majalla" panose="02000000000000000000" pitchFamily="2" charset="-78"/>
              </a:rPr>
              <a:t>يختلف</a:t>
            </a:r>
            <a:r>
              <a:rPr lang="en-US" sz="4000" dirty="0">
                <a:solidFill>
                  <a:srgbClr val="0D0D0D"/>
                </a:solidFill>
                <a:latin typeface="Sakkal Majalla" panose="02000000000000000000" pitchFamily="2" charset="-78"/>
                <a:cs typeface="Sakkal Majalla" panose="02000000000000000000" pitchFamily="2" charset="-78"/>
              </a:rPr>
              <a:t> </a:t>
            </a:r>
            <a:r>
              <a:rPr lang="en-US" sz="4000" b="1" u="sng" dirty="0" err="1">
                <a:solidFill>
                  <a:srgbClr val="0D0D0D"/>
                </a:solidFill>
                <a:latin typeface="Sakkal Majalla" panose="02000000000000000000" pitchFamily="2" charset="-78"/>
                <a:cs typeface="Sakkal Majalla" panose="02000000000000000000" pitchFamily="2" charset="-78"/>
              </a:rPr>
              <a:t>التسويق</a:t>
            </a:r>
            <a:r>
              <a:rPr lang="en-US" sz="4000" b="1" u="sng" dirty="0">
                <a:solidFill>
                  <a:srgbClr val="0D0D0D"/>
                </a:solidFill>
                <a:latin typeface="Sakkal Majalla" panose="02000000000000000000" pitchFamily="2" charset="-78"/>
                <a:cs typeface="Sakkal Majalla" panose="02000000000000000000" pitchFamily="2" charset="-78"/>
              </a:rPr>
              <a:t> </a:t>
            </a:r>
            <a:r>
              <a:rPr lang="en-US" sz="4000" b="1" u="sng" dirty="0" err="1">
                <a:solidFill>
                  <a:srgbClr val="0D0D0D"/>
                </a:solidFill>
                <a:latin typeface="Sakkal Majalla" panose="02000000000000000000" pitchFamily="2" charset="-78"/>
                <a:cs typeface="Sakkal Majalla" panose="02000000000000000000" pitchFamily="2" charset="-78"/>
              </a:rPr>
              <a:t>الجماهيري</a:t>
            </a:r>
            <a:r>
              <a:rPr lang="en-US" sz="4000" b="1" u="sng"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المباشر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ناحية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المسافة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الجهة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المصنعة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والمستخدم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النهائي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للمنتج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ويتّسم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بالانتشار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الواسع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والتواصل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غير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المباشر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وتُعد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نايك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nikeمن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أمثلة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تستعمل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الجماهيري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فتواصل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محدود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للغاية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يحتّم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عليها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توزيع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منتجاتها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عبر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متاجر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أخرى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حيث</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تُعرض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منتجات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جانب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منتجات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المنافسة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وتبتعد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التواصل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الشخصي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ظهر</a:t>
            </a:r>
            <a:r>
              <a:rPr lang="en-US" sz="4000" dirty="0">
                <a:solidFill>
                  <a:srgbClr val="0D0D0D"/>
                </a:solidFill>
                <a:latin typeface="Sakkal Majalla" panose="02000000000000000000" pitchFamily="2" charset="-78"/>
                <a:cs typeface="Sakkal Majalla" panose="02000000000000000000" pitchFamily="2" charset="-78"/>
              </a:rPr>
              <a:t> جليًا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الإعلانات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التلفزيونية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والمطبوعة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وبطاقات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الحسومات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ومعارض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الخاصة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ويعتمد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الجماهيري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مخاطبة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جمهور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كبير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المحتملين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ويفترض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عدد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كافيًا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سوف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يظهرون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الاهتمام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بالمنتج</a:t>
            </a:r>
            <a:r>
              <a:rPr lang="en-US" sz="4000" dirty="0">
                <a:solidFill>
                  <a:srgbClr val="0D0D0D"/>
                </a:solidFill>
                <a:latin typeface="Sakkal Majalla" panose="02000000000000000000" pitchFamily="2" charset="-78"/>
                <a:cs typeface="Sakkal Majalla" panose="02000000000000000000" pitchFamily="2" charset="-78"/>
              </a:rPr>
              <a:t>.</a:t>
            </a:r>
          </a:p>
        </p:txBody>
      </p:sp>
      <p:sp>
        <p:nvSpPr>
          <p:cNvPr id="8" name="TextBox 8"/>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sp>
        <p:nvSpPr>
          <p:cNvPr id="9" name="TextBox 9"/>
          <p:cNvSpPr txBox="1"/>
          <p:nvPr/>
        </p:nvSpPr>
        <p:spPr>
          <a:xfrm>
            <a:off x="7606082" y="1741890"/>
            <a:ext cx="10411271" cy="740587"/>
          </a:xfrm>
          <a:prstGeom prst="rect">
            <a:avLst/>
          </a:prstGeom>
        </p:spPr>
        <p:txBody>
          <a:bodyPr lIns="0" tIns="0" rIns="0" bIns="0" rtlCol="0" anchor="t">
            <a:spAutoFit/>
          </a:bodyPr>
          <a:lstStyle/>
          <a:p>
            <a:pPr algn="r" rtl="1">
              <a:lnSpc>
                <a:spcPts val="5279"/>
              </a:lnSpc>
              <a:spcBef>
                <a:spcPct val="0"/>
              </a:spcBef>
            </a:pPr>
            <a:r>
              <a:rPr lang="ar-EG" sz="6000" b="1" spc="41" dirty="0">
                <a:solidFill>
                  <a:srgbClr val="0070C0"/>
                </a:solidFill>
                <a:latin typeface="Sakkal Majalla" panose="02000000000000000000" pitchFamily="2" charset="-78"/>
                <a:cs typeface="Sakkal Majalla" panose="02000000000000000000" pitchFamily="2" charset="-78"/>
              </a:rPr>
              <a:t>4. </a:t>
            </a:r>
            <a:r>
              <a:rPr lang="en-US" sz="6000" b="1" spc="41" dirty="0" err="1">
                <a:solidFill>
                  <a:srgbClr val="0070C0"/>
                </a:solidFill>
                <a:latin typeface="Sakkal Majalla" panose="02000000000000000000" pitchFamily="2" charset="-78"/>
                <a:cs typeface="Sakkal Majalla" panose="02000000000000000000" pitchFamily="2" charset="-78"/>
              </a:rPr>
              <a:t>التسويق</a:t>
            </a:r>
            <a:r>
              <a:rPr lang="en-US" sz="6000" b="1" spc="41" dirty="0">
                <a:solidFill>
                  <a:srgbClr val="0070C0"/>
                </a:solidFill>
                <a:latin typeface="Sakkal Majalla" panose="02000000000000000000" pitchFamily="2" charset="-78"/>
                <a:cs typeface="Sakkal Majalla" panose="02000000000000000000" pitchFamily="2" charset="-78"/>
              </a:rPr>
              <a:t> </a:t>
            </a:r>
            <a:r>
              <a:rPr lang="en-US" sz="6000" b="1" spc="41" dirty="0" err="1">
                <a:solidFill>
                  <a:srgbClr val="0070C0"/>
                </a:solidFill>
                <a:latin typeface="Sakkal Majalla" panose="02000000000000000000" pitchFamily="2" charset="-78"/>
                <a:cs typeface="Sakkal Majalla" panose="02000000000000000000" pitchFamily="2" charset="-78"/>
              </a:rPr>
              <a:t>الجماهيري</a:t>
            </a:r>
            <a:r>
              <a:rPr lang="en-US" sz="6000" b="1" spc="41" dirty="0">
                <a:solidFill>
                  <a:srgbClr val="0070C0"/>
                </a:solidFill>
                <a:latin typeface="Sakkal Majalla" panose="02000000000000000000" pitchFamily="2" charset="-78"/>
                <a:cs typeface="Sakkal Majalla" panose="02000000000000000000" pitchFamily="2" charset="-78"/>
              </a:rPr>
              <a:t> </a:t>
            </a:r>
            <a:r>
              <a:rPr lang="en-US" sz="6000" b="1" spc="41" dirty="0" err="1">
                <a:solidFill>
                  <a:srgbClr val="0070C0"/>
                </a:solidFill>
                <a:latin typeface="Sakkal Majalla" panose="02000000000000000000" pitchFamily="2" charset="-78"/>
                <a:cs typeface="Sakkal Majalla" panose="02000000000000000000" pitchFamily="2" charset="-78"/>
              </a:rPr>
              <a:t>والمباشر</a:t>
            </a:r>
            <a:r>
              <a:rPr lang="en-US" sz="6000" b="1" spc="41" dirty="0">
                <a:solidFill>
                  <a:srgbClr val="0070C0"/>
                </a:solidFill>
                <a:latin typeface="Sakkal Majalla" panose="02000000000000000000" pitchFamily="2" charset="-78"/>
                <a:cs typeface="Sakkal Majalla" panose="02000000000000000000" pitchFamily="2" charset="-78"/>
              </a:rPr>
              <a:t> </a:t>
            </a:r>
            <a:r>
              <a:rPr lang="en-US" sz="6000" b="1" spc="41" dirty="0" err="1">
                <a:solidFill>
                  <a:srgbClr val="0070C0"/>
                </a:solidFill>
                <a:latin typeface="Sakkal Majalla" panose="02000000000000000000" pitchFamily="2" charset="-78"/>
                <a:cs typeface="Sakkal Majalla" panose="02000000000000000000" pitchFamily="2" charset="-78"/>
              </a:rPr>
              <a:t>والإلكتروني</a:t>
            </a:r>
            <a:endParaRPr lang="en-US" sz="6000" b="1" spc="41" dirty="0">
              <a:solidFill>
                <a:srgbClr val="0070C0"/>
              </a:solidFill>
              <a:latin typeface="Sakkal Majalla" panose="02000000000000000000" pitchFamily="2" charset="-78"/>
              <a:cs typeface="Sakkal Majalla" panose="02000000000000000000" pitchFamily="2" charset="-78"/>
            </a:endParaRPr>
          </a:p>
        </p:txBody>
      </p:sp>
      <p:pic>
        <p:nvPicPr>
          <p:cNvPr id="11" name="Picture 10">
            <a:extLst>
              <a:ext uri="{FF2B5EF4-FFF2-40B4-BE49-F238E27FC236}">
                <a16:creationId xmlns:a16="http://schemas.microsoft.com/office/drawing/2014/main" id="{72279E37-D2DC-4C47-AE87-800B260D1D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1099" y="3066484"/>
            <a:ext cx="4558660" cy="341899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9049"/>
    </mc:Choice>
    <mc:Fallback xmlns="">
      <p:transition spd="slow" advTm="19904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6332908" y="2037024"/>
            <a:ext cx="11675862" cy="6963445"/>
          </a:xfrm>
          <a:prstGeom prst="rect">
            <a:avLst/>
          </a:prstGeom>
        </p:spPr>
        <p:txBody>
          <a:bodyPr lIns="0" tIns="0" rIns="0" bIns="0" rtlCol="0" anchor="t">
            <a:spAutoFit/>
          </a:bodyPr>
          <a:lstStyle/>
          <a:p>
            <a:pPr algn="just" rtl="1">
              <a:lnSpc>
                <a:spcPts val="3595"/>
              </a:lnSpc>
            </a:pPr>
            <a:r>
              <a:rPr lang="en-US" sz="4000" b="1" u="sng" dirty="0" err="1">
                <a:solidFill>
                  <a:srgbClr val="0D0D0D"/>
                </a:solidFill>
                <a:latin typeface="Sakkal Majalla" panose="02000000000000000000" pitchFamily="2" charset="-78"/>
                <a:cs typeface="Sakkal Majalla" panose="02000000000000000000" pitchFamily="2" charset="-78"/>
              </a:rPr>
              <a:t>أما</a:t>
            </a:r>
            <a:r>
              <a:rPr lang="en-US" sz="4000" b="1" u="sng" dirty="0">
                <a:solidFill>
                  <a:srgbClr val="0D0D0D"/>
                </a:solidFill>
                <a:latin typeface="Sakkal Majalla" panose="02000000000000000000" pitchFamily="2" charset="-78"/>
                <a:cs typeface="Sakkal Majalla" panose="02000000000000000000" pitchFamily="2" charset="-78"/>
              </a:rPr>
              <a:t> </a:t>
            </a:r>
            <a:r>
              <a:rPr lang="en-US" sz="4000" b="1" u="sng" dirty="0" err="1">
                <a:solidFill>
                  <a:srgbClr val="0D0D0D"/>
                </a:solidFill>
                <a:latin typeface="Sakkal Majalla" panose="02000000000000000000" pitchFamily="2" charset="-78"/>
                <a:cs typeface="Sakkal Majalla" panose="02000000000000000000" pitchFamily="2" charset="-78"/>
              </a:rPr>
              <a:t>التسويق</a:t>
            </a:r>
            <a:r>
              <a:rPr lang="en-US" sz="4000" b="1" u="sng" dirty="0">
                <a:solidFill>
                  <a:srgbClr val="0D0D0D"/>
                </a:solidFill>
                <a:latin typeface="Sakkal Majalla" panose="02000000000000000000" pitchFamily="2" charset="-78"/>
                <a:cs typeface="Sakkal Majalla" panose="02000000000000000000" pitchFamily="2" charset="-78"/>
              </a:rPr>
              <a:t> </a:t>
            </a:r>
            <a:r>
              <a:rPr lang="en-US" sz="4000" b="1" u="sng" dirty="0" err="1">
                <a:solidFill>
                  <a:srgbClr val="0D0D0D"/>
                </a:solidFill>
                <a:latin typeface="Sakkal Majalla" panose="02000000000000000000" pitchFamily="2" charset="-78"/>
                <a:cs typeface="Sakkal Majalla" panose="02000000000000000000" pitchFamily="2" charset="-78"/>
              </a:rPr>
              <a:t>المباشر</a:t>
            </a:r>
            <a:r>
              <a:rPr lang="en-US" sz="4000" b="1" u="sng"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يعتمد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إقامة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علاقة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شخصية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خلال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السماح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للزبون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بشراء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المنتج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الجهة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المصنعة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مباشرة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والتواصل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بصفة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دائمة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ويشهد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النوع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نموًا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هائ</a:t>
            </a:r>
            <a:r>
              <a:rPr lang="ar-EG" sz="4000" dirty="0">
                <a:solidFill>
                  <a:srgbClr val="0D0D0D"/>
                </a:solidFill>
                <a:latin typeface="Sakkal Majalla" panose="02000000000000000000" pitchFamily="2" charset="-78"/>
                <a:cs typeface="Sakkal Majalla" panose="02000000000000000000" pitchFamily="2" charset="-78"/>
              </a:rPr>
              <a:t>ل</a:t>
            </a:r>
            <a:r>
              <a:rPr lang="en-US" sz="4000" dirty="0" err="1">
                <a:solidFill>
                  <a:srgbClr val="0D0D0D"/>
                </a:solidFill>
                <a:latin typeface="Sakkal Majalla" panose="02000000000000000000" pitchFamily="2" charset="-78"/>
                <a:cs typeface="Sakkal Majalla" panose="02000000000000000000" pitchFamily="2" charset="-78"/>
              </a:rPr>
              <a:t>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الواضح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المسوقين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سئموا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ضياع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الفرص</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الذي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يصاحب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الجماهيري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باتوا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يرغبون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بقدر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أكبر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الاهتمام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الشخصي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بمتطلباتهم</a:t>
            </a:r>
            <a:r>
              <a:rPr lang="en-US" sz="4000" dirty="0">
                <a:solidFill>
                  <a:srgbClr val="0D0D0D"/>
                </a:solidFill>
                <a:latin typeface="Sakkal Majalla" panose="02000000000000000000" pitchFamily="2" charset="-78"/>
                <a:cs typeface="Sakkal Majalla" panose="02000000000000000000" pitchFamily="2" charset="-78"/>
              </a:rPr>
              <a:t>. ع</a:t>
            </a:r>
            <a:r>
              <a:rPr lang="ar-EG" sz="4000" dirty="0">
                <a:solidFill>
                  <a:srgbClr val="0D0D0D"/>
                </a:solidFill>
                <a:latin typeface="Sakkal Majalla" panose="02000000000000000000" pitchFamily="2" charset="-78"/>
                <a:cs typeface="Sakkal Majalla" panose="02000000000000000000" pitchFamily="2" charset="-78"/>
              </a:rPr>
              <a:t>ل</a:t>
            </a:r>
            <a:r>
              <a:rPr lang="en-US" sz="4000" dirty="0" err="1">
                <a:solidFill>
                  <a:srgbClr val="0D0D0D"/>
                </a:solidFill>
                <a:latin typeface="Sakkal Majalla" panose="02000000000000000000" pitchFamily="2" charset="-78"/>
                <a:cs typeface="Sakkal Majalla" panose="02000000000000000000" pitchFamily="2" charset="-78"/>
              </a:rPr>
              <a:t>اوة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ساعدت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تقنيات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ومعالجة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القوائم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البريدية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زيادة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فعالية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المباشر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بدرجة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كبيرة</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3595"/>
              </a:lnSpc>
            </a:pPr>
            <a:r>
              <a:rPr lang="en-US" sz="4000" dirty="0" err="1">
                <a:solidFill>
                  <a:srgbClr val="0D0D0D"/>
                </a:solidFill>
                <a:latin typeface="Sakkal Majalla" panose="02000000000000000000" pitchFamily="2" charset="-78"/>
                <a:cs typeface="Sakkal Majalla" panose="02000000000000000000" pitchFamily="2" charset="-78"/>
              </a:rPr>
              <a:t>كذلك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طورت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بعض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نوعًا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جديدًا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المباشر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خ</a:t>
            </a:r>
            <a:r>
              <a:rPr lang="ar-EG" sz="4000" dirty="0">
                <a:solidFill>
                  <a:srgbClr val="0D0D0D"/>
                </a:solidFill>
                <a:latin typeface="Sakkal Majalla" panose="02000000000000000000" pitchFamily="2" charset="-78"/>
                <a:cs typeface="Sakkal Majalla" panose="02000000000000000000" pitchFamily="2" charset="-78"/>
              </a:rPr>
              <a:t>ل</a:t>
            </a:r>
            <a:r>
              <a:rPr lang="en-US" sz="4000" dirty="0" err="1">
                <a:solidFill>
                  <a:srgbClr val="0D0D0D"/>
                </a:solidFill>
                <a:latin typeface="Sakkal Majalla" panose="02000000000000000000" pitchFamily="2" charset="-78"/>
                <a:cs typeface="Sakkal Majalla" panose="02000000000000000000" pitchFamily="2" charset="-78"/>
              </a:rPr>
              <a:t>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السماح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للزبون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بطلب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المنتج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عبر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الاتصال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رقم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مجاني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إرسال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طلب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عبر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البريد</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3595"/>
              </a:lnSpc>
            </a:pPr>
            <a:r>
              <a:rPr lang="en-US" sz="4000" dirty="0" err="1">
                <a:solidFill>
                  <a:srgbClr val="0D0D0D"/>
                </a:solidFill>
                <a:latin typeface="Sakkal Majalla" panose="02000000000000000000" pitchFamily="2" charset="-78"/>
                <a:cs typeface="Sakkal Majalla" panose="02000000000000000000" pitchFamily="2" charset="-78"/>
              </a:rPr>
              <a:t>ورغم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b="1" u="sng" dirty="0" err="1">
                <a:solidFill>
                  <a:srgbClr val="0D0D0D"/>
                </a:solidFill>
                <a:latin typeface="Sakkal Majalla" panose="02000000000000000000" pitchFamily="2" charset="-78"/>
                <a:cs typeface="Sakkal Majalla" panose="02000000000000000000" pitchFamily="2" charset="-78"/>
              </a:rPr>
              <a:t>التسويق</a:t>
            </a:r>
            <a:r>
              <a:rPr lang="en-US" sz="4000" b="1" u="sng" dirty="0">
                <a:solidFill>
                  <a:srgbClr val="0D0D0D"/>
                </a:solidFill>
                <a:latin typeface="Sakkal Majalla" panose="02000000000000000000" pitchFamily="2" charset="-78"/>
                <a:cs typeface="Sakkal Majalla" panose="02000000000000000000" pitchFamily="2" charset="-78"/>
              </a:rPr>
              <a:t> </a:t>
            </a:r>
            <a:r>
              <a:rPr lang="en-US" sz="4000" b="1" u="sng" dirty="0" err="1">
                <a:solidFill>
                  <a:srgbClr val="0D0D0D"/>
                </a:solidFill>
                <a:latin typeface="Sakkal Majalla" panose="02000000000000000000" pitchFamily="2" charset="-78"/>
                <a:cs typeface="Sakkal Majalla" panose="02000000000000000000" pitchFamily="2" charset="-78"/>
              </a:rPr>
              <a:t>الإلكتروني</a:t>
            </a:r>
            <a:r>
              <a:rPr lang="en-US" sz="4000" b="1" u="sng"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يُعد</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د</a:t>
            </a:r>
            <a:r>
              <a:rPr lang="en-US" sz="4000" dirty="0" err="1">
                <a:solidFill>
                  <a:srgbClr val="0D0D0D"/>
                </a:solidFill>
                <a:latin typeface="Sakkal Majalla" panose="02000000000000000000" pitchFamily="2" charset="-78"/>
                <a:cs typeface="Sakkal Majalla" panose="02000000000000000000" pitchFamily="2" charset="-78"/>
              </a:rPr>
              <a:t>رب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د</a:t>
            </a:r>
            <a:r>
              <a:rPr lang="en-US" sz="4000" dirty="0" err="1">
                <a:solidFill>
                  <a:srgbClr val="0D0D0D"/>
                </a:solidFill>
                <a:latin typeface="Sakkal Majalla" panose="02000000000000000000" pitchFamily="2" charset="-78"/>
                <a:cs typeface="Sakkal Majalla" panose="02000000000000000000" pitchFamily="2" charset="-78"/>
              </a:rPr>
              <a:t>روب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المباشر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تطور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بسرعة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واستحوذ</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اهتمام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العديد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وهذا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دفعني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إفراده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بقسم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خاص</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والحقيقة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الإنترنت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والذي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يتطور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لحظة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خلق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طريقة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جديدة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لممارسة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الأعمال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التجارية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فلم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تعد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عبارة</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err="1">
                <a:solidFill>
                  <a:srgbClr val="0D0D0D"/>
                </a:solidFill>
                <a:latin typeface="Sakkal Majalla" panose="02000000000000000000" pitchFamily="2" charset="-78"/>
                <a:cs typeface="Sakkal Majalla" panose="02000000000000000000" pitchFamily="2" charset="-78"/>
              </a:rPr>
              <a:t>اتصل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الآن</a:t>
            </a:r>
            <a:r>
              <a:rPr lang="en-US" sz="4000" dirty="0">
                <a:solidFill>
                  <a:srgbClr val="0D0D0D"/>
                </a:solidFill>
                <a:latin typeface="Sakkal Majalla" panose="02000000000000000000" pitchFamily="2" charset="-78"/>
                <a:cs typeface="Sakkal Majalla" panose="02000000000000000000" pitchFamily="2" charset="-78"/>
              </a:rPr>
              <a:t> </a:t>
            </a:r>
            <a:r>
              <a:rPr lang="ar-EG" sz="4000" dirty="0">
                <a:solidFill>
                  <a:srgbClr val="0D0D0D"/>
                </a:solidFill>
                <a:latin typeface="Sakkal Majalla" panose="02000000000000000000" pitchFamily="2" charset="-78"/>
                <a:cs typeface="Sakkal Majalla" panose="02000000000000000000" pitchFamily="2" charset="-78"/>
              </a:rPr>
              <a:t>)</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جذابة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الذين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باتوا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قادرين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بفضل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الإنترنت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متى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وأينما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وكيفما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أرادوا</a:t>
            </a:r>
            <a:r>
              <a:rPr lang="en-US" sz="4000" dirty="0">
                <a:solidFill>
                  <a:srgbClr val="0D0D0D"/>
                </a:solidFill>
                <a:latin typeface="Sakkal Majalla" panose="02000000000000000000" pitchFamily="2" charset="-78"/>
                <a:cs typeface="Sakkal Majalla" panose="02000000000000000000" pitchFamily="2" charset="-78"/>
              </a:rPr>
              <a:t>. </a:t>
            </a:r>
          </a:p>
          <a:p>
            <a:pPr algn="just" rtl="1">
              <a:lnSpc>
                <a:spcPts val="3595"/>
              </a:lnSpc>
            </a:pPr>
            <a:endParaRPr lang="en-US" sz="40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1028700" y="3360352"/>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3988377" y="9475141"/>
            <a:ext cx="3741420" cy="461665"/>
          </a:xfrm>
          <a:prstGeom prst="rect">
            <a:avLst/>
          </a:prstGeom>
        </p:spPr>
        <p:txBody>
          <a:bodyPr lIns="0" tIns="0" rIns="0" bIns="0" rtlCol="0" anchor="t">
            <a:spAutoFit/>
          </a:bodyPr>
          <a:lstStyle/>
          <a:p>
            <a:pPr algn="l" rtl="1">
              <a:lnSpc>
                <a:spcPts val="3600"/>
              </a:lnSpc>
            </a:pPr>
            <a:r>
              <a:rPr lang="en-US" sz="3000" spc="28">
                <a:solidFill>
                  <a:srgbClr val="000000"/>
                </a:solidFill>
                <a:latin typeface="TT Rounds Condensed Bold"/>
              </a:rPr>
              <a:t>www.midocean.ae</a:t>
            </a:r>
          </a:p>
        </p:txBody>
      </p:sp>
      <p:sp>
        <p:nvSpPr>
          <p:cNvPr id="9" name="TextBox 9">
            <a:extLst>
              <a:ext uri="{FF2B5EF4-FFF2-40B4-BE49-F238E27FC236}">
                <a16:creationId xmlns:a16="http://schemas.microsoft.com/office/drawing/2014/main" id="{BD2218C0-8C30-4B13-B144-50C824C1F4BC}"/>
              </a:ext>
            </a:extLst>
          </p:cNvPr>
          <p:cNvSpPr txBox="1"/>
          <p:nvPr/>
        </p:nvSpPr>
        <p:spPr>
          <a:xfrm>
            <a:off x="7606041" y="1310506"/>
            <a:ext cx="10411271" cy="740587"/>
          </a:xfrm>
          <a:prstGeom prst="rect">
            <a:avLst/>
          </a:prstGeom>
        </p:spPr>
        <p:txBody>
          <a:bodyPr lIns="0" tIns="0" rIns="0" bIns="0" rtlCol="0" anchor="t">
            <a:spAutoFit/>
          </a:bodyPr>
          <a:lstStyle/>
          <a:p>
            <a:pPr algn="r" rtl="1">
              <a:lnSpc>
                <a:spcPts val="5279"/>
              </a:lnSpc>
              <a:spcBef>
                <a:spcPct val="0"/>
              </a:spcBef>
            </a:pPr>
            <a:r>
              <a:rPr lang="ar-EG" sz="6000" b="1" spc="41" dirty="0">
                <a:solidFill>
                  <a:srgbClr val="0070C0"/>
                </a:solidFill>
                <a:latin typeface="Sakkal Majalla" panose="02000000000000000000" pitchFamily="2" charset="-78"/>
                <a:cs typeface="Sakkal Majalla" panose="02000000000000000000" pitchFamily="2" charset="-78"/>
              </a:rPr>
              <a:t>4. </a:t>
            </a:r>
            <a:r>
              <a:rPr lang="en-US" sz="6000" b="1" spc="41" dirty="0" err="1">
                <a:solidFill>
                  <a:srgbClr val="0070C0"/>
                </a:solidFill>
                <a:latin typeface="Sakkal Majalla" panose="02000000000000000000" pitchFamily="2" charset="-78"/>
                <a:cs typeface="Sakkal Majalla" panose="02000000000000000000" pitchFamily="2" charset="-78"/>
              </a:rPr>
              <a:t>التسويق</a:t>
            </a:r>
            <a:r>
              <a:rPr lang="en-US" sz="6000" b="1" spc="41" dirty="0">
                <a:solidFill>
                  <a:srgbClr val="0070C0"/>
                </a:solidFill>
                <a:latin typeface="Sakkal Majalla" panose="02000000000000000000" pitchFamily="2" charset="-78"/>
                <a:cs typeface="Sakkal Majalla" panose="02000000000000000000" pitchFamily="2" charset="-78"/>
              </a:rPr>
              <a:t> </a:t>
            </a:r>
            <a:r>
              <a:rPr lang="en-US" sz="6000" b="1" spc="41" dirty="0" err="1">
                <a:solidFill>
                  <a:srgbClr val="0070C0"/>
                </a:solidFill>
                <a:latin typeface="Sakkal Majalla" panose="02000000000000000000" pitchFamily="2" charset="-78"/>
                <a:cs typeface="Sakkal Majalla" panose="02000000000000000000" pitchFamily="2" charset="-78"/>
              </a:rPr>
              <a:t>الجماهيري</a:t>
            </a:r>
            <a:r>
              <a:rPr lang="en-US" sz="6000" b="1" spc="41" dirty="0">
                <a:solidFill>
                  <a:srgbClr val="0070C0"/>
                </a:solidFill>
                <a:latin typeface="Sakkal Majalla" panose="02000000000000000000" pitchFamily="2" charset="-78"/>
                <a:cs typeface="Sakkal Majalla" panose="02000000000000000000" pitchFamily="2" charset="-78"/>
              </a:rPr>
              <a:t> </a:t>
            </a:r>
            <a:r>
              <a:rPr lang="en-US" sz="6000" b="1" spc="41" dirty="0" err="1">
                <a:solidFill>
                  <a:srgbClr val="0070C0"/>
                </a:solidFill>
                <a:latin typeface="Sakkal Majalla" panose="02000000000000000000" pitchFamily="2" charset="-78"/>
                <a:cs typeface="Sakkal Majalla" panose="02000000000000000000" pitchFamily="2" charset="-78"/>
              </a:rPr>
              <a:t>والمباشر</a:t>
            </a:r>
            <a:r>
              <a:rPr lang="en-US" sz="6000" b="1" spc="41" dirty="0">
                <a:solidFill>
                  <a:srgbClr val="0070C0"/>
                </a:solidFill>
                <a:latin typeface="Sakkal Majalla" panose="02000000000000000000" pitchFamily="2" charset="-78"/>
                <a:cs typeface="Sakkal Majalla" panose="02000000000000000000" pitchFamily="2" charset="-78"/>
              </a:rPr>
              <a:t> </a:t>
            </a:r>
            <a:r>
              <a:rPr lang="en-US" sz="6000" b="1" spc="41" dirty="0" err="1">
                <a:solidFill>
                  <a:srgbClr val="0070C0"/>
                </a:solidFill>
                <a:latin typeface="Sakkal Majalla" panose="02000000000000000000" pitchFamily="2" charset="-78"/>
                <a:cs typeface="Sakkal Majalla" panose="02000000000000000000" pitchFamily="2" charset="-78"/>
              </a:rPr>
              <a:t>والإلكتروني</a:t>
            </a:r>
            <a:endParaRPr lang="en-US" sz="6000" b="1" spc="41" dirty="0">
              <a:solidFill>
                <a:srgbClr val="0070C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82070"/>
    </mc:Choice>
    <mc:Fallback xmlns="">
      <p:transition spd="slow" advTm="18207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5869752" y="2591122"/>
            <a:ext cx="11860045" cy="6963445"/>
          </a:xfrm>
          <a:prstGeom prst="rect">
            <a:avLst/>
          </a:prstGeom>
        </p:spPr>
        <p:txBody>
          <a:bodyPr lIns="0" tIns="0" rIns="0" bIns="0" rtlCol="0" anchor="t">
            <a:spAutoFit/>
          </a:bodyPr>
          <a:lstStyle/>
          <a:p>
            <a:pPr algn="just" rtl="1">
              <a:lnSpc>
                <a:spcPts val="3595"/>
              </a:lnSpc>
            </a:pP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البديهي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يختلف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حجم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ومكان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السوق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لأخرى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يقتضي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وجود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أنواع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مختلفة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endParaRPr lang="ar-EG" sz="4000" dirty="0">
              <a:solidFill>
                <a:srgbClr val="0D0D0D"/>
              </a:solidFill>
              <a:latin typeface="Sakkal Majalla" panose="02000000000000000000" pitchFamily="2" charset="-78"/>
              <a:cs typeface="Sakkal Majalla" panose="02000000000000000000" pitchFamily="2" charset="-78"/>
            </a:endParaRPr>
          </a:p>
          <a:p>
            <a:pPr algn="just" rtl="1">
              <a:lnSpc>
                <a:spcPts val="3595"/>
              </a:lnSpc>
            </a:pPr>
            <a:r>
              <a:rPr lang="en-US" sz="4000" b="1" u="sng" dirty="0" err="1">
                <a:solidFill>
                  <a:srgbClr val="0D0D0D"/>
                </a:solidFill>
                <a:latin typeface="Sakkal Majalla" panose="02000000000000000000" pitchFamily="2" charset="-78"/>
                <a:cs typeface="Sakkal Majalla" panose="02000000000000000000" pitchFamily="2" charset="-78"/>
              </a:rPr>
              <a:t>وفي</a:t>
            </a:r>
            <a:r>
              <a:rPr lang="en-US" sz="4000" b="1" u="sng" dirty="0">
                <a:solidFill>
                  <a:srgbClr val="0D0D0D"/>
                </a:solidFill>
                <a:latin typeface="Sakkal Majalla" panose="02000000000000000000" pitchFamily="2" charset="-78"/>
                <a:cs typeface="Sakkal Majalla" panose="02000000000000000000" pitchFamily="2" charset="-78"/>
              </a:rPr>
              <a:t> </a:t>
            </a:r>
            <a:r>
              <a:rPr lang="en-US" sz="4000" b="1" u="sng" dirty="0" err="1">
                <a:solidFill>
                  <a:srgbClr val="0D0D0D"/>
                </a:solidFill>
                <a:latin typeface="Sakkal Majalla" panose="02000000000000000000" pitchFamily="2" charset="-78"/>
                <a:cs typeface="Sakkal Majalla" panose="02000000000000000000" pitchFamily="2" charset="-78"/>
              </a:rPr>
              <a:t>حالة</a:t>
            </a:r>
            <a:r>
              <a:rPr lang="en-US" sz="4000" b="1" u="sng" dirty="0">
                <a:solidFill>
                  <a:srgbClr val="0D0D0D"/>
                </a:solidFill>
                <a:latin typeface="Sakkal Majalla" panose="02000000000000000000" pitchFamily="2" charset="-78"/>
                <a:cs typeface="Sakkal Majalla" panose="02000000000000000000" pitchFamily="2" charset="-78"/>
              </a:rPr>
              <a:t> </a:t>
            </a:r>
            <a:r>
              <a:rPr lang="en-US" sz="4000" b="1" u="sng" dirty="0" err="1">
                <a:solidFill>
                  <a:srgbClr val="0D0D0D"/>
                </a:solidFill>
                <a:latin typeface="Sakkal Majalla" panose="02000000000000000000" pitchFamily="2" charset="-78"/>
                <a:cs typeface="Sakkal Majalla" panose="02000000000000000000" pitchFamily="2" charset="-78"/>
              </a:rPr>
              <a:t>التسويق</a:t>
            </a:r>
            <a:r>
              <a:rPr lang="en-US" sz="4000" b="1" u="sng" dirty="0">
                <a:solidFill>
                  <a:srgbClr val="0D0D0D"/>
                </a:solidFill>
                <a:latin typeface="Sakkal Majalla" panose="02000000000000000000" pitchFamily="2" charset="-78"/>
                <a:cs typeface="Sakkal Majalla" panose="02000000000000000000" pitchFamily="2" charset="-78"/>
              </a:rPr>
              <a:t> </a:t>
            </a:r>
            <a:r>
              <a:rPr lang="en-US" sz="4000" b="1" u="sng" dirty="0" err="1">
                <a:solidFill>
                  <a:srgbClr val="0D0D0D"/>
                </a:solidFill>
                <a:latin typeface="Sakkal Majalla" panose="02000000000000000000" pitchFamily="2" charset="-78"/>
                <a:cs typeface="Sakkal Majalla" panose="02000000000000000000" pitchFamily="2" charset="-78"/>
              </a:rPr>
              <a:t>المحلي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يكون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المستهلكون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قريب</a:t>
            </a:r>
            <a:r>
              <a:rPr lang="ar-EG" sz="4000" dirty="0">
                <a:solidFill>
                  <a:srgbClr val="0D0D0D"/>
                </a:solidFill>
                <a:latin typeface="Sakkal Majalla" panose="02000000000000000000" pitchFamily="2" charset="-78"/>
                <a:cs typeface="Sakkal Majalla" panose="02000000000000000000" pitchFamily="2" charset="-78"/>
              </a:rPr>
              <a:t>و</a:t>
            </a:r>
            <a:r>
              <a:rPr lang="en-US" sz="4000" dirty="0">
                <a:solidFill>
                  <a:srgbClr val="0D0D0D"/>
                </a:solidFill>
                <a:latin typeface="Sakkal Majalla" panose="02000000000000000000" pitchFamily="2" charset="-78"/>
                <a:cs typeface="Sakkal Majalla" panose="02000000000000000000" pitchFamily="2" charset="-78"/>
              </a:rPr>
              <a:t>ن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المصنعة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يمنحها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التعرف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الزبائن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قرب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وإجراء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التغييرات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اللازمة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بسرعة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حجم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السوق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المحتمل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فيكون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محدودًا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بالعادة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يعني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ظهور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منافسة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بعض</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العوامل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البيئية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الطارئة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ينهي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3595"/>
              </a:lnSpc>
            </a:pPr>
            <a:r>
              <a:rPr lang="en-US" sz="4000" b="1" u="sng" dirty="0" err="1">
                <a:solidFill>
                  <a:srgbClr val="0D0D0D"/>
                </a:solidFill>
                <a:latin typeface="Sakkal Majalla" panose="02000000000000000000" pitchFamily="2" charset="-78"/>
                <a:cs typeface="Sakkal Majalla" panose="02000000000000000000" pitchFamily="2" charset="-78"/>
              </a:rPr>
              <a:t>أما</a:t>
            </a:r>
            <a:r>
              <a:rPr lang="en-US" sz="4000" b="1" u="sng" dirty="0">
                <a:solidFill>
                  <a:srgbClr val="0D0D0D"/>
                </a:solidFill>
                <a:latin typeface="Sakkal Majalla" panose="02000000000000000000" pitchFamily="2" charset="-78"/>
                <a:cs typeface="Sakkal Majalla" panose="02000000000000000000" pitchFamily="2" charset="-78"/>
              </a:rPr>
              <a:t> </a:t>
            </a:r>
            <a:r>
              <a:rPr lang="en-US" sz="4000" b="1" u="sng" dirty="0" err="1">
                <a:solidFill>
                  <a:srgbClr val="0D0D0D"/>
                </a:solidFill>
                <a:latin typeface="Sakkal Majalla" panose="02000000000000000000" pitchFamily="2" charset="-78"/>
                <a:cs typeface="Sakkal Majalla" panose="02000000000000000000" pitchFamily="2" charset="-78"/>
              </a:rPr>
              <a:t>التسويق</a:t>
            </a:r>
            <a:r>
              <a:rPr lang="en-US" sz="4000" b="1" u="sng" dirty="0">
                <a:solidFill>
                  <a:srgbClr val="0D0D0D"/>
                </a:solidFill>
                <a:latin typeface="Sakkal Majalla" panose="02000000000000000000" pitchFamily="2" charset="-78"/>
                <a:cs typeface="Sakkal Majalla" panose="02000000000000000000" pitchFamily="2" charset="-78"/>
              </a:rPr>
              <a:t> </a:t>
            </a:r>
            <a:r>
              <a:rPr lang="en-US" sz="4000" b="1" u="sng" dirty="0" err="1">
                <a:solidFill>
                  <a:srgbClr val="0D0D0D"/>
                </a:solidFill>
                <a:latin typeface="Sakkal Majalla" panose="02000000000000000000" pitchFamily="2" charset="-78"/>
                <a:cs typeface="Sakkal Majalla" panose="02000000000000000000" pitchFamily="2" charset="-78"/>
              </a:rPr>
              <a:t>الإقليمي</a:t>
            </a:r>
            <a:r>
              <a:rPr lang="en-US" sz="4000" b="1" u="sng"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فيغطي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منطقة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جغرافية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أوسع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يتطلّب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وجود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عددٍ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المصانع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وقنوات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توزيع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أكثر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تعقيدًا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الرغم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تركيز</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الإقليمي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خدمة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مدن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ولايات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ذات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البلد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تكون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هناك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حاجة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لإجراء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تغييرات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كبيرة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إستراتيجية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مدينة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أخرى</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3595"/>
              </a:lnSpc>
            </a:pPr>
            <a:r>
              <a:rPr lang="en-US" sz="4000" b="1" u="sng" dirty="0" err="1">
                <a:solidFill>
                  <a:srgbClr val="0D0D0D"/>
                </a:solidFill>
                <a:latin typeface="Sakkal Majalla" panose="02000000000000000000" pitchFamily="2" charset="-78"/>
                <a:cs typeface="Sakkal Majalla" panose="02000000000000000000" pitchFamily="2" charset="-78"/>
              </a:rPr>
              <a:t>وأما</a:t>
            </a:r>
            <a:r>
              <a:rPr lang="en-US" sz="4000" b="1" u="sng" dirty="0">
                <a:solidFill>
                  <a:srgbClr val="0D0D0D"/>
                </a:solidFill>
                <a:latin typeface="Sakkal Majalla" panose="02000000000000000000" pitchFamily="2" charset="-78"/>
                <a:cs typeface="Sakkal Majalla" panose="02000000000000000000" pitchFamily="2" charset="-78"/>
              </a:rPr>
              <a:t> </a:t>
            </a:r>
            <a:r>
              <a:rPr lang="en-US" sz="4000" b="1" u="sng" dirty="0" err="1">
                <a:solidFill>
                  <a:srgbClr val="0D0D0D"/>
                </a:solidFill>
                <a:latin typeface="Sakkal Majalla" panose="02000000000000000000" pitchFamily="2" charset="-78"/>
                <a:cs typeface="Sakkal Majalla" panose="02000000000000000000" pitchFamily="2" charset="-78"/>
              </a:rPr>
              <a:t>التسويق</a:t>
            </a:r>
            <a:r>
              <a:rPr lang="en-US" sz="4000" b="1" u="sng" dirty="0">
                <a:solidFill>
                  <a:srgbClr val="0D0D0D"/>
                </a:solidFill>
                <a:latin typeface="Sakkal Majalla" panose="02000000000000000000" pitchFamily="2" charset="-78"/>
                <a:cs typeface="Sakkal Majalla" panose="02000000000000000000" pitchFamily="2" charset="-78"/>
              </a:rPr>
              <a:t> </a:t>
            </a:r>
            <a:r>
              <a:rPr lang="en-US" sz="4000" b="1" u="sng" dirty="0" err="1">
                <a:solidFill>
                  <a:srgbClr val="0D0D0D"/>
                </a:solidFill>
                <a:latin typeface="Sakkal Majalla" panose="02000000000000000000" pitchFamily="2" charset="-78"/>
                <a:cs typeface="Sakkal Majalla" panose="02000000000000000000" pitchFamily="2" charset="-78"/>
              </a:rPr>
              <a:t>الوطني</a:t>
            </a:r>
            <a:r>
              <a:rPr lang="en-US" sz="4000" b="1" u="sng"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فيغطي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جميع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أنحاء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البلد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يتضمن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أيضًا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العديد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المصانع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بالإضافة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نظام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توزيع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يشمل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مخازن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وشاحنات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نقل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خاصة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يتطلب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بناء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أشكال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متعددة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المزيج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تأسيس</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دعائم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إستراتيجية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العامّة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ويوفر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النوع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إمكانية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تحقيق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أرباح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هائلة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ولكنه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يتطلب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منافسة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جديدة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وقوية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المستوى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الوطني</a:t>
            </a:r>
            <a:r>
              <a:rPr lang="en-US" sz="4000" dirty="0">
                <a:solidFill>
                  <a:srgbClr val="0D0D0D"/>
                </a:solidFill>
                <a:latin typeface="Sakkal Majalla" panose="02000000000000000000" pitchFamily="2" charset="-78"/>
                <a:cs typeface="Sakkal Majalla" panose="02000000000000000000" pitchFamily="2" charset="-78"/>
              </a:rPr>
              <a:t>.</a:t>
            </a:r>
          </a:p>
        </p:txBody>
      </p:sp>
      <p:sp>
        <p:nvSpPr>
          <p:cNvPr id="7" name="Freeform 7"/>
          <p:cNvSpPr/>
          <p:nvPr/>
        </p:nvSpPr>
        <p:spPr>
          <a:xfrm>
            <a:off x="1307581" y="3469688"/>
            <a:ext cx="3816477" cy="4114800"/>
          </a:xfrm>
          <a:custGeom>
            <a:avLst/>
            <a:gdLst/>
            <a:ahLst/>
            <a:cxnLst/>
            <a:rect l="l" t="t" r="r" b="b"/>
            <a:pathLst>
              <a:path w="3816477" h="4114800">
                <a:moveTo>
                  <a:pt x="0" y="0"/>
                </a:moveTo>
                <a:lnTo>
                  <a:pt x="3816477" y="0"/>
                </a:lnTo>
                <a:lnTo>
                  <a:pt x="381647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sp>
        <p:nvSpPr>
          <p:cNvPr id="9" name="TextBox 9"/>
          <p:cNvSpPr txBox="1"/>
          <p:nvPr/>
        </p:nvSpPr>
        <p:spPr>
          <a:xfrm>
            <a:off x="6300115" y="1737970"/>
            <a:ext cx="11717238" cy="682879"/>
          </a:xfrm>
          <a:prstGeom prst="rect">
            <a:avLst/>
          </a:prstGeom>
        </p:spPr>
        <p:txBody>
          <a:bodyPr lIns="0" tIns="0" rIns="0" bIns="0" rtlCol="0" anchor="t">
            <a:spAutoFit/>
          </a:bodyPr>
          <a:lstStyle/>
          <a:p>
            <a:pPr algn="r" rtl="1">
              <a:lnSpc>
                <a:spcPts val="4679"/>
              </a:lnSpc>
              <a:spcBef>
                <a:spcPct val="0"/>
              </a:spcBef>
            </a:pPr>
            <a:r>
              <a:rPr lang="ar-EG" sz="6000" b="1" spc="36" dirty="0">
                <a:solidFill>
                  <a:srgbClr val="0070C0"/>
                </a:solidFill>
                <a:latin typeface="Sakkal Majalla" panose="02000000000000000000" pitchFamily="2" charset="-78"/>
                <a:cs typeface="Sakkal Majalla" panose="02000000000000000000" pitchFamily="2" charset="-78"/>
              </a:rPr>
              <a:t>5. </a:t>
            </a:r>
            <a:r>
              <a:rPr lang="en-US" sz="6000" b="1" spc="36" dirty="0" err="1">
                <a:solidFill>
                  <a:srgbClr val="0070C0"/>
                </a:solidFill>
                <a:latin typeface="Sakkal Majalla" panose="02000000000000000000" pitchFamily="2" charset="-78"/>
                <a:cs typeface="Sakkal Majalla" panose="02000000000000000000" pitchFamily="2" charset="-78"/>
              </a:rPr>
              <a:t>التسويق</a:t>
            </a:r>
            <a:r>
              <a:rPr lang="en-US" sz="6000" b="1" spc="36" dirty="0">
                <a:solidFill>
                  <a:srgbClr val="0070C0"/>
                </a:solidFill>
                <a:latin typeface="Sakkal Majalla" panose="02000000000000000000" pitchFamily="2" charset="-78"/>
                <a:cs typeface="Sakkal Majalla" panose="02000000000000000000" pitchFamily="2" charset="-78"/>
              </a:rPr>
              <a:t> </a:t>
            </a:r>
            <a:r>
              <a:rPr lang="en-US" sz="6000" b="1" spc="36" dirty="0" err="1">
                <a:solidFill>
                  <a:srgbClr val="0070C0"/>
                </a:solidFill>
                <a:latin typeface="Sakkal Majalla" panose="02000000000000000000" pitchFamily="2" charset="-78"/>
                <a:cs typeface="Sakkal Majalla" panose="02000000000000000000" pitchFamily="2" charset="-78"/>
              </a:rPr>
              <a:t>المحلي</a:t>
            </a:r>
            <a:r>
              <a:rPr lang="en-US" sz="6000" b="1" spc="36" dirty="0">
                <a:solidFill>
                  <a:srgbClr val="0070C0"/>
                </a:solidFill>
                <a:latin typeface="Sakkal Majalla" panose="02000000000000000000" pitchFamily="2" charset="-78"/>
                <a:cs typeface="Sakkal Majalla" panose="02000000000000000000" pitchFamily="2" charset="-78"/>
              </a:rPr>
              <a:t> </a:t>
            </a:r>
            <a:r>
              <a:rPr lang="en-US" sz="6000" b="1" spc="36" dirty="0" err="1">
                <a:solidFill>
                  <a:srgbClr val="0070C0"/>
                </a:solidFill>
                <a:latin typeface="Sakkal Majalla" panose="02000000000000000000" pitchFamily="2" charset="-78"/>
                <a:cs typeface="Sakkal Majalla" panose="02000000000000000000" pitchFamily="2" charset="-78"/>
              </a:rPr>
              <a:t>والإقليمي</a:t>
            </a:r>
            <a:r>
              <a:rPr lang="en-US" sz="6000" b="1" spc="36" dirty="0">
                <a:solidFill>
                  <a:srgbClr val="0070C0"/>
                </a:solidFill>
                <a:latin typeface="Sakkal Majalla" panose="02000000000000000000" pitchFamily="2" charset="-78"/>
                <a:cs typeface="Sakkal Majalla" panose="02000000000000000000" pitchFamily="2" charset="-78"/>
              </a:rPr>
              <a:t> </a:t>
            </a:r>
            <a:r>
              <a:rPr lang="en-US" sz="6000" b="1" spc="36" dirty="0" err="1">
                <a:solidFill>
                  <a:srgbClr val="0070C0"/>
                </a:solidFill>
                <a:latin typeface="Sakkal Majalla" panose="02000000000000000000" pitchFamily="2" charset="-78"/>
                <a:cs typeface="Sakkal Majalla" panose="02000000000000000000" pitchFamily="2" charset="-78"/>
              </a:rPr>
              <a:t>والوطني</a:t>
            </a:r>
            <a:r>
              <a:rPr lang="en-US" sz="6000" b="1" spc="36" dirty="0">
                <a:solidFill>
                  <a:srgbClr val="0070C0"/>
                </a:solidFill>
                <a:latin typeface="Sakkal Majalla" panose="02000000000000000000" pitchFamily="2" charset="-78"/>
                <a:cs typeface="Sakkal Majalla" panose="02000000000000000000" pitchFamily="2" charset="-78"/>
              </a:rPr>
              <a:t> </a:t>
            </a:r>
            <a:r>
              <a:rPr lang="en-US" sz="6000" b="1" spc="36" dirty="0" err="1">
                <a:solidFill>
                  <a:srgbClr val="0070C0"/>
                </a:solidFill>
                <a:latin typeface="Sakkal Majalla" panose="02000000000000000000" pitchFamily="2" charset="-78"/>
                <a:cs typeface="Sakkal Majalla" panose="02000000000000000000" pitchFamily="2" charset="-78"/>
              </a:rPr>
              <a:t>والدولي</a:t>
            </a:r>
            <a:r>
              <a:rPr lang="en-US" sz="6000" b="1" spc="36" dirty="0">
                <a:solidFill>
                  <a:srgbClr val="0070C0"/>
                </a:solidFill>
                <a:latin typeface="Sakkal Majalla" panose="02000000000000000000" pitchFamily="2" charset="-78"/>
                <a:cs typeface="Sakkal Majalla" panose="02000000000000000000" pitchFamily="2" charset="-78"/>
              </a:rPr>
              <a:t> </a:t>
            </a:r>
            <a:r>
              <a:rPr lang="en-US" sz="6000" b="1" spc="36" dirty="0" err="1">
                <a:solidFill>
                  <a:srgbClr val="0070C0"/>
                </a:solidFill>
                <a:latin typeface="Sakkal Majalla" panose="02000000000000000000" pitchFamily="2" charset="-78"/>
                <a:cs typeface="Sakkal Majalla" panose="02000000000000000000" pitchFamily="2" charset="-78"/>
              </a:rPr>
              <a:t>والعالمي</a:t>
            </a:r>
            <a:endParaRPr lang="en-US" sz="6000" b="1" spc="36" dirty="0">
              <a:solidFill>
                <a:srgbClr val="0070C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10448"/>
    </mc:Choice>
    <mc:Fallback xmlns="">
      <p:transition spd="slow" advTm="21044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5486400" y="2240638"/>
            <a:ext cx="12243398" cy="6331862"/>
          </a:xfrm>
          <a:prstGeom prst="rect">
            <a:avLst/>
          </a:prstGeom>
        </p:spPr>
        <p:txBody>
          <a:bodyPr wrap="square" lIns="0" tIns="0" rIns="0" bIns="0" rtlCol="0" anchor="t">
            <a:spAutoFit/>
          </a:bodyPr>
          <a:lstStyle/>
          <a:p>
            <a:pPr algn="just" rtl="1">
              <a:lnSpc>
                <a:spcPts val="4108"/>
              </a:lnSpc>
            </a:pPr>
            <a:r>
              <a:rPr lang="en-US" sz="4000" b="1" u="sng" dirty="0" err="1">
                <a:solidFill>
                  <a:srgbClr val="0D0D0D"/>
                </a:solidFill>
                <a:latin typeface="Sakkal Majalla" panose="02000000000000000000" pitchFamily="2" charset="-78"/>
                <a:cs typeface="Sakkal Majalla" panose="02000000000000000000" pitchFamily="2" charset="-78"/>
              </a:rPr>
              <a:t>وأما</a:t>
            </a:r>
            <a:r>
              <a:rPr lang="en-US" sz="4000" b="1" u="sng" dirty="0">
                <a:solidFill>
                  <a:srgbClr val="0D0D0D"/>
                </a:solidFill>
                <a:latin typeface="Sakkal Majalla" panose="02000000000000000000" pitchFamily="2" charset="-78"/>
                <a:cs typeface="Sakkal Majalla" panose="02000000000000000000" pitchFamily="2" charset="-78"/>
              </a:rPr>
              <a:t> </a:t>
            </a:r>
            <a:r>
              <a:rPr lang="en-US" sz="4000" b="1" u="sng" dirty="0" err="1">
                <a:solidFill>
                  <a:srgbClr val="0D0D0D"/>
                </a:solidFill>
                <a:latin typeface="Sakkal Majalla" panose="02000000000000000000" pitchFamily="2" charset="-78"/>
                <a:cs typeface="Sakkal Majalla" panose="02000000000000000000" pitchFamily="2" charset="-78"/>
              </a:rPr>
              <a:t>التسويق</a:t>
            </a:r>
            <a:r>
              <a:rPr lang="en-US" sz="4000" b="1" u="sng" dirty="0">
                <a:solidFill>
                  <a:srgbClr val="0D0D0D"/>
                </a:solidFill>
                <a:latin typeface="Sakkal Majalla" panose="02000000000000000000" pitchFamily="2" charset="-78"/>
                <a:cs typeface="Sakkal Majalla" panose="02000000000000000000" pitchFamily="2" charset="-78"/>
              </a:rPr>
              <a:t> </a:t>
            </a:r>
            <a:r>
              <a:rPr lang="en-US" sz="4000" b="1" u="sng" dirty="0" err="1">
                <a:solidFill>
                  <a:srgbClr val="0D0D0D"/>
                </a:solidFill>
                <a:latin typeface="Sakkal Majalla" panose="02000000000000000000" pitchFamily="2" charset="-78"/>
                <a:cs typeface="Sakkal Majalla" panose="02000000000000000000" pitchFamily="2" charset="-78"/>
              </a:rPr>
              <a:t>الدولي</a:t>
            </a:r>
            <a:r>
              <a:rPr lang="en-US" sz="4000" b="1" u="sng"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فيعني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أكثر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دولة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يتطلب</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دول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مختلفة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إجراء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تعدي</a:t>
            </a:r>
            <a:r>
              <a:rPr lang="ar-EG" sz="4000" dirty="0">
                <a:solidFill>
                  <a:srgbClr val="0D0D0D"/>
                </a:solidFill>
                <a:latin typeface="Sakkal Majalla" panose="02000000000000000000" pitchFamily="2" charset="-78"/>
                <a:cs typeface="Sakkal Majalla" panose="02000000000000000000" pitchFamily="2" charset="-78"/>
              </a:rPr>
              <a:t>ل</a:t>
            </a:r>
            <a:r>
              <a:rPr lang="en-US" sz="4000" dirty="0" err="1">
                <a:solidFill>
                  <a:srgbClr val="0D0D0D"/>
                </a:solidFill>
                <a:latin typeface="Sakkal Majalla" panose="02000000000000000000" pitchFamily="2" charset="-78"/>
                <a:cs typeface="Sakkal Majalla" panose="02000000000000000000" pitchFamily="2" charset="-78"/>
              </a:rPr>
              <a:t>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كبيرة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المزيج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فالاختلافات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القانونية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والثقافية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وحدها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كفيلة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بالتأثير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إستراتيجية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العامّة</a:t>
            </a:r>
            <a:r>
              <a:rPr lang="en-US" sz="4000" dirty="0">
                <a:solidFill>
                  <a:srgbClr val="0D0D0D"/>
                </a:solidFill>
                <a:latin typeface="Sakkal Majalla" panose="02000000000000000000" pitchFamily="2" charset="-78"/>
                <a:cs typeface="Sakkal Majalla" panose="02000000000000000000" pitchFamily="2" charset="-78"/>
              </a:rPr>
              <a:t>.</a:t>
            </a:r>
          </a:p>
          <a:p>
            <a:pPr algn="just" rtl="1">
              <a:lnSpc>
                <a:spcPts val="4108"/>
              </a:lnSpc>
            </a:pPr>
            <a:r>
              <a:rPr lang="en-US" sz="4000" dirty="0" err="1">
                <a:solidFill>
                  <a:srgbClr val="0D0D0D"/>
                </a:solidFill>
                <a:latin typeface="Sakkal Majalla" panose="02000000000000000000" pitchFamily="2" charset="-78"/>
                <a:cs typeface="Sakkal Majalla" panose="02000000000000000000" pitchFamily="2" charset="-78"/>
              </a:rPr>
              <a:t>وأما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العالمي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فيختلف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الدولي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نواحٍ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حين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الدولي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يعني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لمنتجاتها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وخدماتها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دولة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أخرى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لكنه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ينطوي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التزامات</a:t>
            </a:r>
            <a:r>
              <a:rPr lang="ar-EG"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أخرى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تجاه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الدولة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فالمنتج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يُصنع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عادةً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الدولة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ويتولى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مواطنوها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بيعه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وتسويقه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وأما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الأرباح</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فتعود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الدولة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أخرى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بالمقابل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يتضمّن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العالمي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هيكلة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التزامات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الشركة</a:t>
            </a:r>
            <a:r>
              <a:rPr lang="ar-EG"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ضمن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البلد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الذي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تسوّق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لمُنتجاتها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والانخراط</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اقتصاده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وشركة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هوندا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hondaموتورز</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اليابانية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خير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مثالٍ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فقد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تبنت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نموذج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العالمي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وأقامت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مصانع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الولايات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المتحدة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وعيّنت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مواطنين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أمريكيين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للعمل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داخلها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واستعانت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بقنوات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التوزيع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ووكالات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الإع</a:t>
            </a:r>
            <a:r>
              <a:rPr lang="ar-EG" sz="4000" dirty="0">
                <a:solidFill>
                  <a:srgbClr val="0D0D0D"/>
                </a:solidFill>
                <a:latin typeface="Sakkal Majalla" panose="02000000000000000000" pitchFamily="2" charset="-78"/>
                <a:cs typeface="Sakkal Majalla" panose="02000000000000000000" pitchFamily="2" charset="-78"/>
              </a:rPr>
              <a:t>ل</a:t>
            </a:r>
            <a:r>
              <a:rPr lang="en-US" sz="4000" dirty="0" err="1">
                <a:solidFill>
                  <a:srgbClr val="0D0D0D"/>
                </a:solidFill>
                <a:latin typeface="Sakkal Majalla" panose="02000000000000000000" pitchFamily="2" charset="-78"/>
                <a:cs typeface="Sakkal Majalla" panose="02000000000000000000" pitchFamily="2" charset="-78"/>
              </a:rPr>
              <a:t>ان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الأمريكية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وأعادت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استثمار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جزء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كبير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أرباحها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الولايات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المتحدة</a:t>
            </a:r>
            <a:r>
              <a:rPr lang="en-US" sz="4000" dirty="0">
                <a:solidFill>
                  <a:srgbClr val="0D0D0D"/>
                </a:solidFill>
                <a:latin typeface="Sakkal Majalla" panose="02000000000000000000" pitchFamily="2" charset="-78"/>
                <a:cs typeface="Sakkal Majalla" panose="02000000000000000000" pitchFamily="2" charset="-78"/>
              </a:rPr>
              <a:t>.</a:t>
            </a:r>
          </a:p>
        </p:txBody>
      </p:sp>
      <p:sp>
        <p:nvSpPr>
          <p:cNvPr id="8" name="TextBox 8"/>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pic>
        <p:nvPicPr>
          <p:cNvPr id="10" name="Picture 9">
            <a:extLst>
              <a:ext uri="{FF2B5EF4-FFF2-40B4-BE49-F238E27FC236}">
                <a16:creationId xmlns:a16="http://schemas.microsoft.com/office/drawing/2014/main" id="{602C1ECB-06B8-4767-9523-699E07FA64B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5800" y="3433066"/>
            <a:ext cx="4362606" cy="2929633"/>
          </a:xfrm>
          <a:prstGeom prst="rect">
            <a:avLst/>
          </a:prstGeom>
        </p:spPr>
      </p:pic>
      <p:sp>
        <p:nvSpPr>
          <p:cNvPr id="9" name="TextBox 9">
            <a:extLst>
              <a:ext uri="{FF2B5EF4-FFF2-40B4-BE49-F238E27FC236}">
                <a16:creationId xmlns:a16="http://schemas.microsoft.com/office/drawing/2014/main" id="{3D832F68-525F-4A00-B90D-CB2B269A76F8}"/>
              </a:ext>
            </a:extLst>
          </p:cNvPr>
          <p:cNvSpPr txBox="1"/>
          <p:nvPr/>
        </p:nvSpPr>
        <p:spPr>
          <a:xfrm>
            <a:off x="6300115" y="1409700"/>
            <a:ext cx="11717238" cy="682879"/>
          </a:xfrm>
          <a:prstGeom prst="rect">
            <a:avLst/>
          </a:prstGeom>
        </p:spPr>
        <p:txBody>
          <a:bodyPr lIns="0" tIns="0" rIns="0" bIns="0" rtlCol="0" anchor="t">
            <a:spAutoFit/>
          </a:bodyPr>
          <a:lstStyle/>
          <a:p>
            <a:pPr algn="r" rtl="1">
              <a:lnSpc>
                <a:spcPts val="4679"/>
              </a:lnSpc>
              <a:spcBef>
                <a:spcPct val="0"/>
              </a:spcBef>
            </a:pPr>
            <a:r>
              <a:rPr lang="ar-EG" sz="6000" b="1" spc="36" dirty="0">
                <a:solidFill>
                  <a:srgbClr val="0070C0"/>
                </a:solidFill>
                <a:latin typeface="Sakkal Majalla" panose="02000000000000000000" pitchFamily="2" charset="-78"/>
                <a:cs typeface="Sakkal Majalla" panose="02000000000000000000" pitchFamily="2" charset="-78"/>
              </a:rPr>
              <a:t>5. </a:t>
            </a:r>
            <a:r>
              <a:rPr lang="en-US" sz="6000" b="1" spc="36" dirty="0" err="1">
                <a:solidFill>
                  <a:srgbClr val="0070C0"/>
                </a:solidFill>
                <a:latin typeface="Sakkal Majalla" panose="02000000000000000000" pitchFamily="2" charset="-78"/>
                <a:cs typeface="Sakkal Majalla" panose="02000000000000000000" pitchFamily="2" charset="-78"/>
              </a:rPr>
              <a:t>التسويق</a:t>
            </a:r>
            <a:r>
              <a:rPr lang="en-US" sz="6000" b="1" spc="36" dirty="0">
                <a:solidFill>
                  <a:srgbClr val="0070C0"/>
                </a:solidFill>
                <a:latin typeface="Sakkal Majalla" panose="02000000000000000000" pitchFamily="2" charset="-78"/>
                <a:cs typeface="Sakkal Majalla" panose="02000000000000000000" pitchFamily="2" charset="-78"/>
              </a:rPr>
              <a:t> </a:t>
            </a:r>
            <a:r>
              <a:rPr lang="en-US" sz="6000" b="1" spc="36" dirty="0" err="1">
                <a:solidFill>
                  <a:srgbClr val="0070C0"/>
                </a:solidFill>
                <a:latin typeface="Sakkal Majalla" panose="02000000000000000000" pitchFamily="2" charset="-78"/>
                <a:cs typeface="Sakkal Majalla" panose="02000000000000000000" pitchFamily="2" charset="-78"/>
              </a:rPr>
              <a:t>المحلي</a:t>
            </a:r>
            <a:r>
              <a:rPr lang="en-US" sz="6000" b="1" spc="36" dirty="0">
                <a:solidFill>
                  <a:srgbClr val="0070C0"/>
                </a:solidFill>
                <a:latin typeface="Sakkal Majalla" panose="02000000000000000000" pitchFamily="2" charset="-78"/>
                <a:cs typeface="Sakkal Majalla" panose="02000000000000000000" pitchFamily="2" charset="-78"/>
              </a:rPr>
              <a:t> </a:t>
            </a:r>
            <a:r>
              <a:rPr lang="en-US" sz="6000" b="1" spc="36" dirty="0" err="1">
                <a:solidFill>
                  <a:srgbClr val="0070C0"/>
                </a:solidFill>
                <a:latin typeface="Sakkal Majalla" panose="02000000000000000000" pitchFamily="2" charset="-78"/>
                <a:cs typeface="Sakkal Majalla" panose="02000000000000000000" pitchFamily="2" charset="-78"/>
              </a:rPr>
              <a:t>والإقليمي</a:t>
            </a:r>
            <a:r>
              <a:rPr lang="en-US" sz="6000" b="1" spc="36" dirty="0">
                <a:solidFill>
                  <a:srgbClr val="0070C0"/>
                </a:solidFill>
                <a:latin typeface="Sakkal Majalla" panose="02000000000000000000" pitchFamily="2" charset="-78"/>
                <a:cs typeface="Sakkal Majalla" panose="02000000000000000000" pitchFamily="2" charset="-78"/>
              </a:rPr>
              <a:t> </a:t>
            </a:r>
            <a:r>
              <a:rPr lang="en-US" sz="6000" b="1" spc="36" dirty="0" err="1">
                <a:solidFill>
                  <a:srgbClr val="0070C0"/>
                </a:solidFill>
                <a:latin typeface="Sakkal Majalla" panose="02000000000000000000" pitchFamily="2" charset="-78"/>
                <a:cs typeface="Sakkal Majalla" panose="02000000000000000000" pitchFamily="2" charset="-78"/>
              </a:rPr>
              <a:t>والوطني</a:t>
            </a:r>
            <a:r>
              <a:rPr lang="en-US" sz="6000" b="1" spc="36" dirty="0">
                <a:solidFill>
                  <a:srgbClr val="0070C0"/>
                </a:solidFill>
                <a:latin typeface="Sakkal Majalla" panose="02000000000000000000" pitchFamily="2" charset="-78"/>
                <a:cs typeface="Sakkal Majalla" panose="02000000000000000000" pitchFamily="2" charset="-78"/>
              </a:rPr>
              <a:t> </a:t>
            </a:r>
            <a:r>
              <a:rPr lang="en-US" sz="6000" b="1" spc="36" dirty="0" err="1">
                <a:solidFill>
                  <a:srgbClr val="0070C0"/>
                </a:solidFill>
                <a:latin typeface="Sakkal Majalla" panose="02000000000000000000" pitchFamily="2" charset="-78"/>
                <a:cs typeface="Sakkal Majalla" panose="02000000000000000000" pitchFamily="2" charset="-78"/>
              </a:rPr>
              <a:t>والدولي</a:t>
            </a:r>
            <a:r>
              <a:rPr lang="en-US" sz="6000" b="1" spc="36" dirty="0">
                <a:solidFill>
                  <a:srgbClr val="0070C0"/>
                </a:solidFill>
                <a:latin typeface="Sakkal Majalla" panose="02000000000000000000" pitchFamily="2" charset="-78"/>
                <a:cs typeface="Sakkal Majalla" panose="02000000000000000000" pitchFamily="2" charset="-78"/>
              </a:rPr>
              <a:t> </a:t>
            </a:r>
            <a:r>
              <a:rPr lang="en-US" sz="6000" b="1" spc="36" dirty="0" err="1">
                <a:solidFill>
                  <a:srgbClr val="0070C0"/>
                </a:solidFill>
                <a:latin typeface="Sakkal Majalla" panose="02000000000000000000" pitchFamily="2" charset="-78"/>
                <a:cs typeface="Sakkal Majalla" panose="02000000000000000000" pitchFamily="2" charset="-78"/>
              </a:rPr>
              <a:t>والعالمي</a:t>
            </a:r>
            <a:endParaRPr lang="en-US" sz="6000" b="1" spc="36" dirty="0">
              <a:solidFill>
                <a:srgbClr val="0070C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81538"/>
    </mc:Choice>
    <mc:Fallback xmlns="">
      <p:transition spd="slow" advTm="181538"/>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679984" y="3426515"/>
            <a:ext cx="5755926" cy="4345724"/>
          </a:xfrm>
          <a:custGeom>
            <a:avLst/>
            <a:gdLst/>
            <a:ahLst/>
            <a:cxnLst/>
            <a:rect l="l" t="t" r="r" b="b"/>
            <a:pathLst>
              <a:path w="5755926" h="4345724">
                <a:moveTo>
                  <a:pt x="0" y="0"/>
                </a:moveTo>
                <a:lnTo>
                  <a:pt x="5755926" y="0"/>
                </a:lnTo>
                <a:lnTo>
                  <a:pt x="5755926" y="4345724"/>
                </a:lnTo>
                <a:lnTo>
                  <a:pt x="0" y="4345724"/>
                </a:lnTo>
                <a:lnTo>
                  <a:pt x="0" y="0"/>
                </a:lnTo>
                <a:close/>
              </a:path>
            </a:pathLst>
          </a:custGeom>
          <a:blipFill>
            <a:blip r:embed="rId4"/>
            <a:stretch>
              <a:fillRect/>
            </a:stretch>
          </a:blipFill>
        </p:spPr>
      </p:sp>
      <p:sp>
        <p:nvSpPr>
          <p:cNvPr id="7" name="TextBox 7"/>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sp>
        <p:nvSpPr>
          <p:cNvPr id="8" name="TextBox 8"/>
          <p:cNvSpPr txBox="1"/>
          <p:nvPr/>
        </p:nvSpPr>
        <p:spPr>
          <a:xfrm>
            <a:off x="7300552" y="2631642"/>
            <a:ext cx="10429245" cy="5280292"/>
          </a:xfrm>
          <a:prstGeom prst="rect">
            <a:avLst/>
          </a:prstGeom>
        </p:spPr>
        <p:txBody>
          <a:bodyPr lIns="0" tIns="0" rIns="0" bIns="0" rtlCol="0" anchor="t">
            <a:spAutoFit/>
          </a:bodyPr>
          <a:lstStyle/>
          <a:p>
            <a:pPr algn="just" rtl="1">
              <a:lnSpc>
                <a:spcPts val="4108"/>
              </a:lnSpc>
            </a:pPr>
            <a:r>
              <a:rPr lang="en-US" sz="4000" dirty="0" err="1">
                <a:solidFill>
                  <a:srgbClr val="0D0D0D"/>
                </a:solidFill>
                <a:latin typeface="Sakkal Majalla" panose="02000000000000000000" pitchFamily="2" charset="-78"/>
                <a:cs typeface="Sakkal Majalla" panose="02000000000000000000" pitchFamily="2" charset="-78"/>
              </a:rPr>
              <a:t>يركز</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السلع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الاستهلاكية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السلع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للأفراد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الذين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يستهلكون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المنتج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صورته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النهائية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فهو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يركز</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والمؤسسات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تستهلك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المنتج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إطار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عملها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أو</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تستعمله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لصناعة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منتج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نهائي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آخر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للمستهلكين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ويتّسم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بالاعتماد</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العلاقات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الشخصية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أكثر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الإعلانات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العامة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الشركات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الحالة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تكون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أكثر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استعدادًا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لإجراء</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تعديات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كبيرة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إستراتيجية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وتشمل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هذه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التعديات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سعر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البيع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ومزايا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المنتج</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وشروط</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التسليم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وغير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ذلك</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السلع</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الاستهلاكية</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فتتصف</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عناصر</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التسويق</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فيه</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بالثبات</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النسبي</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كما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المسوقين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يصارعون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دومًا</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أجل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إيصال</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منتجاتهم</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إلى</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منافذ</a:t>
            </a:r>
            <a:r>
              <a:rPr lang="en-US" sz="4000" dirty="0">
                <a:solidFill>
                  <a:srgbClr val="0D0D0D"/>
                </a:solidFill>
                <a:latin typeface="Sakkal Majalla" panose="02000000000000000000" pitchFamily="2" charset="-78"/>
                <a:cs typeface="Sakkal Majalla" panose="02000000000000000000" pitchFamily="2" charset="-78"/>
              </a:rPr>
              <a:t> </a:t>
            </a:r>
            <a:r>
              <a:rPr lang="en-US" sz="4000" dirty="0" err="1">
                <a:solidFill>
                  <a:srgbClr val="0D0D0D"/>
                </a:solidFill>
                <a:latin typeface="Sakkal Majalla" panose="02000000000000000000" pitchFamily="2" charset="-78"/>
                <a:cs typeface="Sakkal Majalla" panose="02000000000000000000" pitchFamily="2" charset="-78"/>
              </a:rPr>
              <a:t>البيع</a:t>
            </a:r>
            <a:r>
              <a:rPr lang="en-US" sz="4000" dirty="0">
                <a:solidFill>
                  <a:srgbClr val="0D0D0D"/>
                </a:solidFill>
                <a:latin typeface="Sakkal Majalla" panose="02000000000000000000" pitchFamily="2" charset="-78"/>
                <a:cs typeface="Sakkal Majalla" panose="02000000000000000000" pitchFamily="2" charset="-78"/>
              </a:rPr>
              <a:t>.</a:t>
            </a:r>
          </a:p>
        </p:txBody>
      </p:sp>
      <p:sp>
        <p:nvSpPr>
          <p:cNvPr id="9" name="TextBox 9"/>
          <p:cNvSpPr txBox="1"/>
          <p:nvPr/>
        </p:nvSpPr>
        <p:spPr>
          <a:xfrm>
            <a:off x="6096000" y="1448053"/>
            <a:ext cx="11633797" cy="673261"/>
          </a:xfrm>
          <a:prstGeom prst="rect">
            <a:avLst/>
          </a:prstGeom>
        </p:spPr>
        <p:txBody>
          <a:bodyPr wrap="square" lIns="0" tIns="0" rIns="0" bIns="0" rtlCol="0" anchor="t">
            <a:spAutoFit/>
          </a:bodyPr>
          <a:lstStyle/>
          <a:p>
            <a:pPr algn="r" rtl="1">
              <a:lnSpc>
                <a:spcPts val="4559"/>
              </a:lnSpc>
              <a:spcBef>
                <a:spcPct val="0"/>
              </a:spcBef>
            </a:pPr>
            <a:r>
              <a:rPr lang="ar-EG" sz="6000" b="1" spc="35" dirty="0">
                <a:solidFill>
                  <a:srgbClr val="0070C0"/>
                </a:solidFill>
                <a:latin typeface="Sakkal Majalla" panose="02000000000000000000" pitchFamily="2" charset="-78"/>
                <a:cs typeface="Sakkal Majalla" panose="02000000000000000000" pitchFamily="2" charset="-78"/>
              </a:rPr>
              <a:t>6. </a:t>
            </a:r>
            <a:r>
              <a:rPr lang="en-US" sz="6000" b="1" spc="35" dirty="0">
                <a:solidFill>
                  <a:srgbClr val="0070C0"/>
                </a:solidFill>
                <a:latin typeface="Sakkal Majalla" panose="02000000000000000000" pitchFamily="2" charset="-78"/>
                <a:cs typeface="Sakkal Majalla" panose="02000000000000000000" pitchFamily="2" charset="-78"/>
              </a:rPr>
              <a:t> </a:t>
            </a:r>
            <a:r>
              <a:rPr lang="en-US" sz="6000" b="1" spc="35" dirty="0" err="1">
                <a:solidFill>
                  <a:srgbClr val="0070C0"/>
                </a:solidFill>
                <a:latin typeface="Sakkal Majalla" panose="02000000000000000000" pitchFamily="2" charset="-78"/>
                <a:cs typeface="Sakkal Majalla" panose="02000000000000000000" pitchFamily="2" charset="-78"/>
              </a:rPr>
              <a:t>تسويق</a:t>
            </a:r>
            <a:r>
              <a:rPr lang="en-US" sz="6000" b="1" spc="35" dirty="0">
                <a:solidFill>
                  <a:srgbClr val="0070C0"/>
                </a:solidFill>
                <a:latin typeface="Sakkal Majalla" panose="02000000000000000000" pitchFamily="2" charset="-78"/>
                <a:cs typeface="Sakkal Majalla" panose="02000000000000000000" pitchFamily="2" charset="-78"/>
              </a:rPr>
              <a:t> </a:t>
            </a:r>
            <a:r>
              <a:rPr lang="en-US" sz="6000" b="1" spc="35" dirty="0" err="1">
                <a:solidFill>
                  <a:srgbClr val="0070C0"/>
                </a:solidFill>
                <a:latin typeface="Sakkal Majalla" panose="02000000000000000000" pitchFamily="2" charset="-78"/>
                <a:cs typeface="Sakkal Majalla" panose="02000000000000000000" pitchFamily="2" charset="-78"/>
              </a:rPr>
              <a:t>السلع</a:t>
            </a:r>
            <a:r>
              <a:rPr lang="en-US" sz="6000" b="1" spc="35" dirty="0">
                <a:solidFill>
                  <a:srgbClr val="0070C0"/>
                </a:solidFill>
                <a:latin typeface="Sakkal Majalla" panose="02000000000000000000" pitchFamily="2" charset="-78"/>
                <a:cs typeface="Sakkal Majalla" panose="02000000000000000000" pitchFamily="2" charset="-78"/>
              </a:rPr>
              <a:t> </a:t>
            </a:r>
            <a:r>
              <a:rPr lang="en-US" sz="6000" b="1" spc="35" dirty="0" err="1">
                <a:solidFill>
                  <a:srgbClr val="0070C0"/>
                </a:solidFill>
                <a:latin typeface="Sakkal Majalla" panose="02000000000000000000" pitchFamily="2" charset="-78"/>
                <a:cs typeface="Sakkal Majalla" panose="02000000000000000000" pitchFamily="2" charset="-78"/>
              </a:rPr>
              <a:t>الاستهلاكية</a:t>
            </a:r>
            <a:r>
              <a:rPr lang="en-US" sz="6000" b="1" spc="35" dirty="0">
                <a:solidFill>
                  <a:srgbClr val="0070C0"/>
                </a:solidFill>
                <a:latin typeface="Sakkal Majalla" panose="02000000000000000000" pitchFamily="2" charset="-78"/>
                <a:cs typeface="Sakkal Majalla" panose="02000000000000000000" pitchFamily="2" charset="-78"/>
              </a:rPr>
              <a:t> </a:t>
            </a:r>
            <a:r>
              <a:rPr lang="en-US" sz="6000" b="1" spc="35" dirty="0" err="1">
                <a:solidFill>
                  <a:srgbClr val="0070C0"/>
                </a:solidFill>
                <a:latin typeface="Sakkal Majalla" panose="02000000000000000000" pitchFamily="2" charset="-78"/>
                <a:cs typeface="Sakkal Majalla" panose="02000000000000000000" pitchFamily="2" charset="-78"/>
              </a:rPr>
              <a:t>والتسويق</a:t>
            </a:r>
            <a:r>
              <a:rPr lang="en-US" sz="6000" b="1" spc="35" dirty="0">
                <a:solidFill>
                  <a:srgbClr val="0070C0"/>
                </a:solidFill>
                <a:latin typeface="Sakkal Majalla" panose="02000000000000000000" pitchFamily="2" charset="-78"/>
                <a:cs typeface="Sakkal Majalla" panose="02000000000000000000" pitchFamily="2" charset="-78"/>
              </a:rPr>
              <a:t> </a:t>
            </a:r>
            <a:r>
              <a:rPr lang="en-US" sz="6000" b="1" spc="35" dirty="0" err="1">
                <a:solidFill>
                  <a:srgbClr val="0070C0"/>
                </a:solidFill>
                <a:latin typeface="Sakkal Majalla" panose="02000000000000000000" pitchFamily="2" charset="-78"/>
                <a:cs typeface="Sakkal Majalla" panose="02000000000000000000" pitchFamily="2" charset="-78"/>
              </a:rPr>
              <a:t>بين</a:t>
            </a:r>
            <a:r>
              <a:rPr lang="en-US" sz="6000" b="1" spc="35" dirty="0">
                <a:solidFill>
                  <a:srgbClr val="0070C0"/>
                </a:solidFill>
                <a:latin typeface="Sakkal Majalla" panose="02000000000000000000" pitchFamily="2" charset="-78"/>
                <a:cs typeface="Sakkal Majalla" panose="02000000000000000000" pitchFamily="2" charset="-78"/>
              </a:rPr>
              <a:t> </a:t>
            </a:r>
            <a:r>
              <a:rPr lang="en-US" sz="6000" b="1" spc="35" dirty="0" err="1">
                <a:solidFill>
                  <a:srgbClr val="0070C0"/>
                </a:solidFill>
                <a:latin typeface="Sakkal Majalla" panose="02000000000000000000" pitchFamily="2" charset="-78"/>
                <a:cs typeface="Sakkal Majalla" panose="02000000000000000000" pitchFamily="2" charset="-78"/>
              </a:rPr>
              <a:t>الشركات</a:t>
            </a:r>
            <a:endParaRPr lang="en-US" sz="6000" b="1" spc="35" dirty="0">
              <a:solidFill>
                <a:srgbClr val="0070C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70280"/>
    </mc:Choice>
    <mc:Fallback xmlns="">
      <p:transition spd="slow" advTm="17028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679984" y="3426515"/>
            <a:ext cx="5755926" cy="4345724"/>
          </a:xfrm>
          <a:custGeom>
            <a:avLst/>
            <a:gdLst/>
            <a:ahLst/>
            <a:cxnLst/>
            <a:rect l="l" t="t" r="r" b="b"/>
            <a:pathLst>
              <a:path w="5755926" h="4345724">
                <a:moveTo>
                  <a:pt x="0" y="0"/>
                </a:moveTo>
                <a:lnTo>
                  <a:pt x="5755926" y="0"/>
                </a:lnTo>
                <a:lnTo>
                  <a:pt x="5755926" y="4345724"/>
                </a:lnTo>
                <a:lnTo>
                  <a:pt x="0" y="4345724"/>
                </a:lnTo>
                <a:lnTo>
                  <a:pt x="0" y="0"/>
                </a:lnTo>
                <a:close/>
              </a:path>
            </a:pathLst>
          </a:custGeom>
          <a:blipFill>
            <a:blip r:embed="rId4"/>
            <a:stretch>
              <a:fillRect/>
            </a:stretch>
          </a:blipFill>
        </p:spPr>
      </p:sp>
      <p:sp>
        <p:nvSpPr>
          <p:cNvPr id="7" name="TextBox 7"/>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sp>
        <p:nvSpPr>
          <p:cNvPr id="9" name="TextBox 9"/>
          <p:cNvSpPr txBox="1"/>
          <p:nvPr/>
        </p:nvSpPr>
        <p:spPr>
          <a:xfrm>
            <a:off x="5974219" y="5143500"/>
            <a:ext cx="11633797" cy="811761"/>
          </a:xfrm>
          <a:prstGeom prst="rect">
            <a:avLst/>
          </a:prstGeom>
        </p:spPr>
        <p:txBody>
          <a:bodyPr wrap="square" lIns="0" tIns="0" rIns="0" bIns="0" rtlCol="0" anchor="t">
            <a:spAutoFit/>
          </a:bodyPr>
          <a:lstStyle/>
          <a:p>
            <a:pPr algn="ctr" rtl="1">
              <a:lnSpc>
                <a:spcPts val="4559"/>
              </a:lnSpc>
              <a:spcBef>
                <a:spcPct val="0"/>
              </a:spcBef>
            </a:pPr>
            <a:r>
              <a:rPr lang="ar-EG" sz="9600" b="1" spc="35" dirty="0">
                <a:solidFill>
                  <a:srgbClr val="FF0000"/>
                </a:solidFill>
                <a:latin typeface="Sakkal Majalla" panose="02000000000000000000" pitchFamily="2" charset="-78"/>
                <a:cs typeface="Sakkal Majalla" panose="02000000000000000000" pitchFamily="2" charset="-78"/>
              </a:rPr>
              <a:t>أهم ما جاء في المحاضرة</a:t>
            </a:r>
            <a:endParaRPr lang="en-US" sz="9600" b="1" spc="35" dirty="0">
              <a:solidFill>
                <a:srgbClr val="FF000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967538517"/>
      </p:ext>
    </p:extLst>
  </p:cSld>
  <p:clrMapOvr>
    <a:masterClrMapping/>
  </p:clrMapOvr>
  <mc:AlternateContent xmlns:mc="http://schemas.openxmlformats.org/markup-compatibility/2006" xmlns:p14="http://schemas.microsoft.com/office/powerpoint/2010/main">
    <mc:Choice Requires="p14">
      <p:transition spd="slow" p14:dur="2000" advTm="72126"/>
    </mc:Choice>
    <mc:Fallback xmlns="">
      <p:transition spd="slow" advTm="72126"/>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graphicFrame>
        <p:nvGraphicFramePr>
          <p:cNvPr id="11" name="Diagram 10">
            <a:extLst>
              <a:ext uri="{FF2B5EF4-FFF2-40B4-BE49-F238E27FC236}">
                <a16:creationId xmlns:a16="http://schemas.microsoft.com/office/drawing/2014/main" id="{ABC09513-3670-4007-9052-96819A9982BC}"/>
              </a:ext>
            </a:extLst>
          </p:cNvPr>
          <p:cNvGraphicFramePr/>
          <p:nvPr>
            <p:extLst>
              <p:ext uri="{D42A27DB-BD31-4B8C-83A1-F6EECF244321}">
                <p14:modId xmlns:p14="http://schemas.microsoft.com/office/powerpoint/2010/main" val="1787914618"/>
              </p:ext>
            </p:extLst>
          </p:nvPr>
        </p:nvGraphicFramePr>
        <p:xfrm>
          <a:off x="3048000" y="926546"/>
          <a:ext cx="12192000" cy="8128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524540253"/>
      </p:ext>
    </p:extLst>
  </p:cSld>
  <p:clrMapOvr>
    <a:masterClrMapping/>
  </p:clrMapOvr>
  <mc:AlternateContent xmlns:mc="http://schemas.openxmlformats.org/markup-compatibility/2006" xmlns:p14="http://schemas.microsoft.com/office/powerpoint/2010/main">
    <mc:Choice Requires="p14">
      <p:transition spd="slow" p14:dur="2000" advTm="16634"/>
    </mc:Choice>
    <mc:Fallback xmlns="">
      <p:transition spd="slow" advTm="16634"/>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graphicFrame>
        <p:nvGraphicFramePr>
          <p:cNvPr id="11" name="Diagram 10">
            <a:extLst>
              <a:ext uri="{FF2B5EF4-FFF2-40B4-BE49-F238E27FC236}">
                <a16:creationId xmlns:a16="http://schemas.microsoft.com/office/drawing/2014/main" id="{ABC09513-3670-4007-9052-96819A9982BC}"/>
              </a:ext>
            </a:extLst>
          </p:cNvPr>
          <p:cNvGraphicFramePr/>
          <p:nvPr>
            <p:extLst>
              <p:ext uri="{D42A27DB-BD31-4B8C-83A1-F6EECF244321}">
                <p14:modId xmlns:p14="http://schemas.microsoft.com/office/powerpoint/2010/main" val="602255368"/>
              </p:ext>
            </p:extLst>
          </p:nvPr>
        </p:nvGraphicFramePr>
        <p:xfrm>
          <a:off x="1676401" y="12147"/>
          <a:ext cx="15449644" cy="1029976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11361150"/>
      </p:ext>
    </p:extLst>
  </p:cSld>
  <p:clrMapOvr>
    <a:masterClrMapping/>
  </p:clrMapOvr>
  <mc:AlternateContent xmlns:mc="http://schemas.openxmlformats.org/markup-compatibility/2006" xmlns:p14="http://schemas.microsoft.com/office/powerpoint/2010/main">
    <mc:Choice Requires="p14">
      <p:transition spd="slow" p14:dur="2000" advTm="35021"/>
    </mc:Choice>
    <mc:Fallback xmlns="">
      <p:transition spd="slow" advTm="35021"/>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graphicFrame>
        <p:nvGraphicFramePr>
          <p:cNvPr id="6" name="Diagram 5">
            <a:extLst>
              <a:ext uri="{FF2B5EF4-FFF2-40B4-BE49-F238E27FC236}">
                <a16:creationId xmlns:a16="http://schemas.microsoft.com/office/drawing/2014/main" id="{D95B0B28-A685-4654-9F09-6A55500A8747}"/>
              </a:ext>
            </a:extLst>
          </p:cNvPr>
          <p:cNvGraphicFramePr/>
          <p:nvPr>
            <p:extLst>
              <p:ext uri="{D42A27DB-BD31-4B8C-83A1-F6EECF244321}">
                <p14:modId xmlns:p14="http://schemas.microsoft.com/office/powerpoint/2010/main" val="3304401366"/>
              </p:ext>
            </p:extLst>
          </p:nvPr>
        </p:nvGraphicFramePr>
        <p:xfrm>
          <a:off x="3048000" y="1079500"/>
          <a:ext cx="12192000" cy="8128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05108926"/>
      </p:ext>
    </p:extLst>
  </p:cSld>
  <p:clrMapOvr>
    <a:masterClrMapping/>
  </p:clrMapOvr>
  <mc:AlternateContent xmlns:mc="http://schemas.openxmlformats.org/markup-compatibility/2006" xmlns:p14="http://schemas.microsoft.com/office/powerpoint/2010/main">
    <mc:Choice Requires="p14">
      <p:transition spd="slow" p14:dur="2000" advTm="18113"/>
    </mc:Choice>
    <mc:Fallback xmlns="">
      <p:transition spd="slow" advTm="18113"/>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3939267" y="751348"/>
            <a:ext cx="14078086" cy="84469"/>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270646" y="119289"/>
            <a:ext cx="3457712" cy="1614514"/>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13988377" y="9475141"/>
            <a:ext cx="3741420" cy="518250"/>
          </a:xfrm>
          <a:prstGeom prst="rect">
            <a:avLst/>
          </a:prstGeom>
        </p:spPr>
        <p:txBody>
          <a:bodyPr lIns="0" tIns="0" rIns="0" bIns="0" rtlCol="0" anchor="t">
            <a:spAutoFit/>
          </a:bodyPr>
          <a:lstStyle/>
          <a:p>
            <a:pPr algn="r">
              <a:lnSpc>
                <a:spcPts val="3600"/>
              </a:lnSpc>
            </a:pPr>
            <a:r>
              <a:rPr lang="en-US" sz="3000" spc="28">
                <a:solidFill>
                  <a:srgbClr val="000000"/>
                </a:solidFill>
                <a:latin typeface="TT Rounds Condensed Bold"/>
              </a:rPr>
              <a:t>www.midocean.ae</a:t>
            </a:r>
          </a:p>
        </p:txBody>
      </p:sp>
      <p:graphicFrame>
        <p:nvGraphicFramePr>
          <p:cNvPr id="6" name="Diagram 5">
            <a:extLst>
              <a:ext uri="{FF2B5EF4-FFF2-40B4-BE49-F238E27FC236}">
                <a16:creationId xmlns:a16="http://schemas.microsoft.com/office/drawing/2014/main" id="{D95B0B28-A685-4654-9F09-6A55500A8747}"/>
              </a:ext>
            </a:extLst>
          </p:cNvPr>
          <p:cNvGraphicFramePr/>
          <p:nvPr>
            <p:extLst>
              <p:ext uri="{D42A27DB-BD31-4B8C-83A1-F6EECF244321}">
                <p14:modId xmlns:p14="http://schemas.microsoft.com/office/powerpoint/2010/main" val="3234191713"/>
              </p:ext>
            </p:extLst>
          </p:nvPr>
        </p:nvGraphicFramePr>
        <p:xfrm>
          <a:off x="3048000" y="1079500"/>
          <a:ext cx="12192000" cy="8128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3541471"/>
      </p:ext>
    </p:extLst>
  </p:cSld>
  <p:clrMapOvr>
    <a:masterClrMapping/>
  </p:clrMapOvr>
  <mc:AlternateContent xmlns:mc="http://schemas.openxmlformats.org/markup-compatibility/2006" xmlns:p14="http://schemas.microsoft.com/office/powerpoint/2010/main">
    <mc:Choice Requires="p14">
      <p:transition spd="slow" p14:dur="2000" advTm="55595"/>
    </mc:Choice>
    <mc:Fallback xmlns="">
      <p:transition spd="slow" advTm="55595"/>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a:off x="0" y="10668"/>
            <a:ext cx="18288000" cy="10265664"/>
          </a:xfrm>
          <a:custGeom>
            <a:avLst/>
            <a:gdLst/>
            <a:ahLst/>
            <a:cxnLst/>
            <a:rect l="l" t="t" r="r" b="b"/>
            <a:pathLst>
              <a:path w="18288000" h="10265664">
                <a:moveTo>
                  <a:pt x="0" y="0"/>
                </a:moveTo>
                <a:lnTo>
                  <a:pt x="18288000" y="0"/>
                </a:lnTo>
                <a:lnTo>
                  <a:pt x="18288000" y="10265664"/>
                </a:lnTo>
                <a:lnTo>
                  <a:pt x="0" y="10265664"/>
                </a:lnTo>
                <a:lnTo>
                  <a:pt x="0" y="0"/>
                </a:lnTo>
                <a:close/>
              </a:path>
            </a:pathLst>
          </a:custGeom>
          <a:blipFill>
            <a:blip r:embed="rId3"/>
            <a:stretch>
              <a:fillRect t="-18" b="-18"/>
            </a:stretch>
          </a:blipFill>
        </p:spPr>
      </p:sp>
      <p:grpSp>
        <p:nvGrpSpPr>
          <p:cNvPr id="4" name="Group 4"/>
          <p:cNvGrpSpPr/>
          <p:nvPr/>
        </p:nvGrpSpPr>
        <p:grpSpPr>
          <a:xfrm>
            <a:off x="9768968" y="4729653"/>
            <a:ext cx="8519032" cy="5557349"/>
            <a:chOff x="0" y="0"/>
            <a:chExt cx="11358710" cy="7409798"/>
          </a:xfrm>
        </p:grpSpPr>
        <p:sp>
          <p:nvSpPr>
            <p:cNvPr id="5" name="Freeform 5"/>
            <p:cNvSpPr/>
            <p:nvPr/>
          </p:nvSpPr>
          <p:spPr>
            <a:xfrm>
              <a:off x="0" y="0"/>
              <a:ext cx="11358753" cy="7409815"/>
            </a:xfrm>
            <a:custGeom>
              <a:avLst/>
              <a:gdLst/>
              <a:ahLst/>
              <a:cxnLst/>
              <a:rect l="l" t="t" r="r" b="b"/>
              <a:pathLst>
                <a:path w="11358753" h="7409815">
                  <a:moveTo>
                    <a:pt x="11358753" y="7409815"/>
                  </a:moveTo>
                  <a:lnTo>
                    <a:pt x="11358753" y="0"/>
                  </a:lnTo>
                  <a:lnTo>
                    <a:pt x="0" y="7409815"/>
                  </a:lnTo>
                  <a:close/>
                </a:path>
              </a:pathLst>
            </a:custGeom>
            <a:solidFill>
              <a:srgbClr val="669BBC">
                <a:alpha val="76863"/>
              </a:srgbClr>
            </a:solidFill>
          </p:spPr>
        </p:sp>
      </p:grpSp>
      <p:sp>
        <p:nvSpPr>
          <p:cNvPr id="6" name="Freeform 6"/>
          <p:cNvSpPr/>
          <p:nvPr/>
        </p:nvSpPr>
        <p:spPr>
          <a:xfrm>
            <a:off x="14364270" y="9253110"/>
            <a:ext cx="3418899" cy="576078"/>
          </a:xfrm>
          <a:custGeom>
            <a:avLst/>
            <a:gdLst/>
            <a:ahLst/>
            <a:cxnLst/>
            <a:rect l="l" t="t" r="r" b="b"/>
            <a:pathLst>
              <a:path w="3418899" h="576078">
                <a:moveTo>
                  <a:pt x="0" y="0"/>
                </a:moveTo>
                <a:lnTo>
                  <a:pt x="3418899" y="0"/>
                </a:lnTo>
                <a:lnTo>
                  <a:pt x="3418899" y="576078"/>
                </a:lnTo>
                <a:lnTo>
                  <a:pt x="0" y="576078"/>
                </a:lnTo>
                <a:lnTo>
                  <a:pt x="0" y="0"/>
                </a:lnTo>
                <a:close/>
              </a:path>
            </a:pathLst>
          </a:custGeom>
          <a:blipFill>
            <a:blip r:embed="rId4">
              <a:extLst>
                <a:ext uri="{96DAC541-7B7A-43D3-8B79-37D633B846F1}">
                  <asvg:svgBlip xmlns:asvg="http://schemas.microsoft.com/office/drawing/2016/SVG/main" r:embed="rId5"/>
                </a:ext>
              </a:extLst>
            </a:blip>
            <a:stretch>
              <a:fillRect t="-141" b="-141"/>
            </a:stretch>
          </a:blipFill>
        </p:spPr>
      </p:sp>
      <p:grpSp>
        <p:nvGrpSpPr>
          <p:cNvPr id="7" name="Group 7"/>
          <p:cNvGrpSpPr/>
          <p:nvPr/>
        </p:nvGrpSpPr>
        <p:grpSpPr>
          <a:xfrm rot="-5400000">
            <a:off x="-3088416" y="6602121"/>
            <a:ext cx="5702238" cy="1646184"/>
            <a:chOff x="0" y="0"/>
            <a:chExt cx="7602984" cy="2194912"/>
          </a:xfrm>
        </p:grpSpPr>
        <p:sp>
          <p:nvSpPr>
            <p:cNvPr id="8" name="Freeform 8"/>
            <p:cNvSpPr/>
            <p:nvPr/>
          </p:nvSpPr>
          <p:spPr>
            <a:xfrm>
              <a:off x="0" y="0"/>
              <a:ext cx="7602982" cy="2194941"/>
            </a:xfrm>
            <a:custGeom>
              <a:avLst/>
              <a:gdLst/>
              <a:ahLst/>
              <a:cxnLst/>
              <a:rect l="l" t="t" r="r" b="b"/>
              <a:pathLst>
                <a:path w="7602982" h="2194941">
                  <a:moveTo>
                    <a:pt x="0" y="0"/>
                  </a:moveTo>
                  <a:lnTo>
                    <a:pt x="2205101" y="2194941"/>
                  </a:lnTo>
                  <a:lnTo>
                    <a:pt x="7602982" y="2169541"/>
                  </a:lnTo>
                  <a:lnTo>
                    <a:pt x="5448681" y="0"/>
                  </a:lnTo>
                  <a:lnTo>
                    <a:pt x="0" y="0"/>
                  </a:lnTo>
                  <a:close/>
                </a:path>
              </a:pathLst>
            </a:custGeom>
            <a:solidFill>
              <a:srgbClr val="669BBC"/>
            </a:solidFill>
          </p:spPr>
        </p:sp>
      </p:grpSp>
      <p:sp>
        <p:nvSpPr>
          <p:cNvPr id="9" name="Freeform 9"/>
          <p:cNvSpPr/>
          <p:nvPr/>
        </p:nvSpPr>
        <p:spPr>
          <a:xfrm>
            <a:off x="14138715" y="304800"/>
            <a:ext cx="3870009" cy="1807029"/>
          </a:xfrm>
          <a:custGeom>
            <a:avLst/>
            <a:gdLst/>
            <a:ahLst/>
            <a:cxnLst/>
            <a:rect l="l" t="t" r="r" b="b"/>
            <a:pathLst>
              <a:path w="3870009" h="1807029">
                <a:moveTo>
                  <a:pt x="0" y="0"/>
                </a:moveTo>
                <a:lnTo>
                  <a:pt x="3870009" y="0"/>
                </a:lnTo>
                <a:lnTo>
                  <a:pt x="3870009" y="1807029"/>
                </a:lnTo>
                <a:lnTo>
                  <a:pt x="0" y="1807029"/>
                </a:lnTo>
                <a:lnTo>
                  <a:pt x="0" y="0"/>
                </a:lnTo>
                <a:close/>
              </a:path>
            </a:pathLst>
          </a:custGeom>
          <a:blipFill>
            <a:blip r:embed="rId6"/>
            <a:stretch>
              <a:fillRect t="-59702" b="-54461"/>
            </a:stretch>
          </a:blipFill>
        </p:spPr>
      </p:sp>
      <p:sp>
        <p:nvSpPr>
          <p:cNvPr id="11" name="TextBox 11"/>
          <p:cNvSpPr txBox="1"/>
          <p:nvPr/>
        </p:nvSpPr>
        <p:spPr>
          <a:xfrm>
            <a:off x="1392174" y="8584871"/>
            <a:ext cx="8881110" cy="906632"/>
          </a:xfrm>
          <a:prstGeom prst="rect">
            <a:avLst/>
          </a:prstGeom>
        </p:spPr>
        <p:txBody>
          <a:bodyPr lIns="0" tIns="0" rIns="0" bIns="0" rtlCol="0" anchor="t">
            <a:spAutoFit/>
          </a:bodyPr>
          <a:lstStyle/>
          <a:p>
            <a:pPr algn="ctr">
              <a:lnSpc>
                <a:spcPts val="6480"/>
              </a:lnSpc>
            </a:pPr>
            <a:r>
              <a:rPr lang="en-US" sz="5400">
                <a:solidFill>
                  <a:srgbClr val="FFFFFF"/>
                </a:solidFill>
                <a:cs typeface="Arimo Bold"/>
              </a:rPr>
              <a:t>ولحضراتكم كل الشكر والتقدير والاحترام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638</TotalTime>
  <Words>5638</Words>
  <Application>Microsoft Office PowerPoint</Application>
  <PresentationFormat>Custom</PresentationFormat>
  <Paragraphs>224</Paragraphs>
  <Slides>51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TT Rounds Condensed Bold</vt:lpstr>
      <vt:lpstr>Calibri</vt:lpstr>
      <vt:lpstr>Times New Roman</vt:lpstr>
      <vt:lpstr>Sakkal Majalla</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المحاضرة الأولي.pptx</dc:title>
  <dc:creator>Dr.Moheb</dc:creator>
  <cp:lastModifiedBy>Dr.Moheb</cp:lastModifiedBy>
  <cp:revision>58</cp:revision>
  <dcterms:created xsi:type="dcterms:W3CDTF">2006-08-16T00:00:00Z</dcterms:created>
  <dcterms:modified xsi:type="dcterms:W3CDTF">2024-05-29T06:51:54Z</dcterms:modified>
  <dc:identifier>DAGD-cil8-s</dc:identifier>
</cp:coreProperties>
</file>