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tiff" ContentType="image/tif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01" r:id="rId5"/>
    <p:sldId id="631" r:id="rId6"/>
    <p:sldId id="507" r:id="rId7"/>
    <p:sldId id="633" r:id="rId8"/>
    <p:sldId id="673" r:id="rId9"/>
    <p:sldId id="671" r:id="rId10"/>
    <p:sldId id="674" r:id="rId11"/>
    <p:sldId id="632" r:id="rId12"/>
    <p:sldId id="652" r:id="rId13"/>
    <p:sldId id="653" r:id="rId14"/>
    <p:sldId id="654" r:id="rId15"/>
    <p:sldId id="656" r:id="rId16"/>
    <p:sldId id="655" r:id="rId17"/>
    <p:sldId id="658" r:id="rId18"/>
    <p:sldId id="672" r:id="rId19"/>
    <p:sldId id="660" r:id="rId20"/>
    <p:sldId id="661" r:id="rId21"/>
    <p:sldId id="662" r:id="rId22"/>
    <p:sldId id="663" r:id="rId23"/>
    <p:sldId id="556" r:id="rId24"/>
    <p:sldId id="557" r:id="rId25"/>
    <p:sldId id="561" r:id="rId26"/>
    <p:sldId id="569" r:id="rId27"/>
    <p:sldId id="675" r:id="rId28"/>
    <p:sldId id="664" r:id="rId29"/>
    <p:sldId id="666" r:id="rId30"/>
    <p:sldId id="665" r:id="rId31"/>
    <p:sldId id="659" r:id="rId32"/>
    <p:sldId id="634" r:id="rId33"/>
    <p:sldId id="639" r:id="rId34"/>
    <p:sldId id="637" r:id="rId35"/>
    <p:sldId id="641" r:id="rId36"/>
    <p:sldId id="638" r:id="rId37"/>
    <p:sldId id="645" r:id="rId38"/>
    <p:sldId id="646" r:id="rId39"/>
    <p:sldId id="647" r:id="rId40"/>
    <p:sldId id="648" r:id="rId41"/>
    <p:sldId id="650" r:id="rId42"/>
    <p:sldId id="64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1"/>
            <p14:sldId id="631"/>
            <p14:sldId id="507"/>
            <p14:sldId id="633"/>
            <p14:sldId id="673"/>
            <p14:sldId id="671"/>
            <p14:sldId id="674"/>
            <p14:sldId id="632"/>
            <p14:sldId id="652"/>
            <p14:sldId id="653"/>
            <p14:sldId id="654"/>
            <p14:sldId id="656"/>
            <p14:sldId id="655"/>
            <p14:sldId id="658"/>
            <p14:sldId id="672"/>
            <p14:sldId id="660"/>
            <p14:sldId id="661"/>
            <p14:sldId id="662"/>
            <p14:sldId id="663"/>
            <p14:sldId id="556"/>
            <p14:sldId id="557"/>
            <p14:sldId id="561"/>
            <p14:sldId id="569"/>
            <p14:sldId id="675"/>
            <p14:sldId id="664"/>
            <p14:sldId id="666"/>
            <p14:sldId id="665"/>
            <p14:sldId id="659"/>
            <p14:sldId id="634"/>
            <p14:sldId id="639"/>
            <p14:sldId id="637"/>
            <p14:sldId id="641"/>
            <p14:sldId id="638"/>
            <p14:sldId id="645"/>
            <p14:sldId id="646"/>
            <p14:sldId id="647"/>
            <p14:sldId id="648"/>
            <p14:sldId id="650"/>
            <p14:sldId id="649"/>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748"/>
    <a:srgbClr val="00AEEF"/>
    <a:srgbClr val="FFD200"/>
    <a:srgbClr val="203E5F"/>
    <a:srgbClr val="F58221"/>
    <a:srgbClr val="000000"/>
    <a:srgbClr val="669BBC"/>
    <a:srgbClr val="2D3956"/>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93"/>
    <p:restoredTop sz="93686" autoAdjust="0"/>
  </p:normalViewPr>
  <p:slideViewPr>
    <p:cSldViewPr snapToGrid="0">
      <p:cViewPr varScale="1">
        <p:scale>
          <a:sx n="92" d="100"/>
          <a:sy n="92" d="100"/>
        </p:scale>
        <p:origin x="192" y="57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3">
  <dgm:title val=""/>
  <dgm:desc val=""/>
  <dgm:catLst>
    <dgm:cat type="accent2" pri="11300"/>
  </dgm:catLst>
  <dgm:styleLbl name="node0">
    <dgm:fillClrLst meth="repeat">
      <a:schemeClr val="accent2">
        <a:shade val="80000"/>
      </a:schemeClr>
    </dgm:fillClrLst>
    <dgm:linClrLst meth="repeat">
      <a:schemeClr val="lt1"/>
    </dgm:linClrLst>
    <dgm:effectClrLst/>
    <dgm:txLinClrLst/>
    <dgm:txFillClrLst/>
    <dgm:txEffectClrLst/>
  </dgm:styleLbl>
  <dgm:styleLbl name="node1">
    <dgm:fillClrLst>
      <a:schemeClr val="accent2">
        <a:shade val="80000"/>
      </a:schemeClr>
      <a:schemeClr val="accent2">
        <a:tint val="70000"/>
      </a:schemeClr>
    </dgm:fillClrLst>
    <dgm:linClrLst meth="repeat">
      <a:schemeClr val="lt1"/>
    </dgm:linClrLst>
    <dgm:effectClrLst/>
    <dgm:txLinClrLst/>
    <dgm:txFillClrLst/>
    <dgm:txEffectClrLst/>
  </dgm:styleLbl>
  <dgm:styleLbl name="alignNode1">
    <dgm:fillClrLst>
      <a:schemeClr val="accent2">
        <a:shade val="80000"/>
      </a:schemeClr>
      <a:schemeClr val="accent2">
        <a:tint val="70000"/>
      </a:schemeClr>
    </dgm:fillClrLst>
    <dgm:linClrLst>
      <a:schemeClr val="accent2">
        <a:shade val="80000"/>
      </a:schemeClr>
      <a:schemeClr val="accent2">
        <a:tint val="70000"/>
      </a:schemeClr>
    </dgm:linClrLst>
    <dgm:effectClrLst/>
    <dgm:txLinClrLst/>
    <dgm:txFillClrLst/>
    <dgm:txEffectClrLst/>
  </dgm:styleLbl>
  <dgm:styleLbl name="lnNode1">
    <dgm:fillClrLst>
      <a:schemeClr val="accent2">
        <a:shade val="80000"/>
      </a:schemeClr>
      <a:schemeClr val="accent2">
        <a:tint val="70000"/>
      </a:schemeClr>
    </dgm:fillClrLst>
    <dgm:linClrLst meth="repeat">
      <a:schemeClr val="lt1"/>
    </dgm:linClrLst>
    <dgm:effectClrLst/>
    <dgm:txLinClrLst/>
    <dgm:txFillClrLst/>
    <dgm:txEffectClrLst/>
  </dgm:styleLbl>
  <dgm:styleLbl name="vennNode1">
    <dgm:fillClrLst>
      <a:schemeClr val="accent2">
        <a:shade val="80000"/>
        <a:alpha val="50000"/>
      </a:schemeClr>
      <a:schemeClr val="accent2">
        <a:tint val="70000"/>
        <a:alpha val="50000"/>
      </a:schemeClr>
    </dgm:fillClrLst>
    <dgm:linClrLst meth="repeat">
      <a:schemeClr val="lt1"/>
    </dgm:linClrLst>
    <dgm:effectClrLst/>
    <dgm:txLinClrLst/>
    <dgm:txFillClrLst/>
    <dgm:txEffectClrLst/>
  </dgm:styleLbl>
  <dgm:styleLbl name="node2">
    <dgm:fillClrLst>
      <a:schemeClr val="accent2">
        <a:tint val="99000"/>
      </a:schemeClr>
    </dgm:fillClrLst>
    <dgm:linClrLst meth="repeat">
      <a:schemeClr val="lt1"/>
    </dgm:linClrLst>
    <dgm:effectClrLst/>
    <dgm:txLinClrLst/>
    <dgm:txFillClrLst/>
    <dgm:txEffectClrLst/>
  </dgm:styleLbl>
  <dgm:styleLbl name="node3">
    <dgm:fillClrLst>
      <a:schemeClr val="accent2">
        <a:tint val="80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dgm:txEffectClrLst/>
  </dgm:styleLbl>
  <dgm:styleLbl name="f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bgSibTrans2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lt1"/>
    </dgm:txFillClrLst>
    <dgm:txEffectClrLst/>
  </dgm:styleLbl>
  <dgm:styleLbl name="sibTrans1D1">
    <dgm:fillClrLst>
      <a:schemeClr val="accent2">
        <a:shade val="90000"/>
      </a:schemeClr>
      <a:schemeClr val="accent2">
        <a:tint val="70000"/>
      </a:schemeClr>
    </dgm:fillClrLst>
    <dgm:linClrLst>
      <a:schemeClr val="accent2">
        <a:shade val="90000"/>
      </a:schemeClr>
      <a:schemeClr val="accent2">
        <a:tint val="7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9000"/>
      </a:schemeClr>
    </dgm:fillClrLst>
    <dgm:linClrLst meth="repeat">
      <a:schemeClr val="lt1"/>
    </dgm:linClrLst>
    <dgm:effectClrLst/>
    <dgm:txLinClrLst/>
    <dgm:txFillClrLst/>
    <dgm:txEffectClrLst/>
  </dgm:styleLbl>
  <dgm:styleLbl name="asst3">
    <dgm:fillClrLst>
      <a:schemeClr val="accent2">
        <a:tint val="80000"/>
      </a:schemeClr>
    </dgm:fillClrLst>
    <dgm:linClrLst meth="repeat">
      <a:schemeClr val="lt1"/>
    </dgm:linClrLst>
    <dgm:effectClrLst/>
    <dgm:txLinClrLst/>
    <dgm:txFillClrLst/>
    <dgm:txEffectClrLst/>
  </dgm:styleLbl>
  <dgm:styleLbl name="asst4">
    <dgm:fillClrLst>
      <a:schemeClr val="accent2">
        <a:tint val="7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lt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9000"/>
      </a:schemeClr>
    </dgm:fillClrLst>
    <dgm:linClrLst meth="repeat">
      <a:schemeClr val="accent2">
        <a:tint val="99000"/>
      </a:schemeClr>
    </dgm:linClrLst>
    <dgm:effectClrLst/>
    <dgm:txLinClrLst/>
    <dgm:txFillClrLst meth="repeat">
      <a:schemeClr val="tx1"/>
    </dgm:txFillClrLst>
    <dgm:txEffectClrLst/>
  </dgm:styleLbl>
  <dgm:styleLbl name="parChTrans1D3">
    <dgm:fillClrLst meth="repeat">
      <a:schemeClr val="accent2">
        <a:tint val="80000"/>
      </a:schemeClr>
    </dgm:fillClrLst>
    <dgm:linClrLst meth="repeat">
      <a:schemeClr val="accent2">
        <a:tint val="80000"/>
      </a:schemeClr>
    </dgm:linClrLst>
    <dgm:effectClrLst/>
    <dgm:txLinClrLst/>
    <dgm:txFillClrLst meth="repeat">
      <a:schemeClr val="tx1"/>
    </dgm:txFillClrLst>
    <dgm:txEffectClrLst/>
  </dgm:styleLbl>
  <dgm:styleLbl name="parChTrans1D4">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2">
        <a:shade val="80000"/>
      </a:schemeClr>
      <a:schemeClr val="accent2">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6_1">
  <dgm:title val=""/>
  <dgm:desc val=""/>
  <dgm:catLst>
    <dgm:cat type="accent6" pri="11100"/>
  </dgm:catLst>
  <dgm:styleLbl name="node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6">
        <a:shade val="80000"/>
      </a:schemeClr>
    </dgm:linClrLst>
    <dgm:effectClrLst/>
    <dgm:txLinClrLst/>
    <dgm:txFillClrLst/>
    <dgm:txEffectClrLst/>
  </dgm:styleLbl>
  <dgm:styleLbl name="node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f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align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bgImgPlace1">
    <dgm:fillClrLst meth="repeat">
      <a:schemeClr val="accent6">
        <a:tint val="40000"/>
      </a:schemeClr>
    </dgm:fillClrLst>
    <dgm:linClrLst meth="repeat">
      <a:schemeClr val="accent6">
        <a:shade val="80000"/>
      </a:schemeClr>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meth="repeat">
      <a:schemeClr val="dk1"/>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dgm:linClrLst>
    <dgm:effectClrLst/>
    <dgm:txLinClrLst/>
    <dgm:txFillClrLst meth="repeat">
      <a:schemeClr val="tx1"/>
    </dgm:txFillClrLst>
    <dgm:txEffectClrLst/>
  </dgm:styleLbl>
  <dgm:styleLbl name="asst0">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6">
        <a:shade val="80000"/>
      </a:schemeClr>
    </dgm:linClrLst>
    <dgm:effectClrLst/>
    <dgm:txLinClrLst/>
    <dgm:txFillClrLst meth="repeat">
      <a:schemeClr val="dk1"/>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dgm:txEffectClrLst/>
  </dgm:styleLbl>
  <dgm:styleLbl name="parChTrans2D2">
    <dgm:fillClrLst meth="repeat">
      <a:schemeClr val="accent6"/>
    </dgm:fillClrLst>
    <dgm:linClrLst meth="repeat">
      <a:schemeClr val="accent6"/>
    </dgm:linClrLst>
    <dgm:effectClrLst/>
    <dgm:txLinClrLst/>
    <dgm:txFillClrLst/>
    <dgm:txEffectClrLst/>
  </dgm:styleLbl>
  <dgm:styleLbl name="parChTrans2D3">
    <dgm:fillClrLst meth="repeat">
      <a:schemeClr val="accent6"/>
    </dgm:fillClrLst>
    <dgm:linClrLst meth="repeat">
      <a:schemeClr val="accent6"/>
    </dgm:linClrLst>
    <dgm:effectClrLst/>
    <dgm:txLinClrLst/>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conF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align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trAlignAcc1">
    <dgm:fillClrLst meth="repeat">
      <a:schemeClr val="accent6">
        <a:alpha val="40000"/>
        <a:tint val="40000"/>
      </a:schemeClr>
    </dgm:fillClrLst>
    <dgm:linClrLst meth="repeat">
      <a:schemeClr val="accent6"/>
    </dgm:linClrLst>
    <dgm:effectClrLst/>
    <dgm:txLinClrLst/>
    <dgm:txFillClrLst meth="repeat">
      <a:schemeClr val="dk1"/>
    </dgm:txFillClrLst>
    <dgm:txEffectClrLst/>
  </dgm:styleLbl>
  <dgm:styleLbl name="bgAcc1">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6">
        <a:alpha val="90000"/>
      </a:schemeClr>
    </dgm:linClrLst>
    <dgm:effectClrLst/>
    <dgm:txLinClrLst/>
    <dgm:txFillClrLst meth="repeat">
      <a:schemeClr val="dk1"/>
    </dgm:txFillClrLst>
    <dgm:txEffectClrLst/>
  </dgm:styleLbl>
  <dgm:styleLbl name="fgAcc0">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2">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3">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fgAcc4">
    <dgm:fillClrLst meth="repeat">
      <a:schemeClr val="accent6">
        <a:alpha val="90000"/>
        <a:tint val="4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4A4A24-DE11-E244-A62F-E57678A886FA}" type="doc">
      <dgm:prSet loTypeId="urn:microsoft.com/office/officeart/2005/8/layout/matrix3" loCatId="" qsTypeId="urn:microsoft.com/office/officeart/2005/8/quickstyle/simple3" qsCatId="simple" csTypeId="urn:microsoft.com/office/officeart/2005/8/colors/accent2_4" csCatId="accent2" phldr="1"/>
      <dgm:spPr/>
      <dgm:t>
        <a:bodyPr/>
        <a:lstStyle/>
        <a:p>
          <a:endParaRPr lang="en-US"/>
        </a:p>
      </dgm:t>
    </dgm:pt>
    <dgm:pt modelId="{09DA14AA-935D-0B46-8D52-12FB8C2037BF}">
      <dgm:prSet phldrT="[Text]"/>
      <dgm:spPr/>
      <dgm:t>
        <a:bodyPr/>
        <a:lstStyle/>
        <a:p>
          <a:pPr>
            <a:lnSpc>
              <a:spcPct val="150000"/>
            </a:lnSpc>
          </a:pPr>
          <a:r>
            <a:rPr lang="ar-EG" b="1" dirty="0">
              <a:latin typeface="Alexandria" pitchFamily="2" charset="-78"/>
              <a:cs typeface="Alexandria" pitchFamily="2" charset="-78"/>
            </a:rPr>
            <a:t>تعزيز الثقة:</a:t>
          </a:r>
          <a:r>
            <a:rPr lang="ar-EG" dirty="0">
              <a:latin typeface="Alexandria" pitchFamily="2" charset="-78"/>
              <a:cs typeface="Alexandria" pitchFamily="2" charset="-78"/>
            </a:rPr>
            <a:t> زيادة الثقة بين المؤسسة وجمهورها.</a:t>
          </a:r>
          <a:endParaRPr lang="en-US" dirty="0">
            <a:latin typeface="Alexandria" pitchFamily="2" charset="-78"/>
            <a:cs typeface="Alexandria" pitchFamily="2" charset="-78"/>
          </a:endParaRPr>
        </a:p>
      </dgm:t>
    </dgm:pt>
    <dgm:pt modelId="{396C4CF3-EFC6-B94B-A69D-51B4CA4D2DA1}" type="parTrans" cxnId="{2CF4B610-66D9-0B4E-8F63-DBF171E1B00F}">
      <dgm:prSet/>
      <dgm:spPr/>
      <dgm:t>
        <a:bodyPr/>
        <a:lstStyle/>
        <a:p>
          <a:pPr>
            <a:lnSpc>
              <a:spcPct val="150000"/>
            </a:lnSpc>
          </a:pPr>
          <a:endParaRPr lang="en-US">
            <a:latin typeface="Alexandria" pitchFamily="2" charset="-78"/>
            <a:cs typeface="Alexandria" pitchFamily="2" charset="-78"/>
          </a:endParaRPr>
        </a:p>
      </dgm:t>
    </dgm:pt>
    <dgm:pt modelId="{32FFFE1B-0357-A143-BF5F-15BACFD9A8FA}" type="sibTrans" cxnId="{2CF4B610-66D9-0B4E-8F63-DBF171E1B00F}">
      <dgm:prSet/>
      <dgm:spPr/>
      <dgm:t>
        <a:bodyPr/>
        <a:lstStyle/>
        <a:p>
          <a:pPr>
            <a:lnSpc>
              <a:spcPct val="150000"/>
            </a:lnSpc>
          </a:pPr>
          <a:endParaRPr lang="en-US">
            <a:latin typeface="Alexandria" pitchFamily="2" charset="-78"/>
            <a:cs typeface="Alexandria" pitchFamily="2" charset="-78"/>
          </a:endParaRPr>
        </a:p>
      </dgm:t>
    </dgm:pt>
    <dgm:pt modelId="{5E4C22C8-9933-3F47-AA5A-3A431C66CF7C}">
      <dgm:prSet phldrT="[Text]"/>
      <dgm:spPr/>
      <dgm:t>
        <a:bodyPr/>
        <a:lstStyle/>
        <a:p>
          <a:pPr>
            <a:lnSpc>
              <a:spcPct val="150000"/>
            </a:lnSpc>
          </a:pPr>
          <a:r>
            <a:rPr lang="ar-EG" b="1" dirty="0">
              <a:latin typeface="Alexandria" pitchFamily="2" charset="-78"/>
              <a:cs typeface="Alexandria" pitchFamily="2" charset="-78"/>
            </a:rPr>
            <a:t>بناء السمعة:</a:t>
          </a:r>
          <a:r>
            <a:rPr lang="ar-EG" dirty="0">
              <a:latin typeface="Alexandria" pitchFamily="2" charset="-78"/>
              <a:cs typeface="Alexandria" pitchFamily="2" charset="-78"/>
            </a:rPr>
            <a:t> خلق صورة إيجابية ومميزة للمؤسسة أو الفرد</a:t>
          </a:r>
          <a:endParaRPr lang="en-US" dirty="0">
            <a:latin typeface="Alexandria" pitchFamily="2" charset="-78"/>
            <a:cs typeface="Alexandria" pitchFamily="2" charset="-78"/>
          </a:endParaRPr>
        </a:p>
      </dgm:t>
    </dgm:pt>
    <dgm:pt modelId="{03DE3808-E5B8-8646-8120-421AE0D79B24}" type="parTrans" cxnId="{D9344785-7405-F841-918C-25AA5FC1A9BD}">
      <dgm:prSet/>
      <dgm:spPr/>
      <dgm:t>
        <a:bodyPr/>
        <a:lstStyle/>
        <a:p>
          <a:pPr>
            <a:lnSpc>
              <a:spcPct val="150000"/>
            </a:lnSpc>
          </a:pPr>
          <a:endParaRPr lang="en-US">
            <a:latin typeface="Alexandria" pitchFamily="2" charset="-78"/>
            <a:cs typeface="Alexandria" pitchFamily="2" charset="-78"/>
          </a:endParaRPr>
        </a:p>
      </dgm:t>
    </dgm:pt>
    <dgm:pt modelId="{6D37B9F2-C740-5843-BC1B-AA939FF86D2C}" type="sibTrans" cxnId="{D9344785-7405-F841-918C-25AA5FC1A9BD}">
      <dgm:prSet/>
      <dgm:spPr/>
      <dgm:t>
        <a:bodyPr/>
        <a:lstStyle/>
        <a:p>
          <a:pPr>
            <a:lnSpc>
              <a:spcPct val="150000"/>
            </a:lnSpc>
          </a:pPr>
          <a:endParaRPr lang="en-US">
            <a:latin typeface="Alexandria" pitchFamily="2" charset="-78"/>
            <a:cs typeface="Alexandria" pitchFamily="2" charset="-78"/>
          </a:endParaRPr>
        </a:p>
      </dgm:t>
    </dgm:pt>
    <dgm:pt modelId="{EC80F9C1-30BB-6E45-B4ED-55EA81C5A9A5}">
      <dgm:prSet phldrT="[Text]"/>
      <dgm:spPr/>
      <dgm:t>
        <a:bodyPr/>
        <a:lstStyle/>
        <a:p>
          <a:pPr>
            <a:lnSpc>
              <a:spcPct val="150000"/>
            </a:lnSpc>
          </a:pPr>
          <a:r>
            <a:rPr lang="ar-EG" b="1" dirty="0">
              <a:latin typeface="Alexandria" pitchFamily="2" charset="-78"/>
              <a:cs typeface="Alexandria" pitchFamily="2" charset="-78"/>
            </a:rPr>
            <a:t>التأثير على الرأي العام:</a:t>
          </a:r>
          <a:r>
            <a:rPr lang="ar-EG" dirty="0">
              <a:latin typeface="Alexandria" pitchFamily="2" charset="-78"/>
              <a:cs typeface="Alexandria" pitchFamily="2" charset="-78"/>
            </a:rPr>
            <a:t> تشكيل الرأي العام حول قضايا معينة.</a:t>
          </a:r>
          <a:endParaRPr lang="en-US" dirty="0">
            <a:latin typeface="Alexandria" pitchFamily="2" charset="-78"/>
            <a:cs typeface="Alexandria" pitchFamily="2" charset="-78"/>
          </a:endParaRPr>
        </a:p>
      </dgm:t>
    </dgm:pt>
    <dgm:pt modelId="{B47FDE8F-B58B-7F4E-8743-B2C7167758E8}" type="parTrans" cxnId="{8E1B72C5-1496-5C4D-BD9E-2A2F4C80C4AF}">
      <dgm:prSet/>
      <dgm:spPr/>
      <dgm:t>
        <a:bodyPr/>
        <a:lstStyle/>
        <a:p>
          <a:pPr>
            <a:lnSpc>
              <a:spcPct val="150000"/>
            </a:lnSpc>
          </a:pPr>
          <a:endParaRPr lang="en-US">
            <a:latin typeface="Alexandria" pitchFamily="2" charset="-78"/>
            <a:cs typeface="Alexandria" pitchFamily="2" charset="-78"/>
          </a:endParaRPr>
        </a:p>
      </dgm:t>
    </dgm:pt>
    <dgm:pt modelId="{8CFEA963-6B3B-424A-B3B8-FC6918489B63}" type="sibTrans" cxnId="{8E1B72C5-1496-5C4D-BD9E-2A2F4C80C4AF}">
      <dgm:prSet/>
      <dgm:spPr/>
      <dgm:t>
        <a:bodyPr/>
        <a:lstStyle/>
        <a:p>
          <a:pPr>
            <a:lnSpc>
              <a:spcPct val="150000"/>
            </a:lnSpc>
          </a:pPr>
          <a:endParaRPr lang="en-US">
            <a:latin typeface="Alexandria" pitchFamily="2" charset="-78"/>
            <a:cs typeface="Alexandria" pitchFamily="2" charset="-78"/>
          </a:endParaRPr>
        </a:p>
      </dgm:t>
    </dgm:pt>
    <dgm:pt modelId="{667FD08F-83F5-F144-9D1F-9A61FDECBC23}">
      <dgm:prSet phldrT="[Text]"/>
      <dgm:spPr/>
      <dgm:t>
        <a:bodyPr/>
        <a:lstStyle/>
        <a:p>
          <a:pPr>
            <a:lnSpc>
              <a:spcPct val="150000"/>
            </a:lnSpc>
          </a:pPr>
          <a:r>
            <a:rPr lang="ar-EG" b="1" dirty="0">
              <a:latin typeface="Alexandria" pitchFamily="2" charset="-78"/>
              <a:cs typeface="Alexandria" pitchFamily="2" charset="-78"/>
            </a:rPr>
            <a:t>إدارة الأزمات:</a:t>
          </a:r>
          <a:r>
            <a:rPr lang="ar-EG" dirty="0">
              <a:latin typeface="Alexandria" pitchFamily="2" charset="-78"/>
              <a:cs typeface="Alexandria" pitchFamily="2" charset="-78"/>
            </a:rPr>
            <a:t> التعامل مع الأزمات الإعلامية والمحافظة على السمعة.</a:t>
          </a:r>
          <a:endParaRPr lang="en-US" dirty="0">
            <a:latin typeface="Alexandria" pitchFamily="2" charset="-78"/>
            <a:cs typeface="Alexandria" pitchFamily="2" charset="-78"/>
          </a:endParaRPr>
        </a:p>
      </dgm:t>
    </dgm:pt>
    <dgm:pt modelId="{2AD361E8-1823-2341-89B6-BB0C57FE88AD}" type="parTrans" cxnId="{C3559687-1C1B-CA49-BFC0-C736C88D1363}">
      <dgm:prSet/>
      <dgm:spPr/>
      <dgm:t>
        <a:bodyPr/>
        <a:lstStyle/>
        <a:p>
          <a:pPr>
            <a:lnSpc>
              <a:spcPct val="150000"/>
            </a:lnSpc>
          </a:pPr>
          <a:endParaRPr lang="en-US">
            <a:latin typeface="Alexandria" pitchFamily="2" charset="-78"/>
            <a:cs typeface="Alexandria" pitchFamily="2" charset="-78"/>
          </a:endParaRPr>
        </a:p>
      </dgm:t>
    </dgm:pt>
    <dgm:pt modelId="{CA40CC56-5A2E-9549-9D2D-5D204551226D}" type="sibTrans" cxnId="{C3559687-1C1B-CA49-BFC0-C736C88D1363}">
      <dgm:prSet/>
      <dgm:spPr/>
      <dgm:t>
        <a:bodyPr/>
        <a:lstStyle/>
        <a:p>
          <a:pPr>
            <a:lnSpc>
              <a:spcPct val="150000"/>
            </a:lnSpc>
          </a:pPr>
          <a:endParaRPr lang="en-US">
            <a:latin typeface="Alexandria" pitchFamily="2" charset="-78"/>
            <a:cs typeface="Alexandria" pitchFamily="2" charset="-78"/>
          </a:endParaRPr>
        </a:p>
      </dgm:t>
    </dgm:pt>
    <dgm:pt modelId="{69463BF3-FF76-854E-905A-DE2481D11FBF}" type="pres">
      <dgm:prSet presAssocID="{304A4A24-DE11-E244-A62F-E57678A886FA}" presName="matrix" presStyleCnt="0">
        <dgm:presLayoutVars>
          <dgm:chMax val="1"/>
          <dgm:dir/>
          <dgm:resizeHandles val="exact"/>
        </dgm:presLayoutVars>
      </dgm:prSet>
      <dgm:spPr/>
    </dgm:pt>
    <dgm:pt modelId="{51F3373D-C545-A146-A76F-BABB79F9201F}" type="pres">
      <dgm:prSet presAssocID="{304A4A24-DE11-E244-A62F-E57678A886FA}" presName="diamond" presStyleLbl="bgShp" presStyleIdx="0" presStyleCnt="1"/>
      <dgm:spPr/>
    </dgm:pt>
    <dgm:pt modelId="{1A0F0575-B6B8-9E4F-8691-DF0993D8F68B}" type="pres">
      <dgm:prSet presAssocID="{304A4A24-DE11-E244-A62F-E57678A886FA}" presName="quad1" presStyleLbl="node1" presStyleIdx="0" presStyleCnt="4">
        <dgm:presLayoutVars>
          <dgm:chMax val="0"/>
          <dgm:chPref val="0"/>
          <dgm:bulletEnabled val="1"/>
        </dgm:presLayoutVars>
      </dgm:prSet>
      <dgm:spPr/>
    </dgm:pt>
    <dgm:pt modelId="{BCED1696-1D48-4A40-B405-24CCCF71E824}" type="pres">
      <dgm:prSet presAssocID="{304A4A24-DE11-E244-A62F-E57678A886FA}" presName="quad2" presStyleLbl="node1" presStyleIdx="1" presStyleCnt="4">
        <dgm:presLayoutVars>
          <dgm:chMax val="0"/>
          <dgm:chPref val="0"/>
          <dgm:bulletEnabled val="1"/>
        </dgm:presLayoutVars>
      </dgm:prSet>
      <dgm:spPr/>
    </dgm:pt>
    <dgm:pt modelId="{3DC3F943-5322-DC4F-AE77-AACCFE88F1BD}" type="pres">
      <dgm:prSet presAssocID="{304A4A24-DE11-E244-A62F-E57678A886FA}" presName="quad3" presStyleLbl="node1" presStyleIdx="2" presStyleCnt="4">
        <dgm:presLayoutVars>
          <dgm:chMax val="0"/>
          <dgm:chPref val="0"/>
          <dgm:bulletEnabled val="1"/>
        </dgm:presLayoutVars>
      </dgm:prSet>
      <dgm:spPr/>
    </dgm:pt>
    <dgm:pt modelId="{CA36297B-512B-214B-BE31-98A22D06AADF}" type="pres">
      <dgm:prSet presAssocID="{304A4A24-DE11-E244-A62F-E57678A886FA}" presName="quad4" presStyleLbl="node1" presStyleIdx="3" presStyleCnt="4">
        <dgm:presLayoutVars>
          <dgm:chMax val="0"/>
          <dgm:chPref val="0"/>
          <dgm:bulletEnabled val="1"/>
        </dgm:presLayoutVars>
      </dgm:prSet>
      <dgm:spPr/>
    </dgm:pt>
  </dgm:ptLst>
  <dgm:cxnLst>
    <dgm:cxn modelId="{7DFBA709-8477-4F4F-91C3-890245A2AF4F}" type="presOf" srcId="{667FD08F-83F5-F144-9D1F-9A61FDECBC23}" destId="{CA36297B-512B-214B-BE31-98A22D06AADF}" srcOrd="0" destOrd="0" presId="urn:microsoft.com/office/officeart/2005/8/layout/matrix3"/>
    <dgm:cxn modelId="{2CF4B610-66D9-0B4E-8F63-DBF171E1B00F}" srcId="{304A4A24-DE11-E244-A62F-E57678A886FA}" destId="{09DA14AA-935D-0B46-8D52-12FB8C2037BF}" srcOrd="0" destOrd="0" parTransId="{396C4CF3-EFC6-B94B-A69D-51B4CA4D2DA1}" sibTransId="{32FFFE1B-0357-A143-BF5F-15BACFD9A8FA}"/>
    <dgm:cxn modelId="{6FD9444F-7F18-2644-8413-963ACC6482C5}" type="presOf" srcId="{304A4A24-DE11-E244-A62F-E57678A886FA}" destId="{69463BF3-FF76-854E-905A-DE2481D11FBF}" srcOrd="0" destOrd="0" presId="urn:microsoft.com/office/officeart/2005/8/layout/matrix3"/>
    <dgm:cxn modelId="{A4AAB160-1920-D640-8F6E-3DC1DD80F9BD}" type="presOf" srcId="{09DA14AA-935D-0B46-8D52-12FB8C2037BF}" destId="{1A0F0575-B6B8-9E4F-8691-DF0993D8F68B}" srcOrd="0" destOrd="0" presId="urn:microsoft.com/office/officeart/2005/8/layout/matrix3"/>
    <dgm:cxn modelId="{AD25C26C-164B-144B-A1BF-13B94775C810}" type="presOf" srcId="{5E4C22C8-9933-3F47-AA5A-3A431C66CF7C}" destId="{BCED1696-1D48-4A40-B405-24CCCF71E824}" srcOrd="0" destOrd="0" presId="urn:microsoft.com/office/officeart/2005/8/layout/matrix3"/>
    <dgm:cxn modelId="{C6E2286D-C97B-3346-ACDC-FE35D0614FFB}" type="presOf" srcId="{EC80F9C1-30BB-6E45-B4ED-55EA81C5A9A5}" destId="{3DC3F943-5322-DC4F-AE77-AACCFE88F1BD}" srcOrd="0" destOrd="0" presId="urn:microsoft.com/office/officeart/2005/8/layout/matrix3"/>
    <dgm:cxn modelId="{D9344785-7405-F841-918C-25AA5FC1A9BD}" srcId="{304A4A24-DE11-E244-A62F-E57678A886FA}" destId="{5E4C22C8-9933-3F47-AA5A-3A431C66CF7C}" srcOrd="1" destOrd="0" parTransId="{03DE3808-E5B8-8646-8120-421AE0D79B24}" sibTransId="{6D37B9F2-C740-5843-BC1B-AA939FF86D2C}"/>
    <dgm:cxn modelId="{C3559687-1C1B-CA49-BFC0-C736C88D1363}" srcId="{304A4A24-DE11-E244-A62F-E57678A886FA}" destId="{667FD08F-83F5-F144-9D1F-9A61FDECBC23}" srcOrd="3" destOrd="0" parTransId="{2AD361E8-1823-2341-89B6-BB0C57FE88AD}" sibTransId="{CA40CC56-5A2E-9549-9D2D-5D204551226D}"/>
    <dgm:cxn modelId="{8E1B72C5-1496-5C4D-BD9E-2A2F4C80C4AF}" srcId="{304A4A24-DE11-E244-A62F-E57678A886FA}" destId="{EC80F9C1-30BB-6E45-B4ED-55EA81C5A9A5}" srcOrd="2" destOrd="0" parTransId="{B47FDE8F-B58B-7F4E-8743-B2C7167758E8}" sibTransId="{8CFEA963-6B3B-424A-B3B8-FC6918489B63}"/>
    <dgm:cxn modelId="{4C25C5EC-FC50-2A41-A587-48FD7E940CEA}" type="presParOf" srcId="{69463BF3-FF76-854E-905A-DE2481D11FBF}" destId="{51F3373D-C545-A146-A76F-BABB79F9201F}" srcOrd="0" destOrd="0" presId="urn:microsoft.com/office/officeart/2005/8/layout/matrix3"/>
    <dgm:cxn modelId="{6D58AA87-E798-B54B-A095-6F37EBCA2EB6}" type="presParOf" srcId="{69463BF3-FF76-854E-905A-DE2481D11FBF}" destId="{1A0F0575-B6B8-9E4F-8691-DF0993D8F68B}" srcOrd="1" destOrd="0" presId="urn:microsoft.com/office/officeart/2005/8/layout/matrix3"/>
    <dgm:cxn modelId="{520D9313-BB78-3640-9602-2711C0F709B3}" type="presParOf" srcId="{69463BF3-FF76-854E-905A-DE2481D11FBF}" destId="{BCED1696-1D48-4A40-B405-24CCCF71E824}" srcOrd="2" destOrd="0" presId="urn:microsoft.com/office/officeart/2005/8/layout/matrix3"/>
    <dgm:cxn modelId="{A72081D6-5E0D-B74F-9398-68D42B845112}" type="presParOf" srcId="{69463BF3-FF76-854E-905A-DE2481D11FBF}" destId="{3DC3F943-5322-DC4F-AE77-AACCFE88F1BD}" srcOrd="3" destOrd="0" presId="urn:microsoft.com/office/officeart/2005/8/layout/matrix3"/>
    <dgm:cxn modelId="{47B7ED59-7181-F040-A285-775E09E27077}" type="presParOf" srcId="{69463BF3-FF76-854E-905A-DE2481D11FBF}" destId="{CA36297B-512B-214B-BE31-98A22D06AADF}" srcOrd="4" destOrd="0" presId="urn:microsoft.com/office/officeart/2005/8/layout/matrix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9E87A32-E3C9-6548-A79F-2C9A1125176A}" type="doc">
      <dgm:prSet loTypeId="urn:microsoft.com/office/officeart/2005/8/layout/hierarchy4" loCatId="" qsTypeId="urn:microsoft.com/office/officeart/2005/8/quickstyle/3d4" qsCatId="3D" csTypeId="urn:microsoft.com/office/officeart/2005/8/colors/accent2_1" csCatId="accent2" phldr="1"/>
      <dgm:spPr/>
      <dgm:t>
        <a:bodyPr/>
        <a:lstStyle/>
        <a:p>
          <a:endParaRPr lang="en-US"/>
        </a:p>
      </dgm:t>
    </dgm:pt>
    <dgm:pt modelId="{400A4A51-97EE-8146-9DD4-91B3375BB555}">
      <dgm:prSet phldrT="[Text]" custT="1"/>
      <dgm:spPr/>
      <dgm:t>
        <a:bodyPr/>
        <a:lstStyle/>
        <a:p>
          <a:r>
            <a:rPr lang="ar-EG" sz="2000" b="1" dirty="0">
              <a:solidFill>
                <a:srgbClr val="00AEEF"/>
              </a:solidFill>
              <a:latin typeface="Alexandria" pitchFamily="2" charset="-78"/>
              <a:cs typeface="Alexandria" pitchFamily="2" charset="-78"/>
            </a:rPr>
            <a:t>العوامل المؤثرة في اختيار نوع الحملة:</a:t>
          </a:r>
          <a:endParaRPr lang="en-US" sz="2000" dirty="0">
            <a:solidFill>
              <a:srgbClr val="00AEEF"/>
            </a:solidFill>
            <a:latin typeface="Alexandria" pitchFamily="2" charset="-78"/>
            <a:cs typeface="Alexandria" pitchFamily="2" charset="-78"/>
          </a:endParaRPr>
        </a:p>
      </dgm:t>
    </dgm:pt>
    <dgm:pt modelId="{72E2332B-0AE5-DF4B-97A4-F39E2F9DA075}" type="parTrans" cxnId="{EC539126-937B-D340-9CFE-D29EF42D3480}">
      <dgm:prSet/>
      <dgm:spPr/>
      <dgm:t>
        <a:bodyPr/>
        <a:lstStyle/>
        <a:p>
          <a:endParaRPr lang="en-US" sz="2000">
            <a:latin typeface="Alexandria" pitchFamily="2" charset="-78"/>
            <a:cs typeface="Alexandria" pitchFamily="2" charset="-78"/>
          </a:endParaRPr>
        </a:p>
      </dgm:t>
    </dgm:pt>
    <dgm:pt modelId="{3392FC28-ADDB-8843-9CB7-A2D55717EC28}" type="sibTrans" cxnId="{EC539126-937B-D340-9CFE-D29EF42D3480}">
      <dgm:prSet/>
      <dgm:spPr/>
      <dgm:t>
        <a:bodyPr/>
        <a:lstStyle/>
        <a:p>
          <a:endParaRPr lang="en-US" sz="2000">
            <a:latin typeface="Alexandria" pitchFamily="2" charset="-78"/>
            <a:cs typeface="Alexandria" pitchFamily="2" charset="-78"/>
          </a:endParaRPr>
        </a:p>
      </dgm:t>
    </dgm:pt>
    <dgm:pt modelId="{894DBF06-AE92-1044-9D77-716FD35E39ED}">
      <dgm:prSet phldrT="[Text]" custT="1"/>
      <dgm:spPr/>
      <dgm:t>
        <a:bodyPr/>
        <a:lstStyle/>
        <a:p>
          <a:r>
            <a:rPr lang="ar-EG" sz="2000" b="1" dirty="0">
              <a:latin typeface="Alexandria" pitchFamily="2" charset="-78"/>
              <a:cs typeface="Alexandria" pitchFamily="2" charset="-78"/>
            </a:rPr>
            <a:t>الجمهور المستهدف:</a:t>
          </a:r>
          <a:r>
            <a:rPr lang="ar-EG" sz="2000" dirty="0">
              <a:latin typeface="Alexandria" pitchFamily="2" charset="-78"/>
              <a:cs typeface="Alexandria" pitchFamily="2" charset="-78"/>
            </a:rPr>
            <a:t> من هم الأشخاص الذين تريد الوصول إليهم؟</a:t>
          </a:r>
          <a:endParaRPr lang="en-US" sz="2000" dirty="0">
            <a:latin typeface="Alexandria" pitchFamily="2" charset="-78"/>
            <a:cs typeface="Alexandria" pitchFamily="2" charset="-78"/>
          </a:endParaRPr>
        </a:p>
      </dgm:t>
    </dgm:pt>
    <dgm:pt modelId="{73764879-E72B-0D47-9A94-6F8FB01E8A9A}" type="parTrans" cxnId="{202FA1DD-FD2B-0F43-8067-2EBE59E3DF71}">
      <dgm:prSet/>
      <dgm:spPr/>
      <dgm:t>
        <a:bodyPr/>
        <a:lstStyle/>
        <a:p>
          <a:endParaRPr lang="en-US" sz="2000">
            <a:latin typeface="Alexandria" pitchFamily="2" charset="-78"/>
            <a:cs typeface="Alexandria" pitchFamily="2" charset="-78"/>
          </a:endParaRPr>
        </a:p>
      </dgm:t>
    </dgm:pt>
    <dgm:pt modelId="{72452109-5BC9-8B4F-8267-216FCD7AA270}" type="sibTrans" cxnId="{202FA1DD-FD2B-0F43-8067-2EBE59E3DF71}">
      <dgm:prSet/>
      <dgm:spPr/>
      <dgm:t>
        <a:bodyPr/>
        <a:lstStyle/>
        <a:p>
          <a:endParaRPr lang="en-US" sz="2000">
            <a:latin typeface="Alexandria" pitchFamily="2" charset="-78"/>
            <a:cs typeface="Alexandria" pitchFamily="2" charset="-78"/>
          </a:endParaRPr>
        </a:p>
      </dgm:t>
    </dgm:pt>
    <dgm:pt modelId="{39C9C151-B3E7-2440-9B2F-C30797821640}">
      <dgm:prSet phldrT="[Text]" custT="1"/>
      <dgm:spPr/>
      <dgm:t>
        <a:bodyPr/>
        <a:lstStyle/>
        <a:p>
          <a:r>
            <a:rPr lang="ar-EG" sz="2000" b="1" dirty="0">
              <a:latin typeface="Alexandria" pitchFamily="2" charset="-78"/>
              <a:cs typeface="Alexandria" pitchFamily="2" charset="-78"/>
            </a:rPr>
            <a:t>الأزمة الحالية (إن وجدت):</a:t>
          </a:r>
          <a:r>
            <a:rPr lang="ar-EG" sz="2000" dirty="0">
              <a:latin typeface="Alexandria" pitchFamily="2" charset="-78"/>
              <a:cs typeface="Alexandria" pitchFamily="2" charset="-78"/>
            </a:rPr>
            <a:t> هل هناك أي أزمة تتطلب إدارة فورية؟</a:t>
          </a:r>
          <a:endParaRPr lang="en-US" sz="2000" dirty="0">
            <a:latin typeface="Alexandria" pitchFamily="2" charset="-78"/>
            <a:cs typeface="Alexandria" pitchFamily="2" charset="-78"/>
          </a:endParaRPr>
        </a:p>
      </dgm:t>
    </dgm:pt>
    <dgm:pt modelId="{6624421E-8A83-3C4C-993A-AA0F60EFC8B5}" type="parTrans" cxnId="{2E2C6EFE-2D78-8F4D-B207-32498040BAEE}">
      <dgm:prSet/>
      <dgm:spPr/>
      <dgm:t>
        <a:bodyPr/>
        <a:lstStyle/>
        <a:p>
          <a:endParaRPr lang="en-US" sz="2000">
            <a:latin typeface="Alexandria" pitchFamily="2" charset="-78"/>
            <a:cs typeface="Alexandria" pitchFamily="2" charset="-78"/>
          </a:endParaRPr>
        </a:p>
      </dgm:t>
    </dgm:pt>
    <dgm:pt modelId="{37DBAAD7-0A01-3C4A-8B2A-B074A58D13A5}" type="sibTrans" cxnId="{2E2C6EFE-2D78-8F4D-B207-32498040BAEE}">
      <dgm:prSet/>
      <dgm:spPr/>
      <dgm:t>
        <a:bodyPr/>
        <a:lstStyle/>
        <a:p>
          <a:endParaRPr lang="en-US" sz="2000">
            <a:latin typeface="Alexandria" pitchFamily="2" charset="-78"/>
            <a:cs typeface="Alexandria" pitchFamily="2" charset="-78"/>
          </a:endParaRPr>
        </a:p>
      </dgm:t>
    </dgm:pt>
    <dgm:pt modelId="{77688348-60B6-C743-8424-B56F9B53BB0E}">
      <dgm:prSet phldrT="[Text]" custT="1"/>
      <dgm:spPr/>
      <dgm:t>
        <a:bodyPr/>
        <a:lstStyle/>
        <a:p>
          <a:r>
            <a:rPr lang="ar-EG" sz="2000" b="1" dirty="0">
              <a:latin typeface="Alexandria" pitchFamily="2" charset="-78"/>
              <a:cs typeface="Alexandria" pitchFamily="2" charset="-78"/>
            </a:rPr>
            <a:t>الوقت المتاح:</a:t>
          </a:r>
          <a:r>
            <a:rPr lang="ar-EG" sz="2000" dirty="0">
              <a:latin typeface="Alexandria" pitchFamily="2" charset="-78"/>
              <a:cs typeface="Alexandria" pitchFamily="2" charset="-78"/>
            </a:rPr>
            <a:t> ما هو الجدول الزمني للحملة؟</a:t>
          </a:r>
          <a:endParaRPr lang="en-US" sz="2000" dirty="0">
            <a:latin typeface="Alexandria" pitchFamily="2" charset="-78"/>
            <a:cs typeface="Alexandria" pitchFamily="2" charset="-78"/>
          </a:endParaRPr>
        </a:p>
      </dgm:t>
    </dgm:pt>
    <dgm:pt modelId="{C42EE560-C6A7-8840-84D3-5549D8650E6E}" type="parTrans" cxnId="{7B3BBFD6-7CF4-AB4B-B797-DE06B64BAB0A}">
      <dgm:prSet/>
      <dgm:spPr/>
      <dgm:t>
        <a:bodyPr/>
        <a:lstStyle/>
        <a:p>
          <a:endParaRPr lang="en-US" sz="2000">
            <a:latin typeface="Alexandria" pitchFamily="2" charset="-78"/>
            <a:cs typeface="Alexandria" pitchFamily="2" charset="-78"/>
          </a:endParaRPr>
        </a:p>
      </dgm:t>
    </dgm:pt>
    <dgm:pt modelId="{74291143-6E9B-A74C-9D96-AA37BA90A72C}" type="sibTrans" cxnId="{7B3BBFD6-7CF4-AB4B-B797-DE06B64BAB0A}">
      <dgm:prSet/>
      <dgm:spPr/>
      <dgm:t>
        <a:bodyPr/>
        <a:lstStyle/>
        <a:p>
          <a:endParaRPr lang="en-US" sz="2000">
            <a:latin typeface="Alexandria" pitchFamily="2" charset="-78"/>
            <a:cs typeface="Alexandria" pitchFamily="2" charset="-78"/>
          </a:endParaRPr>
        </a:p>
      </dgm:t>
    </dgm:pt>
    <dgm:pt modelId="{21DDEF9B-7E4F-9247-9BEE-E4C9B53569AF}">
      <dgm:prSet phldrT="[Text]" custT="1"/>
      <dgm:spPr/>
      <dgm:t>
        <a:bodyPr/>
        <a:lstStyle/>
        <a:p>
          <a:r>
            <a:rPr lang="ar-EG" sz="2000" b="1" dirty="0">
              <a:latin typeface="Alexandria" pitchFamily="2" charset="-78"/>
              <a:cs typeface="Alexandria" pitchFamily="2" charset="-78"/>
            </a:rPr>
            <a:t>أهداف المؤسسة:</a:t>
          </a:r>
          <a:r>
            <a:rPr lang="ar-EG" sz="2000" dirty="0">
              <a:latin typeface="Alexandria" pitchFamily="2" charset="-78"/>
              <a:cs typeface="Alexandria" pitchFamily="2" charset="-78"/>
            </a:rPr>
            <a:t> ما الذي تسعى المؤسسة لتحقيقه؟</a:t>
          </a:r>
          <a:endParaRPr lang="en-US" sz="2000" dirty="0">
            <a:latin typeface="Alexandria" pitchFamily="2" charset="-78"/>
            <a:cs typeface="Alexandria" pitchFamily="2" charset="-78"/>
          </a:endParaRPr>
        </a:p>
      </dgm:t>
    </dgm:pt>
    <dgm:pt modelId="{790EBD06-88DE-854E-98F8-83FCEEB3625B}" type="parTrans" cxnId="{A6C94313-AE10-3849-BC4E-EEBABF3FF76F}">
      <dgm:prSet/>
      <dgm:spPr/>
      <dgm:t>
        <a:bodyPr/>
        <a:lstStyle/>
        <a:p>
          <a:endParaRPr lang="en-US" sz="2000">
            <a:latin typeface="Alexandria" pitchFamily="2" charset="-78"/>
            <a:cs typeface="Alexandria" pitchFamily="2" charset="-78"/>
          </a:endParaRPr>
        </a:p>
      </dgm:t>
    </dgm:pt>
    <dgm:pt modelId="{1F0AEBBB-9B68-7045-933B-716DDF613080}" type="sibTrans" cxnId="{A6C94313-AE10-3849-BC4E-EEBABF3FF76F}">
      <dgm:prSet/>
      <dgm:spPr/>
      <dgm:t>
        <a:bodyPr/>
        <a:lstStyle/>
        <a:p>
          <a:endParaRPr lang="en-US" sz="2000">
            <a:latin typeface="Alexandria" pitchFamily="2" charset="-78"/>
            <a:cs typeface="Alexandria" pitchFamily="2" charset="-78"/>
          </a:endParaRPr>
        </a:p>
      </dgm:t>
    </dgm:pt>
    <dgm:pt modelId="{77350BA0-109F-784F-AC9C-28C7BF59731D}">
      <dgm:prSet phldrT="[Text]" custT="1"/>
      <dgm:spPr/>
      <dgm:t>
        <a:bodyPr/>
        <a:lstStyle/>
        <a:p>
          <a:r>
            <a:rPr lang="ar-EG" sz="2000" b="1" dirty="0">
              <a:latin typeface="Alexandria" pitchFamily="2" charset="-78"/>
              <a:cs typeface="Alexandria" pitchFamily="2" charset="-78"/>
            </a:rPr>
            <a:t>الميزانية المتاحة:</a:t>
          </a:r>
          <a:r>
            <a:rPr lang="ar-EG" sz="2000" dirty="0">
              <a:latin typeface="Alexandria" pitchFamily="2" charset="-78"/>
              <a:cs typeface="Alexandria" pitchFamily="2" charset="-78"/>
            </a:rPr>
            <a:t> ما هي الموارد المالية المتاحة للحملة؟</a:t>
          </a:r>
          <a:endParaRPr lang="en-US" sz="2000" dirty="0">
            <a:latin typeface="Alexandria" pitchFamily="2" charset="-78"/>
            <a:cs typeface="Alexandria" pitchFamily="2" charset="-78"/>
          </a:endParaRPr>
        </a:p>
      </dgm:t>
    </dgm:pt>
    <dgm:pt modelId="{870E6F0A-5D6D-BD4C-8D5E-06C3C93B21AA}" type="parTrans" cxnId="{C97B5431-1D6E-574F-A117-9C0D12C3B1BB}">
      <dgm:prSet/>
      <dgm:spPr/>
      <dgm:t>
        <a:bodyPr/>
        <a:lstStyle/>
        <a:p>
          <a:endParaRPr lang="en-US" sz="2000">
            <a:latin typeface="Alexandria" pitchFamily="2" charset="-78"/>
            <a:cs typeface="Alexandria" pitchFamily="2" charset="-78"/>
          </a:endParaRPr>
        </a:p>
      </dgm:t>
    </dgm:pt>
    <dgm:pt modelId="{EBC969B9-0919-4B43-A959-17FE67EAA89F}" type="sibTrans" cxnId="{C97B5431-1D6E-574F-A117-9C0D12C3B1BB}">
      <dgm:prSet/>
      <dgm:spPr/>
      <dgm:t>
        <a:bodyPr/>
        <a:lstStyle/>
        <a:p>
          <a:endParaRPr lang="en-US" sz="2000">
            <a:latin typeface="Alexandria" pitchFamily="2" charset="-78"/>
            <a:cs typeface="Alexandria" pitchFamily="2" charset="-78"/>
          </a:endParaRPr>
        </a:p>
      </dgm:t>
    </dgm:pt>
    <dgm:pt modelId="{3540657F-3111-314A-8A63-36B6D28D847D}" type="pres">
      <dgm:prSet presAssocID="{E9E87A32-E3C9-6548-A79F-2C9A1125176A}" presName="Name0" presStyleCnt="0">
        <dgm:presLayoutVars>
          <dgm:chPref val="1"/>
          <dgm:dir/>
          <dgm:animOne val="branch"/>
          <dgm:animLvl val="lvl"/>
          <dgm:resizeHandles/>
        </dgm:presLayoutVars>
      </dgm:prSet>
      <dgm:spPr/>
    </dgm:pt>
    <dgm:pt modelId="{CA0860A6-DF8D-7942-A0F1-69E53AF8BFE6}" type="pres">
      <dgm:prSet presAssocID="{400A4A51-97EE-8146-9DD4-91B3375BB555}" presName="vertOne" presStyleCnt="0"/>
      <dgm:spPr/>
    </dgm:pt>
    <dgm:pt modelId="{8F5B5133-DF0F-C040-A4E8-F155D65769AF}" type="pres">
      <dgm:prSet presAssocID="{400A4A51-97EE-8146-9DD4-91B3375BB555}" presName="txOne" presStyleLbl="node0" presStyleIdx="0" presStyleCnt="1">
        <dgm:presLayoutVars>
          <dgm:chPref val="3"/>
        </dgm:presLayoutVars>
      </dgm:prSet>
      <dgm:spPr/>
    </dgm:pt>
    <dgm:pt modelId="{F61FC770-0F7A-5849-8552-C219DF04CE07}" type="pres">
      <dgm:prSet presAssocID="{400A4A51-97EE-8146-9DD4-91B3375BB555}" presName="parTransOne" presStyleCnt="0"/>
      <dgm:spPr/>
    </dgm:pt>
    <dgm:pt modelId="{91E453B5-D6A0-7A41-A347-DCDCC586CCE5}" type="pres">
      <dgm:prSet presAssocID="{400A4A51-97EE-8146-9DD4-91B3375BB555}" presName="horzOne" presStyleCnt="0"/>
      <dgm:spPr/>
    </dgm:pt>
    <dgm:pt modelId="{1E580B09-C8A1-E34C-98EA-15C80A916F4E}" type="pres">
      <dgm:prSet presAssocID="{894DBF06-AE92-1044-9D77-716FD35E39ED}" presName="vertTwo" presStyleCnt="0"/>
      <dgm:spPr/>
    </dgm:pt>
    <dgm:pt modelId="{7DA618CB-5763-0C4D-B290-929E4245FA67}" type="pres">
      <dgm:prSet presAssocID="{894DBF06-AE92-1044-9D77-716FD35E39ED}" presName="txTwo" presStyleLbl="node2" presStyleIdx="0" presStyleCnt="2">
        <dgm:presLayoutVars>
          <dgm:chPref val="3"/>
        </dgm:presLayoutVars>
      </dgm:prSet>
      <dgm:spPr/>
    </dgm:pt>
    <dgm:pt modelId="{C5EF4DB4-353B-9D43-AEC0-2DA67474F0D5}" type="pres">
      <dgm:prSet presAssocID="{894DBF06-AE92-1044-9D77-716FD35E39ED}" presName="parTransTwo" presStyleCnt="0"/>
      <dgm:spPr/>
    </dgm:pt>
    <dgm:pt modelId="{B6FC1694-CBB2-E446-95B4-25F5E215C953}" type="pres">
      <dgm:prSet presAssocID="{894DBF06-AE92-1044-9D77-716FD35E39ED}" presName="horzTwo" presStyleCnt="0"/>
      <dgm:spPr/>
    </dgm:pt>
    <dgm:pt modelId="{4F92DDF5-3197-1F4A-8561-6F136109CABC}" type="pres">
      <dgm:prSet presAssocID="{39C9C151-B3E7-2440-9B2F-C30797821640}" presName="vertThree" presStyleCnt="0"/>
      <dgm:spPr/>
    </dgm:pt>
    <dgm:pt modelId="{102F90BE-62B7-8F49-9469-FF21CDE2B2E1}" type="pres">
      <dgm:prSet presAssocID="{39C9C151-B3E7-2440-9B2F-C30797821640}" presName="txThree" presStyleLbl="node3" presStyleIdx="0" presStyleCnt="3">
        <dgm:presLayoutVars>
          <dgm:chPref val="3"/>
        </dgm:presLayoutVars>
      </dgm:prSet>
      <dgm:spPr/>
    </dgm:pt>
    <dgm:pt modelId="{A046AB4E-9F8B-654C-B557-A83E6AA1B4EB}" type="pres">
      <dgm:prSet presAssocID="{39C9C151-B3E7-2440-9B2F-C30797821640}" presName="horzThree" presStyleCnt="0"/>
      <dgm:spPr/>
    </dgm:pt>
    <dgm:pt modelId="{ACB36BD8-FFE1-A44E-B9B1-AF5009B2D452}" type="pres">
      <dgm:prSet presAssocID="{37DBAAD7-0A01-3C4A-8B2A-B074A58D13A5}" presName="sibSpaceThree" presStyleCnt="0"/>
      <dgm:spPr/>
    </dgm:pt>
    <dgm:pt modelId="{2D6CDD69-D12B-764F-9C4A-A6070CC3F035}" type="pres">
      <dgm:prSet presAssocID="{77688348-60B6-C743-8424-B56F9B53BB0E}" presName="vertThree" presStyleCnt="0"/>
      <dgm:spPr/>
    </dgm:pt>
    <dgm:pt modelId="{93B09D14-9C1A-5145-8ACA-8AE5CA51B196}" type="pres">
      <dgm:prSet presAssocID="{77688348-60B6-C743-8424-B56F9B53BB0E}" presName="txThree" presStyleLbl="node3" presStyleIdx="1" presStyleCnt="3">
        <dgm:presLayoutVars>
          <dgm:chPref val="3"/>
        </dgm:presLayoutVars>
      </dgm:prSet>
      <dgm:spPr/>
    </dgm:pt>
    <dgm:pt modelId="{7C0B7803-01E0-B443-8E77-92666055FE7F}" type="pres">
      <dgm:prSet presAssocID="{77688348-60B6-C743-8424-B56F9B53BB0E}" presName="horzThree" presStyleCnt="0"/>
      <dgm:spPr/>
    </dgm:pt>
    <dgm:pt modelId="{43E71B76-27A1-844E-8C25-FA3742FECB8E}" type="pres">
      <dgm:prSet presAssocID="{72452109-5BC9-8B4F-8267-216FCD7AA270}" presName="sibSpaceTwo" presStyleCnt="0"/>
      <dgm:spPr/>
    </dgm:pt>
    <dgm:pt modelId="{BE35C746-4C14-7341-8486-BFCA2750F81C}" type="pres">
      <dgm:prSet presAssocID="{21DDEF9B-7E4F-9247-9BEE-E4C9B53569AF}" presName="vertTwo" presStyleCnt="0"/>
      <dgm:spPr/>
    </dgm:pt>
    <dgm:pt modelId="{F4E00456-5A78-A442-95FB-23436D9F1A9F}" type="pres">
      <dgm:prSet presAssocID="{21DDEF9B-7E4F-9247-9BEE-E4C9B53569AF}" presName="txTwo" presStyleLbl="node2" presStyleIdx="1" presStyleCnt="2">
        <dgm:presLayoutVars>
          <dgm:chPref val="3"/>
        </dgm:presLayoutVars>
      </dgm:prSet>
      <dgm:spPr/>
    </dgm:pt>
    <dgm:pt modelId="{07B5685A-FA43-0D45-A30C-8FBBF8B13766}" type="pres">
      <dgm:prSet presAssocID="{21DDEF9B-7E4F-9247-9BEE-E4C9B53569AF}" presName="parTransTwo" presStyleCnt="0"/>
      <dgm:spPr/>
    </dgm:pt>
    <dgm:pt modelId="{C816A20B-7237-1243-A596-6F78460F7B5A}" type="pres">
      <dgm:prSet presAssocID="{21DDEF9B-7E4F-9247-9BEE-E4C9B53569AF}" presName="horzTwo" presStyleCnt="0"/>
      <dgm:spPr/>
    </dgm:pt>
    <dgm:pt modelId="{FE298BCC-10ED-8E48-95B4-B5EF4B47DCB7}" type="pres">
      <dgm:prSet presAssocID="{77350BA0-109F-784F-AC9C-28C7BF59731D}" presName="vertThree" presStyleCnt="0"/>
      <dgm:spPr/>
    </dgm:pt>
    <dgm:pt modelId="{ACEC6991-3EFC-8E4A-8BA7-272761508B88}" type="pres">
      <dgm:prSet presAssocID="{77350BA0-109F-784F-AC9C-28C7BF59731D}" presName="txThree" presStyleLbl="node3" presStyleIdx="2" presStyleCnt="3">
        <dgm:presLayoutVars>
          <dgm:chPref val="3"/>
        </dgm:presLayoutVars>
      </dgm:prSet>
      <dgm:spPr/>
    </dgm:pt>
    <dgm:pt modelId="{716D3BFB-E100-8C49-9BA7-88078417BDD8}" type="pres">
      <dgm:prSet presAssocID="{77350BA0-109F-784F-AC9C-28C7BF59731D}" presName="horzThree" presStyleCnt="0"/>
      <dgm:spPr/>
    </dgm:pt>
  </dgm:ptLst>
  <dgm:cxnLst>
    <dgm:cxn modelId="{19E3B900-8E1E-E14E-83C0-36BDE8234CB1}" type="presOf" srcId="{E9E87A32-E3C9-6548-A79F-2C9A1125176A}" destId="{3540657F-3111-314A-8A63-36B6D28D847D}" srcOrd="0" destOrd="0" presId="urn:microsoft.com/office/officeart/2005/8/layout/hierarchy4"/>
    <dgm:cxn modelId="{A6C94313-AE10-3849-BC4E-EEBABF3FF76F}" srcId="{400A4A51-97EE-8146-9DD4-91B3375BB555}" destId="{21DDEF9B-7E4F-9247-9BEE-E4C9B53569AF}" srcOrd="1" destOrd="0" parTransId="{790EBD06-88DE-854E-98F8-83FCEEB3625B}" sibTransId="{1F0AEBBB-9B68-7045-933B-716DDF613080}"/>
    <dgm:cxn modelId="{EC539126-937B-D340-9CFE-D29EF42D3480}" srcId="{E9E87A32-E3C9-6548-A79F-2C9A1125176A}" destId="{400A4A51-97EE-8146-9DD4-91B3375BB555}" srcOrd="0" destOrd="0" parTransId="{72E2332B-0AE5-DF4B-97A4-F39E2F9DA075}" sibTransId="{3392FC28-ADDB-8843-9CB7-A2D55717EC28}"/>
    <dgm:cxn modelId="{39EC062D-B81E-6044-BA0C-DA2051E8D282}" type="presOf" srcId="{21DDEF9B-7E4F-9247-9BEE-E4C9B53569AF}" destId="{F4E00456-5A78-A442-95FB-23436D9F1A9F}" srcOrd="0" destOrd="0" presId="urn:microsoft.com/office/officeart/2005/8/layout/hierarchy4"/>
    <dgm:cxn modelId="{C97B5431-1D6E-574F-A117-9C0D12C3B1BB}" srcId="{21DDEF9B-7E4F-9247-9BEE-E4C9B53569AF}" destId="{77350BA0-109F-784F-AC9C-28C7BF59731D}" srcOrd="0" destOrd="0" parTransId="{870E6F0A-5D6D-BD4C-8D5E-06C3C93B21AA}" sibTransId="{EBC969B9-0919-4B43-A959-17FE67EAA89F}"/>
    <dgm:cxn modelId="{CD37AA3A-25E3-014C-B2BB-2B932241FD6B}" type="presOf" srcId="{77350BA0-109F-784F-AC9C-28C7BF59731D}" destId="{ACEC6991-3EFC-8E4A-8BA7-272761508B88}" srcOrd="0" destOrd="0" presId="urn:microsoft.com/office/officeart/2005/8/layout/hierarchy4"/>
    <dgm:cxn modelId="{CBF00C66-87C5-BE4E-B68B-48FA391090FA}" type="presOf" srcId="{39C9C151-B3E7-2440-9B2F-C30797821640}" destId="{102F90BE-62B7-8F49-9469-FF21CDE2B2E1}" srcOrd="0" destOrd="0" presId="urn:microsoft.com/office/officeart/2005/8/layout/hierarchy4"/>
    <dgm:cxn modelId="{B735439F-E660-8D45-9C2C-DAD5FBE747E7}" type="presOf" srcId="{77688348-60B6-C743-8424-B56F9B53BB0E}" destId="{93B09D14-9C1A-5145-8ACA-8AE5CA51B196}" srcOrd="0" destOrd="0" presId="urn:microsoft.com/office/officeart/2005/8/layout/hierarchy4"/>
    <dgm:cxn modelId="{83741DAF-3642-CC4E-BB54-E25B3B876169}" type="presOf" srcId="{894DBF06-AE92-1044-9D77-716FD35E39ED}" destId="{7DA618CB-5763-0C4D-B290-929E4245FA67}" srcOrd="0" destOrd="0" presId="urn:microsoft.com/office/officeart/2005/8/layout/hierarchy4"/>
    <dgm:cxn modelId="{FD1187AF-CA1A-A545-9B02-9A5D5BC64AED}" type="presOf" srcId="{400A4A51-97EE-8146-9DD4-91B3375BB555}" destId="{8F5B5133-DF0F-C040-A4E8-F155D65769AF}" srcOrd="0" destOrd="0" presId="urn:microsoft.com/office/officeart/2005/8/layout/hierarchy4"/>
    <dgm:cxn modelId="{7B3BBFD6-7CF4-AB4B-B797-DE06B64BAB0A}" srcId="{894DBF06-AE92-1044-9D77-716FD35E39ED}" destId="{77688348-60B6-C743-8424-B56F9B53BB0E}" srcOrd="1" destOrd="0" parTransId="{C42EE560-C6A7-8840-84D3-5549D8650E6E}" sibTransId="{74291143-6E9B-A74C-9D96-AA37BA90A72C}"/>
    <dgm:cxn modelId="{202FA1DD-FD2B-0F43-8067-2EBE59E3DF71}" srcId="{400A4A51-97EE-8146-9DD4-91B3375BB555}" destId="{894DBF06-AE92-1044-9D77-716FD35E39ED}" srcOrd="0" destOrd="0" parTransId="{73764879-E72B-0D47-9A94-6F8FB01E8A9A}" sibTransId="{72452109-5BC9-8B4F-8267-216FCD7AA270}"/>
    <dgm:cxn modelId="{2E2C6EFE-2D78-8F4D-B207-32498040BAEE}" srcId="{894DBF06-AE92-1044-9D77-716FD35E39ED}" destId="{39C9C151-B3E7-2440-9B2F-C30797821640}" srcOrd="0" destOrd="0" parTransId="{6624421E-8A83-3C4C-993A-AA0F60EFC8B5}" sibTransId="{37DBAAD7-0A01-3C4A-8B2A-B074A58D13A5}"/>
    <dgm:cxn modelId="{7DEED05A-9E5E-A344-BAE4-AB9E07E7C577}" type="presParOf" srcId="{3540657F-3111-314A-8A63-36B6D28D847D}" destId="{CA0860A6-DF8D-7942-A0F1-69E53AF8BFE6}" srcOrd="0" destOrd="0" presId="urn:microsoft.com/office/officeart/2005/8/layout/hierarchy4"/>
    <dgm:cxn modelId="{014D94EB-528A-0241-AD90-2A4A865692EE}" type="presParOf" srcId="{CA0860A6-DF8D-7942-A0F1-69E53AF8BFE6}" destId="{8F5B5133-DF0F-C040-A4E8-F155D65769AF}" srcOrd="0" destOrd="0" presId="urn:microsoft.com/office/officeart/2005/8/layout/hierarchy4"/>
    <dgm:cxn modelId="{F7C84A74-1D36-B544-A41B-58653A57D3AF}" type="presParOf" srcId="{CA0860A6-DF8D-7942-A0F1-69E53AF8BFE6}" destId="{F61FC770-0F7A-5849-8552-C219DF04CE07}" srcOrd="1" destOrd="0" presId="urn:microsoft.com/office/officeart/2005/8/layout/hierarchy4"/>
    <dgm:cxn modelId="{F618FA90-90AD-4841-9A98-626186D4565F}" type="presParOf" srcId="{CA0860A6-DF8D-7942-A0F1-69E53AF8BFE6}" destId="{91E453B5-D6A0-7A41-A347-DCDCC586CCE5}" srcOrd="2" destOrd="0" presId="urn:microsoft.com/office/officeart/2005/8/layout/hierarchy4"/>
    <dgm:cxn modelId="{4C4C61AC-1833-EE4D-917B-53F8D360C8B6}" type="presParOf" srcId="{91E453B5-D6A0-7A41-A347-DCDCC586CCE5}" destId="{1E580B09-C8A1-E34C-98EA-15C80A916F4E}" srcOrd="0" destOrd="0" presId="urn:microsoft.com/office/officeart/2005/8/layout/hierarchy4"/>
    <dgm:cxn modelId="{D2F51497-8376-2D48-A8BB-B4A3D79803EF}" type="presParOf" srcId="{1E580B09-C8A1-E34C-98EA-15C80A916F4E}" destId="{7DA618CB-5763-0C4D-B290-929E4245FA67}" srcOrd="0" destOrd="0" presId="urn:microsoft.com/office/officeart/2005/8/layout/hierarchy4"/>
    <dgm:cxn modelId="{686B1C38-CCB9-7C46-8B68-10EC8269C731}" type="presParOf" srcId="{1E580B09-C8A1-E34C-98EA-15C80A916F4E}" destId="{C5EF4DB4-353B-9D43-AEC0-2DA67474F0D5}" srcOrd="1" destOrd="0" presId="urn:microsoft.com/office/officeart/2005/8/layout/hierarchy4"/>
    <dgm:cxn modelId="{145B1AC4-2C94-C145-841E-145606F03BBB}" type="presParOf" srcId="{1E580B09-C8A1-E34C-98EA-15C80A916F4E}" destId="{B6FC1694-CBB2-E446-95B4-25F5E215C953}" srcOrd="2" destOrd="0" presId="urn:microsoft.com/office/officeart/2005/8/layout/hierarchy4"/>
    <dgm:cxn modelId="{28672C01-D5F5-7740-8573-EB27A5ED55BA}" type="presParOf" srcId="{B6FC1694-CBB2-E446-95B4-25F5E215C953}" destId="{4F92DDF5-3197-1F4A-8561-6F136109CABC}" srcOrd="0" destOrd="0" presId="urn:microsoft.com/office/officeart/2005/8/layout/hierarchy4"/>
    <dgm:cxn modelId="{1C3C7739-0F47-654B-9583-411E6DE6223F}" type="presParOf" srcId="{4F92DDF5-3197-1F4A-8561-6F136109CABC}" destId="{102F90BE-62B7-8F49-9469-FF21CDE2B2E1}" srcOrd="0" destOrd="0" presId="urn:microsoft.com/office/officeart/2005/8/layout/hierarchy4"/>
    <dgm:cxn modelId="{9CC68C5B-C858-E24C-951F-F73B1AD6AE1F}" type="presParOf" srcId="{4F92DDF5-3197-1F4A-8561-6F136109CABC}" destId="{A046AB4E-9F8B-654C-B557-A83E6AA1B4EB}" srcOrd="1" destOrd="0" presId="urn:microsoft.com/office/officeart/2005/8/layout/hierarchy4"/>
    <dgm:cxn modelId="{C8E43A5A-5077-324F-B338-F6713844776E}" type="presParOf" srcId="{B6FC1694-CBB2-E446-95B4-25F5E215C953}" destId="{ACB36BD8-FFE1-A44E-B9B1-AF5009B2D452}" srcOrd="1" destOrd="0" presId="urn:microsoft.com/office/officeart/2005/8/layout/hierarchy4"/>
    <dgm:cxn modelId="{1BC9B490-796C-CF45-9C17-9A9421353230}" type="presParOf" srcId="{B6FC1694-CBB2-E446-95B4-25F5E215C953}" destId="{2D6CDD69-D12B-764F-9C4A-A6070CC3F035}" srcOrd="2" destOrd="0" presId="urn:microsoft.com/office/officeart/2005/8/layout/hierarchy4"/>
    <dgm:cxn modelId="{801FD1A1-9DE7-054C-B277-C6F2D58868F6}" type="presParOf" srcId="{2D6CDD69-D12B-764F-9C4A-A6070CC3F035}" destId="{93B09D14-9C1A-5145-8ACA-8AE5CA51B196}" srcOrd="0" destOrd="0" presId="urn:microsoft.com/office/officeart/2005/8/layout/hierarchy4"/>
    <dgm:cxn modelId="{685A1503-AF0B-B349-8E96-93E7E76ABE47}" type="presParOf" srcId="{2D6CDD69-D12B-764F-9C4A-A6070CC3F035}" destId="{7C0B7803-01E0-B443-8E77-92666055FE7F}" srcOrd="1" destOrd="0" presId="urn:microsoft.com/office/officeart/2005/8/layout/hierarchy4"/>
    <dgm:cxn modelId="{3E9D9D9D-2D5C-0746-B734-D2C00E3CBE8B}" type="presParOf" srcId="{91E453B5-D6A0-7A41-A347-DCDCC586CCE5}" destId="{43E71B76-27A1-844E-8C25-FA3742FECB8E}" srcOrd="1" destOrd="0" presId="urn:microsoft.com/office/officeart/2005/8/layout/hierarchy4"/>
    <dgm:cxn modelId="{69ED960C-90A4-AA45-B6A1-7CBB3DEE0219}" type="presParOf" srcId="{91E453B5-D6A0-7A41-A347-DCDCC586CCE5}" destId="{BE35C746-4C14-7341-8486-BFCA2750F81C}" srcOrd="2" destOrd="0" presId="urn:microsoft.com/office/officeart/2005/8/layout/hierarchy4"/>
    <dgm:cxn modelId="{30D9E9D5-5C30-1B4D-8510-D07D7F2737E0}" type="presParOf" srcId="{BE35C746-4C14-7341-8486-BFCA2750F81C}" destId="{F4E00456-5A78-A442-95FB-23436D9F1A9F}" srcOrd="0" destOrd="0" presId="urn:microsoft.com/office/officeart/2005/8/layout/hierarchy4"/>
    <dgm:cxn modelId="{2222F1EA-1747-BD47-A6A3-78CF84856A67}" type="presParOf" srcId="{BE35C746-4C14-7341-8486-BFCA2750F81C}" destId="{07B5685A-FA43-0D45-A30C-8FBBF8B13766}" srcOrd="1" destOrd="0" presId="urn:microsoft.com/office/officeart/2005/8/layout/hierarchy4"/>
    <dgm:cxn modelId="{BD03D7B7-555D-3D48-9675-38B0FA466813}" type="presParOf" srcId="{BE35C746-4C14-7341-8486-BFCA2750F81C}" destId="{C816A20B-7237-1243-A596-6F78460F7B5A}" srcOrd="2" destOrd="0" presId="urn:microsoft.com/office/officeart/2005/8/layout/hierarchy4"/>
    <dgm:cxn modelId="{634E8E92-FF0E-8D40-A38D-ABFA41E3D2D2}" type="presParOf" srcId="{C816A20B-7237-1243-A596-6F78460F7B5A}" destId="{FE298BCC-10ED-8E48-95B4-B5EF4B47DCB7}" srcOrd="0" destOrd="0" presId="urn:microsoft.com/office/officeart/2005/8/layout/hierarchy4"/>
    <dgm:cxn modelId="{5E7BA6B3-2954-F548-A837-46123720C4EB}" type="presParOf" srcId="{FE298BCC-10ED-8E48-95B4-B5EF4B47DCB7}" destId="{ACEC6991-3EFC-8E4A-8BA7-272761508B88}" srcOrd="0" destOrd="0" presId="urn:microsoft.com/office/officeart/2005/8/layout/hierarchy4"/>
    <dgm:cxn modelId="{9F40824D-8461-914D-9044-FDFBEF8DA41E}" type="presParOf" srcId="{FE298BCC-10ED-8E48-95B4-B5EF4B47DCB7}" destId="{716D3BFB-E100-8C49-9BA7-88078417BDD8}" srcOrd="1" destOrd="0" presId="urn:microsoft.com/office/officeart/2005/8/layout/hierarchy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D25A169-568C-DE48-8D59-B65DC3C856F5}" type="doc">
      <dgm:prSet loTypeId="urn:microsoft.com/office/officeart/2005/8/layout/StepDownProcess" loCatId="" qsTypeId="urn:microsoft.com/office/officeart/2005/8/quickstyle/simple1" qsCatId="simple" csTypeId="urn:microsoft.com/office/officeart/2005/8/colors/accent1_2" csCatId="accent1" phldr="1"/>
      <dgm:spPr/>
      <dgm:t>
        <a:bodyPr/>
        <a:lstStyle/>
        <a:p>
          <a:endParaRPr lang="en-US"/>
        </a:p>
      </dgm:t>
    </dgm:pt>
    <dgm:pt modelId="{55586481-1E9E-EC4F-BB70-412CBDEB7590}">
      <dgm:prSet phldrT="[Text]"/>
      <dgm:spPr/>
      <dgm:t>
        <a:bodyPr/>
        <a:lstStyle/>
        <a:p>
          <a:r>
            <a:rPr lang="ar-SA" b="1" dirty="0">
              <a:solidFill>
                <a:schemeClr val="bg1"/>
              </a:solidFill>
              <a:latin typeface="Alexandria" pitchFamily="2" charset="-78"/>
              <a:cs typeface="Alexandria" pitchFamily="2" charset="-78"/>
            </a:rPr>
            <a:t>تحديد المشكلة </a:t>
          </a:r>
          <a:endParaRPr lang="en-US" dirty="0">
            <a:solidFill>
              <a:schemeClr val="bg1"/>
            </a:solidFill>
            <a:latin typeface="Alexandria" pitchFamily="2" charset="-78"/>
            <a:cs typeface="Alexandria" pitchFamily="2" charset="-78"/>
          </a:endParaRPr>
        </a:p>
      </dgm:t>
    </dgm:pt>
    <dgm:pt modelId="{E9917897-721A-4E46-B847-B7E1FAD033C1}" type="parTrans" cxnId="{3FDF1296-1D29-1349-ACD5-09550EE3AF7E}">
      <dgm:prSet/>
      <dgm:spPr/>
      <dgm:t>
        <a:bodyPr/>
        <a:lstStyle/>
        <a:p>
          <a:endParaRPr lang="en-US">
            <a:solidFill>
              <a:schemeClr val="bg1"/>
            </a:solidFill>
            <a:latin typeface="Alexandria" pitchFamily="2" charset="-78"/>
            <a:cs typeface="Alexandria" pitchFamily="2" charset="-78"/>
          </a:endParaRPr>
        </a:p>
      </dgm:t>
    </dgm:pt>
    <dgm:pt modelId="{276C0258-5105-6A4A-8419-298021D252FD}" type="sibTrans" cxnId="{3FDF1296-1D29-1349-ACD5-09550EE3AF7E}">
      <dgm:prSet/>
      <dgm:spPr/>
      <dgm:t>
        <a:bodyPr/>
        <a:lstStyle/>
        <a:p>
          <a:endParaRPr lang="en-US">
            <a:solidFill>
              <a:schemeClr val="bg1"/>
            </a:solidFill>
            <a:latin typeface="Alexandria" pitchFamily="2" charset="-78"/>
            <a:cs typeface="Alexandria" pitchFamily="2" charset="-78"/>
          </a:endParaRPr>
        </a:p>
      </dgm:t>
    </dgm:pt>
    <dgm:pt modelId="{E224EA1A-2E01-3140-B87A-9FF21260053D}">
      <dgm:prSet phldrT="[Text]"/>
      <dgm:spPr/>
      <dgm:t>
        <a:bodyPr/>
        <a:lstStyle/>
        <a:p>
          <a:pPr rtl="1"/>
          <a:r>
            <a:rPr lang="ar-SA" b="1" dirty="0">
              <a:solidFill>
                <a:schemeClr val="bg1"/>
              </a:solidFill>
              <a:latin typeface="Alexandria" pitchFamily="2" charset="-78"/>
              <a:cs typeface="Alexandria" pitchFamily="2" charset="-78"/>
            </a:rPr>
            <a:t>الجمهور</a:t>
          </a:r>
          <a:endParaRPr lang="en-US" b="1" dirty="0">
            <a:solidFill>
              <a:schemeClr val="bg1"/>
            </a:solidFill>
            <a:latin typeface="Alexandria" pitchFamily="2" charset="-78"/>
            <a:cs typeface="Alexandria" pitchFamily="2" charset="-78"/>
          </a:endParaRPr>
        </a:p>
      </dgm:t>
    </dgm:pt>
    <dgm:pt modelId="{EFF5844D-1E08-AC41-A85A-87B4C3916C9E}" type="parTrans" cxnId="{418E9F22-2BE5-5A4F-A7F8-FD0774948781}">
      <dgm:prSet/>
      <dgm:spPr/>
      <dgm:t>
        <a:bodyPr/>
        <a:lstStyle/>
        <a:p>
          <a:endParaRPr lang="en-US">
            <a:solidFill>
              <a:schemeClr val="bg1"/>
            </a:solidFill>
            <a:latin typeface="Alexandria" pitchFamily="2" charset="-78"/>
            <a:cs typeface="Alexandria" pitchFamily="2" charset="-78"/>
          </a:endParaRPr>
        </a:p>
      </dgm:t>
    </dgm:pt>
    <dgm:pt modelId="{B12D6840-AC12-AB41-9E60-995C58276EC2}" type="sibTrans" cxnId="{418E9F22-2BE5-5A4F-A7F8-FD0774948781}">
      <dgm:prSet/>
      <dgm:spPr/>
      <dgm:t>
        <a:bodyPr/>
        <a:lstStyle/>
        <a:p>
          <a:endParaRPr lang="en-US">
            <a:solidFill>
              <a:schemeClr val="bg1"/>
            </a:solidFill>
            <a:latin typeface="Alexandria" pitchFamily="2" charset="-78"/>
            <a:cs typeface="Alexandria" pitchFamily="2" charset="-78"/>
          </a:endParaRPr>
        </a:p>
      </dgm:t>
    </dgm:pt>
    <dgm:pt modelId="{53A124EF-05ED-8443-8287-F3B963FA9835}">
      <dgm:prSet phldrT="[Text]" custT="1"/>
      <dgm:spPr/>
      <dgm:t>
        <a:bodyPr/>
        <a:lstStyle/>
        <a:p>
          <a:pPr rtl="1"/>
          <a:r>
            <a:rPr lang="ar-SA" sz="2400" b="1" dirty="0">
              <a:solidFill>
                <a:schemeClr val="bg1"/>
              </a:solidFill>
              <a:latin typeface="Alexandria" pitchFamily="2" charset="-78"/>
              <a:cs typeface="Alexandria" pitchFamily="2" charset="-78"/>
            </a:rPr>
            <a:t>الرسالة الاقناعية</a:t>
          </a:r>
          <a:endParaRPr lang="en-US" sz="2400" b="1" dirty="0">
            <a:solidFill>
              <a:schemeClr val="bg1"/>
            </a:solidFill>
            <a:latin typeface="Alexandria" pitchFamily="2" charset="-78"/>
            <a:cs typeface="Alexandria" pitchFamily="2" charset="-78"/>
          </a:endParaRPr>
        </a:p>
      </dgm:t>
    </dgm:pt>
    <dgm:pt modelId="{01476073-F71C-1A45-AE9B-C0A69C33B0D2}" type="parTrans" cxnId="{A29181BB-06CD-874E-8E99-324FAB5FD7ED}">
      <dgm:prSet/>
      <dgm:spPr/>
      <dgm:t>
        <a:bodyPr/>
        <a:lstStyle/>
        <a:p>
          <a:endParaRPr lang="en-US">
            <a:solidFill>
              <a:schemeClr val="bg1"/>
            </a:solidFill>
            <a:latin typeface="Alexandria" pitchFamily="2" charset="-78"/>
            <a:cs typeface="Alexandria" pitchFamily="2" charset="-78"/>
          </a:endParaRPr>
        </a:p>
      </dgm:t>
    </dgm:pt>
    <dgm:pt modelId="{6B6EE9B2-DE44-A14D-95E1-C44FD4F6EE43}" type="sibTrans" cxnId="{A29181BB-06CD-874E-8E99-324FAB5FD7ED}">
      <dgm:prSet/>
      <dgm:spPr/>
      <dgm:t>
        <a:bodyPr/>
        <a:lstStyle/>
        <a:p>
          <a:endParaRPr lang="en-US">
            <a:solidFill>
              <a:schemeClr val="bg1"/>
            </a:solidFill>
            <a:latin typeface="Alexandria" pitchFamily="2" charset="-78"/>
            <a:cs typeface="Alexandria" pitchFamily="2" charset="-78"/>
          </a:endParaRPr>
        </a:p>
      </dgm:t>
    </dgm:pt>
    <dgm:pt modelId="{E63D934B-1E47-4944-B7E5-726573643C4E}">
      <dgm:prSet phldrT="[Text]" custT="1"/>
      <dgm:spPr/>
      <dgm:t>
        <a:bodyPr/>
        <a:lstStyle/>
        <a:p>
          <a:pPr rtl="1">
            <a:buFontTx/>
            <a:buNone/>
          </a:pPr>
          <a:r>
            <a:rPr lang="ar-SA" sz="1800" b="0" dirty="0">
              <a:solidFill>
                <a:schemeClr val="tx1"/>
              </a:solidFill>
              <a:latin typeface="Alexandria" pitchFamily="2" charset="-78"/>
              <a:cs typeface="Alexandria" pitchFamily="2" charset="-78"/>
            </a:rPr>
            <a:t>السلوك المستهدف والذي ستشجع</a:t>
          </a:r>
          <a:endParaRPr lang="en-US" sz="1800" b="0" dirty="0">
            <a:solidFill>
              <a:schemeClr val="tx1"/>
            </a:solidFill>
            <a:latin typeface="Alexandria" pitchFamily="2" charset="-78"/>
            <a:cs typeface="Alexandria" pitchFamily="2" charset="-78"/>
          </a:endParaRPr>
        </a:p>
      </dgm:t>
    </dgm:pt>
    <dgm:pt modelId="{39B756F8-421D-3449-8D58-7621A1F7FF8B}" type="parTrans" cxnId="{60FF5477-FA7B-0844-8CB4-7D023106289D}">
      <dgm:prSet/>
      <dgm:spPr/>
      <dgm:t>
        <a:bodyPr/>
        <a:lstStyle/>
        <a:p>
          <a:endParaRPr lang="en-US">
            <a:solidFill>
              <a:schemeClr val="bg1"/>
            </a:solidFill>
            <a:latin typeface="Alexandria" pitchFamily="2" charset="-78"/>
            <a:cs typeface="Alexandria" pitchFamily="2" charset="-78"/>
          </a:endParaRPr>
        </a:p>
      </dgm:t>
    </dgm:pt>
    <dgm:pt modelId="{37BDEF60-5A78-2E41-ABD2-AACC9CC6D640}" type="sibTrans" cxnId="{60FF5477-FA7B-0844-8CB4-7D023106289D}">
      <dgm:prSet/>
      <dgm:spPr/>
      <dgm:t>
        <a:bodyPr/>
        <a:lstStyle/>
        <a:p>
          <a:endParaRPr lang="en-US">
            <a:solidFill>
              <a:schemeClr val="bg1"/>
            </a:solidFill>
            <a:latin typeface="Alexandria" pitchFamily="2" charset="-78"/>
            <a:cs typeface="Alexandria" pitchFamily="2" charset="-78"/>
          </a:endParaRPr>
        </a:p>
      </dgm:t>
    </dgm:pt>
    <dgm:pt modelId="{3BC67918-6D71-2C46-9BC2-99F7582C18B1}">
      <dgm:prSet phldrT="[Text]"/>
      <dgm:spPr/>
      <dgm:t>
        <a:bodyPr/>
        <a:lstStyle/>
        <a:p>
          <a:r>
            <a:rPr lang="ar-SA" b="1" dirty="0">
              <a:solidFill>
                <a:schemeClr val="bg1"/>
              </a:solidFill>
              <a:latin typeface="Alexandria" pitchFamily="2" charset="-78"/>
              <a:cs typeface="Alexandria" pitchFamily="2" charset="-78"/>
            </a:rPr>
            <a:t>الجمهور</a:t>
          </a:r>
          <a:endParaRPr lang="en-US" dirty="0">
            <a:solidFill>
              <a:schemeClr val="bg1"/>
            </a:solidFill>
            <a:latin typeface="Alexandria" pitchFamily="2" charset="-78"/>
            <a:cs typeface="Alexandria" pitchFamily="2" charset="-78"/>
          </a:endParaRPr>
        </a:p>
      </dgm:t>
    </dgm:pt>
    <dgm:pt modelId="{6DE3C66F-5E21-A84D-83C1-9578F93E5FFC}" type="sibTrans" cxnId="{582C3001-A466-304E-B1E0-CD61377F1545}">
      <dgm:prSet/>
      <dgm:spPr/>
      <dgm:t>
        <a:bodyPr/>
        <a:lstStyle/>
        <a:p>
          <a:endParaRPr lang="en-US">
            <a:solidFill>
              <a:schemeClr val="bg1"/>
            </a:solidFill>
            <a:latin typeface="Alexandria" pitchFamily="2" charset="-78"/>
            <a:cs typeface="Alexandria" pitchFamily="2" charset="-78"/>
          </a:endParaRPr>
        </a:p>
      </dgm:t>
    </dgm:pt>
    <dgm:pt modelId="{A4089C92-5F6D-C846-86DF-3F6FF434EC81}" type="parTrans" cxnId="{582C3001-A466-304E-B1E0-CD61377F1545}">
      <dgm:prSet/>
      <dgm:spPr/>
      <dgm:t>
        <a:bodyPr/>
        <a:lstStyle/>
        <a:p>
          <a:endParaRPr lang="en-US">
            <a:solidFill>
              <a:schemeClr val="bg1"/>
            </a:solidFill>
            <a:latin typeface="Alexandria" pitchFamily="2" charset="-78"/>
            <a:cs typeface="Alexandria" pitchFamily="2" charset="-78"/>
          </a:endParaRPr>
        </a:p>
      </dgm:t>
    </dgm:pt>
    <dgm:pt modelId="{FDA73C72-C4EB-E848-8BCD-F38250F670C0}">
      <dgm:prSet phldrT="[Text]" custT="1"/>
      <dgm:spPr/>
      <dgm:t>
        <a:bodyPr/>
        <a:lstStyle/>
        <a:p>
          <a:pPr rtl="1">
            <a:buFontTx/>
            <a:buNone/>
          </a:pPr>
          <a:r>
            <a:rPr lang="ar-SA" sz="1800" b="0" dirty="0">
              <a:solidFill>
                <a:schemeClr val="tx1"/>
              </a:solidFill>
              <a:latin typeface="Alexandria" pitchFamily="2" charset="-78"/>
              <a:cs typeface="Alexandria" pitchFamily="2" charset="-78"/>
            </a:rPr>
            <a:t>جمهورك على القيام به </a:t>
          </a:r>
          <a:endParaRPr lang="en-US" sz="1800" b="0" dirty="0">
            <a:solidFill>
              <a:schemeClr val="tx1"/>
            </a:solidFill>
            <a:latin typeface="Alexandria" pitchFamily="2" charset="-78"/>
            <a:cs typeface="Alexandria" pitchFamily="2" charset="-78"/>
          </a:endParaRPr>
        </a:p>
      </dgm:t>
    </dgm:pt>
    <dgm:pt modelId="{0F580457-FC2E-0F41-81B7-DA22B256E7D5}" type="parTrans" cxnId="{4DC76375-FCBD-DA41-B78C-E5FCB07A2379}">
      <dgm:prSet/>
      <dgm:spPr/>
      <dgm:t>
        <a:bodyPr/>
        <a:lstStyle/>
        <a:p>
          <a:endParaRPr lang="en-US"/>
        </a:p>
      </dgm:t>
    </dgm:pt>
    <dgm:pt modelId="{06B598D8-97E8-824F-A20C-A294DC1620E2}" type="sibTrans" cxnId="{4DC76375-FCBD-DA41-B78C-E5FCB07A2379}">
      <dgm:prSet/>
      <dgm:spPr/>
      <dgm:t>
        <a:bodyPr/>
        <a:lstStyle/>
        <a:p>
          <a:endParaRPr lang="en-US"/>
        </a:p>
      </dgm:t>
    </dgm:pt>
    <dgm:pt modelId="{95466B1B-B237-9946-BC25-F6165BA9FD32}" type="pres">
      <dgm:prSet presAssocID="{5D25A169-568C-DE48-8D59-B65DC3C856F5}" presName="rootnode" presStyleCnt="0">
        <dgm:presLayoutVars>
          <dgm:chMax/>
          <dgm:chPref/>
          <dgm:dir/>
          <dgm:animLvl val="lvl"/>
        </dgm:presLayoutVars>
      </dgm:prSet>
      <dgm:spPr/>
    </dgm:pt>
    <dgm:pt modelId="{94A914EC-3144-8E40-8DBE-D69637DB3962}" type="pres">
      <dgm:prSet presAssocID="{55586481-1E9E-EC4F-BB70-412CBDEB7590}" presName="composite" presStyleCnt="0"/>
      <dgm:spPr/>
    </dgm:pt>
    <dgm:pt modelId="{91266155-E09F-2E46-9CC5-8E56DECE7FF2}" type="pres">
      <dgm:prSet presAssocID="{55586481-1E9E-EC4F-BB70-412CBDEB7590}" presName="bentUpArrow1" presStyleLbl="alignImgPlace1" presStyleIdx="0" presStyleCnt="2" custLinFactNeighborX="1253"/>
      <dgm:spPr/>
    </dgm:pt>
    <dgm:pt modelId="{B2F4A37A-A974-3849-9BFF-1A16E66F3337}" type="pres">
      <dgm:prSet presAssocID="{55586481-1E9E-EC4F-BB70-412CBDEB7590}" presName="ParentText" presStyleLbl="node1" presStyleIdx="0" presStyleCnt="3">
        <dgm:presLayoutVars>
          <dgm:chMax val="1"/>
          <dgm:chPref val="1"/>
          <dgm:bulletEnabled val="1"/>
        </dgm:presLayoutVars>
      </dgm:prSet>
      <dgm:spPr/>
    </dgm:pt>
    <dgm:pt modelId="{90FCE718-40FC-CB4F-856B-E7952BF7582D}" type="pres">
      <dgm:prSet presAssocID="{55586481-1E9E-EC4F-BB70-412CBDEB7590}" presName="ChildText" presStyleLbl="revTx" presStyleIdx="0" presStyleCnt="3">
        <dgm:presLayoutVars>
          <dgm:chMax val="0"/>
          <dgm:chPref val="0"/>
          <dgm:bulletEnabled val="1"/>
        </dgm:presLayoutVars>
      </dgm:prSet>
      <dgm:spPr/>
    </dgm:pt>
    <dgm:pt modelId="{7A74BC94-34C4-8341-B8B0-D4AF9B26F824}" type="pres">
      <dgm:prSet presAssocID="{276C0258-5105-6A4A-8419-298021D252FD}" presName="sibTrans" presStyleCnt="0"/>
      <dgm:spPr/>
    </dgm:pt>
    <dgm:pt modelId="{0242C204-A3CA-C948-9C23-29556B3C0D37}" type="pres">
      <dgm:prSet presAssocID="{3BC67918-6D71-2C46-9BC2-99F7582C18B1}" presName="composite" presStyleCnt="0"/>
      <dgm:spPr/>
    </dgm:pt>
    <dgm:pt modelId="{EBC2C50A-E0E6-4A4E-A169-712A756A43CF}" type="pres">
      <dgm:prSet presAssocID="{3BC67918-6D71-2C46-9BC2-99F7582C18B1}" presName="bentUpArrow1" presStyleLbl="alignImgPlace1" presStyleIdx="1" presStyleCnt="2" custLinFactNeighborY="6780"/>
      <dgm:spPr/>
    </dgm:pt>
    <dgm:pt modelId="{1586EF3E-A1FA-FE49-9DA3-B9DDF8DEEA88}" type="pres">
      <dgm:prSet presAssocID="{3BC67918-6D71-2C46-9BC2-99F7582C18B1}" presName="ParentText" presStyleLbl="node1" presStyleIdx="1" presStyleCnt="3" custLinFactNeighborX="4443" custLinFactNeighborY="9957">
        <dgm:presLayoutVars>
          <dgm:chMax val="1"/>
          <dgm:chPref val="1"/>
          <dgm:bulletEnabled val="1"/>
        </dgm:presLayoutVars>
      </dgm:prSet>
      <dgm:spPr/>
    </dgm:pt>
    <dgm:pt modelId="{577404FE-AD1E-E844-B9FA-457D8A9D641F}" type="pres">
      <dgm:prSet presAssocID="{3BC67918-6D71-2C46-9BC2-99F7582C18B1}" presName="ChildText" presStyleLbl="revTx" presStyleIdx="1" presStyleCnt="3" custLinFactX="26056" custLinFactNeighborX="100000" custLinFactNeighborY="-9938">
        <dgm:presLayoutVars>
          <dgm:chMax val="0"/>
          <dgm:chPref val="0"/>
          <dgm:bulletEnabled val="1"/>
        </dgm:presLayoutVars>
      </dgm:prSet>
      <dgm:spPr/>
    </dgm:pt>
    <dgm:pt modelId="{4FA454B9-3ECE-C242-9E80-3596216F1D52}" type="pres">
      <dgm:prSet presAssocID="{6DE3C66F-5E21-A84D-83C1-9578F93E5FFC}" presName="sibTrans" presStyleCnt="0"/>
      <dgm:spPr/>
    </dgm:pt>
    <dgm:pt modelId="{7A14F0F7-3955-2C47-A316-82E49AD173D7}" type="pres">
      <dgm:prSet presAssocID="{53A124EF-05ED-8443-8287-F3B963FA9835}" presName="composite" presStyleCnt="0"/>
      <dgm:spPr/>
    </dgm:pt>
    <dgm:pt modelId="{5EF9CBAB-6E7D-1842-9704-4067B390760B}" type="pres">
      <dgm:prSet presAssocID="{53A124EF-05ED-8443-8287-F3B963FA9835}" presName="ParentText" presStyleLbl="node1" presStyleIdx="2" presStyleCnt="3">
        <dgm:presLayoutVars>
          <dgm:chMax val="1"/>
          <dgm:chPref val="1"/>
          <dgm:bulletEnabled val="1"/>
        </dgm:presLayoutVars>
      </dgm:prSet>
      <dgm:spPr/>
    </dgm:pt>
    <dgm:pt modelId="{962F1946-B5F2-344D-95CD-C7FCAB711F11}" type="pres">
      <dgm:prSet presAssocID="{53A124EF-05ED-8443-8287-F3B963FA9835}" presName="FinalChildText" presStyleLbl="revTx" presStyleIdx="2" presStyleCnt="3" custScaleX="430426" custLinFactX="48262" custLinFactNeighborX="100000">
        <dgm:presLayoutVars>
          <dgm:chMax val="0"/>
          <dgm:chPref val="0"/>
          <dgm:bulletEnabled val="1"/>
        </dgm:presLayoutVars>
      </dgm:prSet>
      <dgm:spPr/>
    </dgm:pt>
  </dgm:ptLst>
  <dgm:cxnLst>
    <dgm:cxn modelId="{582C3001-A466-304E-B1E0-CD61377F1545}" srcId="{5D25A169-568C-DE48-8D59-B65DC3C856F5}" destId="{3BC67918-6D71-2C46-9BC2-99F7582C18B1}" srcOrd="1" destOrd="0" parTransId="{A4089C92-5F6D-C846-86DF-3F6FF434EC81}" sibTransId="{6DE3C66F-5E21-A84D-83C1-9578F93E5FFC}"/>
    <dgm:cxn modelId="{418E9F22-2BE5-5A4F-A7F8-FD0774948781}" srcId="{3BC67918-6D71-2C46-9BC2-99F7582C18B1}" destId="{E224EA1A-2E01-3140-B87A-9FF21260053D}" srcOrd="0" destOrd="0" parTransId="{EFF5844D-1E08-AC41-A85A-87B4C3916C9E}" sibTransId="{B12D6840-AC12-AB41-9E60-995C58276EC2}"/>
    <dgm:cxn modelId="{46FEB135-D784-B546-95DE-4B991F675D4A}" type="presOf" srcId="{5D25A169-568C-DE48-8D59-B65DC3C856F5}" destId="{95466B1B-B237-9946-BC25-F6165BA9FD32}" srcOrd="0" destOrd="0" presId="urn:microsoft.com/office/officeart/2005/8/layout/StepDownProcess"/>
    <dgm:cxn modelId="{6DD8EA6E-E4BD-1648-97E4-7A63A9007D36}" type="presOf" srcId="{E63D934B-1E47-4944-B7E5-726573643C4E}" destId="{962F1946-B5F2-344D-95CD-C7FCAB711F11}" srcOrd="0" destOrd="0" presId="urn:microsoft.com/office/officeart/2005/8/layout/StepDownProcess"/>
    <dgm:cxn modelId="{4DC76375-FCBD-DA41-B78C-E5FCB07A2379}" srcId="{53A124EF-05ED-8443-8287-F3B963FA9835}" destId="{FDA73C72-C4EB-E848-8BCD-F38250F670C0}" srcOrd="1" destOrd="0" parTransId="{0F580457-FC2E-0F41-81B7-DA22B256E7D5}" sibTransId="{06B598D8-97E8-824F-A20C-A294DC1620E2}"/>
    <dgm:cxn modelId="{60FF5477-FA7B-0844-8CB4-7D023106289D}" srcId="{53A124EF-05ED-8443-8287-F3B963FA9835}" destId="{E63D934B-1E47-4944-B7E5-726573643C4E}" srcOrd="0" destOrd="0" parTransId="{39B756F8-421D-3449-8D58-7621A1F7FF8B}" sibTransId="{37BDEF60-5A78-2E41-ABD2-AACC9CC6D640}"/>
    <dgm:cxn modelId="{3FDF1296-1D29-1349-ACD5-09550EE3AF7E}" srcId="{5D25A169-568C-DE48-8D59-B65DC3C856F5}" destId="{55586481-1E9E-EC4F-BB70-412CBDEB7590}" srcOrd="0" destOrd="0" parTransId="{E9917897-721A-4E46-B847-B7E1FAD033C1}" sibTransId="{276C0258-5105-6A4A-8419-298021D252FD}"/>
    <dgm:cxn modelId="{04CE1BA7-1BCF-5F47-9DEE-92C63951BFEE}" type="presOf" srcId="{55586481-1E9E-EC4F-BB70-412CBDEB7590}" destId="{B2F4A37A-A974-3849-9BFF-1A16E66F3337}" srcOrd="0" destOrd="0" presId="urn:microsoft.com/office/officeart/2005/8/layout/StepDownProcess"/>
    <dgm:cxn modelId="{EC0DD3A9-3C31-F646-AE5E-FDB69DC1CD4E}" type="presOf" srcId="{FDA73C72-C4EB-E848-8BCD-F38250F670C0}" destId="{962F1946-B5F2-344D-95CD-C7FCAB711F11}" srcOrd="0" destOrd="1" presId="urn:microsoft.com/office/officeart/2005/8/layout/StepDownProcess"/>
    <dgm:cxn modelId="{9BACA4AA-3FBC-854C-ABA3-17A6213185A0}" type="presOf" srcId="{53A124EF-05ED-8443-8287-F3B963FA9835}" destId="{5EF9CBAB-6E7D-1842-9704-4067B390760B}" srcOrd="0" destOrd="0" presId="urn:microsoft.com/office/officeart/2005/8/layout/StepDownProcess"/>
    <dgm:cxn modelId="{A29181BB-06CD-874E-8E99-324FAB5FD7ED}" srcId="{5D25A169-568C-DE48-8D59-B65DC3C856F5}" destId="{53A124EF-05ED-8443-8287-F3B963FA9835}" srcOrd="2" destOrd="0" parTransId="{01476073-F71C-1A45-AE9B-C0A69C33B0D2}" sibTransId="{6B6EE9B2-DE44-A14D-95E1-C44FD4F6EE43}"/>
    <dgm:cxn modelId="{2B6CF7D4-2776-C64B-BA26-C5D12A9CD25D}" type="presOf" srcId="{3BC67918-6D71-2C46-9BC2-99F7582C18B1}" destId="{1586EF3E-A1FA-FE49-9DA3-B9DDF8DEEA88}" srcOrd="0" destOrd="0" presId="urn:microsoft.com/office/officeart/2005/8/layout/StepDownProcess"/>
    <dgm:cxn modelId="{13D290E6-7F6E-B946-82B1-77FF1BBA14FC}" type="presOf" srcId="{E224EA1A-2E01-3140-B87A-9FF21260053D}" destId="{577404FE-AD1E-E844-B9FA-457D8A9D641F}" srcOrd="0" destOrd="0" presId="urn:microsoft.com/office/officeart/2005/8/layout/StepDownProcess"/>
    <dgm:cxn modelId="{3E97EDBB-27AD-1F44-A8EE-30BF9928A76C}" type="presParOf" srcId="{95466B1B-B237-9946-BC25-F6165BA9FD32}" destId="{94A914EC-3144-8E40-8DBE-D69637DB3962}" srcOrd="0" destOrd="0" presId="urn:microsoft.com/office/officeart/2005/8/layout/StepDownProcess"/>
    <dgm:cxn modelId="{F2AA3C53-F154-8249-A800-25C423148A88}" type="presParOf" srcId="{94A914EC-3144-8E40-8DBE-D69637DB3962}" destId="{91266155-E09F-2E46-9CC5-8E56DECE7FF2}" srcOrd="0" destOrd="0" presId="urn:microsoft.com/office/officeart/2005/8/layout/StepDownProcess"/>
    <dgm:cxn modelId="{276ED4CA-734F-884D-BDCD-E82CC8E49795}" type="presParOf" srcId="{94A914EC-3144-8E40-8DBE-D69637DB3962}" destId="{B2F4A37A-A974-3849-9BFF-1A16E66F3337}" srcOrd="1" destOrd="0" presId="urn:microsoft.com/office/officeart/2005/8/layout/StepDownProcess"/>
    <dgm:cxn modelId="{C69E13F0-BF5D-434A-B107-3C22315CB6BB}" type="presParOf" srcId="{94A914EC-3144-8E40-8DBE-D69637DB3962}" destId="{90FCE718-40FC-CB4F-856B-E7952BF7582D}" srcOrd="2" destOrd="0" presId="urn:microsoft.com/office/officeart/2005/8/layout/StepDownProcess"/>
    <dgm:cxn modelId="{1E01FB6A-0003-8A44-924C-E66F7B70731C}" type="presParOf" srcId="{95466B1B-B237-9946-BC25-F6165BA9FD32}" destId="{7A74BC94-34C4-8341-B8B0-D4AF9B26F824}" srcOrd="1" destOrd="0" presId="urn:microsoft.com/office/officeart/2005/8/layout/StepDownProcess"/>
    <dgm:cxn modelId="{D2FB6CD6-1F33-AD4B-ADA5-D5832A0235F3}" type="presParOf" srcId="{95466B1B-B237-9946-BC25-F6165BA9FD32}" destId="{0242C204-A3CA-C948-9C23-29556B3C0D37}" srcOrd="2" destOrd="0" presId="urn:microsoft.com/office/officeart/2005/8/layout/StepDownProcess"/>
    <dgm:cxn modelId="{ADB66E8C-B9E9-B449-9CEA-2B1C8F2AD5F5}" type="presParOf" srcId="{0242C204-A3CA-C948-9C23-29556B3C0D37}" destId="{EBC2C50A-E0E6-4A4E-A169-712A756A43CF}" srcOrd="0" destOrd="0" presId="urn:microsoft.com/office/officeart/2005/8/layout/StepDownProcess"/>
    <dgm:cxn modelId="{6748E0BF-D237-7140-80F1-02988CED41FB}" type="presParOf" srcId="{0242C204-A3CA-C948-9C23-29556B3C0D37}" destId="{1586EF3E-A1FA-FE49-9DA3-B9DDF8DEEA88}" srcOrd="1" destOrd="0" presId="urn:microsoft.com/office/officeart/2005/8/layout/StepDownProcess"/>
    <dgm:cxn modelId="{2AED3E25-E958-634F-915C-704575A48BC5}" type="presParOf" srcId="{0242C204-A3CA-C948-9C23-29556B3C0D37}" destId="{577404FE-AD1E-E844-B9FA-457D8A9D641F}" srcOrd="2" destOrd="0" presId="urn:microsoft.com/office/officeart/2005/8/layout/StepDownProcess"/>
    <dgm:cxn modelId="{4DA130BB-340C-FB4C-9CA5-159B7E26F4E9}" type="presParOf" srcId="{95466B1B-B237-9946-BC25-F6165BA9FD32}" destId="{4FA454B9-3ECE-C242-9E80-3596216F1D52}" srcOrd="3" destOrd="0" presId="urn:microsoft.com/office/officeart/2005/8/layout/StepDownProcess"/>
    <dgm:cxn modelId="{C5C08CE5-1F28-AE44-BF85-CF8B183337D9}" type="presParOf" srcId="{95466B1B-B237-9946-BC25-F6165BA9FD32}" destId="{7A14F0F7-3955-2C47-A316-82E49AD173D7}" srcOrd="4" destOrd="0" presId="urn:microsoft.com/office/officeart/2005/8/layout/StepDownProcess"/>
    <dgm:cxn modelId="{7ADD44CA-0874-A244-8318-D5E88692BA19}" type="presParOf" srcId="{7A14F0F7-3955-2C47-A316-82E49AD173D7}" destId="{5EF9CBAB-6E7D-1842-9704-4067B390760B}" srcOrd="0" destOrd="0" presId="urn:microsoft.com/office/officeart/2005/8/layout/StepDownProcess"/>
    <dgm:cxn modelId="{6B0B17CF-0A4B-6A4F-AE53-BD58DF307364}" type="presParOf" srcId="{7A14F0F7-3955-2C47-A316-82E49AD173D7}" destId="{962F1946-B5F2-344D-95CD-C7FCAB711F11}" srcOrd="1" destOrd="0" presId="urn:microsoft.com/office/officeart/2005/8/layout/StepDownProcess"/>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FBD0806-3D05-C34B-B048-79D2F27468D4}" type="doc">
      <dgm:prSet loTypeId="urn:microsoft.com/office/officeart/2009/layout/CircleArrowProcess" loCatId="" qsTypeId="urn:microsoft.com/office/officeart/2005/8/quickstyle/simple1" qsCatId="simple" csTypeId="urn:microsoft.com/office/officeart/2005/8/colors/colorful1" csCatId="colorful" phldr="1"/>
      <dgm:spPr/>
      <dgm:t>
        <a:bodyPr/>
        <a:lstStyle/>
        <a:p>
          <a:endParaRPr lang="en-US"/>
        </a:p>
      </dgm:t>
    </dgm:pt>
    <dgm:pt modelId="{92D88FA4-C050-D54D-BDC1-A2E97055C5FF}">
      <dgm:prSet phldrT="[Text]" custT="1"/>
      <dgm:spPr/>
      <dgm:t>
        <a:bodyPr/>
        <a:lstStyle/>
        <a:p>
          <a:pPr rtl="1"/>
          <a:r>
            <a:rPr lang="ar-SA" sz="1400" b="1" dirty="0">
              <a:latin typeface="Alexandria" pitchFamily="2" charset="-78"/>
              <a:cs typeface="Alexandria" pitchFamily="2" charset="-78"/>
            </a:rPr>
            <a:t>اختار مصدر </a:t>
          </a:r>
        </a:p>
        <a:p>
          <a:pPr rtl="1"/>
          <a:r>
            <a:rPr lang="ar-SA" sz="1400" b="1" dirty="0">
              <a:latin typeface="Alexandria" pitchFamily="2" charset="-78"/>
              <a:cs typeface="Alexandria" pitchFamily="2" charset="-78"/>
            </a:rPr>
            <a:t>موثوق فيه</a:t>
          </a:r>
          <a:endParaRPr lang="en-US" sz="1400" b="1" dirty="0">
            <a:latin typeface="Alexandria" pitchFamily="2" charset="-78"/>
            <a:cs typeface="Alexandria" pitchFamily="2" charset="-78"/>
          </a:endParaRPr>
        </a:p>
      </dgm:t>
    </dgm:pt>
    <dgm:pt modelId="{29A696A2-AB64-004C-A1C4-5E267D2B421B}" type="parTrans" cxnId="{DE1A7DEA-8DB5-0243-ACC7-137C6D1A8F54}">
      <dgm:prSet/>
      <dgm:spPr/>
      <dgm:t>
        <a:bodyPr/>
        <a:lstStyle/>
        <a:p>
          <a:endParaRPr lang="en-US" sz="1400" b="1">
            <a:latin typeface="Alexandria" pitchFamily="2" charset="-78"/>
            <a:cs typeface="Alexandria" pitchFamily="2" charset="-78"/>
          </a:endParaRPr>
        </a:p>
      </dgm:t>
    </dgm:pt>
    <dgm:pt modelId="{7A2EC331-C788-1048-B490-C4756B3D565F}" type="sibTrans" cxnId="{DE1A7DEA-8DB5-0243-ACC7-137C6D1A8F54}">
      <dgm:prSet/>
      <dgm:spPr/>
      <dgm:t>
        <a:bodyPr/>
        <a:lstStyle/>
        <a:p>
          <a:endParaRPr lang="en-US" sz="1400" b="1">
            <a:latin typeface="Alexandria" pitchFamily="2" charset="-78"/>
            <a:cs typeface="Alexandria" pitchFamily="2" charset="-78"/>
          </a:endParaRPr>
        </a:p>
      </dgm:t>
    </dgm:pt>
    <dgm:pt modelId="{BCB9A531-0A0D-7944-8BC9-11D5AF4491D7}">
      <dgm:prSet phldrT="[Text]" custT="1"/>
      <dgm:spPr/>
      <dgm:t>
        <a:bodyPr/>
        <a:lstStyle/>
        <a:p>
          <a:pPr rtl="1"/>
          <a:r>
            <a:rPr lang="ar-SA" sz="1400" b="1" dirty="0">
              <a:latin typeface="Alexandria" pitchFamily="2" charset="-78"/>
              <a:cs typeface="Alexandria" pitchFamily="2" charset="-78"/>
            </a:rPr>
            <a:t>من مدخل </a:t>
          </a:r>
        </a:p>
        <a:p>
          <a:pPr rtl="1"/>
          <a:r>
            <a:rPr lang="ar-SA" sz="1400" b="1" dirty="0">
              <a:latin typeface="Alexandria" pitchFamily="2" charset="-78"/>
              <a:cs typeface="Alexandria" pitchFamily="2" charset="-78"/>
            </a:rPr>
            <a:t>منطقي</a:t>
          </a:r>
          <a:endParaRPr lang="en-US" sz="1400" b="1" dirty="0">
            <a:latin typeface="Alexandria" pitchFamily="2" charset="-78"/>
            <a:cs typeface="Alexandria" pitchFamily="2" charset="-78"/>
          </a:endParaRPr>
        </a:p>
      </dgm:t>
    </dgm:pt>
    <dgm:pt modelId="{14FFE4A6-E0C0-D84D-9D89-F7AA48C80044}" type="parTrans" cxnId="{321909B1-EC7C-E84C-A0C1-CB4FA9E6900E}">
      <dgm:prSet/>
      <dgm:spPr/>
      <dgm:t>
        <a:bodyPr/>
        <a:lstStyle/>
        <a:p>
          <a:endParaRPr lang="en-US" sz="1400" b="1">
            <a:latin typeface="Alexandria" pitchFamily="2" charset="-78"/>
            <a:cs typeface="Alexandria" pitchFamily="2" charset="-78"/>
          </a:endParaRPr>
        </a:p>
      </dgm:t>
    </dgm:pt>
    <dgm:pt modelId="{9A2D3DC5-EF43-024B-BD95-EA4747948516}" type="sibTrans" cxnId="{321909B1-EC7C-E84C-A0C1-CB4FA9E6900E}">
      <dgm:prSet/>
      <dgm:spPr/>
      <dgm:t>
        <a:bodyPr/>
        <a:lstStyle/>
        <a:p>
          <a:endParaRPr lang="en-US" sz="1400" b="1">
            <a:latin typeface="Alexandria" pitchFamily="2" charset="-78"/>
            <a:cs typeface="Alexandria" pitchFamily="2" charset="-78"/>
          </a:endParaRPr>
        </a:p>
      </dgm:t>
    </dgm:pt>
    <dgm:pt modelId="{72B1B5CD-8944-DC43-9065-ADAA8EC9C565}">
      <dgm:prSet phldrT="[Text]" custT="1"/>
      <dgm:spPr/>
      <dgm:t>
        <a:bodyPr/>
        <a:lstStyle/>
        <a:p>
          <a:pPr rtl="1"/>
          <a:r>
            <a:rPr lang="ar-SA" sz="1400" b="1" dirty="0">
              <a:latin typeface="Alexandria" pitchFamily="2" charset="-78"/>
              <a:cs typeface="Alexandria" pitchFamily="2" charset="-78"/>
            </a:rPr>
            <a:t>استمالات عاطفية</a:t>
          </a:r>
          <a:endParaRPr lang="en-US" sz="1400" b="1" dirty="0">
            <a:latin typeface="Alexandria" pitchFamily="2" charset="-78"/>
            <a:cs typeface="Alexandria" pitchFamily="2" charset="-78"/>
          </a:endParaRPr>
        </a:p>
      </dgm:t>
    </dgm:pt>
    <dgm:pt modelId="{28CEF08E-504C-5446-9771-21BD3121CCD2}" type="parTrans" cxnId="{933F75CF-AD00-7647-B47C-18A650C76704}">
      <dgm:prSet/>
      <dgm:spPr/>
      <dgm:t>
        <a:bodyPr/>
        <a:lstStyle/>
        <a:p>
          <a:endParaRPr lang="en-US" sz="1400" b="1">
            <a:latin typeface="Alexandria" pitchFamily="2" charset="-78"/>
            <a:cs typeface="Alexandria" pitchFamily="2" charset="-78"/>
          </a:endParaRPr>
        </a:p>
      </dgm:t>
    </dgm:pt>
    <dgm:pt modelId="{18ACB66E-5C37-544B-A6F2-D9CE355A5927}" type="sibTrans" cxnId="{933F75CF-AD00-7647-B47C-18A650C76704}">
      <dgm:prSet/>
      <dgm:spPr/>
      <dgm:t>
        <a:bodyPr/>
        <a:lstStyle/>
        <a:p>
          <a:endParaRPr lang="en-US" sz="1400" b="1">
            <a:latin typeface="Alexandria" pitchFamily="2" charset="-78"/>
            <a:cs typeface="Alexandria" pitchFamily="2" charset="-78"/>
          </a:endParaRPr>
        </a:p>
      </dgm:t>
    </dgm:pt>
    <dgm:pt modelId="{897266CE-14D0-9542-A88B-38E24A029DCD}" type="pres">
      <dgm:prSet presAssocID="{BFBD0806-3D05-C34B-B048-79D2F27468D4}" presName="Name0" presStyleCnt="0">
        <dgm:presLayoutVars>
          <dgm:chMax val="7"/>
          <dgm:chPref val="7"/>
          <dgm:dir/>
          <dgm:animLvl val="lvl"/>
        </dgm:presLayoutVars>
      </dgm:prSet>
      <dgm:spPr/>
    </dgm:pt>
    <dgm:pt modelId="{A2333E50-D11C-D44D-8CCC-0B23FC655612}" type="pres">
      <dgm:prSet presAssocID="{92D88FA4-C050-D54D-BDC1-A2E97055C5FF}" presName="Accent1" presStyleCnt="0"/>
      <dgm:spPr/>
    </dgm:pt>
    <dgm:pt modelId="{593920FC-6E66-6848-9A78-044B5B834B6C}" type="pres">
      <dgm:prSet presAssocID="{92D88FA4-C050-D54D-BDC1-A2E97055C5FF}" presName="Accent" presStyleLbl="node1" presStyleIdx="0" presStyleCnt="3"/>
      <dgm:spPr/>
    </dgm:pt>
    <dgm:pt modelId="{2A5A18A4-8805-A248-B20D-50A14BC387D6}" type="pres">
      <dgm:prSet presAssocID="{92D88FA4-C050-D54D-BDC1-A2E97055C5FF}" presName="Parent1" presStyleLbl="revTx" presStyleIdx="0" presStyleCnt="3" custScaleX="148405" custScaleY="151188" custLinFactNeighborY="-38555">
        <dgm:presLayoutVars>
          <dgm:chMax val="1"/>
          <dgm:chPref val="1"/>
          <dgm:bulletEnabled val="1"/>
        </dgm:presLayoutVars>
      </dgm:prSet>
      <dgm:spPr/>
    </dgm:pt>
    <dgm:pt modelId="{69B15538-D773-684C-A6A4-1DDBC8616332}" type="pres">
      <dgm:prSet presAssocID="{BCB9A531-0A0D-7944-8BC9-11D5AF4491D7}" presName="Accent2" presStyleCnt="0"/>
      <dgm:spPr/>
    </dgm:pt>
    <dgm:pt modelId="{E9DF5CD3-1A97-9149-8028-A6772E51EF8C}" type="pres">
      <dgm:prSet presAssocID="{BCB9A531-0A0D-7944-8BC9-11D5AF4491D7}" presName="Accent" presStyleLbl="node1" presStyleIdx="1" presStyleCnt="3"/>
      <dgm:spPr/>
    </dgm:pt>
    <dgm:pt modelId="{FF8CA999-FA51-454B-94E2-E9FA107AC911}" type="pres">
      <dgm:prSet presAssocID="{BCB9A531-0A0D-7944-8BC9-11D5AF4491D7}" presName="Parent2" presStyleLbl="revTx" presStyleIdx="1" presStyleCnt="3" custScaleY="152282" custLinFactNeighborY="-14830">
        <dgm:presLayoutVars>
          <dgm:chMax val="1"/>
          <dgm:chPref val="1"/>
          <dgm:bulletEnabled val="1"/>
        </dgm:presLayoutVars>
      </dgm:prSet>
      <dgm:spPr/>
    </dgm:pt>
    <dgm:pt modelId="{2E088096-57AD-9B47-8FC1-9CEF62585DA8}" type="pres">
      <dgm:prSet presAssocID="{72B1B5CD-8944-DC43-9065-ADAA8EC9C565}" presName="Accent3" presStyleCnt="0"/>
      <dgm:spPr/>
    </dgm:pt>
    <dgm:pt modelId="{FAF8B16E-D2D5-E941-820B-36851062BDCE}" type="pres">
      <dgm:prSet presAssocID="{72B1B5CD-8944-DC43-9065-ADAA8EC9C565}" presName="Accent" presStyleLbl="node1" presStyleIdx="2" presStyleCnt="3"/>
      <dgm:spPr/>
    </dgm:pt>
    <dgm:pt modelId="{970373C9-B623-E241-93BC-3B428F118DA9}" type="pres">
      <dgm:prSet presAssocID="{72B1B5CD-8944-DC43-9065-ADAA8EC9C565}" presName="Parent3" presStyleLbl="revTx" presStyleIdx="2" presStyleCnt="3" custScaleY="124203">
        <dgm:presLayoutVars>
          <dgm:chMax val="1"/>
          <dgm:chPref val="1"/>
          <dgm:bulletEnabled val="1"/>
        </dgm:presLayoutVars>
      </dgm:prSet>
      <dgm:spPr/>
    </dgm:pt>
  </dgm:ptLst>
  <dgm:cxnLst>
    <dgm:cxn modelId="{C7992316-2D79-4741-9961-EC9B05CC3245}" type="presOf" srcId="{92D88FA4-C050-D54D-BDC1-A2E97055C5FF}" destId="{2A5A18A4-8805-A248-B20D-50A14BC387D6}" srcOrd="0" destOrd="0" presId="urn:microsoft.com/office/officeart/2009/layout/CircleArrowProcess"/>
    <dgm:cxn modelId="{27ED245F-70BE-D344-9B6B-4B6B5A52B319}" type="presOf" srcId="{72B1B5CD-8944-DC43-9065-ADAA8EC9C565}" destId="{970373C9-B623-E241-93BC-3B428F118DA9}" srcOrd="0" destOrd="0" presId="urn:microsoft.com/office/officeart/2009/layout/CircleArrowProcess"/>
    <dgm:cxn modelId="{AB116165-5AF2-D648-9A88-03EF56FAC3AD}" type="presOf" srcId="{BCB9A531-0A0D-7944-8BC9-11D5AF4491D7}" destId="{FF8CA999-FA51-454B-94E2-E9FA107AC911}" srcOrd="0" destOrd="0" presId="urn:microsoft.com/office/officeart/2009/layout/CircleArrowProcess"/>
    <dgm:cxn modelId="{321909B1-EC7C-E84C-A0C1-CB4FA9E6900E}" srcId="{BFBD0806-3D05-C34B-B048-79D2F27468D4}" destId="{BCB9A531-0A0D-7944-8BC9-11D5AF4491D7}" srcOrd="1" destOrd="0" parTransId="{14FFE4A6-E0C0-D84D-9D89-F7AA48C80044}" sibTransId="{9A2D3DC5-EF43-024B-BD95-EA4747948516}"/>
    <dgm:cxn modelId="{933F75CF-AD00-7647-B47C-18A650C76704}" srcId="{BFBD0806-3D05-C34B-B048-79D2F27468D4}" destId="{72B1B5CD-8944-DC43-9065-ADAA8EC9C565}" srcOrd="2" destOrd="0" parTransId="{28CEF08E-504C-5446-9771-21BD3121CCD2}" sibTransId="{18ACB66E-5C37-544B-A6F2-D9CE355A5927}"/>
    <dgm:cxn modelId="{DE1A7DEA-8DB5-0243-ACC7-137C6D1A8F54}" srcId="{BFBD0806-3D05-C34B-B048-79D2F27468D4}" destId="{92D88FA4-C050-D54D-BDC1-A2E97055C5FF}" srcOrd="0" destOrd="0" parTransId="{29A696A2-AB64-004C-A1C4-5E267D2B421B}" sibTransId="{7A2EC331-C788-1048-B490-C4756B3D565F}"/>
    <dgm:cxn modelId="{DE96FCFE-5F41-FF40-B49B-961C05DEFA14}" type="presOf" srcId="{BFBD0806-3D05-C34B-B048-79D2F27468D4}" destId="{897266CE-14D0-9542-A88B-38E24A029DCD}" srcOrd="0" destOrd="0" presId="urn:microsoft.com/office/officeart/2009/layout/CircleArrowProcess"/>
    <dgm:cxn modelId="{B7432051-D288-3847-953A-FF8A5B8BE860}" type="presParOf" srcId="{897266CE-14D0-9542-A88B-38E24A029DCD}" destId="{A2333E50-D11C-D44D-8CCC-0B23FC655612}" srcOrd="0" destOrd="0" presId="urn:microsoft.com/office/officeart/2009/layout/CircleArrowProcess"/>
    <dgm:cxn modelId="{2A188774-A7E6-574E-974C-95BB66269B9A}" type="presParOf" srcId="{A2333E50-D11C-D44D-8CCC-0B23FC655612}" destId="{593920FC-6E66-6848-9A78-044B5B834B6C}" srcOrd="0" destOrd="0" presId="urn:microsoft.com/office/officeart/2009/layout/CircleArrowProcess"/>
    <dgm:cxn modelId="{A313A269-7895-314C-BD77-3B6980667AA8}" type="presParOf" srcId="{897266CE-14D0-9542-A88B-38E24A029DCD}" destId="{2A5A18A4-8805-A248-B20D-50A14BC387D6}" srcOrd="1" destOrd="0" presId="urn:microsoft.com/office/officeart/2009/layout/CircleArrowProcess"/>
    <dgm:cxn modelId="{C3BBC63A-ABB8-0F45-AD71-CB5C5606B5B9}" type="presParOf" srcId="{897266CE-14D0-9542-A88B-38E24A029DCD}" destId="{69B15538-D773-684C-A6A4-1DDBC8616332}" srcOrd="2" destOrd="0" presId="urn:microsoft.com/office/officeart/2009/layout/CircleArrowProcess"/>
    <dgm:cxn modelId="{5A327053-09DF-A443-A422-1494CEEDED04}" type="presParOf" srcId="{69B15538-D773-684C-A6A4-1DDBC8616332}" destId="{E9DF5CD3-1A97-9149-8028-A6772E51EF8C}" srcOrd="0" destOrd="0" presId="urn:microsoft.com/office/officeart/2009/layout/CircleArrowProcess"/>
    <dgm:cxn modelId="{0CB45373-C7AE-D04E-8B16-4CEEF146121E}" type="presParOf" srcId="{897266CE-14D0-9542-A88B-38E24A029DCD}" destId="{FF8CA999-FA51-454B-94E2-E9FA107AC911}" srcOrd="3" destOrd="0" presId="urn:microsoft.com/office/officeart/2009/layout/CircleArrowProcess"/>
    <dgm:cxn modelId="{B9A03216-E252-6A49-B55E-674C446E672B}" type="presParOf" srcId="{897266CE-14D0-9542-A88B-38E24A029DCD}" destId="{2E088096-57AD-9B47-8FC1-9CEF62585DA8}" srcOrd="4" destOrd="0" presId="urn:microsoft.com/office/officeart/2009/layout/CircleArrowProcess"/>
    <dgm:cxn modelId="{8EC586BD-F064-6D40-A062-2BC987BE6ABB}" type="presParOf" srcId="{2E088096-57AD-9B47-8FC1-9CEF62585DA8}" destId="{FAF8B16E-D2D5-E941-820B-36851062BDCE}" srcOrd="0" destOrd="0" presId="urn:microsoft.com/office/officeart/2009/layout/CircleArrowProcess"/>
    <dgm:cxn modelId="{D3954E44-DF3C-2340-B80D-7FD5B927F4D0}" type="presParOf" srcId="{897266CE-14D0-9542-A88B-38E24A029DCD}" destId="{970373C9-B623-E241-93BC-3B428F118DA9}"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D1B1AF5-C600-5B45-8162-06FE235F23E2}" type="doc">
      <dgm:prSet loTypeId="urn:microsoft.com/office/officeart/2005/8/layout/hChevron3" loCatId="" qsTypeId="urn:microsoft.com/office/officeart/2005/8/quickstyle/simple1" qsCatId="simple" csTypeId="urn:microsoft.com/office/officeart/2005/8/colors/colorful5" csCatId="colorful" phldr="1"/>
      <dgm:spPr/>
    </dgm:pt>
    <dgm:pt modelId="{D362F79F-0250-354E-BFD5-3943E70D1712}">
      <dgm:prSet phldrT="[Text]" custT="1"/>
      <dgm:spPr/>
      <dgm:t>
        <a:bodyPr/>
        <a:lstStyle/>
        <a:p>
          <a:pPr rtl="1"/>
          <a:r>
            <a:rPr lang="ar-SA" sz="1600" b="1" dirty="0">
              <a:latin typeface="Alexandria" pitchFamily="2" charset="-78"/>
              <a:cs typeface="Alexandria" pitchFamily="2" charset="-78"/>
            </a:rPr>
            <a:t>الخبراء</a:t>
          </a:r>
          <a:endParaRPr lang="en-US" sz="1600" b="1" dirty="0">
            <a:latin typeface="Alexandria" pitchFamily="2" charset="-78"/>
            <a:cs typeface="Alexandria" pitchFamily="2" charset="-78"/>
          </a:endParaRPr>
        </a:p>
      </dgm:t>
    </dgm:pt>
    <dgm:pt modelId="{D756F313-4913-EE44-A28C-7138B8A2DB41}" type="parTrans" cxnId="{42ADC545-D793-934B-B218-D8CFD4BD2756}">
      <dgm:prSet/>
      <dgm:spPr/>
      <dgm:t>
        <a:bodyPr/>
        <a:lstStyle/>
        <a:p>
          <a:endParaRPr lang="en-US" sz="1600">
            <a:latin typeface="Alexandria" pitchFamily="2" charset="-78"/>
            <a:cs typeface="Alexandria" pitchFamily="2" charset="-78"/>
          </a:endParaRPr>
        </a:p>
      </dgm:t>
    </dgm:pt>
    <dgm:pt modelId="{09931DD9-14A7-984B-BB4C-A3CB1B09B540}" type="sibTrans" cxnId="{42ADC545-D793-934B-B218-D8CFD4BD2756}">
      <dgm:prSet/>
      <dgm:spPr/>
      <dgm:t>
        <a:bodyPr/>
        <a:lstStyle/>
        <a:p>
          <a:endParaRPr lang="en-US" sz="1600">
            <a:latin typeface="Alexandria" pitchFamily="2" charset="-78"/>
            <a:cs typeface="Alexandria" pitchFamily="2" charset="-78"/>
          </a:endParaRPr>
        </a:p>
      </dgm:t>
    </dgm:pt>
    <dgm:pt modelId="{3325291C-4386-1D4D-A617-EDB63FB126A4}">
      <dgm:prSet phldrT="[Text]" custT="1"/>
      <dgm:spPr/>
      <dgm:t>
        <a:bodyPr/>
        <a:lstStyle/>
        <a:p>
          <a:pPr rtl="1"/>
          <a:r>
            <a:rPr lang="ar-SA" sz="1600" b="1" dirty="0">
              <a:latin typeface="Alexandria" pitchFamily="2" charset="-78"/>
              <a:cs typeface="Alexandria" pitchFamily="2" charset="-78"/>
            </a:rPr>
            <a:t>قادة المجتمع</a:t>
          </a:r>
          <a:endParaRPr lang="en-US" sz="1600" b="1" dirty="0">
            <a:latin typeface="Alexandria" pitchFamily="2" charset="-78"/>
            <a:cs typeface="Alexandria" pitchFamily="2" charset="-78"/>
          </a:endParaRPr>
        </a:p>
      </dgm:t>
    </dgm:pt>
    <dgm:pt modelId="{ADDA70EA-4762-F14A-A1CB-CC255385B853}" type="parTrans" cxnId="{FBBB89EE-3B16-6D46-AF65-D6960E1DF735}">
      <dgm:prSet/>
      <dgm:spPr/>
      <dgm:t>
        <a:bodyPr/>
        <a:lstStyle/>
        <a:p>
          <a:endParaRPr lang="en-US" sz="1600">
            <a:latin typeface="Alexandria" pitchFamily="2" charset="-78"/>
            <a:cs typeface="Alexandria" pitchFamily="2" charset="-78"/>
          </a:endParaRPr>
        </a:p>
      </dgm:t>
    </dgm:pt>
    <dgm:pt modelId="{E3D9598D-A4BA-3A42-9DDC-C088266DBD3E}" type="sibTrans" cxnId="{FBBB89EE-3B16-6D46-AF65-D6960E1DF735}">
      <dgm:prSet/>
      <dgm:spPr/>
      <dgm:t>
        <a:bodyPr/>
        <a:lstStyle/>
        <a:p>
          <a:endParaRPr lang="en-US" sz="1600">
            <a:latin typeface="Alexandria" pitchFamily="2" charset="-78"/>
            <a:cs typeface="Alexandria" pitchFamily="2" charset="-78"/>
          </a:endParaRPr>
        </a:p>
      </dgm:t>
    </dgm:pt>
    <dgm:pt modelId="{46985396-B205-3549-83CF-D67D6782D14C}">
      <dgm:prSet phldrT="[Text]" custT="1"/>
      <dgm:spPr/>
      <dgm:t>
        <a:bodyPr/>
        <a:lstStyle/>
        <a:p>
          <a:pPr rtl="1"/>
          <a:r>
            <a:rPr lang="ar-SA" sz="1600" b="1" dirty="0">
              <a:latin typeface="Alexandria" pitchFamily="2" charset="-78"/>
              <a:cs typeface="Alexandria" pitchFamily="2" charset="-78"/>
            </a:rPr>
            <a:t>المثل الأعلى </a:t>
          </a:r>
          <a:endParaRPr lang="en-US" sz="1600" b="1" dirty="0">
            <a:latin typeface="Alexandria" pitchFamily="2" charset="-78"/>
            <a:cs typeface="Alexandria" pitchFamily="2" charset="-78"/>
          </a:endParaRPr>
        </a:p>
        <a:p>
          <a:pPr rtl="1"/>
          <a:r>
            <a:rPr lang="ar-SA" sz="1600" b="1" dirty="0">
              <a:latin typeface="Alexandria" pitchFamily="2" charset="-78"/>
              <a:cs typeface="Alexandria" pitchFamily="2" charset="-78"/>
            </a:rPr>
            <a:t>( القدوة)</a:t>
          </a:r>
          <a:endParaRPr lang="en-US" sz="1600" b="1" dirty="0">
            <a:latin typeface="Alexandria" pitchFamily="2" charset="-78"/>
            <a:cs typeface="Alexandria" pitchFamily="2" charset="-78"/>
          </a:endParaRPr>
        </a:p>
      </dgm:t>
    </dgm:pt>
    <dgm:pt modelId="{FF566B78-290B-C348-80B9-1E1211552A46}" type="parTrans" cxnId="{FC6686EA-CB9C-F44A-8C60-521E83321ADC}">
      <dgm:prSet/>
      <dgm:spPr/>
      <dgm:t>
        <a:bodyPr/>
        <a:lstStyle/>
        <a:p>
          <a:endParaRPr lang="en-US" sz="1600">
            <a:latin typeface="Alexandria" pitchFamily="2" charset="-78"/>
            <a:cs typeface="Alexandria" pitchFamily="2" charset="-78"/>
          </a:endParaRPr>
        </a:p>
      </dgm:t>
    </dgm:pt>
    <dgm:pt modelId="{7B1611AF-DDCB-6741-8213-860AA8460261}" type="sibTrans" cxnId="{FC6686EA-CB9C-F44A-8C60-521E83321ADC}">
      <dgm:prSet/>
      <dgm:spPr/>
      <dgm:t>
        <a:bodyPr/>
        <a:lstStyle/>
        <a:p>
          <a:endParaRPr lang="en-US" sz="1600">
            <a:latin typeface="Alexandria" pitchFamily="2" charset="-78"/>
            <a:cs typeface="Alexandria" pitchFamily="2" charset="-78"/>
          </a:endParaRPr>
        </a:p>
      </dgm:t>
    </dgm:pt>
    <dgm:pt modelId="{6D970374-C531-1E47-B44D-F09CEBEFFF07}">
      <dgm:prSet custT="1"/>
      <dgm:spPr/>
      <dgm:t>
        <a:bodyPr/>
        <a:lstStyle/>
        <a:p>
          <a:pPr rtl="1"/>
          <a:r>
            <a:rPr lang="ar-SA" sz="1600" b="1" dirty="0">
              <a:latin typeface="Alexandria" pitchFamily="2" charset="-78"/>
              <a:cs typeface="Alexandria" pitchFamily="2" charset="-78"/>
            </a:rPr>
            <a:t>المشاهير</a:t>
          </a:r>
          <a:endParaRPr lang="en-US" sz="1600" b="1" dirty="0">
            <a:latin typeface="Alexandria" pitchFamily="2" charset="-78"/>
            <a:cs typeface="Alexandria" pitchFamily="2" charset="-78"/>
          </a:endParaRPr>
        </a:p>
      </dgm:t>
    </dgm:pt>
    <dgm:pt modelId="{63AE8548-7568-5C40-8DBA-51033EE0B587}" type="parTrans" cxnId="{17CDF62C-5BF7-C342-83A5-484FD3E86E8D}">
      <dgm:prSet/>
      <dgm:spPr/>
      <dgm:t>
        <a:bodyPr/>
        <a:lstStyle/>
        <a:p>
          <a:endParaRPr lang="en-US" sz="1600">
            <a:latin typeface="Alexandria" pitchFamily="2" charset="-78"/>
            <a:cs typeface="Alexandria" pitchFamily="2" charset="-78"/>
          </a:endParaRPr>
        </a:p>
      </dgm:t>
    </dgm:pt>
    <dgm:pt modelId="{E4C89738-DE34-854D-BE3E-35A960A6EBC7}" type="sibTrans" cxnId="{17CDF62C-5BF7-C342-83A5-484FD3E86E8D}">
      <dgm:prSet/>
      <dgm:spPr/>
      <dgm:t>
        <a:bodyPr/>
        <a:lstStyle/>
        <a:p>
          <a:endParaRPr lang="en-US" sz="1600">
            <a:latin typeface="Alexandria" pitchFamily="2" charset="-78"/>
            <a:cs typeface="Alexandria" pitchFamily="2" charset="-78"/>
          </a:endParaRPr>
        </a:p>
      </dgm:t>
    </dgm:pt>
    <dgm:pt modelId="{BB1EEBB0-76E8-8042-B488-875079D2F18F}">
      <dgm:prSet custT="1"/>
      <dgm:spPr/>
      <dgm:t>
        <a:bodyPr/>
        <a:lstStyle/>
        <a:p>
          <a:pPr rtl="1"/>
          <a:r>
            <a:rPr lang="ar-SA" sz="1600" b="1" dirty="0">
              <a:latin typeface="Alexandria" pitchFamily="2" charset="-78"/>
              <a:cs typeface="Alexandria" pitchFamily="2" charset="-78"/>
            </a:rPr>
            <a:t>أشخاص مثلنا</a:t>
          </a:r>
          <a:endParaRPr lang="en-US" sz="1600" b="1" dirty="0">
            <a:latin typeface="Alexandria" pitchFamily="2" charset="-78"/>
            <a:cs typeface="Alexandria" pitchFamily="2" charset="-78"/>
          </a:endParaRPr>
        </a:p>
      </dgm:t>
    </dgm:pt>
    <dgm:pt modelId="{E23CA7E0-3F45-5D4B-963B-6230DB0FD3FC}" type="parTrans" cxnId="{67EC4370-1ADF-B94C-B1DF-E7F264468987}">
      <dgm:prSet/>
      <dgm:spPr/>
      <dgm:t>
        <a:bodyPr/>
        <a:lstStyle/>
        <a:p>
          <a:endParaRPr lang="en-US" sz="1600">
            <a:latin typeface="Alexandria" pitchFamily="2" charset="-78"/>
            <a:cs typeface="Alexandria" pitchFamily="2" charset="-78"/>
          </a:endParaRPr>
        </a:p>
      </dgm:t>
    </dgm:pt>
    <dgm:pt modelId="{2253CA8F-7030-3847-89CC-AD2A69175E50}" type="sibTrans" cxnId="{67EC4370-1ADF-B94C-B1DF-E7F264468987}">
      <dgm:prSet/>
      <dgm:spPr/>
      <dgm:t>
        <a:bodyPr/>
        <a:lstStyle/>
        <a:p>
          <a:endParaRPr lang="en-US" sz="1600">
            <a:latin typeface="Alexandria" pitchFamily="2" charset="-78"/>
            <a:cs typeface="Alexandria" pitchFamily="2" charset="-78"/>
          </a:endParaRPr>
        </a:p>
      </dgm:t>
    </dgm:pt>
    <dgm:pt modelId="{99EFAD14-0309-504E-813E-ED476F0C744B}" type="pres">
      <dgm:prSet presAssocID="{0D1B1AF5-C600-5B45-8162-06FE235F23E2}" presName="Name0" presStyleCnt="0">
        <dgm:presLayoutVars>
          <dgm:dir/>
          <dgm:resizeHandles val="exact"/>
        </dgm:presLayoutVars>
      </dgm:prSet>
      <dgm:spPr/>
    </dgm:pt>
    <dgm:pt modelId="{4751BD60-7D40-134B-8F4F-8F9CB442359B}" type="pres">
      <dgm:prSet presAssocID="{D362F79F-0250-354E-BFD5-3943E70D1712}" presName="parTxOnly" presStyleLbl="node1" presStyleIdx="0" presStyleCnt="5">
        <dgm:presLayoutVars>
          <dgm:bulletEnabled val="1"/>
        </dgm:presLayoutVars>
      </dgm:prSet>
      <dgm:spPr/>
    </dgm:pt>
    <dgm:pt modelId="{3419F387-9A14-8741-A6E6-95ADE947929B}" type="pres">
      <dgm:prSet presAssocID="{09931DD9-14A7-984B-BB4C-A3CB1B09B540}" presName="parSpace" presStyleCnt="0"/>
      <dgm:spPr/>
    </dgm:pt>
    <dgm:pt modelId="{3CD366A9-C3A5-A14B-9EBF-3E3A8AA6D0F6}" type="pres">
      <dgm:prSet presAssocID="{3325291C-4386-1D4D-A617-EDB63FB126A4}" presName="parTxOnly" presStyleLbl="node1" presStyleIdx="1" presStyleCnt="5">
        <dgm:presLayoutVars>
          <dgm:bulletEnabled val="1"/>
        </dgm:presLayoutVars>
      </dgm:prSet>
      <dgm:spPr/>
    </dgm:pt>
    <dgm:pt modelId="{CEA9EBE3-784C-F244-91F2-D3C4BE24A7AE}" type="pres">
      <dgm:prSet presAssocID="{E3D9598D-A4BA-3A42-9DDC-C088266DBD3E}" presName="parSpace" presStyleCnt="0"/>
      <dgm:spPr/>
    </dgm:pt>
    <dgm:pt modelId="{85BB7A03-2E2F-3E40-A7E1-379F94307B76}" type="pres">
      <dgm:prSet presAssocID="{46985396-B205-3549-83CF-D67D6782D14C}" presName="parTxOnly" presStyleLbl="node1" presStyleIdx="2" presStyleCnt="5">
        <dgm:presLayoutVars>
          <dgm:bulletEnabled val="1"/>
        </dgm:presLayoutVars>
      </dgm:prSet>
      <dgm:spPr/>
    </dgm:pt>
    <dgm:pt modelId="{6AD749A6-0320-114A-9622-6FDDDFB7B1C6}" type="pres">
      <dgm:prSet presAssocID="{7B1611AF-DDCB-6741-8213-860AA8460261}" presName="parSpace" presStyleCnt="0"/>
      <dgm:spPr/>
    </dgm:pt>
    <dgm:pt modelId="{F83B8714-F869-7848-8592-2592595BDA97}" type="pres">
      <dgm:prSet presAssocID="{6D970374-C531-1E47-B44D-F09CEBEFFF07}" presName="parTxOnly" presStyleLbl="node1" presStyleIdx="3" presStyleCnt="5">
        <dgm:presLayoutVars>
          <dgm:bulletEnabled val="1"/>
        </dgm:presLayoutVars>
      </dgm:prSet>
      <dgm:spPr/>
    </dgm:pt>
    <dgm:pt modelId="{E5E00040-692C-7848-ABFA-CC6873CFD60B}" type="pres">
      <dgm:prSet presAssocID="{E4C89738-DE34-854D-BE3E-35A960A6EBC7}" presName="parSpace" presStyleCnt="0"/>
      <dgm:spPr/>
    </dgm:pt>
    <dgm:pt modelId="{8AA46195-B14F-6040-B4A1-D0B952C1B279}" type="pres">
      <dgm:prSet presAssocID="{BB1EEBB0-76E8-8042-B488-875079D2F18F}" presName="parTxOnly" presStyleLbl="node1" presStyleIdx="4" presStyleCnt="5">
        <dgm:presLayoutVars>
          <dgm:bulletEnabled val="1"/>
        </dgm:presLayoutVars>
      </dgm:prSet>
      <dgm:spPr/>
    </dgm:pt>
  </dgm:ptLst>
  <dgm:cxnLst>
    <dgm:cxn modelId="{2B12C216-999A-9B4E-BDFD-AE5ABEBC2895}" type="presOf" srcId="{BB1EEBB0-76E8-8042-B488-875079D2F18F}" destId="{8AA46195-B14F-6040-B4A1-D0B952C1B279}" srcOrd="0" destOrd="0" presId="urn:microsoft.com/office/officeart/2005/8/layout/hChevron3"/>
    <dgm:cxn modelId="{17CDF62C-5BF7-C342-83A5-484FD3E86E8D}" srcId="{0D1B1AF5-C600-5B45-8162-06FE235F23E2}" destId="{6D970374-C531-1E47-B44D-F09CEBEFFF07}" srcOrd="3" destOrd="0" parTransId="{63AE8548-7568-5C40-8DBA-51033EE0B587}" sibTransId="{E4C89738-DE34-854D-BE3E-35A960A6EBC7}"/>
    <dgm:cxn modelId="{42ADC545-D793-934B-B218-D8CFD4BD2756}" srcId="{0D1B1AF5-C600-5B45-8162-06FE235F23E2}" destId="{D362F79F-0250-354E-BFD5-3943E70D1712}" srcOrd="0" destOrd="0" parTransId="{D756F313-4913-EE44-A28C-7138B8A2DB41}" sibTransId="{09931DD9-14A7-984B-BB4C-A3CB1B09B540}"/>
    <dgm:cxn modelId="{B330636B-3EA8-184C-AFF5-81A23CA585B2}" type="presOf" srcId="{46985396-B205-3549-83CF-D67D6782D14C}" destId="{85BB7A03-2E2F-3E40-A7E1-379F94307B76}" srcOrd="0" destOrd="0" presId="urn:microsoft.com/office/officeart/2005/8/layout/hChevron3"/>
    <dgm:cxn modelId="{67EC4370-1ADF-B94C-B1DF-E7F264468987}" srcId="{0D1B1AF5-C600-5B45-8162-06FE235F23E2}" destId="{BB1EEBB0-76E8-8042-B488-875079D2F18F}" srcOrd="4" destOrd="0" parTransId="{E23CA7E0-3F45-5D4B-963B-6230DB0FD3FC}" sibTransId="{2253CA8F-7030-3847-89CC-AD2A69175E50}"/>
    <dgm:cxn modelId="{D8EA358E-0A8D-1840-8205-BECE5A0391BE}" type="presOf" srcId="{6D970374-C531-1E47-B44D-F09CEBEFFF07}" destId="{F83B8714-F869-7848-8592-2592595BDA97}" srcOrd="0" destOrd="0" presId="urn:microsoft.com/office/officeart/2005/8/layout/hChevron3"/>
    <dgm:cxn modelId="{E0A78AB8-3823-ED42-A5B3-0D74F5793C98}" type="presOf" srcId="{D362F79F-0250-354E-BFD5-3943E70D1712}" destId="{4751BD60-7D40-134B-8F4F-8F9CB442359B}" srcOrd="0" destOrd="0" presId="urn:microsoft.com/office/officeart/2005/8/layout/hChevron3"/>
    <dgm:cxn modelId="{142F19C7-49C9-014E-9541-506B8F1AF220}" type="presOf" srcId="{0D1B1AF5-C600-5B45-8162-06FE235F23E2}" destId="{99EFAD14-0309-504E-813E-ED476F0C744B}" srcOrd="0" destOrd="0" presId="urn:microsoft.com/office/officeart/2005/8/layout/hChevron3"/>
    <dgm:cxn modelId="{FC6686EA-CB9C-F44A-8C60-521E83321ADC}" srcId="{0D1B1AF5-C600-5B45-8162-06FE235F23E2}" destId="{46985396-B205-3549-83CF-D67D6782D14C}" srcOrd="2" destOrd="0" parTransId="{FF566B78-290B-C348-80B9-1E1211552A46}" sibTransId="{7B1611AF-DDCB-6741-8213-860AA8460261}"/>
    <dgm:cxn modelId="{5D89ACEB-4C2E-B444-BB2C-9E1F40C78797}" type="presOf" srcId="{3325291C-4386-1D4D-A617-EDB63FB126A4}" destId="{3CD366A9-C3A5-A14B-9EBF-3E3A8AA6D0F6}" srcOrd="0" destOrd="0" presId="urn:microsoft.com/office/officeart/2005/8/layout/hChevron3"/>
    <dgm:cxn modelId="{FBBB89EE-3B16-6D46-AF65-D6960E1DF735}" srcId="{0D1B1AF5-C600-5B45-8162-06FE235F23E2}" destId="{3325291C-4386-1D4D-A617-EDB63FB126A4}" srcOrd="1" destOrd="0" parTransId="{ADDA70EA-4762-F14A-A1CB-CC255385B853}" sibTransId="{E3D9598D-A4BA-3A42-9DDC-C088266DBD3E}"/>
    <dgm:cxn modelId="{AC827ADC-B714-1F43-881E-F811272730D6}" type="presParOf" srcId="{99EFAD14-0309-504E-813E-ED476F0C744B}" destId="{4751BD60-7D40-134B-8F4F-8F9CB442359B}" srcOrd="0" destOrd="0" presId="urn:microsoft.com/office/officeart/2005/8/layout/hChevron3"/>
    <dgm:cxn modelId="{67074FB7-93CB-B34D-8845-771E79A7D7DC}" type="presParOf" srcId="{99EFAD14-0309-504E-813E-ED476F0C744B}" destId="{3419F387-9A14-8741-A6E6-95ADE947929B}" srcOrd="1" destOrd="0" presId="urn:microsoft.com/office/officeart/2005/8/layout/hChevron3"/>
    <dgm:cxn modelId="{4E657823-C88F-7247-912A-CCFA5BA24DCB}" type="presParOf" srcId="{99EFAD14-0309-504E-813E-ED476F0C744B}" destId="{3CD366A9-C3A5-A14B-9EBF-3E3A8AA6D0F6}" srcOrd="2" destOrd="0" presId="urn:microsoft.com/office/officeart/2005/8/layout/hChevron3"/>
    <dgm:cxn modelId="{BD9745F7-9178-8949-A5D4-019C13AFA885}" type="presParOf" srcId="{99EFAD14-0309-504E-813E-ED476F0C744B}" destId="{CEA9EBE3-784C-F244-91F2-D3C4BE24A7AE}" srcOrd="3" destOrd="0" presId="urn:microsoft.com/office/officeart/2005/8/layout/hChevron3"/>
    <dgm:cxn modelId="{C61D39F2-3188-6D42-8804-699972F85F39}" type="presParOf" srcId="{99EFAD14-0309-504E-813E-ED476F0C744B}" destId="{85BB7A03-2E2F-3E40-A7E1-379F94307B76}" srcOrd="4" destOrd="0" presId="urn:microsoft.com/office/officeart/2005/8/layout/hChevron3"/>
    <dgm:cxn modelId="{53811A04-DA50-8841-8A4F-5D98A350F61D}" type="presParOf" srcId="{99EFAD14-0309-504E-813E-ED476F0C744B}" destId="{6AD749A6-0320-114A-9622-6FDDDFB7B1C6}" srcOrd="5" destOrd="0" presId="urn:microsoft.com/office/officeart/2005/8/layout/hChevron3"/>
    <dgm:cxn modelId="{36202866-EC23-E549-80BE-19D58FFAAB4B}" type="presParOf" srcId="{99EFAD14-0309-504E-813E-ED476F0C744B}" destId="{F83B8714-F869-7848-8592-2592595BDA97}" srcOrd="6" destOrd="0" presId="urn:microsoft.com/office/officeart/2005/8/layout/hChevron3"/>
    <dgm:cxn modelId="{9795B70F-ED44-8A4C-83DF-F912EE97F13B}" type="presParOf" srcId="{99EFAD14-0309-504E-813E-ED476F0C744B}" destId="{E5E00040-692C-7848-ABFA-CC6873CFD60B}" srcOrd="7" destOrd="0" presId="urn:microsoft.com/office/officeart/2005/8/layout/hChevron3"/>
    <dgm:cxn modelId="{DA4C9FEB-3B34-584A-8820-86A6CB90A155}" type="presParOf" srcId="{99EFAD14-0309-504E-813E-ED476F0C744B}" destId="{8AA46195-B14F-6040-B4A1-D0B952C1B279}" srcOrd="8" destOrd="0" presId="urn:microsoft.com/office/officeart/2005/8/layout/hChevron3"/>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CFED7BF-B456-7A43-BD3F-7001DBAB1D93}" type="doc">
      <dgm:prSet loTypeId="urn:microsoft.com/office/officeart/2008/layout/VerticalCurvedList" loCatId="" qsTypeId="urn:microsoft.com/office/officeart/2005/8/quickstyle/simple1" qsCatId="simple" csTypeId="urn:microsoft.com/office/officeart/2005/8/colors/colorful5" csCatId="colorful" phldr="1"/>
      <dgm:spPr/>
      <dgm:t>
        <a:bodyPr/>
        <a:lstStyle/>
        <a:p>
          <a:endParaRPr lang="en-US"/>
        </a:p>
      </dgm:t>
    </dgm:pt>
    <dgm:pt modelId="{C85C9C02-2314-CE43-A88F-2769631079D2}">
      <dgm:prSet phldrT="[Text]" custT="1"/>
      <dgm:spPr/>
      <dgm:t>
        <a:bodyPr/>
        <a:lstStyle/>
        <a:p>
          <a:pPr rtl="1"/>
          <a:r>
            <a:rPr lang="ar-SA" sz="1600" b="1" dirty="0">
              <a:latin typeface="Alexandria" pitchFamily="2" charset="-78"/>
              <a:cs typeface="Alexandria" pitchFamily="2" charset="-78"/>
            </a:rPr>
            <a:t>الجدارة بالثقة </a:t>
          </a:r>
          <a:endParaRPr lang="en-US" sz="1600" b="1" dirty="0">
            <a:latin typeface="Alexandria" pitchFamily="2" charset="-78"/>
            <a:cs typeface="Alexandria" pitchFamily="2" charset="-78"/>
          </a:endParaRPr>
        </a:p>
      </dgm:t>
    </dgm:pt>
    <dgm:pt modelId="{CF93E97B-0E27-3D40-9EE9-396114BD5AE5}" type="parTrans" cxnId="{56EF8169-3CB0-404D-B423-1C4099AFD0E3}">
      <dgm:prSet/>
      <dgm:spPr/>
      <dgm:t>
        <a:bodyPr/>
        <a:lstStyle/>
        <a:p>
          <a:endParaRPr lang="en-US" sz="1600" b="1">
            <a:latin typeface="Alexandria" pitchFamily="2" charset="-78"/>
            <a:cs typeface="Alexandria" pitchFamily="2" charset="-78"/>
          </a:endParaRPr>
        </a:p>
      </dgm:t>
    </dgm:pt>
    <dgm:pt modelId="{97E5BD20-77FB-254A-8754-3C2278612042}" type="sibTrans" cxnId="{56EF8169-3CB0-404D-B423-1C4099AFD0E3}">
      <dgm:prSet/>
      <dgm:spPr/>
      <dgm:t>
        <a:bodyPr/>
        <a:lstStyle/>
        <a:p>
          <a:endParaRPr lang="en-US" sz="1600" b="1">
            <a:latin typeface="Alexandria" pitchFamily="2" charset="-78"/>
            <a:cs typeface="Alexandria" pitchFamily="2" charset="-78"/>
          </a:endParaRPr>
        </a:p>
      </dgm:t>
    </dgm:pt>
    <dgm:pt modelId="{FF0640CC-A150-2D44-9D59-6A2450C4DAC6}">
      <dgm:prSet phldrT="[Text]" custT="1"/>
      <dgm:spPr/>
      <dgm:t>
        <a:bodyPr/>
        <a:lstStyle/>
        <a:p>
          <a:pPr rtl="1"/>
          <a:r>
            <a:rPr lang="ar-SA" sz="1600" b="1" dirty="0">
              <a:latin typeface="Alexandria" pitchFamily="2" charset="-78"/>
              <a:cs typeface="Alexandria" pitchFamily="2" charset="-78"/>
            </a:rPr>
            <a:t>الخبرة</a:t>
          </a:r>
          <a:endParaRPr lang="en-US" sz="1600" b="1" dirty="0">
            <a:latin typeface="Alexandria" pitchFamily="2" charset="-78"/>
            <a:cs typeface="Alexandria" pitchFamily="2" charset="-78"/>
          </a:endParaRPr>
        </a:p>
      </dgm:t>
    </dgm:pt>
    <dgm:pt modelId="{6904F6B0-DE32-E641-89F8-1BFEA5EFE8BE}" type="parTrans" cxnId="{B7893DE8-4616-2E43-8C3F-293890001E76}">
      <dgm:prSet/>
      <dgm:spPr/>
      <dgm:t>
        <a:bodyPr/>
        <a:lstStyle/>
        <a:p>
          <a:endParaRPr lang="en-US" sz="1600" b="1">
            <a:latin typeface="Alexandria" pitchFamily="2" charset="-78"/>
            <a:cs typeface="Alexandria" pitchFamily="2" charset="-78"/>
          </a:endParaRPr>
        </a:p>
      </dgm:t>
    </dgm:pt>
    <dgm:pt modelId="{8C8E194A-C7F8-484D-81FC-3014E07B8429}" type="sibTrans" cxnId="{B7893DE8-4616-2E43-8C3F-293890001E76}">
      <dgm:prSet/>
      <dgm:spPr/>
      <dgm:t>
        <a:bodyPr/>
        <a:lstStyle/>
        <a:p>
          <a:endParaRPr lang="en-US" sz="1600" b="1">
            <a:latin typeface="Alexandria" pitchFamily="2" charset="-78"/>
            <a:cs typeface="Alexandria" pitchFamily="2" charset="-78"/>
          </a:endParaRPr>
        </a:p>
      </dgm:t>
    </dgm:pt>
    <dgm:pt modelId="{607E01C7-3539-004D-8CF3-26DFE8AFA77D}">
      <dgm:prSet phldrT="[Text]" custT="1"/>
      <dgm:spPr/>
      <dgm:t>
        <a:bodyPr/>
        <a:lstStyle/>
        <a:p>
          <a:pPr rtl="1"/>
          <a:r>
            <a:rPr lang="ar-SA" sz="1600" b="1" dirty="0">
              <a:latin typeface="Alexandria" pitchFamily="2" charset="-78"/>
              <a:cs typeface="Alexandria" pitchFamily="2" charset="-78"/>
            </a:rPr>
            <a:t>الجاذبية </a:t>
          </a:r>
          <a:endParaRPr lang="en-US" sz="1600" b="1" dirty="0">
            <a:latin typeface="Alexandria" pitchFamily="2" charset="-78"/>
            <a:cs typeface="Alexandria" pitchFamily="2" charset="-78"/>
          </a:endParaRPr>
        </a:p>
      </dgm:t>
    </dgm:pt>
    <dgm:pt modelId="{AAFCF1B4-B672-314E-AEFB-CB490150DB23}" type="parTrans" cxnId="{9AF06542-5B03-584F-A266-A820908D45BD}">
      <dgm:prSet/>
      <dgm:spPr/>
      <dgm:t>
        <a:bodyPr/>
        <a:lstStyle/>
        <a:p>
          <a:endParaRPr lang="en-US" sz="1600" b="1">
            <a:latin typeface="Alexandria" pitchFamily="2" charset="-78"/>
            <a:cs typeface="Alexandria" pitchFamily="2" charset="-78"/>
          </a:endParaRPr>
        </a:p>
      </dgm:t>
    </dgm:pt>
    <dgm:pt modelId="{77D2A0E5-D161-0F4F-85D6-E4BBE78E6935}" type="sibTrans" cxnId="{9AF06542-5B03-584F-A266-A820908D45BD}">
      <dgm:prSet/>
      <dgm:spPr/>
      <dgm:t>
        <a:bodyPr/>
        <a:lstStyle/>
        <a:p>
          <a:endParaRPr lang="en-US" sz="1600" b="1">
            <a:latin typeface="Alexandria" pitchFamily="2" charset="-78"/>
            <a:cs typeface="Alexandria" pitchFamily="2" charset="-78"/>
          </a:endParaRPr>
        </a:p>
      </dgm:t>
    </dgm:pt>
    <dgm:pt modelId="{C73DE3A6-31B5-F340-AE8E-65F88DBCC887}">
      <dgm:prSet custT="1"/>
      <dgm:spPr/>
      <dgm:t>
        <a:bodyPr/>
        <a:lstStyle/>
        <a:p>
          <a:pPr rtl="1"/>
          <a:r>
            <a:rPr lang="ar-SA" sz="1600" b="1" dirty="0">
              <a:latin typeface="Alexandria" pitchFamily="2" charset="-78"/>
              <a:cs typeface="Alexandria" pitchFamily="2" charset="-78"/>
            </a:rPr>
            <a:t>التشابه معنا</a:t>
          </a:r>
          <a:endParaRPr lang="en-US" sz="1600" b="1" dirty="0">
            <a:latin typeface="Alexandria" pitchFamily="2" charset="-78"/>
            <a:cs typeface="Alexandria" pitchFamily="2" charset="-78"/>
          </a:endParaRPr>
        </a:p>
      </dgm:t>
    </dgm:pt>
    <dgm:pt modelId="{5AEB5D34-AC60-5740-BF6D-17181835D384}" type="parTrans" cxnId="{87E63F39-9CEA-2C4F-ADF6-B2FE8232751C}">
      <dgm:prSet/>
      <dgm:spPr/>
      <dgm:t>
        <a:bodyPr/>
        <a:lstStyle/>
        <a:p>
          <a:endParaRPr lang="en-US" sz="1600" b="1">
            <a:latin typeface="Alexandria" pitchFamily="2" charset="-78"/>
            <a:cs typeface="Alexandria" pitchFamily="2" charset="-78"/>
          </a:endParaRPr>
        </a:p>
      </dgm:t>
    </dgm:pt>
    <dgm:pt modelId="{6D13BEE9-29B5-5E4C-B98F-B20523BA8C3F}" type="sibTrans" cxnId="{87E63F39-9CEA-2C4F-ADF6-B2FE8232751C}">
      <dgm:prSet/>
      <dgm:spPr/>
      <dgm:t>
        <a:bodyPr/>
        <a:lstStyle/>
        <a:p>
          <a:endParaRPr lang="en-US" sz="1600" b="1">
            <a:latin typeface="Alexandria" pitchFamily="2" charset="-78"/>
            <a:cs typeface="Alexandria" pitchFamily="2" charset="-78"/>
          </a:endParaRPr>
        </a:p>
      </dgm:t>
    </dgm:pt>
    <dgm:pt modelId="{2021859F-86AE-C84F-9D8D-721EBB6B876E}" type="pres">
      <dgm:prSet presAssocID="{FCFED7BF-B456-7A43-BD3F-7001DBAB1D93}" presName="Name0" presStyleCnt="0">
        <dgm:presLayoutVars>
          <dgm:chMax val="7"/>
          <dgm:chPref val="7"/>
          <dgm:dir/>
        </dgm:presLayoutVars>
      </dgm:prSet>
      <dgm:spPr/>
    </dgm:pt>
    <dgm:pt modelId="{1C10B4D0-9C9A-874E-8376-03E6B4AC6351}" type="pres">
      <dgm:prSet presAssocID="{FCFED7BF-B456-7A43-BD3F-7001DBAB1D93}" presName="Name1" presStyleCnt="0"/>
      <dgm:spPr/>
    </dgm:pt>
    <dgm:pt modelId="{2755EA57-E16E-2F46-8EA4-27811393740E}" type="pres">
      <dgm:prSet presAssocID="{FCFED7BF-B456-7A43-BD3F-7001DBAB1D93}" presName="cycle" presStyleCnt="0"/>
      <dgm:spPr/>
    </dgm:pt>
    <dgm:pt modelId="{2C669949-CD5F-F440-9780-5C763C5EEC2D}" type="pres">
      <dgm:prSet presAssocID="{FCFED7BF-B456-7A43-BD3F-7001DBAB1D93}" presName="srcNode" presStyleLbl="node1" presStyleIdx="0" presStyleCnt="4"/>
      <dgm:spPr/>
    </dgm:pt>
    <dgm:pt modelId="{5C2D6EE9-EF91-8A47-9507-CD1D52AEF3A5}" type="pres">
      <dgm:prSet presAssocID="{FCFED7BF-B456-7A43-BD3F-7001DBAB1D93}" presName="conn" presStyleLbl="parChTrans1D2" presStyleIdx="0" presStyleCnt="1"/>
      <dgm:spPr/>
    </dgm:pt>
    <dgm:pt modelId="{F40FD76E-98B8-5D4A-B2A9-C3DD7B9C0F81}" type="pres">
      <dgm:prSet presAssocID="{FCFED7BF-B456-7A43-BD3F-7001DBAB1D93}" presName="extraNode" presStyleLbl="node1" presStyleIdx="0" presStyleCnt="4"/>
      <dgm:spPr/>
    </dgm:pt>
    <dgm:pt modelId="{02A45A1B-374A-8245-8EBB-14D682921BBC}" type="pres">
      <dgm:prSet presAssocID="{FCFED7BF-B456-7A43-BD3F-7001DBAB1D93}" presName="dstNode" presStyleLbl="node1" presStyleIdx="0" presStyleCnt="4"/>
      <dgm:spPr/>
    </dgm:pt>
    <dgm:pt modelId="{D7BCD4BE-E257-1046-B333-DB805BF79725}" type="pres">
      <dgm:prSet presAssocID="{C85C9C02-2314-CE43-A88F-2769631079D2}" presName="text_1" presStyleLbl="node1" presStyleIdx="0" presStyleCnt="4">
        <dgm:presLayoutVars>
          <dgm:bulletEnabled val="1"/>
        </dgm:presLayoutVars>
      </dgm:prSet>
      <dgm:spPr/>
    </dgm:pt>
    <dgm:pt modelId="{2948D955-2B81-D34E-8284-8C83342270F4}" type="pres">
      <dgm:prSet presAssocID="{C85C9C02-2314-CE43-A88F-2769631079D2}" presName="accent_1" presStyleCnt="0"/>
      <dgm:spPr/>
    </dgm:pt>
    <dgm:pt modelId="{3A022B7A-ABC9-AF47-8989-686E6A50A1A6}" type="pres">
      <dgm:prSet presAssocID="{C85C9C02-2314-CE43-A88F-2769631079D2}" presName="accentRepeatNode" presStyleLbl="solidFgAcc1" presStyleIdx="0" presStyleCnt="4"/>
      <dgm:spPr/>
    </dgm:pt>
    <dgm:pt modelId="{5EB8647B-B59E-9C46-89E4-D5DC8D62FE41}" type="pres">
      <dgm:prSet presAssocID="{FF0640CC-A150-2D44-9D59-6A2450C4DAC6}" presName="text_2" presStyleLbl="node1" presStyleIdx="1" presStyleCnt="4">
        <dgm:presLayoutVars>
          <dgm:bulletEnabled val="1"/>
        </dgm:presLayoutVars>
      </dgm:prSet>
      <dgm:spPr/>
    </dgm:pt>
    <dgm:pt modelId="{67002DDE-15ED-B847-B351-598C82B836DE}" type="pres">
      <dgm:prSet presAssocID="{FF0640CC-A150-2D44-9D59-6A2450C4DAC6}" presName="accent_2" presStyleCnt="0"/>
      <dgm:spPr/>
    </dgm:pt>
    <dgm:pt modelId="{321AE027-69EB-8C4A-9358-0065350E7F3D}" type="pres">
      <dgm:prSet presAssocID="{FF0640CC-A150-2D44-9D59-6A2450C4DAC6}" presName="accentRepeatNode" presStyleLbl="solidFgAcc1" presStyleIdx="1" presStyleCnt="4"/>
      <dgm:spPr/>
    </dgm:pt>
    <dgm:pt modelId="{930F9CA6-3251-164F-92BA-436DF75F05C3}" type="pres">
      <dgm:prSet presAssocID="{607E01C7-3539-004D-8CF3-26DFE8AFA77D}" presName="text_3" presStyleLbl="node1" presStyleIdx="2" presStyleCnt="4">
        <dgm:presLayoutVars>
          <dgm:bulletEnabled val="1"/>
        </dgm:presLayoutVars>
      </dgm:prSet>
      <dgm:spPr/>
    </dgm:pt>
    <dgm:pt modelId="{418EA549-61F5-E04C-8DE8-8642279BAF2E}" type="pres">
      <dgm:prSet presAssocID="{607E01C7-3539-004D-8CF3-26DFE8AFA77D}" presName="accent_3" presStyleCnt="0"/>
      <dgm:spPr/>
    </dgm:pt>
    <dgm:pt modelId="{EB3ACB21-CB68-5C41-B688-2DEA0CE70E61}" type="pres">
      <dgm:prSet presAssocID="{607E01C7-3539-004D-8CF3-26DFE8AFA77D}" presName="accentRepeatNode" presStyleLbl="solidFgAcc1" presStyleIdx="2" presStyleCnt="4"/>
      <dgm:spPr/>
    </dgm:pt>
    <dgm:pt modelId="{0DAD2F1E-6581-BE46-9761-E18F2D180F1F}" type="pres">
      <dgm:prSet presAssocID="{C73DE3A6-31B5-F340-AE8E-65F88DBCC887}" presName="text_4" presStyleLbl="node1" presStyleIdx="3" presStyleCnt="4">
        <dgm:presLayoutVars>
          <dgm:bulletEnabled val="1"/>
        </dgm:presLayoutVars>
      </dgm:prSet>
      <dgm:spPr/>
    </dgm:pt>
    <dgm:pt modelId="{E7CB824C-6D39-0949-A184-0405DC671AB9}" type="pres">
      <dgm:prSet presAssocID="{C73DE3A6-31B5-F340-AE8E-65F88DBCC887}" presName="accent_4" presStyleCnt="0"/>
      <dgm:spPr/>
    </dgm:pt>
    <dgm:pt modelId="{DE86C3D8-0B93-414E-B05C-0DBE32E91915}" type="pres">
      <dgm:prSet presAssocID="{C73DE3A6-31B5-F340-AE8E-65F88DBCC887}" presName="accentRepeatNode" presStyleLbl="solidFgAcc1" presStyleIdx="3" presStyleCnt="4"/>
      <dgm:spPr/>
    </dgm:pt>
  </dgm:ptLst>
  <dgm:cxnLst>
    <dgm:cxn modelId="{31B7262B-32D1-6F42-98E7-59EAD93A6CDB}" type="presOf" srcId="{FCFED7BF-B456-7A43-BD3F-7001DBAB1D93}" destId="{2021859F-86AE-C84F-9D8D-721EBB6B876E}" srcOrd="0" destOrd="0" presId="urn:microsoft.com/office/officeart/2008/layout/VerticalCurvedList"/>
    <dgm:cxn modelId="{C77A702F-E0B7-8240-8DD8-D142617FCABD}" type="presOf" srcId="{FF0640CC-A150-2D44-9D59-6A2450C4DAC6}" destId="{5EB8647B-B59E-9C46-89E4-D5DC8D62FE41}" srcOrd="0" destOrd="0" presId="urn:microsoft.com/office/officeart/2008/layout/VerticalCurvedList"/>
    <dgm:cxn modelId="{87E63F39-9CEA-2C4F-ADF6-B2FE8232751C}" srcId="{FCFED7BF-B456-7A43-BD3F-7001DBAB1D93}" destId="{C73DE3A6-31B5-F340-AE8E-65F88DBCC887}" srcOrd="3" destOrd="0" parTransId="{5AEB5D34-AC60-5740-BF6D-17181835D384}" sibTransId="{6D13BEE9-29B5-5E4C-B98F-B20523BA8C3F}"/>
    <dgm:cxn modelId="{9AF06542-5B03-584F-A266-A820908D45BD}" srcId="{FCFED7BF-B456-7A43-BD3F-7001DBAB1D93}" destId="{607E01C7-3539-004D-8CF3-26DFE8AFA77D}" srcOrd="2" destOrd="0" parTransId="{AAFCF1B4-B672-314E-AEFB-CB490150DB23}" sibTransId="{77D2A0E5-D161-0F4F-85D6-E4BBE78E6935}"/>
    <dgm:cxn modelId="{95A68C59-64FB-B84A-85AC-DA0E948939BD}" type="presOf" srcId="{C85C9C02-2314-CE43-A88F-2769631079D2}" destId="{D7BCD4BE-E257-1046-B333-DB805BF79725}" srcOrd="0" destOrd="0" presId="urn:microsoft.com/office/officeart/2008/layout/VerticalCurvedList"/>
    <dgm:cxn modelId="{E8EC1E5F-AEBE-054A-ABB2-2692D2B27FDB}" type="presOf" srcId="{607E01C7-3539-004D-8CF3-26DFE8AFA77D}" destId="{930F9CA6-3251-164F-92BA-436DF75F05C3}" srcOrd="0" destOrd="0" presId="urn:microsoft.com/office/officeart/2008/layout/VerticalCurvedList"/>
    <dgm:cxn modelId="{043B4768-673D-1D49-825D-913B038ECDB4}" type="presOf" srcId="{C73DE3A6-31B5-F340-AE8E-65F88DBCC887}" destId="{0DAD2F1E-6581-BE46-9761-E18F2D180F1F}" srcOrd="0" destOrd="0" presId="urn:microsoft.com/office/officeart/2008/layout/VerticalCurvedList"/>
    <dgm:cxn modelId="{56EF8169-3CB0-404D-B423-1C4099AFD0E3}" srcId="{FCFED7BF-B456-7A43-BD3F-7001DBAB1D93}" destId="{C85C9C02-2314-CE43-A88F-2769631079D2}" srcOrd="0" destOrd="0" parTransId="{CF93E97B-0E27-3D40-9EE9-396114BD5AE5}" sibTransId="{97E5BD20-77FB-254A-8754-3C2278612042}"/>
    <dgm:cxn modelId="{3379B37B-DBC3-934E-979E-A002540AF0DA}" type="presOf" srcId="{97E5BD20-77FB-254A-8754-3C2278612042}" destId="{5C2D6EE9-EF91-8A47-9507-CD1D52AEF3A5}" srcOrd="0" destOrd="0" presId="urn:microsoft.com/office/officeart/2008/layout/VerticalCurvedList"/>
    <dgm:cxn modelId="{B7893DE8-4616-2E43-8C3F-293890001E76}" srcId="{FCFED7BF-B456-7A43-BD3F-7001DBAB1D93}" destId="{FF0640CC-A150-2D44-9D59-6A2450C4DAC6}" srcOrd="1" destOrd="0" parTransId="{6904F6B0-DE32-E641-89F8-1BFEA5EFE8BE}" sibTransId="{8C8E194A-C7F8-484D-81FC-3014E07B8429}"/>
    <dgm:cxn modelId="{D127E0EB-CFA7-AF42-8183-4D05AD3CF87B}" type="presParOf" srcId="{2021859F-86AE-C84F-9D8D-721EBB6B876E}" destId="{1C10B4D0-9C9A-874E-8376-03E6B4AC6351}" srcOrd="0" destOrd="0" presId="urn:microsoft.com/office/officeart/2008/layout/VerticalCurvedList"/>
    <dgm:cxn modelId="{B986C65B-2D78-CC44-9811-BD246EDB4264}" type="presParOf" srcId="{1C10B4D0-9C9A-874E-8376-03E6B4AC6351}" destId="{2755EA57-E16E-2F46-8EA4-27811393740E}" srcOrd="0" destOrd="0" presId="urn:microsoft.com/office/officeart/2008/layout/VerticalCurvedList"/>
    <dgm:cxn modelId="{E4A6CA8C-1AAF-EF4B-A2F7-E309048D779B}" type="presParOf" srcId="{2755EA57-E16E-2F46-8EA4-27811393740E}" destId="{2C669949-CD5F-F440-9780-5C763C5EEC2D}" srcOrd="0" destOrd="0" presId="urn:microsoft.com/office/officeart/2008/layout/VerticalCurvedList"/>
    <dgm:cxn modelId="{34344B82-8A2F-7946-8600-64E6DFE91FF2}" type="presParOf" srcId="{2755EA57-E16E-2F46-8EA4-27811393740E}" destId="{5C2D6EE9-EF91-8A47-9507-CD1D52AEF3A5}" srcOrd="1" destOrd="0" presId="urn:microsoft.com/office/officeart/2008/layout/VerticalCurvedList"/>
    <dgm:cxn modelId="{DF52540E-D60F-D446-B7A4-6313B556C4D3}" type="presParOf" srcId="{2755EA57-E16E-2F46-8EA4-27811393740E}" destId="{F40FD76E-98B8-5D4A-B2A9-C3DD7B9C0F81}" srcOrd="2" destOrd="0" presId="urn:microsoft.com/office/officeart/2008/layout/VerticalCurvedList"/>
    <dgm:cxn modelId="{F67AF877-51B8-9449-8E09-08C61D3DFFB1}" type="presParOf" srcId="{2755EA57-E16E-2F46-8EA4-27811393740E}" destId="{02A45A1B-374A-8245-8EBB-14D682921BBC}" srcOrd="3" destOrd="0" presId="urn:microsoft.com/office/officeart/2008/layout/VerticalCurvedList"/>
    <dgm:cxn modelId="{66E017A2-382C-3847-9C61-1E016496F9BD}" type="presParOf" srcId="{1C10B4D0-9C9A-874E-8376-03E6B4AC6351}" destId="{D7BCD4BE-E257-1046-B333-DB805BF79725}" srcOrd="1" destOrd="0" presId="urn:microsoft.com/office/officeart/2008/layout/VerticalCurvedList"/>
    <dgm:cxn modelId="{A9C5C3E1-5881-0949-A104-651E78C3DEB5}" type="presParOf" srcId="{1C10B4D0-9C9A-874E-8376-03E6B4AC6351}" destId="{2948D955-2B81-D34E-8284-8C83342270F4}" srcOrd="2" destOrd="0" presId="urn:microsoft.com/office/officeart/2008/layout/VerticalCurvedList"/>
    <dgm:cxn modelId="{3D5E3900-EBF6-BD44-BFEA-76A3DED03B74}" type="presParOf" srcId="{2948D955-2B81-D34E-8284-8C83342270F4}" destId="{3A022B7A-ABC9-AF47-8989-686E6A50A1A6}" srcOrd="0" destOrd="0" presId="urn:microsoft.com/office/officeart/2008/layout/VerticalCurvedList"/>
    <dgm:cxn modelId="{D6967BBF-281D-0842-90D8-86FC93B59B1D}" type="presParOf" srcId="{1C10B4D0-9C9A-874E-8376-03E6B4AC6351}" destId="{5EB8647B-B59E-9C46-89E4-D5DC8D62FE41}" srcOrd="3" destOrd="0" presId="urn:microsoft.com/office/officeart/2008/layout/VerticalCurvedList"/>
    <dgm:cxn modelId="{EDF91C50-1751-F64D-A087-5B20D5DB3C99}" type="presParOf" srcId="{1C10B4D0-9C9A-874E-8376-03E6B4AC6351}" destId="{67002DDE-15ED-B847-B351-598C82B836DE}" srcOrd="4" destOrd="0" presId="urn:microsoft.com/office/officeart/2008/layout/VerticalCurvedList"/>
    <dgm:cxn modelId="{3DEE8E26-D3A8-CD4A-A507-735282A23518}" type="presParOf" srcId="{67002DDE-15ED-B847-B351-598C82B836DE}" destId="{321AE027-69EB-8C4A-9358-0065350E7F3D}" srcOrd="0" destOrd="0" presId="urn:microsoft.com/office/officeart/2008/layout/VerticalCurvedList"/>
    <dgm:cxn modelId="{5A97E9FD-3C23-9F4E-987A-5916EB960039}" type="presParOf" srcId="{1C10B4D0-9C9A-874E-8376-03E6B4AC6351}" destId="{930F9CA6-3251-164F-92BA-436DF75F05C3}" srcOrd="5" destOrd="0" presId="urn:microsoft.com/office/officeart/2008/layout/VerticalCurvedList"/>
    <dgm:cxn modelId="{68E706CD-EB38-054D-B86D-1F9242D595F8}" type="presParOf" srcId="{1C10B4D0-9C9A-874E-8376-03E6B4AC6351}" destId="{418EA549-61F5-E04C-8DE8-8642279BAF2E}" srcOrd="6" destOrd="0" presId="urn:microsoft.com/office/officeart/2008/layout/VerticalCurvedList"/>
    <dgm:cxn modelId="{F42EB8FC-8556-694F-8534-8BCB4E3B5325}" type="presParOf" srcId="{418EA549-61F5-E04C-8DE8-8642279BAF2E}" destId="{EB3ACB21-CB68-5C41-B688-2DEA0CE70E61}" srcOrd="0" destOrd="0" presId="urn:microsoft.com/office/officeart/2008/layout/VerticalCurvedList"/>
    <dgm:cxn modelId="{DA57763A-13EF-1346-A03D-3E6170511AE2}" type="presParOf" srcId="{1C10B4D0-9C9A-874E-8376-03E6B4AC6351}" destId="{0DAD2F1E-6581-BE46-9761-E18F2D180F1F}" srcOrd="7" destOrd="0" presId="urn:microsoft.com/office/officeart/2008/layout/VerticalCurvedList"/>
    <dgm:cxn modelId="{08552C25-EEEA-D345-912D-B5A3F8E0AFB9}" type="presParOf" srcId="{1C10B4D0-9C9A-874E-8376-03E6B4AC6351}" destId="{E7CB824C-6D39-0949-A184-0405DC671AB9}" srcOrd="8" destOrd="0" presId="urn:microsoft.com/office/officeart/2008/layout/VerticalCurvedList"/>
    <dgm:cxn modelId="{5F6F1531-64AC-2C41-B026-3F76E4B2E90D}" type="presParOf" srcId="{E7CB824C-6D39-0949-A184-0405DC671AB9}" destId="{DE86C3D8-0B93-414E-B05C-0DBE32E91915}"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94AA6E1-1F92-3241-ACA4-C1791EF208B5}" type="doc">
      <dgm:prSet loTypeId="urn:microsoft.com/office/officeart/2005/8/layout/default" loCatId="" qsTypeId="urn:microsoft.com/office/officeart/2005/8/quickstyle/simple1" qsCatId="simple" csTypeId="urn:microsoft.com/office/officeart/2005/8/colors/colorful5" csCatId="colorful" phldr="1"/>
      <dgm:spPr/>
      <dgm:t>
        <a:bodyPr/>
        <a:lstStyle/>
        <a:p>
          <a:endParaRPr lang="en-US"/>
        </a:p>
      </dgm:t>
    </dgm:pt>
    <dgm:pt modelId="{37D08169-12DF-A14E-B438-E8C400EC21BD}">
      <dgm:prSet phldrT="[Text]" custT="1"/>
      <dgm:spPr/>
      <dgm:t>
        <a:bodyPr/>
        <a:lstStyle/>
        <a:p>
          <a:pPr rtl="1">
            <a:lnSpc>
              <a:spcPct val="150000"/>
            </a:lnSpc>
          </a:pPr>
          <a:r>
            <a:rPr lang="ar" sz="1800" b="1">
              <a:latin typeface="Alexandria" pitchFamily="2" charset="-78"/>
              <a:cs typeface="Alexandria" pitchFamily="2" charset="-78"/>
            </a:rPr>
            <a:t>تصميم الرسالة لتناسب أسلوب حياة الجمهور</a:t>
          </a:r>
          <a:endParaRPr lang="en-US" sz="1800" b="1" dirty="0">
            <a:latin typeface="Alexandria" pitchFamily="2" charset="-78"/>
            <a:cs typeface="Alexandria" pitchFamily="2" charset="-78"/>
          </a:endParaRPr>
        </a:p>
      </dgm:t>
    </dgm:pt>
    <dgm:pt modelId="{63A6D5BA-B1D5-9244-8699-456A95795078}" type="parTrans" cxnId="{54DD0E42-EA4A-7742-B7D7-ECF5AF63D9F0}">
      <dgm:prSet/>
      <dgm:spPr/>
      <dgm:t>
        <a:bodyPr/>
        <a:lstStyle/>
        <a:p>
          <a:pPr>
            <a:lnSpc>
              <a:spcPct val="150000"/>
            </a:lnSpc>
          </a:pPr>
          <a:endParaRPr lang="en-US" sz="1800" b="1">
            <a:latin typeface="Alexandria" pitchFamily="2" charset="-78"/>
            <a:cs typeface="Alexandria" pitchFamily="2" charset="-78"/>
          </a:endParaRPr>
        </a:p>
      </dgm:t>
    </dgm:pt>
    <dgm:pt modelId="{2BC1D27A-EB9A-504E-98C6-6E17E83C5A5D}" type="sibTrans" cxnId="{54DD0E42-EA4A-7742-B7D7-ECF5AF63D9F0}">
      <dgm:prSet/>
      <dgm:spPr/>
      <dgm:t>
        <a:bodyPr/>
        <a:lstStyle/>
        <a:p>
          <a:pPr>
            <a:lnSpc>
              <a:spcPct val="150000"/>
            </a:lnSpc>
          </a:pPr>
          <a:endParaRPr lang="en-US" sz="1800" b="1">
            <a:latin typeface="Alexandria" pitchFamily="2" charset="-78"/>
            <a:cs typeface="Alexandria" pitchFamily="2" charset="-78"/>
          </a:endParaRPr>
        </a:p>
      </dgm:t>
    </dgm:pt>
    <dgm:pt modelId="{81980482-D0B4-C14B-9152-22E09E33159B}">
      <dgm:prSet phldrT="[Text]" custT="1"/>
      <dgm:spPr/>
      <dgm:t>
        <a:bodyPr/>
        <a:lstStyle/>
        <a:p>
          <a:pPr rtl="1">
            <a:lnSpc>
              <a:spcPct val="150000"/>
            </a:lnSpc>
          </a:pPr>
          <a:r>
            <a:rPr lang="ar" sz="1800" b="1" dirty="0">
              <a:latin typeface="Alexandria" pitchFamily="2" charset="-78"/>
              <a:cs typeface="Alexandria" pitchFamily="2" charset="-78"/>
            </a:rPr>
            <a:t>استخدم أصواتًا محلية يمكن للجمهور التعرف عليها</a:t>
          </a:r>
          <a:endParaRPr lang="en-US" sz="1800" b="1" dirty="0">
            <a:latin typeface="Alexandria" pitchFamily="2" charset="-78"/>
            <a:cs typeface="Alexandria" pitchFamily="2" charset="-78"/>
          </a:endParaRPr>
        </a:p>
      </dgm:t>
    </dgm:pt>
    <dgm:pt modelId="{0112DDE5-F5D4-304F-B43B-0E194DB2361B}" type="parTrans" cxnId="{4F3D98CA-9C16-124C-AB09-23EB33A95DFF}">
      <dgm:prSet/>
      <dgm:spPr/>
      <dgm:t>
        <a:bodyPr/>
        <a:lstStyle/>
        <a:p>
          <a:pPr>
            <a:lnSpc>
              <a:spcPct val="150000"/>
            </a:lnSpc>
          </a:pPr>
          <a:endParaRPr lang="en-US" sz="1800" b="1">
            <a:latin typeface="Alexandria" pitchFamily="2" charset="-78"/>
            <a:cs typeface="Alexandria" pitchFamily="2" charset="-78"/>
          </a:endParaRPr>
        </a:p>
      </dgm:t>
    </dgm:pt>
    <dgm:pt modelId="{1958ECF6-B282-0444-8ED6-161A1CCC6FEC}" type="sibTrans" cxnId="{4F3D98CA-9C16-124C-AB09-23EB33A95DFF}">
      <dgm:prSet/>
      <dgm:spPr/>
      <dgm:t>
        <a:bodyPr/>
        <a:lstStyle/>
        <a:p>
          <a:pPr>
            <a:lnSpc>
              <a:spcPct val="150000"/>
            </a:lnSpc>
          </a:pPr>
          <a:endParaRPr lang="en-US" sz="1800" b="1">
            <a:latin typeface="Alexandria" pitchFamily="2" charset="-78"/>
            <a:cs typeface="Alexandria" pitchFamily="2" charset="-78"/>
          </a:endParaRPr>
        </a:p>
      </dgm:t>
    </dgm:pt>
    <dgm:pt modelId="{35B1EC74-A7CA-D144-98CB-AA8F57CD70D2}">
      <dgm:prSet phldrT="[Text]" custT="1"/>
      <dgm:spPr/>
      <dgm:t>
        <a:bodyPr/>
        <a:lstStyle/>
        <a:p>
          <a:pPr rtl="1">
            <a:lnSpc>
              <a:spcPct val="150000"/>
            </a:lnSpc>
          </a:pPr>
          <a:r>
            <a:rPr lang="ar" sz="1800" b="1">
              <a:latin typeface="Alexandria" pitchFamily="2" charset="-78"/>
              <a:cs typeface="Alexandria" pitchFamily="2" charset="-78"/>
            </a:rPr>
            <a:t>استخدم اللغة والقيم والرسومات </a:t>
          </a:r>
          <a:r>
            <a:rPr lang="ar" sz="1800" b="1" dirty="0">
              <a:latin typeface="Alexandria" pitchFamily="2" charset="-78"/>
              <a:cs typeface="Alexandria" pitchFamily="2" charset="-78"/>
            </a:rPr>
            <a:t>الأكثر ارتباطا بالمجتمع </a:t>
          </a:r>
          <a:endParaRPr lang="en-US" sz="1800" b="1" dirty="0">
            <a:latin typeface="Alexandria" pitchFamily="2" charset="-78"/>
            <a:cs typeface="Alexandria" pitchFamily="2" charset="-78"/>
          </a:endParaRPr>
        </a:p>
      </dgm:t>
    </dgm:pt>
    <dgm:pt modelId="{A975F597-56FD-964D-BE7B-042BFB226456}" type="parTrans" cxnId="{8B0F8EB6-EAB9-AE4B-B7D1-764098A911C7}">
      <dgm:prSet/>
      <dgm:spPr/>
      <dgm:t>
        <a:bodyPr/>
        <a:lstStyle/>
        <a:p>
          <a:pPr>
            <a:lnSpc>
              <a:spcPct val="150000"/>
            </a:lnSpc>
          </a:pPr>
          <a:endParaRPr lang="en-US" sz="1800" b="1">
            <a:latin typeface="Alexandria" pitchFamily="2" charset="-78"/>
            <a:cs typeface="Alexandria" pitchFamily="2" charset="-78"/>
          </a:endParaRPr>
        </a:p>
      </dgm:t>
    </dgm:pt>
    <dgm:pt modelId="{27BBB77B-0933-C64A-9D65-F253251338C4}" type="sibTrans" cxnId="{8B0F8EB6-EAB9-AE4B-B7D1-764098A911C7}">
      <dgm:prSet/>
      <dgm:spPr/>
      <dgm:t>
        <a:bodyPr/>
        <a:lstStyle/>
        <a:p>
          <a:pPr>
            <a:lnSpc>
              <a:spcPct val="150000"/>
            </a:lnSpc>
          </a:pPr>
          <a:endParaRPr lang="en-US" sz="1800" b="1">
            <a:latin typeface="Alexandria" pitchFamily="2" charset="-78"/>
            <a:cs typeface="Alexandria" pitchFamily="2" charset="-78"/>
          </a:endParaRPr>
        </a:p>
      </dgm:t>
    </dgm:pt>
    <dgm:pt modelId="{A06311FD-901D-4E4E-9529-721543A6521D}" type="pres">
      <dgm:prSet presAssocID="{094AA6E1-1F92-3241-ACA4-C1791EF208B5}" presName="diagram" presStyleCnt="0">
        <dgm:presLayoutVars>
          <dgm:dir/>
          <dgm:resizeHandles val="exact"/>
        </dgm:presLayoutVars>
      </dgm:prSet>
      <dgm:spPr/>
    </dgm:pt>
    <dgm:pt modelId="{081DCD46-86C6-2D46-8D3C-DA7CE562BC04}" type="pres">
      <dgm:prSet presAssocID="{37D08169-12DF-A14E-B438-E8C400EC21BD}" presName="node" presStyleLbl="node1" presStyleIdx="0" presStyleCnt="3">
        <dgm:presLayoutVars>
          <dgm:bulletEnabled val="1"/>
        </dgm:presLayoutVars>
      </dgm:prSet>
      <dgm:spPr/>
    </dgm:pt>
    <dgm:pt modelId="{CE3A9E8F-887E-4648-A4D0-AD97F551D49A}" type="pres">
      <dgm:prSet presAssocID="{2BC1D27A-EB9A-504E-98C6-6E17E83C5A5D}" presName="sibTrans" presStyleCnt="0"/>
      <dgm:spPr/>
    </dgm:pt>
    <dgm:pt modelId="{4DD602D6-D3C7-9F45-A269-85704FA4CDF2}" type="pres">
      <dgm:prSet presAssocID="{81980482-D0B4-C14B-9152-22E09E33159B}" presName="node" presStyleLbl="node1" presStyleIdx="1" presStyleCnt="3">
        <dgm:presLayoutVars>
          <dgm:bulletEnabled val="1"/>
        </dgm:presLayoutVars>
      </dgm:prSet>
      <dgm:spPr/>
    </dgm:pt>
    <dgm:pt modelId="{344CCE8E-1DA0-E846-9661-ABED35D8FD16}" type="pres">
      <dgm:prSet presAssocID="{1958ECF6-B282-0444-8ED6-161A1CCC6FEC}" presName="sibTrans" presStyleCnt="0"/>
      <dgm:spPr/>
    </dgm:pt>
    <dgm:pt modelId="{144A546F-51C6-0344-AEFC-4E443D7D5447}" type="pres">
      <dgm:prSet presAssocID="{35B1EC74-A7CA-D144-98CB-AA8F57CD70D2}" presName="node" presStyleLbl="node1" presStyleIdx="2" presStyleCnt="3">
        <dgm:presLayoutVars>
          <dgm:bulletEnabled val="1"/>
        </dgm:presLayoutVars>
      </dgm:prSet>
      <dgm:spPr/>
    </dgm:pt>
  </dgm:ptLst>
  <dgm:cxnLst>
    <dgm:cxn modelId="{95533F15-F49D-B643-B2D1-E2AE0FF685EF}" type="presOf" srcId="{35B1EC74-A7CA-D144-98CB-AA8F57CD70D2}" destId="{144A546F-51C6-0344-AEFC-4E443D7D5447}" srcOrd="0" destOrd="0" presId="urn:microsoft.com/office/officeart/2005/8/layout/default"/>
    <dgm:cxn modelId="{1DD2D034-AE34-C041-B330-5F1870C3F7A9}" type="presOf" srcId="{094AA6E1-1F92-3241-ACA4-C1791EF208B5}" destId="{A06311FD-901D-4E4E-9529-721543A6521D}" srcOrd="0" destOrd="0" presId="urn:microsoft.com/office/officeart/2005/8/layout/default"/>
    <dgm:cxn modelId="{54DD0E42-EA4A-7742-B7D7-ECF5AF63D9F0}" srcId="{094AA6E1-1F92-3241-ACA4-C1791EF208B5}" destId="{37D08169-12DF-A14E-B438-E8C400EC21BD}" srcOrd="0" destOrd="0" parTransId="{63A6D5BA-B1D5-9244-8699-456A95795078}" sibTransId="{2BC1D27A-EB9A-504E-98C6-6E17E83C5A5D}"/>
    <dgm:cxn modelId="{69037F5F-C20C-F545-BE11-946DD4F73B11}" type="presOf" srcId="{81980482-D0B4-C14B-9152-22E09E33159B}" destId="{4DD602D6-D3C7-9F45-A269-85704FA4CDF2}" srcOrd="0" destOrd="0" presId="urn:microsoft.com/office/officeart/2005/8/layout/default"/>
    <dgm:cxn modelId="{33A12168-482A-3443-84AE-2053C9349A78}" type="presOf" srcId="{37D08169-12DF-A14E-B438-E8C400EC21BD}" destId="{081DCD46-86C6-2D46-8D3C-DA7CE562BC04}" srcOrd="0" destOrd="0" presId="urn:microsoft.com/office/officeart/2005/8/layout/default"/>
    <dgm:cxn modelId="{8B0F8EB6-EAB9-AE4B-B7D1-764098A911C7}" srcId="{094AA6E1-1F92-3241-ACA4-C1791EF208B5}" destId="{35B1EC74-A7CA-D144-98CB-AA8F57CD70D2}" srcOrd="2" destOrd="0" parTransId="{A975F597-56FD-964D-BE7B-042BFB226456}" sibTransId="{27BBB77B-0933-C64A-9D65-F253251338C4}"/>
    <dgm:cxn modelId="{4F3D98CA-9C16-124C-AB09-23EB33A95DFF}" srcId="{094AA6E1-1F92-3241-ACA4-C1791EF208B5}" destId="{81980482-D0B4-C14B-9152-22E09E33159B}" srcOrd="1" destOrd="0" parTransId="{0112DDE5-F5D4-304F-B43B-0E194DB2361B}" sibTransId="{1958ECF6-B282-0444-8ED6-161A1CCC6FEC}"/>
    <dgm:cxn modelId="{4B4353F8-BC3E-3149-BCE1-C7918F548B27}" type="presParOf" srcId="{A06311FD-901D-4E4E-9529-721543A6521D}" destId="{081DCD46-86C6-2D46-8D3C-DA7CE562BC04}" srcOrd="0" destOrd="0" presId="urn:microsoft.com/office/officeart/2005/8/layout/default"/>
    <dgm:cxn modelId="{2BE0DFBC-3A0B-5648-AA9E-2E0D42A6F85E}" type="presParOf" srcId="{A06311FD-901D-4E4E-9529-721543A6521D}" destId="{CE3A9E8F-887E-4648-A4D0-AD97F551D49A}" srcOrd="1" destOrd="0" presId="urn:microsoft.com/office/officeart/2005/8/layout/default"/>
    <dgm:cxn modelId="{BEEDC5F1-BFBB-954F-897E-616BA0D907B5}" type="presParOf" srcId="{A06311FD-901D-4E4E-9529-721543A6521D}" destId="{4DD602D6-D3C7-9F45-A269-85704FA4CDF2}" srcOrd="2" destOrd="0" presId="urn:microsoft.com/office/officeart/2005/8/layout/default"/>
    <dgm:cxn modelId="{F7E8B002-9355-B741-AF88-3ADBB0179BF8}" type="presParOf" srcId="{A06311FD-901D-4E4E-9529-721543A6521D}" destId="{344CCE8E-1DA0-E846-9661-ABED35D8FD16}" srcOrd="3" destOrd="0" presId="urn:microsoft.com/office/officeart/2005/8/layout/default"/>
    <dgm:cxn modelId="{E827B8C3-7254-874F-A14D-A25D5F8C7401}" type="presParOf" srcId="{A06311FD-901D-4E4E-9529-721543A6521D}" destId="{144A546F-51C6-0344-AEFC-4E443D7D5447}"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EDCBE1B-02BD-DE4D-9C22-C5852E1A74D3}" type="doc">
      <dgm:prSet loTypeId="urn:microsoft.com/office/officeart/2005/8/layout/hierarchy4" loCatId="" qsTypeId="urn:microsoft.com/office/officeart/2005/8/quickstyle/simple1" qsCatId="simple" csTypeId="urn:microsoft.com/office/officeart/2005/8/colors/colorful3" csCatId="colorful" phldr="1"/>
      <dgm:spPr/>
      <dgm:t>
        <a:bodyPr/>
        <a:lstStyle/>
        <a:p>
          <a:endParaRPr lang="en-US"/>
        </a:p>
      </dgm:t>
    </dgm:pt>
    <dgm:pt modelId="{E38143E8-18EE-104C-8989-02C2D06F61F1}">
      <dgm:prSet phldrT="[Text]" custT="1"/>
      <dgm:spPr/>
      <dgm:t>
        <a:bodyPr/>
        <a:lstStyle/>
        <a:p>
          <a:pPr rtl="1"/>
          <a:r>
            <a:rPr lang="ar-SA" sz="1800" b="1" dirty="0">
              <a:latin typeface="Alexandria" pitchFamily="2" charset="-78"/>
              <a:cs typeface="Alexandria" pitchFamily="2" charset="-78"/>
            </a:rPr>
            <a:t>فيديو: كارتون – فيديو قصير – برنامج مصور ..... </a:t>
          </a:r>
          <a:endParaRPr lang="en-US" sz="1800" b="1" dirty="0">
            <a:latin typeface="Alexandria" pitchFamily="2" charset="-78"/>
            <a:cs typeface="Alexandria" pitchFamily="2" charset="-78"/>
          </a:endParaRPr>
        </a:p>
      </dgm:t>
    </dgm:pt>
    <dgm:pt modelId="{3CD88369-9A2B-3A4A-8F57-D7B7845623F8}" type="parTrans" cxnId="{74758A1A-792B-F14C-8603-81AE872915E8}">
      <dgm:prSet/>
      <dgm:spPr/>
      <dgm:t>
        <a:bodyPr/>
        <a:lstStyle/>
        <a:p>
          <a:endParaRPr lang="en-US" sz="1800" b="1">
            <a:latin typeface="Alexandria" pitchFamily="2" charset="-78"/>
            <a:cs typeface="Alexandria" pitchFamily="2" charset="-78"/>
          </a:endParaRPr>
        </a:p>
      </dgm:t>
    </dgm:pt>
    <dgm:pt modelId="{062E20F1-7A93-6A41-B783-865B76A726D8}" type="sibTrans" cxnId="{74758A1A-792B-F14C-8603-81AE872915E8}">
      <dgm:prSet/>
      <dgm:spPr/>
      <dgm:t>
        <a:bodyPr/>
        <a:lstStyle/>
        <a:p>
          <a:endParaRPr lang="en-US" sz="1800" b="1">
            <a:latin typeface="Alexandria" pitchFamily="2" charset="-78"/>
            <a:cs typeface="Alexandria" pitchFamily="2" charset="-78"/>
          </a:endParaRPr>
        </a:p>
      </dgm:t>
    </dgm:pt>
    <dgm:pt modelId="{5CAFFEDD-8B66-7147-B39C-37B5DB0FB449}">
      <dgm:prSet phldrT="[Text]" custT="1"/>
      <dgm:spPr/>
      <dgm:t>
        <a:bodyPr/>
        <a:lstStyle/>
        <a:p>
          <a:pPr rtl="1"/>
          <a:r>
            <a:rPr lang="ar-SA" sz="1800" b="1" dirty="0">
              <a:latin typeface="Alexandria" pitchFamily="2" charset="-78"/>
              <a:cs typeface="Alexandria" pitchFamily="2" charset="-78"/>
            </a:rPr>
            <a:t>مطبوع </a:t>
          </a:r>
          <a:endParaRPr lang="en-US" sz="1800" b="1" dirty="0">
            <a:latin typeface="Alexandria" pitchFamily="2" charset="-78"/>
            <a:cs typeface="Alexandria" pitchFamily="2" charset="-78"/>
          </a:endParaRPr>
        </a:p>
      </dgm:t>
    </dgm:pt>
    <dgm:pt modelId="{014BE442-8755-544F-BD98-8A0C0D2FD01B}" type="parTrans" cxnId="{F71B46B9-CD1C-8B4B-9720-D8C879D25B5C}">
      <dgm:prSet/>
      <dgm:spPr/>
      <dgm:t>
        <a:bodyPr/>
        <a:lstStyle/>
        <a:p>
          <a:endParaRPr lang="en-US" sz="1800" b="1">
            <a:latin typeface="Alexandria" pitchFamily="2" charset="-78"/>
            <a:cs typeface="Alexandria" pitchFamily="2" charset="-78"/>
          </a:endParaRPr>
        </a:p>
      </dgm:t>
    </dgm:pt>
    <dgm:pt modelId="{5ED556C9-39DA-A346-828E-B68D542D2C48}" type="sibTrans" cxnId="{F71B46B9-CD1C-8B4B-9720-D8C879D25B5C}">
      <dgm:prSet/>
      <dgm:spPr/>
      <dgm:t>
        <a:bodyPr/>
        <a:lstStyle/>
        <a:p>
          <a:endParaRPr lang="en-US" sz="1800" b="1">
            <a:latin typeface="Alexandria" pitchFamily="2" charset="-78"/>
            <a:cs typeface="Alexandria" pitchFamily="2" charset="-78"/>
          </a:endParaRPr>
        </a:p>
      </dgm:t>
    </dgm:pt>
    <dgm:pt modelId="{A6338B82-B701-5343-87B6-AE6F379242FF}">
      <dgm:prSet phldrT="[Text]" custT="1"/>
      <dgm:spPr/>
      <dgm:t>
        <a:bodyPr/>
        <a:lstStyle/>
        <a:p>
          <a:pPr rtl="1"/>
          <a:r>
            <a:rPr lang="ar-SA" sz="1800" b="1" dirty="0">
              <a:latin typeface="Alexandria" pitchFamily="2" charset="-78"/>
              <a:cs typeface="Alexandria" pitchFamily="2" charset="-78"/>
            </a:rPr>
            <a:t>على الأرض: مؤتمر صحفي – تنظيم حدث - مقابلة</a:t>
          </a:r>
          <a:endParaRPr lang="en-US" sz="1800" b="1" dirty="0">
            <a:latin typeface="Alexandria" pitchFamily="2" charset="-78"/>
            <a:cs typeface="Alexandria" pitchFamily="2" charset="-78"/>
          </a:endParaRPr>
        </a:p>
      </dgm:t>
    </dgm:pt>
    <dgm:pt modelId="{81DC9C7F-A189-3841-9C57-26ED160CF801}" type="parTrans" cxnId="{B56AD35B-D7C9-1049-81C5-9D55D7CDFAE8}">
      <dgm:prSet/>
      <dgm:spPr/>
      <dgm:t>
        <a:bodyPr/>
        <a:lstStyle/>
        <a:p>
          <a:endParaRPr lang="en-US" sz="1800" b="1">
            <a:latin typeface="Alexandria" pitchFamily="2" charset="-78"/>
            <a:cs typeface="Alexandria" pitchFamily="2" charset="-78"/>
          </a:endParaRPr>
        </a:p>
      </dgm:t>
    </dgm:pt>
    <dgm:pt modelId="{0D078D2A-346A-364D-907D-D96867EDEEC4}" type="sibTrans" cxnId="{B56AD35B-D7C9-1049-81C5-9D55D7CDFAE8}">
      <dgm:prSet/>
      <dgm:spPr/>
      <dgm:t>
        <a:bodyPr/>
        <a:lstStyle/>
        <a:p>
          <a:endParaRPr lang="en-US" sz="1800" b="1">
            <a:latin typeface="Alexandria" pitchFamily="2" charset="-78"/>
            <a:cs typeface="Alexandria" pitchFamily="2" charset="-78"/>
          </a:endParaRPr>
        </a:p>
      </dgm:t>
    </dgm:pt>
    <dgm:pt modelId="{EB949099-AD82-F243-A342-1C00D9E0C111}">
      <dgm:prSet phldrT="[Text]" custT="1"/>
      <dgm:spPr/>
      <dgm:t>
        <a:bodyPr/>
        <a:lstStyle/>
        <a:p>
          <a:pPr rtl="1"/>
          <a:r>
            <a:rPr lang="ar-SA" sz="1800" b="1" dirty="0">
              <a:latin typeface="Alexandria" pitchFamily="2" charset="-78"/>
              <a:cs typeface="Alexandria" pitchFamily="2" charset="-78"/>
            </a:rPr>
            <a:t>صوت : راديو – </a:t>
          </a:r>
          <a:r>
            <a:rPr lang="ar-SA" sz="1800" b="1" dirty="0" err="1">
              <a:latin typeface="Alexandria" pitchFamily="2" charset="-78"/>
              <a:cs typeface="Alexandria" pitchFamily="2" charset="-78"/>
            </a:rPr>
            <a:t>بودكاست</a:t>
          </a:r>
          <a:r>
            <a:rPr lang="ar-SA" sz="1800" b="1" dirty="0">
              <a:latin typeface="Alexandria" pitchFamily="2" charset="-78"/>
              <a:cs typeface="Alexandria" pitchFamily="2" charset="-78"/>
            </a:rPr>
            <a:t> - ....</a:t>
          </a:r>
          <a:endParaRPr lang="en-US" sz="1800" b="1" dirty="0">
            <a:latin typeface="Alexandria" pitchFamily="2" charset="-78"/>
            <a:cs typeface="Alexandria" pitchFamily="2" charset="-78"/>
          </a:endParaRPr>
        </a:p>
      </dgm:t>
    </dgm:pt>
    <dgm:pt modelId="{39F5BB9C-38FB-4547-AE03-28B69E4DC53D}" type="parTrans" cxnId="{AF8D6081-10B9-0D4E-8A39-2099858741FB}">
      <dgm:prSet/>
      <dgm:spPr/>
      <dgm:t>
        <a:bodyPr/>
        <a:lstStyle/>
        <a:p>
          <a:endParaRPr lang="en-US" sz="1800" b="1">
            <a:latin typeface="Alexandria" pitchFamily="2" charset="-78"/>
            <a:cs typeface="Alexandria" pitchFamily="2" charset="-78"/>
          </a:endParaRPr>
        </a:p>
      </dgm:t>
    </dgm:pt>
    <dgm:pt modelId="{1FD42D44-1B3D-B94C-BD5D-19B4D41C8BAD}" type="sibTrans" cxnId="{AF8D6081-10B9-0D4E-8A39-2099858741FB}">
      <dgm:prSet/>
      <dgm:spPr/>
      <dgm:t>
        <a:bodyPr/>
        <a:lstStyle/>
        <a:p>
          <a:endParaRPr lang="en-US" sz="1800" b="1">
            <a:latin typeface="Alexandria" pitchFamily="2" charset="-78"/>
            <a:cs typeface="Alexandria" pitchFamily="2" charset="-78"/>
          </a:endParaRPr>
        </a:p>
      </dgm:t>
    </dgm:pt>
    <dgm:pt modelId="{2FB1360D-9C9A-A141-A87B-AA84B198ABA2}">
      <dgm:prSet phldrT="[Text]" custT="1"/>
      <dgm:spPr/>
      <dgm:t>
        <a:bodyPr/>
        <a:lstStyle/>
        <a:p>
          <a:pPr rtl="1"/>
          <a:r>
            <a:rPr lang="ar-SA" sz="1800" b="1" dirty="0">
              <a:latin typeface="Alexandria" pitchFamily="2" charset="-78"/>
              <a:cs typeface="Alexandria" pitchFamily="2" charset="-78"/>
            </a:rPr>
            <a:t>مرئي: جرافيك – صورة - </a:t>
          </a:r>
          <a:r>
            <a:rPr lang="ar-SA" sz="1800" b="1" dirty="0" err="1">
              <a:latin typeface="Alexandria" pitchFamily="2" charset="-78"/>
              <a:cs typeface="Alexandria" pitchFamily="2" charset="-78"/>
            </a:rPr>
            <a:t>انفوجراف</a:t>
          </a:r>
          <a:endParaRPr lang="en-US" sz="1800" b="1" dirty="0">
            <a:latin typeface="Alexandria" pitchFamily="2" charset="-78"/>
            <a:cs typeface="Alexandria" pitchFamily="2" charset="-78"/>
          </a:endParaRPr>
        </a:p>
      </dgm:t>
    </dgm:pt>
    <dgm:pt modelId="{98BC381A-1C78-CE45-880A-152C845C4AEA}" type="parTrans" cxnId="{1EB05421-02E3-0142-BAE2-6049FBB3F9F2}">
      <dgm:prSet/>
      <dgm:spPr/>
      <dgm:t>
        <a:bodyPr/>
        <a:lstStyle/>
        <a:p>
          <a:endParaRPr lang="en-US" sz="1800" b="1">
            <a:latin typeface="Alexandria" pitchFamily="2" charset="-78"/>
            <a:cs typeface="Alexandria" pitchFamily="2" charset="-78"/>
          </a:endParaRPr>
        </a:p>
      </dgm:t>
    </dgm:pt>
    <dgm:pt modelId="{F038FB41-61CA-2A4C-B1A3-DDF17F99156C}" type="sibTrans" cxnId="{1EB05421-02E3-0142-BAE2-6049FBB3F9F2}">
      <dgm:prSet/>
      <dgm:spPr/>
      <dgm:t>
        <a:bodyPr/>
        <a:lstStyle/>
        <a:p>
          <a:endParaRPr lang="en-US" sz="1800" b="1">
            <a:latin typeface="Alexandria" pitchFamily="2" charset="-78"/>
            <a:cs typeface="Alexandria" pitchFamily="2" charset="-78"/>
          </a:endParaRPr>
        </a:p>
      </dgm:t>
    </dgm:pt>
    <dgm:pt modelId="{CF7951B6-E90E-9541-8D7E-3ACD67420161}" type="pres">
      <dgm:prSet presAssocID="{CEDCBE1B-02BD-DE4D-9C22-C5852E1A74D3}" presName="Name0" presStyleCnt="0">
        <dgm:presLayoutVars>
          <dgm:chPref val="1"/>
          <dgm:dir/>
          <dgm:animOne val="branch"/>
          <dgm:animLvl val="lvl"/>
          <dgm:resizeHandles/>
        </dgm:presLayoutVars>
      </dgm:prSet>
      <dgm:spPr/>
    </dgm:pt>
    <dgm:pt modelId="{DC61B9D6-8687-4C4F-B8A6-0E55894E9714}" type="pres">
      <dgm:prSet presAssocID="{E38143E8-18EE-104C-8989-02C2D06F61F1}" presName="vertOne" presStyleCnt="0"/>
      <dgm:spPr/>
    </dgm:pt>
    <dgm:pt modelId="{85C9959C-45CB-0E46-98EB-9CF5C3D44D20}" type="pres">
      <dgm:prSet presAssocID="{E38143E8-18EE-104C-8989-02C2D06F61F1}" presName="txOne" presStyleLbl="node0" presStyleIdx="0" presStyleCnt="1">
        <dgm:presLayoutVars>
          <dgm:chPref val="3"/>
        </dgm:presLayoutVars>
      </dgm:prSet>
      <dgm:spPr/>
    </dgm:pt>
    <dgm:pt modelId="{76A63576-CAC2-1A45-B33C-17238F665A74}" type="pres">
      <dgm:prSet presAssocID="{E38143E8-18EE-104C-8989-02C2D06F61F1}" presName="parTransOne" presStyleCnt="0"/>
      <dgm:spPr/>
    </dgm:pt>
    <dgm:pt modelId="{A1F4E430-9B60-D740-851E-892F2BADACA6}" type="pres">
      <dgm:prSet presAssocID="{E38143E8-18EE-104C-8989-02C2D06F61F1}" presName="horzOne" presStyleCnt="0"/>
      <dgm:spPr/>
    </dgm:pt>
    <dgm:pt modelId="{F86119BE-17D3-0543-A0B8-5CC446CE88A3}" type="pres">
      <dgm:prSet presAssocID="{5CAFFEDD-8B66-7147-B39C-37B5DB0FB449}" presName="vertTwo" presStyleCnt="0"/>
      <dgm:spPr/>
    </dgm:pt>
    <dgm:pt modelId="{33EBE0CB-3A70-7B4C-97EC-5EEF782EB33B}" type="pres">
      <dgm:prSet presAssocID="{5CAFFEDD-8B66-7147-B39C-37B5DB0FB449}" presName="txTwo" presStyleLbl="node2" presStyleIdx="0" presStyleCnt="2">
        <dgm:presLayoutVars>
          <dgm:chPref val="3"/>
        </dgm:presLayoutVars>
      </dgm:prSet>
      <dgm:spPr/>
    </dgm:pt>
    <dgm:pt modelId="{7114F54C-1D64-2F4B-92A3-0080770CFD1F}" type="pres">
      <dgm:prSet presAssocID="{5CAFFEDD-8B66-7147-B39C-37B5DB0FB449}" presName="parTransTwo" presStyleCnt="0"/>
      <dgm:spPr/>
    </dgm:pt>
    <dgm:pt modelId="{D2F381B5-81DB-844B-858F-09292CF6A595}" type="pres">
      <dgm:prSet presAssocID="{5CAFFEDD-8B66-7147-B39C-37B5DB0FB449}" presName="horzTwo" presStyleCnt="0"/>
      <dgm:spPr/>
    </dgm:pt>
    <dgm:pt modelId="{E4BDC6FC-A4DB-D14B-89FE-57EC21650B4A}" type="pres">
      <dgm:prSet presAssocID="{A6338B82-B701-5343-87B6-AE6F379242FF}" presName="vertThree" presStyleCnt="0"/>
      <dgm:spPr/>
    </dgm:pt>
    <dgm:pt modelId="{5F92F7E0-F5CE-6B45-94AF-B17A08C780C8}" type="pres">
      <dgm:prSet presAssocID="{A6338B82-B701-5343-87B6-AE6F379242FF}" presName="txThree" presStyleLbl="node3" presStyleIdx="0" presStyleCnt="2">
        <dgm:presLayoutVars>
          <dgm:chPref val="3"/>
        </dgm:presLayoutVars>
      </dgm:prSet>
      <dgm:spPr/>
    </dgm:pt>
    <dgm:pt modelId="{73093E43-0FE3-5C4B-9EAD-27B6ECBEFB9E}" type="pres">
      <dgm:prSet presAssocID="{A6338B82-B701-5343-87B6-AE6F379242FF}" presName="horzThree" presStyleCnt="0"/>
      <dgm:spPr/>
    </dgm:pt>
    <dgm:pt modelId="{1D6D69AB-A992-5341-925E-4EEFD1D42CC6}" type="pres">
      <dgm:prSet presAssocID="{5ED556C9-39DA-A346-828E-B68D542D2C48}" presName="sibSpaceTwo" presStyleCnt="0"/>
      <dgm:spPr/>
    </dgm:pt>
    <dgm:pt modelId="{E833520D-190B-0C49-AA25-13EFC09ABF43}" type="pres">
      <dgm:prSet presAssocID="{EB949099-AD82-F243-A342-1C00D9E0C111}" presName="vertTwo" presStyleCnt="0"/>
      <dgm:spPr/>
    </dgm:pt>
    <dgm:pt modelId="{58D02BBA-BC89-624E-9821-AD421120DCB7}" type="pres">
      <dgm:prSet presAssocID="{EB949099-AD82-F243-A342-1C00D9E0C111}" presName="txTwo" presStyleLbl="node2" presStyleIdx="1" presStyleCnt="2">
        <dgm:presLayoutVars>
          <dgm:chPref val="3"/>
        </dgm:presLayoutVars>
      </dgm:prSet>
      <dgm:spPr/>
    </dgm:pt>
    <dgm:pt modelId="{838C7B01-B5DA-9D44-A432-DE69268F17B2}" type="pres">
      <dgm:prSet presAssocID="{EB949099-AD82-F243-A342-1C00D9E0C111}" presName="parTransTwo" presStyleCnt="0"/>
      <dgm:spPr/>
    </dgm:pt>
    <dgm:pt modelId="{58007EA0-F7F7-3D4F-962D-75FE4DA2B2A8}" type="pres">
      <dgm:prSet presAssocID="{EB949099-AD82-F243-A342-1C00D9E0C111}" presName="horzTwo" presStyleCnt="0"/>
      <dgm:spPr/>
    </dgm:pt>
    <dgm:pt modelId="{733BB41B-0CB8-0148-97E5-16432566A11D}" type="pres">
      <dgm:prSet presAssocID="{2FB1360D-9C9A-A141-A87B-AA84B198ABA2}" presName="vertThree" presStyleCnt="0"/>
      <dgm:spPr/>
    </dgm:pt>
    <dgm:pt modelId="{6FA8E6A7-2574-1D49-8093-1358AECA9A86}" type="pres">
      <dgm:prSet presAssocID="{2FB1360D-9C9A-A141-A87B-AA84B198ABA2}" presName="txThree" presStyleLbl="node3" presStyleIdx="1" presStyleCnt="2">
        <dgm:presLayoutVars>
          <dgm:chPref val="3"/>
        </dgm:presLayoutVars>
      </dgm:prSet>
      <dgm:spPr/>
    </dgm:pt>
    <dgm:pt modelId="{D252DAAF-C67A-1949-95DD-B1597364E113}" type="pres">
      <dgm:prSet presAssocID="{2FB1360D-9C9A-A141-A87B-AA84B198ABA2}" presName="horzThree" presStyleCnt="0"/>
      <dgm:spPr/>
    </dgm:pt>
  </dgm:ptLst>
  <dgm:cxnLst>
    <dgm:cxn modelId="{0132CA09-093F-EF44-AEEE-AA66CA2121A2}" type="presOf" srcId="{5CAFFEDD-8B66-7147-B39C-37B5DB0FB449}" destId="{33EBE0CB-3A70-7B4C-97EC-5EEF782EB33B}" srcOrd="0" destOrd="0" presId="urn:microsoft.com/office/officeart/2005/8/layout/hierarchy4"/>
    <dgm:cxn modelId="{74758A1A-792B-F14C-8603-81AE872915E8}" srcId="{CEDCBE1B-02BD-DE4D-9C22-C5852E1A74D3}" destId="{E38143E8-18EE-104C-8989-02C2D06F61F1}" srcOrd="0" destOrd="0" parTransId="{3CD88369-9A2B-3A4A-8F57-D7B7845623F8}" sibTransId="{062E20F1-7A93-6A41-B783-865B76A726D8}"/>
    <dgm:cxn modelId="{1EB05421-02E3-0142-BAE2-6049FBB3F9F2}" srcId="{EB949099-AD82-F243-A342-1C00D9E0C111}" destId="{2FB1360D-9C9A-A141-A87B-AA84B198ABA2}" srcOrd="0" destOrd="0" parTransId="{98BC381A-1C78-CE45-880A-152C845C4AEA}" sibTransId="{F038FB41-61CA-2A4C-B1A3-DDF17F99156C}"/>
    <dgm:cxn modelId="{E46F273E-B326-6241-A16F-9AAA8C3FA022}" type="presOf" srcId="{CEDCBE1B-02BD-DE4D-9C22-C5852E1A74D3}" destId="{CF7951B6-E90E-9541-8D7E-3ACD67420161}" srcOrd="0" destOrd="0" presId="urn:microsoft.com/office/officeart/2005/8/layout/hierarchy4"/>
    <dgm:cxn modelId="{B56AD35B-D7C9-1049-81C5-9D55D7CDFAE8}" srcId="{5CAFFEDD-8B66-7147-B39C-37B5DB0FB449}" destId="{A6338B82-B701-5343-87B6-AE6F379242FF}" srcOrd="0" destOrd="0" parTransId="{81DC9C7F-A189-3841-9C57-26ED160CF801}" sibTransId="{0D078D2A-346A-364D-907D-D96867EDEEC4}"/>
    <dgm:cxn modelId="{C5E7765D-D066-FA4B-8C0F-2D0AF70768EE}" type="presOf" srcId="{E38143E8-18EE-104C-8989-02C2D06F61F1}" destId="{85C9959C-45CB-0E46-98EB-9CF5C3D44D20}" srcOrd="0" destOrd="0" presId="urn:microsoft.com/office/officeart/2005/8/layout/hierarchy4"/>
    <dgm:cxn modelId="{3322A87C-E327-154F-8973-FFA23A9CD202}" type="presOf" srcId="{2FB1360D-9C9A-A141-A87B-AA84B198ABA2}" destId="{6FA8E6A7-2574-1D49-8093-1358AECA9A86}" srcOrd="0" destOrd="0" presId="urn:microsoft.com/office/officeart/2005/8/layout/hierarchy4"/>
    <dgm:cxn modelId="{AF8D6081-10B9-0D4E-8A39-2099858741FB}" srcId="{E38143E8-18EE-104C-8989-02C2D06F61F1}" destId="{EB949099-AD82-F243-A342-1C00D9E0C111}" srcOrd="1" destOrd="0" parTransId="{39F5BB9C-38FB-4547-AE03-28B69E4DC53D}" sibTransId="{1FD42D44-1B3D-B94C-BD5D-19B4D41C8BAD}"/>
    <dgm:cxn modelId="{484D1CAE-FFFE-7741-9D0D-851D04964842}" type="presOf" srcId="{EB949099-AD82-F243-A342-1C00D9E0C111}" destId="{58D02BBA-BC89-624E-9821-AD421120DCB7}" srcOrd="0" destOrd="0" presId="urn:microsoft.com/office/officeart/2005/8/layout/hierarchy4"/>
    <dgm:cxn modelId="{F71B46B9-CD1C-8B4B-9720-D8C879D25B5C}" srcId="{E38143E8-18EE-104C-8989-02C2D06F61F1}" destId="{5CAFFEDD-8B66-7147-B39C-37B5DB0FB449}" srcOrd="0" destOrd="0" parTransId="{014BE442-8755-544F-BD98-8A0C0D2FD01B}" sibTransId="{5ED556C9-39DA-A346-828E-B68D542D2C48}"/>
    <dgm:cxn modelId="{EDC9B4D9-2048-D949-9F98-E33D982387C4}" type="presOf" srcId="{A6338B82-B701-5343-87B6-AE6F379242FF}" destId="{5F92F7E0-F5CE-6B45-94AF-B17A08C780C8}" srcOrd="0" destOrd="0" presId="urn:microsoft.com/office/officeart/2005/8/layout/hierarchy4"/>
    <dgm:cxn modelId="{903B9D1E-5852-8840-A219-D5A3F47D9032}" type="presParOf" srcId="{CF7951B6-E90E-9541-8D7E-3ACD67420161}" destId="{DC61B9D6-8687-4C4F-B8A6-0E55894E9714}" srcOrd="0" destOrd="0" presId="urn:microsoft.com/office/officeart/2005/8/layout/hierarchy4"/>
    <dgm:cxn modelId="{53481DFA-8671-8C4B-BF2D-51002EB2B296}" type="presParOf" srcId="{DC61B9D6-8687-4C4F-B8A6-0E55894E9714}" destId="{85C9959C-45CB-0E46-98EB-9CF5C3D44D20}" srcOrd="0" destOrd="0" presId="urn:microsoft.com/office/officeart/2005/8/layout/hierarchy4"/>
    <dgm:cxn modelId="{393E101E-1FEE-D149-B4EE-CCE82026BC8C}" type="presParOf" srcId="{DC61B9D6-8687-4C4F-B8A6-0E55894E9714}" destId="{76A63576-CAC2-1A45-B33C-17238F665A74}" srcOrd="1" destOrd="0" presId="urn:microsoft.com/office/officeart/2005/8/layout/hierarchy4"/>
    <dgm:cxn modelId="{C00AAB74-089A-7A4B-A56B-63EFC3F3EF3D}" type="presParOf" srcId="{DC61B9D6-8687-4C4F-B8A6-0E55894E9714}" destId="{A1F4E430-9B60-D740-851E-892F2BADACA6}" srcOrd="2" destOrd="0" presId="urn:microsoft.com/office/officeart/2005/8/layout/hierarchy4"/>
    <dgm:cxn modelId="{D453A7BF-2C2A-EC4F-A940-A156BD0687F8}" type="presParOf" srcId="{A1F4E430-9B60-D740-851E-892F2BADACA6}" destId="{F86119BE-17D3-0543-A0B8-5CC446CE88A3}" srcOrd="0" destOrd="0" presId="urn:microsoft.com/office/officeart/2005/8/layout/hierarchy4"/>
    <dgm:cxn modelId="{E4EABDB2-B551-724A-883D-9E2471E4D52F}" type="presParOf" srcId="{F86119BE-17D3-0543-A0B8-5CC446CE88A3}" destId="{33EBE0CB-3A70-7B4C-97EC-5EEF782EB33B}" srcOrd="0" destOrd="0" presId="urn:microsoft.com/office/officeart/2005/8/layout/hierarchy4"/>
    <dgm:cxn modelId="{D133D59A-7C79-1542-A4C2-6BB09D02E297}" type="presParOf" srcId="{F86119BE-17D3-0543-A0B8-5CC446CE88A3}" destId="{7114F54C-1D64-2F4B-92A3-0080770CFD1F}" srcOrd="1" destOrd="0" presId="urn:microsoft.com/office/officeart/2005/8/layout/hierarchy4"/>
    <dgm:cxn modelId="{603951BA-652A-C34F-8B59-65F285D15A62}" type="presParOf" srcId="{F86119BE-17D3-0543-A0B8-5CC446CE88A3}" destId="{D2F381B5-81DB-844B-858F-09292CF6A595}" srcOrd="2" destOrd="0" presId="urn:microsoft.com/office/officeart/2005/8/layout/hierarchy4"/>
    <dgm:cxn modelId="{EFD608AA-D448-324F-B598-A7B82C94ED93}" type="presParOf" srcId="{D2F381B5-81DB-844B-858F-09292CF6A595}" destId="{E4BDC6FC-A4DB-D14B-89FE-57EC21650B4A}" srcOrd="0" destOrd="0" presId="urn:microsoft.com/office/officeart/2005/8/layout/hierarchy4"/>
    <dgm:cxn modelId="{57A3CC31-8398-E544-AF4C-632F11199025}" type="presParOf" srcId="{E4BDC6FC-A4DB-D14B-89FE-57EC21650B4A}" destId="{5F92F7E0-F5CE-6B45-94AF-B17A08C780C8}" srcOrd="0" destOrd="0" presId="urn:microsoft.com/office/officeart/2005/8/layout/hierarchy4"/>
    <dgm:cxn modelId="{A4690A2A-CD2B-C542-9DEE-EF560B694237}" type="presParOf" srcId="{E4BDC6FC-A4DB-D14B-89FE-57EC21650B4A}" destId="{73093E43-0FE3-5C4B-9EAD-27B6ECBEFB9E}" srcOrd="1" destOrd="0" presId="urn:microsoft.com/office/officeart/2005/8/layout/hierarchy4"/>
    <dgm:cxn modelId="{A56D91EE-C88D-4D46-9BBD-457A18FD8070}" type="presParOf" srcId="{A1F4E430-9B60-D740-851E-892F2BADACA6}" destId="{1D6D69AB-A992-5341-925E-4EEFD1D42CC6}" srcOrd="1" destOrd="0" presId="urn:microsoft.com/office/officeart/2005/8/layout/hierarchy4"/>
    <dgm:cxn modelId="{94565460-8607-2744-B190-C7DB9E80C531}" type="presParOf" srcId="{A1F4E430-9B60-D740-851E-892F2BADACA6}" destId="{E833520D-190B-0C49-AA25-13EFC09ABF43}" srcOrd="2" destOrd="0" presId="urn:microsoft.com/office/officeart/2005/8/layout/hierarchy4"/>
    <dgm:cxn modelId="{D22AAA24-3566-924D-A752-79C39290996C}" type="presParOf" srcId="{E833520D-190B-0C49-AA25-13EFC09ABF43}" destId="{58D02BBA-BC89-624E-9821-AD421120DCB7}" srcOrd="0" destOrd="0" presId="urn:microsoft.com/office/officeart/2005/8/layout/hierarchy4"/>
    <dgm:cxn modelId="{C812C894-CA96-B64F-A4CE-3648CA53F60F}" type="presParOf" srcId="{E833520D-190B-0C49-AA25-13EFC09ABF43}" destId="{838C7B01-B5DA-9D44-A432-DE69268F17B2}" srcOrd="1" destOrd="0" presId="urn:microsoft.com/office/officeart/2005/8/layout/hierarchy4"/>
    <dgm:cxn modelId="{16B84EAE-D991-7647-9D46-F27F48C0BC17}" type="presParOf" srcId="{E833520D-190B-0C49-AA25-13EFC09ABF43}" destId="{58007EA0-F7F7-3D4F-962D-75FE4DA2B2A8}" srcOrd="2" destOrd="0" presId="urn:microsoft.com/office/officeart/2005/8/layout/hierarchy4"/>
    <dgm:cxn modelId="{C66913B8-54F0-9F4E-8A76-3EF12FCC0378}" type="presParOf" srcId="{58007EA0-F7F7-3D4F-962D-75FE4DA2B2A8}" destId="{733BB41B-0CB8-0148-97E5-16432566A11D}" srcOrd="0" destOrd="0" presId="urn:microsoft.com/office/officeart/2005/8/layout/hierarchy4"/>
    <dgm:cxn modelId="{BBAA89E8-0B6C-C44A-B2E0-545397D1A1B3}" type="presParOf" srcId="{733BB41B-0CB8-0148-97E5-16432566A11D}" destId="{6FA8E6A7-2574-1D49-8093-1358AECA9A86}" srcOrd="0" destOrd="0" presId="urn:microsoft.com/office/officeart/2005/8/layout/hierarchy4"/>
    <dgm:cxn modelId="{2706DA9E-B62D-E54C-9E32-8CF85E871A41}" type="presParOf" srcId="{733BB41B-0CB8-0148-97E5-16432566A11D}" destId="{D252DAAF-C67A-1949-95DD-B1597364E113}"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F3C9BC73-3266-3545-A883-D963707A47CE}" type="doc">
      <dgm:prSet loTypeId="urn:microsoft.com/office/officeart/2005/8/layout/default" loCatId="" qsTypeId="urn:microsoft.com/office/officeart/2005/8/quickstyle/simple3" qsCatId="simple" csTypeId="urn:microsoft.com/office/officeart/2005/8/colors/accent1_2" csCatId="accent1" phldr="1"/>
      <dgm:spPr/>
      <dgm:t>
        <a:bodyPr/>
        <a:lstStyle/>
        <a:p>
          <a:endParaRPr lang="en-US"/>
        </a:p>
      </dgm:t>
    </dgm:pt>
    <dgm:pt modelId="{A710F2C1-450D-104D-B6E8-0EC7C9C84E5C}">
      <dgm:prSet phldrT="[Text]" custT="1"/>
      <dgm:spPr/>
      <dgm:t>
        <a:bodyPr/>
        <a:lstStyle/>
        <a:p>
          <a:pPr rtl="1">
            <a:lnSpc>
              <a:spcPct val="150000"/>
            </a:lnSpc>
          </a:pPr>
          <a:r>
            <a:rPr lang="ar-SA" sz="1600" dirty="0">
              <a:latin typeface="Alexandria" pitchFamily="2" charset="-78"/>
              <a:cs typeface="Alexandria" pitchFamily="2" charset="-78"/>
            </a:rPr>
            <a:t>اعداد النشرات الصحفية عن أنشطة المؤسسة</a:t>
          </a:r>
          <a:endParaRPr lang="en-US" sz="1600" dirty="0">
            <a:latin typeface="Alexandria" pitchFamily="2" charset="-78"/>
            <a:cs typeface="Alexandria" pitchFamily="2" charset="-78"/>
          </a:endParaRPr>
        </a:p>
      </dgm:t>
    </dgm:pt>
    <dgm:pt modelId="{5B0D1A30-9EEC-0A4C-A93E-F110BF323FD7}" type="parTrans" cxnId="{D4FB5E52-4A1A-534C-8560-485CAA42F62C}">
      <dgm:prSet/>
      <dgm:spPr/>
      <dgm:t>
        <a:bodyPr/>
        <a:lstStyle/>
        <a:p>
          <a:pPr>
            <a:lnSpc>
              <a:spcPct val="150000"/>
            </a:lnSpc>
          </a:pPr>
          <a:endParaRPr lang="en-US" sz="1600">
            <a:latin typeface="Alexandria" pitchFamily="2" charset="-78"/>
            <a:cs typeface="Alexandria" pitchFamily="2" charset="-78"/>
          </a:endParaRPr>
        </a:p>
      </dgm:t>
    </dgm:pt>
    <dgm:pt modelId="{755C4368-2790-6446-8537-B4C6EF1586C7}" type="sibTrans" cxnId="{D4FB5E52-4A1A-534C-8560-485CAA42F62C}">
      <dgm:prSet/>
      <dgm:spPr/>
      <dgm:t>
        <a:bodyPr/>
        <a:lstStyle/>
        <a:p>
          <a:pPr>
            <a:lnSpc>
              <a:spcPct val="150000"/>
            </a:lnSpc>
          </a:pPr>
          <a:endParaRPr lang="en-US" sz="1600">
            <a:latin typeface="Alexandria" pitchFamily="2" charset="-78"/>
            <a:cs typeface="Alexandria" pitchFamily="2" charset="-78"/>
          </a:endParaRPr>
        </a:p>
      </dgm:t>
    </dgm:pt>
    <dgm:pt modelId="{5E309FED-CB29-E04A-8ACC-DA0F3D929B58}">
      <dgm:prSet phldrT="[Text]" custT="1"/>
      <dgm:spPr/>
      <dgm:t>
        <a:bodyPr/>
        <a:lstStyle/>
        <a:p>
          <a:pPr rtl="1">
            <a:lnSpc>
              <a:spcPct val="150000"/>
            </a:lnSpc>
          </a:pPr>
          <a:r>
            <a:rPr lang="ar-SA" sz="1600" dirty="0">
              <a:solidFill>
                <a:schemeClr val="tx1"/>
              </a:solidFill>
              <a:latin typeface="Alexandria" pitchFamily="2" charset="-78"/>
              <a:cs typeface="Alexandria" pitchFamily="2" charset="-78"/>
            </a:rPr>
            <a:t>تطوير العلاقات الإعلامية الإيجابية والعمل على استمالتها</a:t>
          </a:r>
          <a:endParaRPr lang="en-US" sz="1600" dirty="0">
            <a:solidFill>
              <a:schemeClr val="tx1"/>
            </a:solidFill>
            <a:latin typeface="Alexandria" pitchFamily="2" charset="-78"/>
            <a:cs typeface="Alexandria" pitchFamily="2" charset="-78"/>
          </a:endParaRPr>
        </a:p>
      </dgm:t>
    </dgm:pt>
    <dgm:pt modelId="{1A975814-6D7E-6549-A6D8-3B894F2A0BB4}" type="parTrans" cxnId="{E1442737-B231-5546-BE94-A6504AE02528}">
      <dgm:prSet/>
      <dgm:spPr/>
      <dgm:t>
        <a:bodyPr/>
        <a:lstStyle/>
        <a:p>
          <a:pPr>
            <a:lnSpc>
              <a:spcPct val="150000"/>
            </a:lnSpc>
          </a:pPr>
          <a:endParaRPr lang="en-US" sz="1600">
            <a:latin typeface="Alexandria" pitchFamily="2" charset="-78"/>
            <a:cs typeface="Alexandria" pitchFamily="2" charset="-78"/>
          </a:endParaRPr>
        </a:p>
      </dgm:t>
    </dgm:pt>
    <dgm:pt modelId="{CF0492EC-95B8-BC4F-B126-F06C1293B99A}" type="sibTrans" cxnId="{E1442737-B231-5546-BE94-A6504AE02528}">
      <dgm:prSet/>
      <dgm:spPr/>
      <dgm:t>
        <a:bodyPr/>
        <a:lstStyle/>
        <a:p>
          <a:pPr>
            <a:lnSpc>
              <a:spcPct val="150000"/>
            </a:lnSpc>
          </a:pPr>
          <a:endParaRPr lang="en-US" sz="1600">
            <a:latin typeface="Alexandria" pitchFamily="2" charset="-78"/>
            <a:cs typeface="Alexandria" pitchFamily="2" charset="-78"/>
          </a:endParaRPr>
        </a:p>
      </dgm:t>
    </dgm:pt>
    <dgm:pt modelId="{DCD6A449-5EF0-8B43-98F7-C59FAAFE5C1F}">
      <dgm:prSet phldrT="[Text]" custT="1"/>
      <dgm:spPr/>
      <dgm:t>
        <a:bodyPr/>
        <a:lstStyle/>
        <a:p>
          <a:pPr rtl="1">
            <a:lnSpc>
              <a:spcPct val="150000"/>
            </a:lnSpc>
          </a:pPr>
          <a:r>
            <a:rPr lang="ar-SA" sz="1600" dirty="0">
              <a:solidFill>
                <a:schemeClr val="tx1"/>
              </a:solidFill>
              <a:latin typeface="Alexandria" pitchFamily="2" charset="-78"/>
              <a:cs typeface="Alexandria" pitchFamily="2" charset="-78"/>
            </a:rPr>
            <a:t>اسداء المشورة الى الإدارة العليا في كل ما يتعلق بها أو بسياستها أو سمعتها.</a:t>
          </a:r>
          <a:endParaRPr lang="en-US" sz="1600" dirty="0">
            <a:solidFill>
              <a:schemeClr val="tx1"/>
            </a:solidFill>
            <a:latin typeface="Alexandria" pitchFamily="2" charset="-78"/>
            <a:cs typeface="Alexandria" pitchFamily="2" charset="-78"/>
          </a:endParaRPr>
        </a:p>
      </dgm:t>
    </dgm:pt>
    <dgm:pt modelId="{51C6617D-D6DF-C842-AEE1-7C34487BC9B2}" type="parTrans" cxnId="{446A0E29-A96E-D145-B828-7C01013A1027}">
      <dgm:prSet/>
      <dgm:spPr/>
      <dgm:t>
        <a:bodyPr/>
        <a:lstStyle/>
        <a:p>
          <a:pPr>
            <a:lnSpc>
              <a:spcPct val="150000"/>
            </a:lnSpc>
          </a:pPr>
          <a:endParaRPr lang="en-US" sz="1600">
            <a:latin typeface="Alexandria" pitchFamily="2" charset="-78"/>
            <a:cs typeface="Alexandria" pitchFamily="2" charset="-78"/>
          </a:endParaRPr>
        </a:p>
      </dgm:t>
    </dgm:pt>
    <dgm:pt modelId="{F8490B6D-03E5-374D-A0EC-909CCA4964DE}" type="sibTrans" cxnId="{446A0E29-A96E-D145-B828-7C01013A1027}">
      <dgm:prSet/>
      <dgm:spPr/>
      <dgm:t>
        <a:bodyPr/>
        <a:lstStyle/>
        <a:p>
          <a:pPr>
            <a:lnSpc>
              <a:spcPct val="150000"/>
            </a:lnSpc>
          </a:pPr>
          <a:endParaRPr lang="en-US" sz="1600">
            <a:latin typeface="Alexandria" pitchFamily="2" charset="-78"/>
            <a:cs typeface="Alexandria" pitchFamily="2" charset="-78"/>
          </a:endParaRPr>
        </a:p>
      </dgm:t>
    </dgm:pt>
    <dgm:pt modelId="{52A17E30-E9D8-CA4A-A7B3-DBF071B611ED}">
      <dgm:prSet phldrT="[Text]" custT="1"/>
      <dgm:spPr/>
      <dgm:t>
        <a:bodyPr/>
        <a:lstStyle/>
        <a:p>
          <a:pPr rtl="1">
            <a:lnSpc>
              <a:spcPct val="150000"/>
            </a:lnSpc>
          </a:pPr>
          <a:r>
            <a:rPr lang="ar-SA" sz="1600" dirty="0">
              <a:latin typeface="Alexandria" pitchFamily="2" charset="-78"/>
              <a:cs typeface="Alexandria" pitchFamily="2" charset="-78"/>
            </a:rPr>
            <a:t>تنظيم الاحتفاليات والمراسم.</a:t>
          </a:r>
          <a:endParaRPr lang="en-US" sz="1600" dirty="0">
            <a:latin typeface="Alexandria" pitchFamily="2" charset="-78"/>
            <a:cs typeface="Alexandria" pitchFamily="2" charset="-78"/>
          </a:endParaRPr>
        </a:p>
      </dgm:t>
    </dgm:pt>
    <dgm:pt modelId="{FDB38354-CEB1-914B-899E-70BE3E977117}" type="parTrans" cxnId="{09DC3848-EA9E-1C4A-ADDA-3D29E7665FED}">
      <dgm:prSet/>
      <dgm:spPr/>
      <dgm:t>
        <a:bodyPr/>
        <a:lstStyle/>
        <a:p>
          <a:pPr>
            <a:lnSpc>
              <a:spcPct val="150000"/>
            </a:lnSpc>
          </a:pPr>
          <a:endParaRPr lang="en-US" sz="1600">
            <a:latin typeface="Alexandria" pitchFamily="2" charset="-78"/>
            <a:cs typeface="Alexandria" pitchFamily="2" charset="-78"/>
          </a:endParaRPr>
        </a:p>
      </dgm:t>
    </dgm:pt>
    <dgm:pt modelId="{A9AE47A5-01A9-204D-9E64-0C3F45E63ADB}" type="sibTrans" cxnId="{09DC3848-EA9E-1C4A-ADDA-3D29E7665FED}">
      <dgm:prSet/>
      <dgm:spPr/>
      <dgm:t>
        <a:bodyPr/>
        <a:lstStyle/>
        <a:p>
          <a:pPr>
            <a:lnSpc>
              <a:spcPct val="150000"/>
            </a:lnSpc>
          </a:pPr>
          <a:endParaRPr lang="en-US" sz="1600">
            <a:latin typeface="Alexandria" pitchFamily="2" charset="-78"/>
            <a:cs typeface="Alexandria" pitchFamily="2" charset="-78"/>
          </a:endParaRPr>
        </a:p>
      </dgm:t>
    </dgm:pt>
    <dgm:pt modelId="{4B5B4B86-6EC0-3644-B0CF-68E795CC8FD9}">
      <dgm:prSet phldrT="[Text]" custT="1"/>
      <dgm:spPr/>
      <dgm:t>
        <a:bodyPr/>
        <a:lstStyle/>
        <a:p>
          <a:pPr rtl="1">
            <a:lnSpc>
              <a:spcPct val="150000"/>
            </a:lnSpc>
          </a:pPr>
          <a:r>
            <a:rPr lang="ar-SA" sz="1600" dirty="0">
              <a:latin typeface="Alexandria" pitchFamily="2" charset="-78"/>
              <a:cs typeface="Alexandria" pitchFamily="2" charset="-78"/>
            </a:rPr>
            <a:t>العمل على وصول المعلومات الى الجمهور في أفضل شكل لإبراز المؤسسة كمواطن صالح.</a:t>
          </a:r>
          <a:endParaRPr lang="en-US" sz="1600" dirty="0">
            <a:latin typeface="Alexandria" pitchFamily="2" charset="-78"/>
            <a:cs typeface="Alexandria" pitchFamily="2" charset="-78"/>
          </a:endParaRPr>
        </a:p>
      </dgm:t>
    </dgm:pt>
    <dgm:pt modelId="{6BB39A7E-6BB3-6B49-91E4-E5CFC6580ACB}" type="parTrans" cxnId="{B1186AA6-31F1-E14E-8984-DB68406476C9}">
      <dgm:prSet/>
      <dgm:spPr/>
      <dgm:t>
        <a:bodyPr/>
        <a:lstStyle/>
        <a:p>
          <a:pPr>
            <a:lnSpc>
              <a:spcPct val="150000"/>
            </a:lnSpc>
          </a:pPr>
          <a:endParaRPr lang="en-US" sz="1600">
            <a:latin typeface="Alexandria" pitchFamily="2" charset="-78"/>
            <a:cs typeface="Alexandria" pitchFamily="2" charset="-78"/>
          </a:endParaRPr>
        </a:p>
      </dgm:t>
    </dgm:pt>
    <dgm:pt modelId="{7BFBC502-EDA5-D443-A523-6CE458AB0C46}" type="sibTrans" cxnId="{B1186AA6-31F1-E14E-8984-DB68406476C9}">
      <dgm:prSet/>
      <dgm:spPr/>
      <dgm:t>
        <a:bodyPr/>
        <a:lstStyle/>
        <a:p>
          <a:pPr>
            <a:lnSpc>
              <a:spcPct val="150000"/>
            </a:lnSpc>
          </a:pPr>
          <a:endParaRPr lang="en-US" sz="1600">
            <a:latin typeface="Alexandria" pitchFamily="2" charset="-78"/>
            <a:cs typeface="Alexandria" pitchFamily="2" charset="-78"/>
          </a:endParaRPr>
        </a:p>
      </dgm:t>
    </dgm:pt>
    <dgm:pt modelId="{8AF108B1-1311-714C-B65A-E9FB02B7150F}" type="pres">
      <dgm:prSet presAssocID="{F3C9BC73-3266-3545-A883-D963707A47CE}" presName="diagram" presStyleCnt="0">
        <dgm:presLayoutVars>
          <dgm:dir/>
          <dgm:resizeHandles val="exact"/>
        </dgm:presLayoutVars>
      </dgm:prSet>
      <dgm:spPr/>
    </dgm:pt>
    <dgm:pt modelId="{D677294A-98A5-324F-BF2A-727E92FD484C}" type="pres">
      <dgm:prSet presAssocID="{A710F2C1-450D-104D-B6E8-0EC7C9C84E5C}" presName="node" presStyleLbl="node1" presStyleIdx="0" presStyleCnt="5">
        <dgm:presLayoutVars>
          <dgm:bulletEnabled val="1"/>
        </dgm:presLayoutVars>
      </dgm:prSet>
      <dgm:spPr/>
    </dgm:pt>
    <dgm:pt modelId="{BEB01DDD-C5FC-D74B-BEB9-23A59334A4DC}" type="pres">
      <dgm:prSet presAssocID="{755C4368-2790-6446-8537-B4C6EF1586C7}" presName="sibTrans" presStyleCnt="0"/>
      <dgm:spPr/>
    </dgm:pt>
    <dgm:pt modelId="{A2896A10-89C9-9D4E-9ADF-7A7B3A5071BE}" type="pres">
      <dgm:prSet presAssocID="{5E309FED-CB29-E04A-8ACC-DA0F3D929B58}" presName="node" presStyleLbl="node1" presStyleIdx="1" presStyleCnt="5">
        <dgm:presLayoutVars>
          <dgm:bulletEnabled val="1"/>
        </dgm:presLayoutVars>
      </dgm:prSet>
      <dgm:spPr/>
    </dgm:pt>
    <dgm:pt modelId="{A0139C6E-B9E4-7240-B1F3-D5DAA4F434AE}" type="pres">
      <dgm:prSet presAssocID="{CF0492EC-95B8-BC4F-B126-F06C1293B99A}" presName="sibTrans" presStyleCnt="0"/>
      <dgm:spPr/>
    </dgm:pt>
    <dgm:pt modelId="{86E8D2B5-091B-B44A-A8A7-63F0A51C5679}" type="pres">
      <dgm:prSet presAssocID="{DCD6A449-5EF0-8B43-98F7-C59FAAFE5C1F}" presName="node" presStyleLbl="node1" presStyleIdx="2" presStyleCnt="5">
        <dgm:presLayoutVars>
          <dgm:bulletEnabled val="1"/>
        </dgm:presLayoutVars>
      </dgm:prSet>
      <dgm:spPr/>
    </dgm:pt>
    <dgm:pt modelId="{E5A9FC58-7C81-904C-9533-ACAB4551F1E7}" type="pres">
      <dgm:prSet presAssocID="{F8490B6D-03E5-374D-A0EC-909CCA4964DE}" presName="sibTrans" presStyleCnt="0"/>
      <dgm:spPr/>
    </dgm:pt>
    <dgm:pt modelId="{1B792F95-E209-DE43-921C-50262171CEB7}" type="pres">
      <dgm:prSet presAssocID="{52A17E30-E9D8-CA4A-A7B3-DBF071B611ED}" presName="node" presStyleLbl="node1" presStyleIdx="3" presStyleCnt="5">
        <dgm:presLayoutVars>
          <dgm:bulletEnabled val="1"/>
        </dgm:presLayoutVars>
      </dgm:prSet>
      <dgm:spPr/>
    </dgm:pt>
    <dgm:pt modelId="{C3A4ABEE-7FFE-354E-A72D-FB72F6D7A0C9}" type="pres">
      <dgm:prSet presAssocID="{A9AE47A5-01A9-204D-9E64-0C3F45E63ADB}" presName="sibTrans" presStyleCnt="0"/>
      <dgm:spPr/>
    </dgm:pt>
    <dgm:pt modelId="{04535461-3C36-E04B-A003-A677EB41E8FD}" type="pres">
      <dgm:prSet presAssocID="{4B5B4B86-6EC0-3644-B0CF-68E795CC8FD9}" presName="node" presStyleLbl="node1" presStyleIdx="4" presStyleCnt="5">
        <dgm:presLayoutVars>
          <dgm:bulletEnabled val="1"/>
        </dgm:presLayoutVars>
      </dgm:prSet>
      <dgm:spPr/>
    </dgm:pt>
  </dgm:ptLst>
  <dgm:cxnLst>
    <dgm:cxn modelId="{FDAEA802-B0BD-064E-9E81-D063D331E30E}" type="presOf" srcId="{52A17E30-E9D8-CA4A-A7B3-DBF071B611ED}" destId="{1B792F95-E209-DE43-921C-50262171CEB7}" srcOrd="0" destOrd="0" presId="urn:microsoft.com/office/officeart/2005/8/layout/default"/>
    <dgm:cxn modelId="{446A0E29-A96E-D145-B828-7C01013A1027}" srcId="{F3C9BC73-3266-3545-A883-D963707A47CE}" destId="{DCD6A449-5EF0-8B43-98F7-C59FAAFE5C1F}" srcOrd="2" destOrd="0" parTransId="{51C6617D-D6DF-C842-AEE1-7C34487BC9B2}" sibTransId="{F8490B6D-03E5-374D-A0EC-909CCA4964DE}"/>
    <dgm:cxn modelId="{E1442737-B231-5546-BE94-A6504AE02528}" srcId="{F3C9BC73-3266-3545-A883-D963707A47CE}" destId="{5E309FED-CB29-E04A-8ACC-DA0F3D929B58}" srcOrd="1" destOrd="0" parTransId="{1A975814-6D7E-6549-A6D8-3B894F2A0BB4}" sibTransId="{CF0492EC-95B8-BC4F-B126-F06C1293B99A}"/>
    <dgm:cxn modelId="{0859E344-C18B-0C4C-A52B-C04F6B44F7DA}" type="presOf" srcId="{DCD6A449-5EF0-8B43-98F7-C59FAAFE5C1F}" destId="{86E8D2B5-091B-B44A-A8A7-63F0A51C5679}" srcOrd="0" destOrd="0" presId="urn:microsoft.com/office/officeart/2005/8/layout/default"/>
    <dgm:cxn modelId="{09DC3848-EA9E-1C4A-ADDA-3D29E7665FED}" srcId="{F3C9BC73-3266-3545-A883-D963707A47CE}" destId="{52A17E30-E9D8-CA4A-A7B3-DBF071B611ED}" srcOrd="3" destOrd="0" parTransId="{FDB38354-CEB1-914B-899E-70BE3E977117}" sibTransId="{A9AE47A5-01A9-204D-9E64-0C3F45E63ADB}"/>
    <dgm:cxn modelId="{6A96E651-317E-F843-B09C-F6808498C157}" type="presOf" srcId="{A710F2C1-450D-104D-B6E8-0EC7C9C84E5C}" destId="{D677294A-98A5-324F-BF2A-727E92FD484C}" srcOrd="0" destOrd="0" presId="urn:microsoft.com/office/officeart/2005/8/layout/default"/>
    <dgm:cxn modelId="{D4FB5E52-4A1A-534C-8560-485CAA42F62C}" srcId="{F3C9BC73-3266-3545-A883-D963707A47CE}" destId="{A710F2C1-450D-104D-B6E8-0EC7C9C84E5C}" srcOrd="0" destOrd="0" parTransId="{5B0D1A30-9EEC-0A4C-A93E-F110BF323FD7}" sibTransId="{755C4368-2790-6446-8537-B4C6EF1586C7}"/>
    <dgm:cxn modelId="{B1186AA6-31F1-E14E-8984-DB68406476C9}" srcId="{F3C9BC73-3266-3545-A883-D963707A47CE}" destId="{4B5B4B86-6EC0-3644-B0CF-68E795CC8FD9}" srcOrd="4" destOrd="0" parTransId="{6BB39A7E-6BB3-6B49-91E4-E5CFC6580ACB}" sibTransId="{7BFBC502-EDA5-D443-A523-6CE458AB0C46}"/>
    <dgm:cxn modelId="{D26446AE-284D-8345-96D6-32E94F2A0E94}" type="presOf" srcId="{F3C9BC73-3266-3545-A883-D963707A47CE}" destId="{8AF108B1-1311-714C-B65A-E9FB02B7150F}" srcOrd="0" destOrd="0" presId="urn:microsoft.com/office/officeart/2005/8/layout/default"/>
    <dgm:cxn modelId="{584039BB-3A18-DD4A-87A5-EC3DE16FE7EC}" type="presOf" srcId="{5E309FED-CB29-E04A-8ACC-DA0F3D929B58}" destId="{A2896A10-89C9-9D4E-9ADF-7A7B3A5071BE}" srcOrd="0" destOrd="0" presId="urn:microsoft.com/office/officeart/2005/8/layout/default"/>
    <dgm:cxn modelId="{B048D5C6-7FDB-0A4A-BF95-572526F95D5F}" type="presOf" srcId="{4B5B4B86-6EC0-3644-B0CF-68E795CC8FD9}" destId="{04535461-3C36-E04B-A003-A677EB41E8FD}" srcOrd="0" destOrd="0" presId="urn:microsoft.com/office/officeart/2005/8/layout/default"/>
    <dgm:cxn modelId="{FF3A0B0B-F3DF-A344-A2F8-5B0A473F16A0}" type="presParOf" srcId="{8AF108B1-1311-714C-B65A-E9FB02B7150F}" destId="{D677294A-98A5-324F-BF2A-727E92FD484C}" srcOrd="0" destOrd="0" presId="urn:microsoft.com/office/officeart/2005/8/layout/default"/>
    <dgm:cxn modelId="{87032871-F1B0-7048-95BD-3BE95787034A}" type="presParOf" srcId="{8AF108B1-1311-714C-B65A-E9FB02B7150F}" destId="{BEB01DDD-C5FC-D74B-BEB9-23A59334A4DC}" srcOrd="1" destOrd="0" presId="urn:microsoft.com/office/officeart/2005/8/layout/default"/>
    <dgm:cxn modelId="{7C750FDC-9000-A746-9C8D-7A5A503417C5}" type="presParOf" srcId="{8AF108B1-1311-714C-B65A-E9FB02B7150F}" destId="{A2896A10-89C9-9D4E-9ADF-7A7B3A5071BE}" srcOrd="2" destOrd="0" presId="urn:microsoft.com/office/officeart/2005/8/layout/default"/>
    <dgm:cxn modelId="{0E7C081B-E37C-0448-B035-AF4B1640147D}" type="presParOf" srcId="{8AF108B1-1311-714C-B65A-E9FB02B7150F}" destId="{A0139C6E-B9E4-7240-B1F3-D5DAA4F434AE}" srcOrd="3" destOrd="0" presId="urn:microsoft.com/office/officeart/2005/8/layout/default"/>
    <dgm:cxn modelId="{2F61AB93-545A-FB47-8678-6DFCD7A38DDB}" type="presParOf" srcId="{8AF108B1-1311-714C-B65A-E9FB02B7150F}" destId="{86E8D2B5-091B-B44A-A8A7-63F0A51C5679}" srcOrd="4" destOrd="0" presId="urn:microsoft.com/office/officeart/2005/8/layout/default"/>
    <dgm:cxn modelId="{1DA991B8-B9F3-A946-870C-685A2BDCB129}" type="presParOf" srcId="{8AF108B1-1311-714C-B65A-E9FB02B7150F}" destId="{E5A9FC58-7C81-904C-9533-ACAB4551F1E7}" srcOrd="5" destOrd="0" presId="urn:microsoft.com/office/officeart/2005/8/layout/default"/>
    <dgm:cxn modelId="{FF9C65CC-D10E-DF42-9A3B-AD5362477541}" type="presParOf" srcId="{8AF108B1-1311-714C-B65A-E9FB02B7150F}" destId="{1B792F95-E209-DE43-921C-50262171CEB7}" srcOrd="6" destOrd="0" presId="urn:microsoft.com/office/officeart/2005/8/layout/default"/>
    <dgm:cxn modelId="{D8DBD726-4A59-A94C-AA6D-D8B01ACD03F9}" type="presParOf" srcId="{8AF108B1-1311-714C-B65A-E9FB02B7150F}" destId="{C3A4ABEE-7FFE-354E-A72D-FB72F6D7A0C9}" srcOrd="7" destOrd="0" presId="urn:microsoft.com/office/officeart/2005/8/layout/default"/>
    <dgm:cxn modelId="{76125D41-706B-DB46-9337-2ADB6B068FF0}" type="presParOf" srcId="{8AF108B1-1311-714C-B65A-E9FB02B7150F}" destId="{04535461-3C36-E04B-A003-A677EB41E8FD}"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F32A41C-4356-3B4C-A7B9-2FD98A7DC9A2}" type="doc">
      <dgm:prSet loTypeId="urn:microsoft.com/office/officeart/2005/8/layout/default" loCatId="" qsTypeId="urn:microsoft.com/office/officeart/2005/8/quickstyle/simple1" qsCatId="simple" csTypeId="urn:microsoft.com/office/officeart/2005/8/colors/accent1_2" csCatId="accent1" phldr="1"/>
      <dgm:spPr/>
      <dgm:t>
        <a:bodyPr/>
        <a:lstStyle/>
        <a:p>
          <a:endParaRPr lang="en-US"/>
        </a:p>
      </dgm:t>
    </dgm:pt>
    <dgm:pt modelId="{2B5A2020-337C-0849-8856-7C828FCF2F8C}">
      <dgm:prSet phldrT="[Text]" custT="1"/>
      <dgm:spPr/>
      <dgm:t>
        <a:bodyPr/>
        <a:lstStyle/>
        <a:p>
          <a:pPr rtl="1">
            <a:lnSpc>
              <a:spcPct val="150000"/>
            </a:lnSpc>
          </a:pPr>
          <a:r>
            <a:rPr lang="ar-SA" sz="1600" dirty="0">
              <a:latin typeface="Alexandria" pitchFamily="2" charset="-78"/>
              <a:cs typeface="Alexandria" pitchFamily="2" charset="-78"/>
            </a:rPr>
            <a:t>التواصل مع ممارسي العلاقات العامة في المؤسسات الأخرى لتنسيق الجهود.</a:t>
          </a:r>
          <a:endParaRPr lang="en-US" sz="1600" dirty="0">
            <a:latin typeface="Alexandria" pitchFamily="2" charset="-78"/>
            <a:cs typeface="Alexandria" pitchFamily="2" charset="-78"/>
          </a:endParaRPr>
        </a:p>
      </dgm:t>
    </dgm:pt>
    <dgm:pt modelId="{97761888-0FE7-044F-9EA6-B14E38A3B579}" type="parTrans" cxnId="{17869448-BCCD-194A-882C-DE697934AD04}">
      <dgm:prSet/>
      <dgm:spPr/>
      <dgm:t>
        <a:bodyPr/>
        <a:lstStyle/>
        <a:p>
          <a:pPr>
            <a:lnSpc>
              <a:spcPct val="150000"/>
            </a:lnSpc>
          </a:pPr>
          <a:endParaRPr lang="en-US" sz="1600">
            <a:latin typeface="Alexandria" pitchFamily="2" charset="-78"/>
            <a:cs typeface="Alexandria" pitchFamily="2" charset="-78"/>
          </a:endParaRPr>
        </a:p>
      </dgm:t>
    </dgm:pt>
    <dgm:pt modelId="{99B44539-5F61-AF4A-9F59-8DCC981A1BD6}" type="sibTrans" cxnId="{17869448-BCCD-194A-882C-DE697934AD04}">
      <dgm:prSet/>
      <dgm:spPr/>
      <dgm:t>
        <a:bodyPr/>
        <a:lstStyle/>
        <a:p>
          <a:pPr>
            <a:lnSpc>
              <a:spcPct val="150000"/>
            </a:lnSpc>
          </a:pPr>
          <a:endParaRPr lang="en-US" sz="1600">
            <a:latin typeface="Alexandria" pitchFamily="2" charset="-78"/>
            <a:cs typeface="Alexandria" pitchFamily="2" charset="-78"/>
          </a:endParaRPr>
        </a:p>
      </dgm:t>
    </dgm:pt>
    <dgm:pt modelId="{5FFEED18-4B79-AD49-900A-5E4A4ADAFA4D}">
      <dgm:prSet phldrT="[Text]" custT="1"/>
      <dgm:spPr/>
      <dgm:t>
        <a:bodyPr/>
        <a:lstStyle/>
        <a:p>
          <a:pPr rtl="0">
            <a:lnSpc>
              <a:spcPct val="150000"/>
            </a:lnSpc>
          </a:pPr>
          <a:r>
            <a:rPr lang="ar-SA" sz="1600" dirty="0">
              <a:latin typeface="Alexandria" pitchFamily="2" charset="-78"/>
              <a:cs typeface="Alexandria" pitchFamily="2" charset="-78"/>
            </a:rPr>
            <a:t>معاونة الإدارة في اعداد التقرير السنوي .</a:t>
          </a:r>
          <a:endParaRPr lang="en-US" sz="1600" dirty="0">
            <a:latin typeface="Alexandria" pitchFamily="2" charset="-78"/>
            <a:cs typeface="Alexandria" pitchFamily="2" charset="-78"/>
          </a:endParaRPr>
        </a:p>
      </dgm:t>
    </dgm:pt>
    <dgm:pt modelId="{C2AECE55-1009-744E-A1F5-67BD85E122EA}" type="parTrans" cxnId="{C7D21A30-F668-BC45-B707-9EB7F1933BEE}">
      <dgm:prSet/>
      <dgm:spPr/>
      <dgm:t>
        <a:bodyPr/>
        <a:lstStyle/>
        <a:p>
          <a:pPr>
            <a:lnSpc>
              <a:spcPct val="150000"/>
            </a:lnSpc>
          </a:pPr>
          <a:endParaRPr lang="en-US" sz="1600">
            <a:latin typeface="Alexandria" pitchFamily="2" charset="-78"/>
            <a:cs typeface="Alexandria" pitchFamily="2" charset="-78"/>
          </a:endParaRPr>
        </a:p>
      </dgm:t>
    </dgm:pt>
    <dgm:pt modelId="{E6325721-32AF-FD45-9B47-D57DE98A27C4}" type="sibTrans" cxnId="{C7D21A30-F668-BC45-B707-9EB7F1933BEE}">
      <dgm:prSet/>
      <dgm:spPr/>
      <dgm:t>
        <a:bodyPr/>
        <a:lstStyle/>
        <a:p>
          <a:pPr>
            <a:lnSpc>
              <a:spcPct val="150000"/>
            </a:lnSpc>
          </a:pPr>
          <a:endParaRPr lang="en-US" sz="1600">
            <a:latin typeface="Alexandria" pitchFamily="2" charset="-78"/>
            <a:cs typeface="Alexandria" pitchFamily="2" charset="-78"/>
          </a:endParaRPr>
        </a:p>
      </dgm:t>
    </dgm:pt>
    <dgm:pt modelId="{50691306-E15F-3744-9D5B-3110B3632170}">
      <dgm:prSet phldrT="[Text]" custT="1"/>
      <dgm:spPr/>
      <dgm:t>
        <a:bodyPr/>
        <a:lstStyle/>
        <a:p>
          <a:pPr rtl="1">
            <a:lnSpc>
              <a:spcPct val="150000"/>
            </a:lnSpc>
          </a:pPr>
          <a:r>
            <a:rPr lang="ar-SA" sz="1600" dirty="0">
              <a:latin typeface="Alexandria" pitchFamily="2" charset="-78"/>
              <a:cs typeface="Alexandria" pitchFamily="2" charset="-78"/>
            </a:rPr>
            <a:t>وضع برامج زيارات الهيئات أو الأفراد للمؤسسة والاشراف على تنفيذها.</a:t>
          </a:r>
          <a:endParaRPr lang="en-US" sz="1600" dirty="0">
            <a:latin typeface="Alexandria" pitchFamily="2" charset="-78"/>
            <a:cs typeface="Alexandria" pitchFamily="2" charset="-78"/>
          </a:endParaRPr>
        </a:p>
      </dgm:t>
    </dgm:pt>
    <dgm:pt modelId="{E18E9C0E-C83E-4246-95D9-B6A745815481}" type="parTrans" cxnId="{1E8F89E2-5F3A-AB49-BC45-FC2178710741}">
      <dgm:prSet/>
      <dgm:spPr/>
      <dgm:t>
        <a:bodyPr/>
        <a:lstStyle/>
        <a:p>
          <a:pPr>
            <a:lnSpc>
              <a:spcPct val="150000"/>
            </a:lnSpc>
          </a:pPr>
          <a:endParaRPr lang="en-US" sz="1600">
            <a:latin typeface="Alexandria" pitchFamily="2" charset="-78"/>
            <a:cs typeface="Alexandria" pitchFamily="2" charset="-78"/>
          </a:endParaRPr>
        </a:p>
      </dgm:t>
    </dgm:pt>
    <dgm:pt modelId="{351101F1-708F-B949-81AB-4ECE889839EC}" type="sibTrans" cxnId="{1E8F89E2-5F3A-AB49-BC45-FC2178710741}">
      <dgm:prSet/>
      <dgm:spPr/>
      <dgm:t>
        <a:bodyPr/>
        <a:lstStyle/>
        <a:p>
          <a:pPr>
            <a:lnSpc>
              <a:spcPct val="150000"/>
            </a:lnSpc>
          </a:pPr>
          <a:endParaRPr lang="en-US" sz="1600">
            <a:latin typeface="Alexandria" pitchFamily="2" charset="-78"/>
            <a:cs typeface="Alexandria" pitchFamily="2" charset="-78"/>
          </a:endParaRPr>
        </a:p>
      </dgm:t>
    </dgm:pt>
    <dgm:pt modelId="{80167883-0416-F44D-AEE8-735672EC53BB}">
      <dgm:prSet phldrT="[Text]" custT="1"/>
      <dgm:spPr/>
      <dgm:t>
        <a:bodyPr/>
        <a:lstStyle/>
        <a:p>
          <a:pPr rtl="1">
            <a:lnSpc>
              <a:spcPct val="150000"/>
            </a:lnSpc>
          </a:pPr>
          <a:r>
            <a:rPr lang="ar-SA" sz="1600" dirty="0">
              <a:latin typeface="Alexandria" pitchFamily="2" charset="-78"/>
              <a:cs typeface="Alexandria" pitchFamily="2" charset="-78"/>
            </a:rPr>
            <a:t>اعداد ميزانية العلاقات العامة لعرضها علي مجلس إدارة المؤسسة.</a:t>
          </a:r>
          <a:endParaRPr lang="en-US" sz="1600" dirty="0">
            <a:latin typeface="Alexandria" pitchFamily="2" charset="-78"/>
            <a:cs typeface="Alexandria" pitchFamily="2" charset="-78"/>
          </a:endParaRPr>
        </a:p>
      </dgm:t>
    </dgm:pt>
    <dgm:pt modelId="{92C95FBF-661E-0348-B134-285EF6EDBF63}" type="parTrans" cxnId="{01C51185-BC81-B842-9934-37563B1C47FF}">
      <dgm:prSet/>
      <dgm:spPr/>
      <dgm:t>
        <a:bodyPr/>
        <a:lstStyle/>
        <a:p>
          <a:pPr>
            <a:lnSpc>
              <a:spcPct val="150000"/>
            </a:lnSpc>
          </a:pPr>
          <a:endParaRPr lang="en-US" sz="1600">
            <a:latin typeface="Alexandria" pitchFamily="2" charset="-78"/>
            <a:cs typeface="Alexandria" pitchFamily="2" charset="-78"/>
          </a:endParaRPr>
        </a:p>
      </dgm:t>
    </dgm:pt>
    <dgm:pt modelId="{7CAE47D0-A1B9-654B-818D-CE6C0EDF9EB1}" type="sibTrans" cxnId="{01C51185-BC81-B842-9934-37563B1C47FF}">
      <dgm:prSet/>
      <dgm:spPr/>
      <dgm:t>
        <a:bodyPr/>
        <a:lstStyle/>
        <a:p>
          <a:pPr>
            <a:lnSpc>
              <a:spcPct val="150000"/>
            </a:lnSpc>
          </a:pPr>
          <a:endParaRPr lang="en-US" sz="1600">
            <a:latin typeface="Alexandria" pitchFamily="2" charset="-78"/>
            <a:cs typeface="Alexandria" pitchFamily="2" charset="-78"/>
          </a:endParaRPr>
        </a:p>
      </dgm:t>
    </dgm:pt>
    <dgm:pt modelId="{57BA1B48-F24A-1643-BD56-E435AC58C0CD}">
      <dgm:prSet phldrT="[Text]" custT="1"/>
      <dgm:spPr/>
      <dgm:t>
        <a:bodyPr/>
        <a:lstStyle/>
        <a:p>
          <a:pPr rtl="1">
            <a:lnSpc>
              <a:spcPct val="150000"/>
            </a:lnSpc>
          </a:pPr>
          <a:r>
            <a:rPr lang="ar-SA" sz="1600" dirty="0">
              <a:latin typeface="Alexandria" pitchFamily="2" charset="-78"/>
              <a:cs typeface="Alexandria" pitchFamily="2" charset="-78"/>
            </a:rPr>
            <a:t>التواصل مع مديري الإدارات والأقسام الأخرى بالمؤسسة.</a:t>
          </a:r>
          <a:endParaRPr lang="en-US" sz="1600" dirty="0">
            <a:latin typeface="Alexandria" pitchFamily="2" charset="-78"/>
            <a:cs typeface="Alexandria" pitchFamily="2" charset="-78"/>
          </a:endParaRPr>
        </a:p>
      </dgm:t>
    </dgm:pt>
    <dgm:pt modelId="{83EA4CD8-B788-E343-8FBA-6317D9B524D3}" type="parTrans" cxnId="{41F8EEB8-48B8-DF4C-8F85-132059B780A5}">
      <dgm:prSet/>
      <dgm:spPr/>
      <dgm:t>
        <a:bodyPr/>
        <a:lstStyle/>
        <a:p>
          <a:pPr>
            <a:lnSpc>
              <a:spcPct val="150000"/>
            </a:lnSpc>
          </a:pPr>
          <a:endParaRPr lang="en-US" sz="1600">
            <a:latin typeface="Alexandria" pitchFamily="2" charset="-78"/>
            <a:cs typeface="Alexandria" pitchFamily="2" charset="-78"/>
          </a:endParaRPr>
        </a:p>
      </dgm:t>
    </dgm:pt>
    <dgm:pt modelId="{C96C7F4D-D9C8-4A43-9F8D-BEADE84379AB}" type="sibTrans" cxnId="{41F8EEB8-48B8-DF4C-8F85-132059B780A5}">
      <dgm:prSet/>
      <dgm:spPr/>
      <dgm:t>
        <a:bodyPr/>
        <a:lstStyle/>
        <a:p>
          <a:pPr>
            <a:lnSpc>
              <a:spcPct val="150000"/>
            </a:lnSpc>
          </a:pPr>
          <a:endParaRPr lang="en-US" sz="1600">
            <a:latin typeface="Alexandria" pitchFamily="2" charset="-78"/>
            <a:cs typeface="Alexandria" pitchFamily="2" charset="-78"/>
          </a:endParaRPr>
        </a:p>
      </dgm:t>
    </dgm:pt>
    <dgm:pt modelId="{4B92A01C-DB69-E243-85A5-21EA7AFD2B18}" type="pres">
      <dgm:prSet presAssocID="{4F32A41C-4356-3B4C-A7B9-2FD98A7DC9A2}" presName="diagram" presStyleCnt="0">
        <dgm:presLayoutVars>
          <dgm:dir/>
          <dgm:resizeHandles val="exact"/>
        </dgm:presLayoutVars>
      </dgm:prSet>
      <dgm:spPr/>
    </dgm:pt>
    <dgm:pt modelId="{440D3057-2E95-B540-B1FA-61F607AAFF78}" type="pres">
      <dgm:prSet presAssocID="{2B5A2020-337C-0849-8856-7C828FCF2F8C}" presName="node" presStyleLbl="node1" presStyleIdx="0" presStyleCnt="5">
        <dgm:presLayoutVars>
          <dgm:bulletEnabled val="1"/>
        </dgm:presLayoutVars>
      </dgm:prSet>
      <dgm:spPr/>
    </dgm:pt>
    <dgm:pt modelId="{446110F1-EF8D-D745-9DCF-C543947CDB58}" type="pres">
      <dgm:prSet presAssocID="{99B44539-5F61-AF4A-9F59-8DCC981A1BD6}" presName="sibTrans" presStyleCnt="0"/>
      <dgm:spPr/>
    </dgm:pt>
    <dgm:pt modelId="{2E534A61-66B9-D045-A083-42332E7EBA79}" type="pres">
      <dgm:prSet presAssocID="{5FFEED18-4B79-AD49-900A-5E4A4ADAFA4D}" presName="node" presStyleLbl="node1" presStyleIdx="1" presStyleCnt="5">
        <dgm:presLayoutVars>
          <dgm:bulletEnabled val="1"/>
        </dgm:presLayoutVars>
      </dgm:prSet>
      <dgm:spPr/>
    </dgm:pt>
    <dgm:pt modelId="{B5075DDD-C311-264E-8F1D-AA9C06C419E8}" type="pres">
      <dgm:prSet presAssocID="{E6325721-32AF-FD45-9B47-D57DE98A27C4}" presName="sibTrans" presStyleCnt="0"/>
      <dgm:spPr/>
    </dgm:pt>
    <dgm:pt modelId="{3B94B43A-481E-C749-9DDB-7D2E5487661C}" type="pres">
      <dgm:prSet presAssocID="{50691306-E15F-3744-9D5B-3110B3632170}" presName="node" presStyleLbl="node1" presStyleIdx="2" presStyleCnt="5">
        <dgm:presLayoutVars>
          <dgm:bulletEnabled val="1"/>
        </dgm:presLayoutVars>
      </dgm:prSet>
      <dgm:spPr/>
    </dgm:pt>
    <dgm:pt modelId="{F1ADD4CB-3D1D-944B-81BE-AE2E519C0A7F}" type="pres">
      <dgm:prSet presAssocID="{351101F1-708F-B949-81AB-4ECE889839EC}" presName="sibTrans" presStyleCnt="0"/>
      <dgm:spPr/>
    </dgm:pt>
    <dgm:pt modelId="{5AA07C29-3062-374E-B49E-9C01DF1D3622}" type="pres">
      <dgm:prSet presAssocID="{80167883-0416-F44D-AEE8-735672EC53BB}" presName="node" presStyleLbl="node1" presStyleIdx="3" presStyleCnt="5">
        <dgm:presLayoutVars>
          <dgm:bulletEnabled val="1"/>
        </dgm:presLayoutVars>
      </dgm:prSet>
      <dgm:spPr/>
    </dgm:pt>
    <dgm:pt modelId="{BA633E51-DCCA-8F4B-8003-54D066C307A4}" type="pres">
      <dgm:prSet presAssocID="{7CAE47D0-A1B9-654B-818D-CE6C0EDF9EB1}" presName="sibTrans" presStyleCnt="0"/>
      <dgm:spPr/>
    </dgm:pt>
    <dgm:pt modelId="{A17FD620-6676-7549-A393-61CA7B07E9E7}" type="pres">
      <dgm:prSet presAssocID="{57BA1B48-F24A-1643-BD56-E435AC58C0CD}" presName="node" presStyleLbl="node1" presStyleIdx="4" presStyleCnt="5">
        <dgm:presLayoutVars>
          <dgm:bulletEnabled val="1"/>
        </dgm:presLayoutVars>
      </dgm:prSet>
      <dgm:spPr/>
    </dgm:pt>
  </dgm:ptLst>
  <dgm:cxnLst>
    <dgm:cxn modelId="{9F98161B-0157-4343-97BC-E6122967466C}" type="presOf" srcId="{50691306-E15F-3744-9D5B-3110B3632170}" destId="{3B94B43A-481E-C749-9DDB-7D2E5487661C}" srcOrd="0" destOrd="0" presId="urn:microsoft.com/office/officeart/2005/8/layout/default"/>
    <dgm:cxn modelId="{313CE22C-E1B2-E944-8B70-DBB5AEDD7BBA}" type="presOf" srcId="{2B5A2020-337C-0849-8856-7C828FCF2F8C}" destId="{440D3057-2E95-B540-B1FA-61F607AAFF78}" srcOrd="0" destOrd="0" presId="urn:microsoft.com/office/officeart/2005/8/layout/default"/>
    <dgm:cxn modelId="{C7D21A30-F668-BC45-B707-9EB7F1933BEE}" srcId="{4F32A41C-4356-3B4C-A7B9-2FD98A7DC9A2}" destId="{5FFEED18-4B79-AD49-900A-5E4A4ADAFA4D}" srcOrd="1" destOrd="0" parTransId="{C2AECE55-1009-744E-A1F5-67BD85E122EA}" sibTransId="{E6325721-32AF-FD45-9B47-D57DE98A27C4}"/>
    <dgm:cxn modelId="{C898DE33-3F93-E542-A0CF-A968EC0756E1}" type="presOf" srcId="{80167883-0416-F44D-AEE8-735672EC53BB}" destId="{5AA07C29-3062-374E-B49E-9C01DF1D3622}" srcOrd="0" destOrd="0" presId="urn:microsoft.com/office/officeart/2005/8/layout/default"/>
    <dgm:cxn modelId="{E7C23E44-CB82-A741-B976-64D6435682D6}" type="presOf" srcId="{5FFEED18-4B79-AD49-900A-5E4A4ADAFA4D}" destId="{2E534A61-66B9-D045-A083-42332E7EBA79}" srcOrd="0" destOrd="0" presId="urn:microsoft.com/office/officeart/2005/8/layout/default"/>
    <dgm:cxn modelId="{17869448-BCCD-194A-882C-DE697934AD04}" srcId="{4F32A41C-4356-3B4C-A7B9-2FD98A7DC9A2}" destId="{2B5A2020-337C-0849-8856-7C828FCF2F8C}" srcOrd="0" destOrd="0" parTransId="{97761888-0FE7-044F-9EA6-B14E38A3B579}" sibTransId="{99B44539-5F61-AF4A-9F59-8DCC981A1BD6}"/>
    <dgm:cxn modelId="{B1637D57-5662-1247-80A9-8FEA20BAB432}" type="presOf" srcId="{4F32A41C-4356-3B4C-A7B9-2FD98A7DC9A2}" destId="{4B92A01C-DB69-E243-85A5-21EA7AFD2B18}" srcOrd="0" destOrd="0" presId="urn:microsoft.com/office/officeart/2005/8/layout/default"/>
    <dgm:cxn modelId="{01C51185-BC81-B842-9934-37563B1C47FF}" srcId="{4F32A41C-4356-3B4C-A7B9-2FD98A7DC9A2}" destId="{80167883-0416-F44D-AEE8-735672EC53BB}" srcOrd="3" destOrd="0" parTransId="{92C95FBF-661E-0348-B134-285EF6EDBF63}" sibTransId="{7CAE47D0-A1B9-654B-818D-CE6C0EDF9EB1}"/>
    <dgm:cxn modelId="{41B9B09C-BC3E-3D47-86FF-87028FC8A31A}" type="presOf" srcId="{57BA1B48-F24A-1643-BD56-E435AC58C0CD}" destId="{A17FD620-6676-7549-A393-61CA7B07E9E7}" srcOrd="0" destOrd="0" presId="urn:microsoft.com/office/officeart/2005/8/layout/default"/>
    <dgm:cxn modelId="{41F8EEB8-48B8-DF4C-8F85-132059B780A5}" srcId="{4F32A41C-4356-3B4C-A7B9-2FD98A7DC9A2}" destId="{57BA1B48-F24A-1643-BD56-E435AC58C0CD}" srcOrd="4" destOrd="0" parTransId="{83EA4CD8-B788-E343-8FBA-6317D9B524D3}" sibTransId="{C96C7F4D-D9C8-4A43-9F8D-BEADE84379AB}"/>
    <dgm:cxn modelId="{1E8F89E2-5F3A-AB49-BC45-FC2178710741}" srcId="{4F32A41C-4356-3B4C-A7B9-2FD98A7DC9A2}" destId="{50691306-E15F-3744-9D5B-3110B3632170}" srcOrd="2" destOrd="0" parTransId="{E18E9C0E-C83E-4246-95D9-B6A745815481}" sibTransId="{351101F1-708F-B949-81AB-4ECE889839EC}"/>
    <dgm:cxn modelId="{10AD5315-EB5D-4245-BFC6-D0F537ABC2CF}" type="presParOf" srcId="{4B92A01C-DB69-E243-85A5-21EA7AFD2B18}" destId="{440D3057-2E95-B540-B1FA-61F607AAFF78}" srcOrd="0" destOrd="0" presId="urn:microsoft.com/office/officeart/2005/8/layout/default"/>
    <dgm:cxn modelId="{0C9CFBDA-E403-1247-B2E8-E03F0B2A74BF}" type="presParOf" srcId="{4B92A01C-DB69-E243-85A5-21EA7AFD2B18}" destId="{446110F1-EF8D-D745-9DCF-C543947CDB58}" srcOrd="1" destOrd="0" presId="urn:microsoft.com/office/officeart/2005/8/layout/default"/>
    <dgm:cxn modelId="{D9317D5D-6CD7-A840-A129-183C105631B7}" type="presParOf" srcId="{4B92A01C-DB69-E243-85A5-21EA7AFD2B18}" destId="{2E534A61-66B9-D045-A083-42332E7EBA79}" srcOrd="2" destOrd="0" presId="urn:microsoft.com/office/officeart/2005/8/layout/default"/>
    <dgm:cxn modelId="{73D4CC4A-E463-3541-80E9-90EC947683C5}" type="presParOf" srcId="{4B92A01C-DB69-E243-85A5-21EA7AFD2B18}" destId="{B5075DDD-C311-264E-8F1D-AA9C06C419E8}" srcOrd="3" destOrd="0" presId="urn:microsoft.com/office/officeart/2005/8/layout/default"/>
    <dgm:cxn modelId="{38035919-7454-AF4E-B776-FEE7926BEAC5}" type="presParOf" srcId="{4B92A01C-DB69-E243-85A5-21EA7AFD2B18}" destId="{3B94B43A-481E-C749-9DDB-7D2E5487661C}" srcOrd="4" destOrd="0" presId="urn:microsoft.com/office/officeart/2005/8/layout/default"/>
    <dgm:cxn modelId="{09372104-BE23-3A40-B951-A4BA2D0225AF}" type="presParOf" srcId="{4B92A01C-DB69-E243-85A5-21EA7AFD2B18}" destId="{F1ADD4CB-3D1D-944B-81BE-AE2E519C0A7F}" srcOrd="5" destOrd="0" presId="urn:microsoft.com/office/officeart/2005/8/layout/default"/>
    <dgm:cxn modelId="{CEF91F6F-81EB-B447-AB26-C2DBAC1CAED9}" type="presParOf" srcId="{4B92A01C-DB69-E243-85A5-21EA7AFD2B18}" destId="{5AA07C29-3062-374E-B49E-9C01DF1D3622}" srcOrd="6" destOrd="0" presId="urn:microsoft.com/office/officeart/2005/8/layout/default"/>
    <dgm:cxn modelId="{262C2B49-0E58-F74E-9B35-2904DF3BB49E}" type="presParOf" srcId="{4B92A01C-DB69-E243-85A5-21EA7AFD2B18}" destId="{BA633E51-DCCA-8F4B-8003-54D066C307A4}" srcOrd="7" destOrd="0" presId="urn:microsoft.com/office/officeart/2005/8/layout/default"/>
    <dgm:cxn modelId="{D8BA315D-AC84-8A4F-B3DE-18902B67737E}" type="presParOf" srcId="{4B92A01C-DB69-E243-85A5-21EA7AFD2B18}" destId="{A17FD620-6676-7549-A393-61CA7B07E9E7}"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3C9BC73-3266-3545-A883-D963707A47CE}" type="doc">
      <dgm:prSet loTypeId="urn:microsoft.com/office/officeart/2005/8/layout/default" loCatId="" qsTypeId="urn:microsoft.com/office/officeart/2005/8/quickstyle/simple3" qsCatId="simple" csTypeId="urn:microsoft.com/office/officeart/2005/8/colors/accent2_3" csCatId="accent2" phldr="1"/>
      <dgm:spPr/>
      <dgm:t>
        <a:bodyPr/>
        <a:lstStyle/>
        <a:p>
          <a:endParaRPr lang="en-US"/>
        </a:p>
      </dgm:t>
    </dgm:pt>
    <dgm:pt modelId="{A710F2C1-450D-104D-B6E8-0EC7C9C84E5C}">
      <dgm:prSet phldrT="[Text]" custT="1"/>
      <dgm:spPr/>
      <dgm:t>
        <a:bodyPr/>
        <a:lstStyle/>
        <a:p>
          <a:pPr rtl="1">
            <a:lnSpc>
              <a:spcPct val="150000"/>
            </a:lnSpc>
          </a:pPr>
          <a:r>
            <a:rPr lang="ar-SA" sz="1600" dirty="0">
              <a:latin typeface="Alexandria" pitchFamily="2" charset="-78"/>
              <a:cs typeface="Alexandria" pitchFamily="2" charset="-78"/>
            </a:rPr>
            <a:t>تقديم الخدمات للمجتمع </a:t>
          </a:r>
          <a:endParaRPr lang="en-US" sz="1600" dirty="0">
            <a:latin typeface="Alexandria" pitchFamily="2" charset="-78"/>
            <a:cs typeface="Alexandria" pitchFamily="2" charset="-78"/>
          </a:endParaRPr>
        </a:p>
      </dgm:t>
    </dgm:pt>
    <dgm:pt modelId="{5B0D1A30-9EEC-0A4C-A93E-F110BF323FD7}" type="parTrans" cxnId="{D4FB5E52-4A1A-534C-8560-485CAA42F62C}">
      <dgm:prSet/>
      <dgm:spPr/>
      <dgm:t>
        <a:bodyPr/>
        <a:lstStyle/>
        <a:p>
          <a:pPr>
            <a:lnSpc>
              <a:spcPct val="150000"/>
            </a:lnSpc>
          </a:pPr>
          <a:endParaRPr lang="en-US" sz="1600">
            <a:latin typeface="Alexandria" pitchFamily="2" charset="-78"/>
            <a:cs typeface="Alexandria" pitchFamily="2" charset="-78"/>
          </a:endParaRPr>
        </a:p>
      </dgm:t>
    </dgm:pt>
    <dgm:pt modelId="{755C4368-2790-6446-8537-B4C6EF1586C7}" type="sibTrans" cxnId="{D4FB5E52-4A1A-534C-8560-485CAA42F62C}">
      <dgm:prSet/>
      <dgm:spPr/>
      <dgm:t>
        <a:bodyPr/>
        <a:lstStyle/>
        <a:p>
          <a:pPr>
            <a:lnSpc>
              <a:spcPct val="150000"/>
            </a:lnSpc>
          </a:pPr>
          <a:endParaRPr lang="en-US" sz="1600">
            <a:latin typeface="Alexandria" pitchFamily="2" charset="-78"/>
            <a:cs typeface="Alexandria" pitchFamily="2" charset="-78"/>
          </a:endParaRPr>
        </a:p>
      </dgm:t>
    </dgm:pt>
    <dgm:pt modelId="{5E309FED-CB29-E04A-8ACC-DA0F3D929B58}">
      <dgm:prSet phldrT="[Text]" custT="1"/>
      <dgm:spPr/>
      <dgm:t>
        <a:bodyPr/>
        <a:lstStyle/>
        <a:p>
          <a:pPr rtl="1">
            <a:lnSpc>
              <a:spcPct val="150000"/>
            </a:lnSpc>
          </a:pPr>
          <a:r>
            <a:rPr lang="ar-SA" sz="1600" dirty="0">
              <a:latin typeface="Alexandria" pitchFamily="2" charset="-78"/>
              <a:cs typeface="Alexandria" pitchFamily="2" charset="-78"/>
            </a:rPr>
            <a:t>نشر الوعي بين الجماهير واقناعهم  </a:t>
          </a:r>
          <a:endParaRPr lang="en-US" sz="1600" dirty="0">
            <a:latin typeface="Alexandria" pitchFamily="2" charset="-78"/>
            <a:cs typeface="Alexandria" pitchFamily="2" charset="-78"/>
          </a:endParaRPr>
        </a:p>
      </dgm:t>
    </dgm:pt>
    <dgm:pt modelId="{1A975814-6D7E-6549-A6D8-3B894F2A0BB4}" type="parTrans" cxnId="{E1442737-B231-5546-BE94-A6504AE02528}">
      <dgm:prSet/>
      <dgm:spPr/>
      <dgm:t>
        <a:bodyPr/>
        <a:lstStyle/>
        <a:p>
          <a:pPr>
            <a:lnSpc>
              <a:spcPct val="150000"/>
            </a:lnSpc>
          </a:pPr>
          <a:endParaRPr lang="en-US" sz="1600">
            <a:latin typeface="Alexandria" pitchFamily="2" charset="-78"/>
            <a:cs typeface="Alexandria" pitchFamily="2" charset="-78"/>
          </a:endParaRPr>
        </a:p>
      </dgm:t>
    </dgm:pt>
    <dgm:pt modelId="{CF0492EC-95B8-BC4F-B126-F06C1293B99A}" type="sibTrans" cxnId="{E1442737-B231-5546-BE94-A6504AE02528}">
      <dgm:prSet/>
      <dgm:spPr/>
      <dgm:t>
        <a:bodyPr/>
        <a:lstStyle/>
        <a:p>
          <a:pPr>
            <a:lnSpc>
              <a:spcPct val="150000"/>
            </a:lnSpc>
          </a:pPr>
          <a:endParaRPr lang="en-US" sz="1600">
            <a:latin typeface="Alexandria" pitchFamily="2" charset="-78"/>
            <a:cs typeface="Alexandria" pitchFamily="2" charset="-78"/>
          </a:endParaRPr>
        </a:p>
      </dgm:t>
    </dgm:pt>
    <dgm:pt modelId="{DCD6A449-5EF0-8B43-98F7-C59FAAFE5C1F}">
      <dgm:prSet phldrT="[Text]" custT="1"/>
      <dgm:spPr/>
      <dgm:t>
        <a:bodyPr/>
        <a:lstStyle/>
        <a:p>
          <a:pPr rtl="1">
            <a:lnSpc>
              <a:spcPct val="150000"/>
            </a:lnSpc>
          </a:pPr>
          <a:r>
            <a:rPr lang="ar-SA" sz="1600" dirty="0">
              <a:latin typeface="Alexandria" pitchFamily="2" charset="-78"/>
              <a:cs typeface="Alexandria" pitchFamily="2" charset="-78"/>
            </a:rPr>
            <a:t>.المساهمة في تطوير المجتمع من خلال تحديد احتياجاته.</a:t>
          </a:r>
          <a:endParaRPr lang="en-US" sz="1600" dirty="0">
            <a:latin typeface="Alexandria" pitchFamily="2" charset="-78"/>
            <a:cs typeface="Alexandria" pitchFamily="2" charset="-78"/>
          </a:endParaRPr>
        </a:p>
      </dgm:t>
    </dgm:pt>
    <dgm:pt modelId="{51C6617D-D6DF-C842-AEE1-7C34487BC9B2}" type="parTrans" cxnId="{446A0E29-A96E-D145-B828-7C01013A1027}">
      <dgm:prSet/>
      <dgm:spPr/>
      <dgm:t>
        <a:bodyPr/>
        <a:lstStyle/>
        <a:p>
          <a:pPr>
            <a:lnSpc>
              <a:spcPct val="150000"/>
            </a:lnSpc>
          </a:pPr>
          <a:endParaRPr lang="en-US" sz="1600">
            <a:latin typeface="Alexandria" pitchFamily="2" charset="-78"/>
            <a:cs typeface="Alexandria" pitchFamily="2" charset="-78"/>
          </a:endParaRPr>
        </a:p>
      </dgm:t>
    </dgm:pt>
    <dgm:pt modelId="{F8490B6D-03E5-374D-A0EC-909CCA4964DE}" type="sibTrans" cxnId="{446A0E29-A96E-D145-B828-7C01013A1027}">
      <dgm:prSet/>
      <dgm:spPr/>
      <dgm:t>
        <a:bodyPr/>
        <a:lstStyle/>
        <a:p>
          <a:pPr>
            <a:lnSpc>
              <a:spcPct val="150000"/>
            </a:lnSpc>
          </a:pPr>
          <a:endParaRPr lang="en-US" sz="1600">
            <a:latin typeface="Alexandria" pitchFamily="2" charset="-78"/>
            <a:cs typeface="Alexandria" pitchFamily="2" charset="-78"/>
          </a:endParaRPr>
        </a:p>
      </dgm:t>
    </dgm:pt>
    <dgm:pt modelId="{F1547D82-27E2-E649-934E-310F0872E83D}">
      <dgm:prSet custT="1"/>
      <dgm:spPr/>
      <dgm:t>
        <a:bodyPr/>
        <a:lstStyle/>
        <a:p>
          <a:pPr rtl="1"/>
          <a:r>
            <a:rPr lang="ar-SA" sz="1600" dirty="0">
              <a:latin typeface="Alexandria" pitchFamily="2" charset="-78"/>
              <a:cs typeface="Alexandria" pitchFamily="2" charset="-78"/>
            </a:rPr>
            <a:t>اعداد حملات المسئولية الاجتماعية .</a:t>
          </a:r>
          <a:endParaRPr lang="en-US" sz="1600" dirty="0">
            <a:latin typeface="Alexandria" pitchFamily="2" charset="-78"/>
            <a:cs typeface="Alexandria" pitchFamily="2" charset="-78"/>
          </a:endParaRPr>
        </a:p>
      </dgm:t>
    </dgm:pt>
    <dgm:pt modelId="{B8326304-C52C-5C4E-AD80-BF1F7218FC6A}" type="parTrans" cxnId="{C3962539-B305-924F-BDC5-06EBA4715152}">
      <dgm:prSet/>
      <dgm:spPr/>
      <dgm:t>
        <a:bodyPr/>
        <a:lstStyle/>
        <a:p>
          <a:endParaRPr lang="en-US"/>
        </a:p>
      </dgm:t>
    </dgm:pt>
    <dgm:pt modelId="{23E730CD-A407-A14E-9BA9-5819E599465E}" type="sibTrans" cxnId="{C3962539-B305-924F-BDC5-06EBA4715152}">
      <dgm:prSet/>
      <dgm:spPr/>
      <dgm:t>
        <a:bodyPr/>
        <a:lstStyle/>
        <a:p>
          <a:endParaRPr lang="en-US"/>
        </a:p>
      </dgm:t>
    </dgm:pt>
    <dgm:pt modelId="{9F7A9D50-8685-BA40-A2B5-E4D173565A95}">
      <dgm:prSet custT="1"/>
      <dgm:spPr/>
      <dgm:t>
        <a:bodyPr/>
        <a:lstStyle/>
        <a:p>
          <a:pPr rtl="1"/>
          <a:r>
            <a:rPr lang="ar-SA" sz="1600" dirty="0">
              <a:latin typeface="Alexandria" pitchFamily="2" charset="-78"/>
              <a:cs typeface="Alexandria" pitchFamily="2" charset="-78"/>
            </a:rPr>
            <a:t>تمثيل المؤسسة في الأحداث الجماهيرية المختلفة.</a:t>
          </a:r>
          <a:endParaRPr lang="en-US" sz="1600" dirty="0">
            <a:latin typeface="Alexandria" pitchFamily="2" charset="-78"/>
            <a:cs typeface="Alexandria" pitchFamily="2" charset="-78"/>
          </a:endParaRPr>
        </a:p>
      </dgm:t>
    </dgm:pt>
    <dgm:pt modelId="{E89CE047-B0A4-254F-BBD4-1B487222C0B8}" type="parTrans" cxnId="{C2DE9397-98F3-7249-A9B2-574261FD75DC}">
      <dgm:prSet/>
      <dgm:spPr/>
      <dgm:t>
        <a:bodyPr/>
        <a:lstStyle/>
        <a:p>
          <a:endParaRPr lang="en-US"/>
        </a:p>
      </dgm:t>
    </dgm:pt>
    <dgm:pt modelId="{937FD233-3829-C549-9A36-B5C3C876508A}" type="sibTrans" cxnId="{C2DE9397-98F3-7249-A9B2-574261FD75DC}">
      <dgm:prSet/>
      <dgm:spPr/>
      <dgm:t>
        <a:bodyPr/>
        <a:lstStyle/>
        <a:p>
          <a:endParaRPr lang="en-US"/>
        </a:p>
      </dgm:t>
    </dgm:pt>
    <dgm:pt modelId="{8AF108B1-1311-714C-B65A-E9FB02B7150F}" type="pres">
      <dgm:prSet presAssocID="{F3C9BC73-3266-3545-A883-D963707A47CE}" presName="diagram" presStyleCnt="0">
        <dgm:presLayoutVars>
          <dgm:dir/>
          <dgm:resizeHandles val="exact"/>
        </dgm:presLayoutVars>
      </dgm:prSet>
      <dgm:spPr/>
    </dgm:pt>
    <dgm:pt modelId="{D677294A-98A5-324F-BF2A-727E92FD484C}" type="pres">
      <dgm:prSet presAssocID="{A710F2C1-450D-104D-B6E8-0EC7C9C84E5C}" presName="node" presStyleLbl="node1" presStyleIdx="0" presStyleCnt="5">
        <dgm:presLayoutVars>
          <dgm:bulletEnabled val="1"/>
        </dgm:presLayoutVars>
      </dgm:prSet>
      <dgm:spPr/>
    </dgm:pt>
    <dgm:pt modelId="{BEB01DDD-C5FC-D74B-BEB9-23A59334A4DC}" type="pres">
      <dgm:prSet presAssocID="{755C4368-2790-6446-8537-B4C6EF1586C7}" presName="sibTrans" presStyleCnt="0"/>
      <dgm:spPr/>
    </dgm:pt>
    <dgm:pt modelId="{175EEA62-F30F-0D40-BB24-4F6E94ED400A}" type="pres">
      <dgm:prSet presAssocID="{9F7A9D50-8685-BA40-A2B5-E4D173565A95}" presName="node" presStyleLbl="node1" presStyleIdx="1" presStyleCnt="5">
        <dgm:presLayoutVars>
          <dgm:bulletEnabled val="1"/>
        </dgm:presLayoutVars>
      </dgm:prSet>
      <dgm:spPr/>
    </dgm:pt>
    <dgm:pt modelId="{AC228088-944E-C342-81AE-475380CBA729}" type="pres">
      <dgm:prSet presAssocID="{937FD233-3829-C549-9A36-B5C3C876508A}" presName="sibTrans" presStyleCnt="0"/>
      <dgm:spPr/>
    </dgm:pt>
    <dgm:pt modelId="{A2896A10-89C9-9D4E-9ADF-7A7B3A5071BE}" type="pres">
      <dgm:prSet presAssocID="{5E309FED-CB29-E04A-8ACC-DA0F3D929B58}" presName="node" presStyleLbl="node1" presStyleIdx="2" presStyleCnt="5">
        <dgm:presLayoutVars>
          <dgm:bulletEnabled val="1"/>
        </dgm:presLayoutVars>
      </dgm:prSet>
      <dgm:spPr/>
    </dgm:pt>
    <dgm:pt modelId="{A0139C6E-B9E4-7240-B1F3-D5DAA4F434AE}" type="pres">
      <dgm:prSet presAssocID="{CF0492EC-95B8-BC4F-B126-F06C1293B99A}" presName="sibTrans" presStyleCnt="0"/>
      <dgm:spPr/>
    </dgm:pt>
    <dgm:pt modelId="{86E8D2B5-091B-B44A-A8A7-63F0A51C5679}" type="pres">
      <dgm:prSet presAssocID="{DCD6A449-5EF0-8B43-98F7-C59FAAFE5C1F}" presName="node" presStyleLbl="node1" presStyleIdx="3" presStyleCnt="5">
        <dgm:presLayoutVars>
          <dgm:bulletEnabled val="1"/>
        </dgm:presLayoutVars>
      </dgm:prSet>
      <dgm:spPr/>
    </dgm:pt>
    <dgm:pt modelId="{A2642F89-3EC5-124D-B052-396D4755D01C}" type="pres">
      <dgm:prSet presAssocID="{F8490B6D-03E5-374D-A0EC-909CCA4964DE}" presName="sibTrans" presStyleCnt="0"/>
      <dgm:spPr/>
    </dgm:pt>
    <dgm:pt modelId="{D29E3F72-3D52-7E43-B226-F25B916B4991}" type="pres">
      <dgm:prSet presAssocID="{F1547D82-27E2-E649-934E-310F0872E83D}" presName="node" presStyleLbl="node1" presStyleIdx="4" presStyleCnt="5">
        <dgm:presLayoutVars>
          <dgm:bulletEnabled val="1"/>
        </dgm:presLayoutVars>
      </dgm:prSet>
      <dgm:spPr/>
    </dgm:pt>
  </dgm:ptLst>
  <dgm:cxnLst>
    <dgm:cxn modelId="{446A0E29-A96E-D145-B828-7C01013A1027}" srcId="{F3C9BC73-3266-3545-A883-D963707A47CE}" destId="{DCD6A449-5EF0-8B43-98F7-C59FAAFE5C1F}" srcOrd="3" destOrd="0" parTransId="{51C6617D-D6DF-C842-AEE1-7C34487BC9B2}" sibTransId="{F8490B6D-03E5-374D-A0EC-909CCA4964DE}"/>
    <dgm:cxn modelId="{E1442737-B231-5546-BE94-A6504AE02528}" srcId="{F3C9BC73-3266-3545-A883-D963707A47CE}" destId="{5E309FED-CB29-E04A-8ACC-DA0F3D929B58}" srcOrd="2" destOrd="0" parTransId="{1A975814-6D7E-6549-A6D8-3B894F2A0BB4}" sibTransId="{CF0492EC-95B8-BC4F-B126-F06C1293B99A}"/>
    <dgm:cxn modelId="{C3962539-B305-924F-BDC5-06EBA4715152}" srcId="{F3C9BC73-3266-3545-A883-D963707A47CE}" destId="{F1547D82-27E2-E649-934E-310F0872E83D}" srcOrd="4" destOrd="0" parTransId="{B8326304-C52C-5C4E-AD80-BF1F7218FC6A}" sibTransId="{23E730CD-A407-A14E-9BA9-5819E599465E}"/>
    <dgm:cxn modelId="{0859E344-C18B-0C4C-A52B-C04F6B44F7DA}" type="presOf" srcId="{DCD6A449-5EF0-8B43-98F7-C59FAAFE5C1F}" destId="{86E8D2B5-091B-B44A-A8A7-63F0A51C5679}" srcOrd="0" destOrd="0" presId="urn:microsoft.com/office/officeart/2005/8/layout/default"/>
    <dgm:cxn modelId="{4DE4E146-6AD4-A347-A124-1DD011B70F30}" type="presOf" srcId="{F1547D82-27E2-E649-934E-310F0872E83D}" destId="{D29E3F72-3D52-7E43-B226-F25B916B4991}" srcOrd="0" destOrd="0" presId="urn:microsoft.com/office/officeart/2005/8/layout/default"/>
    <dgm:cxn modelId="{6A96E651-317E-F843-B09C-F6808498C157}" type="presOf" srcId="{A710F2C1-450D-104D-B6E8-0EC7C9C84E5C}" destId="{D677294A-98A5-324F-BF2A-727E92FD484C}" srcOrd="0" destOrd="0" presId="urn:microsoft.com/office/officeart/2005/8/layout/default"/>
    <dgm:cxn modelId="{D4FB5E52-4A1A-534C-8560-485CAA42F62C}" srcId="{F3C9BC73-3266-3545-A883-D963707A47CE}" destId="{A710F2C1-450D-104D-B6E8-0EC7C9C84E5C}" srcOrd="0" destOrd="0" parTransId="{5B0D1A30-9EEC-0A4C-A93E-F110BF323FD7}" sibTransId="{755C4368-2790-6446-8537-B4C6EF1586C7}"/>
    <dgm:cxn modelId="{C2DE9397-98F3-7249-A9B2-574261FD75DC}" srcId="{F3C9BC73-3266-3545-A883-D963707A47CE}" destId="{9F7A9D50-8685-BA40-A2B5-E4D173565A95}" srcOrd="1" destOrd="0" parTransId="{E89CE047-B0A4-254F-BBD4-1B487222C0B8}" sibTransId="{937FD233-3829-C549-9A36-B5C3C876508A}"/>
    <dgm:cxn modelId="{E7BB38A0-E82B-654F-8E58-375DBC773413}" type="presOf" srcId="{9F7A9D50-8685-BA40-A2B5-E4D173565A95}" destId="{175EEA62-F30F-0D40-BB24-4F6E94ED400A}" srcOrd="0" destOrd="0" presId="urn:microsoft.com/office/officeart/2005/8/layout/default"/>
    <dgm:cxn modelId="{D26446AE-284D-8345-96D6-32E94F2A0E94}" type="presOf" srcId="{F3C9BC73-3266-3545-A883-D963707A47CE}" destId="{8AF108B1-1311-714C-B65A-E9FB02B7150F}" srcOrd="0" destOrd="0" presId="urn:microsoft.com/office/officeart/2005/8/layout/default"/>
    <dgm:cxn modelId="{584039BB-3A18-DD4A-87A5-EC3DE16FE7EC}" type="presOf" srcId="{5E309FED-CB29-E04A-8ACC-DA0F3D929B58}" destId="{A2896A10-89C9-9D4E-9ADF-7A7B3A5071BE}" srcOrd="0" destOrd="0" presId="urn:microsoft.com/office/officeart/2005/8/layout/default"/>
    <dgm:cxn modelId="{FF3A0B0B-F3DF-A344-A2F8-5B0A473F16A0}" type="presParOf" srcId="{8AF108B1-1311-714C-B65A-E9FB02B7150F}" destId="{D677294A-98A5-324F-BF2A-727E92FD484C}" srcOrd="0" destOrd="0" presId="urn:microsoft.com/office/officeart/2005/8/layout/default"/>
    <dgm:cxn modelId="{87032871-F1B0-7048-95BD-3BE95787034A}" type="presParOf" srcId="{8AF108B1-1311-714C-B65A-E9FB02B7150F}" destId="{BEB01DDD-C5FC-D74B-BEB9-23A59334A4DC}" srcOrd="1" destOrd="0" presId="urn:microsoft.com/office/officeart/2005/8/layout/default"/>
    <dgm:cxn modelId="{22D4EE93-8B2B-FC44-AF24-3288D547DE87}" type="presParOf" srcId="{8AF108B1-1311-714C-B65A-E9FB02B7150F}" destId="{175EEA62-F30F-0D40-BB24-4F6E94ED400A}" srcOrd="2" destOrd="0" presId="urn:microsoft.com/office/officeart/2005/8/layout/default"/>
    <dgm:cxn modelId="{AFAC16A5-FE58-5940-887F-71073F89B23A}" type="presParOf" srcId="{8AF108B1-1311-714C-B65A-E9FB02B7150F}" destId="{AC228088-944E-C342-81AE-475380CBA729}" srcOrd="3" destOrd="0" presId="urn:microsoft.com/office/officeart/2005/8/layout/default"/>
    <dgm:cxn modelId="{7C750FDC-9000-A746-9C8D-7A5A503417C5}" type="presParOf" srcId="{8AF108B1-1311-714C-B65A-E9FB02B7150F}" destId="{A2896A10-89C9-9D4E-9ADF-7A7B3A5071BE}" srcOrd="4" destOrd="0" presId="urn:microsoft.com/office/officeart/2005/8/layout/default"/>
    <dgm:cxn modelId="{0E7C081B-E37C-0448-B035-AF4B1640147D}" type="presParOf" srcId="{8AF108B1-1311-714C-B65A-E9FB02B7150F}" destId="{A0139C6E-B9E4-7240-B1F3-D5DAA4F434AE}" srcOrd="5" destOrd="0" presId="urn:microsoft.com/office/officeart/2005/8/layout/default"/>
    <dgm:cxn modelId="{2F61AB93-545A-FB47-8678-6DFCD7A38DDB}" type="presParOf" srcId="{8AF108B1-1311-714C-B65A-E9FB02B7150F}" destId="{86E8D2B5-091B-B44A-A8A7-63F0A51C5679}" srcOrd="6" destOrd="0" presId="urn:microsoft.com/office/officeart/2005/8/layout/default"/>
    <dgm:cxn modelId="{FC6C9885-87F8-E346-BFB4-AEA5F413A2A6}" type="presParOf" srcId="{8AF108B1-1311-714C-B65A-E9FB02B7150F}" destId="{A2642F89-3EC5-124D-B052-396D4755D01C}" srcOrd="7" destOrd="0" presId="urn:microsoft.com/office/officeart/2005/8/layout/default"/>
    <dgm:cxn modelId="{86208629-44BE-3F47-B0BE-907DAC0E0598}" type="presParOf" srcId="{8AF108B1-1311-714C-B65A-E9FB02B7150F}" destId="{D29E3F72-3D52-7E43-B226-F25B916B4991}"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59347601-46C8-504A-9152-5102AD150E0C}" type="doc">
      <dgm:prSet loTypeId="urn:microsoft.com/office/officeart/2008/layout/VerticalCurvedList" loCatId="" qsTypeId="urn:microsoft.com/office/officeart/2005/8/quickstyle/3d3" qsCatId="3D" csTypeId="urn:microsoft.com/office/officeart/2005/8/colors/accent1_2" csCatId="accent1" phldr="1"/>
      <dgm:spPr/>
      <dgm:t>
        <a:bodyPr/>
        <a:lstStyle/>
        <a:p>
          <a:endParaRPr lang="en-US"/>
        </a:p>
      </dgm:t>
    </dgm:pt>
    <dgm:pt modelId="{8E2B016C-58C6-454F-96DF-F38E3B850FCB}">
      <dgm:prSet phldrT="[Text]" custT="1"/>
      <dgm:spPr/>
      <dgm:t>
        <a:bodyPr/>
        <a:lstStyle/>
        <a:p>
          <a:pPr rtl="1"/>
          <a:r>
            <a:rPr lang="ar-SA" sz="1800" dirty="0">
              <a:latin typeface="Alexandria" pitchFamily="2" charset="-78"/>
              <a:cs typeface="Alexandria" pitchFamily="2" charset="-78"/>
            </a:rPr>
            <a:t>القدرة على وضع أهداف العلاقات العامة ، أهدافا واضحة محددة ،</a:t>
          </a:r>
          <a:r>
            <a:rPr lang="en-US" sz="1800" dirty="0">
              <a:latin typeface="Alexandria" pitchFamily="2" charset="-78"/>
              <a:cs typeface="Alexandria" pitchFamily="2" charset="-78"/>
            </a:rPr>
            <a:t>Smart Objectives</a:t>
          </a:r>
        </a:p>
      </dgm:t>
    </dgm:pt>
    <dgm:pt modelId="{97EE5791-AF03-464A-B34E-D1A978A3D8BC}" type="parTrans" cxnId="{F62F5CFA-6996-8A4A-9CDE-C405C1E254F3}">
      <dgm:prSet/>
      <dgm:spPr/>
      <dgm:t>
        <a:bodyPr/>
        <a:lstStyle/>
        <a:p>
          <a:pPr rtl="1"/>
          <a:endParaRPr lang="en-US" sz="1800">
            <a:latin typeface="Alexandria" pitchFamily="2" charset="-78"/>
            <a:cs typeface="Alexandria" pitchFamily="2" charset="-78"/>
          </a:endParaRPr>
        </a:p>
      </dgm:t>
    </dgm:pt>
    <dgm:pt modelId="{99BB4359-4226-4F42-8664-3758C326D4C2}" type="sibTrans" cxnId="{F62F5CFA-6996-8A4A-9CDE-C405C1E254F3}">
      <dgm:prSet/>
      <dgm:spPr/>
      <dgm:t>
        <a:bodyPr/>
        <a:lstStyle/>
        <a:p>
          <a:pPr rtl="1"/>
          <a:endParaRPr lang="en-US" sz="1800">
            <a:latin typeface="Alexandria" pitchFamily="2" charset="-78"/>
            <a:cs typeface="Alexandria" pitchFamily="2" charset="-78"/>
          </a:endParaRPr>
        </a:p>
      </dgm:t>
    </dgm:pt>
    <dgm:pt modelId="{0DC567EA-463A-574A-96B6-195017DFF57D}">
      <dgm:prSet phldrT="[Text]" custT="1"/>
      <dgm:spPr/>
      <dgm:t>
        <a:bodyPr/>
        <a:lstStyle/>
        <a:p>
          <a:pPr rtl="0"/>
          <a:r>
            <a:rPr lang="ar-SA" sz="1800" dirty="0">
              <a:latin typeface="Alexandria" pitchFamily="2" charset="-78"/>
              <a:cs typeface="Alexandria" pitchFamily="2" charset="-78"/>
            </a:rPr>
            <a:t>القدرة على تطوير استراتيجيات تحقيق الأهداف.</a:t>
          </a:r>
          <a:endParaRPr lang="en-US" sz="1800" dirty="0">
            <a:latin typeface="Alexandria" pitchFamily="2" charset="-78"/>
            <a:cs typeface="Alexandria" pitchFamily="2" charset="-78"/>
          </a:endParaRPr>
        </a:p>
      </dgm:t>
    </dgm:pt>
    <dgm:pt modelId="{5BE0E60F-E509-9C47-B774-5333353C4A63}" type="parTrans" cxnId="{F0CEEEE5-F729-6C4A-9FD8-C5BFA17620A2}">
      <dgm:prSet/>
      <dgm:spPr/>
      <dgm:t>
        <a:bodyPr/>
        <a:lstStyle/>
        <a:p>
          <a:pPr rtl="1"/>
          <a:endParaRPr lang="en-US" sz="1800">
            <a:latin typeface="Alexandria" pitchFamily="2" charset="-78"/>
            <a:cs typeface="Alexandria" pitchFamily="2" charset="-78"/>
          </a:endParaRPr>
        </a:p>
      </dgm:t>
    </dgm:pt>
    <dgm:pt modelId="{75AB313D-BC5F-D64D-A81C-CE8F71D9CCDE}" type="sibTrans" cxnId="{F0CEEEE5-F729-6C4A-9FD8-C5BFA17620A2}">
      <dgm:prSet/>
      <dgm:spPr/>
      <dgm:t>
        <a:bodyPr/>
        <a:lstStyle/>
        <a:p>
          <a:pPr rtl="1"/>
          <a:endParaRPr lang="en-US" sz="1800">
            <a:latin typeface="Alexandria" pitchFamily="2" charset="-78"/>
            <a:cs typeface="Alexandria" pitchFamily="2" charset="-78"/>
          </a:endParaRPr>
        </a:p>
      </dgm:t>
    </dgm:pt>
    <dgm:pt modelId="{EF845240-77C3-ED4F-924D-FB73D7A06B35}">
      <dgm:prSet phldrT="[Text]" custT="1"/>
      <dgm:spPr/>
      <dgm:t>
        <a:bodyPr/>
        <a:lstStyle/>
        <a:p>
          <a:r>
            <a:rPr lang="ar-SA" sz="1800" dirty="0">
              <a:latin typeface="Alexandria" pitchFamily="2" charset="-78"/>
              <a:cs typeface="Alexandria" pitchFamily="2" charset="-78"/>
            </a:rPr>
            <a:t>القدرة على تحديد الأولويات. </a:t>
          </a:r>
          <a:endParaRPr lang="en-US" sz="1800" dirty="0">
            <a:latin typeface="Alexandria" pitchFamily="2" charset="-78"/>
            <a:cs typeface="Alexandria" pitchFamily="2" charset="-78"/>
          </a:endParaRPr>
        </a:p>
      </dgm:t>
    </dgm:pt>
    <dgm:pt modelId="{28B9EE32-B5A2-0048-ACFC-40818D27536B}" type="parTrans" cxnId="{0D3927FD-7B0D-B444-9167-62378847BDA6}">
      <dgm:prSet/>
      <dgm:spPr/>
      <dgm:t>
        <a:bodyPr/>
        <a:lstStyle/>
        <a:p>
          <a:pPr rtl="1"/>
          <a:endParaRPr lang="en-US" sz="1800">
            <a:latin typeface="Alexandria" pitchFamily="2" charset="-78"/>
            <a:cs typeface="Alexandria" pitchFamily="2" charset="-78"/>
          </a:endParaRPr>
        </a:p>
      </dgm:t>
    </dgm:pt>
    <dgm:pt modelId="{28720C18-44E3-9247-A1E8-45FCBD9FC084}" type="sibTrans" cxnId="{0D3927FD-7B0D-B444-9167-62378847BDA6}">
      <dgm:prSet/>
      <dgm:spPr/>
      <dgm:t>
        <a:bodyPr/>
        <a:lstStyle/>
        <a:p>
          <a:pPr rtl="1"/>
          <a:endParaRPr lang="en-US" sz="1800">
            <a:latin typeface="Alexandria" pitchFamily="2" charset="-78"/>
            <a:cs typeface="Alexandria" pitchFamily="2" charset="-78"/>
          </a:endParaRPr>
        </a:p>
      </dgm:t>
    </dgm:pt>
    <dgm:pt modelId="{9AB136F5-0D16-FC42-8F8B-4ACB24DECFD9}" type="pres">
      <dgm:prSet presAssocID="{59347601-46C8-504A-9152-5102AD150E0C}" presName="Name0" presStyleCnt="0">
        <dgm:presLayoutVars>
          <dgm:chMax val="7"/>
          <dgm:chPref val="7"/>
          <dgm:dir/>
        </dgm:presLayoutVars>
      </dgm:prSet>
      <dgm:spPr/>
    </dgm:pt>
    <dgm:pt modelId="{4F9DFF9A-F726-B345-9E52-4F7E575183A2}" type="pres">
      <dgm:prSet presAssocID="{59347601-46C8-504A-9152-5102AD150E0C}" presName="Name1" presStyleCnt="0"/>
      <dgm:spPr/>
    </dgm:pt>
    <dgm:pt modelId="{DF4E6B78-DD91-EF40-862E-E34C817508C3}" type="pres">
      <dgm:prSet presAssocID="{59347601-46C8-504A-9152-5102AD150E0C}" presName="cycle" presStyleCnt="0"/>
      <dgm:spPr/>
    </dgm:pt>
    <dgm:pt modelId="{8BD92DFE-19B0-C74F-A0C9-E533A25B0BAC}" type="pres">
      <dgm:prSet presAssocID="{59347601-46C8-504A-9152-5102AD150E0C}" presName="srcNode" presStyleLbl="node1" presStyleIdx="0" presStyleCnt="3"/>
      <dgm:spPr/>
    </dgm:pt>
    <dgm:pt modelId="{64453AF6-0032-3241-9F0E-DC8191F1BE16}" type="pres">
      <dgm:prSet presAssocID="{59347601-46C8-504A-9152-5102AD150E0C}" presName="conn" presStyleLbl="parChTrans1D2" presStyleIdx="0" presStyleCnt="1"/>
      <dgm:spPr/>
    </dgm:pt>
    <dgm:pt modelId="{AFF8E3C5-657D-C341-A874-E7098BDA6FFC}" type="pres">
      <dgm:prSet presAssocID="{59347601-46C8-504A-9152-5102AD150E0C}" presName="extraNode" presStyleLbl="node1" presStyleIdx="0" presStyleCnt="3"/>
      <dgm:spPr/>
    </dgm:pt>
    <dgm:pt modelId="{6C5E8628-1418-7A4F-95E9-C0BBDB2904C5}" type="pres">
      <dgm:prSet presAssocID="{59347601-46C8-504A-9152-5102AD150E0C}" presName="dstNode" presStyleLbl="node1" presStyleIdx="0" presStyleCnt="3"/>
      <dgm:spPr/>
    </dgm:pt>
    <dgm:pt modelId="{914F3ECA-7AE6-DD43-A7B3-44AE1EA9BA78}" type="pres">
      <dgm:prSet presAssocID="{8E2B016C-58C6-454F-96DF-F38E3B850FCB}" presName="text_1" presStyleLbl="node1" presStyleIdx="0" presStyleCnt="3">
        <dgm:presLayoutVars>
          <dgm:bulletEnabled val="1"/>
        </dgm:presLayoutVars>
      </dgm:prSet>
      <dgm:spPr/>
    </dgm:pt>
    <dgm:pt modelId="{83115FED-812A-3245-B9B0-D805300BE362}" type="pres">
      <dgm:prSet presAssocID="{8E2B016C-58C6-454F-96DF-F38E3B850FCB}" presName="accent_1" presStyleCnt="0"/>
      <dgm:spPr/>
    </dgm:pt>
    <dgm:pt modelId="{BF054329-D112-5E49-AD34-E93D64979429}" type="pres">
      <dgm:prSet presAssocID="{8E2B016C-58C6-454F-96DF-F38E3B850FCB}" presName="accentRepeatNode" presStyleLbl="solidFgAcc1" presStyleIdx="0" presStyleCnt="3"/>
      <dgm:spPr/>
    </dgm:pt>
    <dgm:pt modelId="{71EFEE5E-5547-C14F-9A24-5F0835ADE93E}" type="pres">
      <dgm:prSet presAssocID="{0DC567EA-463A-574A-96B6-195017DFF57D}" presName="text_2" presStyleLbl="node1" presStyleIdx="1" presStyleCnt="3">
        <dgm:presLayoutVars>
          <dgm:bulletEnabled val="1"/>
        </dgm:presLayoutVars>
      </dgm:prSet>
      <dgm:spPr/>
    </dgm:pt>
    <dgm:pt modelId="{C03F3CB1-E959-944A-A1FA-3E6C0510780A}" type="pres">
      <dgm:prSet presAssocID="{0DC567EA-463A-574A-96B6-195017DFF57D}" presName="accent_2" presStyleCnt="0"/>
      <dgm:spPr/>
    </dgm:pt>
    <dgm:pt modelId="{B4D63AEA-9967-D64D-AF1D-D87D51F8FD28}" type="pres">
      <dgm:prSet presAssocID="{0DC567EA-463A-574A-96B6-195017DFF57D}" presName="accentRepeatNode" presStyleLbl="solidFgAcc1" presStyleIdx="1" presStyleCnt="3"/>
      <dgm:spPr/>
    </dgm:pt>
    <dgm:pt modelId="{2172B11F-1B0B-F74A-8F78-666925E89BF6}" type="pres">
      <dgm:prSet presAssocID="{EF845240-77C3-ED4F-924D-FB73D7A06B35}" presName="text_3" presStyleLbl="node1" presStyleIdx="2" presStyleCnt="3">
        <dgm:presLayoutVars>
          <dgm:bulletEnabled val="1"/>
        </dgm:presLayoutVars>
      </dgm:prSet>
      <dgm:spPr/>
    </dgm:pt>
    <dgm:pt modelId="{334A9F98-7172-3348-939A-2FC0BBA927E0}" type="pres">
      <dgm:prSet presAssocID="{EF845240-77C3-ED4F-924D-FB73D7A06B35}" presName="accent_3" presStyleCnt="0"/>
      <dgm:spPr/>
    </dgm:pt>
    <dgm:pt modelId="{71C7FF77-9EAF-7940-B56E-DCE9882282A2}" type="pres">
      <dgm:prSet presAssocID="{EF845240-77C3-ED4F-924D-FB73D7A06B35}" presName="accentRepeatNode" presStyleLbl="solidFgAcc1" presStyleIdx="2" presStyleCnt="3"/>
      <dgm:spPr/>
    </dgm:pt>
  </dgm:ptLst>
  <dgm:cxnLst>
    <dgm:cxn modelId="{658F055D-453E-9645-848F-21158F770078}" type="presOf" srcId="{EF845240-77C3-ED4F-924D-FB73D7A06B35}" destId="{2172B11F-1B0B-F74A-8F78-666925E89BF6}" srcOrd="0" destOrd="0" presId="urn:microsoft.com/office/officeart/2008/layout/VerticalCurvedList"/>
    <dgm:cxn modelId="{276C65DE-E337-3943-81C0-CA13D6BC47E9}" type="presOf" srcId="{99BB4359-4226-4F42-8664-3758C326D4C2}" destId="{64453AF6-0032-3241-9F0E-DC8191F1BE16}" srcOrd="0" destOrd="0" presId="urn:microsoft.com/office/officeart/2008/layout/VerticalCurvedList"/>
    <dgm:cxn modelId="{9BAAA8DE-A625-EB4C-9362-EA7521DD946D}" type="presOf" srcId="{0DC567EA-463A-574A-96B6-195017DFF57D}" destId="{71EFEE5E-5547-C14F-9A24-5F0835ADE93E}" srcOrd="0" destOrd="0" presId="urn:microsoft.com/office/officeart/2008/layout/VerticalCurvedList"/>
    <dgm:cxn modelId="{F0CEEEE5-F729-6C4A-9FD8-C5BFA17620A2}" srcId="{59347601-46C8-504A-9152-5102AD150E0C}" destId="{0DC567EA-463A-574A-96B6-195017DFF57D}" srcOrd="1" destOrd="0" parTransId="{5BE0E60F-E509-9C47-B774-5333353C4A63}" sibTransId="{75AB313D-BC5F-D64D-A81C-CE8F71D9CCDE}"/>
    <dgm:cxn modelId="{B7202DEA-25A3-CC44-8137-E62DAD341374}" type="presOf" srcId="{59347601-46C8-504A-9152-5102AD150E0C}" destId="{9AB136F5-0D16-FC42-8F8B-4ACB24DECFD9}" srcOrd="0" destOrd="0" presId="urn:microsoft.com/office/officeart/2008/layout/VerticalCurvedList"/>
    <dgm:cxn modelId="{269C2FF4-F5C1-4C48-91AD-70C3904C3F8E}" type="presOf" srcId="{8E2B016C-58C6-454F-96DF-F38E3B850FCB}" destId="{914F3ECA-7AE6-DD43-A7B3-44AE1EA9BA78}" srcOrd="0" destOrd="0" presId="urn:microsoft.com/office/officeart/2008/layout/VerticalCurvedList"/>
    <dgm:cxn modelId="{F62F5CFA-6996-8A4A-9CDE-C405C1E254F3}" srcId="{59347601-46C8-504A-9152-5102AD150E0C}" destId="{8E2B016C-58C6-454F-96DF-F38E3B850FCB}" srcOrd="0" destOrd="0" parTransId="{97EE5791-AF03-464A-B34E-D1A978A3D8BC}" sibTransId="{99BB4359-4226-4F42-8664-3758C326D4C2}"/>
    <dgm:cxn modelId="{0D3927FD-7B0D-B444-9167-62378847BDA6}" srcId="{59347601-46C8-504A-9152-5102AD150E0C}" destId="{EF845240-77C3-ED4F-924D-FB73D7A06B35}" srcOrd="2" destOrd="0" parTransId="{28B9EE32-B5A2-0048-ACFC-40818D27536B}" sibTransId="{28720C18-44E3-9247-A1E8-45FCBD9FC084}"/>
    <dgm:cxn modelId="{4E83EE1C-0C76-5E40-893C-85C3CB5311BE}" type="presParOf" srcId="{9AB136F5-0D16-FC42-8F8B-4ACB24DECFD9}" destId="{4F9DFF9A-F726-B345-9E52-4F7E575183A2}" srcOrd="0" destOrd="0" presId="urn:microsoft.com/office/officeart/2008/layout/VerticalCurvedList"/>
    <dgm:cxn modelId="{2A0D6BC7-5E70-3042-9F0E-C9921F124C89}" type="presParOf" srcId="{4F9DFF9A-F726-B345-9E52-4F7E575183A2}" destId="{DF4E6B78-DD91-EF40-862E-E34C817508C3}" srcOrd="0" destOrd="0" presId="urn:microsoft.com/office/officeart/2008/layout/VerticalCurvedList"/>
    <dgm:cxn modelId="{EF627E21-06DD-C34C-94EB-201FAE2C615A}" type="presParOf" srcId="{DF4E6B78-DD91-EF40-862E-E34C817508C3}" destId="{8BD92DFE-19B0-C74F-A0C9-E533A25B0BAC}" srcOrd="0" destOrd="0" presId="urn:microsoft.com/office/officeart/2008/layout/VerticalCurvedList"/>
    <dgm:cxn modelId="{2BA1ED74-A56C-3D4D-9BD5-A15FCB5C3736}" type="presParOf" srcId="{DF4E6B78-DD91-EF40-862E-E34C817508C3}" destId="{64453AF6-0032-3241-9F0E-DC8191F1BE16}" srcOrd="1" destOrd="0" presId="urn:microsoft.com/office/officeart/2008/layout/VerticalCurvedList"/>
    <dgm:cxn modelId="{7A56BD03-4A68-8846-A395-B5488F7BCD7A}" type="presParOf" srcId="{DF4E6B78-DD91-EF40-862E-E34C817508C3}" destId="{AFF8E3C5-657D-C341-A874-E7098BDA6FFC}" srcOrd="2" destOrd="0" presId="urn:microsoft.com/office/officeart/2008/layout/VerticalCurvedList"/>
    <dgm:cxn modelId="{98866399-CBD7-584F-A3B2-832F628C138A}" type="presParOf" srcId="{DF4E6B78-DD91-EF40-862E-E34C817508C3}" destId="{6C5E8628-1418-7A4F-95E9-C0BBDB2904C5}" srcOrd="3" destOrd="0" presId="urn:microsoft.com/office/officeart/2008/layout/VerticalCurvedList"/>
    <dgm:cxn modelId="{C1176040-D137-C942-B366-AF3E747FB824}" type="presParOf" srcId="{4F9DFF9A-F726-B345-9E52-4F7E575183A2}" destId="{914F3ECA-7AE6-DD43-A7B3-44AE1EA9BA78}" srcOrd="1" destOrd="0" presId="urn:microsoft.com/office/officeart/2008/layout/VerticalCurvedList"/>
    <dgm:cxn modelId="{65E1C928-8443-3849-9BA6-769F8B94E4F9}" type="presParOf" srcId="{4F9DFF9A-F726-B345-9E52-4F7E575183A2}" destId="{83115FED-812A-3245-B9B0-D805300BE362}" srcOrd="2" destOrd="0" presId="urn:microsoft.com/office/officeart/2008/layout/VerticalCurvedList"/>
    <dgm:cxn modelId="{7F8C2514-D9F0-B343-BD73-BDBAEDB6E77D}" type="presParOf" srcId="{83115FED-812A-3245-B9B0-D805300BE362}" destId="{BF054329-D112-5E49-AD34-E93D64979429}" srcOrd="0" destOrd="0" presId="urn:microsoft.com/office/officeart/2008/layout/VerticalCurvedList"/>
    <dgm:cxn modelId="{F92D0476-7AD9-3240-9F2B-DC5E650BCBB6}" type="presParOf" srcId="{4F9DFF9A-F726-B345-9E52-4F7E575183A2}" destId="{71EFEE5E-5547-C14F-9A24-5F0835ADE93E}" srcOrd="3" destOrd="0" presId="urn:microsoft.com/office/officeart/2008/layout/VerticalCurvedList"/>
    <dgm:cxn modelId="{941D1333-A5F8-2545-A828-346EB2C28923}" type="presParOf" srcId="{4F9DFF9A-F726-B345-9E52-4F7E575183A2}" destId="{C03F3CB1-E959-944A-A1FA-3E6C0510780A}" srcOrd="4" destOrd="0" presId="urn:microsoft.com/office/officeart/2008/layout/VerticalCurvedList"/>
    <dgm:cxn modelId="{2E5411D7-21AC-4B4C-A759-FAD7F325AD26}" type="presParOf" srcId="{C03F3CB1-E959-944A-A1FA-3E6C0510780A}" destId="{B4D63AEA-9967-D64D-AF1D-D87D51F8FD28}" srcOrd="0" destOrd="0" presId="urn:microsoft.com/office/officeart/2008/layout/VerticalCurvedList"/>
    <dgm:cxn modelId="{91E477FE-B70D-134D-805C-1AD8DF0F1840}" type="presParOf" srcId="{4F9DFF9A-F726-B345-9E52-4F7E575183A2}" destId="{2172B11F-1B0B-F74A-8F78-666925E89BF6}" srcOrd="5" destOrd="0" presId="urn:microsoft.com/office/officeart/2008/layout/VerticalCurvedList"/>
    <dgm:cxn modelId="{B8FE0695-427F-DF45-BB64-D2086F94984F}" type="presParOf" srcId="{4F9DFF9A-F726-B345-9E52-4F7E575183A2}" destId="{334A9F98-7172-3348-939A-2FC0BBA927E0}" srcOrd="6" destOrd="0" presId="urn:microsoft.com/office/officeart/2008/layout/VerticalCurvedList"/>
    <dgm:cxn modelId="{9B56CD18-4075-3B4D-91BD-1952235E7F24}" type="presParOf" srcId="{334A9F98-7172-3348-939A-2FC0BBA927E0}" destId="{71C7FF77-9EAF-7940-B56E-DCE9882282A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59347601-46C8-504A-9152-5102AD150E0C}" type="doc">
      <dgm:prSet loTypeId="urn:microsoft.com/office/officeart/2008/layout/VerticalCurvedList" loCatId="" qsTypeId="urn:microsoft.com/office/officeart/2005/8/quickstyle/simple1" qsCatId="simple" csTypeId="urn:microsoft.com/office/officeart/2005/8/colors/colorful5" csCatId="colorful" phldr="1"/>
      <dgm:spPr/>
      <dgm:t>
        <a:bodyPr/>
        <a:lstStyle/>
        <a:p>
          <a:endParaRPr lang="en-US"/>
        </a:p>
      </dgm:t>
    </dgm:pt>
    <dgm:pt modelId="{8E2B016C-58C6-454F-96DF-F38E3B850FCB}">
      <dgm:prSet phldrT="[Text]" custT="1"/>
      <dgm:spPr/>
      <dgm:t>
        <a:bodyPr/>
        <a:lstStyle/>
        <a:p>
          <a:pPr algn="l" rtl="1"/>
          <a:r>
            <a:rPr lang="ar-SA" sz="1800" dirty="0">
              <a:latin typeface="Alexandria" pitchFamily="2" charset="-78"/>
              <a:cs typeface="Alexandria" pitchFamily="2" charset="-78"/>
            </a:rPr>
            <a:t>القدرة على إيجاد بيئة عمل ملائمة داخل المؤسسة.</a:t>
          </a:r>
          <a:endParaRPr lang="en-US" sz="1800" dirty="0">
            <a:latin typeface="Alexandria" pitchFamily="2" charset="-78"/>
            <a:cs typeface="Alexandria" pitchFamily="2" charset="-78"/>
          </a:endParaRPr>
        </a:p>
      </dgm:t>
    </dgm:pt>
    <dgm:pt modelId="{97EE5791-AF03-464A-B34E-D1A978A3D8BC}" type="parTrans" cxnId="{F62F5CFA-6996-8A4A-9CDE-C405C1E254F3}">
      <dgm:prSet/>
      <dgm:spPr/>
      <dgm:t>
        <a:bodyPr/>
        <a:lstStyle/>
        <a:p>
          <a:pPr rtl="1"/>
          <a:endParaRPr lang="en-US" sz="1800">
            <a:latin typeface="Alexandria" pitchFamily="2" charset="-78"/>
            <a:cs typeface="Alexandria" pitchFamily="2" charset="-78"/>
          </a:endParaRPr>
        </a:p>
      </dgm:t>
    </dgm:pt>
    <dgm:pt modelId="{99BB4359-4226-4F42-8664-3758C326D4C2}" type="sibTrans" cxnId="{F62F5CFA-6996-8A4A-9CDE-C405C1E254F3}">
      <dgm:prSet/>
      <dgm:spPr/>
      <dgm:t>
        <a:bodyPr/>
        <a:lstStyle/>
        <a:p>
          <a:pPr rtl="1"/>
          <a:endParaRPr lang="en-US" sz="1800">
            <a:latin typeface="Alexandria" pitchFamily="2" charset="-78"/>
            <a:cs typeface="Alexandria" pitchFamily="2" charset="-78"/>
          </a:endParaRPr>
        </a:p>
      </dgm:t>
    </dgm:pt>
    <dgm:pt modelId="{0DC567EA-463A-574A-96B6-195017DFF57D}">
      <dgm:prSet phldrT="[Text]" custT="1"/>
      <dgm:spPr/>
      <dgm:t>
        <a:bodyPr/>
        <a:lstStyle/>
        <a:p>
          <a:pPr rtl="1"/>
          <a:r>
            <a:rPr lang="ar-SA" sz="1800" dirty="0">
              <a:latin typeface="Alexandria" pitchFamily="2" charset="-78"/>
              <a:cs typeface="Alexandria" pitchFamily="2" charset="-78"/>
            </a:rPr>
            <a:t>إمكانية الإسهام في وضع تصورات للمستقبل بناء على توقعات مستقبلية.</a:t>
          </a:r>
          <a:endParaRPr lang="en-US" sz="1800" dirty="0">
            <a:latin typeface="Alexandria" pitchFamily="2" charset="-78"/>
            <a:cs typeface="Alexandria" pitchFamily="2" charset="-78"/>
          </a:endParaRPr>
        </a:p>
      </dgm:t>
    </dgm:pt>
    <dgm:pt modelId="{5BE0E60F-E509-9C47-B774-5333353C4A63}" type="parTrans" cxnId="{F0CEEEE5-F729-6C4A-9FD8-C5BFA17620A2}">
      <dgm:prSet/>
      <dgm:spPr/>
      <dgm:t>
        <a:bodyPr/>
        <a:lstStyle/>
        <a:p>
          <a:pPr rtl="1"/>
          <a:endParaRPr lang="en-US" sz="1800">
            <a:latin typeface="Alexandria" pitchFamily="2" charset="-78"/>
            <a:cs typeface="Alexandria" pitchFamily="2" charset="-78"/>
          </a:endParaRPr>
        </a:p>
      </dgm:t>
    </dgm:pt>
    <dgm:pt modelId="{75AB313D-BC5F-D64D-A81C-CE8F71D9CCDE}" type="sibTrans" cxnId="{F0CEEEE5-F729-6C4A-9FD8-C5BFA17620A2}">
      <dgm:prSet/>
      <dgm:spPr/>
      <dgm:t>
        <a:bodyPr/>
        <a:lstStyle/>
        <a:p>
          <a:pPr rtl="1"/>
          <a:endParaRPr lang="en-US" sz="1800">
            <a:latin typeface="Alexandria" pitchFamily="2" charset="-78"/>
            <a:cs typeface="Alexandria" pitchFamily="2" charset="-78"/>
          </a:endParaRPr>
        </a:p>
      </dgm:t>
    </dgm:pt>
    <dgm:pt modelId="{EF845240-77C3-ED4F-924D-FB73D7A06B35}">
      <dgm:prSet phldrT="[Text]" custT="1"/>
      <dgm:spPr/>
      <dgm:t>
        <a:bodyPr/>
        <a:lstStyle/>
        <a:p>
          <a:pPr rtl="1"/>
          <a:r>
            <a:rPr lang="ar-SA" sz="1800" dirty="0">
              <a:latin typeface="Alexandria" pitchFamily="2" charset="-78"/>
              <a:cs typeface="Alexandria" pitchFamily="2" charset="-78"/>
            </a:rPr>
            <a:t>الفهم الكامل لمهام وأدوار العلاقات العامة.</a:t>
          </a:r>
          <a:endParaRPr lang="en-US" sz="1800" dirty="0">
            <a:latin typeface="Alexandria" pitchFamily="2" charset="-78"/>
            <a:cs typeface="Alexandria" pitchFamily="2" charset="-78"/>
          </a:endParaRPr>
        </a:p>
      </dgm:t>
    </dgm:pt>
    <dgm:pt modelId="{28B9EE32-B5A2-0048-ACFC-40818D27536B}" type="parTrans" cxnId="{0D3927FD-7B0D-B444-9167-62378847BDA6}">
      <dgm:prSet/>
      <dgm:spPr/>
      <dgm:t>
        <a:bodyPr/>
        <a:lstStyle/>
        <a:p>
          <a:pPr rtl="1"/>
          <a:endParaRPr lang="en-US" sz="1800">
            <a:latin typeface="Alexandria" pitchFamily="2" charset="-78"/>
            <a:cs typeface="Alexandria" pitchFamily="2" charset="-78"/>
          </a:endParaRPr>
        </a:p>
      </dgm:t>
    </dgm:pt>
    <dgm:pt modelId="{28720C18-44E3-9247-A1E8-45FCBD9FC084}" type="sibTrans" cxnId="{0D3927FD-7B0D-B444-9167-62378847BDA6}">
      <dgm:prSet/>
      <dgm:spPr/>
      <dgm:t>
        <a:bodyPr/>
        <a:lstStyle/>
        <a:p>
          <a:pPr rtl="1"/>
          <a:endParaRPr lang="en-US" sz="1800">
            <a:latin typeface="Alexandria" pitchFamily="2" charset="-78"/>
            <a:cs typeface="Alexandria" pitchFamily="2" charset="-78"/>
          </a:endParaRPr>
        </a:p>
      </dgm:t>
    </dgm:pt>
    <dgm:pt modelId="{9AB136F5-0D16-FC42-8F8B-4ACB24DECFD9}" type="pres">
      <dgm:prSet presAssocID="{59347601-46C8-504A-9152-5102AD150E0C}" presName="Name0" presStyleCnt="0">
        <dgm:presLayoutVars>
          <dgm:chMax val="7"/>
          <dgm:chPref val="7"/>
          <dgm:dir/>
        </dgm:presLayoutVars>
      </dgm:prSet>
      <dgm:spPr/>
    </dgm:pt>
    <dgm:pt modelId="{4F9DFF9A-F726-B345-9E52-4F7E575183A2}" type="pres">
      <dgm:prSet presAssocID="{59347601-46C8-504A-9152-5102AD150E0C}" presName="Name1" presStyleCnt="0"/>
      <dgm:spPr/>
    </dgm:pt>
    <dgm:pt modelId="{DF4E6B78-DD91-EF40-862E-E34C817508C3}" type="pres">
      <dgm:prSet presAssocID="{59347601-46C8-504A-9152-5102AD150E0C}" presName="cycle" presStyleCnt="0"/>
      <dgm:spPr/>
    </dgm:pt>
    <dgm:pt modelId="{8BD92DFE-19B0-C74F-A0C9-E533A25B0BAC}" type="pres">
      <dgm:prSet presAssocID="{59347601-46C8-504A-9152-5102AD150E0C}" presName="srcNode" presStyleLbl="node1" presStyleIdx="0" presStyleCnt="3"/>
      <dgm:spPr/>
    </dgm:pt>
    <dgm:pt modelId="{64453AF6-0032-3241-9F0E-DC8191F1BE16}" type="pres">
      <dgm:prSet presAssocID="{59347601-46C8-504A-9152-5102AD150E0C}" presName="conn" presStyleLbl="parChTrans1D2" presStyleIdx="0" presStyleCnt="1"/>
      <dgm:spPr/>
    </dgm:pt>
    <dgm:pt modelId="{AFF8E3C5-657D-C341-A874-E7098BDA6FFC}" type="pres">
      <dgm:prSet presAssocID="{59347601-46C8-504A-9152-5102AD150E0C}" presName="extraNode" presStyleLbl="node1" presStyleIdx="0" presStyleCnt="3"/>
      <dgm:spPr/>
    </dgm:pt>
    <dgm:pt modelId="{6C5E8628-1418-7A4F-95E9-C0BBDB2904C5}" type="pres">
      <dgm:prSet presAssocID="{59347601-46C8-504A-9152-5102AD150E0C}" presName="dstNode" presStyleLbl="node1" presStyleIdx="0" presStyleCnt="3"/>
      <dgm:spPr/>
    </dgm:pt>
    <dgm:pt modelId="{914F3ECA-7AE6-DD43-A7B3-44AE1EA9BA78}" type="pres">
      <dgm:prSet presAssocID="{8E2B016C-58C6-454F-96DF-F38E3B850FCB}" presName="text_1" presStyleLbl="node1" presStyleIdx="0" presStyleCnt="3">
        <dgm:presLayoutVars>
          <dgm:bulletEnabled val="1"/>
        </dgm:presLayoutVars>
      </dgm:prSet>
      <dgm:spPr/>
    </dgm:pt>
    <dgm:pt modelId="{83115FED-812A-3245-B9B0-D805300BE362}" type="pres">
      <dgm:prSet presAssocID="{8E2B016C-58C6-454F-96DF-F38E3B850FCB}" presName="accent_1" presStyleCnt="0"/>
      <dgm:spPr/>
    </dgm:pt>
    <dgm:pt modelId="{BF054329-D112-5E49-AD34-E93D64979429}" type="pres">
      <dgm:prSet presAssocID="{8E2B016C-58C6-454F-96DF-F38E3B850FCB}" presName="accentRepeatNode" presStyleLbl="solidFgAcc1" presStyleIdx="0" presStyleCnt="3"/>
      <dgm:spPr/>
    </dgm:pt>
    <dgm:pt modelId="{71EFEE5E-5547-C14F-9A24-5F0835ADE93E}" type="pres">
      <dgm:prSet presAssocID="{0DC567EA-463A-574A-96B6-195017DFF57D}" presName="text_2" presStyleLbl="node1" presStyleIdx="1" presStyleCnt="3">
        <dgm:presLayoutVars>
          <dgm:bulletEnabled val="1"/>
        </dgm:presLayoutVars>
      </dgm:prSet>
      <dgm:spPr/>
    </dgm:pt>
    <dgm:pt modelId="{C03F3CB1-E959-944A-A1FA-3E6C0510780A}" type="pres">
      <dgm:prSet presAssocID="{0DC567EA-463A-574A-96B6-195017DFF57D}" presName="accent_2" presStyleCnt="0"/>
      <dgm:spPr/>
    </dgm:pt>
    <dgm:pt modelId="{B4D63AEA-9967-D64D-AF1D-D87D51F8FD28}" type="pres">
      <dgm:prSet presAssocID="{0DC567EA-463A-574A-96B6-195017DFF57D}" presName="accentRepeatNode" presStyleLbl="solidFgAcc1" presStyleIdx="1" presStyleCnt="3"/>
      <dgm:spPr/>
    </dgm:pt>
    <dgm:pt modelId="{2172B11F-1B0B-F74A-8F78-666925E89BF6}" type="pres">
      <dgm:prSet presAssocID="{EF845240-77C3-ED4F-924D-FB73D7A06B35}" presName="text_3" presStyleLbl="node1" presStyleIdx="2" presStyleCnt="3">
        <dgm:presLayoutVars>
          <dgm:bulletEnabled val="1"/>
        </dgm:presLayoutVars>
      </dgm:prSet>
      <dgm:spPr/>
    </dgm:pt>
    <dgm:pt modelId="{334A9F98-7172-3348-939A-2FC0BBA927E0}" type="pres">
      <dgm:prSet presAssocID="{EF845240-77C3-ED4F-924D-FB73D7A06B35}" presName="accent_3" presStyleCnt="0"/>
      <dgm:spPr/>
    </dgm:pt>
    <dgm:pt modelId="{71C7FF77-9EAF-7940-B56E-DCE9882282A2}" type="pres">
      <dgm:prSet presAssocID="{EF845240-77C3-ED4F-924D-FB73D7A06B35}" presName="accentRepeatNode" presStyleLbl="solidFgAcc1" presStyleIdx="2" presStyleCnt="3"/>
      <dgm:spPr/>
    </dgm:pt>
  </dgm:ptLst>
  <dgm:cxnLst>
    <dgm:cxn modelId="{658F055D-453E-9645-848F-21158F770078}" type="presOf" srcId="{EF845240-77C3-ED4F-924D-FB73D7A06B35}" destId="{2172B11F-1B0B-F74A-8F78-666925E89BF6}" srcOrd="0" destOrd="0" presId="urn:microsoft.com/office/officeart/2008/layout/VerticalCurvedList"/>
    <dgm:cxn modelId="{276C65DE-E337-3943-81C0-CA13D6BC47E9}" type="presOf" srcId="{99BB4359-4226-4F42-8664-3758C326D4C2}" destId="{64453AF6-0032-3241-9F0E-DC8191F1BE16}" srcOrd="0" destOrd="0" presId="urn:microsoft.com/office/officeart/2008/layout/VerticalCurvedList"/>
    <dgm:cxn modelId="{9BAAA8DE-A625-EB4C-9362-EA7521DD946D}" type="presOf" srcId="{0DC567EA-463A-574A-96B6-195017DFF57D}" destId="{71EFEE5E-5547-C14F-9A24-5F0835ADE93E}" srcOrd="0" destOrd="0" presId="urn:microsoft.com/office/officeart/2008/layout/VerticalCurvedList"/>
    <dgm:cxn modelId="{F0CEEEE5-F729-6C4A-9FD8-C5BFA17620A2}" srcId="{59347601-46C8-504A-9152-5102AD150E0C}" destId="{0DC567EA-463A-574A-96B6-195017DFF57D}" srcOrd="1" destOrd="0" parTransId="{5BE0E60F-E509-9C47-B774-5333353C4A63}" sibTransId="{75AB313D-BC5F-D64D-A81C-CE8F71D9CCDE}"/>
    <dgm:cxn modelId="{B7202DEA-25A3-CC44-8137-E62DAD341374}" type="presOf" srcId="{59347601-46C8-504A-9152-5102AD150E0C}" destId="{9AB136F5-0D16-FC42-8F8B-4ACB24DECFD9}" srcOrd="0" destOrd="0" presId="urn:microsoft.com/office/officeart/2008/layout/VerticalCurvedList"/>
    <dgm:cxn modelId="{269C2FF4-F5C1-4C48-91AD-70C3904C3F8E}" type="presOf" srcId="{8E2B016C-58C6-454F-96DF-F38E3B850FCB}" destId="{914F3ECA-7AE6-DD43-A7B3-44AE1EA9BA78}" srcOrd="0" destOrd="0" presId="urn:microsoft.com/office/officeart/2008/layout/VerticalCurvedList"/>
    <dgm:cxn modelId="{F62F5CFA-6996-8A4A-9CDE-C405C1E254F3}" srcId="{59347601-46C8-504A-9152-5102AD150E0C}" destId="{8E2B016C-58C6-454F-96DF-F38E3B850FCB}" srcOrd="0" destOrd="0" parTransId="{97EE5791-AF03-464A-B34E-D1A978A3D8BC}" sibTransId="{99BB4359-4226-4F42-8664-3758C326D4C2}"/>
    <dgm:cxn modelId="{0D3927FD-7B0D-B444-9167-62378847BDA6}" srcId="{59347601-46C8-504A-9152-5102AD150E0C}" destId="{EF845240-77C3-ED4F-924D-FB73D7A06B35}" srcOrd="2" destOrd="0" parTransId="{28B9EE32-B5A2-0048-ACFC-40818D27536B}" sibTransId="{28720C18-44E3-9247-A1E8-45FCBD9FC084}"/>
    <dgm:cxn modelId="{4E83EE1C-0C76-5E40-893C-85C3CB5311BE}" type="presParOf" srcId="{9AB136F5-0D16-FC42-8F8B-4ACB24DECFD9}" destId="{4F9DFF9A-F726-B345-9E52-4F7E575183A2}" srcOrd="0" destOrd="0" presId="urn:microsoft.com/office/officeart/2008/layout/VerticalCurvedList"/>
    <dgm:cxn modelId="{2A0D6BC7-5E70-3042-9F0E-C9921F124C89}" type="presParOf" srcId="{4F9DFF9A-F726-B345-9E52-4F7E575183A2}" destId="{DF4E6B78-DD91-EF40-862E-E34C817508C3}" srcOrd="0" destOrd="0" presId="urn:microsoft.com/office/officeart/2008/layout/VerticalCurvedList"/>
    <dgm:cxn modelId="{EF627E21-06DD-C34C-94EB-201FAE2C615A}" type="presParOf" srcId="{DF4E6B78-DD91-EF40-862E-E34C817508C3}" destId="{8BD92DFE-19B0-C74F-A0C9-E533A25B0BAC}" srcOrd="0" destOrd="0" presId="urn:microsoft.com/office/officeart/2008/layout/VerticalCurvedList"/>
    <dgm:cxn modelId="{2BA1ED74-A56C-3D4D-9BD5-A15FCB5C3736}" type="presParOf" srcId="{DF4E6B78-DD91-EF40-862E-E34C817508C3}" destId="{64453AF6-0032-3241-9F0E-DC8191F1BE16}" srcOrd="1" destOrd="0" presId="urn:microsoft.com/office/officeart/2008/layout/VerticalCurvedList"/>
    <dgm:cxn modelId="{7A56BD03-4A68-8846-A395-B5488F7BCD7A}" type="presParOf" srcId="{DF4E6B78-DD91-EF40-862E-E34C817508C3}" destId="{AFF8E3C5-657D-C341-A874-E7098BDA6FFC}" srcOrd="2" destOrd="0" presId="urn:microsoft.com/office/officeart/2008/layout/VerticalCurvedList"/>
    <dgm:cxn modelId="{98866399-CBD7-584F-A3B2-832F628C138A}" type="presParOf" srcId="{DF4E6B78-DD91-EF40-862E-E34C817508C3}" destId="{6C5E8628-1418-7A4F-95E9-C0BBDB2904C5}" srcOrd="3" destOrd="0" presId="urn:microsoft.com/office/officeart/2008/layout/VerticalCurvedList"/>
    <dgm:cxn modelId="{C1176040-D137-C942-B366-AF3E747FB824}" type="presParOf" srcId="{4F9DFF9A-F726-B345-9E52-4F7E575183A2}" destId="{914F3ECA-7AE6-DD43-A7B3-44AE1EA9BA78}" srcOrd="1" destOrd="0" presId="urn:microsoft.com/office/officeart/2008/layout/VerticalCurvedList"/>
    <dgm:cxn modelId="{65E1C928-8443-3849-9BA6-769F8B94E4F9}" type="presParOf" srcId="{4F9DFF9A-F726-B345-9E52-4F7E575183A2}" destId="{83115FED-812A-3245-B9B0-D805300BE362}" srcOrd="2" destOrd="0" presId="urn:microsoft.com/office/officeart/2008/layout/VerticalCurvedList"/>
    <dgm:cxn modelId="{7F8C2514-D9F0-B343-BD73-BDBAEDB6E77D}" type="presParOf" srcId="{83115FED-812A-3245-B9B0-D805300BE362}" destId="{BF054329-D112-5E49-AD34-E93D64979429}" srcOrd="0" destOrd="0" presId="urn:microsoft.com/office/officeart/2008/layout/VerticalCurvedList"/>
    <dgm:cxn modelId="{F92D0476-7AD9-3240-9F2B-DC5E650BCBB6}" type="presParOf" srcId="{4F9DFF9A-F726-B345-9E52-4F7E575183A2}" destId="{71EFEE5E-5547-C14F-9A24-5F0835ADE93E}" srcOrd="3" destOrd="0" presId="urn:microsoft.com/office/officeart/2008/layout/VerticalCurvedList"/>
    <dgm:cxn modelId="{941D1333-A5F8-2545-A828-346EB2C28923}" type="presParOf" srcId="{4F9DFF9A-F726-B345-9E52-4F7E575183A2}" destId="{C03F3CB1-E959-944A-A1FA-3E6C0510780A}" srcOrd="4" destOrd="0" presId="urn:microsoft.com/office/officeart/2008/layout/VerticalCurvedList"/>
    <dgm:cxn modelId="{2E5411D7-21AC-4B4C-A759-FAD7F325AD26}" type="presParOf" srcId="{C03F3CB1-E959-944A-A1FA-3E6C0510780A}" destId="{B4D63AEA-9967-D64D-AF1D-D87D51F8FD28}" srcOrd="0" destOrd="0" presId="urn:microsoft.com/office/officeart/2008/layout/VerticalCurvedList"/>
    <dgm:cxn modelId="{91E477FE-B70D-134D-805C-1AD8DF0F1840}" type="presParOf" srcId="{4F9DFF9A-F726-B345-9E52-4F7E575183A2}" destId="{2172B11F-1B0B-F74A-8F78-666925E89BF6}" srcOrd="5" destOrd="0" presId="urn:microsoft.com/office/officeart/2008/layout/VerticalCurvedList"/>
    <dgm:cxn modelId="{B8FE0695-427F-DF45-BB64-D2086F94984F}" type="presParOf" srcId="{4F9DFF9A-F726-B345-9E52-4F7E575183A2}" destId="{334A9F98-7172-3348-939A-2FC0BBA927E0}" srcOrd="6" destOrd="0" presId="urn:microsoft.com/office/officeart/2008/layout/VerticalCurvedList"/>
    <dgm:cxn modelId="{9B56CD18-4075-3B4D-91BD-1952235E7F24}" type="presParOf" srcId="{334A9F98-7172-3348-939A-2FC0BBA927E0}" destId="{71C7FF77-9EAF-7940-B56E-DCE9882282A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59347601-46C8-504A-9152-5102AD150E0C}" type="doc">
      <dgm:prSet loTypeId="urn:microsoft.com/office/officeart/2008/layout/VerticalCurvedList" loCatId="" qsTypeId="urn:microsoft.com/office/officeart/2005/8/quickstyle/simple1" qsCatId="simple" csTypeId="urn:microsoft.com/office/officeart/2005/8/colors/colorful2" csCatId="colorful" phldr="1"/>
      <dgm:spPr/>
      <dgm:t>
        <a:bodyPr/>
        <a:lstStyle/>
        <a:p>
          <a:endParaRPr lang="en-US"/>
        </a:p>
      </dgm:t>
    </dgm:pt>
    <dgm:pt modelId="{8E2B016C-58C6-454F-96DF-F38E3B850FCB}">
      <dgm:prSet phldrT="[Text]" custT="1"/>
      <dgm:spPr/>
      <dgm:t>
        <a:bodyPr/>
        <a:lstStyle/>
        <a:p>
          <a:pPr rtl="1"/>
          <a:r>
            <a:rPr lang="ar-SA" sz="1800" dirty="0">
              <a:latin typeface="Alexandria" pitchFamily="2" charset="-78"/>
              <a:cs typeface="Alexandria" pitchFamily="2" charset="-78"/>
            </a:rPr>
            <a:t>الخبرة بطبيعة عمل العلاقات العامة في المؤسسات المختلفة وفقا لثقافتها ونوع الملكية وغير ذلك.</a:t>
          </a:r>
          <a:endParaRPr lang="en-US" sz="1800" dirty="0">
            <a:latin typeface="Alexandria" pitchFamily="2" charset="-78"/>
            <a:cs typeface="Alexandria" pitchFamily="2" charset="-78"/>
          </a:endParaRPr>
        </a:p>
      </dgm:t>
    </dgm:pt>
    <dgm:pt modelId="{97EE5791-AF03-464A-B34E-D1A978A3D8BC}" type="parTrans" cxnId="{F62F5CFA-6996-8A4A-9CDE-C405C1E254F3}">
      <dgm:prSet/>
      <dgm:spPr/>
      <dgm:t>
        <a:bodyPr/>
        <a:lstStyle/>
        <a:p>
          <a:pPr rtl="1"/>
          <a:endParaRPr lang="en-US" sz="1800">
            <a:latin typeface="Alexandria" pitchFamily="2" charset="-78"/>
            <a:cs typeface="Alexandria" pitchFamily="2" charset="-78"/>
          </a:endParaRPr>
        </a:p>
      </dgm:t>
    </dgm:pt>
    <dgm:pt modelId="{99BB4359-4226-4F42-8664-3758C326D4C2}" type="sibTrans" cxnId="{F62F5CFA-6996-8A4A-9CDE-C405C1E254F3}">
      <dgm:prSet/>
      <dgm:spPr/>
      <dgm:t>
        <a:bodyPr/>
        <a:lstStyle/>
        <a:p>
          <a:pPr rtl="1"/>
          <a:endParaRPr lang="en-US" sz="1800">
            <a:latin typeface="Alexandria" pitchFamily="2" charset="-78"/>
            <a:cs typeface="Alexandria" pitchFamily="2" charset="-78"/>
          </a:endParaRPr>
        </a:p>
      </dgm:t>
    </dgm:pt>
    <dgm:pt modelId="{0DC567EA-463A-574A-96B6-195017DFF57D}">
      <dgm:prSet phldrT="[Text]" custT="1"/>
      <dgm:spPr/>
      <dgm:t>
        <a:bodyPr/>
        <a:lstStyle/>
        <a:p>
          <a:pPr rtl="1"/>
          <a:r>
            <a:rPr lang="ar-SA" sz="1800" dirty="0">
              <a:latin typeface="Alexandria" pitchFamily="2" charset="-78"/>
              <a:cs typeface="Alexandria" pitchFamily="2" charset="-78"/>
            </a:rPr>
            <a:t>القدرة على تحديد المشاكل وإيجاد الحلول المناسبة لها.</a:t>
          </a:r>
          <a:endParaRPr lang="en-US" sz="1800" dirty="0">
            <a:latin typeface="Alexandria" pitchFamily="2" charset="-78"/>
            <a:cs typeface="Alexandria" pitchFamily="2" charset="-78"/>
          </a:endParaRPr>
        </a:p>
      </dgm:t>
    </dgm:pt>
    <dgm:pt modelId="{5BE0E60F-E509-9C47-B774-5333353C4A63}" type="parTrans" cxnId="{F0CEEEE5-F729-6C4A-9FD8-C5BFA17620A2}">
      <dgm:prSet/>
      <dgm:spPr/>
      <dgm:t>
        <a:bodyPr/>
        <a:lstStyle/>
        <a:p>
          <a:pPr rtl="1"/>
          <a:endParaRPr lang="en-US" sz="1800">
            <a:latin typeface="Alexandria" pitchFamily="2" charset="-78"/>
            <a:cs typeface="Alexandria" pitchFamily="2" charset="-78"/>
          </a:endParaRPr>
        </a:p>
      </dgm:t>
    </dgm:pt>
    <dgm:pt modelId="{75AB313D-BC5F-D64D-A81C-CE8F71D9CCDE}" type="sibTrans" cxnId="{F0CEEEE5-F729-6C4A-9FD8-C5BFA17620A2}">
      <dgm:prSet/>
      <dgm:spPr/>
      <dgm:t>
        <a:bodyPr/>
        <a:lstStyle/>
        <a:p>
          <a:pPr rtl="1"/>
          <a:endParaRPr lang="en-US" sz="1800">
            <a:latin typeface="Alexandria" pitchFamily="2" charset="-78"/>
            <a:cs typeface="Alexandria" pitchFamily="2" charset="-78"/>
          </a:endParaRPr>
        </a:p>
      </dgm:t>
    </dgm:pt>
    <dgm:pt modelId="{EF845240-77C3-ED4F-924D-FB73D7A06B35}">
      <dgm:prSet phldrT="[Text]" custT="1"/>
      <dgm:spPr/>
      <dgm:t>
        <a:bodyPr/>
        <a:lstStyle/>
        <a:p>
          <a:pPr rtl="1"/>
          <a:r>
            <a:rPr lang="ar-SA" sz="1800" dirty="0">
              <a:latin typeface="Alexandria" pitchFamily="2" charset="-78"/>
              <a:cs typeface="Alexandria" pitchFamily="2" charset="-78"/>
            </a:rPr>
            <a:t>القدرة على التنفيذ من خلال فريق العمل المتعاون.</a:t>
          </a:r>
          <a:endParaRPr lang="en-US" sz="1800" dirty="0">
            <a:latin typeface="Alexandria" pitchFamily="2" charset="-78"/>
            <a:cs typeface="Alexandria" pitchFamily="2" charset="-78"/>
          </a:endParaRPr>
        </a:p>
      </dgm:t>
    </dgm:pt>
    <dgm:pt modelId="{28B9EE32-B5A2-0048-ACFC-40818D27536B}" type="parTrans" cxnId="{0D3927FD-7B0D-B444-9167-62378847BDA6}">
      <dgm:prSet/>
      <dgm:spPr/>
      <dgm:t>
        <a:bodyPr/>
        <a:lstStyle/>
        <a:p>
          <a:pPr rtl="1"/>
          <a:endParaRPr lang="en-US" sz="1800">
            <a:latin typeface="Alexandria" pitchFamily="2" charset="-78"/>
            <a:cs typeface="Alexandria" pitchFamily="2" charset="-78"/>
          </a:endParaRPr>
        </a:p>
      </dgm:t>
    </dgm:pt>
    <dgm:pt modelId="{28720C18-44E3-9247-A1E8-45FCBD9FC084}" type="sibTrans" cxnId="{0D3927FD-7B0D-B444-9167-62378847BDA6}">
      <dgm:prSet/>
      <dgm:spPr/>
      <dgm:t>
        <a:bodyPr/>
        <a:lstStyle/>
        <a:p>
          <a:pPr rtl="1"/>
          <a:endParaRPr lang="en-US" sz="1800">
            <a:latin typeface="Alexandria" pitchFamily="2" charset="-78"/>
            <a:cs typeface="Alexandria" pitchFamily="2" charset="-78"/>
          </a:endParaRPr>
        </a:p>
      </dgm:t>
    </dgm:pt>
    <dgm:pt modelId="{9AB136F5-0D16-FC42-8F8B-4ACB24DECFD9}" type="pres">
      <dgm:prSet presAssocID="{59347601-46C8-504A-9152-5102AD150E0C}" presName="Name0" presStyleCnt="0">
        <dgm:presLayoutVars>
          <dgm:chMax val="7"/>
          <dgm:chPref val="7"/>
          <dgm:dir/>
        </dgm:presLayoutVars>
      </dgm:prSet>
      <dgm:spPr/>
    </dgm:pt>
    <dgm:pt modelId="{4F9DFF9A-F726-B345-9E52-4F7E575183A2}" type="pres">
      <dgm:prSet presAssocID="{59347601-46C8-504A-9152-5102AD150E0C}" presName="Name1" presStyleCnt="0"/>
      <dgm:spPr/>
    </dgm:pt>
    <dgm:pt modelId="{DF4E6B78-DD91-EF40-862E-E34C817508C3}" type="pres">
      <dgm:prSet presAssocID="{59347601-46C8-504A-9152-5102AD150E0C}" presName="cycle" presStyleCnt="0"/>
      <dgm:spPr/>
    </dgm:pt>
    <dgm:pt modelId="{8BD92DFE-19B0-C74F-A0C9-E533A25B0BAC}" type="pres">
      <dgm:prSet presAssocID="{59347601-46C8-504A-9152-5102AD150E0C}" presName="srcNode" presStyleLbl="node1" presStyleIdx="0" presStyleCnt="3"/>
      <dgm:spPr/>
    </dgm:pt>
    <dgm:pt modelId="{64453AF6-0032-3241-9F0E-DC8191F1BE16}" type="pres">
      <dgm:prSet presAssocID="{59347601-46C8-504A-9152-5102AD150E0C}" presName="conn" presStyleLbl="parChTrans1D2" presStyleIdx="0" presStyleCnt="1"/>
      <dgm:spPr/>
    </dgm:pt>
    <dgm:pt modelId="{AFF8E3C5-657D-C341-A874-E7098BDA6FFC}" type="pres">
      <dgm:prSet presAssocID="{59347601-46C8-504A-9152-5102AD150E0C}" presName="extraNode" presStyleLbl="node1" presStyleIdx="0" presStyleCnt="3"/>
      <dgm:spPr/>
    </dgm:pt>
    <dgm:pt modelId="{6C5E8628-1418-7A4F-95E9-C0BBDB2904C5}" type="pres">
      <dgm:prSet presAssocID="{59347601-46C8-504A-9152-5102AD150E0C}" presName="dstNode" presStyleLbl="node1" presStyleIdx="0" presStyleCnt="3"/>
      <dgm:spPr/>
    </dgm:pt>
    <dgm:pt modelId="{914F3ECA-7AE6-DD43-A7B3-44AE1EA9BA78}" type="pres">
      <dgm:prSet presAssocID="{8E2B016C-58C6-454F-96DF-F38E3B850FCB}" presName="text_1" presStyleLbl="node1" presStyleIdx="0" presStyleCnt="3">
        <dgm:presLayoutVars>
          <dgm:bulletEnabled val="1"/>
        </dgm:presLayoutVars>
      </dgm:prSet>
      <dgm:spPr/>
    </dgm:pt>
    <dgm:pt modelId="{83115FED-812A-3245-B9B0-D805300BE362}" type="pres">
      <dgm:prSet presAssocID="{8E2B016C-58C6-454F-96DF-F38E3B850FCB}" presName="accent_1" presStyleCnt="0"/>
      <dgm:spPr/>
    </dgm:pt>
    <dgm:pt modelId="{BF054329-D112-5E49-AD34-E93D64979429}" type="pres">
      <dgm:prSet presAssocID="{8E2B016C-58C6-454F-96DF-F38E3B850FCB}" presName="accentRepeatNode" presStyleLbl="solidFgAcc1" presStyleIdx="0" presStyleCnt="3"/>
      <dgm:spPr/>
    </dgm:pt>
    <dgm:pt modelId="{71EFEE5E-5547-C14F-9A24-5F0835ADE93E}" type="pres">
      <dgm:prSet presAssocID="{0DC567EA-463A-574A-96B6-195017DFF57D}" presName="text_2" presStyleLbl="node1" presStyleIdx="1" presStyleCnt="3">
        <dgm:presLayoutVars>
          <dgm:bulletEnabled val="1"/>
        </dgm:presLayoutVars>
      </dgm:prSet>
      <dgm:spPr/>
    </dgm:pt>
    <dgm:pt modelId="{C03F3CB1-E959-944A-A1FA-3E6C0510780A}" type="pres">
      <dgm:prSet presAssocID="{0DC567EA-463A-574A-96B6-195017DFF57D}" presName="accent_2" presStyleCnt="0"/>
      <dgm:spPr/>
    </dgm:pt>
    <dgm:pt modelId="{B4D63AEA-9967-D64D-AF1D-D87D51F8FD28}" type="pres">
      <dgm:prSet presAssocID="{0DC567EA-463A-574A-96B6-195017DFF57D}" presName="accentRepeatNode" presStyleLbl="solidFgAcc1" presStyleIdx="1" presStyleCnt="3"/>
      <dgm:spPr/>
    </dgm:pt>
    <dgm:pt modelId="{2172B11F-1B0B-F74A-8F78-666925E89BF6}" type="pres">
      <dgm:prSet presAssocID="{EF845240-77C3-ED4F-924D-FB73D7A06B35}" presName="text_3" presStyleLbl="node1" presStyleIdx="2" presStyleCnt="3">
        <dgm:presLayoutVars>
          <dgm:bulletEnabled val="1"/>
        </dgm:presLayoutVars>
      </dgm:prSet>
      <dgm:spPr/>
    </dgm:pt>
    <dgm:pt modelId="{334A9F98-7172-3348-939A-2FC0BBA927E0}" type="pres">
      <dgm:prSet presAssocID="{EF845240-77C3-ED4F-924D-FB73D7A06B35}" presName="accent_3" presStyleCnt="0"/>
      <dgm:spPr/>
    </dgm:pt>
    <dgm:pt modelId="{71C7FF77-9EAF-7940-B56E-DCE9882282A2}" type="pres">
      <dgm:prSet presAssocID="{EF845240-77C3-ED4F-924D-FB73D7A06B35}" presName="accentRepeatNode" presStyleLbl="solidFgAcc1" presStyleIdx="2" presStyleCnt="3"/>
      <dgm:spPr/>
    </dgm:pt>
  </dgm:ptLst>
  <dgm:cxnLst>
    <dgm:cxn modelId="{658F055D-453E-9645-848F-21158F770078}" type="presOf" srcId="{EF845240-77C3-ED4F-924D-FB73D7A06B35}" destId="{2172B11F-1B0B-F74A-8F78-666925E89BF6}" srcOrd="0" destOrd="0" presId="urn:microsoft.com/office/officeart/2008/layout/VerticalCurvedList"/>
    <dgm:cxn modelId="{276C65DE-E337-3943-81C0-CA13D6BC47E9}" type="presOf" srcId="{99BB4359-4226-4F42-8664-3758C326D4C2}" destId="{64453AF6-0032-3241-9F0E-DC8191F1BE16}" srcOrd="0" destOrd="0" presId="urn:microsoft.com/office/officeart/2008/layout/VerticalCurvedList"/>
    <dgm:cxn modelId="{9BAAA8DE-A625-EB4C-9362-EA7521DD946D}" type="presOf" srcId="{0DC567EA-463A-574A-96B6-195017DFF57D}" destId="{71EFEE5E-5547-C14F-9A24-5F0835ADE93E}" srcOrd="0" destOrd="0" presId="urn:microsoft.com/office/officeart/2008/layout/VerticalCurvedList"/>
    <dgm:cxn modelId="{F0CEEEE5-F729-6C4A-9FD8-C5BFA17620A2}" srcId="{59347601-46C8-504A-9152-5102AD150E0C}" destId="{0DC567EA-463A-574A-96B6-195017DFF57D}" srcOrd="1" destOrd="0" parTransId="{5BE0E60F-E509-9C47-B774-5333353C4A63}" sibTransId="{75AB313D-BC5F-D64D-A81C-CE8F71D9CCDE}"/>
    <dgm:cxn modelId="{B7202DEA-25A3-CC44-8137-E62DAD341374}" type="presOf" srcId="{59347601-46C8-504A-9152-5102AD150E0C}" destId="{9AB136F5-0D16-FC42-8F8B-4ACB24DECFD9}" srcOrd="0" destOrd="0" presId="urn:microsoft.com/office/officeart/2008/layout/VerticalCurvedList"/>
    <dgm:cxn modelId="{269C2FF4-F5C1-4C48-91AD-70C3904C3F8E}" type="presOf" srcId="{8E2B016C-58C6-454F-96DF-F38E3B850FCB}" destId="{914F3ECA-7AE6-DD43-A7B3-44AE1EA9BA78}" srcOrd="0" destOrd="0" presId="urn:microsoft.com/office/officeart/2008/layout/VerticalCurvedList"/>
    <dgm:cxn modelId="{F62F5CFA-6996-8A4A-9CDE-C405C1E254F3}" srcId="{59347601-46C8-504A-9152-5102AD150E0C}" destId="{8E2B016C-58C6-454F-96DF-F38E3B850FCB}" srcOrd="0" destOrd="0" parTransId="{97EE5791-AF03-464A-B34E-D1A978A3D8BC}" sibTransId="{99BB4359-4226-4F42-8664-3758C326D4C2}"/>
    <dgm:cxn modelId="{0D3927FD-7B0D-B444-9167-62378847BDA6}" srcId="{59347601-46C8-504A-9152-5102AD150E0C}" destId="{EF845240-77C3-ED4F-924D-FB73D7A06B35}" srcOrd="2" destOrd="0" parTransId="{28B9EE32-B5A2-0048-ACFC-40818D27536B}" sibTransId="{28720C18-44E3-9247-A1E8-45FCBD9FC084}"/>
    <dgm:cxn modelId="{4E83EE1C-0C76-5E40-893C-85C3CB5311BE}" type="presParOf" srcId="{9AB136F5-0D16-FC42-8F8B-4ACB24DECFD9}" destId="{4F9DFF9A-F726-B345-9E52-4F7E575183A2}" srcOrd="0" destOrd="0" presId="urn:microsoft.com/office/officeart/2008/layout/VerticalCurvedList"/>
    <dgm:cxn modelId="{2A0D6BC7-5E70-3042-9F0E-C9921F124C89}" type="presParOf" srcId="{4F9DFF9A-F726-B345-9E52-4F7E575183A2}" destId="{DF4E6B78-DD91-EF40-862E-E34C817508C3}" srcOrd="0" destOrd="0" presId="urn:microsoft.com/office/officeart/2008/layout/VerticalCurvedList"/>
    <dgm:cxn modelId="{EF627E21-06DD-C34C-94EB-201FAE2C615A}" type="presParOf" srcId="{DF4E6B78-DD91-EF40-862E-E34C817508C3}" destId="{8BD92DFE-19B0-C74F-A0C9-E533A25B0BAC}" srcOrd="0" destOrd="0" presId="urn:microsoft.com/office/officeart/2008/layout/VerticalCurvedList"/>
    <dgm:cxn modelId="{2BA1ED74-A56C-3D4D-9BD5-A15FCB5C3736}" type="presParOf" srcId="{DF4E6B78-DD91-EF40-862E-E34C817508C3}" destId="{64453AF6-0032-3241-9F0E-DC8191F1BE16}" srcOrd="1" destOrd="0" presId="urn:microsoft.com/office/officeart/2008/layout/VerticalCurvedList"/>
    <dgm:cxn modelId="{7A56BD03-4A68-8846-A395-B5488F7BCD7A}" type="presParOf" srcId="{DF4E6B78-DD91-EF40-862E-E34C817508C3}" destId="{AFF8E3C5-657D-C341-A874-E7098BDA6FFC}" srcOrd="2" destOrd="0" presId="urn:microsoft.com/office/officeart/2008/layout/VerticalCurvedList"/>
    <dgm:cxn modelId="{98866399-CBD7-584F-A3B2-832F628C138A}" type="presParOf" srcId="{DF4E6B78-DD91-EF40-862E-E34C817508C3}" destId="{6C5E8628-1418-7A4F-95E9-C0BBDB2904C5}" srcOrd="3" destOrd="0" presId="urn:microsoft.com/office/officeart/2008/layout/VerticalCurvedList"/>
    <dgm:cxn modelId="{C1176040-D137-C942-B366-AF3E747FB824}" type="presParOf" srcId="{4F9DFF9A-F726-B345-9E52-4F7E575183A2}" destId="{914F3ECA-7AE6-DD43-A7B3-44AE1EA9BA78}" srcOrd="1" destOrd="0" presId="urn:microsoft.com/office/officeart/2008/layout/VerticalCurvedList"/>
    <dgm:cxn modelId="{65E1C928-8443-3849-9BA6-769F8B94E4F9}" type="presParOf" srcId="{4F9DFF9A-F726-B345-9E52-4F7E575183A2}" destId="{83115FED-812A-3245-B9B0-D805300BE362}" srcOrd="2" destOrd="0" presId="urn:microsoft.com/office/officeart/2008/layout/VerticalCurvedList"/>
    <dgm:cxn modelId="{7F8C2514-D9F0-B343-BD73-BDBAEDB6E77D}" type="presParOf" srcId="{83115FED-812A-3245-B9B0-D805300BE362}" destId="{BF054329-D112-5E49-AD34-E93D64979429}" srcOrd="0" destOrd="0" presId="urn:microsoft.com/office/officeart/2008/layout/VerticalCurvedList"/>
    <dgm:cxn modelId="{F92D0476-7AD9-3240-9F2B-DC5E650BCBB6}" type="presParOf" srcId="{4F9DFF9A-F726-B345-9E52-4F7E575183A2}" destId="{71EFEE5E-5547-C14F-9A24-5F0835ADE93E}" srcOrd="3" destOrd="0" presId="urn:microsoft.com/office/officeart/2008/layout/VerticalCurvedList"/>
    <dgm:cxn modelId="{941D1333-A5F8-2545-A828-346EB2C28923}" type="presParOf" srcId="{4F9DFF9A-F726-B345-9E52-4F7E575183A2}" destId="{C03F3CB1-E959-944A-A1FA-3E6C0510780A}" srcOrd="4" destOrd="0" presId="urn:microsoft.com/office/officeart/2008/layout/VerticalCurvedList"/>
    <dgm:cxn modelId="{2E5411D7-21AC-4B4C-A759-FAD7F325AD26}" type="presParOf" srcId="{C03F3CB1-E959-944A-A1FA-3E6C0510780A}" destId="{B4D63AEA-9967-D64D-AF1D-D87D51F8FD28}" srcOrd="0" destOrd="0" presId="urn:microsoft.com/office/officeart/2008/layout/VerticalCurvedList"/>
    <dgm:cxn modelId="{91E477FE-B70D-134D-805C-1AD8DF0F1840}" type="presParOf" srcId="{4F9DFF9A-F726-B345-9E52-4F7E575183A2}" destId="{2172B11F-1B0B-F74A-8F78-666925E89BF6}" srcOrd="5" destOrd="0" presId="urn:microsoft.com/office/officeart/2008/layout/VerticalCurvedList"/>
    <dgm:cxn modelId="{B8FE0695-427F-DF45-BB64-D2086F94984F}" type="presParOf" srcId="{4F9DFF9A-F726-B345-9E52-4F7E575183A2}" destId="{334A9F98-7172-3348-939A-2FC0BBA927E0}" srcOrd="6" destOrd="0" presId="urn:microsoft.com/office/officeart/2008/layout/VerticalCurvedList"/>
    <dgm:cxn modelId="{9B56CD18-4075-3B4D-91BD-1952235E7F24}" type="presParOf" srcId="{334A9F98-7172-3348-939A-2FC0BBA927E0}" destId="{71C7FF77-9EAF-7940-B56E-DCE9882282A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59347601-46C8-504A-9152-5102AD150E0C}" type="doc">
      <dgm:prSet loTypeId="urn:microsoft.com/office/officeart/2008/layout/VerticalCurvedList" loCatId="" qsTypeId="urn:microsoft.com/office/officeart/2005/8/quickstyle/simple1" qsCatId="simple" csTypeId="urn:microsoft.com/office/officeart/2005/8/colors/colorful3" csCatId="colorful" phldr="1"/>
      <dgm:spPr/>
      <dgm:t>
        <a:bodyPr/>
        <a:lstStyle/>
        <a:p>
          <a:endParaRPr lang="en-US"/>
        </a:p>
      </dgm:t>
    </dgm:pt>
    <dgm:pt modelId="{8E2B016C-58C6-454F-96DF-F38E3B850FCB}">
      <dgm:prSet phldrT="[Text]" custT="1"/>
      <dgm:spPr/>
      <dgm:t>
        <a:bodyPr/>
        <a:lstStyle/>
        <a:p>
          <a:pPr rtl="1"/>
          <a:r>
            <a:rPr lang="ar-SA" sz="1800" dirty="0">
              <a:latin typeface="Alexandria" pitchFamily="2" charset="-78"/>
              <a:cs typeface="Alexandria" pitchFamily="2" charset="-78"/>
            </a:rPr>
            <a:t>القدرة على تحقيق القيادة الأخلاقية.</a:t>
          </a:r>
          <a:endParaRPr lang="en-US" sz="1800" dirty="0">
            <a:latin typeface="Alexandria" pitchFamily="2" charset="-78"/>
            <a:cs typeface="Alexandria" pitchFamily="2" charset="-78"/>
          </a:endParaRPr>
        </a:p>
      </dgm:t>
    </dgm:pt>
    <dgm:pt modelId="{97EE5791-AF03-464A-B34E-D1A978A3D8BC}" type="parTrans" cxnId="{F62F5CFA-6996-8A4A-9CDE-C405C1E254F3}">
      <dgm:prSet/>
      <dgm:spPr/>
      <dgm:t>
        <a:bodyPr/>
        <a:lstStyle/>
        <a:p>
          <a:pPr rtl="1"/>
          <a:endParaRPr lang="en-US" sz="1800">
            <a:latin typeface="Alexandria" pitchFamily="2" charset="-78"/>
            <a:cs typeface="Alexandria" pitchFamily="2" charset="-78"/>
          </a:endParaRPr>
        </a:p>
      </dgm:t>
    </dgm:pt>
    <dgm:pt modelId="{99BB4359-4226-4F42-8664-3758C326D4C2}" type="sibTrans" cxnId="{F62F5CFA-6996-8A4A-9CDE-C405C1E254F3}">
      <dgm:prSet/>
      <dgm:spPr/>
      <dgm:t>
        <a:bodyPr/>
        <a:lstStyle/>
        <a:p>
          <a:pPr rtl="1"/>
          <a:endParaRPr lang="en-US" sz="1800">
            <a:latin typeface="Alexandria" pitchFamily="2" charset="-78"/>
            <a:cs typeface="Alexandria" pitchFamily="2" charset="-78"/>
          </a:endParaRPr>
        </a:p>
      </dgm:t>
    </dgm:pt>
    <dgm:pt modelId="{0DC567EA-463A-574A-96B6-195017DFF57D}">
      <dgm:prSet phldrT="[Text]" custT="1"/>
      <dgm:spPr/>
      <dgm:t>
        <a:bodyPr/>
        <a:lstStyle/>
        <a:p>
          <a:pPr rtl="1"/>
          <a:r>
            <a:rPr lang="ar-SA" sz="1800" dirty="0">
              <a:latin typeface="Alexandria" pitchFamily="2" charset="-78"/>
              <a:cs typeface="Alexandria" pitchFamily="2" charset="-78"/>
            </a:rPr>
            <a:t>مهارة اجتذاب عناصر جديدة لدعم جهاز العلاقات العامة.</a:t>
          </a:r>
          <a:endParaRPr lang="en-US" sz="1800" dirty="0">
            <a:latin typeface="Alexandria" pitchFamily="2" charset="-78"/>
            <a:cs typeface="Alexandria" pitchFamily="2" charset="-78"/>
          </a:endParaRPr>
        </a:p>
      </dgm:t>
    </dgm:pt>
    <dgm:pt modelId="{5BE0E60F-E509-9C47-B774-5333353C4A63}" type="parTrans" cxnId="{F0CEEEE5-F729-6C4A-9FD8-C5BFA17620A2}">
      <dgm:prSet/>
      <dgm:spPr/>
      <dgm:t>
        <a:bodyPr/>
        <a:lstStyle/>
        <a:p>
          <a:pPr rtl="1"/>
          <a:endParaRPr lang="en-US" sz="1800">
            <a:latin typeface="Alexandria" pitchFamily="2" charset="-78"/>
            <a:cs typeface="Alexandria" pitchFamily="2" charset="-78"/>
          </a:endParaRPr>
        </a:p>
      </dgm:t>
    </dgm:pt>
    <dgm:pt modelId="{75AB313D-BC5F-D64D-A81C-CE8F71D9CCDE}" type="sibTrans" cxnId="{F0CEEEE5-F729-6C4A-9FD8-C5BFA17620A2}">
      <dgm:prSet/>
      <dgm:spPr/>
      <dgm:t>
        <a:bodyPr/>
        <a:lstStyle/>
        <a:p>
          <a:pPr rtl="1"/>
          <a:endParaRPr lang="en-US" sz="1800">
            <a:latin typeface="Alexandria" pitchFamily="2" charset="-78"/>
            <a:cs typeface="Alexandria" pitchFamily="2" charset="-78"/>
          </a:endParaRPr>
        </a:p>
      </dgm:t>
    </dgm:pt>
    <dgm:pt modelId="{EF845240-77C3-ED4F-924D-FB73D7A06B35}">
      <dgm:prSet phldrT="[Text]" custT="1"/>
      <dgm:spPr/>
      <dgm:t>
        <a:bodyPr/>
        <a:lstStyle/>
        <a:p>
          <a:pPr rtl="1"/>
          <a:r>
            <a:rPr lang="ar-SA" sz="1800" dirty="0">
              <a:latin typeface="Alexandria" pitchFamily="2" charset="-78"/>
              <a:cs typeface="Alexandria" pitchFamily="2" charset="-78"/>
            </a:rPr>
            <a:t>امتلاك مهارات التنظيم.</a:t>
          </a:r>
          <a:endParaRPr lang="en-US" sz="1800" dirty="0">
            <a:latin typeface="Alexandria" pitchFamily="2" charset="-78"/>
            <a:cs typeface="Alexandria" pitchFamily="2" charset="-78"/>
          </a:endParaRPr>
        </a:p>
      </dgm:t>
    </dgm:pt>
    <dgm:pt modelId="{28B9EE32-B5A2-0048-ACFC-40818D27536B}" type="parTrans" cxnId="{0D3927FD-7B0D-B444-9167-62378847BDA6}">
      <dgm:prSet/>
      <dgm:spPr/>
      <dgm:t>
        <a:bodyPr/>
        <a:lstStyle/>
        <a:p>
          <a:pPr rtl="1"/>
          <a:endParaRPr lang="en-US" sz="1800">
            <a:latin typeface="Alexandria" pitchFamily="2" charset="-78"/>
            <a:cs typeface="Alexandria" pitchFamily="2" charset="-78"/>
          </a:endParaRPr>
        </a:p>
      </dgm:t>
    </dgm:pt>
    <dgm:pt modelId="{28720C18-44E3-9247-A1E8-45FCBD9FC084}" type="sibTrans" cxnId="{0D3927FD-7B0D-B444-9167-62378847BDA6}">
      <dgm:prSet/>
      <dgm:spPr/>
      <dgm:t>
        <a:bodyPr/>
        <a:lstStyle/>
        <a:p>
          <a:pPr rtl="1"/>
          <a:endParaRPr lang="en-US" sz="1800">
            <a:latin typeface="Alexandria" pitchFamily="2" charset="-78"/>
            <a:cs typeface="Alexandria" pitchFamily="2" charset="-78"/>
          </a:endParaRPr>
        </a:p>
      </dgm:t>
    </dgm:pt>
    <dgm:pt modelId="{9AB136F5-0D16-FC42-8F8B-4ACB24DECFD9}" type="pres">
      <dgm:prSet presAssocID="{59347601-46C8-504A-9152-5102AD150E0C}" presName="Name0" presStyleCnt="0">
        <dgm:presLayoutVars>
          <dgm:chMax val="7"/>
          <dgm:chPref val="7"/>
          <dgm:dir/>
        </dgm:presLayoutVars>
      </dgm:prSet>
      <dgm:spPr/>
    </dgm:pt>
    <dgm:pt modelId="{4F9DFF9A-F726-B345-9E52-4F7E575183A2}" type="pres">
      <dgm:prSet presAssocID="{59347601-46C8-504A-9152-5102AD150E0C}" presName="Name1" presStyleCnt="0"/>
      <dgm:spPr/>
    </dgm:pt>
    <dgm:pt modelId="{DF4E6B78-DD91-EF40-862E-E34C817508C3}" type="pres">
      <dgm:prSet presAssocID="{59347601-46C8-504A-9152-5102AD150E0C}" presName="cycle" presStyleCnt="0"/>
      <dgm:spPr/>
    </dgm:pt>
    <dgm:pt modelId="{8BD92DFE-19B0-C74F-A0C9-E533A25B0BAC}" type="pres">
      <dgm:prSet presAssocID="{59347601-46C8-504A-9152-5102AD150E0C}" presName="srcNode" presStyleLbl="node1" presStyleIdx="0" presStyleCnt="3"/>
      <dgm:spPr/>
    </dgm:pt>
    <dgm:pt modelId="{64453AF6-0032-3241-9F0E-DC8191F1BE16}" type="pres">
      <dgm:prSet presAssocID="{59347601-46C8-504A-9152-5102AD150E0C}" presName="conn" presStyleLbl="parChTrans1D2" presStyleIdx="0" presStyleCnt="1"/>
      <dgm:spPr/>
    </dgm:pt>
    <dgm:pt modelId="{AFF8E3C5-657D-C341-A874-E7098BDA6FFC}" type="pres">
      <dgm:prSet presAssocID="{59347601-46C8-504A-9152-5102AD150E0C}" presName="extraNode" presStyleLbl="node1" presStyleIdx="0" presStyleCnt="3"/>
      <dgm:spPr/>
    </dgm:pt>
    <dgm:pt modelId="{6C5E8628-1418-7A4F-95E9-C0BBDB2904C5}" type="pres">
      <dgm:prSet presAssocID="{59347601-46C8-504A-9152-5102AD150E0C}" presName="dstNode" presStyleLbl="node1" presStyleIdx="0" presStyleCnt="3"/>
      <dgm:spPr/>
    </dgm:pt>
    <dgm:pt modelId="{914F3ECA-7AE6-DD43-A7B3-44AE1EA9BA78}" type="pres">
      <dgm:prSet presAssocID="{8E2B016C-58C6-454F-96DF-F38E3B850FCB}" presName="text_1" presStyleLbl="node1" presStyleIdx="0" presStyleCnt="3">
        <dgm:presLayoutVars>
          <dgm:bulletEnabled val="1"/>
        </dgm:presLayoutVars>
      </dgm:prSet>
      <dgm:spPr/>
    </dgm:pt>
    <dgm:pt modelId="{83115FED-812A-3245-B9B0-D805300BE362}" type="pres">
      <dgm:prSet presAssocID="{8E2B016C-58C6-454F-96DF-F38E3B850FCB}" presName="accent_1" presStyleCnt="0"/>
      <dgm:spPr/>
    </dgm:pt>
    <dgm:pt modelId="{BF054329-D112-5E49-AD34-E93D64979429}" type="pres">
      <dgm:prSet presAssocID="{8E2B016C-58C6-454F-96DF-F38E3B850FCB}" presName="accentRepeatNode" presStyleLbl="solidFgAcc1" presStyleIdx="0" presStyleCnt="3"/>
      <dgm:spPr/>
    </dgm:pt>
    <dgm:pt modelId="{71EFEE5E-5547-C14F-9A24-5F0835ADE93E}" type="pres">
      <dgm:prSet presAssocID="{0DC567EA-463A-574A-96B6-195017DFF57D}" presName="text_2" presStyleLbl="node1" presStyleIdx="1" presStyleCnt="3">
        <dgm:presLayoutVars>
          <dgm:bulletEnabled val="1"/>
        </dgm:presLayoutVars>
      </dgm:prSet>
      <dgm:spPr/>
    </dgm:pt>
    <dgm:pt modelId="{C03F3CB1-E959-944A-A1FA-3E6C0510780A}" type="pres">
      <dgm:prSet presAssocID="{0DC567EA-463A-574A-96B6-195017DFF57D}" presName="accent_2" presStyleCnt="0"/>
      <dgm:spPr/>
    </dgm:pt>
    <dgm:pt modelId="{B4D63AEA-9967-D64D-AF1D-D87D51F8FD28}" type="pres">
      <dgm:prSet presAssocID="{0DC567EA-463A-574A-96B6-195017DFF57D}" presName="accentRepeatNode" presStyleLbl="solidFgAcc1" presStyleIdx="1" presStyleCnt="3"/>
      <dgm:spPr/>
    </dgm:pt>
    <dgm:pt modelId="{2172B11F-1B0B-F74A-8F78-666925E89BF6}" type="pres">
      <dgm:prSet presAssocID="{EF845240-77C3-ED4F-924D-FB73D7A06B35}" presName="text_3" presStyleLbl="node1" presStyleIdx="2" presStyleCnt="3">
        <dgm:presLayoutVars>
          <dgm:bulletEnabled val="1"/>
        </dgm:presLayoutVars>
      </dgm:prSet>
      <dgm:spPr/>
    </dgm:pt>
    <dgm:pt modelId="{334A9F98-7172-3348-939A-2FC0BBA927E0}" type="pres">
      <dgm:prSet presAssocID="{EF845240-77C3-ED4F-924D-FB73D7A06B35}" presName="accent_3" presStyleCnt="0"/>
      <dgm:spPr/>
    </dgm:pt>
    <dgm:pt modelId="{71C7FF77-9EAF-7940-B56E-DCE9882282A2}" type="pres">
      <dgm:prSet presAssocID="{EF845240-77C3-ED4F-924D-FB73D7A06B35}" presName="accentRepeatNode" presStyleLbl="solidFgAcc1" presStyleIdx="2" presStyleCnt="3"/>
      <dgm:spPr/>
    </dgm:pt>
  </dgm:ptLst>
  <dgm:cxnLst>
    <dgm:cxn modelId="{658F055D-453E-9645-848F-21158F770078}" type="presOf" srcId="{EF845240-77C3-ED4F-924D-FB73D7A06B35}" destId="{2172B11F-1B0B-F74A-8F78-666925E89BF6}" srcOrd="0" destOrd="0" presId="urn:microsoft.com/office/officeart/2008/layout/VerticalCurvedList"/>
    <dgm:cxn modelId="{276C65DE-E337-3943-81C0-CA13D6BC47E9}" type="presOf" srcId="{99BB4359-4226-4F42-8664-3758C326D4C2}" destId="{64453AF6-0032-3241-9F0E-DC8191F1BE16}" srcOrd="0" destOrd="0" presId="urn:microsoft.com/office/officeart/2008/layout/VerticalCurvedList"/>
    <dgm:cxn modelId="{9BAAA8DE-A625-EB4C-9362-EA7521DD946D}" type="presOf" srcId="{0DC567EA-463A-574A-96B6-195017DFF57D}" destId="{71EFEE5E-5547-C14F-9A24-5F0835ADE93E}" srcOrd="0" destOrd="0" presId="urn:microsoft.com/office/officeart/2008/layout/VerticalCurvedList"/>
    <dgm:cxn modelId="{F0CEEEE5-F729-6C4A-9FD8-C5BFA17620A2}" srcId="{59347601-46C8-504A-9152-5102AD150E0C}" destId="{0DC567EA-463A-574A-96B6-195017DFF57D}" srcOrd="1" destOrd="0" parTransId="{5BE0E60F-E509-9C47-B774-5333353C4A63}" sibTransId="{75AB313D-BC5F-D64D-A81C-CE8F71D9CCDE}"/>
    <dgm:cxn modelId="{B7202DEA-25A3-CC44-8137-E62DAD341374}" type="presOf" srcId="{59347601-46C8-504A-9152-5102AD150E0C}" destId="{9AB136F5-0D16-FC42-8F8B-4ACB24DECFD9}" srcOrd="0" destOrd="0" presId="urn:microsoft.com/office/officeart/2008/layout/VerticalCurvedList"/>
    <dgm:cxn modelId="{269C2FF4-F5C1-4C48-91AD-70C3904C3F8E}" type="presOf" srcId="{8E2B016C-58C6-454F-96DF-F38E3B850FCB}" destId="{914F3ECA-7AE6-DD43-A7B3-44AE1EA9BA78}" srcOrd="0" destOrd="0" presId="urn:microsoft.com/office/officeart/2008/layout/VerticalCurvedList"/>
    <dgm:cxn modelId="{F62F5CFA-6996-8A4A-9CDE-C405C1E254F3}" srcId="{59347601-46C8-504A-9152-5102AD150E0C}" destId="{8E2B016C-58C6-454F-96DF-F38E3B850FCB}" srcOrd="0" destOrd="0" parTransId="{97EE5791-AF03-464A-B34E-D1A978A3D8BC}" sibTransId="{99BB4359-4226-4F42-8664-3758C326D4C2}"/>
    <dgm:cxn modelId="{0D3927FD-7B0D-B444-9167-62378847BDA6}" srcId="{59347601-46C8-504A-9152-5102AD150E0C}" destId="{EF845240-77C3-ED4F-924D-FB73D7A06B35}" srcOrd="2" destOrd="0" parTransId="{28B9EE32-B5A2-0048-ACFC-40818D27536B}" sibTransId="{28720C18-44E3-9247-A1E8-45FCBD9FC084}"/>
    <dgm:cxn modelId="{4E83EE1C-0C76-5E40-893C-85C3CB5311BE}" type="presParOf" srcId="{9AB136F5-0D16-FC42-8F8B-4ACB24DECFD9}" destId="{4F9DFF9A-F726-B345-9E52-4F7E575183A2}" srcOrd="0" destOrd="0" presId="urn:microsoft.com/office/officeart/2008/layout/VerticalCurvedList"/>
    <dgm:cxn modelId="{2A0D6BC7-5E70-3042-9F0E-C9921F124C89}" type="presParOf" srcId="{4F9DFF9A-F726-B345-9E52-4F7E575183A2}" destId="{DF4E6B78-DD91-EF40-862E-E34C817508C3}" srcOrd="0" destOrd="0" presId="urn:microsoft.com/office/officeart/2008/layout/VerticalCurvedList"/>
    <dgm:cxn modelId="{EF627E21-06DD-C34C-94EB-201FAE2C615A}" type="presParOf" srcId="{DF4E6B78-DD91-EF40-862E-E34C817508C3}" destId="{8BD92DFE-19B0-C74F-A0C9-E533A25B0BAC}" srcOrd="0" destOrd="0" presId="urn:microsoft.com/office/officeart/2008/layout/VerticalCurvedList"/>
    <dgm:cxn modelId="{2BA1ED74-A56C-3D4D-9BD5-A15FCB5C3736}" type="presParOf" srcId="{DF4E6B78-DD91-EF40-862E-E34C817508C3}" destId="{64453AF6-0032-3241-9F0E-DC8191F1BE16}" srcOrd="1" destOrd="0" presId="urn:microsoft.com/office/officeart/2008/layout/VerticalCurvedList"/>
    <dgm:cxn modelId="{7A56BD03-4A68-8846-A395-B5488F7BCD7A}" type="presParOf" srcId="{DF4E6B78-DD91-EF40-862E-E34C817508C3}" destId="{AFF8E3C5-657D-C341-A874-E7098BDA6FFC}" srcOrd="2" destOrd="0" presId="urn:microsoft.com/office/officeart/2008/layout/VerticalCurvedList"/>
    <dgm:cxn modelId="{98866399-CBD7-584F-A3B2-832F628C138A}" type="presParOf" srcId="{DF4E6B78-DD91-EF40-862E-E34C817508C3}" destId="{6C5E8628-1418-7A4F-95E9-C0BBDB2904C5}" srcOrd="3" destOrd="0" presId="urn:microsoft.com/office/officeart/2008/layout/VerticalCurvedList"/>
    <dgm:cxn modelId="{C1176040-D137-C942-B366-AF3E747FB824}" type="presParOf" srcId="{4F9DFF9A-F726-B345-9E52-4F7E575183A2}" destId="{914F3ECA-7AE6-DD43-A7B3-44AE1EA9BA78}" srcOrd="1" destOrd="0" presId="urn:microsoft.com/office/officeart/2008/layout/VerticalCurvedList"/>
    <dgm:cxn modelId="{65E1C928-8443-3849-9BA6-769F8B94E4F9}" type="presParOf" srcId="{4F9DFF9A-F726-B345-9E52-4F7E575183A2}" destId="{83115FED-812A-3245-B9B0-D805300BE362}" srcOrd="2" destOrd="0" presId="urn:microsoft.com/office/officeart/2008/layout/VerticalCurvedList"/>
    <dgm:cxn modelId="{7F8C2514-D9F0-B343-BD73-BDBAEDB6E77D}" type="presParOf" srcId="{83115FED-812A-3245-B9B0-D805300BE362}" destId="{BF054329-D112-5E49-AD34-E93D64979429}" srcOrd="0" destOrd="0" presId="urn:microsoft.com/office/officeart/2008/layout/VerticalCurvedList"/>
    <dgm:cxn modelId="{F92D0476-7AD9-3240-9F2B-DC5E650BCBB6}" type="presParOf" srcId="{4F9DFF9A-F726-B345-9E52-4F7E575183A2}" destId="{71EFEE5E-5547-C14F-9A24-5F0835ADE93E}" srcOrd="3" destOrd="0" presId="urn:microsoft.com/office/officeart/2008/layout/VerticalCurvedList"/>
    <dgm:cxn modelId="{941D1333-A5F8-2545-A828-346EB2C28923}" type="presParOf" srcId="{4F9DFF9A-F726-B345-9E52-4F7E575183A2}" destId="{C03F3CB1-E959-944A-A1FA-3E6C0510780A}" srcOrd="4" destOrd="0" presId="urn:microsoft.com/office/officeart/2008/layout/VerticalCurvedList"/>
    <dgm:cxn modelId="{2E5411D7-21AC-4B4C-A759-FAD7F325AD26}" type="presParOf" srcId="{C03F3CB1-E959-944A-A1FA-3E6C0510780A}" destId="{B4D63AEA-9967-D64D-AF1D-D87D51F8FD28}" srcOrd="0" destOrd="0" presId="urn:microsoft.com/office/officeart/2008/layout/VerticalCurvedList"/>
    <dgm:cxn modelId="{91E477FE-B70D-134D-805C-1AD8DF0F1840}" type="presParOf" srcId="{4F9DFF9A-F726-B345-9E52-4F7E575183A2}" destId="{2172B11F-1B0B-F74A-8F78-666925E89BF6}" srcOrd="5" destOrd="0" presId="urn:microsoft.com/office/officeart/2008/layout/VerticalCurvedList"/>
    <dgm:cxn modelId="{B8FE0695-427F-DF45-BB64-D2086F94984F}" type="presParOf" srcId="{4F9DFF9A-F726-B345-9E52-4F7E575183A2}" destId="{334A9F98-7172-3348-939A-2FC0BBA927E0}" srcOrd="6" destOrd="0" presId="urn:microsoft.com/office/officeart/2008/layout/VerticalCurvedList"/>
    <dgm:cxn modelId="{9B56CD18-4075-3B4D-91BD-1952235E7F24}" type="presParOf" srcId="{334A9F98-7172-3348-939A-2FC0BBA927E0}" destId="{71C7FF77-9EAF-7940-B56E-DCE9882282A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9347601-46C8-504A-9152-5102AD150E0C}" type="doc">
      <dgm:prSet loTypeId="urn:microsoft.com/office/officeart/2008/layout/VerticalCurvedList" loCatId="" qsTypeId="urn:microsoft.com/office/officeart/2005/8/quickstyle/simple1" qsCatId="simple" csTypeId="urn:microsoft.com/office/officeart/2005/8/colors/accent2_1" csCatId="accent2" phldr="1"/>
      <dgm:spPr/>
      <dgm:t>
        <a:bodyPr/>
        <a:lstStyle/>
        <a:p>
          <a:endParaRPr lang="en-US"/>
        </a:p>
      </dgm:t>
    </dgm:pt>
    <dgm:pt modelId="{8E2B016C-58C6-454F-96DF-F38E3B850FCB}">
      <dgm:prSet phldrT="[Text]" custT="1"/>
      <dgm:spPr/>
      <dgm:t>
        <a:bodyPr/>
        <a:lstStyle/>
        <a:p>
          <a:pPr rtl="1"/>
          <a:r>
            <a:rPr lang="ar-SA" sz="1800" dirty="0">
              <a:latin typeface="Alexandria" pitchFamily="2" charset="-78"/>
              <a:cs typeface="Alexandria" pitchFamily="2" charset="-78"/>
            </a:rPr>
            <a:t>الوعي بأهمية التدريب وتحفيز العاملين على تنمية مهاراتهم.</a:t>
          </a:r>
          <a:endParaRPr lang="en-US" sz="1800" dirty="0">
            <a:latin typeface="Alexandria" pitchFamily="2" charset="-78"/>
            <a:cs typeface="Alexandria" pitchFamily="2" charset="-78"/>
          </a:endParaRPr>
        </a:p>
      </dgm:t>
    </dgm:pt>
    <dgm:pt modelId="{97EE5791-AF03-464A-B34E-D1A978A3D8BC}" type="parTrans" cxnId="{F62F5CFA-6996-8A4A-9CDE-C405C1E254F3}">
      <dgm:prSet/>
      <dgm:spPr/>
      <dgm:t>
        <a:bodyPr/>
        <a:lstStyle/>
        <a:p>
          <a:pPr rtl="1"/>
          <a:endParaRPr lang="en-US" sz="1800">
            <a:latin typeface="Alexandria" pitchFamily="2" charset="-78"/>
            <a:cs typeface="Alexandria" pitchFamily="2" charset="-78"/>
          </a:endParaRPr>
        </a:p>
      </dgm:t>
    </dgm:pt>
    <dgm:pt modelId="{99BB4359-4226-4F42-8664-3758C326D4C2}" type="sibTrans" cxnId="{F62F5CFA-6996-8A4A-9CDE-C405C1E254F3}">
      <dgm:prSet/>
      <dgm:spPr/>
      <dgm:t>
        <a:bodyPr/>
        <a:lstStyle/>
        <a:p>
          <a:pPr rtl="1"/>
          <a:endParaRPr lang="en-US" sz="1800">
            <a:latin typeface="Alexandria" pitchFamily="2" charset="-78"/>
            <a:cs typeface="Alexandria" pitchFamily="2" charset="-78"/>
          </a:endParaRPr>
        </a:p>
      </dgm:t>
    </dgm:pt>
    <dgm:pt modelId="{0DC567EA-463A-574A-96B6-195017DFF57D}">
      <dgm:prSet phldrT="[Text]" custT="1"/>
      <dgm:spPr/>
      <dgm:t>
        <a:bodyPr/>
        <a:lstStyle/>
        <a:p>
          <a:pPr rtl="1"/>
          <a:r>
            <a:rPr lang="ar-SA" sz="1800" dirty="0">
              <a:latin typeface="Alexandria" pitchFamily="2" charset="-78"/>
              <a:cs typeface="Alexandria" pitchFamily="2" charset="-78"/>
            </a:rPr>
            <a:t>امتلاك قدرات إدارية للإشراف على جهاز العلاقات العامة وتوجيه العاملين به،</a:t>
          </a:r>
          <a:endParaRPr lang="en-US" sz="1800" dirty="0">
            <a:latin typeface="Alexandria" pitchFamily="2" charset="-78"/>
            <a:cs typeface="Alexandria" pitchFamily="2" charset="-78"/>
          </a:endParaRPr>
        </a:p>
      </dgm:t>
    </dgm:pt>
    <dgm:pt modelId="{5BE0E60F-E509-9C47-B774-5333353C4A63}" type="parTrans" cxnId="{F0CEEEE5-F729-6C4A-9FD8-C5BFA17620A2}">
      <dgm:prSet/>
      <dgm:spPr/>
      <dgm:t>
        <a:bodyPr/>
        <a:lstStyle/>
        <a:p>
          <a:pPr rtl="1"/>
          <a:endParaRPr lang="en-US" sz="1800">
            <a:latin typeface="Alexandria" pitchFamily="2" charset="-78"/>
            <a:cs typeface="Alexandria" pitchFamily="2" charset="-78"/>
          </a:endParaRPr>
        </a:p>
      </dgm:t>
    </dgm:pt>
    <dgm:pt modelId="{75AB313D-BC5F-D64D-A81C-CE8F71D9CCDE}" type="sibTrans" cxnId="{F0CEEEE5-F729-6C4A-9FD8-C5BFA17620A2}">
      <dgm:prSet/>
      <dgm:spPr/>
      <dgm:t>
        <a:bodyPr/>
        <a:lstStyle/>
        <a:p>
          <a:pPr rtl="1"/>
          <a:endParaRPr lang="en-US" sz="1800">
            <a:latin typeface="Alexandria" pitchFamily="2" charset="-78"/>
            <a:cs typeface="Alexandria" pitchFamily="2" charset="-78"/>
          </a:endParaRPr>
        </a:p>
      </dgm:t>
    </dgm:pt>
    <dgm:pt modelId="{EF845240-77C3-ED4F-924D-FB73D7A06B35}">
      <dgm:prSet phldrT="[Text]" custT="1"/>
      <dgm:spPr/>
      <dgm:t>
        <a:bodyPr/>
        <a:lstStyle/>
        <a:p>
          <a:pPr rtl="1"/>
          <a:r>
            <a:rPr lang="ar-SA" sz="1800" dirty="0">
              <a:latin typeface="Alexandria" pitchFamily="2" charset="-78"/>
              <a:cs typeface="Alexandria" pitchFamily="2" charset="-78"/>
            </a:rPr>
            <a:t>إمكانية تحديد أدوات ووسائل الاتصال المناسبة للجماهير المختلفة.</a:t>
          </a:r>
          <a:endParaRPr lang="en-US" sz="1800" dirty="0">
            <a:latin typeface="Alexandria" pitchFamily="2" charset="-78"/>
            <a:cs typeface="Alexandria" pitchFamily="2" charset="-78"/>
          </a:endParaRPr>
        </a:p>
      </dgm:t>
    </dgm:pt>
    <dgm:pt modelId="{28B9EE32-B5A2-0048-ACFC-40818D27536B}" type="parTrans" cxnId="{0D3927FD-7B0D-B444-9167-62378847BDA6}">
      <dgm:prSet/>
      <dgm:spPr/>
      <dgm:t>
        <a:bodyPr/>
        <a:lstStyle/>
        <a:p>
          <a:pPr rtl="1"/>
          <a:endParaRPr lang="en-US" sz="1800">
            <a:latin typeface="Alexandria" pitchFamily="2" charset="-78"/>
            <a:cs typeface="Alexandria" pitchFamily="2" charset="-78"/>
          </a:endParaRPr>
        </a:p>
      </dgm:t>
    </dgm:pt>
    <dgm:pt modelId="{28720C18-44E3-9247-A1E8-45FCBD9FC084}" type="sibTrans" cxnId="{0D3927FD-7B0D-B444-9167-62378847BDA6}">
      <dgm:prSet/>
      <dgm:spPr/>
      <dgm:t>
        <a:bodyPr/>
        <a:lstStyle/>
        <a:p>
          <a:pPr rtl="1"/>
          <a:endParaRPr lang="en-US" sz="1800">
            <a:latin typeface="Alexandria" pitchFamily="2" charset="-78"/>
            <a:cs typeface="Alexandria" pitchFamily="2" charset="-78"/>
          </a:endParaRPr>
        </a:p>
      </dgm:t>
    </dgm:pt>
    <dgm:pt modelId="{9AB136F5-0D16-FC42-8F8B-4ACB24DECFD9}" type="pres">
      <dgm:prSet presAssocID="{59347601-46C8-504A-9152-5102AD150E0C}" presName="Name0" presStyleCnt="0">
        <dgm:presLayoutVars>
          <dgm:chMax val="7"/>
          <dgm:chPref val="7"/>
          <dgm:dir/>
        </dgm:presLayoutVars>
      </dgm:prSet>
      <dgm:spPr/>
    </dgm:pt>
    <dgm:pt modelId="{4F9DFF9A-F726-B345-9E52-4F7E575183A2}" type="pres">
      <dgm:prSet presAssocID="{59347601-46C8-504A-9152-5102AD150E0C}" presName="Name1" presStyleCnt="0"/>
      <dgm:spPr/>
    </dgm:pt>
    <dgm:pt modelId="{DF4E6B78-DD91-EF40-862E-E34C817508C3}" type="pres">
      <dgm:prSet presAssocID="{59347601-46C8-504A-9152-5102AD150E0C}" presName="cycle" presStyleCnt="0"/>
      <dgm:spPr/>
    </dgm:pt>
    <dgm:pt modelId="{8BD92DFE-19B0-C74F-A0C9-E533A25B0BAC}" type="pres">
      <dgm:prSet presAssocID="{59347601-46C8-504A-9152-5102AD150E0C}" presName="srcNode" presStyleLbl="node1" presStyleIdx="0" presStyleCnt="3"/>
      <dgm:spPr/>
    </dgm:pt>
    <dgm:pt modelId="{64453AF6-0032-3241-9F0E-DC8191F1BE16}" type="pres">
      <dgm:prSet presAssocID="{59347601-46C8-504A-9152-5102AD150E0C}" presName="conn" presStyleLbl="parChTrans1D2" presStyleIdx="0" presStyleCnt="1"/>
      <dgm:spPr/>
    </dgm:pt>
    <dgm:pt modelId="{AFF8E3C5-657D-C341-A874-E7098BDA6FFC}" type="pres">
      <dgm:prSet presAssocID="{59347601-46C8-504A-9152-5102AD150E0C}" presName="extraNode" presStyleLbl="node1" presStyleIdx="0" presStyleCnt="3"/>
      <dgm:spPr/>
    </dgm:pt>
    <dgm:pt modelId="{6C5E8628-1418-7A4F-95E9-C0BBDB2904C5}" type="pres">
      <dgm:prSet presAssocID="{59347601-46C8-504A-9152-5102AD150E0C}" presName="dstNode" presStyleLbl="node1" presStyleIdx="0" presStyleCnt="3"/>
      <dgm:spPr/>
    </dgm:pt>
    <dgm:pt modelId="{914F3ECA-7AE6-DD43-A7B3-44AE1EA9BA78}" type="pres">
      <dgm:prSet presAssocID="{8E2B016C-58C6-454F-96DF-F38E3B850FCB}" presName="text_1" presStyleLbl="node1" presStyleIdx="0" presStyleCnt="3">
        <dgm:presLayoutVars>
          <dgm:bulletEnabled val="1"/>
        </dgm:presLayoutVars>
      </dgm:prSet>
      <dgm:spPr/>
    </dgm:pt>
    <dgm:pt modelId="{83115FED-812A-3245-B9B0-D805300BE362}" type="pres">
      <dgm:prSet presAssocID="{8E2B016C-58C6-454F-96DF-F38E3B850FCB}" presName="accent_1" presStyleCnt="0"/>
      <dgm:spPr/>
    </dgm:pt>
    <dgm:pt modelId="{BF054329-D112-5E49-AD34-E93D64979429}" type="pres">
      <dgm:prSet presAssocID="{8E2B016C-58C6-454F-96DF-F38E3B850FCB}" presName="accentRepeatNode" presStyleLbl="solidFgAcc1" presStyleIdx="0" presStyleCnt="3"/>
      <dgm:spPr/>
    </dgm:pt>
    <dgm:pt modelId="{71EFEE5E-5547-C14F-9A24-5F0835ADE93E}" type="pres">
      <dgm:prSet presAssocID="{0DC567EA-463A-574A-96B6-195017DFF57D}" presName="text_2" presStyleLbl="node1" presStyleIdx="1" presStyleCnt="3">
        <dgm:presLayoutVars>
          <dgm:bulletEnabled val="1"/>
        </dgm:presLayoutVars>
      </dgm:prSet>
      <dgm:spPr/>
    </dgm:pt>
    <dgm:pt modelId="{C03F3CB1-E959-944A-A1FA-3E6C0510780A}" type="pres">
      <dgm:prSet presAssocID="{0DC567EA-463A-574A-96B6-195017DFF57D}" presName="accent_2" presStyleCnt="0"/>
      <dgm:spPr/>
    </dgm:pt>
    <dgm:pt modelId="{B4D63AEA-9967-D64D-AF1D-D87D51F8FD28}" type="pres">
      <dgm:prSet presAssocID="{0DC567EA-463A-574A-96B6-195017DFF57D}" presName="accentRepeatNode" presStyleLbl="solidFgAcc1" presStyleIdx="1" presStyleCnt="3"/>
      <dgm:spPr/>
    </dgm:pt>
    <dgm:pt modelId="{2172B11F-1B0B-F74A-8F78-666925E89BF6}" type="pres">
      <dgm:prSet presAssocID="{EF845240-77C3-ED4F-924D-FB73D7A06B35}" presName="text_3" presStyleLbl="node1" presStyleIdx="2" presStyleCnt="3">
        <dgm:presLayoutVars>
          <dgm:bulletEnabled val="1"/>
        </dgm:presLayoutVars>
      </dgm:prSet>
      <dgm:spPr/>
    </dgm:pt>
    <dgm:pt modelId="{334A9F98-7172-3348-939A-2FC0BBA927E0}" type="pres">
      <dgm:prSet presAssocID="{EF845240-77C3-ED4F-924D-FB73D7A06B35}" presName="accent_3" presStyleCnt="0"/>
      <dgm:spPr/>
    </dgm:pt>
    <dgm:pt modelId="{71C7FF77-9EAF-7940-B56E-DCE9882282A2}" type="pres">
      <dgm:prSet presAssocID="{EF845240-77C3-ED4F-924D-FB73D7A06B35}" presName="accentRepeatNode" presStyleLbl="solidFgAcc1" presStyleIdx="2" presStyleCnt="3"/>
      <dgm:spPr/>
    </dgm:pt>
  </dgm:ptLst>
  <dgm:cxnLst>
    <dgm:cxn modelId="{658F055D-453E-9645-848F-21158F770078}" type="presOf" srcId="{EF845240-77C3-ED4F-924D-FB73D7A06B35}" destId="{2172B11F-1B0B-F74A-8F78-666925E89BF6}" srcOrd="0" destOrd="0" presId="urn:microsoft.com/office/officeart/2008/layout/VerticalCurvedList"/>
    <dgm:cxn modelId="{276C65DE-E337-3943-81C0-CA13D6BC47E9}" type="presOf" srcId="{99BB4359-4226-4F42-8664-3758C326D4C2}" destId="{64453AF6-0032-3241-9F0E-DC8191F1BE16}" srcOrd="0" destOrd="0" presId="urn:microsoft.com/office/officeart/2008/layout/VerticalCurvedList"/>
    <dgm:cxn modelId="{9BAAA8DE-A625-EB4C-9362-EA7521DD946D}" type="presOf" srcId="{0DC567EA-463A-574A-96B6-195017DFF57D}" destId="{71EFEE5E-5547-C14F-9A24-5F0835ADE93E}" srcOrd="0" destOrd="0" presId="urn:microsoft.com/office/officeart/2008/layout/VerticalCurvedList"/>
    <dgm:cxn modelId="{F0CEEEE5-F729-6C4A-9FD8-C5BFA17620A2}" srcId="{59347601-46C8-504A-9152-5102AD150E0C}" destId="{0DC567EA-463A-574A-96B6-195017DFF57D}" srcOrd="1" destOrd="0" parTransId="{5BE0E60F-E509-9C47-B774-5333353C4A63}" sibTransId="{75AB313D-BC5F-D64D-A81C-CE8F71D9CCDE}"/>
    <dgm:cxn modelId="{B7202DEA-25A3-CC44-8137-E62DAD341374}" type="presOf" srcId="{59347601-46C8-504A-9152-5102AD150E0C}" destId="{9AB136F5-0D16-FC42-8F8B-4ACB24DECFD9}" srcOrd="0" destOrd="0" presId="urn:microsoft.com/office/officeart/2008/layout/VerticalCurvedList"/>
    <dgm:cxn modelId="{269C2FF4-F5C1-4C48-91AD-70C3904C3F8E}" type="presOf" srcId="{8E2B016C-58C6-454F-96DF-F38E3B850FCB}" destId="{914F3ECA-7AE6-DD43-A7B3-44AE1EA9BA78}" srcOrd="0" destOrd="0" presId="urn:microsoft.com/office/officeart/2008/layout/VerticalCurvedList"/>
    <dgm:cxn modelId="{F62F5CFA-6996-8A4A-9CDE-C405C1E254F3}" srcId="{59347601-46C8-504A-9152-5102AD150E0C}" destId="{8E2B016C-58C6-454F-96DF-F38E3B850FCB}" srcOrd="0" destOrd="0" parTransId="{97EE5791-AF03-464A-B34E-D1A978A3D8BC}" sibTransId="{99BB4359-4226-4F42-8664-3758C326D4C2}"/>
    <dgm:cxn modelId="{0D3927FD-7B0D-B444-9167-62378847BDA6}" srcId="{59347601-46C8-504A-9152-5102AD150E0C}" destId="{EF845240-77C3-ED4F-924D-FB73D7A06B35}" srcOrd="2" destOrd="0" parTransId="{28B9EE32-B5A2-0048-ACFC-40818D27536B}" sibTransId="{28720C18-44E3-9247-A1E8-45FCBD9FC084}"/>
    <dgm:cxn modelId="{4E83EE1C-0C76-5E40-893C-85C3CB5311BE}" type="presParOf" srcId="{9AB136F5-0D16-FC42-8F8B-4ACB24DECFD9}" destId="{4F9DFF9A-F726-B345-9E52-4F7E575183A2}" srcOrd="0" destOrd="0" presId="urn:microsoft.com/office/officeart/2008/layout/VerticalCurvedList"/>
    <dgm:cxn modelId="{2A0D6BC7-5E70-3042-9F0E-C9921F124C89}" type="presParOf" srcId="{4F9DFF9A-F726-B345-9E52-4F7E575183A2}" destId="{DF4E6B78-DD91-EF40-862E-E34C817508C3}" srcOrd="0" destOrd="0" presId="urn:microsoft.com/office/officeart/2008/layout/VerticalCurvedList"/>
    <dgm:cxn modelId="{EF627E21-06DD-C34C-94EB-201FAE2C615A}" type="presParOf" srcId="{DF4E6B78-DD91-EF40-862E-E34C817508C3}" destId="{8BD92DFE-19B0-C74F-A0C9-E533A25B0BAC}" srcOrd="0" destOrd="0" presId="urn:microsoft.com/office/officeart/2008/layout/VerticalCurvedList"/>
    <dgm:cxn modelId="{2BA1ED74-A56C-3D4D-9BD5-A15FCB5C3736}" type="presParOf" srcId="{DF4E6B78-DD91-EF40-862E-E34C817508C3}" destId="{64453AF6-0032-3241-9F0E-DC8191F1BE16}" srcOrd="1" destOrd="0" presId="urn:microsoft.com/office/officeart/2008/layout/VerticalCurvedList"/>
    <dgm:cxn modelId="{7A56BD03-4A68-8846-A395-B5488F7BCD7A}" type="presParOf" srcId="{DF4E6B78-DD91-EF40-862E-E34C817508C3}" destId="{AFF8E3C5-657D-C341-A874-E7098BDA6FFC}" srcOrd="2" destOrd="0" presId="urn:microsoft.com/office/officeart/2008/layout/VerticalCurvedList"/>
    <dgm:cxn modelId="{98866399-CBD7-584F-A3B2-832F628C138A}" type="presParOf" srcId="{DF4E6B78-DD91-EF40-862E-E34C817508C3}" destId="{6C5E8628-1418-7A4F-95E9-C0BBDB2904C5}" srcOrd="3" destOrd="0" presId="urn:microsoft.com/office/officeart/2008/layout/VerticalCurvedList"/>
    <dgm:cxn modelId="{C1176040-D137-C942-B366-AF3E747FB824}" type="presParOf" srcId="{4F9DFF9A-F726-B345-9E52-4F7E575183A2}" destId="{914F3ECA-7AE6-DD43-A7B3-44AE1EA9BA78}" srcOrd="1" destOrd="0" presId="urn:microsoft.com/office/officeart/2008/layout/VerticalCurvedList"/>
    <dgm:cxn modelId="{65E1C928-8443-3849-9BA6-769F8B94E4F9}" type="presParOf" srcId="{4F9DFF9A-F726-B345-9E52-4F7E575183A2}" destId="{83115FED-812A-3245-B9B0-D805300BE362}" srcOrd="2" destOrd="0" presId="urn:microsoft.com/office/officeart/2008/layout/VerticalCurvedList"/>
    <dgm:cxn modelId="{7F8C2514-D9F0-B343-BD73-BDBAEDB6E77D}" type="presParOf" srcId="{83115FED-812A-3245-B9B0-D805300BE362}" destId="{BF054329-D112-5E49-AD34-E93D64979429}" srcOrd="0" destOrd="0" presId="urn:microsoft.com/office/officeart/2008/layout/VerticalCurvedList"/>
    <dgm:cxn modelId="{F92D0476-7AD9-3240-9F2B-DC5E650BCBB6}" type="presParOf" srcId="{4F9DFF9A-F726-B345-9E52-4F7E575183A2}" destId="{71EFEE5E-5547-C14F-9A24-5F0835ADE93E}" srcOrd="3" destOrd="0" presId="urn:microsoft.com/office/officeart/2008/layout/VerticalCurvedList"/>
    <dgm:cxn modelId="{941D1333-A5F8-2545-A828-346EB2C28923}" type="presParOf" srcId="{4F9DFF9A-F726-B345-9E52-4F7E575183A2}" destId="{C03F3CB1-E959-944A-A1FA-3E6C0510780A}" srcOrd="4" destOrd="0" presId="urn:microsoft.com/office/officeart/2008/layout/VerticalCurvedList"/>
    <dgm:cxn modelId="{2E5411D7-21AC-4B4C-A759-FAD7F325AD26}" type="presParOf" srcId="{C03F3CB1-E959-944A-A1FA-3E6C0510780A}" destId="{B4D63AEA-9967-D64D-AF1D-D87D51F8FD28}" srcOrd="0" destOrd="0" presId="urn:microsoft.com/office/officeart/2008/layout/VerticalCurvedList"/>
    <dgm:cxn modelId="{91E477FE-B70D-134D-805C-1AD8DF0F1840}" type="presParOf" srcId="{4F9DFF9A-F726-B345-9E52-4F7E575183A2}" destId="{2172B11F-1B0B-F74A-8F78-666925E89BF6}" srcOrd="5" destOrd="0" presId="urn:microsoft.com/office/officeart/2008/layout/VerticalCurvedList"/>
    <dgm:cxn modelId="{B8FE0695-427F-DF45-BB64-D2086F94984F}" type="presParOf" srcId="{4F9DFF9A-F726-B345-9E52-4F7E575183A2}" destId="{334A9F98-7172-3348-939A-2FC0BBA927E0}" srcOrd="6" destOrd="0" presId="urn:microsoft.com/office/officeart/2008/layout/VerticalCurvedList"/>
    <dgm:cxn modelId="{9B56CD18-4075-3B4D-91BD-1952235E7F24}" type="presParOf" srcId="{334A9F98-7172-3348-939A-2FC0BBA927E0}" destId="{71C7FF77-9EAF-7940-B56E-DCE9882282A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9347601-46C8-504A-9152-5102AD150E0C}" type="doc">
      <dgm:prSet loTypeId="urn:microsoft.com/office/officeart/2008/layout/VerticalCurvedList" loCatId="" qsTypeId="urn:microsoft.com/office/officeart/2005/8/quickstyle/simple1" qsCatId="simple" csTypeId="urn:microsoft.com/office/officeart/2005/8/colors/accent6_1" csCatId="accent6" phldr="1"/>
      <dgm:spPr/>
      <dgm:t>
        <a:bodyPr/>
        <a:lstStyle/>
        <a:p>
          <a:endParaRPr lang="en-US"/>
        </a:p>
      </dgm:t>
    </dgm:pt>
    <dgm:pt modelId="{8E2B016C-58C6-454F-96DF-F38E3B850FCB}">
      <dgm:prSet phldrT="[Text]" custT="1"/>
      <dgm:spPr/>
      <dgm:t>
        <a:bodyPr/>
        <a:lstStyle/>
        <a:p>
          <a:pPr rtl="1"/>
          <a:r>
            <a:rPr lang="ar-SA" sz="1800" dirty="0">
              <a:latin typeface="Alexandria" pitchFamily="2" charset="-78"/>
              <a:cs typeface="Alexandria" pitchFamily="2" charset="-78"/>
            </a:rPr>
            <a:t>القدرة على النظر للأمور والمشاكل من وجهة نظر الآخرين.</a:t>
          </a:r>
          <a:endParaRPr lang="en-US" sz="1800" dirty="0">
            <a:latin typeface="Alexandria" pitchFamily="2" charset="-78"/>
            <a:cs typeface="Alexandria" pitchFamily="2" charset="-78"/>
          </a:endParaRPr>
        </a:p>
      </dgm:t>
    </dgm:pt>
    <dgm:pt modelId="{97EE5791-AF03-464A-B34E-D1A978A3D8BC}" type="parTrans" cxnId="{F62F5CFA-6996-8A4A-9CDE-C405C1E254F3}">
      <dgm:prSet/>
      <dgm:spPr/>
      <dgm:t>
        <a:bodyPr/>
        <a:lstStyle/>
        <a:p>
          <a:pPr rtl="1"/>
          <a:endParaRPr lang="en-US" sz="1800">
            <a:latin typeface="Alexandria" pitchFamily="2" charset="-78"/>
            <a:cs typeface="Alexandria" pitchFamily="2" charset="-78"/>
          </a:endParaRPr>
        </a:p>
      </dgm:t>
    </dgm:pt>
    <dgm:pt modelId="{99BB4359-4226-4F42-8664-3758C326D4C2}" type="sibTrans" cxnId="{F62F5CFA-6996-8A4A-9CDE-C405C1E254F3}">
      <dgm:prSet/>
      <dgm:spPr/>
      <dgm:t>
        <a:bodyPr/>
        <a:lstStyle/>
        <a:p>
          <a:pPr rtl="1"/>
          <a:endParaRPr lang="en-US" sz="1800">
            <a:latin typeface="Alexandria" pitchFamily="2" charset="-78"/>
            <a:cs typeface="Alexandria" pitchFamily="2" charset="-78"/>
          </a:endParaRPr>
        </a:p>
      </dgm:t>
    </dgm:pt>
    <dgm:pt modelId="{0DC567EA-463A-574A-96B6-195017DFF57D}">
      <dgm:prSet phldrT="[Text]" custT="1"/>
      <dgm:spPr/>
      <dgm:t>
        <a:bodyPr/>
        <a:lstStyle/>
        <a:p>
          <a:pPr rtl="1"/>
          <a:r>
            <a:rPr lang="ar-SA" sz="1800" dirty="0">
              <a:latin typeface="Alexandria" pitchFamily="2" charset="-78"/>
              <a:cs typeface="Alexandria" pitchFamily="2" charset="-78"/>
            </a:rPr>
            <a:t>فهم الاتجاهات والتطورات التي تحدث في الرأي العام.</a:t>
          </a:r>
          <a:endParaRPr lang="en-US" sz="1800" dirty="0">
            <a:latin typeface="Alexandria" pitchFamily="2" charset="-78"/>
            <a:cs typeface="Alexandria" pitchFamily="2" charset="-78"/>
          </a:endParaRPr>
        </a:p>
      </dgm:t>
    </dgm:pt>
    <dgm:pt modelId="{5BE0E60F-E509-9C47-B774-5333353C4A63}" type="parTrans" cxnId="{F0CEEEE5-F729-6C4A-9FD8-C5BFA17620A2}">
      <dgm:prSet/>
      <dgm:spPr/>
      <dgm:t>
        <a:bodyPr/>
        <a:lstStyle/>
        <a:p>
          <a:pPr rtl="1"/>
          <a:endParaRPr lang="en-US" sz="1800">
            <a:latin typeface="Alexandria" pitchFamily="2" charset="-78"/>
            <a:cs typeface="Alexandria" pitchFamily="2" charset="-78"/>
          </a:endParaRPr>
        </a:p>
      </dgm:t>
    </dgm:pt>
    <dgm:pt modelId="{75AB313D-BC5F-D64D-A81C-CE8F71D9CCDE}" type="sibTrans" cxnId="{F0CEEEE5-F729-6C4A-9FD8-C5BFA17620A2}">
      <dgm:prSet/>
      <dgm:spPr/>
      <dgm:t>
        <a:bodyPr/>
        <a:lstStyle/>
        <a:p>
          <a:pPr rtl="1"/>
          <a:endParaRPr lang="en-US" sz="1800">
            <a:latin typeface="Alexandria" pitchFamily="2" charset="-78"/>
            <a:cs typeface="Alexandria" pitchFamily="2" charset="-78"/>
          </a:endParaRPr>
        </a:p>
      </dgm:t>
    </dgm:pt>
    <dgm:pt modelId="{EF845240-77C3-ED4F-924D-FB73D7A06B35}">
      <dgm:prSet phldrT="[Text]" custT="1"/>
      <dgm:spPr/>
      <dgm:t>
        <a:bodyPr/>
        <a:lstStyle/>
        <a:p>
          <a:pPr rtl="1"/>
          <a:r>
            <a:rPr lang="ar-SA" sz="1800" dirty="0">
              <a:latin typeface="Alexandria" pitchFamily="2" charset="-78"/>
              <a:cs typeface="Alexandria" pitchFamily="2" charset="-78"/>
            </a:rPr>
            <a:t>أن يكون موضوعيا في تفكيره، بالإضافة الى الشجاعة.</a:t>
          </a:r>
          <a:endParaRPr lang="en-US" sz="1800" dirty="0">
            <a:latin typeface="Alexandria" pitchFamily="2" charset="-78"/>
            <a:cs typeface="Alexandria" pitchFamily="2" charset="-78"/>
          </a:endParaRPr>
        </a:p>
      </dgm:t>
    </dgm:pt>
    <dgm:pt modelId="{28B9EE32-B5A2-0048-ACFC-40818D27536B}" type="parTrans" cxnId="{0D3927FD-7B0D-B444-9167-62378847BDA6}">
      <dgm:prSet/>
      <dgm:spPr/>
      <dgm:t>
        <a:bodyPr/>
        <a:lstStyle/>
        <a:p>
          <a:pPr rtl="1"/>
          <a:endParaRPr lang="en-US" sz="1800">
            <a:latin typeface="Alexandria" pitchFamily="2" charset="-78"/>
            <a:cs typeface="Alexandria" pitchFamily="2" charset="-78"/>
          </a:endParaRPr>
        </a:p>
      </dgm:t>
    </dgm:pt>
    <dgm:pt modelId="{28720C18-44E3-9247-A1E8-45FCBD9FC084}" type="sibTrans" cxnId="{0D3927FD-7B0D-B444-9167-62378847BDA6}">
      <dgm:prSet/>
      <dgm:spPr/>
      <dgm:t>
        <a:bodyPr/>
        <a:lstStyle/>
        <a:p>
          <a:pPr rtl="1"/>
          <a:endParaRPr lang="en-US" sz="1800">
            <a:latin typeface="Alexandria" pitchFamily="2" charset="-78"/>
            <a:cs typeface="Alexandria" pitchFamily="2" charset="-78"/>
          </a:endParaRPr>
        </a:p>
      </dgm:t>
    </dgm:pt>
    <dgm:pt modelId="{9AB136F5-0D16-FC42-8F8B-4ACB24DECFD9}" type="pres">
      <dgm:prSet presAssocID="{59347601-46C8-504A-9152-5102AD150E0C}" presName="Name0" presStyleCnt="0">
        <dgm:presLayoutVars>
          <dgm:chMax val="7"/>
          <dgm:chPref val="7"/>
          <dgm:dir/>
        </dgm:presLayoutVars>
      </dgm:prSet>
      <dgm:spPr/>
    </dgm:pt>
    <dgm:pt modelId="{4F9DFF9A-F726-B345-9E52-4F7E575183A2}" type="pres">
      <dgm:prSet presAssocID="{59347601-46C8-504A-9152-5102AD150E0C}" presName="Name1" presStyleCnt="0"/>
      <dgm:spPr/>
    </dgm:pt>
    <dgm:pt modelId="{DF4E6B78-DD91-EF40-862E-E34C817508C3}" type="pres">
      <dgm:prSet presAssocID="{59347601-46C8-504A-9152-5102AD150E0C}" presName="cycle" presStyleCnt="0"/>
      <dgm:spPr/>
    </dgm:pt>
    <dgm:pt modelId="{8BD92DFE-19B0-C74F-A0C9-E533A25B0BAC}" type="pres">
      <dgm:prSet presAssocID="{59347601-46C8-504A-9152-5102AD150E0C}" presName="srcNode" presStyleLbl="node1" presStyleIdx="0" presStyleCnt="3"/>
      <dgm:spPr/>
    </dgm:pt>
    <dgm:pt modelId="{64453AF6-0032-3241-9F0E-DC8191F1BE16}" type="pres">
      <dgm:prSet presAssocID="{59347601-46C8-504A-9152-5102AD150E0C}" presName="conn" presStyleLbl="parChTrans1D2" presStyleIdx="0" presStyleCnt="1"/>
      <dgm:spPr/>
    </dgm:pt>
    <dgm:pt modelId="{AFF8E3C5-657D-C341-A874-E7098BDA6FFC}" type="pres">
      <dgm:prSet presAssocID="{59347601-46C8-504A-9152-5102AD150E0C}" presName="extraNode" presStyleLbl="node1" presStyleIdx="0" presStyleCnt="3"/>
      <dgm:spPr/>
    </dgm:pt>
    <dgm:pt modelId="{6C5E8628-1418-7A4F-95E9-C0BBDB2904C5}" type="pres">
      <dgm:prSet presAssocID="{59347601-46C8-504A-9152-5102AD150E0C}" presName="dstNode" presStyleLbl="node1" presStyleIdx="0" presStyleCnt="3"/>
      <dgm:spPr/>
    </dgm:pt>
    <dgm:pt modelId="{914F3ECA-7AE6-DD43-A7B3-44AE1EA9BA78}" type="pres">
      <dgm:prSet presAssocID="{8E2B016C-58C6-454F-96DF-F38E3B850FCB}" presName="text_1" presStyleLbl="node1" presStyleIdx="0" presStyleCnt="3">
        <dgm:presLayoutVars>
          <dgm:bulletEnabled val="1"/>
        </dgm:presLayoutVars>
      </dgm:prSet>
      <dgm:spPr/>
    </dgm:pt>
    <dgm:pt modelId="{83115FED-812A-3245-B9B0-D805300BE362}" type="pres">
      <dgm:prSet presAssocID="{8E2B016C-58C6-454F-96DF-F38E3B850FCB}" presName="accent_1" presStyleCnt="0"/>
      <dgm:spPr/>
    </dgm:pt>
    <dgm:pt modelId="{BF054329-D112-5E49-AD34-E93D64979429}" type="pres">
      <dgm:prSet presAssocID="{8E2B016C-58C6-454F-96DF-F38E3B850FCB}" presName="accentRepeatNode" presStyleLbl="solidFgAcc1" presStyleIdx="0" presStyleCnt="3"/>
      <dgm:spPr/>
    </dgm:pt>
    <dgm:pt modelId="{71EFEE5E-5547-C14F-9A24-5F0835ADE93E}" type="pres">
      <dgm:prSet presAssocID="{0DC567EA-463A-574A-96B6-195017DFF57D}" presName="text_2" presStyleLbl="node1" presStyleIdx="1" presStyleCnt="3">
        <dgm:presLayoutVars>
          <dgm:bulletEnabled val="1"/>
        </dgm:presLayoutVars>
      </dgm:prSet>
      <dgm:spPr/>
    </dgm:pt>
    <dgm:pt modelId="{C03F3CB1-E959-944A-A1FA-3E6C0510780A}" type="pres">
      <dgm:prSet presAssocID="{0DC567EA-463A-574A-96B6-195017DFF57D}" presName="accent_2" presStyleCnt="0"/>
      <dgm:spPr/>
    </dgm:pt>
    <dgm:pt modelId="{B4D63AEA-9967-D64D-AF1D-D87D51F8FD28}" type="pres">
      <dgm:prSet presAssocID="{0DC567EA-463A-574A-96B6-195017DFF57D}" presName="accentRepeatNode" presStyleLbl="solidFgAcc1" presStyleIdx="1" presStyleCnt="3"/>
      <dgm:spPr/>
    </dgm:pt>
    <dgm:pt modelId="{2172B11F-1B0B-F74A-8F78-666925E89BF6}" type="pres">
      <dgm:prSet presAssocID="{EF845240-77C3-ED4F-924D-FB73D7A06B35}" presName="text_3" presStyleLbl="node1" presStyleIdx="2" presStyleCnt="3">
        <dgm:presLayoutVars>
          <dgm:bulletEnabled val="1"/>
        </dgm:presLayoutVars>
      </dgm:prSet>
      <dgm:spPr/>
    </dgm:pt>
    <dgm:pt modelId="{334A9F98-7172-3348-939A-2FC0BBA927E0}" type="pres">
      <dgm:prSet presAssocID="{EF845240-77C3-ED4F-924D-FB73D7A06B35}" presName="accent_3" presStyleCnt="0"/>
      <dgm:spPr/>
    </dgm:pt>
    <dgm:pt modelId="{71C7FF77-9EAF-7940-B56E-DCE9882282A2}" type="pres">
      <dgm:prSet presAssocID="{EF845240-77C3-ED4F-924D-FB73D7A06B35}" presName="accentRepeatNode" presStyleLbl="solidFgAcc1" presStyleIdx="2" presStyleCnt="3"/>
      <dgm:spPr/>
    </dgm:pt>
  </dgm:ptLst>
  <dgm:cxnLst>
    <dgm:cxn modelId="{658F055D-453E-9645-848F-21158F770078}" type="presOf" srcId="{EF845240-77C3-ED4F-924D-FB73D7A06B35}" destId="{2172B11F-1B0B-F74A-8F78-666925E89BF6}" srcOrd="0" destOrd="0" presId="urn:microsoft.com/office/officeart/2008/layout/VerticalCurvedList"/>
    <dgm:cxn modelId="{276C65DE-E337-3943-81C0-CA13D6BC47E9}" type="presOf" srcId="{99BB4359-4226-4F42-8664-3758C326D4C2}" destId="{64453AF6-0032-3241-9F0E-DC8191F1BE16}" srcOrd="0" destOrd="0" presId="urn:microsoft.com/office/officeart/2008/layout/VerticalCurvedList"/>
    <dgm:cxn modelId="{9BAAA8DE-A625-EB4C-9362-EA7521DD946D}" type="presOf" srcId="{0DC567EA-463A-574A-96B6-195017DFF57D}" destId="{71EFEE5E-5547-C14F-9A24-5F0835ADE93E}" srcOrd="0" destOrd="0" presId="urn:microsoft.com/office/officeart/2008/layout/VerticalCurvedList"/>
    <dgm:cxn modelId="{F0CEEEE5-F729-6C4A-9FD8-C5BFA17620A2}" srcId="{59347601-46C8-504A-9152-5102AD150E0C}" destId="{0DC567EA-463A-574A-96B6-195017DFF57D}" srcOrd="1" destOrd="0" parTransId="{5BE0E60F-E509-9C47-B774-5333353C4A63}" sibTransId="{75AB313D-BC5F-D64D-A81C-CE8F71D9CCDE}"/>
    <dgm:cxn modelId="{B7202DEA-25A3-CC44-8137-E62DAD341374}" type="presOf" srcId="{59347601-46C8-504A-9152-5102AD150E0C}" destId="{9AB136F5-0D16-FC42-8F8B-4ACB24DECFD9}" srcOrd="0" destOrd="0" presId="urn:microsoft.com/office/officeart/2008/layout/VerticalCurvedList"/>
    <dgm:cxn modelId="{269C2FF4-F5C1-4C48-91AD-70C3904C3F8E}" type="presOf" srcId="{8E2B016C-58C6-454F-96DF-F38E3B850FCB}" destId="{914F3ECA-7AE6-DD43-A7B3-44AE1EA9BA78}" srcOrd="0" destOrd="0" presId="urn:microsoft.com/office/officeart/2008/layout/VerticalCurvedList"/>
    <dgm:cxn modelId="{F62F5CFA-6996-8A4A-9CDE-C405C1E254F3}" srcId="{59347601-46C8-504A-9152-5102AD150E0C}" destId="{8E2B016C-58C6-454F-96DF-F38E3B850FCB}" srcOrd="0" destOrd="0" parTransId="{97EE5791-AF03-464A-B34E-D1A978A3D8BC}" sibTransId="{99BB4359-4226-4F42-8664-3758C326D4C2}"/>
    <dgm:cxn modelId="{0D3927FD-7B0D-B444-9167-62378847BDA6}" srcId="{59347601-46C8-504A-9152-5102AD150E0C}" destId="{EF845240-77C3-ED4F-924D-FB73D7A06B35}" srcOrd="2" destOrd="0" parTransId="{28B9EE32-B5A2-0048-ACFC-40818D27536B}" sibTransId="{28720C18-44E3-9247-A1E8-45FCBD9FC084}"/>
    <dgm:cxn modelId="{4E83EE1C-0C76-5E40-893C-85C3CB5311BE}" type="presParOf" srcId="{9AB136F5-0D16-FC42-8F8B-4ACB24DECFD9}" destId="{4F9DFF9A-F726-B345-9E52-4F7E575183A2}" srcOrd="0" destOrd="0" presId="urn:microsoft.com/office/officeart/2008/layout/VerticalCurvedList"/>
    <dgm:cxn modelId="{2A0D6BC7-5E70-3042-9F0E-C9921F124C89}" type="presParOf" srcId="{4F9DFF9A-F726-B345-9E52-4F7E575183A2}" destId="{DF4E6B78-DD91-EF40-862E-E34C817508C3}" srcOrd="0" destOrd="0" presId="urn:microsoft.com/office/officeart/2008/layout/VerticalCurvedList"/>
    <dgm:cxn modelId="{EF627E21-06DD-C34C-94EB-201FAE2C615A}" type="presParOf" srcId="{DF4E6B78-DD91-EF40-862E-E34C817508C3}" destId="{8BD92DFE-19B0-C74F-A0C9-E533A25B0BAC}" srcOrd="0" destOrd="0" presId="urn:microsoft.com/office/officeart/2008/layout/VerticalCurvedList"/>
    <dgm:cxn modelId="{2BA1ED74-A56C-3D4D-9BD5-A15FCB5C3736}" type="presParOf" srcId="{DF4E6B78-DD91-EF40-862E-E34C817508C3}" destId="{64453AF6-0032-3241-9F0E-DC8191F1BE16}" srcOrd="1" destOrd="0" presId="urn:microsoft.com/office/officeart/2008/layout/VerticalCurvedList"/>
    <dgm:cxn modelId="{7A56BD03-4A68-8846-A395-B5488F7BCD7A}" type="presParOf" srcId="{DF4E6B78-DD91-EF40-862E-E34C817508C3}" destId="{AFF8E3C5-657D-C341-A874-E7098BDA6FFC}" srcOrd="2" destOrd="0" presId="urn:microsoft.com/office/officeart/2008/layout/VerticalCurvedList"/>
    <dgm:cxn modelId="{98866399-CBD7-584F-A3B2-832F628C138A}" type="presParOf" srcId="{DF4E6B78-DD91-EF40-862E-E34C817508C3}" destId="{6C5E8628-1418-7A4F-95E9-C0BBDB2904C5}" srcOrd="3" destOrd="0" presId="urn:microsoft.com/office/officeart/2008/layout/VerticalCurvedList"/>
    <dgm:cxn modelId="{C1176040-D137-C942-B366-AF3E747FB824}" type="presParOf" srcId="{4F9DFF9A-F726-B345-9E52-4F7E575183A2}" destId="{914F3ECA-7AE6-DD43-A7B3-44AE1EA9BA78}" srcOrd="1" destOrd="0" presId="urn:microsoft.com/office/officeart/2008/layout/VerticalCurvedList"/>
    <dgm:cxn modelId="{65E1C928-8443-3849-9BA6-769F8B94E4F9}" type="presParOf" srcId="{4F9DFF9A-F726-B345-9E52-4F7E575183A2}" destId="{83115FED-812A-3245-B9B0-D805300BE362}" srcOrd="2" destOrd="0" presId="urn:microsoft.com/office/officeart/2008/layout/VerticalCurvedList"/>
    <dgm:cxn modelId="{7F8C2514-D9F0-B343-BD73-BDBAEDB6E77D}" type="presParOf" srcId="{83115FED-812A-3245-B9B0-D805300BE362}" destId="{BF054329-D112-5E49-AD34-E93D64979429}" srcOrd="0" destOrd="0" presId="urn:microsoft.com/office/officeart/2008/layout/VerticalCurvedList"/>
    <dgm:cxn modelId="{F92D0476-7AD9-3240-9F2B-DC5E650BCBB6}" type="presParOf" srcId="{4F9DFF9A-F726-B345-9E52-4F7E575183A2}" destId="{71EFEE5E-5547-C14F-9A24-5F0835ADE93E}" srcOrd="3" destOrd="0" presId="urn:microsoft.com/office/officeart/2008/layout/VerticalCurvedList"/>
    <dgm:cxn modelId="{941D1333-A5F8-2545-A828-346EB2C28923}" type="presParOf" srcId="{4F9DFF9A-F726-B345-9E52-4F7E575183A2}" destId="{C03F3CB1-E959-944A-A1FA-3E6C0510780A}" srcOrd="4" destOrd="0" presId="urn:microsoft.com/office/officeart/2008/layout/VerticalCurvedList"/>
    <dgm:cxn modelId="{2E5411D7-21AC-4B4C-A759-FAD7F325AD26}" type="presParOf" srcId="{C03F3CB1-E959-944A-A1FA-3E6C0510780A}" destId="{B4D63AEA-9967-D64D-AF1D-D87D51F8FD28}" srcOrd="0" destOrd="0" presId="urn:microsoft.com/office/officeart/2008/layout/VerticalCurvedList"/>
    <dgm:cxn modelId="{91E477FE-B70D-134D-805C-1AD8DF0F1840}" type="presParOf" srcId="{4F9DFF9A-F726-B345-9E52-4F7E575183A2}" destId="{2172B11F-1B0B-F74A-8F78-666925E89BF6}" srcOrd="5" destOrd="0" presId="urn:microsoft.com/office/officeart/2008/layout/VerticalCurvedList"/>
    <dgm:cxn modelId="{B8FE0695-427F-DF45-BB64-D2086F94984F}" type="presParOf" srcId="{4F9DFF9A-F726-B345-9E52-4F7E575183A2}" destId="{334A9F98-7172-3348-939A-2FC0BBA927E0}" srcOrd="6" destOrd="0" presId="urn:microsoft.com/office/officeart/2008/layout/VerticalCurvedList"/>
    <dgm:cxn modelId="{9B56CD18-4075-3B4D-91BD-1952235E7F24}" type="presParOf" srcId="{334A9F98-7172-3348-939A-2FC0BBA927E0}" destId="{71C7FF77-9EAF-7940-B56E-DCE9882282A2}"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59347601-46C8-504A-9152-5102AD150E0C}" type="doc">
      <dgm:prSet loTypeId="urn:microsoft.com/office/officeart/2008/layout/VerticalCurvedList" loCatId="" qsTypeId="urn:microsoft.com/office/officeart/2005/8/quickstyle/simple1" qsCatId="simple" csTypeId="urn:microsoft.com/office/officeart/2005/8/colors/accent1_1" csCatId="accent1" phldr="1"/>
      <dgm:spPr/>
      <dgm:t>
        <a:bodyPr/>
        <a:lstStyle/>
        <a:p>
          <a:endParaRPr lang="en-US"/>
        </a:p>
      </dgm:t>
    </dgm:pt>
    <dgm:pt modelId="{0DC567EA-463A-574A-96B6-195017DFF57D}">
      <dgm:prSet phldrT="[Text]" custT="1"/>
      <dgm:spPr/>
      <dgm:t>
        <a:bodyPr/>
        <a:lstStyle/>
        <a:p>
          <a:pPr rtl="1"/>
          <a:r>
            <a:rPr lang="ar-SA" sz="1800" dirty="0">
              <a:latin typeface="Alexandria" pitchFamily="2" charset="-78"/>
              <a:cs typeface="Alexandria" pitchFamily="2" charset="-78"/>
            </a:rPr>
            <a:t>القدرة على الاتصال والتواصل بكافة العاملين بالمؤسسة للحصول على المعلومات اللازمة وفي نفس الوقت توصيل المعلومات اليهم.</a:t>
          </a:r>
          <a:endParaRPr lang="en-US" sz="1800" dirty="0">
            <a:latin typeface="Alexandria" pitchFamily="2" charset="-78"/>
            <a:cs typeface="Alexandria" pitchFamily="2" charset="-78"/>
          </a:endParaRPr>
        </a:p>
      </dgm:t>
    </dgm:pt>
    <dgm:pt modelId="{5BE0E60F-E509-9C47-B774-5333353C4A63}" type="parTrans" cxnId="{F0CEEEE5-F729-6C4A-9FD8-C5BFA17620A2}">
      <dgm:prSet/>
      <dgm:spPr/>
      <dgm:t>
        <a:bodyPr/>
        <a:lstStyle/>
        <a:p>
          <a:pPr rtl="1"/>
          <a:endParaRPr lang="en-US" sz="1800">
            <a:latin typeface="Alexandria" pitchFamily="2" charset="-78"/>
            <a:cs typeface="Alexandria" pitchFamily="2" charset="-78"/>
          </a:endParaRPr>
        </a:p>
      </dgm:t>
    </dgm:pt>
    <dgm:pt modelId="{75AB313D-BC5F-D64D-A81C-CE8F71D9CCDE}" type="sibTrans" cxnId="{F0CEEEE5-F729-6C4A-9FD8-C5BFA17620A2}">
      <dgm:prSet/>
      <dgm:spPr/>
      <dgm:t>
        <a:bodyPr/>
        <a:lstStyle/>
        <a:p>
          <a:pPr rtl="1"/>
          <a:endParaRPr lang="en-US" sz="1800">
            <a:latin typeface="Alexandria" pitchFamily="2" charset="-78"/>
            <a:cs typeface="Alexandria" pitchFamily="2" charset="-78"/>
          </a:endParaRPr>
        </a:p>
      </dgm:t>
    </dgm:pt>
    <dgm:pt modelId="{EF845240-77C3-ED4F-924D-FB73D7A06B35}">
      <dgm:prSet phldrT="[Text]" custT="1"/>
      <dgm:spPr/>
      <dgm:t>
        <a:bodyPr/>
        <a:lstStyle/>
        <a:p>
          <a:pPr rtl="1"/>
          <a:r>
            <a:rPr lang="ar-SA" sz="1800" dirty="0">
              <a:latin typeface="Alexandria" pitchFamily="2" charset="-78"/>
              <a:cs typeface="Alexandria" pitchFamily="2" charset="-78"/>
            </a:rPr>
            <a:t>القدرة على فهم المشكلات المعقدة في العلاقات الإنسانية داخل العمل ووضع حلول أخلاقية لها.</a:t>
          </a:r>
          <a:endParaRPr lang="en-US" sz="1800" dirty="0">
            <a:latin typeface="Alexandria" pitchFamily="2" charset="-78"/>
            <a:cs typeface="Alexandria" pitchFamily="2" charset="-78"/>
          </a:endParaRPr>
        </a:p>
      </dgm:t>
    </dgm:pt>
    <dgm:pt modelId="{28B9EE32-B5A2-0048-ACFC-40818D27536B}" type="parTrans" cxnId="{0D3927FD-7B0D-B444-9167-62378847BDA6}">
      <dgm:prSet/>
      <dgm:spPr/>
      <dgm:t>
        <a:bodyPr/>
        <a:lstStyle/>
        <a:p>
          <a:pPr rtl="1"/>
          <a:endParaRPr lang="en-US" sz="1800">
            <a:latin typeface="Alexandria" pitchFamily="2" charset="-78"/>
            <a:cs typeface="Alexandria" pitchFamily="2" charset="-78"/>
          </a:endParaRPr>
        </a:p>
      </dgm:t>
    </dgm:pt>
    <dgm:pt modelId="{28720C18-44E3-9247-A1E8-45FCBD9FC084}" type="sibTrans" cxnId="{0D3927FD-7B0D-B444-9167-62378847BDA6}">
      <dgm:prSet/>
      <dgm:spPr/>
      <dgm:t>
        <a:bodyPr/>
        <a:lstStyle/>
        <a:p>
          <a:pPr rtl="1"/>
          <a:endParaRPr lang="en-US" sz="1800">
            <a:latin typeface="Alexandria" pitchFamily="2" charset="-78"/>
            <a:cs typeface="Alexandria" pitchFamily="2" charset="-78"/>
          </a:endParaRPr>
        </a:p>
      </dgm:t>
    </dgm:pt>
    <dgm:pt modelId="{9AB136F5-0D16-FC42-8F8B-4ACB24DECFD9}" type="pres">
      <dgm:prSet presAssocID="{59347601-46C8-504A-9152-5102AD150E0C}" presName="Name0" presStyleCnt="0">
        <dgm:presLayoutVars>
          <dgm:chMax val="7"/>
          <dgm:chPref val="7"/>
          <dgm:dir/>
        </dgm:presLayoutVars>
      </dgm:prSet>
      <dgm:spPr/>
    </dgm:pt>
    <dgm:pt modelId="{4F9DFF9A-F726-B345-9E52-4F7E575183A2}" type="pres">
      <dgm:prSet presAssocID="{59347601-46C8-504A-9152-5102AD150E0C}" presName="Name1" presStyleCnt="0"/>
      <dgm:spPr/>
    </dgm:pt>
    <dgm:pt modelId="{DF4E6B78-DD91-EF40-862E-E34C817508C3}" type="pres">
      <dgm:prSet presAssocID="{59347601-46C8-504A-9152-5102AD150E0C}" presName="cycle" presStyleCnt="0"/>
      <dgm:spPr/>
    </dgm:pt>
    <dgm:pt modelId="{8BD92DFE-19B0-C74F-A0C9-E533A25B0BAC}" type="pres">
      <dgm:prSet presAssocID="{59347601-46C8-504A-9152-5102AD150E0C}" presName="srcNode" presStyleLbl="node1" presStyleIdx="0" presStyleCnt="2"/>
      <dgm:spPr/>
    </dgm:pt>
    <dgm:pt modelId="{64453AF6-0032-3241-9F0E-DC8191F1BE16}" type="pres">
      <dgm:prSet presAssocID="{59347601-46C8-504A-9152-5102AD150E0C}" presName="conn" presStyleLbl="parChTrans1D2" presStyleIdx="0" presStyleCnt="1"/>
      <dgm:spPr/>
    </dgm:pt>
    <dgm:pt modelId="{AFF8E3C5-657D-C341-A874-E7098BDA6FFC}" type="pres">
      <dgm:prSet presAssocID="{59347601-46C8-504A-9152-5102AD150E0C}" presName="extraNode" presStyleLbl="node1" presStyleIdx="0" presStyleCnt="2"/>
      <dgm:spPr/>
    </dgm:pt>
    <dgm:pt modelId="{6C5E8628-1418-7A4F-95E9-C0BBDB2904C5}" type="pres">
      <dgm:prSet presAssocID="{59347601-46C8-504A-9152-5102AD150E0C}" presName="dstNode" presStyleLbl="node1" presStyleIdx="0" presStyleCnt="2"/>
      <dgm:spPr/>
    </dgm:pt>
    <dgm:pt modelId="{C6391C46-BC07-B542-A9B2-31AE24045B44}" type="pres">
      <dgm:prSet presAssocID="{0DC567EA-463A-574A-96B6-195017DFF57D}" presName="text_1" presStyleLbl="node1" presStyleIdx="0" presStyleCnt="2">
        <dgm:presLayoutVars>
          <dgm:bulletEnabled val="1"/>
        </dgm:presLayoutVars>
      </dgm:prSet>
      <dgm:spPr/>
    </dgm:pt>
    <dgm:pt modelId="{AC6B06E9-79A1-8344-92F2-12FC1B104244}" type="pres">
      <dgm:prSet presAssocID="{0DC567EA-463A-574A-96B6-195017DFF57D}" presName="accent_1" presStyleCnt="0"/>
      <dgm:spPr/>
    </dgm:pt>
    <dgm:pt modelId="{B4D63AEA-9967-D64D-AF1D-D87D51F8FD28}" type="pres">
      <dgm:prSet presAssocID="{0DC567EA-463A-574A-96B6-195017DFF57D}" presName="accentRepeatNode" presStyleLbl="solidFgAcc1" presStyleIdx="0" presStyleCnt="2"/>
      <dgm:spPr/>
    </dgm:pt>
    <dgm:pt modelId="{400A155E-897F-A246-813B-5B45BCFE9888}" type="pres">
      <dgm:prSet presAssocID="{EF845240-77C3-ED4F-924D-FB73D7A06B35}" presName="text_2" presStyleLbl="node1" presStyleIdx="1" presStyleCnt="2">
        <dgm:presLayoutVars>
          <dgm:bulletEnabled val="1"/>
        </dgm:presLayoutVars>
      </dgm:prSet>
      <dgm:spPr/>
    </dgm:pt>
    <dgm:pt modelId="{47817D9E-C62B-954A-B0E4-5CC9749C35B9}" type="pres">
      <dgm:prSet presAssocID="{EF845240-77C3-ED4F-924D-FB73D7A06B35}" presName="accent_2" presStyleCnt="0"/>
      <dgm:spPr/>
    </dgm:pt>
    <dgm:pt modelId="{71C7FF77-9EAF-7940-B56E-DCE9882282A2}" type="pres">
      <dgm:prSet presAssocID="{EF845240-77C3-ED4F-924D-FB73D7A06B35}" presName="accentRepeatNode" presStyleLbl="solidFgAcc1" presStyleIdx="1" presStyleCnt="2"/>
      <dgm:spPr/>
    </dgm:pt>
  </dgm:ptLst>
  <dgm:cxnLst>
    <dgm:cxn modelId="{23F42C13-8711-0C4F-B39B-BDD34E4B742D}" type="presOf" srcId="{0DC567EA-463A-574A-96B6-195017DFF57D}" destId="{C6391C46-BC07-B542-A9B2-31AE24045B44}" srcOrd="0" destOrd="0" presId="urn:microsoft.com/office/officeart/2008/layout/VerticalCurvedList"/>
    <dgm:cxn modelId="{C07CD523-6520-A24A-AEAD-70846D886F46}" type="presOf" srcId="{75AB313D-BC5F-D64D-A81C-CE8F71D9CCDE}" destId="{64453AF6-0032-3241-9F0E-DC8191F1BE16}" srcOrd="0" destOrd="0" presId="urn:microsoft.com/office/officeart/2008/layout/VerticalCurvedList"/>
    <dgm:cxn modelId="{79852C5F-EDD4-D24D-817E-D15036ED9E29}" type="presOf" srcId="{EF845240-77C3-ED4F-924D-FB73D7A06B35}" destId="{400A155E-897F-A246-813B-5B45BCFE9888}" srcOrd="0" destOrd="0" presId="urn:microsoft.com/office/officeart/2008/layout/VerticalCurvedList"/>
    <dgm:cxn modelId="{F0CEEEE5-F729-6C4A-9FD8-C5BFA17620A2}" srcId="{59347601-46C8-504A-9152-5102AD150E0C}" destId="{0DC567EA-463A-574A-96B6-195017DFF57D}" srcOrd="0" destOrd="0" parTransId="{5BE0E60F-E509-9C47-B774-5333353C4A63}" sibTransId="{75AB313D-BC5F-D64D-A81C-CE8F71D9CCDE}"/>
    <dgm:cxn modelId="{B7202DEA-25A3-CC44-8137-E62DAD341374}" type="presOf" srcId="{59347601-46C8-504A-9152-5102AD150E0C}" destId="{9AB136F5-0D16-FC42-8F8B-4ACB24DECFD9}" srcOrd="0" destOrd="0" presId="urn:microsoft.com/office/officeart/2008/layout/VerticalCurvedList"/>
    <dgm:cxn modelId="{0D3927FD-7B0D-B444-9167-62378847BDA6}" srcId="{59347601-46C8-504A-9152-5102AD150E0C}" destId="{EF845240-77C3-ED4F-924D-FB73D7A06B35}" srcOrd="1" destOrd="0" parTransId="{28B9EE32-B5A2-0048-ACFC-40818D27536B}" sibTransId="{28720C18-44E3-9247-A1E8-45FCBD9FC084}"/>
    <dgm:cxn modelId="{4E83EE1C-0C76-5E40-893C-85C3CB5311BE}" type="presParOf" srcId="{9AB136F5-0D16-FC42-8F8B-4ACB24DECFD9}" destId="{4F9DFF9A-F726-B345-9E52-4F7E575183A2}" srcOrd="0" destOrd="0" presId="urn:microsoft.com/office/officeart/2008/layout/VerticalCurvedList"/>
    <dgm:cxn modelId="{2A0D6BC7-5E70-3042-9F0E-C9921F124C89}" type="presParOf" srcId="{4F9DFF9A-F726-B345-9E52-4F7E575183A2}" destId="{DF4E6B78-DD91-EF40-862E-E34C817508C3}" srcOrd="0" destOrd="0" presId="urn:microsoft.com/office/officeart/2008/layout/VerticalCurvedList"/>
    <dgm:cxn modelId="{EF627E21-06DD-C34C-94EB-201FAE2C615A}" type="presParOf" srcId="{DF4E6B78-DD91-EF40-862E-E34C817508C3}" destId="{8BD92DFE-19B0-C74F-A0C9-E533A25B0BAC}" srcOrd="0" destOrd="0" presId="urn:microsoft.com/office/officeart/2008/layout/VerticalCurvedList"/>
    <dgm:cxn modelId="{2BA1ED74-A56C-3D4D-9BD5-A15FCB5C3736}" type="presParOf" srcId="{DF4E6B78-DD91-EF40-862E-E34C817508C3}" destId="{64453AF6-0032-3241-9F0E-DC8191F1BE16}" srcOrd="1" destOrd="0" presId="urn:microsoft.com/office/officeart/2008/layout/VerticalCurvedList"/>
    <dgm:cxn modelId="{7A56BD03-4A68-8846-A395-B5488F7BCD7A}" type="presParOf" srcId="{DF4E6B78-DD91-EF40-862E-E34C817508C3}" destId="{AFF8E3C5-657D-C341-A874-E7098BDA6FFC}" srcOrd="2" destOrd="0" presId="urn:microsoft.com/office/officeart/2008/layout/VerticalCurvedList"/>
    <dgm:cxn modelId="{98866399-CBD7-584F-A3B2-832F628C138A}" type="presParOf" srcId="{DF4E6B78-DD91-EF40-862E-E34C817508C3}" destId="{6C5E8628-1418-7A4F-95E9-C0BBDB2904C5}" srcOrd="3" destOrd="0" presId="urn:microsoft.com/office/officeart/2008/layout/VerticalCurvedList"/>
    <dgm:cxn modelId="{848AEAF6-A445-5A4F-987C-DB543929CD09}" type="presParOf" srcId="{4F9DFF9A-F726-B345-9E52-4F7E575183A2}" destId="{C6391C46-BC07-B542-A9B2-31AE24045B44}" srcOrd="1" destOrd="0" presId="urn:microsoft.com/office/officeart/2008/layout/VerticalCurvedList"/>
    <dgm:cxn modelId="{7140D57E-E7C1-0444-8D26-B2DF1BA227B5}" type="presParOf" srcId="{4F9DFF9A-F726-B345-9E52-4F7E575183A2}" destId="{AC6B06E9-79A1-8344-92F2-12FC1B104244}" srcOrd="2" destOrd="0" presId="urn:microsoft.com/office/officeart/2008/layout/VerticalCurvedList"/>
    <dgm:cxn modelId="{27A28CD1-5B0D-0D49-8E26-E06228E7C1E7}" type="presParOf" srcId="{AC6B06E9-79A1-8344-92F2-12FC1B104244}" destId="{B4D63AEA-9967-D64D-AF1D-D87D51F8FD28}" srcOrd="0" destOrd="0" presId="urn:microsoft.com/office/officeart/2008/layout/VerticalCurvedList"/>
    <dgm:cxn modelId="{6DCCC8BC-FA07-4B4C-B165-2929CDABE767}" type="presParOf" srcId="{4F9DFF9A-F726-B345-9E52-4F7E575183A2}" destId="{400A155E-897F-A246-813B-5B45BCFE9888}" srcOrd="3" destOrd="0" presId="urn:microsoft.com/office/officeart/2008/layout/VerticalCurvedList"/>
    <dgm:cxn modelId="{D821410A-2F3D-6440-B664-C77844E3D3B4}" type="presParOf" srcId="{4F9DFF9A-F726-B345-9E52-4F7E575183A2}" destId="{47817D9E-C62B-954A-B0E4-5CC9749C35B9}" srcOrd="4" destOrd="0" presId="urn:microsoft.com/office/officeart/2008/layout/VerticalCurvedList"/>
    <dgm:cxn modelId="{0C1087A1-9585-AF4D-B5FD-926E21BD2025}" type="presParOf" srcId="{47817D9E-C62B-954A-B0E4-5CC9749C35B9}" destId="{71C7FF77-9EAF-7940-B56E-DCE9882282A2}" srcOrd="0" destOrd="0" presId="urn:microsoft.com/office/officeart/2008/layout/VerticalCurve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F3373D-C545-A146-A76F-BABB79F9201F}">
      <dsp:nvSpPr>
        <dsp:cNvPr id="0" name=""/>
        <dsp:cNvSpPr/>
      </dsp:nvSpPr>
      <dsp:spPr>
        <a:xfrm>
          <a:off x="2660994" y="0"/>
          <a:ext cx="4556303" cy="4556303"/>
        </a:xfrm>
        <a:prstGeom prst="diamond">
          <a:avLst/>
        </a:prstGeom>
        <a:solidFill>
          <a:schemeClr val="accent2">
            <a:tint val="55000"/>
            <a:hueOff val="0"/>
            <a:satOff val="0"/>
            <a:lumOff val="0"/>
            <a:alphaOff val="0"/>
          </a:schemeClr>
        </a:solidFill>
        <a:ln>
          <a:noFill/>
        </a:ln>
        <a:effectLst/>
      </dsp:spPr>
      <dsp:style>
        <a:lnRef idx="0">
          <a:scrgbClr r="0" g="0" b="0"/>
        </a:lnRef>
        <a:fillRef idx="1">
          <a:scrgbClr r="0" g="0" b="0"/>
        </a:fillRef>
        <a:effectRef idx="1">
          <a:scrgbClr r="0" g="0" b="0"/>
        </a:effectRef>
        <a:fontRef idx="minor"/>
      </dsp:style>
    </dsp:sp>
    <dsp:sp modelId="{1A0F0575-B6B8-9E4F-8691-DF0993D8F68B}">
      <dsp:nvSpPr>
        <dsp:cNvPr id="0" name=""/>
        <dsp:cNvSpPr/>
      </dsp:nvSpPr>
      <dsp:spPr>
        <a:xfrm>
          <a:off x="3093842" y="432848"/>
          <a:ext cx="1776958" cy="1776958"/>
        </a:xfrm>
        <a:prstGeom prst="roundRect">
          <a:avLst/>
        </a:prstGeom>
        <a:gradFill rotWithShape="0">
          <a:gsLst>
            <a:gs pos="0">
              <a:schemeClr val="accent2">
                <a:shade val="50000"/>
                <a:hueOff val="0"/>
                <a:satOff val="0"/>
                <a:lumOff val="0"/>
                <a:alphaOff val="0"/>
                <a:lumMod val="110000"/>
                <a:satMod val="105000"/>
                <a:tint val="67000"/>
              </a:schemeClr>
            </a:gs>
            <a:gs pos="50000">
              <a:schemeClr val="accent2">
                <a:shade val="50000"/>
                <a:hueOff val="0"/>
                <a:satOff val="0"/>
                <a:lumOff val="0"/>
                <a:alphaOff val="0"/>
                <a:lumMod val="105000"/>
                <a:satMod val="103000"/>
                <a:tint val="73000"/>
              </a:schemeClr>
            </a:gs>
            <a:gs pos="100000">
              <a:schemeClr val="accent2">
                <a:shade val="5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150000"/>
            </a:lnSpc>
            <a:spcBef>
              <a:spcPct val="0"/>
            </a:spcBef>
            <a:spcAft>
              <a:spcPct val="35000"/>
            </a:spcAft>
            <a:buNone/>
          </a:pPr>
          <a:r>
            <a:rPr lang="ar-EG" sz="1300" b="1" kern="1200" dirty="0">
              <a:latin typeface="Alexandria" pitchFamily="2" charset="-78"/>
              <a:cs typeface="Alexandria" pitchFamily="2" charset="-78"/>
            </a:rPr>
            <a:t>تعزيز الثقة:</a:t>
          </a:r>
          <a:r>
            <a:rPr lang="ar-EG" sz="1300" kern="1200" dirty="0">
              <a:latin typeface="Alexandria" pitchFamily="2" charset="-78"/>
              <a:cs typeface="Alexandria" pitchFamily="2" charset="-78"/>
            </a:rPr>
            <a:t> زيادة الثقة بين المؤسسة وجمهورها.</a:t>
          </a:r>
          <a:endParaRPr lang="en-US" sz="1300" kern="1200" dirty="0">
            <a:latin typeface="Alexandria" pitchFamily="2" charset="-78"/>
            <a:cs typeface="Alexandria" pitchFamily="2" charset="-78"/>
          </a:endParaRPr>
        </a:p>
      </dsp:txBody>
      <dsp:txXfrm>
        <a:off x="3180586" y="519592"/>
        <a:ext cx="1603470" cy="1603470"/>
      </dsp:txXfrm>
    </dsp:sp>
    <dsp:sp modelId="{BCED1696-1D48-4A40-B405-24CCCF71E824}">
      <dsp:nvSpPr>
        <dsp:cNvPr id="0" name=""/>
        <dsp:cNvSpPr/>
      </dsp:nvSpPr>
      <dsp:spPr>
        <a:xfrm>
          <a:off x="5007490" y="432848"/>
          <a:ext cx="1776958" cy="1776958"/>
        </a:xfrm>
        <a:prstGeom prst="roundRect">
          <a:avLst/>
        </a:prstGeom>
        <a:gradFill rotWithShape="0">
          <a:gsLst>
            <a:gs pos="0">
              <a:schemeClr val="accent2">
                <a:shade val="50000"/>
                <a:hueOff val="-295587"/>
                <a:satOff val="3892"/>
                <a:lumOff val="23309"/>
                <a:alphaOff val="0"/>
                <a:lumMod val="110000"/>
                <a:satMod val="105000"/>
                <a:tint val="67000"/>
              </a:schemeClr>
            </a:gs>
            <a:gs pos="50000">
              <a:schemeClr val="accent2">
                <a:shade val="50000"/>
                <a:hueOff val="-295587"/>
                <a:satOff val="3892"/>
                <a:lumOff val="23309"/>
                <a:alphaOff val="0"/>
                <a:lumMod val="105000"/>
                <a:satMod val="103000"/>
                <a:tint val="73000"/>
              </a:schemeClr>
            </a:gs>
            <a:gs pos="100000">
              <a:schemeClr val="accent2">
                <a:shade val="50000"/>
                <a:hueOff val="-295587"/>
                <a:satOff val="3892"/>
                <a:lumOff val="2330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150000"/>
            </a:lnSpc>
            <a:spcBef>
              <a:spcPct val="0"/>
            </a:spcBef>
            <a:spcAft>
              <a:spcPct val="35000"/>
            </a:spcAft>
            <a:buNone/>
          </a:pPr>
          <a:r>
            <a:rPr lang="ar-EG" sz="1300" b="1" kern="1200" dirty="0">
              <a:latin typeface="Alexandria" pitchFamily="2" charset="-78"/>
              <a:cs typeface="Alexandria" pitchFamily="2" charset="-78"/>
            </a:rPr>
            <a:t>بناء السمعة:</a:t>
          </a:r>
          <a:r>
            <a:rPr lang="ar-EG" sz="1300" kern="1200" dirty="0">
              <a:latin typeface="Alexandria" pitchFamily="2" charset="-78"/>
              <a:cs typeface="Alexandria" pitchFamily="2" charset="-78"/>
            </a:rPr>
            <a:t> خلق صورة إيجابية ومميزة للمؤسسة أو الفرد</a:t>
          </a:r>
          <a:endParaRPr lang="en-US" sz="1300" kern="1200" dirty="0">
            <a:latin typeface="Alexandria" pitchFamily="2" charset="-78"/>
            <a:cs typeface="Alexandria" pitchFamily="2" charset="-78"/>
          </a:endParaRPr>
        </a:p>
      </dsp:txBody>
      <dsp:txXfrm>
        <a:off x="5094234" y="519592"/>
        <a:ext cx="1603470" cy="1603470"/>
      </dsp:txXfrm>
    </dsp:sp>
    <dsp:sp modelId="{3DC3F943-5322-DC4F-AE77-AACCFE88F1BD}">
      <dsp:nvSpPr>
        <dsp:cNvPr id="0" name=""/>
        <dsp:cNvSpPr/>
      </dsp:nvSpPr>
      <dsp:spPr>
        <a:xfrm>
          <a:off x="3093842" y="2346496"/>
          <a:ext cx="1776958" cy="1776958"/>
        </a:xfrm>
        <a:prstGeom prst="roundRect">
          <a:avLst/>
        </a:prstGeom>
        <a:gradFill rotWithShape="0">
          <a:gsLst>
            <a:gs pos="0">
              <a:schemeClr val="accent2">
                <a:shade val="50000"/>
                <a:hueOff val="-591173"/>
                <a:satOff val="7783"/>
                <a:lumOff val="46617"/>
                <a:alphaOff val="0"/>
                <a:lumMod val="110000"/>
                <a:satMod val="105000"/>
                <a:tint val="67000"/>
              </a:schemeClr>
            </a:gs>
            <a:gs pos="50000">
              <a:schemeClr val="accent2">
                <a:shade val="50000"/>
                <a:hueOff val="-591173"/>
                <a:satOff val="7783"/>
                <a:lumOff val="46617"/>
                <a:alphaOff val="0"/>
                <a:lumMod val="105000"/>
                <a:satMod val="103000"/>
                <a:tint val="73000"/>
              </a:schemeClr>
            </a:gs>
            <a:gs pos="100000">
              <a:schemeClr val="accent2">
                <a:shade val="50000"/>
                <a:hueOff val="-591173"/>
                <a:satOff val="7783"/>
                <a:lumOff val="46617"/>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150000"/>
            </a:lnSpc>
            <a:spcBef>
              <a:spcPct val="0"/>
            </a:spcBef>
            <a:spcAft>
              <a:spcPct val="35000"/>
            </a:spcAft>
            <a:buNone/>
          </a:pPr>
          <a:r>
            <a:rPr lang="ar-EG" sz="1300" b="1" kern="1200" dirty="0">
              <a:latin typeface="Alexandria" pitchFamily="2" charset="-78"/>
              <a:cs typeface="Alexandria" pitchFamily="2" charset="-78"/>
            </a:rPr>
            <a:t>التأثير على الرأي العام:</a:t>
          </a:r>
          <a:r>
            <a:rPr lang="ar-EG" sz="1300" kern="1200" dirty="0">
              <a:latin typeface="Alexandria" pitchFamily="2" charset="-78"/>
              <a:cs typeface="Alexandria" pitchFamily="2" charset="-78"/>
            </a:rPr>
            <a:t> تشكيل الرأي العام حول قضايا معينة.</a:t>
          </a:r>
          <a:endParaRPr lang="en-US" sz="1300" kern="1200" dirty="0">
            <a:latin typeface="Alexandria" pitchFamily="2" charset="-78"/>
            <a:cs typeface="Alexandria" pitchFamily="2" charset="-78"/>
          </a:endParaRPr>
        </a:p>
      </dsp:txBody>
      <dsp:txXfrm>
        <a:off x="3180586" y="2433240"/>
        <a:ext cx="1603470" cy="1603470"/>
      </dsp:txXfrm>
    </dsp:sp>
    <dsp:sp modelId="{CA36297B-512B-214B-BE31-98A22D06AADF}">
      <dsp:nvSpPr>
        <dsp:cNvPr id="0" name=""/>
        <dsp:cNvSpPr/>
      </dsp:nvSpPr>
      <dsp:spPr>
        <a:xfrm>
          <a:off x="5007490" y="2346496"/>
          <a:ext cx="1776958" cy="1776958"/>
        </a:xfrm>
        <a:prstGeom prst="roundRect">
          <a:avLst/>
        </a:prstGeom>
        <a:gradFill rotWithShape="0">
          <a:gsLst>
            <a:gs pos="0">
              <a:schemeClr val="accent2">
                <a:shade val="50000"/>
                <a:hueOff val="-295587"/>
                <a:satOff val="3892"/>
                <a:lumOff val="23309"/>
                <a:alphaOff val="0"/>
                <a:lumMod val="110000"/>
                <a:satMod val="105000"/>
                <a:tint val="67000"/>
              </a:schemeClr>
            </a:gs>
            <a:gs pos="50000">
              <a:schemeClr val="accent2">
                <a:shade val="50000"/>
                <a:hueOff val="-295587"/>
                <a:satOff val="3892"/>
                <a:lumOff val="23309"/>
                <a:alphaOff val="0"/>
                <a:lumMod val="105000"/>
                <a:satMod val="103000"/>
                <a:tint val="73000"/>
              </a:schemeClr>
            </a:gs>
            <a:gs pos="100000">
              <a:schemeClr val="accent2">
                <a:shade val="50000"/>
                <a:hueOff val="-295587"/>
                <a:satOff val="3892"/>
                <a:lumOff val="23309"/>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49530" tIns="49530" rIns="49530" bIns="49530" numCol="1" spcCol="1270" anchor="ctr" anchorCtr="0">
          <a:noAutofit/>
        </a:bodyPr>
        <a:lstStyle/>
        <a:p>
          <a:pPr marL="0" lvl="0" indent="0" algn="ctr" defTabSz="577850">
            <a:lnSpc>
              <a:spcPct val="150000"/>
            </a:lnSpc>
            <a:spcBef>
              <a:spcPct val="0"/>
            </a:spcBef>
            <a:spcAft>
              <a:spcPct val="35000"/>
            </a:spcAft>
            <a:buNone/>
          </a:pPr>
          <a:r>
            <a:rPr lang="ar-EG" sz="1300" b="1" kern="1200" dirty="0">
              <a:latin typeface="Alexandria" pitchFamily="2" charset="-78"/>
              <a:cs typeface="Alexandria" pitchFamily="2" charset="-78"/>
            </a:rPr>
            <a:t>إدارة الأزمات:</a:t>
          </a:r>
          <a:r>
            <a:rPr lang="ar-EG" sz="1300" kern="1200" dirty="0">
              <a:latin typeface="Alexandria" pitchFamily="2" charset="-78"/>
              <a:cs typeface="Alexandria" pitchFamily="2" charset="-78"/>
            </a:rPr>
            <a:t> التعامل مع الأزمات الإعلامية والمحافظة على السمعة.</a:t>
          </a:r>
          <a:endParaRPr lang="en-US" sz="1300" kern="1200" dirty="0">
            <a:latin typeface="Alexandria" pitchFamily="2" charset="-78"/>
            <a:cs typeface="Alexandria" pitchFamily="2" charset="-78"/>
          </a:endParaRPr>
        </a:p>
      </dsp:txBody>
      <dsp:txXfrm>
        <a:off x="5094234" y="2433240"/>
        <a:ext cx="1603470" cy="16034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5B5133-DF0F-C040-A4E8-F155D65769AF}">
      <dsp:nvSpPr>
        <dsp:cNvPr id="0" name=""/>
        <dsp:cNvSpPr/>
      </dsp:nvSpPr>
      <dsp:spPr>
        <a:xfrm>
          <a:off x="1209" y="2278"/>
          <a:ext cx="10538580" cy="1265810"/>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solidFill>
                <a:srgbClr val="00AEEF"/>
              </a:solidFill>
              <a:latin typeface="Alexandria" pitchFamily="2" charset="-78"/>
              <a:cs typeface="Alexandria" pitchFamily="2" charset="-78"/>
            </a:rPr>
            <a:t>العوامل المؤثرة في اختيار نوع الحملة:</a:t>
          </a:r>
          <a:endParaRPr lang="en-US" sz="2000" kern="1200" dirty="0">
            <a:solidFill>
              <a:srgbClr val="00AEEF"/>
            </a:solidFill>
            <a:latin typeface="Alexandria" pitchFamily="2" charset="-78"/>
            <a:cs typeface="Alexandria" pitchFamily="2" charset="-78"/>
          </a:endParaRPr>
        </a:p>
      </dsp:txBody>
      <dsp:txXfrm>
        <a:off x="38283" y="39352"/>
        <a:ext cx="10464432" cy="1191662"/>
      </dsp:txXfrm>
    </dsp:sp>
    <dsp:sp modelId="{7DA618CB-5763-0C4D-B290-929E4245FA67}">
      <dsp:nvSpPr>
        <dsp:cNvPr id="0" name=""/>
        <dsp:cNvSpPr/>
      </dsp:nvSpPr>
      <dsp:spPr>
        <a:xfrm>
          <a:off x="1209" y="1447656"/>
          <a:ext cx="6884127" cy="1265810"/>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latin typeface="Alexandria" pitchFamily="2" charset="-78"/>
              <a:cs typeface="Alexandria" pitchFamily="2" charset="-78"/>
            </a:rPr>
            <a:t>الجمهور المستهدف:</a:t>
          </a:r>
          <a:r>
            <a:rPr lang="ar-EG" sz="2000" kern="1200" dirty="0">
              <a:latin typeface="Alexandria" pitchFamily="2" charset="-78"/>
              <a:cs typeface="Alexandria" pitchFamily="2" charset="-78"/>
            </a:rPr>
            <a:t> من هم الأشخاص الذين تريد الوصول إليهم؟</a:t>
          </a:r>
          <a:endParaRPr lang="en-US" sz="2000" kern="1200" dirty="0">
            <a:latin typeface="Alexandria" pitchFamily="2" charset="-78"/>
            <a:cs typeface="Alexandria" pitchFamily="2" charset="-78"/>
          </a:endParaRPr>
        </a:p>
      </dsp:txBody>
      <dsp:txXfrm>
        <a:off x="38283" y="1484730"/>
        <a:ext cx="6809979" cy="1191662"/>
      </dsp:txXfrm>
    </dsp:sp>
    <dsp:sp modelId="{102F90BE-62B7-8F49-9469-FF21CDE2B2E1}">
      <dsp:nvSpPr>
        <dsp:cNvPr id="0" name=""/>
        <dsp:cNvSpPr/>
      </dsp:nvSpPr>
      <dsp:spPr>
        <a:xfrm>
          <a:off x="1209" y="2893034"/>
          <a:ext cx="3371267" cy="1265810"/>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latin typeface="Alexandria" pitchFamily="2" charset="-78"/>
              <a:cs typeface="Alexandria" pitchFamily="2" charset="-78"/>
            </a:rPr>
            <a:t>الأزمة الحالية (إن وجدت):</a:t>
          </a:r>
          <a:r>
            <a:rPr lang="ar-EG" sz="2000" kern="1200" dirty="0">
              <a:latin typeface="Alexandria" pitchFamily="2" charset="-78"/>
              <a:cs typeface="Alexandria" pitchFamily="2" charset="-78"/>
            </a:rPr>
            <a:t> هل هناك أي أزمة تتطلب إدارة فورية؟</a:t>
          </a:r>
          <a:endParaRPr lang="en-US" sz="2000" kern="1200" dirty="0">
            <a:latin typeface="Alexandria" pitchFamily="2" charset="-78"/>
            <a:cs typeface="Alexandria" pitchFamily="2" charset="-78"/>
          </a:endParaRPr>
        </a:p>
      </dsp:txBody>
      <dsp:txXfrm>
        <a:off x="38283" y="2930108"/>
        <a:ext cx="3297119" cy="1191662"/>
      </dsp:txXfrm>
    </dsp:sp>
    <dsp:sp modelId="{93B09D14-9C1A-5145-8ACA-8AE5CA51B196}">
      <dsp:nvSpPr>
        <dsp:cNvPr id="0" name=""/>
        <dsp:cNvSpPr/>
      </dsp:nvSpPr>
      <dsp:spPr>
        <a:xfrm>
          <a:off x="3514069" y="2893034"/>
          <a:ext cx="3371267" cy="1265810"/>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latin typeface="Alexandria" pitchFamily="2" charset="-78"/>
              <a:cs typeface="Alexandria" pitchFamily="2" charset="-78"/>
            </a:rPr>
            <a:t>الوقت المتاح:</a:t>
          </a:r>
          <a:r>
            <a:rPr lang="ar-EG" sz="2000" kern="1200" dirty="0">
              <a:latin typeface="Alexandria" pitchFamily="2" charset="-78"/>
              <a:cs typeface="Alexandria" pitchFamily="2" charset="-78"/>
            </a:rPr>
            <a:t> ما هو الجدول الزمني للحملة؟</a:t>
          </a:r>
          <a:endParaRPr lang="en-US" sz="2000" kern="1200" dirty="0">
            <a:latin typeface="Alexandria" pitchFamily="2" charset="-78"/>
            <a:cs typeface="Alexandria" pitchFamily="2" charset="-78"/>
          </a:endParaRPr>
        </a:p>
      </dsp:txBody>
      <dsp:txXfrm>
        <a:off x="3551143" y="2930108"/>
        <a:ext cx="3297119" cy="1191662"/>
      </dsp:txXfrm>
    </dsp:sp>
    <dsp:sp modelId="{F4E00456-5A78-A442-95FB-23436D9F1A9F}">
      <dsp:nvSpPr>
        <dsp:cNvPr id="0" name=""/>
        <dsp:cNvSpPr/>
      </dsp:nvSpPr>
      <dsp:spPr>
        <a:xfrm>
          <a:off x="7168523" y="1447656"/>
          <a:ext cx="3371267" cy="1265810"/>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latin typeface="Alexandria" pitchFamily="2" charset="-78"/>
              <a:cs typeface="Alexandria" pitchFamily="2" charset="-78"/>
            </a:rPr>
            <a:t>أهداف المؤسسة:</a:t>
          </a:r>
          <a:r>
            <a:rPr lang="ar-EG" sz="2000" kern="1200" dirty="0">
              <a:latin typeface="Alexandria" pitchFamily="2" charset="-78"/>
              <a:cs typeface="Alexandria" pitchFamily="2" charset="-78"/>
            </a:rPr>
            <a:t> ما الذي تسعى المؤسسة لتحقيقه؟</a:t>
          </a:r>
          <a:endParaRPr lang="en-US" sz="2000" kern="1200" dirty="0">
            <a:latin typeface="Alexandria" pitchFamily="2" charset="-78"/>
            <a:cs typeface="Alexandria" pitchFamily="2" charset="-78"/>
          </a:endParaRPr>
        </a:p>
      </dsp:txBody>
      <dsp:txXfrm>
        <a:off x="7205597" y="1484730"/>
        <a:ext cx="3297119" cy="1191662"/>
      </dsp:txXfrm>
    </dsp:sp>
    <dsp:sp modelId="{ACEC6991-3EFC-8E4A-8BA7-272761508B88}">
      <dsp:nvSpPr>
        <dsp:cNvPr id="0" name=""/>
        <dsp:cNvSpPr/>
      </dsp:nvSpPr>
      <dsp:spPr>
        <a:xfrm>
          <a:off x="7168523" y="2893034"/>
          <a:ext cx="3371267" cy="1265810"/>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ar-EG" sz="2000" b="1" kern="1200" dirty="0">
              <a:latin typeface="Alexandria" pitchFamily="2" charset="-78"/>
              <a:cs typeface="Alexandria" pitchFamily="2" charset="-78"/>
            </a:rPr>
            <a:t>الميزانية المتاحة:</a:t>
          </a:r>
          <a:r>
            <a:rPr lang="ar-EG" sz="2000" kern="1200" dirty="0">
              <a:latin typeface="Alexandria" pitchFamily="2" charset="-78"/>
              <a:cs typeface="Alexandria" pitchFamily="2" charset="-78"/>
            </a:rPr>
            <a:t> ما هي الموارد المالية المتاحة للحملة؟</a:t>
          </a:r>
          <a:endParaRPr lang="en-US" sz="2000" kern="1200" dirty="0">
            <a:latin typeface="Alexandria" pitchFamily="2" charset="-78"/>
            <a:cs typeface="Alexandria" pitchFamily="2" charset="-78"/>
          </a:endParaRPr>
        </a:p>
      </dsp:txBody>
      <dsp:txXfrm>
        <a:off x="7205597" y="2930108"/>
        <a:ext cx="3297119" cy="11916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266155-E09F-2E46-9CC5-8E56DECE7FF2}">
      <dsp:nvSpPr>
        <dsp:cNvPr id="0" name=""/>
        <dsp:cNvSpPr/>
      </dsp:nvSpPr>
      <dsp:spPr>
        <a:xfrm rot="5400000">
          <a:off x="976887" y="1213505"/>
          <a:ext cx="1073241" cy="122184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2F4A37A-A974-3849-9BFF-1A16E66F3337}">
      <dsp:nvSpPr>
        <dsp:cNvPr id="0" name=""/>
        <dsp:cNvSpPr/>
      </dsp:nvSpPr>
      <dsp:spPr>
        <a:xfrm>
          <a:off x="677233" y="23796"/>
          <a:ext cx="1806706" cy="126463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SA" sz="2500" b="1" kern="1200" dirty="0">
              <a:solidFill>
                <a:schemeClr val="bg1"/>
              </a:solidFill>
              <a:latin typeface="Alexandria" pitchFamily="2" charset="-78"/>
              <a:cs typeface="Alexandria" pitchFamily="2" charset="-78"/>
            </a:rPr>
            <a:t>تحديد المشكلة </a:t>
          </a:r>
          <a:endParaRPr lang="en-US" sz="2500" kern="1200" dirty="0">
            <a:solidFill>
              <a:schemeClr val="bg1"/>
            </a:solidFill>
            <a:latin typeface="Alexandria" pitchFamily="2" charset="-78"/>
            <a:cs typeface="Alexandria" pitchFamily="2" charset="-78"/>
          </a:endParaRPr>
        </a:p>
      </dsp:txBody>
      <dsp:txXfrm>
        <a:off x="738979" y="85542"/>
        <a:ext cx="1683214" cy="1141144"/>
      </dsp:txXfrm>
    </dsp:sp>
    <dsp:sp modelId="{90FCE718-40FC-CB4F-856B-E7952BF7582D}">
      <dsp:nvSpPr>
        <dsp:cNvPr id="0" name=""/>
        <dsp:cNvSpPr/>
      </dsp:nvSpPr>
      <dsp:spPr>
        <a:xfrm>
          <a:off x="2483940" y="144408"/>
          <a:ext cx="1314026" cy="1022134"/>
        </a:xfrm>
        <a:prstGeom prst="rect">
          <a:avLst/>
        </a:prstGeom>
        <a:noFill/>
        <a:ln>
          <a:noFill/>
        </a:ln>
        <a:effectLst/>
      </dsp:spPr>
      <dsp:style>
        <a:lnRef idx="0">
          <a:scrgbClr r="0" g="0" b="0"/>
        </a:lnRef>
        <a:fillRef idx="0">
          <a:scrgbClr r="0" g="0" b="0"/>
        </a:fillRef>
        <a:effectRef idx="0">
          <a:scrgbClr r="0" g="0" b="0"/>
        </a:effectRef>
        <a:fontRef idx="minor"/>
      </dsp:style>
    </dsp:sp>
    <dsp:sp modelId="{EBC2C50A-E0E6-4A4E-A169-712A756A43CF}">
      <dsp:nvSpPr>
        <dsp:cNvPr id="0" name=""/>
        <dsp:cNvSpPr/>
      </dsp:nvSpPr>
      <dsp:spPr>
        <a:xfrm rot="5400000">
          <a:off x="2459529" y="2706875"/>
          <a:ext cx="1073241" cy="1221847"/>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586EF3E-A1FA-FE49-9DA3-B9DDF8DEEA88}">
      <dsp:nvSpPr>
        <dsp:cNvPr id="0" name=""/>
        <dsp:cNvSpPr/>
      </dsp:nvSpPr>
      <dsp:spPr>
        <a:xfrm>
          <a:off x="2255457" y="1570319"/>
          <a:ext cx="1806706" cy="126463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SA" sz="2500" b="1" kern="1200" dirty="0">
              <a:solidFill>
                <a:schemeClr val="bg1"/>
              </a:solidFill>
              <a:latin typeface="Alexandria" pitchFamily="2" charset="-78"/>
              <a:cs typeface="Alexandria" pitchFamily="2" charset="-78"/>
            </a:rPr>
            <a:t>الجمهور</a:t>
          </a:r>
          <a:endParaRPr lang="en-US" sz="2500" kern="1200" dirty="0">
            <a:solidFill>
              <a:schemeClr val="bg1"/>
            </a:solidFill>
            <a:latin typeface="Alexandria" pitchFamily="2" charset="-78"/>
            <a:cs typeface="Alexandria" pitchFamily="2" charset="-78"/>
          </a:endParaRPr>
        </a:p>
      </dsp:txBody>
      <dsp:txXfrm>
        <a:off x="2317203" y="1632065"/>
        <a:ext cx="1683214" cy="1141144"/>
      </dsp:txXfrm>
    </dsp:sp>
    <dsp:sp modelId="{577404FE-AD1E-E844-B9FA-457D8A9D641F}">
      <dsp:nvSpPr>
        <dsp:cNvPr id="0" name=""/>
        <dsp:cNvSpPr/>
      </dsp:nvSpPr>
      <dsp:spPr>
        <a:xfrm>
          <a:off x="5638301" y="1463432"/>
          <a:ext cx="1314026" cy="1022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171450" lvl="1" indent="-171450" algn="r" defTabSz="844550" rtl="1">
            <a:lnSpc>
              <a:spcPct val="90000"/>
            </a:lnSpc>
            <a:spcBef>
              <a:spcPct val="0"/>
            </a:spcBef>
            <a:spcAft>
              <a:spcPct val="15000"/>
            </a:spcAft>
            <a:buChar char="•"/>
          </a:pPr>
          <a:r>
            <a:rPr lang="ar-SA" sz="1900" b="1" kern="1200" dirty="0">
              <a:solidFill>
                <a:schemeClr val="bg1"/>
              </a:solidFill>
              <a:latin typeface="Alexandria" pitchFamily="2" charset="-78"/>
              <a:cs typeface="Alexandria" pitchFamily="2" charset="-78"/>
            </a:rPr>
            <a:t>الجمهور</a:t>
          </a:r>
          <a:endParaRPr lang="en-US" sz="1900" b="1" kern="1200" dirty="0">
            <a:solidFill>
              <a:schemeClr val="bg1"/>
            </a:solidFill>
            <a:latin typeface="Alexandria" pitchFamily="2" charset="-78"/>
            <a:cs typeface="Alexandria" pitchFamily="2" charset="-78"/>
          </a:endParaRPr>
        </a:p>
      </dsp:txBody>
      <dsp:txXfrm>
        <a:off x="5638301" y="1463432"/>
        <a:ext cx="1314026" cy="1022134"/>
      </dsp:txXfrm>
    </dsp:sp>
    <dsp:sp modelId="{5EF9CBAB-6E7D-1842-9704-4067B390760B}">
      <dsp:nvSpPr>
        <dsp:cNvPr id="0" name=""/>
        <dsp:cNvSpPr/>
      </dsp:nvSpPr>
      <dsp:spPr>
        <a:xfrm>
          <a:off x="4037372" y="2865003"/>
          <a:ext cx="1806706" cy="126463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rtl="1">
            <a:lnSpc>
              <a:spcPct val="90000"/>
            </a:lnSpc>
            <a:spcBef>
              <a:spcPct val="0"/>
            </a:spcBef>
            <a:spcAft>
              <a:spcPct val="35000"/>
            </a:spcAft>
            <a:buNone/>
          </a:pPr>
          <a:r>
            <a:rPr lang="ar-SA" sz="2400" b="1" kern="1200" dirty="0">
              <a:solidFill>
                <a:schemeClr val="bg1"/>
              </a:solidFill>
              <a:latin typeface="Alexandria" pitchFamily="2" charset="-78"/>
              <a:cs typeface="Alexandria" pitchFamily="2" charset="-78"/>
            </a:rPr>
            <a:t>الرسالة الاقناعية</a:t>
          </a:r>
          <a:endParaRPr lang="en-US" sz="2400" b="1" kern="1200" dirty="0">
            <a:solidFill>
              <a:schemeClr val="bg1"/>
            </a:solidFill>
            <a:latin typeface="Alexandria" pitchFamily="2" charset="-78"/>
            <a:cs typeface="Alexandria" pitchFamily="2" charset="-78"/>
          </a:endParaRPr>
        </a:p>
      </dsp:txBody>
      <dsp:txXfrm>
        <a:off x="4099118" y="2926749"/>
        <a:ext cx="1683214" cy="1141144"/>
      </dsp:txXfrm>
    </dsp:sp>
    <dsp:sp modelId="{962F1946-B5F2-344D-95CD-C7FCAB711F11}">
      <dsp:nvSpPr>
        <dsp:cNvPr id="0" name=""/>
        <dsp:cNvSpPr/>
      </dsp:nvSpPr>
      <dsp:spPr>
        <a:xfrm>
          <a:off x="4350371" y="2985615"/>
          <a:ext cx="5655910" cy="10221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8580" tIns="68580" rIns="68580" bIns="68580" numCol="1" spcCol="1270" anchor="ctr" anchorCtr="0">
          <a:noAutofit/>
        </a:bodyPr>
        <a:lstStyle/>
        <a:p>
          <a:pPr marL="171450" lvl="1" indent="-171450" algn="r" defTabSz="800100" rtl="1">
            <a:lnSpc>
              <a:spcPct val="90000"/>
            </a:lnSpc>
            <a:spcBef>
              <a:spcPct val="0"/>
            </a:spcBef>
            <a:spcAft>
              <a:spcPct val="15000"/>
            </a:spcAft>
            <a:buFontTx/>
            <a:buNone/>
          </a:pPr>
          <a:r>
            <a:rPr lang="ar-SA" sz="1800" b="0" kern="1200" dirty="0">
              <a:solidFill>
                <a:schemeClr val="tx1"/>
              </a:solidFill>
              <a:latin typeface="Alexandria" pitchFamily="2" charset="-78"/>
              <a:cs typeface="Alexandria" pitchFamily="2" charset="-78"/>
            </a:rPr>
            <a:t>السلوك المستهدف والذي ستشجع</a:t>
          </a:r>
          <a:endParaRPr lang="en-US" sz="1800" b="0" kern="1200" dirty="0">
            <a:solidFill>
              <a:schemeClr val="tx1"/>
            </a:solidFill>
            <a:latin typeface="Alexandria" pitchFamily="2" charset="-78"/>
            <a:cs typeface="Alexandria" pitchFamily="2" charset="-78"/>
          </a:endParaRPr>
        </a:p>
        <a:p>
          <a:pPr marL="171450" lvl="1" indent="-171450" algn="r" defTabSz="800100" rtl="1">
            <a:lnSpc>
              <a:spcPct val="90000"/>
            </a:lnSpc>
            <a:spcBef>
              <a:spcPct val="0"/>
            </a:spcBef>
            <a:spcAft>
              <a:spcPct val="15000"/>
            </a:spcAft>
            <a:buFontTx/>
            <a:buNone/>
          </a:pPr>
          <a:r>
            <a:rPr lang="ar-SA" sz="1800" b="0" kern="1200" dirty="0">
              <a:solidFill>
                <a:schemeClr val="tx1"/>
              </a:solidFill>
              <a:latin typeface="Alexandria" pitchFamily="2" charset="-78"/>
              <a:cs typeface="Alexandria" pitchFamily="2" charset="-78"/>
            </a:rPr>
            <a:t>جمهورك على القيام به </a:t>
          </a:r>
          <a:endParaRPr lang="en-US" sz="1800" b="0" kern="1200" dirty="0">
            <a:solidFill>
              <a:schemeClr val="tx1"/>
            </a:solidFill>
            <a:latin typeface="Alexandria" pitchFamily="2" charset="-78"/>
            <a:cs typeface="Alexandria" pitchFamily="2" charset="-78"/>
          </a:endParaRPr>
        </a:p>
      </dsp:txBody>
      <dsp:txXfrm>
        <a:off x="4350371" y="2985615"/>
        <a:ext cx="5655910" cy="102213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3920FC-6E66-6848-9A78-044B5B834B6C}">
      <dsp:nvSpPr>
        <dsp:cNvPr id="0" name=""/>
        <dsp:cNvSpPr/>
      </dsp:nvSpPr>
      <dsp:spPr>
        <a:xfrm>
          <a:off x="4711660" y="0"/>
          <a:ext cx="1827785" cy="1828063"/>
        </a:xfrm>
        <a:prstGeom prst="circularArrow">
          <a:avLst>
            <a:gd name="adj1" fmla="val 10980"/>
            <a:gd name="adj2" fmla="val 1142322"/>
            <a:gd name="adj3" fmla="val 4500000"/>
            <a:gd name="adj4" fmla="val 10800000"/>
            <a:gd name="adj5" fmla="val 125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5A18A4-8805-A248-B20D-50A14BC387D6}">
      <dsp:nvSpPr>
        <dsp:cNvPr id="0" name=""/>
        <dsp:cNvSpPr/>
      </dsp:nvSpPr>
      <dsp:spPr>
        <a:xfrm>
          <a:off x="4869845" y="334294"/>
          <a:ext cx="1507297" cy="7675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اختار مصدر </a:t>
          </a: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موثوق فيه</a:t>
          </a:r>
          <a:endParaRPr lang="en-US" sz="1400" b="1" kern="1200" dirty="0">
            <a:latin typeface="Alexandria" pitchFamily="2" charset="-78"/>
            <a:cs typeface="Alexandria" pitchFamily="2" charset="-78"/>
          </a:endParaRPr>
        </a:p>
      </dsp:txBody>
      <dsp:txXfrm>
        <a:off x="4869845" y="334294"/>
        <a:ext cx="1507297" cy="767598"/>
      </dsp:txXfrm>
    </dsp:sp>
    <dsp:sp modelId="{E9DF5CD3-1A97-9149-8028-A6772E51EF8C}">
      <dsp:nvSpPr>
        <dsp:cNvPr id="0" name=""/>
        <dsp:cNvSpPr/>
      </dsp:nvSpPr>
      <dsp:spPr>
        <a:xfrm>
          <a:off x="4203999" y="1050358"/>
          <a:ext cx="1827785" cy="1828063"/>
        </a:xfrm>
        <a:prstGeom prst="leftCircularArrow">
          <a:avLst>
            <a:gd name="adj1" fmla="val 10980"/>
            <a:gd name="adj2" fmla="val 1142322"/>
            <a:gd name="adj3" fmla="val 6300000"/>
            <a:gd name="adj4" fmla="val 18900000"/>
            <a:gd name="adj5" fmla="val 125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8CA999-FA51-454B-94E2-E9FA107AC911}">
      <dsp:nvSpPr>
        <dsp:cNvPr id="0" name=""/>
        <dsp:cNvSpPr/>
      </dsp:nvSpPr>
      <dsp:spPr>
        <a:xfrm>
          <a:off x="4610059" y="1508405"/>
          <a:ext cx="1015665" cy="7731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من مدخل </a:t>
          </a:r>
        </a:p>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منطقي</a:t>
          </a:r>
          <a:endParaRPr lang="en-US" sz="1400" b="1" kern="1200" dirty="0">
            <a:latin typeface="Alexandria" pitchFamily="2" charset="-78"/>
            <a:cs typeface="Alexandria" pitchFamily="2" charset="-78"/>
          </a:endParaRPr>
        </a:p>
      </dsp:txBody>
      <dsp:txXfrm>
        <a:off x="4610059" y="1508405"/>
        <a:ext cx="1015665" cy="773152"/>
      </dsp:txXfrm>
    </dsp:sp>
    <dsp:sp modelId="{FAF8B16E-D2D5-E941-820B-36851062BDCE}">
      <dsp:nvSpPr>
        <dsp:cNvPr id="0" name=""/>
        <dsp:cNvSpPr/>
      </dsp:nvSpPr>
      <dsp:spPr>
        <a:xfrm>
          <a:off x="4841751" y="2226409"/>
          <a:ext cx="1570350" cy="1570980"/>
        </a:xfrm>
        <a:prstGeom prst="blockArc">
          <a:avLst>
            <a:gd name="adj1" fmla="val 13500000"/>
            <a:gd name="adj2" fmla="val 10800000"/>
            <a:gd name="adj3" fmla="val 1274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70373C9-B623-E241-93BC-3B428F118DA9}">
      <dsp:nvSpPr>
        <dsp:cNvPr id="0" name=""/>
        <dsp:cNvSpPr/>
      </dsp:nvSpPr>
      <dsp:spPr>
        <a:xfrm>
          <a:off x="5118064" y="2712932"/>
          <a:ext cx="1015665" cy="6305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890" tIns="8890" rIns="8890" bIns="8890" numCol="1" spcCol="1270" anchor="ctr" anchorCtr="0">
          <a:noAutofit/>
        </a:bodyPr>
        <a:lstStyle/>
        <a:p>
          <a:pPr marL="0" lvl="0" indent="0" algn="ctr" defTabSz="622300" rtl="1">
            <a:lnSpc>
              <a:spcPct val="90000"/>
            </a:lnSpc>
            <a:spcBef>
              <a:spcPct val="0"/>
            </a:spcBef>
            <a:spcAft>
              <a:spcPct val="35000"/>
            </a:spcAft>
            <a:buNone/>
          </a:pPr>
          <a:r>
            <a:rPr lang="ar-SA" sz="1400" b="1" kern="1200" dirty="0">
              <a:latin typeface="Alexandria" pitchFamily="2" charset="-78"/>
              <a:cs typeface="Alexandria" pitchFamily="2" charset="-78"/>
            </a:rPr>
            <a:t>استمالات عاطفية</a:t>
          </a:r>
          <a:endParaRPr lang="en-US" sz="1400" b="1" kern="1200" dirty="0">
            <a:latin typeface="Alexandria" pitchFamily="2" charset="-78"/>
            <a:cs typeface="Alexandria" pitchFamily="2" charset="-78"/>
          </a:endParaRPr>
        </a:p>
      </dsp:txBody>
      <dsp:txXfrm>
        <a:off x="5118064" y="2712932"/>
        <a:ext cx="1015665" cy="6305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51BD60-7D40-134B-8F4F-8F9CB442359B}">
      <dsp:nvSpPr>
        <dsp:cNvPr id="0" name=""/>
        <dsp:cNvSpPr/>
      </dsp:nvSpPr>
      <dsp:spPr>
        <a:xfrm>
          <a:off x="1413" y="1850354"/>
          <a:ext cx="2756871" cy="1102748"/>
        </a:xfrm>
        <a:prstGeom prst="homePlat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42672" rIns="21336" bIns="42672"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الخبراء</a:t>
          </a:r>
          <a:endParaRPr lang="en-US" sz="1600" b="1" kern="1200" dirty="0">
            <a:latin typeface="Alexandria" pitchFamily="2" charset="-78"/>
            <a:cs typeface="Alexandria" pitchFamily="2" charset="-78"/>
          </a:endParaRPr>
        </a:p>
      </dsp:txBody>
      <dsp:txXfrm>
        <a:off x="1413" y="1850354"/>
        <a:ext cx="2481184" cy="1102748"/>
      </dsp:txXfrm>
    </dsp:sp>
    <dsp:sp modelId="{3CD366A9-C3A5-A14B-9EBF-3E3A8AA6D0F6}">
      <dsp:nvSpPr>
        <dsp:cNvPr id="0" name=""/>
        <dsp:cNvSpPr/>
      </dsp:nvSpPr>
      <dsp:spPr>
        <a:xfrm>
          <a:off x="2206910" y="1850354"/>
          <a:ext cx="2756871" cy="1102748"/>
        </a:xfrm>
        <a:prstGeom prst="chevron">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42672" rIns="21336" bIns="42672"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قادة المجتمع</a:t>
          </a:r>
          <a:endParaRPr lang="en-US" sz="1600" b="1" kern="1200" dirty="0">
            <a:latin typeface="Alexandria" pitchFamily="2" charset="-78"/>
            <a:cs typeface="Alexandria" pitchFamily="2" charset="-78"/>
          </a:endParaRPr>
        </a:p>
      </dsp:txBody>
      <dsp:txXfrm>
        <a:off x="2758284" y="1850354"/>
        <a:ext cx="1654123" cy="1102748"/>
      </dsp:txXfrm>
    </dsp:sp>
    <dsp:sp modelId="{85BB7A03-2E2F-3E40-A7E1-379F94307B76}">
      <dsp:nvSpPr>
        <dsp:cNvPr id="0" name=""/>
        <dsp:cNvSpPr/>
      </dsp:nvSpPr>
      <dsp:spPr>
        <a:xfrm>
          <a:off x="4412407" y="1850354"/>
          <a:ext cx="2756871" cy="1102748"/>
        </a:xfrm>
        <a:prstGeom prst="chevron">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42672" rIns="21336" bIns="42672"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المثل الأعلى </a:t>
          </a:r>
          <a:endParaRPr lang="en-US" sz="1600" b="1" kern="1200" dirty="0">
            <a:latin typeface="Alexandria" pitchFamily="2" charset="-78"/>
            <a:cs typeface="Alexandria" pitchFamily="2" charset="-78"/>
          </a:endParaRPr>
        </a:p>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 القدوة)</a:t>
          </a:r>
          <a:endParaRPr lang="en-US" sz="1600" b="1" kern="1200" dirty="0">
            <a:latin typeface="Alexandria" pitchFamily="2" charset="-78"/>
            <a:cs typeface="Alexandria" pitchFamily="2" charset="-78"/>
          </a:endParaRPr>
        </a:p>
      </dsp:txBody>
      <dsp:txXfrm>
        <a:off x="4963781" y="1850354"/>
        <a:ext cx="1654123" cy="1102748"/>
      </dsp:txXfrm>
    </dsp:sp>
    <dsp:sp modelId="{F83B8714-F869-7848-8592-2592595BDA97}">
      <dsp:nvSpPr>
        <dsp:cNvPr id="0" name=""/>
        <dsp:cNvSpPr/>
      </dsp:nvSpPr>
      <dsp:spPr>
        <a:xfrm>
          <a:off x="6617904" y="1850354"/>
          <a:ext cx="2756871" cy="1102748"/>
        </a:xfrm>
        <a:prstGeom prst="chevron">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42672" rIns="21336" bIns="42672"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المشاهير</a:t>
          </a:r>
          <a:endParaRPr lang="en-US" sz="1600" b="1" kern="1200" dirty="0">
            <a:latin typeface="Alexandria" pitchFamily="2" charset="-78"/>
            <a:cs typeface="Alexandria" pitchFamily="2" charset="-78"/>
          </a:endParaRPr>
        </a:p>
      </dsp:txBody>
      <dsp:txXfrm>
        <a:off x="7169278" y="1850354"/>
        <a:ext cx="1654123" cy="1102748"/>
      </dsp:txXfrm>
    </dsp:sp>
    <dsp:sp modelId="{8AA46195-B14F-6040-B4A1-D0B952C1B279}">
      <dsp:nvSpPr>
        <dsp:cNvPr id="0" name=""/>
        <dsp:cNvSpPr/>
      </dsp:nvSpPr>
      <dsp:spPr>
        <a:xfrm>
          <a:off x="8823401" y="1850354"/>
          <a:ext cx="2756871" cy="1102748"/>
        </a:xfrm>
        <a:prstGeom prst="chevron">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42672" rIns="21336" bIns="42672" numCol="1" spcCol="1270" anchor="ctr" anchorCtr="0">
          <a:noAutofit/>
        </a:bodyPr>
        <a:lstStyle/>
        <a:p>
          <a:pPr marL="0" lvl="0" indent="0" algn="ctr" defTabSz="711200" rtl="1">
            <a:lnSpc>
              <a:spcPct val="90000"/>
            </a:lnSpc>
            <a:spcBef>
              <a:spcPct val="0"/>
            </a:spcBef>
            <a:spcAft>
              <a:spcPct val="35000"/>
            </a:spcAft>
            <a:buNone/>
          </a:pPr>
          <a:r>
            <a:rPr lang="ar-SA" sz="1600" b="1" kern="1200" dirty="0">
              <a:latin typeface="Alexandria" pitchFamily="2" charset="-78"/>
              <a:cs typeface="Alexandria" pitchFamily="2" charset="-78"/>
            </a:rPr>
            <a:t>أشخاص مثلنا</a:t>
          </a:r>
          <a:endParaRPr lang="en-US" sz="1600" b="1" kern="1200" dirty="0">
            <a:latin typeface="Alexandria" pitchFamily="2" charset="-78"/>
            <a:cs typeface="Alexandria" pitchFamily="2" charset="-78"/>
          </a:endParaRPr>
        </a:p>
      </dsp:txBody>
      <dsp:txXfrm>
        <a:off x="9374775" y="1850354"/>
        <a:ext cx="1654123" cy="110274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2D6EE9-EF91-8A47-9507-CD1D52AEF3A5}">
      <dsp:nvSpPr>
        <dsp:cNvPr id="0" name=""/>
        <dsp:cNvSpPr/>
      </dsp:nvSpPr>
      <dsp:spPr>
        <a:xfrm>
          <a:off x="-5438193" y="-832696"/>
          <a:ext cx="6475258" cy="6475258"/>
        </a:xfrm>
        <a:prstGeom prst="blockArc">
          <a:avLst>
            <a:gd name="adj1" fmla="val 18900000"/>
            <a:gd name="adj2" fmla="val 2700000"/>
            <a:gd name="adj3" fmla="val 334"/>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7BCD4BE-E257-1046-B333-DB805BF79725}">
      <dsp:nvSpPr>
        <dsp:cNvPr id="0" name=""/>
        <dsp:cNvSpPr/>
      </dsp:nvSpPr>
      <dsp:spPr>
        <a:xfrm>
          <a:off x="542924" y="369782"/>
          <a:ext cx="7548781" cy="739949"/>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7335"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b="1" kern="1200" dirty="0">
              <a:latin typeface="Alexandria" pitchFamily="2" charset="-78"/>
              <a:cs typeface="Alexandria" pitchFamily="2" charset="-78"/>
            </a:rPr>
            <a:t>الجدارة بالثقة </a:t>
          </a:r>
          <a:endParaRPr lang="en-US" sz="1600" b="1" kern="1200" dirty="0">
            <a:latin typeface="Alexandria" pitchFamily="2" charset="-78"/>
            <a:cs typeface="Alexandria" pitchFamily="2" charset="-78"/>
          </a:endParaRPr>
        </a:p>
      </dsp:txBody>
      <dsp:txXfrm>
        <a:off x="542924" y="369782"/>
        <a:ext cx="7548781" cy="739949"/>
      </dsp:txXfrm>
    </dsp:sp>
    <dsp:sp modelId="{3A022B7A-ABC9-AF47-8989-686E6A50A1A6}">
      <dsp:nvSpPr>
        <dsp:cNvPr id="0" name=""/>
        <dsp:cNvSpPr/>
      </dsp:nvSpPr>
      <dsp:spPr>
        <a:xfrm>
          <a:off x="80455" y="277288"/>
          <a:ext cx="924937" cy="924937"/>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EB8647B-B59E-9C46-89E4-D5DC8D62FE41}">
      <dsp:nvSpPr>
        <dsp:cNvPr id="0" name=""/>
        <dsp:cNvSpPr/>
      </dsp:nvSpPr>
      <dsp:spPr>
        <a:xfrm>
          <a:off x="967154" y="1479899"/>
          <a:ext cx="7124551" cy="739949"/>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7335"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b="1" kern="1200" dirty="0">
              <a:latin typeface="Alexandria" pitchFamily="2" charset="-78"/>
              <a:cs typeface="Alexandria" pitchFamily="2" charset="-78"/>
            </a:rPr>
            <a:t>الخبرة</a:t>
          </a:r>
          <a:endParaRPr lang="en-US" sz="1600" b="1" kern="1200" dirty="0">
            <a:latin typeface="Alexandria" pitchFamily="2" charset="-78"/>
            <a:cs typeface="Alexandria" pitchFamily="2" charset="-78"/>
          </a:endParaRPr>
        </a:p>
      </dsp:txBody>
      <dsp:txXfrm>
        <a:off x="967154" y="1479899"/>
        <a:ext cx="7124551" cy="739949"/>
      </dsp:txXfrm>
    </dsp:sp>
    <dsp:sp modelId="{321AE027-69EB-8C4A-9358-0065350E7F3D}">
      <dsp:nvSpPr>
        <dsp:cNvPr id="0" name=""/>
        <dsp:cNvSpPr/>
      </dsp:nvSpPr>
      <dsp:spPr>
        <a:xfrm>
          <a:off x="504685" y="1387405"/>
          <a:ext cx="924937" cy="924937"/>
        </a:xfrm>
        <a:prstGeom prst="ellipse">
          <a:avLst/>
        </a:prstGeom>
        <a:solidFill>
          <a:schemeClr val="lt1">
            <a:hueOff val="0"/>
            <a:satOff val="0"/>
            <a:lumOff val="0"/>
            <a:alphaOff val="0"/>
          </a:schemeClr>
        </a:solidFill>
        <a:ln w="12700" cap="flat" cmpd="sng" algn="ctr">
          <a:solidFill>
            <a:schemeClr val="accent5">
              <a:hueOff val="-2252848"/>
              <a:satOff val="-5806"/>
              <a:lumOff val="-3922"/>
              <a:alphaOff val="0"/>
            </a:schemeClr>
          </a:solidFill>
          <a:prstDash val="solid"/>
          <a:miter lim="800000"/>
        </a:ln>
        <a:effectLst/>
      </dsp:spPr>
      <dsp:style>
        <a:lnRef idx="2">
          <a:scrgbClr r="0" g="0" b="0"/>
        </a:lnRef>
        <a:fillRef idx="1">
          <a:scrgbClr r="0" g="0" b="0"/>
        </a:fillRef>
        <a:effectRef idx="0">
          <a:scrgbClr r="0" g="0" b="0"/>
        </a:effectRef>
        <a:fontRef idx="minor"/>
      </dsp:style>
    </dsp:sp>
    <dsp:sp modelId="{930F9CA6-3251-164F-92BA-436DF75F05C3}">
      <dsp:nvSpPr>
        <dsp:cNvPr id="0" name=""/>
        <dsp:cNvSpPr/>
      </dsp:nvSpPr>
      <dsp:spPr>
        <a:xfrm>
          <a:off x="967154" y="2590016"/>
          <a:ext cx="7124551" cy="739949"/>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7335"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b="1" kern="1200" dirty="0">
              <a:latin typeface="Alexandria" pitchFamily="2" charset="-78"/>
              <a:cs typeface="Alexandria" pitchFamily="2" charset="-78"/>
            </a:rPr>
            <a:t>الجاذبية </a:t>
          </a:r>
          <a:endParaRPr lang="en-US" sz="1600" b="1" kern="1200" dirty="0">
            <a:latin typeface="Alexandria" pitchFamily="2" charset="-78"/>
            <a:cs typeface="Alexandria" pitchFamily="2" charset="-78"/>
          </a:endParaRPr>
        </a:p>
      </dsp:txBody>
      <dsp:txXfrm>
        <a:off x="967154" y="2590016"/>
        <a:ext cx="7124551" cy="739949"/>
      </dsp:txXfrm>
    </dsp:sp>
    <dsp:sp modelId="{EB3ACB21-CB68-5C41-B688-2DEA0CE70E61}">
      <dsp:nvSpPr>
        <dsp:cNvPr id="0" name=""/>
        <dsp:cNvSpPr/>
      </dsp:nvSpPr>
      <dsp:spPr>
        <a:xfrm>
          <a:off x="504685" y="2497522"/>
          <a:ext cx="924937" cy="924937"/>
        </a:xfrm>
        <a:prstGeom prst="ellipse">
          <a:avLst/>
        </a:prstGeom>
        <a:solidFill>
          <a:schemeClr val="lt1">
            <a:hueOff val="0"/>
            <a:satOff val="0"/>
            <a:lumOff val="0"/>
            <a:alphaOff val="0"/>
          </a:schemeClr>
        </a:solidFill>
        <a:ln w="12700" cap="flat" cmpd="sng" algn="ctr">
          <a:solidFill>
            <a:schemeClr val="accent5">
              <a:hueOff val="-4505695"/>
              <a:satOff val="-11613"/>
              <a:lumOff val="-7843"/>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AD2F1E-6581-BE46-9761-E18F2D180F1F}">
      <dsp:nvSpPr>
        <dsp:cNvPr id="0" name=""/>
        <dsp:cNvSpPr/>
      </dsp:nvSpPr>
      <dsp:spPr>
        <a:xfrm>
          <a:off x="542924" y="3700132"/>
          <a:ext cx="7548781" cy="739949"/>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87335" tIns="40640" rIns="40640" bIns="40640" numCol="1" spcCol="1270" anchor="ctr" anchorCtr="0">
          <a:noAutofit/>
        </a:bodyPr>
        <a:lstStyle/>
        <a:p>
          <a:pPr marL="0" lvl="0" indent="0" algn="l" defTabSz="711200" rtl="1">
            <a:lnSpc>
              <a:spcPct val="90000"/>
            </a:lnSpc>
            <a:spcBef>
              <a:spcPct val="0"/>
            </a:spcBef>
            <a:spcAft>
              <a:spcPct val="35000"/>
            </a:spcAft>
            <a:buNone/>
          </a:pPr>
          <a:r>
            <a:rPr lang="ar-SA" sz="1600" b="1" kern="1200" dirty="0">
              <a:latin typeface="Alexandria" pitchFamily="2" charset="-78"/>
              <a:cs typeface="Alexandria" pitchFamily="2" charset="-78"/>
            </a:rPr>
            <a:t>التشابه معنا</a:t>
          </a:r>
          <a:endParaRPr lang="en-US" sz="1600" b="1" kern="1200" dirty="0">
            <a:latin typeface="Alexandria" pitchFamily="2" charset="-78"/>
            <a:cs typeface="Alexandria" pitchFamily="2" charset="-78"/>
          </a:endParaRPr>
        </a:p>
      </dsp:txBody>
      <dsp:txXfrm>
        <a:off x="542924" y="3700132"/>
        <a:ext cx="7548781" cy="739949"/>
      </dsp:txXfrm>
    </dsp:sp>
    <dsp:sp modelId="{DE86C3D8-0B93-414E-B05C-0DBE32E91915}">
      <dsp:nvSpPr>
        <dsp:cNvPr id="0" name=""/>
        <dsp:cNvSpPr/>
      </dsp:nvSpPr>
      <dsp:spPr>
        <a:xfrm>
          <a:off x="80455" y="3607639"/>
          <a:ext cx="924937" cy="924937"/>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1DCD46-86C6-2D46-8D3C-DA7CE562BC04}">
      <dsp:nvSpPr>
        <dsp:cNvPr id="0" name=""/>
        <dsp:cNvSpPr/>
      </dsp:nvSpPr>
      <dsp:spPr>
        <a:xfrm>
          <a:off x="1494673" y="101"/>
          <a:ext cx="3583930" cy="215035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150000"/>
            </a:lnSpc>
            <a:spcBef>
              <a:spcPct val="0"/>
            </a:spcBef>
            <a:spcAft>
              <a:spcPct val="35000"/>
            </a:spcAft>
            <a:buNone/>
          </a:pPr>
          <a:r>
            <a:rPr lang="ar" sz="1800" b="1" kern="1200">
              <a:latin typeface="Alexandria" pitchFamily="2" charset="-78"/>
              <a:cs typeface="Alexandria" pitchFamily="2" charset="-78"/>
            </a:rPr>
            <a:t>تصميم الرسالة لتناسب أسلوب حياة الجمهور</a:t>
          </a:r>
          <a:endParaRPr lang="en-US" sz="1800" b="1" kern="1200" dirty="0">
            <a:latin typeface="Alexandria" pitchFamily="2" charset="-78"/>
            <a:cs typeface="Alexandria" pitchFamily="2" charset="-78"/>
          </a:endParaRPr>
        </a:p>
      </dsp:txBody>
      <dsp:txXfrm>
        <a:off x="1494673" y="101"/>
        <a:ext cx="3583930" cy="2150358"/>
      </dsp:txXfrm>
    </dsp:sp>
    <dsp:sp modelId="{4DD602D6-D3C7-9F45-A269-85704FA4CDF2}">
      <dsp:nvSpPr>
        <dsp:cNvPr id="0" name=""/>
        <dsp:cNvSpPr/>
      </dsp:nvSpPr>
      <dsp:spPr>
        <a:xfrm>
          <a:off x="5436996" y="101"/>
          <a:ext cx="3583930" cy="2150358"/>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150000"/>
            </a:lnSpc>
            <a:spcBef>
              <a:spcPct val="0"/>
            </a:spcBef>
            <a:spcAft>
              <a:spcPct val="35000"/>
            </a:spcAft>
            <a:buNone/>
          </a:pPr>
          <a:r>
            <a:rPr lang="ar" sz="1800" b="1" kern="1200" dirty="0">
              <a:latin typeface="Alexandria" pitchFamily="2" charset="-78"/>
              <a:cs typeface="Alexandria" pitchFamily="2" charset="-78"/>
            </a:rPr>
            <a:t>استخدم أصواتًا محلية يمكن للجمهور التعرف عليها</a:t>
          </a:r>
          <a:endParaRPr lang="en-US" sz="1800" b="1" kern="1200" dirty="0">
            <a:latin typeface="Alexandria" pitchFamily="2" charset="-78"/>
            <a:cs typeface="Alexandria" pitchFamily="2" charset="-78"/>
          </a:endParaRPr>
        </a:p>
      </dsp:txBody>
      <dsp:txXfrm>
        <a:off x="5436996" y="101"/>
        <a:ext cx="3583930" cy="2150358"/>
      </dsp:txXfrm>
    </dsp:sp>
    <dsp:sp modelId="{144A546F-51C6-0344-AEFC-4E443D7D5447}">
      <dsp:nvSpPr>
        <dsp:cNvPr id="0" name=""/>
        <dsp:cNvSpPr/>
      </dsp:nvSpPr>
      <dsp:spPr>
        <a:xfrm>
          <a:off x="3465834" y="2508853"/>
          <a:ext cx="3583930" cy="2150358"/>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150000"/>
            </a:lnSpc>
            <a:spcBef>
              <a:spcPct val="0"/>
            </a:spcBef>
            <a:spcAft>
              <a:spcPct val="35000"/>
            </a:spcAft>
            <a:buNone/>
          </a:pPr>
          <a:r>
            <a:rPr lang="ar" sz="1800" b="1" kern="1200">
              <a:latin typeface="Alexandria" pitchFamily="2" charset="-78"/>
              <a:cs typeface="Alexandria" pitchFamily="2" charset="-78"/>
            </a:rPr>
            <a:t>استخدم اللغة والقيم والرسومات </a:t>
          </a:r>
          <a:r>
            <a:rPr lang="ar" sz="1800" b="1" kern="1200" dirty="0">
              <a:latin typeface="Alexandria" pitchFamily="2" charset="-78"/>
              <a:cs typeface="Alexandria" pitchFamily="2" charset="-78"/>
            </a:rPr>
            <a:t>الأكثر ارتباطا بالمجتمع </a:t>
          </a:r>
          <a:endParaRPr lang="en-US" sz="1800" b="1" kern="1200" dirty="0">
            <a:latin typeface="Alexandria" pitchFamily="2" charset="-78"/>
            <a:cs typeface="Alexandria" pitchFamily="2" charset="-78"/>
          </a:endParaRPr>
        </a:p>
      </dsp:txBody>
      <dsp:txXfrm>
        <a:off x="3465834" y="2508853"/>
        <a:ext cx="3583930" cy="215035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C9959C-45CB-0E46-98EB-9CF5C3D44D20}">
      <dsp:nvSpPr>
        <dsp:cNvPr id="0" name=""/>
        <dsp:cNvSpPr/>
      </dsp:nvSpPr>
      <dsp:spPr>
        <a:xfrm>
          <a:off x="3881" y="600"/>
          <a:ext cx="10507836" cy="1330047"/>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فيديو: كارتون – فيديو قصير – برنامج مصور ..... </a:t>
          </a:r>
          <a:endParaRPr lang="en-US" sz="1800" b="1" kern="1200" dirty="0">
            <a:latin typeface="Alexandria" pitchFamily="2" charset="-78"/>
            <a:cs typeface="Alexandria" pitchFamily="2" charset="-78"/>
          </a:endParaRPr>
        </a:p>
      </dsp:txBody>
      <dsp:txXfrm>
        <a:off x="42837" y="39556"/>
        <a:ext cx="10429924" cy="1252135"/>
      </dsp:txXfrm>
    </dsp:sp>
    <dsp:sp modelId="{33EBE0CB-3A70-7B4C-97EC-5EEF782EB33B}">
      <dsp:nvSpPr>
        <dsp:cNvPr id="0" name=""/>
        <dsp:cNvSpPr/>
      </dsp:nvSpPr>
      <dsp:spPr>
        <a:xfrm>
          <a:off x="3881" y="1510645"/>
          <a:ext cx="5042148" cy="133004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مطبوع </a:t>
          </a:r>
          <a:endParaRPr lang="en-US" sz="1800" b="1" kern="1200" dirty="0">
            <a:latin typeface="Alexandria" pitchFamily="2" charset="-78"/>
            <a:cs typeface="Alexandria" pitchFamily="2" charset="-78"/>
          </a:endParaRPr>
        </a:p>
      </dsp:txBody>
      <dsp:txXfrm>
        <a:off x="42837" y="1549601"/>
        <a:ext cx="4964236" cy="1252135"/>
      </dsp:txXfrm>
    </dsp:sp>
    <dsp:sp modelId="{5F92F7E0-F5CE-6B45-94AF-B17A08C780C8}">
      <dsp:nvSpPr>
        <dsp:cNvPr id="0" name=""/>
        <dsp:cNvSpPr/>
      </dsp:nvSpPr>
      <dsp:spPr>
        <a:xfrm>
          <a:off x="3881" y="3020690"/>
          <a:ext cx="5042148" cy="1330047"/>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على الأرض: مؤتمر صحفي – تنظيم حدث - مقابلة</a:t>
          </a:r>
          <a:endParaRPr lang="en-US" sz="1800" b="1" kern="1200" dirty="0">
            <a:latin typeface="Alexandria" pitchFamily="2" charset="-78"/>
            <a:cs typeface="Alexandria" pitchFamily="2" charset="-78"/>
          </a:endParaRPr>
        </a:p>
      </dsp:txBody>
      <dsp:txXfrm>
        <a:off x="42837" y="3059646"/>
        <a:ext cx="4964236" cy="1252135"/>
      </dsp:txXfrm>
    </dsp:sp>
    <dsp:sp modelId="{58D02BBA-BC89-624E-9821-AD421120DCB7}">
      <dsp:nvSpPr>
        <dsp:cNvPr id="0" name=""/>
        <dsp:cNvSpPr/>
      </dsp:nvSpPr>
      <dsp:spPr>
        <a:xfrm>
          <a:off x="5469570" y="1510645"/>
          <a:ext cx="5042148" cy="1330047"/>
        </a:xfrm>
        <a:prstGeom prst="roundRect">
          <a:avLst>
            <a:gd name="adj" fmla="val 100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صوت : راديو – </a:t>
          </a:r>
          <a:r>
            <a:rPr lang="ar-SA" sz="1800" b="1" kern="1200" dirty="0" err="1">
              <a:latin typeface="Alexandria" pitchFamily="2" charset="-78"/>
              <a:cs typeface="Alexandria" pitchFamily="2" charset="-78"/>
            </a:rPr>
            <a:t>بودكاست</a:t>
          </a:r>
          <a:r>
            <a:rPr lang="ar-SA" sz="1800" b="1" kern="1200" dirty="0">
              <a:latin typeface="Alexandria" pitchFamily="2" charset="-78"/>
              <a:cs typeface="Alexandria" pitchFamily="2" charset="-78"/>
            </a:rPr>
            <a:t> - ....</a:t>
          </a:r>
          <a:endParaRPr lang="en-US" sz="1800" b="1" kern="1200" dirty="0">
            <a:latin typeface="Alexandria" pitchFamily="2" charset="-78"/>
            <a:cs typeface="Alexandria" pitchFamily="2" charset="-78"/>
          </a:endParaRPr>
        </a:p>
      </dsp:txBody>
      <dsp:txXfrm>
        <a:off x="5508526" y="1549601"/>
        <a:ext cx="4964236" cy="1252135"/>
      </dsp:txXfrm>
    </dsp:sp>
    <dsp:sp modelId="{6FA8E6A7-2574-1D49-8093-1358AECA9A86}">
      <dsp:nvSpPr>
        <dsp:cNvPr id="0" name=""/>
        <dsp:cNvSpPr/>
      </dsp:nvSpPr>
      <dsp:spPr>
        <a:xfrm>
          <a:off x="5469570" y="3020690"/>
          <a:ext cx="5042148" cy="1330047"/>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rtl="1">
            <a:lnSpc>
              <a:spcPct val="90000"/>
            </a:lnSpc>
            <a:spcBef>
              <a:spcPct val="0"/>
            </a:spcBef>
            <a:spcAft>
              <a:spcPct val="35000"/>
            </a:spcAft>
            <a:buNone/>
          </a:pPr>
          <a:r>
            <a:rPr lang="ar-SA" sz="1800" b="1" kern="1200" dirty="0">
              <a:latin typeface="Alexandria" pitchFamily="2" charset="-78"/>
              <a:cs typeface="Alexandria" pitchFamily="2" charset="-78"/>
            </a:rPr>
            <a:t>مرئي: جرافيك – صورة - </a:t>
          </a:r>
          <a:r>
            <a:rPr lang="ar-SA" sz="1800" b="1" kern="1200" dirty="0" err="1">
              <a:latin typeface="Alexandria" pitchFamily="2" charset="-78"/>
              <a:cs typeface="Alexandria" pitchFamily="2" charset="-78"/>
            </a:rPr>
            <a:t>انفوجراف</a:t>
          </a:r>
          <a:endParaRPr lang="en-US" sz="1800" b="1" kern="1200" dirty="0">
            <a:latin typeface="Alexandria" pitchFamily="2" charset="-78"/>
            <a:cs typeface="Alexandria" pitchFamily="2" charset="-78"/>
          </a:endParaRPr>
        </a:p>
      </dsp:txBody>
      <dsp:txXfrm>
        <a:off x="5508526" y="3059646"/>
        <a:ext cx="4964236" cy="1252135"/>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7294A-98A5-324F-BF2A-727E92FD484C}">
      <dsp:nvSpPr>
        <dsp:cNvPr id="0" name=""/>
        <dsp:cNvSpPr/>
      </dsp:nvSpPr>
      <dsp:spPr>
        <a:xfrm>
          <a:off x="0" y="44065"/>
          <a:ext cx="3294062" cy="19764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اعداد النشرات الصحفية عن أنشطة المؤسسة</a:t>
          </a:r>
          <a:endParaRPr lang="en-US" sz="1600" kern="1200" dirty="0">
            <a:latin typeface="Alexandria" pitchFamily="2" charset="-78"/>
            <a:cs typeface="Alexandria" pitchFamily="2" charset="-78"/>
          </a:endParaRPr>
        </a:p>
      </dsp:txBody>
      <dsp:txXfrm>
        <a:off x="0" y="44065"/>
        <a:ext cx="3294062" cy="1976437"/>
      </dsp:txXfrm>
    </dsp:sp>
    <dsp:sp modelId="{A2896A10-89C9-9D4E-9ADF-7A7B3A5071BE}">
      <dsp:nvSpPr>
        <dsp:cNvPr id="0" name=""/>
        <dsp:cNvSpPr/>
      </dsp:nvSpPr>
      <dsp:spPr>
        <a:xfrm>
          <a:off x="3623468" y="44065"/>
          <a:ext cx="3294062" cy="19764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solidFill>
                <a:schemeClr val="tx1"/>
              </a:solidFill>
              <a:latin typeface="Alexandria" pitchFamily="2" charset="-78"/>
              <a:cs typeface="Alexandria" pitchFamily="2" charset="-78"/>
            </a:rPr>
            <a:t>تطوير العلاقات الإعلامية الإيجابية والعمل على استمالتها</a:t>
          </a:r>
          <a:endParaRPr lang="en-US" sz="1600" kern="1200" dirty="0">
            <a:solidFill>
              <a:schemeClr val="tx1"/>
            </a:solidFill>
            <a:latin typeface="Alexandria" pitchFamily="2" charset="-78"/>
            <a:cs typeface="Alexandria" pitchFamily="2" charset="-78"/>
          </a:endParaRPr>
        </a:p>
      </dsp:txBody>
      <dsp:txXfrm>
        <a:off x="3623468" y="44065"/>
        <a:ext cx="3294062" cy="1976437"/>
      </dsp:txXfrm>
    </dsp:sp>
    <dsp:sp modelId="{86E8D2B5-091B-B44A-A8A7-63F0A51C5679}">
      <dsp:nvSpPr>
        <dsp:cNvPr id="0" name=""/>
        <dsp:cNvSpPr/>
      </dsp:nvSpPr>
      <dsp:spPr>
        <a:xfrm>
          <a:off x="7246937" y="44065"/>
          <a:ext cx="3294062" cy="19764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solidFill>
                <a:schemeClr val="tx1"/>
              </a:solidFill>
              <a:latin typeface="Alexandria" pitchFamily="2" charset="-78"/>
              <a:cs typeface="Alexandria" pitchFamily="2" charset="-78"/>
            </a:rPr>
            <a:t>اسداء المشورة الى الإدارة العليا في كل ما يتعلق بها أو بسياستها أو سمعتها.</a:t>
          </a:r>
          <a:endParaRPr lang="en-US" sz="1600" kern="1200" dirty="0">
            <a:solidFill>
              <a:schemeClr val="tx1"/>
            </a:solidFill>
            <a:latin typeface="Alexandria" pitchFamily="2" charset="-78"/>
            <a:cs typeface="Alexandria" pitchFamily="2" charset="-78"/>
          </a:endParaRPr>
        </a:p>
      </dsp:txBody>
      <dsp:txXfrm>
        <a:off x="7246937" y="44065"/>
        <a:ext cx="3294062" cy="1976437"/>
      </dsp:txXfrm>
    </dsp:sp>
    <dsp:sp modelId="{1B792F95-E209-DE43-921C-50262171CEB7}">
      <dsp:nvSpPr>
        <dsp:cNvPr id="0" name=""/>
        <dsp:cNvSpPr/>
      </dsp:nvSpPr>
      <dsp:spPr>
        <a:xfrm>
          <a:off x="1811734" y="2349909"/>
          <a:ext cx="3294062" cy="19764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تنظيم الاحتفاليات والمراسم.</a:t>
          </a:r>
          <a:endParaRPr lang="en-US" sz="1600" kern="1200" dirty="0">
            <a:latin typeface="Alexandria" pitchFamily="2" charset="-78"/>
            <a:cs typeface="Alexandria" pitchFamily="2" charset="-78"/>
          </a:endParaRPr>
        </a:p>
      </dsp:txBody>
      <dsp:txXfrm>
        <a:off x="1811734" y="2349909"/>
        <a:ext cx="3294062" cy="1976437"/>
      </dsp:txXfrm>
    </dsp:sp>
    <dsp:sp modelId="{04535461-3C36-E04B-A003-A677EB41E8FD}">
      <dsp:nvSpPr>
        <dsp:cNvPr id="0" name=""/>
        <dsp:cNvSpPr/>
      </dsp:nvSpPr>
      <dsp:spPr>
        <a:xfrm>
          <a:off x="5435203" y="2349909"/>
          <a:ext cx="3294062" cy="1976437"/>
        </a:xfrm>
        <a:prstGeom prst="rect">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العمل على وصول المعلومات الى الجمهور في أفضل شكل لإبراز المؤسسة كمواطن صالح.</a:t>
          </a:r>
          <a:endParaRPr lang="en-US" sz="1600" kern="1200" dirty="0">
            <a:latin typeface="Alexandria" pitchFamily="2" charset="-78"/>
            <a:cs typeface="Alexandria" pitchFamily="2" charset="-78"/>
          </a:endParaRPr>
        </a:p>
      </dsp:txBody>
      <dsp:txXfrm>
        <a:off x="5435203" y="2349909"/>
        <a:ext cx="3294062" cy="197643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0D3057-2E95-B540-B1FA-61F607AAFF78}">
      <dsp:nvSpPr>
        <dsp:cNvPr id="0" name=""/>
        <dsp:cNvSpPr/>
      </dsp:nvSpPr>
      <dsp:spPr>
        <a:xfrm>
          <a:off x="0" y="53938"/>
          <a:ext cx="3203142" cy="19218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التواصل مع ممارسي العلاقات العامة في المؤسسات الأخرى لتنسيق الجهود.</a:t>
          </a:r>
          <a:endParaRPr lang="en-US" sz="1600" kern="1200" dirty="0">
            <a:latin typeface="Alexandria" pitchFamily="2" charset="-78"/>
            <a:cs typeface="Alexandria" pitchFamily="2" charset="-78"/>
          </a:endParaRPr>
        </a:p>
      </dsp:txBody>
      <dsp:txXfrm>
        <a:off x="0" y="53938"/>
        <a:ext cx="3203142" cy="1921885"/>
      </dsp:txXfrm>
    </dsp:sp>
    <dsp:sp modelId="{2E534A61-66B9-D045-A083-42332E7EBA79}">
      <dsp:nvSpPr>
        <dsp:cNvPr id="0" name=""/>
        <dsp:cNvSpPr/>
      </dsp:nvSpPr>
      <dsp:spPr>
        <a:xfrm>
          <a:off x="3523456" y="53938"/>
          <a:ext cx="3203142" cy="19218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0">
            <a:lnSpc>
              <a:spcPct val="150000"/>
            </a:lnSpc>
            <a:spcBef>
              <a:spcPct val="0"/>
            </a:spcBef>
            <a:spcAft>
              <a:spcPct val="35000"/>
            </a:spcAft>
            <a:buNone/>
          </a:pPr>
          <a:r>
            <a:rPr lang="ar-SA" sz="1600" kern="1200" dirty="0">
              <a:latin typeface="Alexandria" pitchFamily="2" charset="-78"/>
              <a:cs typeface="Alexandria" pitchFamily="2" charset="-78"/>
            </a:rPr>
            <a:t>معاونة الإدارة في اعداد التقرير السنوي .</a:t>
          </a:r>
          <a:endParaRPr lang="en-US" sz="1600" kern="1200" dirty="0">
            <a:latin typeface="Alexandria" pitchFamily="2" charset="-78"/>
            <a:cs typeface="Alexandria" pitchFamily="2" charset="-78"/>
          </a:endParaRPr>
        </a:p>
      </dsp:txBody>
      <dsp:txXfrm>
        <a:off x="3523456" y="53938"/>
        <a:ext cx="3203142" cy="1921885"/>
      </dsp:txXfrm>
    </dsp:sp>
    <dsp:sp modelId="{3B94B43A-481E-C749-9DDB-7D2E5487661C}">
      <dsp:nvSpPr>
        <dsp:cNvPr id="0" name=""/>
        <dsp:cNvSpPr/>
      </dsp:nvSpPr>
      <dsp:spPr>
        <a:xfrm>
          <a:off x="7046912" y="53938"/>
          <a:ext cx="3203142" cy="19218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وضع برامج زيارات الهيئات أو الأفراد للمؤسسة والاشراف على تنفيذها.</a:t>
          </a:r>
          <a:endParaRPr lang="en-US" sz="1600" kern="1200" dirty="0">
            <a:latin typeface="Alexandria" pitchFamily="2" charset="-78"/>
            <a:cs typeface="Alexandria" pitchFamily="2" charset="-78"/>
          </a:endParaRPr>
        </a:p>
      </dsp:txBody>
      <dsp:txXfrm>
        <a:off x="7046912" y="53938"/>
        <a:ext cx="3203142" cy="1921885"/>
      </dsp:txXfrm>
    </dsp:sp>
    <dsp:sp modelId="{5AA07C29-3062-374E-B49E-9C01DF1D3622}">
      <dsp:nvSpPr>
        <dsp:cNvPr id="0" name=""/>
        <dsp:cNvSpPr/>
      </dsp:nvSpPr>
      <dsp:spPr>
        <a:xfrm>
          <a:off x="1761728" y="2296137"/>
          <a:ext cx="3203142" cy="19218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اعداد ميزانية العلاقات العامة لعرضها علي مجلس إدارة المؤسسة.</a:t>
          </a:r>
          <a:endParaRPr lang="en-US" sz="1600" kern="1200" dirty="0">
            <a:latin typeface="Alexandria" pitchFamily="2" charset="-78"/>
            <a:cs typeface="Alexandria" pitchFamily="2" charset="-78"/>
          </a:endParaRPr>
        </a:p>
      </dsp:txBody>
      <dsp:txXfrm>
        <a:off x="1761728" y="2296137"/>
        <a:ext cx="3203142" cy="1921885"/>
      </dsp:txXfrm>
    </dsp:sp>
    <dsp:sp modelId="{A17FD620-6676-7549-A393-61CA7B07E9E7}">
      <dsp:nvSpPr>
        <dsp:cNvPr id="0" name=""/>
        <dsp:cNvSpPr/>
      </dsp:nvSpPr>
      <dsp:spPr>
        <a:xfrm>
          <a:off x="5285184" y="2296137"/>
          <a:ext cx="3203142" cy="192188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التواصل مع مديري الإدارات والأقسام الأخرى بالمؤسسة.</a:t>
          </a:r>
          <a:endParaRPr lang="en-US" sz="1600" kern="1200" dirty="0">
            <a:latin typeface="Alexandria" pitchFamily="2" charset="-78"/>
            <a:cs typeface="Alexandria" pitchFamily="2" charset="-78"/>
          </a:endParaRPr>
        </a:p>
      </dsp:txBody>
      <dsp:txXfrm>
        <a:off x="5285184" y="2296137"/>
        <a:ext cx="3203142" cy="1921885"/>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77294A-98A5-324F-BF2A-727E92FD484C}">
      <dsp:nvSpPr>
        <dsp:cNvPr id="0" name=""/>
        <dsp:cNvSpPr/>
      </dsp:nvSpPr>
      <dsp:spPr>
        <a:xfrm>
          <a:off x="0" y="44065"/>
          <a:ext cx="3294062" cy="1976437"/>
        </a:xfrm>
        <a:prstGeom prst="rect">
          <a:avLst/>
        </a:prstGeom>
        <a:gradFill rotWithShape="0">
          <a:gsLst>
            <a:gs pos="0">
              <a:schemeClr val="accent2">
                <a:shade val="80000"/>
                <a:hueOff val="0"/>
                <a:satOff val="0"/>
                <a:lumOff val="0"/>
                <a:alphaOff val="0"/>
                <a:lumMod val="110000"/>
                <a:satMod val="105000"/>
                <a:tint val="67000"/>
              </a:schemeClr>
            </a:gs>
            <a:gs pos="50000">
              <a:schemeClr val="accent2">
                <a:shade val="80000"/>
                <a:hueOff val="0"/>
                <a:satOff val="0"/>
                <a:lumOff val="0"/>
                <a:alphaOff val="0"/>
                <a:lumMod val="105000"/>
                <a:satMod val="103000"/>
                <a:tint val="73000"/>
              </a:schemeClr>
            </a:gs>
            <a:gs pos="100000">
              <a:schemeClr val="accent2">
                <a:shade val="80000"/>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تقديم الخدمات للمجتمع </a:t>
          </a:r>
          <a:endParaRPr lang="en-US" sz="1600" kern="1200" dirty="0">
            <a:latin typeface="Alexandria" pitchFamily="2" charset="-78"/>
            <a:cs typeface="Alexandria" pitchFamily="2" charset="-78"/>
          </a:endParaRPr>
        </a:p>
      </dsp:txBody>
      <dsp:txXfrm>
        <a:off x="0" y="44065"/>
        <a:ext cx="3294062" cy="1976437"/>
      </dsp:txXfrm>
    </dsp:sp>
    <dsp:sp modelId="{175EEA62-F30F-0D40-BB24-4F6E94ED400A}">
      <dsp:nvSpPr>
        <dsp:cNvPr id="0" name=""/>
        <dsp:cNvSpPr/>
      </dsp:nvSpPr>
      <dsp:spPr>
        <a:xfrm>
          <a:off x="3623468" y="44065"/>
          <a:ext cx="3294062" cy="1976437"/>
        </a:xfrm>
        <a:prstGeom prst="rect">
          <a:avLst/>
        </a:prstGeom>
        <a:gradFill rotWithShape="0">
          <a:gsLst>
            <a:gs pos="0">
              <a:schemeClr val="accent2">
                <a:shade val="80000"/>
                <a:hueOff val="-120354"/>
                <a:satOff val="2542"/>
                <a:lumOff val="6770"/>
                <a:alphaOff val="0"/>
                <a:lumMod val="110000"/>
                <a:satMod val="105000"/>
                <a:tint val="67000"/>
              </a:schemeClr>
            </a:gs>
            <a:gs pos="50000">
              <a:schemeClr val="accent2">
                <a:shade val="80000"/>
                <a:hueOff val="-120354"/>
                <a:satOff val="2542"/>
                <a:lumOff val="6770"/>
                <a:alphaOff val="0"/>
                <a:lumMod val="105000"/>
                <a:satMod val="103000"/>
                <a:tint val="73000"/>
              </a:schemeClr>
            </a:gs>
            <a:gs pos="100000">
              <a:schemeClr val="accent2">
                <a:shade val="80000"/>
                <a:hueOff val="-120354"/>
                <a:satOff val="2542"/>
                <a:lumOff val="677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تمثيل المؤسسة في الأحداث الجماهيرية المختلفة.</a:t>
          </a:r>
          <a:endParaRPr lang="en-US" sz="1600" kern="1200" dirty="0">
            <a:latin typeface="Alexandria" pitchFamily="2" charset="-78"/>
            <a:cs typeface="Alexandria" pitchFamily="2" charset="-78"/>
          </a:endParaRPr>
        </a:p>
      </dsp:txBody>
      <dsp:txXfrm>
        <a:off x="3623468" y="44065"/>
        <a:ext cx="3294062" cy="1976437"/>
      </dsp:txXfrm>
    </dsp:sp>
    <dsp:sp modelId="{A2896A10-89C9-9D4E-9ADF-7A7B3A5071BE}">
      <dsp:nvSpPr>
        <dsp:cNvPr id="0" name=""/>
        <dsp:cNvSpPr/>
      </dsp:nvSpPr>
      <dsp:spPr>
        <a:xfrm>
          <a:off x="7246937" y="44065"/>
          <a:ext cx="3294062" cy="1976437"/>
        </a:xfrm>
        <a:prstGeom prst="rect">
          <a:avLst/>
        </a:prstGeom>
        <a:gradFill rotWithShape="0">
          <a:gsLst>
            <a:gs pos="0">
              <a:schemeClr val="accent2">
                <a:shade val="80000"/>
                <a:hueOff val="-240708"/>
                <a:satOff val="5083"/>
                <a:lumOff val="13541"/>
                <a:alphaOff val="0"/>
                <a:lumMod val="110000"/>
                <a:satMod val="105000"/>
                <a:tint val="67000"/>
              </a:schemeClr>
            </a:gs>
            <a:gs pos="50000">
              <a:schemeClr val="accent2">
                <a:shade val="80000"/>
                <a:hueOff val="-240708"/>
                <a:satOff val="5083"/>
                <a:lumOff val="13541"/>
                <a:alphaOff val="0"/>
                <a:lumMod val="105000"/>
                <a:satMod val="103000"/>
                <a:tint val="73000"/>
              </a:schemeClr>
            </a:gs>
            <a:gs pos="100000">
              <a:schemeClr val="accent2">
                <a:shade val="80000"/>
                <a:hueOff val="-240708"/>
                <a:satOff val="5083"/>
                <a:lumOff val="1354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نشر الوعي بين الجماهير واقناعهم  </a:t>
          </a:r>
          <a:endParaRPr lang="en-US" sz="1600" kern="1200" dirty="0">
            <a:latin typeface="Alexandria" pitchFamily="2" charset="-78"/>
            <a:cs typeface="Alexandria" pitchFamily="2" charset="-78"/>
          </a:endParaRPr>
        </a:p>
      </dsp:txBody>
      <dsp:txXfrm>
        <a:off x="7246937" y="44065"/>
        <a:ext cx="3294062" cy="1976437"/>
      </dsp:txXfrm>
    </dsp:sp>
    <dsp:sp modelId="{86E8D2B5-091B-B44A-A8A7-63F0A51C5679}">
      <dsp:nvSpPr>
        <dsp:cNvPr id="0" name=""/>
        <dsp:cNvSpPr/>
      </dsp:nvSpPr>
      <dsp:spPr>
        <a:xfrm>
          <a:off x="1811734" y="2349909"/>
          <a:ext cx="3294062" cy="1976437"/>
        </a:xfrm>
        <a:prstGeom prst="rect">
          <a:avLst/>
        </a:prstGeom>
        <a:gradFill rotWithShape="0">
          <a:gsLst>
            <a:gs pos="0">
              <a:schemeClr val="accent2">
                <a:shade val="80000"/>
                <a:hueOff val="-361061"/>
                <a:satOff val="7625"/>
                <a:lumOff val="20311"/>
                <a:alphaOff val="0"/>
                <a:lumMod val="110000"/>
                <a:satMod val="105000"/>
                <a:tint val="67000"/>
              </a:schemeClr>
            </a:gs>
            <a:gs pos="50000">
              <a:schemeClr val="accent2">
                <a:shade val="80000"/>
                <a:hueOff val="-361061"/>
                <a:satOff val="7625"/>
                <a:lumOff val="20311"/>
                <a:alphaOff val="0"/>
                <a:lumMod val="105000"/>
                <a:satMod val="103000"/>
                <a:tint val="73000"/>
              </a:schemeClr>
            </a:gs>
            <a:gs pos="100000">
              <a:schemeClr val="accent2">
                <a:shade val="80000"/>
                <a:hueOff val="-361061"/>
                <a:satOff val="7625"/>
                <a:lumOff val="2031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150000"/>
            </a:lnSpc>
            <a:spcBef>
              <a:spcPct val="0"/>
            </a:spcBef>
            <a:spcAft>
              <a:spcPct val="35000"/>
            </a:spcAft>
            <a:buNone/>
          </a:pPr>
          <a:r>
            <a:rPr lang="ar-SA" sz="1600" kern="1200" dirty="0">
              <a:latin typeface="Alexandria" pitchFamily="2" charset="-78"/>
              <a:cs typeface="Alexandria" pitchFamily="2" charset="-78"/>
            </a:rPr>
            <a:t>.المساهمة في تطوير المجتمع من خلال تحديد احتياجاته.</a:t>
          </a:r>
          <a:endParaRPr lang="en-US" sz="1600" kern="1200" dirty="0">
            <a:latin typeface="Alexandria" pitchFamily="2" charset="-78"/>
            <a:cs typeface="Alexandria" pitchFamily="2" charset="-78"/>
          </a:endParaRPr>
        </a:p>
      </dsp:txBody>
      <dsp:txXfrm>
        <a:off x="1811734" y="2349909"/>
        <a:ext cx="3294062" cy="1976437"/>
      </dsp:txXfrm>
    </dsp:sp>
    <dsp:sp modelId="{D29E3F72-3D52-7E43-B226-F25B916B4991}">
      <dsp:nvSpPr>
        <dsp:cNvPr id="0" name=""/>
        <dsp:cNvSpPr/>
      </dsp:nvSpPr>
      <dsp:spPr>
        <a:xfrm>
          <a:off x="5435203" y="2349909"/>
          <a:ext cx="3294062" cy="1976437"/>
        </a:xfrm>
        <a:prstGeom prst="rect">
          <a:avLst/>
        </a:prstGeom>
        <a:gradFill rotWithShape="0">
          <a:gsLst>
            <a:gs pos="0">
              <a:schemeClr val="accent2">
                <a:shade val="80000"/>
                <a:hueOff val="-481415"/>
                <a:satOff val="10166"/>
                <a:lumOff val="27081"/>
                <a:alphaOff val="0"/>
                <a:lumMod val="110000"/>
                <a:satMod val="105000"/>
                <a:tint val="67000"/>
              </a:schemeClr>
            </a:gs>
            <a:gs pos="50000">
              <a:schemeClr val="accent2">
                <a:shade val="80000"/>
                <a:hueOff val="-481415"/>
                <a:satOff val="10166"/>
                <a:lumOff val="27081"/>
                <a:alphaOff val="0"/>
                <a:lumMod val="105000"/>
                <a:satMod val="103000"/>
                <a:tint val="73000"/>
              </a:schemeClr>
            </a:gs>
            <a:gs pos="100000">
              <a:schemeClr val="accent2">
                <a:shade val="80000"/>
                <a:hueOff val="-481415"/>
                <a:satOff val="10166"/>
                <a:lumOff val="27081"/>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0960" tIns="60960" rIns="60960" bIns="60960" numCol="1" spcCol="1270" anchor="ctr" anchorCtr="0">
          <a:noAutofit/>
        </a:bodyPr>
        <a:lstStyle/>
        <a:p>
          <a:pPr marL="0" lvl="0" indent="0" algn="ctr" defTabSz="711200" rtl="1">
            <a:lnSpc>
              <a:spcPct val="90000"/>
            </a:lnSpc>
            <a:spcBef>
              <a:spcPct val="0"/>
            </a:spcBef>
            <a:spcAft>
              <a:spcPct val="35000"/>
            </a:spcAft>
            <a:buNone/>
          </a:pPr>
          <a:r>
            <a:rPr lang="ar-SA" sz="1600" kern="1200" dirty="0">
              <a:latin typeface="Alexandria" pitchFamily="2" charset="-78"/>
              <a:cs typeface="Alexandria" pitchFamily="2" charset="-78"/>
            </a:rPr>
            <a:t>اعداد حملات المسئولية الاجتماعية .</a:t>
          </a:r>
          <a:endParaRPr lang="en-US" sz="1600" kern="1200" dirty="0">
            <a:latin typeface="Alexandria" pitchFamily="2" charset="-78"/>
            <a:cs typeface="Alexandria" pitchFamily="2" charset="-78"/>
          </a:endParaRPr>
        </a:p>
      </dsp:txBody>
      <dsp:txXfrm>
        <a:off x="5435203" y="2349909"/>
        <a:ext cx="3294062" cy="1976437"/>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53AF6-0032-3241-9F0E-DC8191F1BE16}">
      <dsp:nvSpPr>
        <dsp:cNvPr id="0" name=""/>
        <dsp:cNvSpPr/>
      </dsp:nvSpPr>
      <dsp:spPr>
        <a:xfrm>
          <a:off x="-4572863" y="-701143"/>
          <a:ext cx="5447308" cy="5447308"/>
        </a:xfrm>
        <a:prstGeom prst="blockArc">
          <a:avLst>
            <a:gd name="adj1" fmla="val 18900000"/>
            <a:gd name="adj2" fmla="val 2700000"/>
            <a:gd name="adj3" fmla="val 397"/>
          </a:avLst>
        </a:prstGeom>
        <a:noFill/>
        <a:ln w="12700" cap="flat" cmpd="sng" algn="ctr">
          <a:solidFill>
            <a:schemeClr val="accent1">
              <a:shade val="60000"/>
              <a:hueOff val="0"/>
              <a:satOff val="0"/>
              <a:lumOff val="0"/>
              <a:alphaOff val="0"/>
            </a:schemeClr>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914F3ECA-7AE6-DD43-A7B3-44AE1EA9BA78}">
      <dsp:nvSpPr>
        <dsp:cNvPr id="0" name=""/>
        <dsp:cNvSpPr/>
      </dsp:nvSpPr>
      <dsp:spPr>
        <a:xfrm>
          <a:off x="562383" y="404502"/>
          <a:ext cx="9870421" cy="80900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القدرة على وضع أهداف العلاقات العامة ، أهدافا واضحة محددة ،</a:t>
          </a:r>
          <a:r>
            <a:rPr lang="en-US" sz="1800" kern="1200" dirty="0">
              <a:latin typeface="Alexandria" pitchFamily="2" charset="-78"/>
              <a:cs typeface="Alexandria" pitchFamily="2" charset="-78"/>
            </a:rPr>
            <a:t>Smart Objectives</a:t>
          </a:r>
        </a:p>
      </dsp:txBody>
      <dsp:txXfrm>
        <a:off x="562383" y="404502"/>
        <a:ext cx="9870421" cy="809004"/>
      </dsp:txXfrm>
    </dsp:sp>
    <dsp:sp modelId="{BF054329-D112-5E49-AD34-E93D64979429}">
      <dsp:nvSpPr>
        <dsp:cNvPr id="0" name=""/>
        <dsp:cNvSpPr/>
      </dsp:nvSpPr>
      <dsp:spPr>
        <a:xfrm>
          <a:off x="56755" y="303376"/>
          <a:ext cx="1011255" cy="101125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71EFEE5E-5547-C14F-9A24-5F0835ADE93E}">
      <dsp:nvSpPr>
        <dsp:cNvPr id="0" name=""/>
        <dsp:cNvSpPr/>
      </dsp:nvSpPr>
      <dsp:spPr>
        <a:xfrm>
          <a:off x="856456" y="1618008"/>
          <a:ext cx="9576348" cy="80900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0">
            <a:lnSpc>
              <a:spcPct val="90000"/>
            </a:lnSpc>
            <a:spcBef>
              <a:spcPct val="0"/>
            </a:spcBef>
            <a:spcAft>
              <a:spcPct val="35000"/>
            </a:spcAft>
            <a:buNone/>
          </a:pPr>
          <a:r>
            <a:rPr lang="ar-SA" sz="1800" kern="1200" dirty="0">
              <a:latin typeface="Alexandria" pitchFamily="2" charset="-78"/>
              <a:cs typeface="Alexandria" pitchFamily="2" charset="-78"/>
            </a:rPr>
            <a:t>القدرة على تطوير استراتيجيات تحقيق الأهداف.</a:t>
          </a:r>
          <a:endParaRPr lang="en-US" sz="1800" kern="1200" dirty="0">
            <a:latin typeface="Alexandria" pitchFamily="2" charset="-78"/>
            <a:cs typeface="Alexandria" pitchFamily="2" charset="-78"/>
          </a:endParaRPr>
        </a:p>
      </dsp:txBody>
      <dsp:txXfrm>
        <a:off x="856456" y="1618008"/>
        <a:ext cx="9576348" cy="809004"/>
      </dsp:txXfrm>
    </dsp:sp>
    <dsp:sp modelId="{B4D63AEA-9967-D64D-AF1D-D87D51F8FD28}">
      <dsp:nvSpPr>
        <dsp:cNvPr id="0" name=""/>
        <dsp:cNvSpPr/>
      </dsp:nvSpPr>
      <dsp:spPr>
        <a:xfrm>
          <a:off x="350828" y="1516882"/>
          <a:ext cx="1011255" cy="101125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2172B11F-1B0B-F74A-8F78-666925E89BF6}">
      <dsp:nvSpPr>
        <dsp:cNvPr id="0" name=""/>
        <dsp:cNvSpPr/>
      </dsp:nvSpPr>
      <dsp:spPr>
        <a:xfrm>
          <a:off x="562383" y="2831514"/>
          <a:ext cx="9870421" cy="809004"/>
        </a:xfrm>
        <a:prstGeom prst="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a:lnSpc>
              <a:spcPct val="90000"/>
            </a:lnSpc>
            <a:spcBef>
              <a:spcPct val="0"/>
            </a:spcBef>
            <a:spcAft>
              <a:spcPct val="35000"/>
            </a:spcAft>
            <a:buNone/>
          </a:pPr>
          <a:r>
            <a:rPr lang="ar-SA" sz="1800" kern="1200" dirty="0">
              <a:latin typeface="Alexandria" pitchFamily="2" charset="-78"/>
              <a:cs typeface="Alexandria" pitchFamily="2" charset="-78"/>
            </a:rPr>
            <a:t>القدرة على تحديد الأولويات. </a:t>
          </a:r>
          <a:endParaRPr lang="en-US" sz="1800" kern="1200" dirty="0">
            <a:latin typeface="Alexandria" pitchFamily="2" charset="-78"/>
            <a:cs typeface="Alexandria" pitchFamily="2" charset="-78"/>
          </a:endParaRPr>
        </a:p>
      </dsp:txBody>
      <dsp:txXfrm>
        <a:off x="562383" y="2831514"/>
        <a:ext cx="9870421" cy="809004"/>
      </dsp:txXfrm>
    </dsp:sp>
    <dsp:sp modelId="{71C7FF77-9EAF-7940-B56E-DCE9882282A2}">
      <dsp:nvSpPr>
        <dsp:cNvPr id="0" name=""/>
        <dsp:cNvSpPr/>
      </dsp:nvSpPr>
      <dsp:spPr>
        <a:xfrm>
          <a:off x="56755" y="2730389"/>
          <a:ext cx="1011255" cy="1011255"/>
        </a:xfrm>
        <a:prstGeom prst="ellipse">
          <a:avLst/>
        </a:prstGeom>
        <a:solidFill>
          <a:schemeClr val="lt1">
            <a:hueOff val="0"/>
            <a:satOff val="0"/>
            <a:lumOff val="0"/>
            <a:alphaOff val="0"/>
          </a:schemeClr>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53AF6-0032-3241-9F0E-DC8191F1BE16}">
      <dsp:nvSpPr>
        <dsp:cNvPr id="0" name=""/>
        <dsp:cNvSpPr/>
      </dsp:nvSpPr>
      <dsp:spPr>
        <a:xfrm>
          <a:off x="-4572863" y="-701143"/>
          <a:ext cx="5447308" cy="5447308"/>
        </a:xfrm>
        <a:prstGeom prst="blockArc">
          <a:avLst>
            <a:gd name="adj1" fmla="val 18900000"/>
            <a:gd name="adj2" fmla="val 2700000"/>
            <a:gd name="adj3" fmla="val 397"/>
          </a:avLst>
        </a:prstGeom>
        <a:noFill/>
        <a:ln w="12700" cap="flat" cmpd="sng" algn="ctr">
          <a:solidFill>
            <a:schemeClr val="accent6">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4F3ECA-7AE6-DD43-A7B3-44AE1EA9BA78}">
      <dsp:nvSpPr>
        <dsp:cNvPr id="0" name=""/>
        <dsp:cNvSpPr/>
      </dsp:nvSpPr>
      <dsp:spPr>
        <a:xfrm>
          <a:off x="562383" y="404502"/>
          <a:ext cx="9870421" cy="80900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القدرة على إيجاد بيئة عمل ملائمة داخل المؤسسة.</a:t>
          </a:r>
          <a:endParaRPr lang="en-US" sz="1800" kern="1200" dirty="0">
            <a:latin typeface="Alexandria" pitchFamily="2" charset="-78"/>
            <a:cs typeface="Alexandria" pitchFamily="2" charset="-78"/>
          </a:endParaRPr>
        </a:p>
      </dsp:txBody>
      <dsp:txXfrm>
        <a:off x="562383" y="404502"/>
        <a:ext cx="9870421" cy="809004"/>
      </dsp:txXfrm>
    </dsp:sp>
    <dsp:sp modelId="{BF054329-D112-5E49-AD34-E93D64979429}">
      <dsp:nvSpPr>
        <dsp:cNvPr id="0" name=""/>
        <dsp:cNvSpPr/>
      </dsp:nvSpPr>
      <dsp:spPr>
        <a:xfrm>
          <a:off x="56755" y="303376"/>
          <a:ext cx="1011255" cy="1011255"/>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1EFEE5E-5547-C14F-9A24-5F0835ADE93E}">
      <dsp:nvSpPr>
        <dsp:cNvPr id="0" name=""/>
        <dsp:cNvSpPr/>
      </dsp:nvSpPr>
      <dsp:spPr>
        <a:xfrm>
          <a:off x="856456" y="1618008"/>
          <a:ext cx="9576348" cy="809004"/>
        </a:xfrm>
        <a:prstGeom prst="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إمكانية الإسهام في وضع تصورات للمستقبل بناء على توقعات مستقبلية.</a:t>
          </a:r>
          <a:endParaRPr lang="en-US" sz="1800" kern="1200" dirty="0">
            <a:latin typeface="Alexandria" pitchFamily="2" charset="-78"/>
            <a:cs typeface="Alexandria" pitchFamily="2" charset="-78"/>
          </a:endParaRPr>
        </a:p>
      </dsp:txBody>
      <dsp:txXfrm>
        <a:off x="856456" y="1618008"/>
        <a:ext cx="9576348" cy="809004"/>
      </dsp:txXfrm>
    </dsp:sp>
    <dsp:sp modelId="{B4D63AEA-9967-D64D-AF1D-D87D51F8FD28}">
      <dsp:nvSpPr>
        <dsp:cNvPr id="0" name=""/>
        <dsp:cNvSpPr/>
      </dsp:nvSpPr>
      <dsp:spPr>
        <a:xfrm>
          <a:off x="350828" y="1516882"/>
          <a:ext cx="1011255" cy="1011255"/>
        </a:xfrm>
        <a:prstGeom prst="ellipse">
          <a:avLst/>
        </a:prstGeom>
        <a:solidFill>
          <a:schemeClr val="lt1">
            <a:hueOff val="0"/>
            <a:satOff val="0"/>
            <a:lumOff val="0"/>
            <a:alphaOff val="0"/>
          </a:schemeClr>
        </a:solidFill>
        <a:ln w="12700" cap="flat" cmpd="sng" algn="ctr">
          <a:solidFill>
            <a:schemeClr val="accent5">
              <a:hueOff val="-3379271"/>
              <a:satOff val="-8710"/>
              <a:lumOff val="-5883"/>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72B11F-1B0B-F74A-8F78-666925E89BF6}">
      <dsp:nvSpPr>
        <dsp:cNvPr id="0" name=""/>
        <dsp:cNvSpPr/>
      </dsp:nvSpPr>
      <dsp:spPr>
        <a:xfrm>
          <a:off x="562383" y="2831514"/>
          <a:ext cx="9870421" cy="809004"/>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الفهم الكامل لمهام وأدوار العلاقات العامة.</a:t>
          </a:r>
          <a:endParaRPr lang="en-US" sz="1800" kern="1200" dirty="0">
            <a:latin typeface="Alexandria" pitchFamily="2" charset="-78"/>
            <a:cs typeface="Alexandria" pitchFamily="2" charset="-78"/>
          </a:endParaRPr>
        </a:p>
      </dsp:txBody>
      <dsp:txXfrm>
        <a:off x="562383" y="2831514"/>
        <a:ext cx="9870421" cy="809004"/>
      </dsp:txXfrm>
    </dsp:sp>
    <dsp:sp modelId="{71C7FF77-9EAF-7940-B56E-DCE9882282A2}">
      <dsp:nvSpPr>
        <dsp:cNvPr id="0" name=""/>
        <dsp:cNvSpPr/>
      </dsp:nvSpPr>
      <dsp:spPr>
        <a:xfrm>
          <a:off x="56755" y="2730389"/>
          <a:ext cx="1011255" cy="1011255"/>
        </a:xfrm>
        <a:prstGeom prst="ellipse">
          <a:avLst/>
        </a:prstGeom>
        <a:solidFill>
          <a:schemeClr val="lt1">
            <a:hueOff val="0"/>
            <a:satOff val="0"/>
            <a:lumOff val="0"/>
            <a:alphaOff val="0"/>
          </a:schemeClr>
        </a:solidFill>
        <a:ln w="12700" cap="flat" cmpd="sng" algn="ctr">
          <a:solidFill>
            <a:schemeClr val="accent5">
              <a:hueOff val="-6758543"/>
              <a:satOff val="-17419"/>
              <a:lumOff val="-11765"/>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53AF6-0032-3241-9F0E-DC8191F1BE16}">
      <dsp:nvSpPr>
        <dsp:cNvPr id="0" name=""/>
        <dsp:cNvSpPr/>
      </dsp:nvSpPr>
      <dsp:spPr>
        <a:xfrm>
          <a:off x="-4572863" y="-701143"/>
          <a:ext cx="5447308" cy="5447308"/>
        </a:xfrm>
        <a:prstGeom prst="blockArc">
          <a:avLst>
            <a:gd name="adj1" fmla="val 18900000"/>
            <a:gd name="adj2" fmla="val 2700000"/>
            <a:gd name="adj3" fmla="val 397"/>
          </a:avLst>
        </a:prstGeom>
        <a:noFill/>
        <a:ln w="12700" cap="flat" cmpd="sng" algn="ctr">
          <a:solidFill>
            <a:schemeClr val="accent3">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4F3ECA-7AE6-DD43-A7B3-44AE1EA9BA78}">
      <dsp:nvSpPr>
        <dsp:cNvPr id="0" name=""/>
        <dsp:cNvSpPr/>
      </dsp:nvSpPr>
      <dsp:spPr>
        <a:xfrm>
          <a:off x="562383" y="404502"/>
          <a:ext cx="9870421" cy="80900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الخبرة بطبيعة عمل العلاقات العامة في المؤسسات المختلفة وفقا لثقافتها ونوع الملكية وغير ذلك.</a:t>
          </a:r>
          <a:endParaRPr lang="en-US" sz="1800" kern="1200" dirty="0">
            <a:latin typeface="Alexandria" pitchFamily="2" charset="-78"/>
            <a:cs typeface="Alexandria" pitchFamily="2" charset="-78"/>
          </a:endParaRPr>
        </a:p>
      </dsp:txBody>
      <dsp:txXfrm>
        <a:off x="562383" y="404502"/>
        <a:ext cx="9870421" cy="809004"/>
      </dsp:txXfrm>
    </dsp:sp>
    <dsp:sp modelId="{BF054329-D112-5E49-AD34-E93D64979429}">
      <dsp:nvSpPr>
        <dsp:cNvPr id="0" name=""/>
        <dsp:cNvSpPr/>
      </dsp:nvSpPr>
      <dsp:spPr>
        <a:xfrm>
          <a:off x="56755" y="303376"/>
          <a:ext cx="1011255" cy="1011255"/>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1EFEE5E-5547-C14F-9A24-5F0835ADE93E}">
      <dsp:nvSpPr>
        <dsp:cNvPr id="0" name=""/>
        <dsp:cNvSpPr/>
      </dsp:nvSpPr>
      <dsp:spPr>
        <a:xfrm>
          <a:off x="856456" y="1618008"/>
          <a:ext cx="9576348" cy="809004"/>
        </a:xfrm>
        <a:prstGeom prst="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القدرة على تحديد المشاكل وإيجاد الحلول المناسبة لها.</a:t>
          </a:r>
          <a:endParaRPr lang="en-US" sz="1800" kern="1200" dirty="0">
            <a:latin typeface="Alexandria" pitchFamily="2" charset="-78"/>
            <a:cs typeface="Alexandria" pitchFamily="2" charset="-78"/>
          </a:endParaRPr>
        </a:p>
      </dsp:txBody>
      <dsp:txXfrm>
        <a:off x="856456" y="1618008"/>
        <a:ext cx="9576348" cy="809004"/>
      </dsp:txXfrm>
    </dsp:sp>
    <dsp:sp modelId="{B4D63AEA-9967-D64D-AF1D-D87D51F8FD28}">
      <dsp:nvSpPr>
        <dsp:cNvPr id="0" name=""/>
        <dsp:cNvSpPr/>
      </dsp:nvSpPr>
      <dsp:spPr>
        <a:xfrm>
          <a:off x="350828" y="1516882"/>
          <a:ext cx="1011255" cy="1011255"/>
        </a:xfrm>
        <a:prstGeom prst="ellipse">
          <a:avLst/>
        </a:prstGeom>
        <a:solidFill>
          <a:schemeClr val="lt1">
            <a:hueOff val="0"/>
            <a:satOff val="0"/>
            <a:lumOff val="0"/>
            <a:alphaOff val="0"/>
          </a:schemeClr>
        </a:solidFill>
        <a:ln w="12700" cap="flat" cmpd="sng" algn="ctr">
          <a:solidFill>
            <a:schemeClr val="accent2">
              <a:hueOff val="-727682"/>
              <a:satOff val="-41964"/>
              <a:lumOff val="4314"/>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72B11F-1B0B-F74A-8F78-666925E89BF6}">
      <dsp:nvSpPr>
        <dsp:cNvPr id="0" name=""/>
        <dsp:cNvSpPr/>
      </dsp:nvSpPr>
      <dsp:spPr>
        <a:xfrm>
          <a:off x="562383" y="2831514"/>
          <a:ext cx="9870421" cy="809004"/>
        </a:xfrm>
        <a:prstGeom prst="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القدرة على التنفيذ من خلال فريق العمل المتعاون.</a:t>
          </a:r>
          <a:endParaRPr lang="en-US" sz="1800" kern="1200" dirty="0">
            <a:latin typeface="Alexandria" pitchFamily="2" charset="-78"/>
            <a:cs typeface="Alexandria" pitchFamily="2" charset="-78"/>
          </a:endParaRPr>
        </a:p>
      </dsp:txBody>
      <dsp:txXfrm>
        <a:off x="562383" y="2831514"/>
        <a:ext cx="9870421" cy="809004"/>
      </dsp:txXfrm>
    </dsp:sp>
    <dsp:sp modelId="{71C7FF77-9EAF-7940-B56E-DCE9882282A2}">
      <dsp:nvSpPr>
        <dsp:cNvPr id="0" name=""/>
        <dsp:cNvSpPr/>
      </dsp:nvSpPr>
      <dsp:spPr>
        <a:xfrm>
          <a:off x="56755" y="2730389"/>
          <a:ext cx="1011255" cy="1011255"/>
        </a:xfrm>
        <a:prstGeom prst="ellipse">
          <a:avLst/>
        </a:prstGeom>
        <a:solidFill>
          <a:schemeClr val="lt1">
            <a:hueOff val="0"/>
            <a:satOff val="0"/>
            <a:lumOff val="0"/>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53AF6-0032-3241-9F0E-DC8191F1BE16}">
      <dsp:nvSpPr>
        <dsp:cNvPr id="0" name=""/>
        <dsp:cNvSpPr/>
      </dsp:nvSpPr>
      <dsp:spPr>
        <a:xfrm>
          <a:off x="-4572863" y="-701143"/>
          <a:ext cx="5447308" cy="5447308"/>
        </a:xfrm>
        <a:prstGeom prst="blockArc">
          <a:avLst>
            <a:gd name="adj1" fmla="val 18900000"/>
            <a:gd name="adj2" fmla="val 2700000"/>
            <a:gd name="adj3" fmla="val 397"/>
          </a:avLst>
        </a:prstGeom>
        <a:noFill/>
        <a:ln w="12700" cap="flat" cmpd="sng" algn="ctr">
          <a:solidFill>
            <a:schemeClr val="accent4">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4F3ECA-7AE6-DD43-A7B3-44AE1EA9BA78}">
      <dsp:nvSpPr>
        <dsp:cNvPr id="0" name=""/>
        <dsp:cNvSpPr/>
      </dsp:nvSpPr>
      <dsp:spPr>
        <a:xfrm>
          <a:off x="562383" y="404502"/>
          <a:ext cx="9870421" cy="809004"/>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القدرة على تحقيق القيادة الأخلاقية.</a:t>
          </a:r>
          <a:endParaRPr lang="en-US" sz="1800" kern="1200" dirty="0">
            <a:latin typeface="Alexandria" pitchFamily="2" charset="-78"/>
            <a:cs typeface="Alexandria" pitchFamily="2" charset="-78"/>
          </a:endParaRPr>
        </a:p>
      </dsp:txBody>
      <dsp:txXfrm>
        <a:off x="562383" y="404502"/>
        <a:ext cx="9870421" cy="809004"/>
      </dsp:txXfrm>
    </dsp:sp>
    <dsp:sp modelId="{BF054329-D112-5E49-AD34-E93D64979429}">
      <dsp:nvSpPr>
        <dsp:cNvPr id="0" name=""/>
        <dsp:cNvSpPr/>
      </dsp:nvSpPr>
      <dsp:spPr>
        <a:xfrm>
          <a:off x="56755" y="303376"/>
          <a:ext cx="1011255" cy="1011255"/>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1EFEE5E-5547-C14F-9A24-5F0835ADE93E}">
      <dsp:nvSpPr>
        <dsp:cNvPr id="0" name=""/>
        <dsp:cNvSpPr/>
      </dsp:nvSpPr>
      <dsp:spPr>
        <a:xfrm>
          <a:off x="856456" y="1618008"/>
          <a:ext cx="9576348" cy="809004"/>
        </a:xfrm>
        <a:prstGeom prst="rect">
          <a:avLst/>
        </a:prstGeom>
        <a:solidFill>
          <a:schemeClr val="accent3">
            <a:hueOff val="1355300"/>
            <a:satOff val="50000"/>
            <a:lumOff val="-7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مهارة اجتذاب عناصر جديدة لدعم جهاز العلاقات العامة.</a:t>
          </a:r>
          <a:endParaRPr lang="en-US" sz="1800" kern="1200" dirty="0">
            <a:latin typeface="Alexandria" pitchFamily="2" charset="-78"/>
            <a:cs typeface="Alexandria" pitchFamily="2" charset="-78"/>
          </a:endParaRPr>
        </a:p>
      </dsp:txBody>
      <dsp:txXfrm>
        <a:off x="856456" y="1618008"/>
        <a:ext cx="9576348" cy="809004"/>
      </dsp:txXfrm>
    </dsp:sp>
    <dsp:sp modelId="{B4D63AEA-9967-D64D-AF1D-D87D51F8FD28}">
      <dsp:nvSpPr>
        <dsp:cNvPr id="0" name=""/>
        <dsp:cNvSpPr/>
      </dsp:nvSpPr>
      <dsp:spPr>
        <a:xfrm>
          <a:off x="350828" y="1516882"/>
          <a:ext cx="1011255" cy="1011255"/>
        </a:xfrm>
        <a:prstGeom prst="ellipse">
          <a:avLst/>
        </a:prstGeom>
        <a:solidFill>
          <a:schemeClr val="lt1">
            <a:hueOff val="0"/>
            <a:satOff val="0"/>
            <a:lumOff val="0"/>
            <a:alphaOff val="0"/>
          </a:schemeClr>
        </a:solidFill>
        <a:ln w="12700" cap="flat" cmpd="sng" algn="ctr">
          <a:solidFill>
            <a:schemeClr val="accent3">
              <a:hueOff val="1355300"/>
              <a:satOff val="50000"/>
              <a:lumOff val="-7353"/>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72B11F-1B0B-F74A-8F78-666925E89BF6}">
      <dsp:nvSpPr>
        <dsp:cNvPr id="0" name=""/>
        <dsp:cNvSpPr/>
      </dsp:nvSpPr>
      <dsp:spPr>
        <a:xfrm>
          <a:off x="562383" y="2831514"/>
          <a:ext cx="9870421" cy="809004"/>
        </a:xfrm>
        <a:prstGeom prst="rect">
          <a:avLst/>
        </a:prstGeom>
        <a:solidFill>
          <a:schemeClr val="accent3">
            <a:hueOff val="2710599"/>
            <a:satOff val="100000"/>
            <a:lumOff val="-1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امتلاك مهارات التنظيم.</a:t>
          </a:r>
          <a:endParaRPr lang="en-US" sz="1800" kern="1200" dirty="0">
            <a:latin typeface="Alexandria" pitchFamily="2" charset="-78"/>
            <a:cs typeface="Alexandria" pitchFamily="2" charset="-78"/>
          </a:endParaRPr>
        </a:p>
      </dsp:txBody>
      <dsp:txXfrm>
        <a:off x="562383" y="2831514"/>
        <a:ext cx="9870421" cy="809004"/>
      </dsp:txXfrm>
    </dsp:sp>
    <dsp:sp modelId="{71C7FF77-9EAF-7940-B56E-DCE9882282A2}">
      <dsp:nvSpPr>
        <dsp:cNvPr id="0" name=""/>
        <dsp:cNvSpPr/>
      </dsp:nvSpPr>
      <dsp:spPr>
        <a:xfrm>
          <a:off x="56755" y="2730389"/>
          <a:ext cx="1011255" cy="1011255"/>
        </a:xfrm>
        <a:prstGeom prst="ellipse">
          <a:avLst/>
        </a:prstGeom>
        <a:solidFill>
          <a:schemeClr val="lt1">
            <a:hueOff val="0"/>
            <a:satOff val="0"/>
            <a:lumOff val="0"/>
            <a:alphaOff val="0"/>
          </a:schemeClr>
        </a:solidFill>
        <a:ln w="12700" cap="flat" cmpd="sng" algn="ctr">
          <a:solidFill>
            <a:schemeClr val="accent3">
              <a:hueOff val="2710599"/>
              <a:satOff val="100000"/>
              <a:lumOff val="-14706"/>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53AF6-0032-3241-9F0E-DC8191F1BE16}">
      <dsp:nvSpPr>
        <dsp:cNvPr id="0" name=""/>
        <dsp:cNvSpPr/>
      </dsp:nvSpPr>
      <dsp:spPr>
        <a:xfrm>
          <a:off x="-4572863" y="-701143"/>
          <a:ext cx="5447308" cy="5447308"/>
        </a:xfrm>
        <a:prstGeom prst="blockArc">
          <a:avLst>
            <a:gd name="adj1" fmla="val 18900000"/>
            <a:gd name="adj2" fmla="val 2700000"/>
            <a:gd name="adj3" fmla="val 397"/>
          </a:avLst>
        </a:prstGeom>
        <a:noFill/>
        <a:ln w="12700" cap="flat" cmpd="sng" algn="ctr">
          <a:solidFill>
            <a:schemeClr val="accent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4F3ECA-7AE6-DD43-A7B3-44AE1EA9BA78}">
      <dsp:nvSpPr>
        <dsp:cNvPr id="0" name=""/>
        <dsp:cNvSpPr/>
      </dsp:nvSpPr>
      <dsp:spPr>
        <a:xfrm>
          <a:off x="562383" y="404502"/>
          <a:ext cx="9870421" cy="809004"/>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الوعي بأهمية التدريب وتحفيز العاملين على تنمية مهاراتهم.</a:t>
          </a:r>
          <a:endParaRPr lang="en-US" sz="1800" kern="1200" dirty="0">
            <a:latin typeface="Alexandria" pitchFamily="2" charset="-78"/>
            <a:cs typeface="Alexandria" pitchFamily="2" charset="-78"/>
          </a:endParaRPr>
        </a:p>
      </dsp:txBody>
      <dsp:txXfrm>
        <a:off x="562383" y="404502"/>
        <a:ext cx="9870421" cy="809004"/>
      </dsp:txXfrm>
    </dsp:sp>
    <dsp:sp modelId="{BF054329-D112-5E49-AD34-E93D64979429}">
      <dsp:nvSpPr>
        <dsp:cNvPr id="0" name=""/>
        <dsp:cNvSpPr/>
      </dsp:nvSpPr>
      <dsp:spPr>
        <a:xfrm>
          <a:off x="56755" y="303376"/>
          <a:ext cx="1011255" cy="1011255"/>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1EFEE5E-5547-C14F-9A24-5F0835ADE93E}">
      <dsp:nvSpPr>
        <dsp:cNvPr id="0" name=""/>
        <dsp:cNvSpPr/>
      </dsp:nvSpPr>
      <dsp:spPr>
        <a:xfrm>
          <a:off x="856456" y="1618008"/>
          <a:ext cx="9576348" cy="809004"/>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امتلاك قدرات إدارية للإشراف على جهاز العلاقات العامة وتوجيه العاملين به،</a:t>
          </a:r>
          <a:endParaRPr lang="en-US" sz="1800" kern="1200" dirty="0">
            <a:latin typeface="Alexandria" pitchFamily="2" charset="-78"/>
            <a:cs typeface="Alexandria" pitchFamily="2" charset="-78"/>
          </a:endParaRPr>
        </a:p>
      </dsp:txBody>
      <dsp:txXfrm>
        <a:off x="856456" y="1618008"/>
        <a:ext cx="9576348" cy="809004"/>
      </dsp:txXfrm>
    </dsp:sp>
    <dsp:sp modelId="{B4D63AEA-9967-D64D-AF1D-D87D51F8FD28}">
      <dsp:nvSpPr>
        <dsp:cNvPr id="0" name=""/>
        <dsp:cNvSpPr/>
      </dsp:nvSpPr>
      <dsp:spPr>
        <a:xfrm>
          <a:off x="350828" y="1516882"/>
          <a:ext cx="1011255" cy="1011255"/>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72B11F-1B0B-F74A-8F78-666925E89BF6}">
      <dsp:nvSpPr>
        <dsp:cNvPr id="0" name=""/>
        <dsp:cNvSpPr/>
      </dsp:nvSpPr>
      <dsp:spPr>
        <a:xfrm>
          <a:off x="562383" y="2831514"/>
          <a:ext cx="9870421" cy="809004"/>
        </a:xfrm>
        <a:prstGeom prst="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إمكانية تحديد أدوات ووسائل الاتصال المناسبة للجماهير المختلفة.</a:t>
          </a:r>
          <a:endParaRPr lang="en-US" sz="1800" kern="1200" dirty="0">
            <a:latin typeface="Alexandria" pitchFamily="2" charset="-78"/>
            <a:cs typeface="Alexandria" pitchFamily="2" charset="-78"/>
          </a:endParaRPr>
        </a:p>
      </dsp:txBody>
      <dsp:txXfrm>
        <a:off x="562383" y="2831514"/>
        <a:ext cx="9870421" cy="809004"/>
      </dsp:txXfrm>
    </dsp:sp>
    <dsp:sp modelId="{71C7FF77-9EAF-7940-B56E-DCE9882282A2}">
      <dsp:nvSpPr>
        <dsp:cNvPr id="0" name=""/>
        <dsp:cNvSpPr/>
      </dsp:nvSpPr>
      <dsp:spPr>
        <a:xfrm>
          <a:off x="56755" y="2730389"/>
          <a:ext cx="1011255" cy="1011255"/>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53AF6-0032-3241-9F0E-DC8191F1BE16}">
      <dsp:nvSpPr>
        <dsp:cNvPr id="0" name=""/>
        <dsp:cNvSpPr/>
      </dsp:nvSpPr>
      <dsp:spPr>
        <a:xfrm>
          <a:off x="-4572863" y="-701143"/>
          <a:ext cx="5447308" cy="5447308"/>
        </a:xfrm>
        <a:prstGeom prst="blockArc">
          <a:avLst>
            <a:gd name="adj1" fmla="val 18900000"/>
            <a:gd name="adj2" fmla="val 2700000"/>
            <a:gd name="adj3" fmla="val 397"/>
          </a:avLst>
        </a:pr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14F3ECA-7AE6-DD43-A7B3-44AE1EA9BA78}">
      <dsp:nvSpPr>
        <dsp:cNvPr id="0" name=""/>
        <dsp:cNvSpPr/>
      </dsp:nvSpPr>
      <dsp:spPr>
        <a:xfrm>
          <a:off x="562383" y="404502"/>
          <a:ext cx="9870421" cy="809004"/>
        </a:xfrm>
        <a:prstGeom prst="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القدرة على النظر للأمور والمشاكل من وجهة نظر الآخرين.</a:t>
          </a:r>
          <a:endParaRPr lang="en-US" sz="1800" kern="1200" dirty="0">
            <a:latin typeface="Alexandria" pitchFamily="2" charset="-78"/>
            <a:cs typeface="Alexandria" pitchFamily="2" charset="-78"/>
          </a:endParaRPr>
        </a:p>
      </dsp:txBody>
      <dsp:txXfrm>
        <a:off x="562383" y="404502"/>
        <a:ext cx="9870421" cy="809004"/>
      </dsp:txXfrm>
    </dsp:sp>
    <dsp:sp modelId="{BF054329-D112-5E49-AD34-E93D64979429}">
      <dsp:nvSpPr>
        <dsp:cNvPr id="0" name=""/>
        <dsp:cNvSpPr/>
      </dsp:nvSpPr>
      <dsp:spPr>
        <a:xfrm>
          <a:off x="56755" y="303376"/>
          <a:ext cx="1011255" cy="1011255"/>
        </a:xfrm>
        <a:prstGeom prst="ellipse">
          <a:avLst/>
        </a:prstGeom>
        <a:solidFill>
          <a:schemeClr val="lt1">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1EFEE5E-5547-C14F-9A24-5F0835ADE93E}">
      <dsp:nvSpPr>
        <dsp:cNvPr id="0" name=""/>
        <dsp:cNvSpPr/>
      </dsp:nvSpPr>
      <dsp:spPr>
        <a:xfrm>
          <a:off x="856456" y="1618008"/>
          <a:ext cx="9576348" cy="809004"/>
        </a:xfrm>
        <a:prstGeom prst="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فهم الاتجاهات والتطورات التي تحدث في الرأي العام.</a:t>
          </a:r>
          <a:endParaRPr lang="en-US" sz="1800" kern="1200" dirty="0">
            <a:latin typeface="Alexandria" pitchFamily="2" charset="-78"/>
            <a:cs typeface="Alexandria" pitchFamily="2" charset="-78"/>
          </a:endParaRPr>
        </a:p>
      </dsp:txBody>
      <dsp:txXfrm>
        <a:off x="856456" y="1618008"/>
        <a:ext cx="9576348" cy="809004"/>
      </dsp:txXfrm>
    </dsp:sp>
    <dsp:sp modelId="{B4D63AEA-9967-D64D-AF1D-D87D51F8FD28}">
      <dsp:nvSpPr>
        <dsp:cNvPr id="0" name=""/>
        <dsp:cNvSpPr/>
      </dsp:nvSpPr>
      <dsp:spPr>
        <a:xfrm>
          <a:off x="350828" y="1516882"/>
          <a:ext cx="1011255" cy="1011255"/>
        </a:xfrm>
        <a:prstGeom prst="ellipse">
          <a:avLst/>
        </a:prstGeom>
        <a:solidFill>
          <a:schemeClr val="lt1">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172B11F-1B0B-F74A-8F78-666925E89BF6}">
      <dsp:nvSpPr>
        <dsp:cNvPr id="0" name=""/>
        <dsp:cNvSpPr/>
      </dsp:nvSpPr>
      <dsp:spPr>
        <a:xfrm>
          <a:off x="562383" y="2831514"/>
          <a:ext cx="9870421" cy="809004"/>
        </a:xfrm>
        <a:prstGeom prst="rect">
          <a:avLst/>
        </a:prstGeom>
        <a:solidFill>
          <a:schemeClr val="lt1">
            <a:hueOff val="0"/>
            <a:satOff val="0"/>
            <a:lumOff val="0"/>
            <a:alphaOff val="0"/>
          </a:schemeClr>
        </a:solidFill>
        <a:ln w="12700" cap="flat" cmpd="sng" algn="ctr">
          <a:solidFill>
            <a:schemeClr val="accent6">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2147"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أن يكون موضوعيا في تفكيره، بالإضافة الى الشجاعة.</a:t>
          </a:r>
          <a:endParaRPr lang="en-US" sz="1800" kern="1200" dirty="0">
            <a:latin typeface="Alexandria" pitchFamily="2" charset="-78"/>
            <a:cs typeface="Alexandria" pitchFamily="2" charset="-78"/>
          </a:endParaRPr>
        </a:p>
      </dsp:txBody>
      <dsp:txXfrm>
        <a:off x="562383" y="2831514"/>
        <a:ext cx="9870421" cy="809004"/>
      </dsp:txXfrm>
    </dsp:sp>
    <dsp:sp modelId="{71C7FF77-9EAF-7940-B56E-DCE9882282A2}">
      <dsp:nvSpPr>
        <dsp:cNvPr id="0" name=""/>
        <dsp:cNvSpPr/>
      </dsp:nvSpPr>
      <dsp:spPr>
        <a:xfrm>
          <a:off x="56755" y="2730389"/>
          <a:ext cx="1011255" cy="1011255"/>
        </a:xfrm>
        <a:prstGeom prst="ellipse">
          <a:avLst/>
        </a:prstGeom>
        <a:solidFill>
          <a:schemeClr val="lt1">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453AF6-0032-3241-9F0E-DC8191F1BE16}">
      <dsp:nvSpPr>
        <dsp:cNvPr id="0" name=""/>
        <dsp:cNvSpPr/>
      </dsp:nvSpPr>
      <dsp:spPr>
        <a:xfrm>
          <a:off x="-4539313" y="-701143"/>
          <a:ext cx="5447308" cy="5447308"/>
        </a:xfrm>
        <a:prstGeom prst="blockArc">
          <a:avLst>
            <a:gd name="adj1" fmla="val 18900000"/>
            <a:gd name="adj2" fmla="val 2700000"/>
            <a:gd name="adj3" fmla="val 397"/>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391C46-BC07-B542-A9B2-31AE24045B44}">
      <dsp:nvSpPr>
        <dsp:cNvPr id="0" name=""/>
        <dsp:cNvSpPr/>
      </dsp:nvSpPr>
      <dsp:spPr>
        <a:xfrm>
          <a:off x="743575" y="577871"/>
          <a:ext cx="9722778" cy="1155581"/>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7243"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القدرة على الاتصال والتواصل بكافة العاملين بالمؤسسة للحصول على المعلومات اللازمة وفي نفس الوقت توصيل المعلومات اليهم.</a:t>
          </a:r>
          <a:endParaRPr lang="en-US" sz="1800" kern="1200" dirty="0">
            <a:latin typeface="Alexandria" pitchFamily="2" charset="-78"/>
            <a:cs typeface="Alexandria" pitchFamily="2" charset="-78"/>
          </a:endParaRPr>
        </a:p>
      </dsp:txBody>
      <dsp:txXfrm>
        <a:off x="743575" y="577871"/>
        <a:ext cx="9722778" cy="1155581"/>
      </dsp:txXfrm>
    </dsp:sp>
    <dsp:sp modelId="{B4D63AEA-9967-D64D-AF1D-D87D51F8FD28}">
      <dsp:nvSpPr>
        <dsp:cNvPr id="0" name=""/>
        <dsp:cNvSpPr/>
      </dsp:nvSpPr>
      <dsp:spPr>
        <a:xfrm>
          <a:off x="21337" y="433424"/>
          <a:ext cx="1444476" cy="144447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00A155E-897F-A246-813B-5B45BCFE9888}">
      <dsp:nvSpPr>
        <dsp:cNvPr id="0" name=""/>
        <dsp:cNvSpPr/>
      </dsp:nvSpPr>
      <dsp:spPr>
        <a:xfrm>
          <a:off x="743575" y="2311567"/>
          <a:ext cx="9722778" cy="1155581"/>
        </a:xfrm>
        <a:prstGeom prst="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7243" tIns="45720" rIns="45720" bIns="45720" numCol="1" spcCol="1270" anchor="ctr" anchorCtr="0">
          <a:noAutofit/>
        </a:bodyPr>
        <a:lstStyle/>
        <a:p>
          <a:pPr marL="0" lvl="0" indent="0" algn="l" defTabSz="800100" rtl="1">
            <a:lnSpc>
              <a:spcPct val="90000"/>
            </a:lnSpc>
            <a:spcBef>
              <a:spcPct val="0"/>
            </a:spcBef>
            <a:spcAft>
              <a:spcPct val="35000"/>
            </a:spcAft>
            <a:buNone/>
          </a:pPr>
          <a:r>
            <a:rPr lang="ar-SA" sz="1800" kern="1200" dirty="0">
              <a:latin typeface="Alexandria" pitchFamily="2" charset="-78"/>
              <a:cs typeface="Alexandria" pitchFamily="2" charset="-78"/>
            </a:rPr>
            <a:t>القدرة على فهم المشكلات المعقدة في العلاقات الإنسانية داخل العمل ووضع حلول أخلاقية لها.</a:t>
          </a:r>
          <a:endParaRPr lang="en-US" sz="1800" kern="1200" dirty="0">
            <a:latin typeface="Alexandria" pitchFamily="2" charset="-78"/>
            <a:cs typeface="Alexandria" pitchFamily="2" charset="-78"/>
          </a:endParaRPr>
        </a:p>
      </dsp:txBody>
      <dsp:txXfrm>
        <a:off x="743575" y="2311567"/>
        <a:ext cx="9722778" cy="1155581"/>
      </dsp:txXfrm>
    </dsp:sp>
    <dsp:sp modelId="{71C7FF77-9EAF-7940-B56E-DCE9882282A2}">
      <dsp:nvSpPr>
        <dsp:cNvPr id="0" name=""/>
        <dsp:cNvSpPr/>
      </dsp:nvSpPr>
      <dsp:spPr>
        <a:xfrm>
          <a:off x="21337" y="2167120"/>
          <a:ext cx="1444476" cy="1444476"/>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8/7/24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4992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8/7/24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8/7/24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8/7/24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8/7/24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8/7/24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8/7/24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4.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4.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4.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2.xml.rels><?xml version="1.0" encoding="UTF-8" standalone="yes"?>
<Relationships xmlns="http://schemas.openxmlformats.org/package/2006/relationships"><Relationship Id="rId3" Type="http://schemas.openxmlformats.org/officeDocument/2006/relationships/diagramData" Target="../diagrams/data11.xml"/><Relationship Id="rId7" Type="http://schemas.microsoft.com/office/2007/relationships/diagramDrawing" Target="../diagrams/drawing1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1.xml"/><Relationship Id="rId5" Type="http://schemas.openxmlformats.org/officeDocument/2006/relationships/diagramQuickStyle" Target="../diagrams/quickStyle11.xml"/><Relationship Id="rId4" Type="http://schemas.openxmlformats.org/officeDocument/2006/relationships/diagramLayout" Target="../diagrams/layout11.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12.xml"/><Relationship Id="rId7" Type="http://schemas.microsoft.com/office/2007/relationships/diagramDrawing" Target="../diagrams/drawing12.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2.xml"/><Relationship Id="rId5" Type="http://schemas.openxmlformats.org/officeDocument/2006/relationships/diagramQuickStyle" Target="../diagrams/quickStyle12.xml"/><Relationship Id="rId4" Type="http://schemas.openxmlformats.org/officeDocument/2006/relationships/diagramLayout" Target="../diagrams/layout1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35.xml.rels><?xml version="1.0" encoding="UTF-8" standalone="yes"?>
<Relationships xmlns="http://schemas.openxmlformats.org/package/2006/relationships"><Relationship Id="rId3" Type="http://schemas.openxmlformats.org/officeDocument/2006/relationships/diagramData" Target="../diagrams/data14.xml"/><Relationship Id="rId7" Type="http://schemas.microsoft.com/office/2007/relationships/diagramDrawing" Target="../diagrams/drawing14.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4.xml"/><Relationship Id="rId5" Type="http://schemas.openxmlformats.org/officeDocument/2006/relationships/diagramQuickStyle" Target="../diagrams/quickStyle14.xml"/><Relationship Id="rId4" Type="http://schemas.openxmlformats.org/officeDocument/2006/relationships/diagramLayout" Target="../diagrams/layout14.xml"/></Relationships>
</file>

<file path=ppt/slides/_rels/slide36.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6.xml"/><Relationship Id="rId7" Type="http://schemas.microsoft.com/office/2007/relationships/diagramDrawing" Target="../diagrams/drawing16.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6.xml"/><Relationship Id="rId5" Type="http://schemas.openxmlformats.org/officeDocument/2006/relationships/diagramQuickStyle" Target="../diagrams/quickStyle16.xml"/><Relationship Id="rId4" Type="http://schemas.openxmlformats.org/officeDocument/2006/relationships/diagramLayout" Target="../diagrams/layout16.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7.xml"/><Relationship Id="rId7" Type="http://schemas.microsoft.com/office/2007/relationships/diagramDrawing" Target="../diagrams/drawing17.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7.xml"/><Relationship Id="rId5" Type="http://schemas.openxmlformats.org/officeDocument/2006/relationships/diagramQuickStyle" Target="../diagrams/quickStyle17.xml"/><Relationship Id="rId4" Type="http://schemas.openxmlformats.org/officeDocument/2006/relationships/diagramLayout" Target="../diagrams/layout17.xml"/></Relationships>
</file>

<file path=ppt/slides/_rels/slide39.xml.rels><?xml version="1.0" encoding="UTF-8" standalone="yes"?>
<Relationships xmlns="http://schemas.openxmlformats.org/package/2006/relationships"><Relationship Id="rId8" Type="http://schemas.openxmlformats.org/officeDocument/2006/relationships/diagramColors" Target="../diagrams/colors18.xml"/><Relationship Id="rId3" Type="http://schemas.openxmlformats.org/officeDocument/2006/relationships/slideLayout" Target="../slideLayouts/slideLayout13.xml"/><Relationship Id="rId7" Type="http://schemas.openxmlformats.org/officeDocument/2006/relationships/diagramQuickStyle" Target="../diagrams/quickStyle18.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diagramLayout" Target="../diagrams/layout18.xml"/><Relationship Id="rId5" Type="http://schemas.openxmlformats.org/officeDocument/2006/relationships/diagramData" Target="../diagrams/data18.xml"/><Relationship Id="rId10" Type="http://schemas.openxmlformats.org/officeDocument/2006/relationships/image" Target="../media/image12.png"/><Relationship Id="rId4" Type="http://schemas.openxmlformats.org/officeDocument/2006/relationships/image" Target="../media/image4.png"/><Relationship Id="rId9" Type="http://schemas.microsoft.com/office/2007/relationships/diagramDrawing" Target="../diagrams/drawing18.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sp>
        <p:nvSpPr>
          <p:cNvPr id="30" name="TextBox 29"/>
          <p:cNvSpPr txBox="1"/>
          <p:nvPr/>
        </p:nvSpPr>
        <p:spPr>
          <a:xfrm>
            <a:off x="763270" y="3794125"/>
            <a:ext cx="5216525" cy="646331"/>
          </a:xfrm>
          <a:prstGeom prst="rect">
            <a:avLst/>
          </a:prstGeom>
          <a:noFill/>
        </p:spPr>
        <p:txBody>
          <a:bodyPr wrap="square" rtlCol="0">
            <a:spAutoFit/>
          </a:bodyPr>
          <a:lstStyle/>
          <a:p>
            <a:pPr algn="r"/>
            <a:r>
              <a:rPr lang="ar-SA" b="1" dirty="0">
                <a:latin typeface="Alexandria" charset="0"/>
                <a:cs typeface="Alexandria" charset="0"/>
              </a:rPr>
              <a:t>المحاضر: </a:t>
            </a:r>
          </a:p>
          <a:p>
            <a:pPr algn="r"/>
            <a:r>
              <a:rPr lang="ar-SA" b="1" dirty="0" err="1">
                <a:latin typeface="Alexandria" charset="0"/>
                <a:cs typeface="Alexandria" charset="0"/>
              </a:rPr>
              <a:t>ا.د</a:t>
            </a:r>
            <a:r>
              <a:rPr lang="ar-SA" b="1" dirty="0">
                <a:latin typeface="Alexandria" charset="0"/>
                <a:cs typeface="Alexandria" charset="0"/>
              </a:rPr>
              <a:t>/ إيناس عبد الحميد</a:t>
            </a:r>
            <a:endParaRPr lang="en-US" b="1" dirty="0">
              <a:latin typeface="Alexandria" charset="0"/>
              <a:cs typeface="Alexandria" charset="0"/>
            </a:endParaRPr>
          </a:p>
        </p:txBody>
      </p:sp>
      <p:sp>
        <p:nvSpPr>
          <p:cNvPr id="31" name="TextBox 30"/>
          <p:cNvSpPr txBox="1"/>
          <p:nvPr/>
        </p:nvSpPr>
        <p:spPr>
          <a:xfrm>
            <a:off x="673669" y="2424037"/>
            <a:ext cx="4214615" cy="523220"/>
          </a:xfrm>
          <a:prstGeom prst="rect">
            <a:avLst/>
          </a:prstGeom>
          <a:noFill/>
        </p:spPr>
        <p:txBody>
          <a:bodyPr wrap="none" rtlCol="0">
            <a:spAutoFit/>
          </a:bodyPr>
          <a:lstStyle/>
          <a:p>
            <a:r>
              <a:rPr lang="ar-SA" sz="2800" b="1" dirty="0">
                <a:solidFill>
                  <a:srgbClr val="00B0F0"/>
                </a:solidFill>
                <a:latin typeface="Alexandria" charset="0"/>
                <a:cs typeface="Alexandria" charset="0"/>
              </a:rPr>
              <a:t>أخلاقيات العلاقات العامة</a:t>
            </a:r>
            <a:endParaRPr lang="en-US" sz="2800" b="1" dirty="0">
              <a:solidFill>
                <a:srgbClr val="00B0F0"/>
              </a:solidFill>
              <a:latin typeface="Alexandria" charset="0"/>
              <a:cs typeface="Alexandria" charset="0"/>
            </a:endParaRPr>
          </a:p>
        </p:txBody>
      </p:sp>
      <p:sp>
        <p:nvSpPr>
          <p:cNvPr id="34" name="Rectangle: Rounded Corners 33"/>
          <p:cNvSpPr/>
          <p:nvPr/>
        </p:nvSpPr>
        <p:spPr>
          <a:xfrm>
            <a:off x="329269" y="5929382"/>
            <a:ext cx="321403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r>
              <a:rPr lang="en-US" b="1" dirty="0" err="1">
                <a:solidFill>
                  <a:schemeClr val="bg1"/>
                </a:solidFill>
                <a:latin typeface="Alexandria" charset="0"/>
                <a:cs typeface="Alexandria" charset="0"/>
              </a:rPr>
              <a:t>ا</a:t>
            </a:r>
            <a:r>
              <a:rPr lang="ar-SA" b="1" dirty="0">
                <a:solidFill>
                  <a:schemeClr val="bg1"/>
                </a:solidFill>
                <a:latin typeface="Alexandria" charset="0"/>
                <a:cs typeface="Alexandria" charset="0"/>
              </a:rPr>
              <a:t>لمحاضرة ١٠</a:t>
            </a:r>
            <a:endParaRPr lang="en-US" b="1" dirty="0">
              <a:solidFill>
                <a:schemeClr val="bg1"/>
              </a:solidFill>
              <a:latin typeface="Alexandria" charset="0"/>
              <a:cs typeface="Alexandria" charset="0"/>
            </a:endParaRPr>
          </a:p>
        </p:txBody>
      </p:sp>
      <p:sp>
        <p:nvSpPr>
          <p:cNvPr id="46" name="TextBox 45"/>
          <p:cNvSpPr txBox="1"/>
          <p:nvPr/>
        </p:nvSpPr>
        <p:spPr>
          <a:xfrm>
            <a:off x="329269" y="5104240"/>
            <a:ext cx="3038011" cy="646331"/>
          </a:xfrm>
          <a:prstGeom prst="rect">
            <a:avLst/>
          </a:prstGeom>
          <a:noFill/>
        </p:spPr>
        <p:txBody>
          <a:bodyPr wrap="none" rtlCol="0">
            <a:spAutoFit/>
          </a:bodyPr>
          <a:lstStyle/>
          <a:p>
            <a:r>
              <a:rPr lang="en-US" b="1" dirty="0">
                <a:latin typeface="Alexandria" charset="0"/>
              </a:rPr>
              <a:t>PRL637 </a:t>
            </a:r>
            <a:endParaRPr lang="ar-SA" b="1" dirty="0">
              <a:latin typeface="Alexandria" charset="0"/>
            </a:endParaRPr>
          </a:p>
          <a:p>
            <a:r>
              <a:rPr lang="ar-SA" b="1" dirty="0">
                <a:latin typeface="Alexandria" charset="0"/>
              </a:rPr>
              <a:t>برنامج الماجستير في  </a:t>
            </a:r>
            <a:r>
              <a:rPr lang="ar-EG" b="1" dirty="0">
                <a:latin typeface="Alexandria" charset="0"/>
              </a:rPr>
              <a:t>العلاقات العامة </a:t>
            </a:r>
            <a:endParaRPr lang="en-US" b="1" dirty="0">
              <a:latin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9192405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94282"/>
            <a:ext cx="10812720" cy="5198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r>
              <a:rPr lang="ar-EG" b="1" dirty="0">
                <a:solidFill>
                  <a:schemeClr val="tx1"/>
                </a:solidFill>
                <a:latin typeface="Alexandria" pitchFamily="2" charset="-78"/>
                <a:cs typeface="Alexandria" pitchFamily="2" charset="-78"/>
              </a:rPr>
              <a:t>خلاصة المحاضرة السابقة: </a:t>
            </a:r>
          </a:p>
          <a:p>
            <a:pPr algn="r" rtl="1">
              <a:lnSpc>
                <a:spcPct val="150000"/>
              </a:lnSpc>
            </a:pPr>
            <a:endParaRPr lang="ar-EG" b="1" dirty="0">
              <a:solidFill>
                <a:schemeClr val="tx1"/>
              </a:solidFill>
              <a:latin typeface="Alexandria" pitchFamily="2" charset="-78"/>
              <a:cs typeface="Alexandria" pitchFamily="2" charset="-78"/>
            </a:endParaRPr>
          </a:p>
          <a:p>
            <a:pPr algn="r" rtl="1">
              <a:lnSpc>
                <a:spcPct val="150000"/>
              </a:lnSpc>
            </a:pPr>
            <a:r>
              <a:rPr lang="ar-EG" dirty="0">
                <a:solidFill>
                  <a:schemeClr val="tx1"/>
                </a:solidFill>
                <a:latin typeface="Alexandria" pitchFamily="2" charset="-78"/>
                <a:cs typeface="Alexandria" pitchFamily="2" charset="-78"/>
              </a:rPr>
              <a:t>تناولنا في المحاضرة السابقة عددا من الموضوعات ذات الصلة بالاتجاهات الحديثة في أخلاقيات العلاقات العامة ومنها :</a:t>
            </a:r>
            <a:endParaRPr lang="en-US" sz="1800" dirty="0">
              <a:solidFill>
                <a:schemeClr val="tx1"/>
              </a:solidFill>
              <a:latin typeface="Alexandria" pitchFamily="2" charset="-78"/>
              <a:cs typeface="Alexandria" pitchFamily="2" charset="-78"/>
            </a:endParaRPr>
          </a:p>
          <a:p>
            <a:pPr marL="285750" indent="-285750" algn="r" rtl="1">
              <a:lnSpc>
                <a:spcPct val="150000"/>
              </a:lnSpc>
              <a:buFontTx/>
              <a:buChar char="-"/>
            </a:pPr>
            <a:r>
              <a:rPr lang="ar-SA" dirty="0">
                <a:solidFill>
                  <a:schemeClr val="tx1"/>
                </a:solidFill>
                <a:latin typeface="Alexandria" charset="0"/>
                <a:cs typeface="Alexandria" charset="0"/>
              </a:rPr>
              <a:t>الاستدامة وعلاقتها بأخلاقيات العلاقات العامة..</a:t>
            </a:r>
          </a:p>
          <a:p>
            <a:pPr marL="285750" indent="-285750" algn="r" rtl="1">
              <a:lnSpc>
                <a:spcPct val="150000"/>
              </a:lnSpc>
              <a:buFontTx/>
              <a:buChar char="-"/>
            </a:pPr>
            <a:r>
              <a:rPr lang="ar-SA" sz="1800" dirty="0">
                <a:solidFill>
                  <a:schemeClr val="tx1"/>
                </a:solidFill>
                <a:latin typeface="Alexandria" charset="0"/>
                <a:cs typeface="Alexandria" charset="0"/>
              </a:rPr>
              <a:t>كيف تدعم العلاقات العامة جهود الاستدامة؟ </a:t>
            </a:r>
          </a:p>
          <a:p>
            <a:pPr marL="285750" indent="-285750" algn="r" rtl="1">
              <a:lnSpc>
                <a:spcPct val="150000"/>
              </a:lnSpc>
              <a:buFontTx/>
              <a:buChar char="-"/>
            </a:pPr>
            <a:r>
              <a:rPr lang="ar-SA" sz="1800" dirty="0">
                <a:solidFill>
                  <a:schemeClr val="tx1"/>
                </a:solidFill>
                <a:latin typeface="Alexandria" charset="0"/>
                <a:cs typeface="Alexandria" charset="0"/>
              </a:rPr>
              <a:t>ما هي اتصالات الاستدامة؟</a:t>
            </a:r>
          </a:p>
          <a:p>
            <a:pPr marL="285750" indent="-285750" algn="r" rtl="1">
              <a:lnSpc>
                <a:spcPct val="150000"/>
              </a:lnSpc>
              <a:buFontTx/>
              <a:buChar char="-"/>
            </a:pPr>
            <a:r>
              <a:rPr lang="ar-SA" sz="1800" dirty="0">
                <a:solidFill>
                  <a:schemeClr val="tx1"/>
                </a:solidFill>
                <a:latin typeface="Alexandria" pitchFamily="2" charset="-78"/>
                <a:cs typeface="Alexandria" pitchFamily="2" charset="-78"/>
              </a:rPr>
              <a:t>استراتيجيات القيادة الأخلاقية لبناء الثقة داخل مجموعات العمل.</a:t>
            </a:r>
          </a:p>
          <a:p>
            <a:pPr marL="285750" indent="-285750" algn="r" rtl="1">
              <a:lnSpc>
                <a:spcPct val="150000"/>
              </a:lnSpc>
              <a:buFontTx/>
              <a:buChar char="-"/>
            </a:pPr>
            <a:r>
              <a:rPr lang="ar-EG" sz="1800" i="0" cap="all" dirty="0">
                <a:solidFill>
                  <a:schemeClr val="tx1"/>
                </a:solidFill>
                <a:effectLst/>
                <a:latin typeface="Alexandria" pitchFamily="2" charset="-78"/>
                <a:cs typeface="Alexandria" pitchFamily="2" charset="-78"/>
              </a:rPr>
              <a:t>القيادة بالقدوة وتعزيز القيادة الأخلاقية في فرق العمل والمؤسسات.</a:t>
            </a:r>
          </a:p>
          <a:p>
            <a:pPr marL="285750" indent="-285750" algn="r" rtl="1">
              <a:lnSpc>
                <a:spcPct val="150000"/>
              </a:lnSpc>
              <a:buFontTx/>
              <a:buChar char="-"/>
            </a:pPr>
            <a:r>
              <a:rPr lang="ar-EG" sz="1800" i="0" cap="all" dirty="0">
                <a:solidFill>
                  <a:schemeClr val="tx1"/>
                </a:solidFill>
                <a:effectLst/>
                <a:latin typeface="Alexandria" pitchFamily="2" charset="-78"/>
                <a:cs typeface="Alexandria" pitchFamily="2" charset="-78"/>
              </a:rPr>
              <a:t>بناء ثقافة اتخاذ القرار الأخلاقي.</a:t>
            </a:r>
            <a:endParaRPr lang="ar-SA" b="1" dirty="0">
              <a:solidFill>
                <a:schemeClr val="tx1"/>
              </a:solidFill>
              <a:latin typeface="Alexandria" charset="0"/>
              <a:cs typeface="Alexandria" charset="0"/>
            </a:endParaRPr>
          </a:p>
          <a:p>
            <a:pPr marL="285750" indent="-285750" algn="r" rtl="1">
              <a:lnSpc>
                <a:spcPct val="150000"/>
              </a:lnSpc>
              <a:buFontTx/>
              <a:buChar char="-"/>
            </a:pPr>
            <a:endParaRPr lang="ar-SA" b="1" dirty="0">
              <a:solidFill>
                <a:schemeClr val="tx1"/>
              </a:solidFill>
              <a:latin typeface="Alexandria" charset="0"/>
              <a:cs typeface="Alexandria" charset="0"/>
            </a:endParaRPr>
          </a:p>
          <a:p>
            <a:pPr marL="285750" indent="-285750" algn="r" rtl="1">
              <a:lnSpc>
                <a:spcPct val="150000"/>
              </a:lnSpc>
              <a:buFontTx/>
              <a:buChar char="-"/>
            </a:pPr>
            <a:endParaRPr lang="en-US" b="1" dirty="0">
              <a:solidFill>
                <a:schemeClr val="tx1"/>
              </a:solidFill>
              <a:latin typeface="Alexandria" charset="0"/>
              <a:cs typeface="Alexandria" charset="0"/>
            </a:endParaRPr>
          </a:p>
          <a:p>
            <a:pPr marL="285750" indent="-285750" algn="r" rtl="1">
              <a:lnSpc>
                <a:spcPct val="150000"/>
              </a:lnSpc>
              <a:buFontTx/>
              <a:buChar char="-"/>
            </a:pPr>
            <a:endParaRPr lang="ar-SA" sz="1800" b="1" dirty="0">
              <a:solidFill>
                <a:schemeClr val="tx1"/>
              </a:solidFill>
              <a:latin typeface="Alexandria" pitchFamily="2" charset="-78"/>
              <a:cs typeface="Alexandria" pitchFamily="2" charset="-78"/>
            </a:endParaRPr>
          </a:p>
          <a:p>
            <a:pPr marL="285750" indent="-285750" algn="r" rtl="1">
              <a:lnSpc>
                <a:spcPct val="150000"/>
              </a:lnSpc>
              <a:buFontTx/>
              <a:buChar char="-"/>
            </a:pPr>
            <a:endParaRPr lang="ar-EG" b="1" dirty="0">
              <a:solidFill>
                <a:schemeClr val="tx1"/>
              </a:solidFill>
              <a:latin typeface="Alexandria" pitchFamily="2" charset="-78"/>
              <a:cs typeface="Alexandria" pitchFamily="2" charset="-78"/>
            </a:endParaRPr>
          </a:p>
          <a:p>
            <a:pPr algn="r" rtl="1">
              <a:lnSpc>
                <a:spcPct val="150000"/>
              </a:lnSpc>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5684" y="17939"/>
            <a:ext cx="2305141" cy="1076343"/>
          </a:xfrm>
          <a:prstGeom prst="rect">
            <a:avLst/>
          </a:prstGeom>
        </p:spPr>
      </p:pic>
    </p:spTree>
    <p:extLst>
      <p:ext uri="{BB962C8B-B14F-4D97-AF65-F5344CB8AC3E}">
        <p14:creationId xmlns:p14="http://schemas.microsoft.com/office/powerpoint/2010/main" val="355791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5834743" y="702007"/>
            <a:ext cx="5223403" cy="369332"/>
          </a:xfrm>
          <a:prstGeom prst="rect">
            <a:avLst/>
          </a:prstGeom>
          <a:noFill/>
        </p:spPr>
        <p:txBody>
          <a:bodyPr wrap="square" rtlCol="0">
            <a:spAutoFit/>
          </a:bodyPr>
          <a:lstStyle/>
          <a:p>
            <a:pPr lvl="0" algn="r" rtl="1"/>
            <a:r>
              <a:rPr lang="ar-SA" b="1" dirty="0">
                <a:latin typeface="Alexandria" pitchFamily="2" charset="-78"/>
                <a:cs typeface="Alexandria" pitchFamily="2" charset="-78"/>
              </a:rPr>
              <a:t>في المحاضرة العاشرة:</a:t>
            </a:r>
            <a:endParaRPr lang="en-US" b="1" dirty="0">
              <a:latin typeface="Alexandria" pitchFamily="2" charset="-78"/>
              <a:cs typeface="Alexandria" pitchFamily="2" charset="-78"/>
            </a:endParaRPr>
          </a:p>
        </p:txBody>
      </p:sp>
      <p:sp>
        <p:nvSpPr>
          <p:cNvPr id="18" name="Rectangle 17"/>
          <p:cNvSpPr/>
          <p:nvPr/>
        </p:nvSpPr>
        <p:spPr>
          <a:xfrm>
            <a:off x="5384800" y="3505024"/>
            <a:ext cx="1447326"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sz="1400" dirty="0">
              <a:ea typeface="Roboto Light" panose="02000000000000000000" pitchFamily="2" charset="0"/>
            </a:endParaRPr>
          </a:p>
        </p:txBody>
      </p:sp>
      <p:sp>
        <p:nvSpPr>
          <p:cNvPr id="19" name="TextBox 18"/>
          <p:cNvSpPr txBox="1"/>
          <p:nvPr/>
        </p:nvSpPr>
        <p:spPr>
          <a:xfrm>
            <a:off x="5382697" y="3528595"/>
            <a:ext cx="1449430"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المحاضرة </a:t>
            </a:r>
            <a:endParaRPr lang="en-US" b="1" dirty="0">
              <a:solidFill>
                <a:schemeClr val="bg1"/>
              </a:solidFill>
              <a:latin typeface="Alexandria" charset="0"/>
              <a:cs typeface="Alexandria" charset="0"/>
            </a:endParaRPr>
          </a:p>
        </p:txBody>
      </p:sp>
      <p:sp>
        <p:nvSpPr>
          <p:cNvPr id="23" name="TextBox 22"/>
          <p:cNvSpPr txBox="1"/>
          <p:nvPr/>
        </p:nvSpPr>
        <p:spPr>
          <a:xfrm>
            <a:off x="5435599" y="3970673"/>
            <a:ext cx="1398631" cy="369332"/>
          </a:xfrm>
          <a:prstGeom prst="rect">
            <a:avLst/>
          </a:prstGeom>
          <a:noFill/>
        </p:spPr>
        <p:txBody>
          <a:bodyPr wrap="square" rtlCol="0">
            <a:spAutoFit/>
          </a:bodyPr>
          <a:lstStyle/>
          <a:p>
            <a:pPr marL="0" algn="ctr" defTabSz="914400" rtl="1" eaLnBrk="1" latinLnBrk="0" hangingPunct="1"/>
            <a:r>
              <a:rPr lang="ar-SA" b="1" dirty="0">
                <a:solidFill>
                  <a:schemeClr val="bg1"/>
                </a:solidFill>
                <a:latin typeface="Alexandria" charset="0"/>
                <a:cs typeface="Alexandria" charset="0"/>
              </a:rPr>
              <a:t>١٠</a:t>
            </a:r>
            <a:endParaRPr lang="en-US"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2378C87-1A42-0641-AC29-A649EEC3E832}"/>
              </a:ext>
            </a:extLst>
          </p:cNvPr>
          <p:cNvSpPr txBox="1"/>
          <p:nvPr/>
        </p:nvSpPr>
        <p:spPr>
          <a:xfrm>
            <a:off x="180431" y="1433558"/>
            <a:ext cx="5654312" cy="2636043"/>
          </a:xfrm>
          <a:prstGeom prst="rect">
            <a:avLst/>
          </a:prstGeom>
          <a:noFill/>
        </p:spPr>
        <p:txBody>
          <a:bodyPr wrap="square" rtlCol="0">
            <a:spAutoFit/>
          </a:bodyPr>
          <a:lstStyle/>
          <a:p>
            <a:pPr marL="285750" lvl="0" indent="-285750" algn="r" rtl="1">
              <a:lnSpc>
                <a:spcPct val="150000"/>
              </a:lnSpc>
              <a:buFont typeface="Wingdings" pitchFamily="2" charset="2"/>
              <a:buChar char="v"/>
            </a:pPr>
            <a:r>
              <a:rPr lang="ar-SA" sz="1600" b="1" dirty="0">
                <a:latin typeface="Alexandria" pitchFamily="2" charset="-78"/>
                <a:cs typeface="Alexandria" pitchFamily="2" charset="-78"/>
              </a:rPr>
              <a:t>حملات العلاقات العامة والممارسات الأخلاقية في اعدادها وتنفيذها.</a:t>
            </a:r>
          </a:p>
          <a:p>
            <a:pPr marL="285750" lvl="0" indent="-285750" algn="r" rtl="1">
              <a:lnSpc>
                <a:spcPct val="150000"/>
              </a:lnSpc>
              <a:buFont typeface="Wingdings" pitchFamily="2" charset="2"/>
              <a:buChar char="v"/>
            </a:pPr>
            <a:endParaRPr lang="ar-SA" sz="1600" b="1" dirty="0">
              <a:latin typeface="Alexandria" pitchFamily="2" charset="-78"/>
              <a:cs typeface="Alexandria" pitchFamily="2" charset="-78"/>
            </a:endParaRPr>
          </a:p>
          <a:p>
            <a:pPr lvl="0" algn="r" rtl="1">
              <a:lnSpc>
                <a:spcPct val="150000"/>
              </a:lnSpc>
            </a:pPr>
            <a:endParaRPr lang="ar-SA" sz="1600" b="1" dirty="0">
              <a:latin typeface="Alexandria" pitchFamily="2" charset="-78"/>
              <a:cs typeface="Alexandria" pitchFamily="2" charset="-78"/>
            </a:endParaRPr>
          </a:p>
          <a:p>
            <a:pPr lvl="0" algn="r" rtl="1">
              <a:lnSpc>
                <a:spcPct val="150000"/>
              </a:lnSpc>
            </a:pPr>
            <a:endParaRPr lang="ar-SA" sz="1600" b="1" dirty="0">
              <a:latin typeface="Alexandria" pitchFamily="2" charset="-78"/>
              <a:cs typeface="Alexandria" pitchFamily="2" charset="-78"/>
            </a:endParaRPr>
          </a:p>
          <a:p>
            <a:pPr lvl="0" algn="r" rtl="1">
              <a:lnSpc>
                <a:spcPct val="150000"/>
              </a:lnSpc>
            </a:pPr>
            <a:endParaRPr lang="en-US" sz="1600" b="1" dirty="0">
              <a:latin typeface="Alexandria" pitchFamily="2" charset="-78"/>
              <a:cs typeface="Alexandria" pitchFamily="2" charset="-78"/>
            </a:endParaRPr>
          </a:p>
          <a:p>
            <a:pPr marL="285750" indent="-285750" algn="r">
              <a:lnSpc>
                <a:spcPct val="150000"/>
              </a:lnSpc>
              <a:buFont typeface="Wingdings" pitchFamily="2" charset="2"/>
              <a:buChar char="v"/>
            </a:pPr>
            <a:endParaRPr lang="en-US" sz="1600" b="1" dirty="0">
              <a:latin typeface="Alexandria" pitchFamily="2" charset="-78"/>
              <a:cs typeface="Alexandria" pitchFamily="2" charset="-78"/>
            </a:endParaRPr>
          </a:p>
        </p:txBody>
      </p:sp>
      <p:sp>
        <p:nvSpPr>
          <p:cNvPr id="2" name="TextBox 1">
            <a:extLst>
              <a:ext uri="{FF2B5EF4-FFF2-40B4-BE49-F238E27FC236}">
                <a16:creationId xmlns:a16="http://schemas.microsoft.com/office/drawing/2014/main" id="{F24FA8FA-82CD-B34D-AD6D-7B5E182260BF}"/>
              </a:ext>
            </a:extLst>
          </p:cNvPr>
          <p:cNvSpPr txBox="1"/>
          <p:nvPr/>
        </p:nvSpPr>
        <p:spPr>
          <a:xfrm>
            <a:off x="769303" y="2336800"/>
            <a:ext cx="4934364" cy="789319"/>
          </a:xfrm>
          <a:prstGeom prst="rect">
            <a:avLst/>
          </a:prstGeom>
          <a:noFill/>
        </p:spPr>
        <p:txBody>
          <a:bodyPr wrap="none" rtlCol="0">
            <a:spAutoFit/>
          </a:bodyPr>
          <a:lstStyle/>
          <a:p>
            <a:pPr marL="285750" indent="-285750" algn="r" rtl="1">
              <a:lnSpc>
                <a:spcPct val="150000"/>
              </a:lnSpc>
              <a:buFont typeface="Wingdings" pitchFamily="2" charset="2"/>
              <a:buChar char="v"/>
            </a:pPr>
            <a:r>
              <a:rPr lang="ar-SA" sz="1600" b="1" dirty="0">
                <a:latin typeface="Alexandria" pitchFamily="2" charset="-78"/>
                <a:cs typeface="Alexandria" pitchFamily="2" charset="-78"/>
              </a:rPr>
              <a:t>تحليل المهارات اللازمة لممارسي العلاقات العامة </a:t>
            </a:r>
            <a:endParaRPr lang="en-US" sz="1600" b="1"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     بمعايير أخلاقية.</a:t>
            </a:r>
            <a:r>
              <a:rPr lang="en-US" sz="1600" b="1" dirty="0">
                <a:latin typeface="Alexandria" pitchFamily="2" charset="-78"/>
                <a:cs typeface="Alexandria" pitchFamily="2" charset="-78"/>
              </a:rPr>
              <a:t> </a:t>
            </a:r>
          </a:p>
        </p:txBody>
      </p:sp>
    </p:spTree>
    <p:extLst>
      <p:ext uri="{BB962C8B-B14F-4D97-AF65-F5344CB8AC3E}">
        <p14:creationId xmlns:p14="http://schemas.microsoft.com/office/powerpoint/2010/main" val="101372361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669175" y="952845"/>
            <a:ext cx="8522825" cy="54042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0" y="1483270"/>
            <a:ext cx="11971928" cy="474489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solidFill>
                <a:schemeClr val="tx1"/>
              </a:solidFill>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D98E0FC1-F6EE-D8A6-2910-B799745CB8EB}"/>
              </a:ext>
            </a:extLst>
          </p:cNvPr>
          <p:cNvSpPr txBox="1"/>
          <p:nvPr/>
        </p:nvSpPr>
        <p:spPr>
          <a:xfrm>
            <a:off x="3669175" y="1049120"/>
            <a:ext cx="8461097" cy="369332"/>
          </a:xfrm>
          <a:prstGeom prst="rect">
            <a:avLst/>
          </a:prstGeom>
          <a:noFill/>
        </p:spPr>
        <p:txBody>
          <a:bodyPr wrap="square">
            <a:spAutoFit/>
          </a:bodyPr>
          <a:lstStyle/>
          <a:p>
            <a:pPr marL="0" algn="r" defTabSz="914400" rtl="1" eaLnBrk="1" latinLnBrk="0" hangingPunct="1"/>
            <a:r>
              <a:rPr lang="ar-SA" sz="1800" b="1" dirty="0">
                <a:solidFill>
                  <a:schemeClr val="bg1"/>
                </a:solidFill>
                <a:latin typeface="Alexandria" pitchFamily="2" charset="-78"/>
                <a:cs typeface="Alexandria" pitchFamily="2" charset="-78"/>
              </a:rPr>
              <a:t>أولا : حملات العلاقات العامة والممارسات الأخلاقية في اعدادها وتنفيذها</a:t>
            </a:r>
            <a:endParaRPr lang="en-US" dirty="0">
              <a:solidFill>
                <a:schemeClr val="bg1"/>
              </a:solidFill>
            </a:endParaRPr>
          </a:p>
        </p:txBody>
      </p:sp>
      <p:sp>
        <p:nvSpPr>
          <p:cNvPr id="11" name="AutoShape 8">
            <a:extLst>
              <a:ext uri="{FF2B5EF4-FFF2-40B4-BE49-F238E27FC236}">
                <a16:creationId xmlns:a16="http://schemas.microsoft.com/office/drawing/2014/main" id="{3FF0370A-07A0-3F09-C8E5-CB3FEA3ADA85}"/>
              </a:ext>
            </a:extLst>
          </p:cNvPr>
          <p:cNvSpPr>
            <a:spLocks noGrp="1" noChangeAspect="1" noChangeArrowheads="1"/>
          </p:cNvSpPr>
          <p:nvPr>
            <p:ph sz="half" idx="2"/>
          </p:nvPr>
        </p:nvSpPr>
        <p:spPr bwMode="auto">
          <a:xfrm>
            <a:off x="180431" y="1547739"/>
            <a:ext cx="7557883" cy="474489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a:bodyPr>
          <a:lstStyle/>
          <a:p>
            <a:pPr marL="0" indent="0" algn="just" rtl="1">
              <a:lnSpc>
                <a:spcPct val="200000"/>
              </a:lnSpc>
              <a:buNone/>
            </a:pPr>
            <a:r>
              <a:rPr lang="ar-EG" sz="1600" b="1" i="0" dirty="0">
                <a:solidFill>
                  <a:srgbClr val="333333"/>
                </a:solidFill>
                <a:effectLst/>
                <a:latin typeface="Alexandria" pitchFamily="2" charset="-78"/>
                <a:cs typeface="Alexandria" pitchFamily="2" charset="-78"/>
              </a:rPr>
              <a:t>حملات العلاقات العامة </a:t>
            </a:r>
            <a:r>
              <a:rPr lang="ar-EG" sz="1600" dirty="0">
                <a:solidFill>
                  <a:srgbClr val="333333"/>
                </a:solidFill>
                <a:latin typeface="Alexandria" pitchFamily="2" charset="-78"/>
                <a:cs typeface="Alexandria" pitchFamily="2" charset="-78"/>
              </a:rPr>
              <a:t>هي مجموعة من الأنشطة المخطط لها التي تهدف إلى بناء صورة إيجابية عن مؤسسة أو فرد معين لدى الجمهور المستهدف. هذه الحملات تركز على </a:t>
            </a:r>
            <a:r>
              <a:rPr lang="ar-EG" sz="1600" b="1" dirty="0">
                <a:solidFill>
                  <a:srgbClr val="333333"/>
                </a:solidFill>
                <a:latin typeface="Alexandria" pitchFamily="2" charset="-78"/>
                <a:cs typeface="Alexandria" pitchFamily="2" charset="-78"/>
              </a:rPr>
              <a:t>بناء علاقات قوية </a:t>
            </a:r>
            <a:r>
              <a:rPr lang="ar-EG" sz="1600" dirty="0">
                <a:solidFill>
                  <a:srgbClr val="333333"/>
                </a:solidFill>
                <a:latin typeface="Alexandria" pitchFamily="2" charset="-78"/>
                <a:cs typeface="Alexandria" pitchFamily="2" charset="-78"/>
              </a:rPr>
              <a:t>مع مختلف شرائح الجمهور، مثل العملاء، المستثمرين، وسائل الإعلام، والمجتمع المحلي، بهدف التأثير على آرائهم ومواقفهم.</a:t>
            </a:r>
          </a:p>
          <a:p>
            <a:pPr algn="just" rtl="1">
              <a:lnSpc>
                <a:spcPct val="200000"/>
              </a:lnSpc>
            </a:pPr>
            <a:r>
              <a:rPr lang="ar-EG" sz="1600" b="0" i="0" dirty="0">
                <a:solidFill>
                  <a:srgbClr val="333333"/>
                </a:solidFill>
                <a:effectLst/>
                <a:latin typeface="Alexandria" pitchFamily="2" charset="-78"/>
                <a:cs typeface="Alexandria" pitchFamily="2" charset="-78"/>
              </a:rPr>
              <a:t>أنشطة الحملة تعمل </a:t>
            </a:r>
            <a:r>
              <a:rPr lang="ar-EG" sz="1600" b="1" i="0" dirty="0">
                <a:solidFill>
                  <a:srgbClr val="333333"/>
                </a:solidFill>
                <a:effectLst/>
                <a:latin typeface="Alexandria" pitchFamily="2" charset="-78"/>
                <a:cs typeface="Alexandria" pitchFamily="2" charset="-78"/>
              </a:rPr>
              <a:t>نحو هدف مشترك</a:t>
            </a:r>
            <a:r>
              <a:rPr lang="ar-EG" sz="1600" dirty="0">
                <a:solidFill>
                  <a:srgbClr val="333333"/>
                </a:solidFill>
                <a:latin typeface="Alexandria" pitchFamily="2" charset="-78"/>
                <a:cs typeface="Alexandria" pitchFamily="2" charset="-78"/>
              </a:rPr>
              <a:t>،</a:t>
            </a:r>
            <a:r>
              <a:rPr lang="ar-EG" sz="1600" b="0" i="0" dirty="0">
                <a:solidFill>
                  <a:srgbClr val="333333"/>
                </a:solidFill>
                <a:effectLst/>
                <a:latin typeface="Alexandria" pitchFamily="2" charset="-78"/>
                <a:cs typeface="Alexandria" pitchFamily="2" charset="-78"/>
              </a:rPr>
              <a:t> وعادة ما يتم تحديد إطار زمني محدد لها. اعتمادًا على الهدف وما تسعى للوصول اليه ، قد تختلف الأنشطة عن بعضها البعض ولا توجد حملتان متماثلتان. تفضل العديد من الشركات الحصول على مساعدة من الخبراء لتنفيذ حملة علاقات عامة.</a:t>
            </a:r>
            <a:endParaRPr lang="en-US" sz="1600" dirty="0">
              <a:solidFill>
                <a:schemeClr val="tx1"/>
              </a:solidFill>
              <a:latin typeface="Alexandria" pitchFamily="2" charset="-78"/>
              <a:cs typeface="Alexandria" pitchFamily="2" charset="-78"/>
            </a:endParaRPr>
          </a:p>
          <a:p>
            <a:pPr marL="228600" indent="-228600" algn="just" defTabSz="914400" rtl="1" eaLnBrk="1" latinLnBrk="0" hangingPunct="1">
              <a:lnSpc>
                <a:spcPct val="200000"/>
              </a:lnSpc>
              <a:spcBef>
                <a:spcPts val="1000"/>
              </a:spcBef>
              <a:buFont typeface="Arial" panose="020B0604020202020204" pitchFamily="34" charset="0"/>
              <a:buChar char="•"/>
            </a:pPr>
            <a:endParaRPr lang="en-EG" sz="1600" dirty="0">
              <a:latin typeface="Alexandria" pitchFamily="2" charset="-78"/>
              <a:cs typeface="Alexandria" pitchFamily="2" charset="-78"/>
            </a:endParaRPr>
          </a:p>
        </p:txBody>
      </p:sp>
      <p:pic>
        <p:nvPicPr>
          <p:cNvPr id="12" name="Picture 11">
            <a:extLst>
              <a:ext uri="{FF2B5EF4-FFF2-40B4-BE49-F238E27FC236}">
                <a16:creationId xmlns:a16="http://schemas.microsoft.com/office/drawing/2014/main" id="{72CE9ED1-0DF3-3BAB-0222-B0E28F19239E}"/>
              </a:ext>
            </a:extLst>
          </p:cNvPr>
          <p:cNvPicPr>
            <a:picLocks noChangeAspect="1"/>
          </p:cNvPicPr>
          <p:nvPr/>
        </p:nvPicPr>
        <p:blipFill>
          <a:blip r:embed="rId3"/>
          <a:stretch>
            <a:fillRect/>
          </a:stretch>
        </p:blipFill>
        <p:spPr>
          <a:xfrm>
            <a:off x="7738314" y="1483269"/>
            <a:ext cx="4233614" cy="4809361"/>
          </a:xfrm>
          <a:prstGeom prst="rect">
            <a:avLst/>
          </a:prstGeom>
        </p:spPr>
      </p:pic>
    </p:spTree>
    <p:extLst>
      <p:ext uri="{BB962C8B-B14F-4D97-AF65-F5344CB8AC3E}">
        <p14:creationId xmlns:p14="http://schemas.microsoft.com/office/powerpoint/2010/main" val="47278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0" y="955964"/>
            <a:ext cx="11983991" cy="53366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endParaRPr lang="en-US" sz="1600"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47288"/>
            <a:ext cx="2305141" cy="1076343"/>
          </a:xfrm>
          <a:prstGeom prst="rect">
            <a:avLst/>
          </a:prstGeom>
        </p:spPr>
      </p:pic>
      <p:sp>
        <p:nvSpPr>
          <p:cNvPr id="6" name="Content Placeholder 5">
            <a:extLst>
              <a:ext uri="{FF2B5EF4-FFF2-40B4-BE49-F238E27FC236}">
                <a16:creationId xmlns:a16="http://schemas.microsoft.com/office/drawing/2014/main" id="{FF1F3F52-2260-A452-8148-974C832759DB}"/>
              </a:ext>
            </a:extLst>
          </p:cNvPr>
          <p:cNvSpPr>
            <a:spLocks noGrp="1"/>
          </p:cNvSpPr>
          <p:nvPr>
            <p:ph sz="half" idx="2"/>
          </p:nvPr>
        </p:nvSpPr>
        <p:spPr>
          <a:xfrm>
            <a:off x="4128656" y="955963"/>
            <a:ext cx="7841671" cy="5336667"/>
          </a:xfrm>
        </p:spPr>
        <p:txBody>
          <a:bodyPr>
            <a:normAutofit/>
          </a:bodyPr>
          <a:lstStyle/>
          <a:p>
            <a:pPr marL="0" algn="r" defTabSz="914400" rtl="1" eaLnBrk="1" latinLnBrk="0" hangingPunct="1">
              <a:lnSpc>
                <a:spcPct val="150000"/>
              </a:lnSpc>
            </a:pPr>
            <a:r>
              <a:rPr lang="ar-EG" sz="1800" dirty="0">
                <a:solidFill>
                  <a:schemeClr val="tx1"/>
                </a:solidFill>
                <a:latin typeface="Alexandria" pitchFamily="2" charset="-78"/>
                <a:cs typeface="Alexandria" pitchFamily="2" charset="-78"/>
              </a:rPr>
              <a:t>تمنح حملة العلاقات العامة الجمهور فرصة لمعرفة المزيد عن العلامة التجارية </a:t>
            </a:r>
            <a:r>
              <a:rPr lang="ar-EG" sz="1800" b="1" dirty="0">
                <a:solidFill>
                  <a:schemeClr val="accent5"/>
                </a:solidFill>
                <a:latin typeface="Alexandria" pitchFamily="2" charset="-78"/>
                <a:cs typeface="Alexandria" pitchFamily="2" charset="-78"/>
              </a:rPr>
              <a:t>دون ضغوط تسويقية أو مبيعات</a:t>
            </a:r>
            <a:r>
              <a:rPr lang="ar-EG" sz="1800" dirty="0">
                <a:solidFill>
                  <a:schemeClr val="tx1"/>
                </a:solidFill>
                <a:latin typeface="Alexandria" pitchFamily="2" charset="-78"/>
                <a:cs typeface="Alexandria" pitchFamily="2" charset="-78"/>
              </a:rPr>
              <a:t>.</a:t>
            </a:r>
          </a:p>
          <a:p>
            <a:pPr marL="0" algn="r" defTabSz="914400" rtl="1" eaLnBrk="1" latinLnBrk="0" hangingPunct="1">
              <a:lnSpc>
                <a:spcPct val="150000"/>
              </a:lnSpc>
            </a:pPr>
            <a:r>
              <a:rPr lang="ar-EG" sz="1800" dirty="0">
                <a:solidFill>
                  <a:schemeClr val="tx1"/>
                </a:solidFill>
                <a:latin typeface="Alexandria" pitchFamily="2" charset="-78"/>
                <a:cs typeface="Alexandria" pitchFamily="2" charset="-78"/>
              </a:rPr>
              <a:t>فالحملات الجيدة ذات مصداقية أكبر مع جمهورها وبناء علاقات إعلامية أقوى. تصبح هويات العلامات التجارية أقوى وأكثر</a:t>
            </a:r>
          </a:p>
          <a:p>
            <a:pPr marL="0" algn="r" defTabSz="914400" rtl="1" eaLnBrk="1" latinLnBrk="0" hangingPunct="1">
              <a:lnSpc>
                <a:spcPct val="150000"/>
              </a:lnSpc>
            </a:pPr>
            <a:r>
              <a:rPr lang="ar-EG" sz="1800" dirty="0">
                <a:solidFill>
                  <a:schemeClr val="tx1"/>
                </a:solidFill>
                <a:latin typeface="Alexandria" pitchFamily="2" charset="-78"/>
                <a:cs typeface="Alexandria" pitchFamily="2" charset="-78"/>
              </a:rPr>
              <a:t>بعض حملات العلاقات العامة ليست أكثر من مجرد بيان صحفي مكتوب بشكل جيد يتم توزيعه على شبكات إعلامية كبيرة - على سبيل المثال عبر خدمة التوزيع الصحفي ، يمكن لوسائل الإعلام الإخبارية والمدونات والناشرين الآخرين التقاط البيان الصحفي ومشاركته على قنواتهم. يمكن مشاركة نفس البيان الصحفي على قنوات. المؤسسة أيضًا، مثل موقع الويب والمدونة وقائمة المشتركين في البريد الإلكتروني ووسائل التواصل الاجتماعي.</a:t>
            </a:r>
            <a:endParaRPr lang="en-EG" sz="1800" dirty="0"/>
          </a:p>
        </p:txBody>
      </p:sp>
      <p:pic>
        <p:nvPicPr>
          <p:cNvPr id="8" name="Picture 7">
            <a:extLst>
              <a:ext uri="{FF2B5EF4-FFF2-40B4-BE49-F238E27FC236}">
                <a16:creationId xmlns:a16="http://schemas.microsoft.com/office/drawing/2014/main" id="{A9939ED1-5574-6E3A-A39F-5E1B8ED3AEFE}"/>
              </a:ext>
            </a:extLst>
          </p:cNvPr>
          <p:cNvPicPr>
            <a:picLocks noChangeAspect="1"/>
          </p:cNvPicPr>
          <p:nvPr/>
        </p:nvPicPr>
        <p:blipFill>
          <a:blip r:embed="rId3"/>
          <a:stretch>
            <a:fillRect/>
          </a:stretch>
        </p:blipFill>
        <p:spPr>
          <a:xfrm>
            <a:off x="-1" y="1454728"/>
            <a:ext cx="4239491" cy="4837902"/>
          </a:xfrm>
          <a:prstGeom prst="rect">
            <a:avLst/>
          </a:prstGeom>
        </p:spPr>
      </p:pic>
    </p:spTree>
    <p:extLst>
      <p:ext uri="{BB962C8B-B14F-4D97-AF65-F5344CB8AC3E}">
        <p14:creationId xmlns:p14="http://schemas.microsoft.com/office/powerpoint/2010/main" val="24098268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57227" y="2053312"/>
            <a:ext cx="10927770" cy="425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br>
              <a:rPr lang="ar-EG" dirty="0">
                <a:solidFill>
                  <a:schemeClr val="tx1"/>
                </a:solidFill>
                <a:latin typeface="Alexandria" pitchFamily="2" charset="-78"/>
                <a:cs typeface="Alexandria" pitchFamily="2" charset="-78"/>
              </a:rPr>
            </a:br>
            <a:endParaRPr lang="en-US" dirty="0">
              <a:solidFill>
                <a:schemeClr val="tx1"/>
              </a:solidFill>
              <a:latin typeface="Alexandria" pitchFamily="2" charset="-78"/>
              <a:cs typeface="Alexandria" pitchFamily="2" charset="-78"/>
            </a:endParaRPr>
          </a:p>
        </p:txBody>
      </p:sp>
      <p:sp>
        <p:nvSpPr>
          <p:cNvPr id="24" name="TextBox 23"/>
          <p:cNvSpPr txBox="1"/>
          <p:nvPr/>
        </p:nvSpPr>
        <p:spPr>
          <a:xfrm>
            <a:off x="7563010" y="937438"/>
            <a:ext cx="4121987"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r>
              <a:rPr lang="ar-SA" dirty="0">
                <a:solidFill>
                  <a:srgbClr val="2D3956"/>
                </a:solidFill>
                <a:latin typeface="Alexandria" charset="0"/>
                <a:cs typeface="Alexandria" charset="0"/>
              </a:rPr>
              <a:t>مثال لحملة علاقات عامة</a:t>
            </a: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Picture 7">
            <a:extLst>
              <a:ext uri="{FF2B5EF4-FFF2-40B4-BE49-F238E27FC236}">
                <a16:creationId xmlns:a16="http://schemas.microsoft.com/office/drawing/2014/main" id="{7B7D702B-7C79-4EED-2CFA-BF9429279C25}"/>
              </a:ext>
            </a:extLst>
          </p:cNvPr>
          <p:cNvPicPr>
            <a:picLocks noChangeAspect="1"/>
          </p:cNvPicPr>
          <p:nvPr/>
        </p:nvPicPr>
        <p:blipFill>
          <a:blip r:embed="rId3"/>
          <a:stretch>
            <a:fillRect/>
          </a:stretch>
        </p:blipFill>
        <p:spPr>
          <a:xfrm>
            <a:off x="757227" y="2053313"/>
            <a:ext cx="3685959" cy="4239318"/>
          </a:xfrm>
          <a:prstGeom prst="rect">
            <a:avLst/>
          </a:prstGeom>
        </p:spPr>
      </p:pic>
      <p:sp>
        <p:nvSpPr>
          <p:cNvPr id="13" name="Content Placeholder 12">
            <a:extLst>
              <a:ext uri="{FF2B5EF4-FFF2-40B4-BE49-F238E27FC236}">
                <a16:creationId xmlns:a16="http://schemas.microsoft.com/office/drawing/2014/main" id="{2F81F247-6611-EC2C-47BD-7BEB8AF6CF36}"/>
              </a:ext>
            </a:extLst>
          </p:cNvPr>
          <p:cNvSpPr>
            <a:spLocks noGrp="1"/>
          </p:cNvSpPr>
          <p:nvPr>
            <p:ph sz="half" idx="2"/>
          </p:nvPr>
        </p:nvSpPr>
        <p:spPr>
          <a:xfrm>
            <a:off x="4170218" y="2053311"/>
            <a:ext cx="7514779" cy="4123652"/>
          </a:xfrm>
        </p:spPr>
        <p:txBody>
          <a:bodyPr>
            <a:normAutofit/>
          </a:bodyPr>
          <a:lstStyle/>
          <a:p>
            <a:pPr marL="228600" indent="-228600" algn="r" defTabSz="914400" rtl="1" eaLnBrk="1" latinLnBrk="0" hangingPunct="1">
              <a:lnSpc>
                <a:spcPct val="150000"/>
              </a:lnSpc>
              <a:spcBef>
                <a:spcPts val="1000"/>
              </a:spcBef>
              <a:buFont typeface="Arial" panose="020B0604020202020204" pitchFamily="34" charset="0"/>
              <a:buChar char="•"/>
            </a:pPr>
            <a:r>
              <a:rPr lang="ar-EG" sz="1800" dirty="0">
                <a:latin typeface="Alexandria" pitchFamily="2" charset="-78"/>
                <a:cs typeface="Alexandria" pitchFamily="2" charset="-78"/>
              </a:rPr>
              <a:t>لقد ركزت شركة </a:t>
            </a:r>
            <a:r>
              <a:rPr lang="en-US" sz="1800" dirty="0">
                <a:latin typeface="Alexandria" pitchFamily="2" charset="-78"/>
                <a:cs typeface="Alexandria" pitchFamily="2" charset="-78"/>
              </a:rPr>
              <a:t>LEGO </a:t>
            </a:r>
            <a:r>
              <a:rPr lang="ar-SA" sz="1800" dirty="0">
                <a:latin typeface="Alexandria" pitchFamily="2" charset="-78"/>
                <a:cs typeface="Alexandria" pitchFamily="2" charset="-78"/>
              </a:rPr>
              <a:t> </a:t>
            </a:r>
            <a:r>
              <a:rPr lang="ar-EG" sz="1800" dirty="0">
                <a:latin typeface="Alexandria" pitchFamily="2" charset="-78"/>
                <a:cs typeface="Alexandria" pitchFamily="2" charset="-78"/>
              </a:rPr>
              <a:t>دائمًا على تنمية الطفولة والمرح، لذلك تتضمن استراتيجية العلاقات العامة الخاصة بها تقديم خدمات للمجتمع في هذا الإطار.</a:t>
            </a:r>
          </a:p>
          <a:p>
            <a:pPr marL="228600" indent="-228600" algn="r" defTabSz="914400" rtl="1" eaLnBrk="1" latinLnBrk="0" hangingPunct="1">
              <a:lnSpc>
                <a:spcPct val="150000"/>
              </a:lnSpc>
              <a:spcBef>
                <a:spcPts val="1000"/>
              </a:spcBef>
              <a:buFont typeface="Arial" panose="020B0604020202020204" pitchFamily="34" charset="0"/>
              <a:buChar char="•"/>
            </a:pPr>
            <a:r>
              <a:rPr lang="ar-EG" sz="1800" dirty="0">
                <a:latin typeface="Alexandria" pitchFamily="2" charset="-78"/>
                <a:cs typeface="Alexandria" pitchFamily="2" charset="-78"/>
              </a:rPr>
              <a:t> تبرعت الشركة مؤخرًا بـ 600 مجموعة مكعبات لبناء ماسح ضوئي للتصوير بالرنين المغناطيسي </a:t>
            </a:r>
            <a:r>
              <a:rPr lang="en-US" sz="1800" dirty="0">
                <a:latin typeface="Alexandria" pitchFamily="2" charset="-78"/>
                <a:cs typeface="Alexandria" pitchFamily="2" charset="-78"/>
              </a:rPr>
              <a:t>MRI) </a:t>
            </a:r>
            <a:r>
              <a:rPr lang="ar-SA" sz="1800" dirty="0">
                <a:latin typeface="Alexandria" pitchFamily="2" charset="-78"/>
                <a:cs typeface="Alexandria" pitchFamily="2" charset="-78"/>
              </a:rPr>
              <a:t> ) </a:t>
            </a:r>
            <a:r>
              <a:rPr lang="ar-EG" sz="1800" dirty="0">
                <a:latin typeface="Alexandria" pitchFamily="2" charset="-78"/>
                <a:cs typeface="Alexandria" pitchFamily="2" charset="-78"/>
              </a:rPr>
              <a:t>من </a:t>
            </a:r>
            <a:r>
              <a:rPr lang="en-US" sz="1800" dirty="0">
                <a:latin typeface="Alexandria" pitchFamily="2" charset="-78"/>
                <a:cs typeface="Alexandria" pitchFamily="2" charset="-78"/>
              </a:rPr>
              <a:t>LEGO </a:t>
            </a:r>
            <a:r>
              <a:rPr lang="ar-SA" sz="1800" dirty="0">
                <a:latin typeface="Alexandria" pitchFamily="2" charset="-78"/>
                <a:cs typeface="Alexandria" pitchFamily="2" charset="-78"/>
              </a:rPr>
              <a:t> </a:t>
            </a:r>
            <a:r>
              <a:rPr lang="ar-EG" sz="1800" dirty="0">
                <a:latin typeface="Alexandria" pitchFamily="2" charset="-78"/>
                <a:cs typeface="Alexandria" pitchFamily="2" charset="-78"/>
              </a:rPr>
              <a:t>لمساعدة الأطفال على التغلب على المخاوف من إجراء فحص التصوير بالرنين المغناطيسي. من خلال اللعب وتمثيل الأدوار والبناء التفاعلي، يمكن لشركة </a:t>
            </a:r>
            <a:r>
              <a:rPr lang="en-US" sz="1800" dirty="0">
                <a:latin typeface="Alexandria" pitchFamily="2" charset="-78"/>
                <a:cs typeface="Alexandria" pitchFamily="2" charset="-78"/>
              </a:rPr>
              <a:t>LEGO </a:t>
            </a:r>
            <a:r>
              <a:rPr lang="ar-SA" sz="1800" dirty="0">
                <a:latin typeface="Alexandria" pitchFamily="2" charset="-78"/>
                <a:cs typeface="Alexandria" pitchFamily="2" charset="-78"/>
              </a:rPr>
              <a:t> </a:t>
            </a:r>
            <a:r>
              <a:rPr lang="ar-EG" sz="1800" dirty="0">
                <a:latin typeface="Alexandria" pitchFamily="2" charset="-78"/>
                <a:cs typeface="Alexandria" pitchFamily="2" charset="-78"/>
              </a:rPr>
              <a:t>والمستشفيات مساعدة الأطفال على بناء الثقة أثناء التعلم والاستمتاع في بيئة مرهقة للأعصاب.</a:t>
            </a:r>
            <a:endParaRPr lang="en-EG" sz="1800" dirty="0">
              <a:latin typeface="Alexandria" pitchFamily="2" charset="-78"/>
              <a:cs typeface="Alexandria" pitchFamily="2" charset="-78"/>
            </a:endParaRPr>
          </a:p>
        </p:txBody>
      </p:sp>
    </p:spTree>
    <p:extLst>
      <p:ext uri="{BB962C8B-B14F-4D97-AF65-F5344CB8AC3E}">
        <p14:creationId xmlns:p14="http://schemas.microsoft.com/office/powerpoint/2010/main" val="31501602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57227" y="2053312"/>
            <a:ext cx="10927770" cy="425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r" defTabSz="914400" rtl="1" eaLnBrk="1" latinLnBrk="0" hangingPunct="1">
              <a:lnSpc>
                <a:spcPct val="150000"/>
              </a:lnSpc>
            </a:pPr>
            <a:br>
              <a:rPr lang="ar-EG" dirty="0">
                <a:solidFill>
                  <a:schemeClr val="tx1"/>
                </a:solidFill>
                <a:latin typeface="Alexandria" pitchFamily="2" charset="-78"/>
                <a:cs typeface="Alexandria" pitchFamily="2" charset="-78"/>
              </a:rPr>
            </a:br>
            <a:endParaRPr lang="en-US" dirty="0">
              <a:solidFill>
                <a:schemeClr val="tx1"/>
              </a:solidFill>
              <a:latin typeface="Alexandria" pitchFamily="2" charset="-78"/>
              <a:cs typeface="Alexandria" pitchFamily="2" charset="-78"/>
            </a:endParaRPr>
          </a:p>
        </p:txBody>
      </p:sp>
      <p:sp>
        <p:nvSpPr>
          <p:cNvPr id="24" name="TextBox 23"/>
          <p:cNvSpPr txBox="1"/>
          <p:nvPr/>
        </p:nvSpPr>
        <p:spPr>
          <a:xfrm>
            <a:off x="7563010" y="937438"/>
            <a:ext cx="4121987" cy="923330"/>
          </a:xfrm>
          <a:prstGeom prst="rect">
            <a:avLst/>
          </a:prstGeom>
          <a:noFill/>
        </p:spPr>
        <p:txBody>
          <a:bodyPr wrap="square" rtlCol="0">
            <a:spAutoFit/>
          </a:bodyPr>
          <a:lstStyle/>
          <a:p>
            <a:pPr algn="r"/>
            <a:r>
              <a:rPr lang="en-US" b="1" dirty="0">
                <a:solidFill>
                  <a:srgbClr val="2D3956"/>
                </a:solidFill>
                <a:latin typeface="Alexandria" charset="0"/>
                <a:cs typeface="Alexandria" charset="0"/>
              </a:rPr>
              <a:t>,</a:t>
            </a:r>
          </a:p>
          <a:p>
            <a:pPr algn="r"/>
            <a:endParaRPr lang="en-US" b="1" dirty="0">
              <a:solidFill>
                <a:srgbClr val="2D3956"/>
              </a:solidFill>
              <a:latin typeface="Alexandria" charset="0"/>
              <a:cs typeface="Alexandria" charset="0"/>
            </a:endParaRPr>
          </a:p>
          <a:p>
            <a:pPr algn="r"/>
            <a:r>
              <a:rPr lang="ar-SA" b="1" dirty="0">
                <a:solidFill>
                  <a:srgbClr val="2D3956"/>
                </a:solidFill>
                <a:latin typeface="Alexandria" charset="0"/>
                <a:cs typeface="Alexandria" charset="0"/>
              </a:rPr>
              <a:t>مثال لحملة علاقات عامة</a:t>
            </a:r>
            <a:endParaRPr lang="en-US" b="1"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Content Placeholder 12">
            <a:extLst>
              <a:ext uri="{FF2B5EF4-FFF2-40B4-BE49-F238E27FC236}">
                <a16:creationId xmlns:a16="http://schemas.microsoft.com/office/drawing/2014/main" id="{2F81F247-6611-EC2C-47BD-7BEB8AF6CF36}"/>
              </a:ext>
            </a:extLst>
          </p:cNvPr>
          <p:cNvSpPr>
            <a:spLocks noGrp="1"/>
          </p:cNvSpPr>
          <p:nvPr>
            <p:ph sz="half" idx="2"/>
          </p:nvPr>
        </p:nvSpPr>
        <p:spPr>
          <a:xfrm>
            <a:off x="4061278" y="2053311"/>
            <a:ext cx="7623719" cy="4239320"/>
          </a:xfrm>
        </p:spPr>
        <p:txBody>
          <a:bodyPr>
            <a:noAutofit/>
          </a:bodyPr>
          <a:lstStyle/>
          <a:p>
            <a:pPr marL="0" indent="0" algn="r" rtl="1">
              <a:lnSpc>
                <a:spcPct val="150000"/>
              </a:lnSpc>
              <a:buNone/>
            </a:pPr>
            <a:r>
              <a:rPr lang="ar-EG" sz="1600" dirty="0">
                <a:latin typeface="Alexandria" pitchFamily="2" charset="-78"/>
                <a:cs typeface="Alexandria" pitchFamily="2" charset="-78"/>
              </a:rPr>
              <a:t>إن إشراك الجمهورك في الحملة من خلال محتوى من إنشاء المستخدمين يمكن أن يعزز بشكل طبيعي تأثير الحملة. </a:t>
            </a:r>
          </a:p>
          <a:p>
            <a:pPr marL="0" indent="0" algn="r" rtl="1">
              <a:lnSpc>
                <a:spcPct val="150000"/>
              </a:lnSpc>
              <a:buNone/>
            </a:pPr>
            <a:r>
              <a:rPr lang="ar-EG" sz="1600" dirty="0">
                <a:latin typeface="Alexandria" pitchFamily="2" charset="-78"/>
                <a:cs typeface="Alexandria" pitchFamily="2" charset="-78"/>
              </a:rPr>
              <a:t>اهتمت</a:t>
            </a:r>
            <a:r>
              <a:rPr lang="en-US" sz="1600" dirty="0">
                <a:latin typeface="Alexandria" pitchFamily="2" charset="-78"/>
                <a:cs typeface="Alexandria" pitchFamily="2" charset="-78"/>
              </a:rPr>
              <a:t>Dove </a:t>
            </a:r>
            <a:r>
              <a:rPr lang="ar-EG" sz="1600" dirty="0">
                <a:latin typeface="Alexandria" pitchFamily="2" charset="-78"/>
                <a:cs typeface="Alexandria" pitchFamily="2" charset="-78"/>
              </a:rPr>
              <a:t>باعتبارها شركة رائدة في مستحضرات التجميل بتعزيز ثقة السيدات في أنفسهم، ومن خلال أحدث حركة علاقات عامة مرتبطة بالمسئولية الاجتماعية لها، #</a:t>
            </a:r>
            <a:r>
              <a:rPr lang="en-US" sz="1600" dirty="0" err="1">
                <a:latin typeface="Alexandria" pitchFamily="2" charset="-78"/>
                <a:cs typeface="Alexandria" pitchFamily="2" charset="-78"/>
              </a:rPr>
              <a:t>TheSelfieTalk</a:t>
            </a:r>
            <a:r>
              <a:rPr lang="en-US" sz="1600" dirty="0">
                <a:latin typeface="Alexandria" pitchFamily="2" charset="-78"/>
                <a:cs typeface="Alexandria" pitchFamily="2" charset="-78"/>
              </a:rPr>
              <a:t>. </a:t>
            </a:r>
            <a:r>
              <a:rPr lang="ar-EG" sz="1600" dirty="0">
                <a:latin typeface="Alexandria" pitchFamily="2" charset="-78"/>
                <a:cs typeface="Alexandria" pitchFamily="2" charset="-78"/>
              </a:rPr>
              <a:t>تستهدف الفتيات والنساء الصغيرات، وهذه الحملة هي جزء من حملة تبنتها الشركة </a:t>
            </a:r>
            <a:r>
              <a:rPr lang="en-US" sz="1800" b="0" i="0" dirty="0">
                <a:solidFill>
                  <a:srgbClr val="262626"/>
                </a:solidFill>
                <a:effectLst/>
                <a:latin typeface="GT Walsheim Pro"/>
              </a:rPr>
              <a:t>#</a:t>
            </a:r>
            <a:r>
              <a:rPr lang="en-US" sz="1800" dirty="0" err="1">
                <a:latin typeface="Alexandria" pitchFamily="2" charset="-78"/>
                <a:cs typeface="Alexandria" pitchFamily="2" charset="-78"/>
              </a:rPr>
              <a:t>NoD</a:t>
            </a:r>
            <a:r>
              <a:rPr lang="en-US" sz="1600" dirty="0" err="1">
                <a:latin typeface="Alexandria" pitchFamily="2" charset="-78"/>
                <a:cs typeface="Alexandria" pitchFamily="2" charset="-78"/>
              </a:rPr>
              <a:t>igitalDistortion</a:t>
            </a:r>
            <a:r>
              <a:rPr lang="en-US" sz="1600" dirty="0">
                <a:latin typeface="Alexandria" pitchFamily="2" charset="-78"/>
                <a:cs typeface="Alexandria" pitchFamily="2" charset="-78"/>
              </a:rPr>
              <a:t> movement</a:t>
            </a:r>
            <a:r>
              <a:rPr lang="ar-SA" sz="1600" dirty="0">
                <a:latin typeface="Alexandria" pitchFamily="2" charset="-78"/>
                <a:cs typeface="Alexandria" pitchFamily="2" charset="-78"/>
              </a:rPr>
              <a:t> لتوضيح أن معايير الجمال التي تظهر في وسائل الاعلام أحيانا تكوم مؤذية ولا يمكن الوصول لها في الواقع لان معظمها يستخدم الفوتوشوب وفلاتر الصور.</a:t>
            </a:r>
            <a:r>
              <a:rPr lang="ar-EG" sz="1600" dirty="0">
                <a:latin typeface="Alexandria" pitchFamily="2" charset="-78"/>
                <a:cs typeface="Alexandria" pitchFamily="2" charset="-78"/>
              </a:rPr>
              <a:t> وقد توجهت الحملة الى شريحتين من الجماهير واحدة للآباء وواحدة للمعلمين. تتضمن كل مجموعة طرقًا للتحدث مع الأطفال والمراهقين حول صور السيلفي وكيفية احتضان الفردية وإيجابية الجسم.</a:t>
            </a:r>
            <a:endParaRPr lang="en-EG" sz="1600" dirty="0">
              <a:latin typeface="Alexandria" pitchFamily="2" charset="-78"/>
              <a:cs typeface="Alexandria" pitchFamily="2" charset="-78"/>
            </a:endParaRPr>
          </a:p>
        </p:txBody>
      </p:sp>
      <p:pic>
        <p:nvPicPr>
          <p:cNvPr id="3" name="Picture 2">
            <a:extLst>
              <a:ext uri="{FF2B5EF4-FFF2-40B4-BE49-F238E27FC236}">
                <a16:creationId xmlns:a16="http://schemas.microsoft.com/office/drawing/2014/main" id="{8804F653-BCE2-252B-2BE1-F91A6F075D60}"/>
              </a:ext>
            </a:extLst>
          </p:cNvPr>
          <p:cNvPicPr>
            <a:picLocks noChangeAspect="1"/>
          </p:cNvPicPr>
          <p:nvPr/>
        </p:nvPicPr>
        <p:blipFill>
          <a:blip r:embed="rId3"/>
          <a:stretch>
            <a:fillRect/>
          </a:stretch>
        </p:blipFill>
        <p:spPr>
          <a:xfrm>
            <a:off x="757227" y="2068667"/>
            <a:ext cx="3304051" cy="2364788"/>
          </a:xfrm>
          <a:prstGeom prst="rect">
            <a:avLst/>
          </a:prstGeom>
        </p:spPr>
      </p:pic>
      <p:sp>
        <p:nvSpPr>
          <p:cNvPr id="4" name="TextBox 3">
            <a:extLst>
              <a:ext uri="{FF2B5EF4-FFF2-40B4-BE49-F238E27FC236}">
                <a16:creationId xmlns:a16="http://schemas.microsoft.com/office/drawing/2014/main" id="{19BC5551-D88C-F5C0-0B79-382BFA8643FD}"/>
              </a:ext>
            </a:extLst>
          </p:cNvPr>
          <p:cNvSpPr txBox="1"/>
          <p:nvPr/>
        </p:nvSpPr>
        <p:spPr>
          <a:xfrm>
            <a:off x="845126" y="5929748"/>
            <a:ext cx="5498236" cy="369332"/>
          </a:xfrm>
          <a:prstGeom prst="rect">
            <a:avLst/>
          </a:prstGeom>
          <a:noFill/>
        </p:spPr>
        <p:txBody>
          <a:bodyPr wrap="none" rtlCol="0">
            <a:spAutoFit/>
          </a:bodyPr>
          <a:lstStyle/>
          <a:p>
            <a:r>
              <a:rPr lang="en-US" dirty="0"/>
              <a:t>https://</a:t>
            </a:r>
            <a:r>
              <a:rPr lang="en-US" dirty="0" err="1"/>
              <a:t>www.meltwater.com</a:t>
            </a:r>
            <a:r>
              <a:rPr lang="en-US" dirty="0"/>
              <a:t>/</a:t>
            </a:r>
            <a:r>
              <a:rPr lang="en-US" dirty="0" err="1"/>
              <a:t>en</a:t>
            </a:r>
            <a:r>
              <a:rPr lang="en-US" dirty="0"/>
              <a:t>/blog/best-pr-campaigns</a:t>
            </a:r>
            <a:endParaRPr lang="en-EG" dirty="0"/>
          </a:p>
        </p:txBody>
      </p:sp>
    </p:spTree>
    <p:extLst>
      <p:ext uri="{BB962C8B-B14F-4D97-AF65-F5344CB8AC3E}">
        <p14:creationId xmlns:p14="http://schemas.microsoft.com/office/powerpoint/2010/main" val="38142733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82030"/>
            <a:ext cx="10812720" cy="44738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4272672" y="1181920"/>
            <a:ext cx="7004923" cy="400110"/>
          </a:xfrm>
          <a:prstGeom prst="rect">
            <a:avLst/>
          </a:prstGeom>
          <a:noFill/>
        </p:spPr>
        <p:txBody>
          <a:bodyPr wrap="square" rtlCol="0">
            <a:spAutoFit/>
          </a:bodyPr>
          <a:lstStyle/>
          <a:p>
            <a:pPr algn="r" rtl="1"/>
            <a:r>
              <a:rPr lang="ar-SA" sz="2000" b="1" dirty="0">
                <a:solidFill>
                  <a:srgbClr val="00AEEF"/>
                </a:solidFill>
                <a:latin typeface="Alexandria" charset="0"/>
                <a:cs typeface="Alexandria" charset="0"/>
              </a:rPr>
              <a:t>أهداف حملات العلاقات العامة</a:t>
            </a:r>
            <a:endParaRPr lang="en-US" sz="2000" b="1" dirty="0">
              <a:solidFill>
                <a:srgbClr val="00AEEF"/>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9F523C4A-9E0A-07C4-6A19-2060FEF449FC}"/>
              </a:ext>
            </a:extLst>
          </p:cNvPr>
          <p:cNvGraphicFramePr/>
          <p:nvPr>
            <p:extLst>
              <p:ext uri="{D42A27DB-BD31-4B8C-83A1-F6EECF244321}">
                <p14:modId xmlns:p14="http://schemas.microsoft.com/office/powerpoint/2010/main" val="2434183869"/>
              </p:ext>
            </p:extLst>
          </p:nvPr>
        </p:nvGraphicFramePr>
        <p:xfrm>
          <a:off x="1066800" y="1582030"/>
          <a:ext cx="9878291" cy="455630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315731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7819" y="1592914"/>
            <a:ext cx="11776172" cy="46997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150000"/>
              </a:lnSpc>
            </a:pPr>
            <a:r>
              <a:rPr lang="ar-EG" sz="1600" b="1" dirty="0">
                <a:solidFill>
                  <a:schemeClr val="tx1"/>
                </a:solidFill>
                <a:latin typeface="Alexandria" pitchFamily="2" charset="-78"/>
                <a:cs typeface="Alexandria" pitchFamily="2" charset="-78"/>
              </a:rPr>
              <a:t>حملة "دولتشي آند غابانا" في الصين:</a:t>
            </a:r>
            <a:r>
              <a:rPr lang="ar-EG" sz="1600" dirty="0">
                <a:solidFill>
                  <a:schemeClr val="tx1"/>
                </a:solidFill>
                <a:latin typeface="Alexandria" pitchFamily="2" charset="-78"/>
                <a:cs typeface="Alexandria" pitchFamily="2" charset="-78"/>
              </a:rPr>
              <a:t> واجهت العلامة التجارية الإيطالية انتقادات واسعة في الصين بسبب إعلان اعتبر مسيئًا للثقافة الصينية. تظهر في الفيديو موديل صينية ترتدي ملابس من العلامة التجارية وتحاول أن تاكل من الأطباق الايطالية كالبيتزا و السباغيتي  بـ"التشوب ستيكس" أو العيدان الخشبية اللي بيستعملها الصينيون في الاكل  لأطباقهم التقليدية. وفي الفيديو أيضاً صوت رجل يحاول أن يعرف السيدة على الطريقة الصحيحة لاكل الطعام الايطالي , وهو ما اعتبره البعض ان الحملة قللت من ثقافة الصين التي تعود إلى قرون،  وصوّرت النساء الصينيات بطريقة نمطية وعنصرية . في البداية أعلنت الشركة أن حساباتها تم اختراقها وهو ما تبين كذبه بعد ذلك، وهو ما أدى الى الدعوة الى مقاطعة دار الأزياء الإيطالية ، وحذفت عدداً من مواقع التجارة الالكترونية الصينية التي تبيع أونلاين كل المنتجات التي تعود تصاميمها إلى دار "دولشي أند غابانا". وتعتبر السوق الصينية مستهلك كبير للدار الايطالية </a:t>
            </a:r>
            <a:r>
              <a:rPr lang="ar-SA" sz="1600" dirty="0">
                <a:solidFill>
                  <a:schemeClr val="tx1"/>
                </a:solidFill>
                <a:latin typeface="Alexandria" pitchFamily="2" charset="-78"/>
                <a:cs typeface="Alexandria" pitchFamily="2" charset="-78"/>
              </a:rPr>
              <a:t>.</a:t>
            </a:r>
            <a:endParaRPr lang="ar-EG" sz="1600" dirty="0">
              <a:solidFill>
                <a:schemeClr val="tx1"/>
              </a:solidFill>
              <a:latin typeface="Alexandria" pitchFamily="2" charset="-78"/>
              <a:cs typeface="Alexandria" pitchFamily="2" charset="-78"/>
            </a:endParaRPr>
          </a:p>
          <a:p>
            <a:pPr marL="0" algn="just" defTabSz="914400" rtl="1" eaLnBrk="1" latinLnBrk="0" hangingPunct="1">
              <a:lnSpc>
                <a:spcPct val="150000"/>
              </a:lnSpc>
            </a:pPr>
            <a:r>
              <a:rPr lang="ar-EG" sz="1600" dirty="0">
                <a:solidFill>
                  <a:schemeClr val="tx1"/>
                </a:solidFill>
                <a:latin typeface="Alexandria" pitchFamily="2" charset="-78"/>
                <a:cs typeface="Alexandria" pitchFamily="2" charset="-78"/>
              </a:rPr>
              <a:t>ثم ردت الشركة بحملة علاقات عامة شاملة شملت الاعتذار علنًا ولكنها كانت متأخرة، وإزالت الإعلان، وعينت متحدث رسمي صيني. نجحت هذه الحملة في تهدئة الغضب العام الا أنه لحقت بها خسائر كبيرة. </a:t>
            </a:r>
            <a:r>
              <a:rPr lang="ar-EG" sz="1600" b="1" dirty="0">
                <a:solidFill>
                  <a:srgbClr val="00AEEF"/>
                </a:solidFill>
                <a:latin typeface="Alexandria" pitchFamily="2" charset="-78"/>
                <a:cs typeface="Alexandria" pitchFamily="2" charset="-78"/>
              </a:rPr>
              <a:t>وهذا المثال يؤكد على ضرورة مراعاة الحساسية الثقافية عند اعداد حملات العلاقات العامة.</a:t>
            </a:r>
            <a:endParaRPr lang="ar-SA" sz="1600" b="1" dirty="0">
              <a:solidFill>
                <a:srgbClr val="00AEEF"/>
              </a:solidFill>
              <a:latin typeface="Alexandria" pitchFamily="2" charset="-78"/>
              <a:cs typeface="Alexandria" pitchFamily="2" charset="-78"/>
            </a:endParaRPr>
          </a:p>
          <a:p>
            <a:pPr marL="0" algn="just" defTabSz="914400" rtl="1" eaLnBrk="1" latinLnBrk="0" hangingPunct="1">
              <a:lnSpc>
                <a:spcPct val="150000"/>
              </a:lnSpc>
            </a:pPr>
            <a:r>
              <a:rPr lang="en-US" sz="1600" dirty="0">
                <a:solidFill>
                  <a:schemeClr val="tx1"/>
                </a:solidFill>
                <a:latin typeface="Alexandria" pitchFamily="2" charset="-78"/>
                <a:cs typeface="Alexandria" pitchFamily="2" charset="-78"/>
              </a:rPr>
              <a:t>https://</a:t>
            </a:r>
            <a:r>
              <a:rPr lang="en-US" sz="1600" dirty="0" err="1">
                <a:solidFill>
                  <a:schemeClr val="tx1"/>
                </a:solidFill>
                <a:latin typeface="Alexandria" pitchFamily="2" charset="-78"/>
                <a:cs typeface="Alexandria" pitchFamily="2" charset="-78"/>
              </a:rPr>
              <a:t>www.youtube.com</a:t>
            </a:r>
            <a:r>
              <a:rPr lang="en-US" sz="1600" dirty="0">
                <a:solidFill>
                  <a:schemeClr val="tx1"/>
                </a:solidFill>
                <a:latin typeface="Alexandria" pitchFamily="2" charset="-78"/>
                <a:cs typeface="Alexandria" pitchFamily="2" charset="-78"/>
              </a:rPr>
              <a:t>/</a:t>
            </a:r>
            <a:r>
              <a:rPr lang="en-US" sz="1600" dirty="0" err="1">
                <a:solidFill>
                  <a:schemeClr val="tx1"/>
                </a:solidFill>
                <a:latin typeface="Alexandria" pitchFamily="2" charset="-78"/>
                <a:cs typeface="Alexandria" pitchFamily="2" charset="-78"/>
              </a:rPr>
              <a:t>watch?v</a:t>
            </a:r>
            <a:r>
              <a:rPr lang="en-US" sz="1600" dirty="0">
                <a:solidFill>
                  <a:schemeClr val="tx1"/>
                </a:solidFill>
                <a:latin typeface="Alexandria" pitchFamily="2" charset="-78"/>
                <a:cs typeface="Alexandria" pitchFamily="2" charset="-78"/>
              </a:rPr>
              <a:t>=q_Ja17UdiR0</a:t>
            </a:r>
          </a:p>
        </p:txBody>
      </p:sp>
      <p:sp>
        <p:nvSpPr>
          <p:cNvPr id="3" name="TextBox 2"/>
          <p:cNvSpPr txBox="1"/>
          <p:nvPr/>
        </p:nvSpPr>
        <p:spPr>
          <a:xfrm>
            <a:off x="7358881" y="1223582"/>
            <a:ext cx="3902032" cy="369332"/>
          </a:xfrm>
          <a:prstGeom prst="rect">
            <a:avLst/>
          </a:prstGeom>
          <a:noFill/>
        </p:spPr>
        <p:txBody>
          <a:bodyPr wrap="square" rtlCol="0">
            <a:spAutoFit/>
          </a:bodyPr>
          <a:lstStyle/>
          <a:p>
            <a:pPr algn="r" rtl="1"/>
            <a:r>
              <a:rPr lang="ar-SA" b="1" dirty="0">
                <a:latin typeface="Alexandria" charset="0"/>
                <a:cs typeface="Alexandria" charset="0"/>
              </a:rPr>
              <a:t>أمثلة:</a:t>
            </a:r>
            <a:endParaRPr lang="en-US"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202120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10836" y="1416113"/>
            <a:ext cx="11984181" cy="49985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EG" dirty="0">
              <a:solidFill>
                <a:schemeClr val="tx1"/>
              </a:solidFill>
              <a:latin typeface="Alexandria" pitchFamily="2" charset="-78"/>
              <a:cs typeface="Alexandria" pitchFamily="2" charset="-78"/>
            </a:endParaRPr>
          </a:p>
          <a:p>
            <a:pPr algn="r" rtl="1">
              <a:lnSpc>
                <a:spcPct val="150000"/>
              </a:lnSpc>
            </a:pPr>
            <a:r>
              <a:rPr lang="ar-EG" b="1" dirty="0">
                <a:solidFill>
                  <a:schemeClr val="tx1"/>
                </a:solidFill>
                <a:effectLst/>
                <a:latin typeface="Alexandria" pitchFamily="2" charset="-78"/>
                <a:cs typeface="Alexandria" pitchFamily="2" charset="-78"/>
              </a:rPr>
              <a:t>أنواع حملات العلاقات العامة</a:t>
            </a:r>
          </a:p>
          <a:p>
            <a:pPr algn="r" rtl="1">
              <a:lnSpc>
                <a:spcPct val="150000"/>
              </a:lnSpc>
            </a:pPr>
            <a:r>
              <a:rPr lang="ar-EG" dirty="0">
                <a:solidFill>
                  <a:schemeClr val="tx1"/>
                </a:solidFill>
                <a:effectLst/>
                <a:latin typeface="Alexandria" pitchFamily="2" charset="-78"/>
                <a:cs typeface="Alexandria" pitchFamily="2" charset="-78"/>
              </a:rPr>
              <a:t>تتنوع حملات العلاقات العامة لتناسب الأهداف المختلفة للمؤسسات والشركات والأفراد. ومن الأنواع الشائعة:</a:t>
            </a:r>
          </a:p>
          <a:p>
            <a:pPr algn="r" rtl="1">
              <a:lnSpc>
                <a:spcPct val="150000"/>
              </a:lnSpc>
            </a:pPr>
            <a:r>
              <a:rPr lang="ar-EG" b="1" dirty="0">
                <a:solidFill>
                  <a:schemeClr val="tx1"/>
                </a:solidFill>
                <a:effectLst/>
                <a:latin typeface="Alexandria" pitchFamily="2" charset="-78"/>
                <a:cs typeface="Alexandria" pitchFamily="2" charset="-78"/>
              </a:rPr>
              <a:t>1. حملات إطلاق المنتجات والخدمات:</a:t>
            </a:r>
          </a:p>
          <a:p>
            <a:pPr algn="r" rtl="1">
              <a:lnSpc>
                <a:spcPct val="150000"/>
              </a:lnSpc>
              <a:buFont typeface="Arial" panose="020B0604020202020204" pitchFamily="34" charset="0"/>
              <a:buChar char="•"/>
            </a:pPr>
            <a:r>
              <a:rPr lang="ar-EG" b="1" dirty="0">
                <a:solidFill>
                  <a:schemeClr val="tx1"/>
                </a:solidFill>
                <a:effectLst/>
                <a:latin typeface="Alexandria" pitchFamily="2" charset="-78"/>
                <a:cs typeface="Alexandria" pitchFamily="2" charset="-78"/>
              </a:rPr>
              <a:t>الهدف:</a:t>
            </a:r>
            <a:r>
              <a:rPr lang="ar-EG" dirty="0">
                <a:solidFill>
                  <a:schemeClr val="tx1"/>
                </a:solidFill>
                <a:effectLst/>
                <a:latin typeface="Alexandria" pitchFamily="2" charset="-78"/>
                <a:cs typeface="Alexandria" pitchFamily="2" charset="-78"/>
              </a:rPr>
              <a:t> تقديم منتج أو خدمة جديدة إلى السوق وبناء الوعي بها.</a:t>
            </a:r>
          </a:p>
          <a:p>
            <a:pPr algn="r" rtl="1">
              <a:lnSpc>
                <a:spcPct val="150000"/>
              </a:lnSpc>
              <a:buFont typeface="Arial" panose="020B0604020202020204" pitchFamily="34" charset="0"/>
              <a:buChar char="•"/>
            </a:pPr>
            <a:r>
              <a:rPr lang="ar-EG" b="1" dirty="0">
                <a:solidFill>
                  <a:schemeClr val="tx1"/>
                </a:solidFill>
                <a:effectLst/>
                <a:latin typeface="Alexandria" pitchFamily="2" charset="-78"/>
                <a:cs typeface="Alexandria" pitchFamily="2" charset="-78"/>
              </a:rPr>
              <a:t>الأمثلة:</a:t>
            </a:r>
            <a:r>
              <a:rPr lang="ar-EG" dirty="0">
                <a:solidFill>
                  <a:schemeClr val="tx1"/>
                </a:solidFill>
                <a:effectLst/>
                <a:latin typeface="Alexandria" pitchFamily="2" charset="-78"/>
                <a:cs typeface="Alexandria" pitchFamily="2" charset="-78"/>
              </a:rPr>
              <a:t> مؤتمرات صحفية لإطلاق المنتج، عروض تجريبية، شراكات مع مؤثرين، حملات تسويق عبر وسائل التواصل الاجتماعي.</a:t>
            </a:r>
          </a:p>
          <a:p>
            <a:pPr algn="r" rtl="1">
              <a:lnSpc>
                <a:spcPct val="150000"/>
              </a:lnSpc>
            </a:pPr>
            <a:r>
              <a:rPr lang="ar-EG" b="1" dirty="0">
                <a:solidFill>
                  <a:schemeClr val="tx1"/>
                </a:solidFill>
                <a:effectLst/>
                <a:latin typeface="Alexandria" pitchFamily="2" charset="-78"/>
                <a:cs typeface="Alexandria" pitchFamily="2" charset="-78"/>
              </a:rPr>
              <a:t>2. حملات إدارة الأزمات:</a:t>
            </a:r>
          </a:p>
          <a:p>
            <a:pPr algn="r" rtl="1">
              <a:lnSpc>
                <a:spcPct val="150000"/>
              </a:lnSpc>
              <a:buFont typeface="Arial" panose="020B0604020202020204" pitchFamily="34" charset="0"/>
              <a:buChar char="•"/>
            </a:pPr>
            <a:r>
              <a:rPr lang="ar-EG" b="1" dirty="0">
                <a:solidFill>
                  <a:schemeClr val="tx1"/>
                </a:solidFill>
                <a:effectLst/>
                <a:latin typeface="Alexandria" pitchFamily="2" charset="-78"/>
                <a:cs typeface="Alexandria" pitchFamily="2" charset="-78"/>
              </a:rPr>
              <a:t>الهدف:</a:t>
            </a:r>
            <a:r>
              <a:rPr lang="ar-EG" dirty="0">
                <a:solidFill>
                  <a:schemeClr val="tx1"/>
                </a:solidFill>
                <a:effectLst/>
                <a:latin typeface="Alexandria" pitchFamily="2" charset="-78"/>
                <a:cs typeface="Alexandria" pitchFamily="2" charset="-78"/>
              </a:rPr>
              <a:t> التعامل مع الأزمات التي تؤثر على سمعة المؤسسة وإصلاحها.</a:t>
            </a:r>
          </a:p>
          <a:p>
            <a:pPr algn="r" rtl="1">
              <a:lnSpc>
                <a:spcPct val="150000"/>
              </a:lnSpc>
              <a:buFont typeface="Arial" panose="020B0604020202020204" pitchFamily="34" charset="0"/>
              <a:buChar char="•"/>
            </a:pPr>
            <a:r>
              <a:rPr lang="ar-EG" b="1" dirty="0">
                <a:solidFill>
                  <a:schemeClr val="tx1"/>
                </a:solidFill>
                <a:effectLst/>
                <a:latin typeface="Alexandria" pitchFamily="2" charset="-78"/>
                <a:cs typeface="Alexandria" pitchFamily="2" charset="-78"/>
              </a:rPr>
              <a:t>الأمثلة:</a:t>
            </a:r>
            <a:r>
              <a:rPr lang="ar-EG" dirty="0">
                <a:solidFill>
                  <a:schemeClr val="tx1"/>
                </a:solidFill>
                <a:effectLst/>
                <a:latin typeface="Alexandria" pitchFamily="2" charset="-78"/>
                <a:cs typeface="Alexandria" pitchFamily="2" charset="-78"/>
              </a:rPr>
              <a:t> بيانات صحفية توضيحية، مؤتمرات صحفية عاجلة، التواصل المباشر مع الجمهور المتضرر.</a:t>
            </a:r>
          </a:p>
          <a:p>
            <a:pPr algn="r" rtl="1">
              <a:lnSpc>
                <a:spcPct val="150000"/>
              </a:lnSpc>
            </a:pPr>
            <a:r>
              <a:rPr lang="ar-EG" b="1" dirty="0">
                <a:solidFill>
                  <a:schemeClr val="tx1"/>
                </a:solidFill>
                <a:latin typeface="Alexandria" pitchFamily="2" charset="-78"/>
                <a:cs typeface="Alexandria" pitchFamily="2" charset="-78"/>
              </a:rPr>
              <a:t>3. حملات المسؤولية الاجتماعية:</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الهدف:</a:t>
            </a:r>
            <a:r>
              <a:rPr lang="ar-EG" dirty="0">
                <a:solidFill>
                  <a:schemeClr val="tx1"/>
                </a:solidFill>
                <a:latin typeface="Alexandria" pitchFamily="2" charset="-78"/>
                <a:cs typeface="Alexandria" pitchFamily="2" charset="-78"/>
              </a:rPr>
              <a:t> بناء صورة إيجابية للمؤسسة من خلال المشاركة في الأنشطة المجتمعية.</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الأمثلة:</a:t>
            </a:r>
            <a:r>
              <a:rPr lang="ar-EG" dirty="0">
                <a:solidFill>
                  <a:schemeClr val="tx1"/>
                </a:solidFill>
                <a:latin typeface="Alexandria" pitchFamily="2" charset="-78"/>
                <a:cs typeface="Alexandria" pitchFamily="2" charset="-78"/>
              </a:rPr>
              <a:t> دعم القضايا الاجتماعية، التطوع، مبادرات الاستدامة.</a:t>
            </a:r>
          </a:p>
          <a:p>
            <a:pPr algn="r" rtl="1">
              <a:lnSpc>
                <a:spcPct val="150000"/>
              </a:lnSpc>
              <a:buFont typeface="Arial" panose="020B0604020202020204" pitchFamily="34" charset="0"/>
              <a:buChar char="•"/>
            </a:pPr>
            <a:endParaRPr lang="ar-EG" dirty="0">
              <a:solidFill>
                <a:schemeClr val="tx1"/>
              </a:solidFill>
              <a:effectLst/>
              <a:latin typeface="Alexandria" pitchFamily="2" charset="-78"/>
              <a:cs typeface="Alexandria" pitchFamily="2" charset="-78"/>
            </a:endParaRPr>
          </a:p>
        </p:txBody>
      </p:sp>
      <p:sp>
        <p:nvSpPr>
          <p:cNvPr id="3" name="TextBox 2"/>
          <p:cNvSpPr txBox="1"/>
          <p:nvPr/>
        </p:nvSpPr>
        <p:spPr>
          <a:xfrm>
            <a:off x="5472552" y="991361"/>
            <a:ext cx="6359754" cy="400110"/>
          </a:xfrm>
          <a:prstGeom prst="rect">
            <a:avLst/>
          </a:prstGeom>
          <a:noFill/>
        </p:spPr>
        <p:txBody>
          <a:bodyPr wrap="square" rtlCol="0">
            <a:spAutoFit/>
          </a:bodyPr>
          <a:lstStyle/>
          <a:p>
            <a:pPr algn="r" rtl="1"/>
            <a:r>
              <a:rPr lang="ar-EG" sz="2000" b="1" dirty="0">
                <a:solidFill>
                  <a:srgbClr val="00AEEF"/>
                </a:solidFill>
                <a:latin typeface="Alexandria" pitchFamily="2" charset="-78"/>
                <a:cs typeface="Alexandria" pitchFamily="2" charset="-78"/>
              </a:rPr>
              <a:t>أنواع حملات العلاقات العامة بمعايير أخلاقية :</a:t>
            </a:r>
            <a:endParaRPr lang="ar-EG" sz="2000" dirty="0">
              <a:solidFill>
                <a:srgbClr val="00AEEF"/>
              </a:solidFill>
              <a:latin typeface="Alexandria" pitchFamily="2" charset="-78"/>
              <a:cs typeface="Alexandria" pitchFamily="2" charset="-78"/>
            </a:endParaRPr>
          </a:p>
        </p:txBody>
      </p:sp>
      <p:sp>
        <p:nvSpPr>
          <p:cNvPr id="5" name="Rectangle 4"/>
          <p:cNvSpPr/>
          <p:nvPr/>
        </p:nvSpPr>
        <p:spPr>
          <a:xfrm>
            <a:off x="942308" y="63058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1156305" y="82052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١٠</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75834" y="39711"/>
            <a:ext cx="2305141" cy="1076343"/>
          </a:xfrm>
          <a:prstGeom prst="rect">
            <a:avLst/>
          </a:prstGeom>
        </p:spPr>
      </p:pic>
    </p:spTree>
    <p:extLst>
      <p:ext uri="{BB962C8B-B14F-4D97-AF65-F5344CB8AC3E}">
        <p14:creationId xmlns:p14="http://schemas.microsoft.com/office/powerpoint/2010/main" val="17425294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93965" y="1219200"/>
            <a:ext cx="11790026" cy="50734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EG" b="1" dirty="0">
                <a:solidFill>
                  <a:schemeClr val="tx1"/>
                </a:solidFill>
                <a:latin typeface="Alexandria" pitchFamily="2" charset="-78"/>
                <a:cs typeface="Alexandria" pitchFamily="2" charset="-78"/>
              </a:rPr>
              <a:t>4. حملات التغيير السلوكي:</a:t>
            </a:r>
          </a:p>
          <a:p>
            <a:pPr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الهدف:</a:t>
            </a:r>
            <a:r>
              <a:rPr lang="ar-EG" dirty="0">
                <a:solidFill>
                  <a:schemeClr val="tx1"/>
                </a:solidFill>
                <a:latin typeface="Alexandria" pitchFamily="2" charset="-78"/>
                <a:cs typeface="Alexandria" pitchFamily="2" charset="-78"/>
              </a:rPr>
              <a:t> تغيير سلوك الجمهور المستهدف تجاه قضية معينة.</a:t>
            </a:r>
          </a:p>
          <a:p>
            <a:pPr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الأمثلة:</a:t>
            </a:r>
            <a:r>
              <a:rPr lang="ar-EG" dirty="0">
                <a:solidFill>
                  <a:schemeClr val="tx1"/>
                </a:solidFill>
                <a:latin typeface="Alexandria" pitchFamily="2" charset="-78"/>
                <a:cs typeface="Alexandria" pitchFamily="2" charset="-78"/>
              </a:rPr>
              <a:t> حملات التوعية الصحية، حملات الحفاظ على البيئة.</a:t>
            </a:r>
          </a:p>
          <a:p>
            <a:pPr algn="r" rtl="1">
              <a:lnSpc>
                <a:spcPct val="200000"/>
              </a:lnSpc>
            </a:pPr>
            <a:r>
              <a:rPr lang="ar-EG" b="1" dirty="0">
                <a:solidFill>
                  <a:schemeClr val="tx1"/>
                </a:solidFill>
                <a:latin typeface="Alexandria" pitchFamily="2" charset="-78"/>
                <a:cs typeface="Alexandria" pitchFamily="2" charset="-78"/>
              </a:rPr>
              <a:t>5. حملات التأثير على السياسات:</a:t>
            </a:r>
          </a:p>
          <a:p>
            <a:pPr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الهدف:</a:t>
            </a:r>
            <a:r>
              <a:rPr lang="ar-EG" dirty="0">
                <a:solidFill>
                  <a:schemeClr val="tx1"/>
                </a:solidFill>
                <a:latin typeface="Alexandria" pitchFamily="2" charset="-78"/>
                <a:cs typeface="Alexandria" pitchFamily="2" charset="-78"/>
              </a:rPr>
              <a:t> التأثير على صناع القرار واتخاذ قرارات معينة.</a:t>
            </a:r>
          </a:p>
          <a:p>
            <a:pPr algn="r"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الأمثلة:</a:t>
            </a:r>
            <a:r>
              <a:rPr lang="ar-EG" dirty="0">
                <a:solidFill>
                  <a:schemeClr val="tx1"/>
                </a:solidFill>
                <a:latin typeface="Alexandria" pitchFamily="2" charset="-78"/>
                <a:cs typeface="Alexandria" pitchFamily="2" charset="-78"/>
              </a:rPr>
              <a:t> اللوبي، حملات الضغط، الشراكات مع المنظمات غير الحكومية.</a:t>
            </a:r>
          </a:p>
          <a:p>
            <a:pPr algn="just" rtl="1">
              <a:lnSpc>
                <a:spcPct val="200000"/>
              </a:lnSpc>
            </a:pPr>
            <a:r>
              <a:rPr lang="ar-EG" b="1" dirty="0">
                <a:solidFill>
                  <a:schemeClr val="tx1"/>
                </a:solidFill>
                <a:latin typeface="Alexandria" pitchFamily="2" charset="-78"/>
                <a:cs typeface="Alexandria" pitchFamily="2" charset="-78"/>
              </a:rPr>
              <a:t>6. حملات بناء العلاقات مع وسائل الإعلام:</a:t>
            </a:r>
          </a:p>
          <a:p>
            <a:pPr algn="just"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الهدف:</a:t>
            </a:r>
            <a:r>
              <a:rPr lang="ar-EG" dirty="0">
                <a:solidFill>
                  <a:schemeClr val="tx1"/>
                </a:solidFill>
                <a:latin typeface="Alexandria" pitchFamily="2" charset="-78"/>
                <a:cs typeface="Alexandria" pitchFamily="2" charset="-78"/>
              </a:rPr>
              <a:t> بناء علاقات قوية مع الصحفيين والمدونين.</a:t>
            </a:r>
          </a:p>
          <a:p>
            <a:pPr algn="just" rtl="1">
              <a:lnSpc>
                <a:spcPct val="200000"/>
              </a:lnSpc>
              <a:buFont typeface="Arial" panose="020B0604020202020204" pitchFamily="34" charset="0"/>
              <a:buChar char="•"/>
            </a:pPr>
            <a:r>
              <a:rPr lang="ar-EG" b="1" dirty="0">
                <a:solidFill>
                  <a:schemeClr val="tx1"/>
                </a:solidFill>
                <a:latin typeface="Alexandria" pitchFamily="2" charset="-78"/>
                <a:cs typeface="Alexandria" pitchFamily="2" charset="-78"/>
              </a:rPr>
              <a:t>الأمثلة:</a:t>
            </a:r>
            <a:r>
              <a:rPr lang="ar-EG" dirty="0">
                <a:solidFill>
                  <a:schemeClr val="tx1"/>
                </a:solidFill>
                <a:latin typeface="Alexandria" pitchFamily="2" charset="-78"/>
                <a:cs typeface="Alexandria" pitchFamily="2" charset="-78"/>
              </a:rPr>
              <a:t> دعوات لحضور الفعاليات، تقديم البيانات الصحفية، تنظيم مقابلات.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86940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24691" y="1233056"/>
            <a:ext cx="11859299" cy="5059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EG" b="1" dirty="0">
                <a:solidFill>
                  <a:schemeClr val="tx1"/>
                </a:solidFill>
                <a:latin typeface="Alexandria" pitchFamily="2" charset="-78"/>
                <a:cs typeface="Alexandria" pitchFamily="2" charset="-78"/>
              </a:rPr>
              <a:t>7. حملات التسويق بالنفوذ:</a:t>
            </a:r>
          </a:p>
          <a:p>
            <a:pPr algn="just"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الهدف:</a:t>
            </a:r>
            <a:r>
              <a:rPr lang="ar-EG" dirty="0">
                <a:solidFill>
                  <a:schemeClr val="tx1"/>
                </a:solidFill>
                <a:latin typeface="Alexandria" pitchFamily="2" charset="-78"/>
                <a:cs typeface="Alexandria" pitchFamily="2" charset="-78"/>
              </a:rPr>
              <a:t> استخدام المؤثرين على وسائل التواصل الاجتماعي لنشر الرسائل التسويقية.</a:t>
            </a:r>
          </a:p>
          <a:p>
            <a:pPr algn="just"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الأمثلة:</a:t>
            </a:r>
            <a:r>
              <a:rPr lang="ar-EG" dirty="0">
                <a:solidFill>
                  <a:schemeClr val="tx1"/>
                </a:solidFill>
                <a:latin typeface="Alexandria" pitchFamily="2" charset="-78"/>
                <a:cs typeface="Alexandria" pitchFamily="2" charset="-78"/>
              </a:rPr>
              <a:t> شراكات مع المؤثرين، تنظيم مسابقات، إعلانات مدفوعة.</a:t>
            </a:r>
          </a:p>
          <a:p>
            <a:pPr algn="just" rtl="1">
              <a:lnSpc>
                <a:spcPct val="150000"/>
              </a:lnSpc>
            </a:pPr>
            <a:r>
              <a:rPr lang="ar-EG" b="1" dirty="0">
                <a:solidFill>
                  <a:schemeClr val="tx1"/>
                </a:solidFill>
                <a:latin typeface="Alexandria" pitchFamily="2" charset="-78"/>
                <a:cs typeface="Alexandria" pitchFamily="2" charset="-78"/>
              </a:rPr>
              <a:t>8. حملات العلاقات مع المستثمرين:</a:t>
            </a:r>
          </a:p>
          <a:p>
            <a:pPr algn="just"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الهدف:</a:t>
            </a:r>
            <a:r>
              <a:rPr lang="ar-EG" dirty="0">
                <a:solidFill>
                  <a:schemeClr val="tx1"/>
                </a:solidFill>
                <a:latin typeface="Alexandria" pitchFamily="2" charset="-78"/>
                <a:cs typeface="Alexandria" pitchFamily="2" charset="-78"/>
              </a:rPr>
              <a:t> جذب المستثمرين وتعزيز الثقة بهم.</a:t>
            </a:r>
          </a:p>
          <a:p>
            <a:pPr algn="just"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الأمثلة:</a:t>
            </a:r>
            <a:r>
              <a:rPr lang="ar-EG" dirty="0">
                <a:solidFill>
                  <a:schemeClr val="tx1"/>
                </a:solidFill>
                <a:latin typeface="Alexandria" pitchFamily="2" charset="-78"/>
                <a:cs typeface="Alexandria" pitchFamily="2" charset="-78"/>
              </a:rPr>
              <a:t> التقارير المالية، العروض التقديمية للمستثمرين، المؤتمرات الاستثمارية.</a:t>
            </a:r>
          </a:p>
          <a:p>
            <a:pPr algn="r" rtl="1">
              <a:lnSpc>
                <a:spcPct val="150000"/>
              </a:lnSpc>
            </a:pPr>
            <a:r>
              <a:rPr lang="ar-EG" b="1" dirty="0">
                <a:solidFill>
                  <a:schemeClr val="tx1"/>
                </a:solidFill>
                <a:latin typeface="Alexandria" pitchFamily="2" charset="-78"/>
                <a:cs typeface="Alexandria" pitchFamily="2" charset="-78"/>
              </a:rPr>
              <a:t>9. حملات العلاقات مع الموظفين:</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الهدف:</a:t>
            </a:r>
            <a:r>
              <a:rPr lang="ar-EG" dirty="0">
                <a:solidFill>
                  <a:schemeClr val="tx1"/>
                </a:solidFill>
                <a:latin typeface="Alexandria" pitchFamily="2" charset="-78"/>
                <a:cs typeface="Alexandria" pitchFamily="2" charset="-78"/>
              </a:rPr>
              <a:t> تحسين معنويات الموظفين وزيادة ولائهم.</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الأمثلة:</a:t>
            </a:r>
            <a:r>
              <a:rPr lang="ar-EG" dirty="0">
                <a:solidFill>
                  <a:schemeClr val="tx1"/>
                </a:solidFill>
                <a:latin typeface="Alexandria" pitchFamily="2" charset="-78"/>
                <a:cs typeface="Alexandria" pitchFamily="2" charset="-78"/>
              </a:rPr>
              <a:t> برامج التعرف على الموظفين، برامج التدريب والتطوير، الاحتفالات بالنجاحات.</a:t>
            </a:r>
          </a:p>
          <a:p>
            <a:pPr algn="just" rtl="1">
              <a:lnSpc>
                <a:spcPct val="150000"/>
              </a:lnSpc>
              <a:buFont typeface="Arial" panose="020B0604020202020204" pitchFamily="34" charset="0"/>
              <a:buChar char="•"/>
            </a:pPr>
            <a:endParaRPr lang="ar-EG" dirty="0">
              <a:solidFill>
                <a:schemeClr val="tx1"/>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18940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255" y="1246909"/>
            <a:ext cx="11914909" cy="4808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B86ED9B6-72B0-5FAA-697B-C4ECC5AE8D2E}"/>
              </a:ext>
            </a:extLst>
          </p:cNvPr>
          <p:cNvGraphicFramePr/>
          <p:nvPr>
            <p:extLst>
              <p:ext uri="{D42A27DB-BD31-4B8C-83A1-F6EECF244321}">
                <p14:modId xmlns:p14="http://schemas.microsoft.com/office/powerpoint/2010/main" val="3474082949"/>
              </p:ext>
            </p:extLst>
          </p:nvPr>
        </p:nvGraphicFramePr>
        <p:xfrm>
          <a:off x="473364" y="1685495"/>
          <a:ext cx="10541000" cy="41611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55938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1366711"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A" b="1" dirty="0">
                <a:solidFill>
                  <a:schemeClr val="tx1"/>
                </a:solidFill>
                <a:latin typeface="Alexandria" pitchFamily="2" charset="-78"/>
                <a:cs typeface="Alexandria" pitchFamily="2" charset="-78"/>
              </a:rPr>
              <a:t> لابد أن تبدأ أي حملة علاقات عامة ب :</a:t>
            </a:r>
          </a:p>
          <a:p>
            <a:pPr algn="r" rtl="1">
              <a:lnSpc>
                <a:spcPct val="150000"/>
              </a:lnSpc>
            </a:pPr>
            <a:r>
              <a:rPr lang="ar-SA" b="1" dirty="0">
                <a:solidFill>
                  <a:srgbClr val="00AEEF"/>
                </a:solidFill>
                <a:latin typeface="Alexandria" pitchFamily="2" charset="-78"/>
                <a:cs typeface="Alexandria" pitchFamily="2" charset="-78"/>
              </a:rPr>
              <a:t>١- تحليل الموقف</a:t>
            </a:r>
          </a:p>
          <a:p>
            <a:pPr algn="r" rtl="1">
              <a:lnSpc>
                <a:spcPct val="150000"/>
              </a:lnSpc>
            </a:pPr>
            <a:endParaRPr lang="ar-SA" b="1" dirty="0">
              <a:solidFill>
                <a:schemeClr val="tx1"/>
              </a:solidFill>
              <a:latin typeface="Alexandria" pitchFamily="2" charset="-78"/>
              <a:cs typeface="Alexandria" pitchFamily="2" charset="-78"/>
            </a:endParaRPr>
          </a:p>
          <a:p>
            <a:pPr algn="r" rtl="1">
              <a:lnSpc>
                <a:spcPct val="150000"/>
              </a:lnSpc>
            </a:pPr>
            <a:r>
              <a:rPr lang="ar-SA" dirty="0">
                <a:solidFill>
                  <a:schemeClr val="tx1"/>
                </a:solidFill>
                <a:latin typeface="Alexandria" pitchFamily="2" charset="-78"/>
                <a:cs typeface="Alexandria" pitchFamily="2" charset="-78"/>
              </a:rPr>
              <a:t>والهدف من تحليل الموقف هو تحليل موقفها الحالي وفقا </a:t>
            </a:r>
          </a:p>
          <a:p>
            <a:pPr algn="r" rtl="1">
              <a:lnSpc>
                <a:spcPct val="150000"/>
              </a:lnSpc>
            </a:pPr>
            <a:r>
              <a:rPr lang="ar-SA" dirty="0">
                <a:solidFill>
                  <a:schemeClr val="tx1"/>
                </a:solidFill>
                <a:latin typeface="Alexandria" pitchFamily="2" charset="-78"/>
                <a:cs typeface="Alexandria" pitchFamily="2" charset="-78"/>
              </a:rPr>
              <a:t>لبيانات صحيحة تم الوصول اليها بشكل أخلاقي.</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2194493" y="1240745"/>
            <a:ext cx="8916850" cy="400110"/>
          </a:xfrm>
          <a:prstGeom prst="rect">
            <a:avLst/>
          </a:prstGeom>
          <a:noFill/>
        </p:spPr>
        <p:txBody>
          <a:bodyPr wrap="square" rtlCol="0">
            <a:spAutoFit/>
          </a:bodyPr>
          <a:lstStyle/>
          <a:p>
            <a:pPr algn="r" rtl="1"/>
            <a:r>
              <a:rPr lang="ar-SA" sz="2000" b="1" dirty="0">
                <a:solidFill>
                  <a:srgbClr val="00AEEF"/>
                </a:solidFill>
                <a:latin typeface="Alexandria" charset="0"/>
                <a:cs typeface="Alexandria" charset="0"/>
              </a:rPr>
              <a:t>خطوات اعداد الحملة بمعايير أخلاقية:</a:t>
            </a:r>
            <a:endParaRPr lang="en-US" sz="2000" b="1" dirty="0">
              <a:solidFill>
                <a:srgbClr val="00AEEF"/>
              </a:solidFill>
              <a:latin typeface="Alexandria" charset="0"/>
              <a:cs typeface="Alexandria" charset="0"/>
            </a:endParaRPr>
          </a:p>
        </p:txBody>
      </p:sp>
      <p:sp>
        <p:nvSpPr>
          <p:cNvPr id="5" name="Rectangle 4"/>
          <p:cNvSpPr/>
          <p:nvPr/>
        </p:nvSpPr>
        <p:spPr>
          <a:xfrm>
            <a:off x="501227" y="8578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ea typeface="Roboto Light" panose="02000000000000000000" pitchFamily="2" charset="0"/>
            </a:endParaRPr>
          </a:p>
        </p:txBody>
      </p:sp>
      <p:sp>
        <p:nvSpPr>
          <p:cNvPr id="10" name="TextBox 9"/>
          <p:cNvSpPr txBox="1"/>
          <p:nvPr/>
        </p:nvSpPr>
        <p:spPr>
          <a:xfrm>
            <a:off x="501227" y="1064596"/>
            <a:ext cx="1505253"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١٠</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FC5AE42-9B83-7C0E-2BFF-FD5BD3D9FC24}"/>
              </a:ext>
            </a:extLst>
          </p:cNvPr>
          <p:cNvPicPr>
            <a:picLocks noChangeAspect="1"/>
          </p:cNvPicPr>
          <p:nvPr/>
        </p:nvPicPr>
        <p:blipFill>
          <a:blip r:embed="rId3"/>
          <a:stretch>
            <a:fillRect/>
          </a:stretch>
        </p:blipFill>
        <p:spPr>
          <a:xfrm>
            <a:off x="1203455" y="1715329"/>
            <a:ext cx="4499430" cy="4310743"/>
          </a:xfrm>
          <a:prstGeom prst="rect">
            <a:avLst/>
          </a:prstGeom>
        </p:spPr>
      </p:pic>
    </p:spTree>
    <p:extLst>
      <p:ext uri="{BB962C8B-B14F-4D97-AF65-F5344CB8AC3E}">
        <p14:creationId xmlns:p14="http://schemas.microsoft.com/office/powerpoint/2010/main" val="3626897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just" defTabSz="914400" rtl="1" eaLnBrk="1" latinLnBrk="0" hangingPunct="1">
              <a:lnSpc>
                <a:spcPct val="200000"/>
              </a:lnSpc>
            </a:pPr>
            <a:r>
              <a:rPr lang="ar-EG" dirty="0">
                <a:solidFill>
                  <a:schemeClr val="tx1"/>
                </a:solidFill>
                <a:latin typeface="Alexandria" pitchFamily="2" charset="-78"/>
                <a:cs typeface="Alexandria" pitchFamily="2" charset="-78"/>
              </a:rPr>
              <a:t>تبدأ كل استراتيجية علاقات عامة بهدف. قد يكون لفت الانتباه إلى منتج جديد أو تغيير العلامة التجارية، أو ربما وضع العلامة التجارية في ضوء إيجابي بعد تلقي بعض الدعاية السلبية. </a:t>
            </a:r>
          </a:p>
          <a:p>
            <a:pPr marL="0" algn="just" defTabSz="914400" rtl="1" eaLnBrk="1" latinLnBrk="0" hangingPunct="1">
              <a:lnSpc>
                <a:spcPct val="200000"/>
              </a:lnSpc>
            </a:pPr>
            <a:r>
              <a:rPr lang="ar-EG" dirty="0">
                <a:solidFill>
                  <a:schemeClr val="tx1"/>
                </a:solidFill>
                <a:latin typeface="Alexandria" pitchFamily="2" charset="-78"/>
                <a:cs typeface="Alexandria" pitchFamily="2" charset="-78"/>
              </a:rPr>
              <a:t>مهما كان الهدف لابد أن يكون هدف محدد ، واقعي ، يمكن تحقيقه ، محدد الموعد ويمكن قياسه.</a:t>
            </a:r>
            <a:endParaRPr lang="en-US" dirty="0">
              <a:solidFill>
                <a:schemeClr val="tx1"/>
              </a:solidFill>
              <a:latin typeface="Alexandria" pitchFamily="2" charset="-78"/>
              <a:cs typeface="Alexandria" pitchFamily="2" charset="-78"/>
            </a:endParaRPr>
          </a:p>
        </p:txBody>
      </p:sp>
      <p:sp>
        <p:nvSpPr>
          <p:cNvPr id="3" name="TextBox 2"/>
          <p:cNvSpPr txBox="1"/>
          <p:nvPr/>
        </p:nvSpPr>
        <p:spPr>
          <a:xfrm>
            <a:off x="7112859" y="1998724"/>
            <a:ext cx="3902032" cy="400110"/>
          </a:xfrm>
          <a:prstGeom prst="rect">
            <a:avLst/>
          </a:prstGeom>
          <a:noFill/>
        </p:spPr>
        <p:txBody>
          <a:bodyPr wrap="square" rtlCol="0">
            <a:spAutoFit/>
          </a:bodyPr>
          <a:lstStyle/>
          <a:p>
            <a:pPr algn="r" rtl="1"/>
            <a:r>
              <a:rPr lang="ar-SA" sz="2000" b="1" dirty="0">
                <a:solidFill>
                  <a:srgbClr val="00AEEF"/>
                </a:solidFill>
                <a:latin typeface="Alexandria" charset="0"/>
                <a:cs typeface="Alexandria" charset="0"/>
              </a:rPr>
              <a:t>٢- تحديد الهدف</a:t>
            </a:r>
            <a:endParaRPr lang="en-US" sz="2000" b="1" dirty="0">
              <a:solidFill>
                <a:srgbClr val="00AEEF"/>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73270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r" rtl="1">
              <a:lnSpc>
                <a:spcPct val="150000"/>
              </a:lnSpc>
              <a:buNone/>
            </a:pPr>
            <a:r>
              <a:rPr lang="ar" b="1" dirty="0">
                <a:solidFill>
                  <a:schemeClr val="tx1"/>
                </a:solidFill>
                <a:latin typeface="Alexandria" pitchFamily="2" charset="-78"/>
                <a:cs typeface="Alexandria" pitchFamily="2" charset="-78"/>
              </a:rPr>
              <a:t>في حملات العلاقات العامة والتسويق الاجتماعي :</a:t>
            </a:r>
          </a:p>
          <a:p>
            <a:pPr marL="457200" lvl="1" indent="0" algn="r" rtl="1">
              <a:lnSpc>
                <a:spcPct val="150000"/>
              </a:lnSpc>
              <a:buNone/>
            </a:pPr>
            <a:r>
              <a:rPr lang="ar" dirty="0">
                <a:solidFill>
                  <a:schemeClr val="tx1"/>
                </a:solidFill>
                <a:latin typeface="Alexandria" pitchFamily="2" charset="-78"/>
                <a:cs typeface="Alexandria" pitchFamily="2" charset="-78"/>
              </a:rPr>
              <a:t>عند صياغة فكرة الحملة ...... تطرح في شكل سؤال ( لماذا ؟ ) على سبيل المثال :</a:t>
            </a:r>
          </a:p>
          <a:p>
            <a:pPr marL="457200" lvl="1" indent="0" algn="r" rtl="1">
              <a:lnSpc>
                <a:spcPct val="150000"/>
              </a:lnSpc>
              <a:buNone/>
            </a:pPr>
            <a:endParaRPr lang="ar" dirty="0">
              <a:solidFill>
                <a:schemeClr val="tx1"/>
              </a:solidFill>
              <a:latin typeface="Alexandria" pitchFamily="2" charset="-78"/>
              <a:cs typeface="Alexandria" pitchFamily="2" charset="-78"/>
            </a:endParaRPr>
          </a:p>
          <a:p>
            <a:pPr lvl="1" algn="r" rtl="1">
              <a:lnSpc>
                <a:spcPct val="150000"/>
              </a:lnSpc>
            </a:pPr>
            <a:r>
              <a:rPr lang="ar" b="1" dirty="0">
                <a:solidFill>
                  <a:schemeClr val="tx1"/>
                </a:solidFill>
                <a:latin typeface="Alexandria" pitchFamily="2" charset="-78"/>
                <a:cs typeface="Alexandria" pitchFamily="2" charset="-78"/>
              </a:rPr>
              <a:t>لماذا</a:t>
            </a:r>
            <a:r>
              <a:rPr lang="ar" dirty="0">
                <a:solidFill>
                  <a:schemeClr val="tx1"/>
                </a:solidFill>
                <a:latin typeface="Alexandria" pitchFamily="2" charset="-78"/>
                <a:cs typeface="Alexandria" pitchFamily="2" charset="-78"/>
              </a:rPr>
              <a:t> لا يؤيد الجماهير قرارات المؤسسة؟ </a:t>
            </a:r>
          </a:p>
          <a:p>
            <a:pPr lvl="1" algn="r" rtl="1">
              <a:lnSpc>
                <a:spcPct val="150000"/>
              </a:lnSpc>
            </a:pPr>
            <a:r>
              <a:rPr lang="ar" b="1" dirty="0">
                <a:solidFill>
                  <a:schemeClr val="tx1"/>
                </a:solidFill>
                <a:latin typeface="Alexandria" pitchFamily="2" charset="-78"/>
                <a:cs typeface="Alexandria" pitchFamily="2" charset="-78"/>
              </a:rPr>
              <a:t>لماذا</a:t>
            </a:r>
            <a:r>
              <a:rPr lang="ar" dirty="0">
                <a:solidFill>
                  <a:schemeClr val="tx1"/>
                </a:solidFill>
                <a:latin typeface="Alexandria" pitchFamily="2" charset="-78"/>
                <a:cs typeface="Alexandria" pitchFamily="2" charset="-78"/>
              </a:rPr>
              <a:t> لا يوفر بعض االآباء عند قيادة السيارات عوامل الأمان لأطفالهم داخل السيارات ؟ </a:t>
            </a:r>
          </a:p>
          <a:p>
            <a:pPr lvl="1" algn="r" rtl="1">
              <a:lnSpc>
                <a:spcPct val="150000"/>
              </a:lnSpc>
            </a:pPr>
            <a:r>
              <a:rPr lang="ar" b="1" dirty="0">
                <a:solidFill>
                  <a:schemeClr val="tx1"/>
                </a:solidFill>
                <a:latin typeface="Alexandria" pitchFamily="2" charset="-78"/>
                <a:cs typeface="Alexandria" pitchFamily="2" charset="-78"/>
              </a:rPr>
              <a:t>لماذا</a:t>
            </a:r>
            <a:r>
              <a:rPr lang="ar" dirty="0">
                <a:solidFill>
                  <a:schemeClr val="tx1"/>
                </a:solidFill>
                <a:latin typeface="Alexandria" pitchFamily="2" charset="-78"/>
                <a:cs typeface="Alexandria" pitchFamily="2" charset="-78"/>
              </a:rPr>
              <a:t> يعتقد المعارضين لمصل الكورونا أنه ضار بالصحة ؟</a:t>
            </a:r>
          </a:p>
          <a:p>
            <a:pPr lvl="1" algn="r" rtl="1">
              <a:lnSpc>
                <a:spcPct val="150000"/>
              </a:lnSpc>
            </a:pPr>
            <a:r>
              <a:rPr lang="ar" b="1" dirty="0">
                <a:solidFill>
                  <a:schemeClr val="tx1"/>
                </a:solidFill>
                <a:latin typeface="Alexandria" pitchFamily="2" charset="-78"/>
                <a:cs typeface="Alexandria" pitchFamily="2" charset="-78"/>
              </a:rPr>
              <a:t>لماذا</a:t>
            </a:r>
            <a:r>
              <a:rPr lang="ar" dirty="0">
                <a:solidFill>
                  <a:schemeClr val="tx1"/>
                </a:solidFill>
                <a:latin typeface="Alexandria" pitchFamily="2" charset="-78"/>
                <a:cs typeface="Alexandria" pitchFamily="2" charset="-78"/>
              </a:rPr>
              <a:t> لا يثق الجماهير في المؤسسة (شركة طيران – خدمة مستشفي ....) ؟</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56305"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١٠</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78F47ABB-F27D-86E2-B2E8-F473E83EC9CF}"/>
              </a:ext>
            </a:extLst>
          </p:cNvPr>
          <p:cNvSpPr txBox="1">
            <a:spLocks/>
          </p:cNvSpPr>
          <p:nvPr/>
        </p:nvSpPr>
        <p:spPr>
          <a:xfrm>
            <a:off x="6830294" y="1250029"/>
            <a:ext cx="4295431" cy="426384"/>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1800" b="1" dirty="0">
                <a:solidFill>
                  <a:srgbClr val="00AEEF"/>
                </a:solidFill>
                <a:latin typeface="Alexandria" pitchFamily="2" charset="-78"/>
                <a:cs typeface="Alexandria" pitchFamily="2" charset="-78"/>
              </a:rPr>
              <a:t>٣-اختيار فكرة الحملة الإعلامية ؟</a:t>
            </a:r>
            <a:endParaRPr lang="en-US" sz="18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35923522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2401" y="1685495"/>
            <a:ext cx="11831590" cy="48183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 dirty="0">
                <a:solidFill>
                  <a:schemeClr val="tx1"/>
                </a:solidFill>
                <a:latin typeface="Alexandria" pitchFamily="2" charset="-78"/>
                <a:cs typeface="Alexandria" pitchFamily="2" charset="-78"/>
              </a:rPr>
              <a:t>الجمهور هو مجموعة الأفراد التي تسعى الى الوصول اليها من خلال حملتك الإعلامية </a:t>
            </a:r>
          </a:p>
          <a:p>
            <a:pPr algn="r" rtl="1"/>
            <a:r>
              <a:rPr lang="ar" dirty="0">
                <a:solidFill>
                  <a:schemeClr val="tx1"/>
                </a:solidFill>
                <a:latin typeface="Alexandria" pitchFamily="2" charset="-78"/>
                <a:cs typeface="Alexandria" pitchFamily="2" charset="-78"/>
              </a:rPr>
              <a:t>، والتي تكون متجانسة وفقا لعدد من المتغيرات ، منها:</a:t>
            </a:r>
          </a:p>
          <a:p>
            <a:pPr lvl="2" algn="r" rtl="1"/>
            <a:r>
              <a:rPr lang="ar" dirty="0">
                <a:solidFill>
                  <a:schemeClr val="tx1"/>
                </a:solidFill>
                <a:latin typeface="Alexandria" pitchFamily="2" charset="-78"/>
                <a:cs typeface="Alexandria" pitchFamily="2" charset="-78"/>
              </a:rPr>
              <a:t>العمر </a:t>
            </a:r>
          </a:p>
          <a:p>
            <a:pPr lvl="2" algn="r" rtl="1"/>
            <a:r>
              <a:rPr lang="ar" dirty="0">
                <a:solidFill>
                  <a:schemeClr val="tx1"/>
                </a:solidFill>
                <a:latin typeface="Alexandria" pitchFamily="2" charset="-78"/>
                <a:cs typeface="Alexandria" pitchFamily="2" charset="-78"/>
              </a:rPr>
              <a:t>الموقع </a:t>
            </a:r>
          </a:p>
          <a:p>
            <a:pPr lvl="2" algn="r" rtl="1"/>
            <a:r>
              <a:rPr lang="ar" dirty="0">
                <a:solidFill>
                  <a:schemeClr val="tx1"/>
                </a:solidFill>
                <a:latin typeface="Alexandria" pitchFamily="2" charset="-78"/>
                <a:cs typeface="Alexandria" pitchFamily="2" charset="-78"/>
              </a:rPr>
              <a:t>العرق</a:t>
            </a:r>
          </a:p>
          <a:p>
            <a:pPr lvl="2" algn="r" rtl="1"/>
            <a:r>
              <a:rPr lang="ar" dirty="0">
                <a:solidFill>
                  <a:schemeClr val="tx1"/>
                </a:solidFill>
                <a:latin typeface="Alexandria" pitchFamily="2" charset="-78"/>
                <a:cs typeface="Alexandria" pitchFamily="2" charset="-78"/>
              </a:rPr>
              <a:t>الحالة الاجتماعية </a:t>
            </a:r>
          </a:p>
          <a:p>
            <a:pPr lvl="2" algn="r" rtl="1"/>
            <a:r>
              <a:rPr lang="ar" dirty="0">
                <a:solidFill>
                  <a:schemeClr val="tx1"/>
                </a:solidFill>
                <a:latin typeface="Alexandria" pitchFamily="2" charset="-78"/>
                <a:cs typeface="Alexandria" pitchFamily="2" charset="-78"/>
              </a:rPr>
              <a:t>الدخل</a:t>
            </a:r>
          </a:p>
          <a:p>
            <a:pPr lvl="2" algn="r" rtl="1"/>
            <a:r>
              <a:rPr lang="ar" dirty="0">
                <a:solidFill>
                  <a:schemeClr val="tx1"/>
                </a:solidFill>
                <a:latin typeface="Alexandria" pitchFamily="2" charset="-78"/>
                <a:cs typeface="Alexandria" pitchFamily="2" charset="-78"/>
              </a:rPr>
              <a:t>الوسائل الإعلامية التي يتعرضون لها </a:t>
            </a:r>
            <a:endParaRPr lang="en-US" dirty="0">
              <a:solidFill>
                <a:schemeClr val="tx1"/>
              </a:solidFill>
              <a:latin typeface="Alexandria" pitchFamily="2" charset="-78"/>
              <a:cs typeface="Alexandria" pitchFamily="2" charset="-78"/>
            </a:endParaRPr>
          </a:p>
          <a:p>
            <a:pPr lvl="2" algn="r" rtl="1"/>
            <a:r>
              <a:rPr lang="ar-SA" dirty="0">
                <a:solidFill>
                  <a:schemeClr val="tx1"/>
                </a:solidFill>
                <a:latin typeface="Alexandria" pitchFamily="2" charset="-78"/>
                <a:cs typeface="Alexandria" pitchFamily="2" charset="-78"/>
              </a:rPr>
              <a:t>اللغة</a:t>
            </a:r>
          </a:p>
          <a:p>
            <a:pPr lvl="2" algn="r" rtl="1"/>
            <a:r>
              <a:rPr lang="ar-SA" dirty="0">
                <a:solidFill>
                  <a:schemeClr val="tx1"/>
                </a:solidFill>
                <a:latin typeface="Alexandria" pitchFamily="2" charset="-78"/>
                <a:cs typeface="Alexandria" pitchFamily="2" charset="-78"/>
              </a:rPr>
              <a:t>أسلوب الحياة</a:t>
            </a:r>
          </a:p>
          <a:p>
            <a:pPr lvl="2" algn="r" rtl="1"/>
            <a:r>
              <a:rPr lang="ar-SA" dirty="0">
                <a:solidFill>
                  <a:schemeClr val="tx1"/>
                </a:solidFill>
                <a:latin typeface="Alexandria" pitchFamily="2" charset="-78"/>
                <a:cs typeface="Alexandria" pitchFamily="2" charset="-78"/>
              </a:rPr>
              <a:t>الثقافة </a:t>
            </a:r>
          </a:p>
          <a:p>
            <a:pPr lvl="2" algn="r" rtl="1"/>
            <a:r>
              <a:rPr lang="ar-SA" dirty="0">
                <a:solidFill>
                  <a:schemeClr val="tx1"/>
                </a:solidFill>
                <a:latin typeface="Alexandria" pitchFamily="2" charset="-78"/>
                <a:cs typeface="Alexandria" pitchFamily="2" charset="-78"/>
              </a:rPr>
              <a:t>الديانة</a:t>
            </a:r>
          </a:p>
          <a:p>
            <a:pPr lvl="2" algn="r" rtl="1"/>
            <a:endParaRPr lang="ar-SA" dirty="0">
              <a:solidFill>
                <a:schemeClr val="tx1"/>
              </a:solidFill>
              <a:latin typeface="Alexandria" pitchFamily="2" charset="-78"/>
              <a:cs typeface="Alexandria" pitchFamily="2" charset="-78"/>
            </a:endParaRPr>
          </a:p>
          <a:p>
            <a:pPr marL="914400" lvl="2" indent="0" algn="r" rtl="1">
              <a:buNone/>
            </a:pPr>
            <a:r>
              <a:rPr lang="ar-SA" u="sng" dirty="0">
                <a:solidFill>
                  <a:schemeClr val="tx1"/>
                </a:solidFill>
                <a:latin typeface="Alexandria" pitchFamily="2" charset="-78"/>
                <a:cs typeface="Alexandria" pitchFamily="2" charset="-78"/>
              </a:rPr>
              <a:t>لابد من التأكد من : </a:t>
            </a:r>
            <a:endParaRPr lang="ar" u="sng" dirty="0">
              <a:solidFill>
                <a:schemeClr val="tx1"/>
              </a:solidFill>
              <a:latin typeface="Alexandria" pitchFamily="2" charset="-78"/>
              <a:cs typeface="Alexandria" pitchFamily="2" charset="-78"/>
            </a:endParaRPr>
          </a:p>
          <a:p>
            <a:pPr marL="914400" lvl="2" indent="0" algn="r" rtl="1">
              <a:buNone/>
            </a:pPr>
            <a:r>
              <a:rPr lang="ar" dirty="0">
                <a:solidFill>
                  <a:schemeClr val="tx1"/>
                </a:solidFill>
                <a:latin typeface="Alexandria" pitchFamily="2" charset="-78"/>
                <a:cs typeface="Alexandria" pitchFamily="2" charset="-78"/>
              </a:rPr>
              <a:t>١- كلما اتسع نطاق الجمهور المستهدف ، زادت صعوبة الوصول إليهم.</a:t>
            </a:r>
          </a:p>
          <a:p>
            <a:pPr marL="914400" lvl="2" indent="0" algn="r" rtl="1">
              <a:buNone/>
            </a:pPr>
            <a:r>
              <a:rPr lang="ar" dirty="0">
                <a:solidFill>
                  <a:schemeClr val="tx1"/>
                </a:solidFill>
                <a:latin typeface="Alexandria" pitchFamily="2" charset="-78"/>
                <a:cs typeface="Alexandria" pitchFamily="2" charset="-78"/>
              </a:rPr>
              <a:t>٢- تحديد الجمهور الصحيح يتوقف عليه باقي خطوات الحملة الإعلامية.</a:t>
            </a:r>
          </a:p>
          <a:p>
            <a:endParaRPr lang="en-US" dirty="0">
              <a:solidFill>
                <a:schemeClr val="tx1"/>
              </a:solidFill>
              <a:latin typeface="Alexandria" pitchFamily="2" charset="-78"/>
              <a:cs typeface="Alexandria" pitchFamily="2" charset="-78"/>
            </a:endParaRPr>
          </a:p>
        </p:txBody>
      </p:sp>
      <p:sp>
        <p:nvSpPr>
          <p:cNvPr id="3" name="TextBox 2"/>
          <p:cNvSpPr txBox="1"/>
          <p:nvPr/>
        </p:nvSpPr>
        <p:spPr>
          <a:xfrm>
            <a:off x="4840513" y="1187162"/>
            <a:ext cx="6367614" cy="369332"/>
          </a:xfrm>
          <a:prstGeom prst="rect">
            <a:avLst/>
          </a:prstGeom>
          <a:noFill/>
        </p:spPr>
        <p:txBody>
          <a:bodyPr wrap="square" rtlCol="0">
            <a:spAutoFit/>
          </a:bodyPr>
          <a:lstStyle/>
          <a:p>
            <a:pPr algn="r" rtl="1"/>
            <a:r>
              <a:rPr lang="ar-SA" b="1" dirty="0">
                <a:solidFill>
                  <a:srgbClr val="00AEEF"/>
                </a:solidFill>
                <a:latin typeface="Alexandria" pitchFamily="2" charset="-78"/>
                <a:cs typeface="Alexandria" pitchFamily="2" charset="-78"/>
              </a:rPr>
              <a:t>٤- تحديد جمهور الحملة الإعلامية ؟</a:t>
            </a:r>
            <a:endParaRPr lang="en-US" b="1" dirty="0">
              <a:solidFill>
                <a:srgbClr val="00AEEF"/>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41D54961-CB5A-23D8-4D14-A026B458504A}"/>
              </a:ext>
            </a:extLst>
          </p:cNvPr>
          <p:cNvPicPr>
            <a:picLocks noChangeAspect="1"/>
          </p:cNvPicPr>
          <p:nvPr/>
        </p:nvPicPr>
        <p:blipFill>
          <a:blip r:embed="rId3"/>
          <a:stretch>
            <a:fillRect/>
          </a:stretch>
        </p:blipFill>
        <p:spPr>
          <a:xfrm>
            <a:off x="152401" y="2136082"/>
            <a:ext cx="4024165" cy="3195435"/>
          </a:xfrm>
          <a:prstGeom prst="rect">
            <a:avLst/>
          </a:prstGeom>
        </p:spPr>
      </p:pic>
    </p:spTree>
    <p:extLst>
      <p:ext uri="{BB962C8B-B14F-4D97-AF65-F5344CB8AC3E}">
        <p14:creationId xmlns:p14="http://schemas.microsoft.com/office/powerpoint/2010/main" val="10531103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513149" y="1046780"/>
            <a:ext cx="8522545" cy="646331"/>
          </a:xfrm>
          <a:prstGeom prst="rect">
            <a:avLst/>
          </a:prstGeom>
          <a:noFill/>
        </p:spPr>
        <p:txBody>
          <a:bodyPr wrap="square" rtlCol="0">
            <a:spAutoFit/>
          </a:bodyPr>
          <a:lstStyle/>
          <a:p>
            <a:pPr algn="r"/>
            <a:r>
              <a:rPr lang="ar-SA" b="1" dirty="0">
                <a:solidFill>
                  <a:srgbClr val="00AEEF"/>
                </a:solidFill>
                <a:latin typeface="Alexandria" pitchFamily="2" charset="-78"/>
                <a:cs typeface="Alexandria" pitchFamily="2" charset="-78"/>
              </a:rPr>
              <a:t>٥- تحديد الرسالة التي تركز على السلوك المطلوب في الحملة الإعلامية</a:t>
            </a:r>
            <a:br>
              <a:rPr lang="en-US" b="1" dirty="0">
                <a:solidFill>
                  <a:srgbClr val="00AEEF"/>
                </a:solidFill>
                <a:latin typeface="Alexandria" pitchFamily="2" charset="-78"/>
                <a:cs typeface="Alexandria" pitchFamily="2" charset="-78"/>
              </a:rPr>
            </a:br>
            <a:r>
              <a:rPr lang="ar-SA" b="1" dirty="0">
                <a:solidFill>
                  <a:srgbClr val="00AEEF"/>
                </a:solidFill>
                <a:latin typeface="Alexandria" pitchFamily="2" charset="-78"/>
                <a:cs typeface="Alexandria" pitchFamily="2" charset="-78"/>
              </a:rPr>
              <a:t> </a:t>
            </a:r>
            <a:endParaRPr lang="en-US" b="1" dirty="0">
              <a:solidFill>
                <a:srgbClr val="00AEEF"/>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33432"/>
            <a:ext cx="2305141" cy="1076343"/>
          </a:xfrm>
          <a:prstGeom prst="rect">
            <a:avLst/>
          </a:prstGeom>
        </p:spPr>
      </p:pic>
      <p:graphicFrame>
        <p:nvGraphicFramePr>
          <p:cNvPr id="2" name="Diagram 1">
            <a:extLst>
              <a:ext uri="{FF2B5EF4-FFF2-40B4-BE49-F238E27FC236}">
                <a16:creationId xmlns:a16="http://schemas.microsoft.com/office/drawing/2014/main" id="{27244974-3F31-0F40-7427-BAC5BE5BAC53}"/>
              </a:ext>
            </a:extLst>
          </p:cNvPr>
          <p:cNvGraphicFramePr/>
          <p:nvPr>
            <p:extLst>
              <p:ext uri="{D42A27DB-BD31-4B8C-83A1-F6EECF244321}">
                <p14:modId xmlns:p14="http://schemas.microsoft.com/office/powerpoint/2010/main" val="1179127228"/>
              </p:ext>
            </p:extLst>
          </p:nvPr>
        </p:nvGraphicFramePr>
        <p:xfrm>
          <a:off x="1229754" y="1685495"/>
          <a:ext cx="10006282" cy="415343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553533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7313609" y="1862023"/>
            <a:ext cx="3902032" cy="369332"/>
          </a:xfrm>
          <a:prstGeom prst="rect">
            <a:avLst/>
          </a:prstGeom>
          <a:noFill/>
        </p:spPr>
        <p:txBody>
          <a:bodyPr wrap="square" rtlCol="0">
            <a:spAutoFit/>
          </a:bodyPr>
          <a:lstStyle/>
          <a:p>
            <a:pPr algn="r"/>
            <a:r>
              <a:rPr lang="ar-SA" b="1" dirty="0">
                <a:solidFill>
                  <a:schemeClr val="accent5"/>
                </a:solidFill>
                <a:latin typeface="Alexandria" pitchFamily="2" charset="-78"/>
                <a:cs typeface="Alexandria" pitchFamily="2" charset="-78"/>
              </a:rPr>
              <a:t>خطوات لإقناع الجمهور:</a:t>
            </a:r>
            <a:endParaRPr lang="en-US" b="1" dirty="0">
              <a:solidFill>
                <a:schemeClr val="accent5"/>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Content Placeholder 3">
            <a:extLst>
              <a:ext uri="{FF2B5EF4-FFF2-40B4-BE49-F238E27FC236}">
                <a16:creationId xmlns:a16="http://schemas.microsoft.com/office/drawing/2014/main" id="{59EF7F21-7B63-34AB-7368-3FFB41FD6571}"/>
              </a:ext>
            </a:extLst>
          </p:cNvPr>
          <p:cNvGraphicFramePr>
            <a:graphicFrameLocks/>
          </p:cNvGraphicFramePr>
          <p:nvPr>
            <p:extLst>
              <p:ext uri="{D42A27DB-BD31-4B8C-83A1-F6EECF244321}">
                <p14:modId xmlns:p14="http://schemas.microsoft.com/office/powerpoint/2010/main" val="2388534662"/>
              </p:ext>
            </p:extLst>
          </p:nvPr>
        </p:nvGraphicFramePr>
        <p:xfrm>
          <a:off x="617280" y="1991829"/>
          <a:ext cx="10743446" cy="379739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a:extLst>
              <a:ext uri="{FF2B5EF4-FFF2-40B4-BE49-F238E27FC236}">
                <a16:creationId xmlns:a16="http://schemas.microsoft.com/office/drawing/2014/main" id="{256320BF-97E0-8D18-A5DB-B990A22AB45B}"/>
              </a:ext>
            </a:extLst>
          </p:cNvPr>
          <p:cNvSpPr txBox="1"/>
          <p:nvPr/>
        </p:nvSpPr>
        <p:spPr>
          <a:xfrm>
            <a:off x="5264726" y="4465780"/>
            <a:ext cx="6096000" cy="1477328"/>
          </a:xfrm>
          <a:prstGeom prst="rect">
            <a:avLst/>
          </a:prstGeom>
          <a:noFill/>
        </p:spPr>
        <p:txBody>
          <a:bodyPr wrap="square" rtlCol="0">
            <a:spAutoFit/>
          </a:bodyPr>
          <a:lstStyle/>
          <a:p>
            <a:pPr algn="r" rtl="1"/>
            <a:r>
              <a:rPr lang="ar-SA" dirty="0">
                <a:solidFill>
                  <a:schemeClr val="accent4">
                    <a:lumMod val="75000"/>
                  </a:schemeClr>
                </a:solidFill>
                <a:latin typeface="Alexandria" pitchFamily="2" charset="-78"/>
                <a:cs typeface="Alexandria" pitchFamily="2" charset="-78"/>
              </a:rPr>
              <a:t>الحب : القبول – الرقة – التأثر- الشغف - الثقة</a:t>
            </a:r>
          </a:p>
          <a:p>
            <a:pPr algn="r" rtl="1"/>
            <a:r>
              <a:rPr lang="ar-SA" dirty="0">
                <a:solidFill>
                  <a:schemeClr val="accent4">
                    <a:lumMod val="75000"/>
                  </a:schemeClr>
                </a:solidFill>
                <a:latin typeface="Alexandria" pitchFamily="2" charset="-78"/>
                <a:cs typeface="Alexandria" pitchFamily="2" charset="-78"/>
              </a:rPr>
              <a:t>الغضب: التهديد – الإحباط - الانزعاج</a:t>
            </a:r>
          </a:p>
          <a:p>
            <a:pPr algn="r" rtl="1"/>
            <a:r>
              <a:rPr lang="ar-SA" dirty="0">
                <a:solidFill>
                  <a:schemeClr val="accent4">
                    <a:lumMod val="75000"/>
                  </a:schemeClr>
                </a:solidFill>
                <a:latin typeface="Alexandria" pitchFamily="2" charset="-78"/>
                <a:cs typeface="Alexandria" pitchFamily="2" charset="-78"/>
              </a:rPr>
              <a:t>الحزن: الألم – الوحدة – عدم الاهتمام</a:t>
            </a:r>
          </a:p>
          <a:p>
            <a:pPr algn="r" rtl="1"/>
            <a:r>
              <a:rPr lang="ar-SA" dirty="0">
                <a:solidFill>
                  <a:schemeClr val="accent4">
                    <a:lumMod val="75000"/>
                  </a:schemeClr>
                </a:solidFill>
                <a:latin typeface="Alexandria" pitchFamily="2" charset="-78"/>
                <a:cs typeface="Alexandria" pitchFamily="2" charset="-78"/>
              </a:rPr>
              <a:t>السعادة : الثقة – الامتنان - السلام</a:t>
            </a:r>
          </a:p>
          <a:p>
            <a:pPr algn="r" rtl="1"/>
            <a:r>
              <a:rPr lang="ar-SA" dirty="0">
                <a:solidFill>
                  <a:schemeClr val="accent4">
                    <a:lumMod val="75000"/>
                  </a:schemeClr>
                </a:solidFill>
                <a:latin typeface="Alexandria" pitchFamily="2" charset="-78"/>
                <a:cs typeface="Alexandria" pitchFamily="2" charset="-78"/>
              </a:rPr>
              <a:t>المفاجأة: الحيرة – الصدمة - </a:t>
            </a:r>
            <a:endParaRPr lang="en-US" dirty="0">
              <a:solidFill>
                <a:schemeClr val="accent4">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612530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96E2F4A-7AA1-B248-B4BC-7A1075492C76}"/>
              </a:ext>
            </a:extLst>
          </p:cNvPr>
          <p:cNvSpPr>
            <a:spLocks noGrp="1"/>
          </p:cNvSpPr>
          <p:nvPr>
            <p:ph idx="1"/>
          </p:nvPr>
        </p:nvSpPr>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ar-SA" sz="2400" b="1" dirty="0">
                <a:latin typeface="Al-Jazeera-Arabic" pitchFamily="2" charset="-78"/>
                <a:cs typeface="Al-Jazeera-Arabic" pitchFamily="2" charset="-78"/>
              </a:rPr>
              <a:t>المصادر الموثوق فيها كمصدر للمعلومات : </a:t>
            </a:r>
            <a:endParaRPr lang="en-US" sz="2400" b="1" dirty="0">
              <a:latin typeface="Al-Jazeera-Arabic" pitchFamily="2" charset="-78"/>
              <a:cs typeface="Al-Jazeera-Arabic" pitchFamily="2" charset="-78"/>
            </a:endParaRPr>
          </a:p>
        </p:txBody>
      </p:sp>
      <p:graphicFrame>
        <p:nvGraphicFramePr>
          <p:cNvPr id="5" name="Diagram 4">
            <a:extLst>
              <a:ext uri="{FF2B5EF4-FFF2-40B4-BE49-F238E27FC236}">
                <a16:creationId xmlns:a16="http://schemas.microsoft.com/office/drawing/2014/main" id="{3EB68791-4C28-2646-A9F5-E38DD721CBD3}"/>
              </a:ext>
            </a:extLst>
          </p:cNvPr>
          <p:cNvGraphicFramePr/>
          <p:nvPr>
            <p:extLst>
              <p:ext uri="{D42A27DB-BD31-4B8C-83A1-F6EECF244321}">
                <p14:modId xmlns:p14="http://schemas.microsoft.com/office/powerpoint/2010/main" val="2816098077"/>
              </p:ext>
            </p:extLst>
          </p:nvPr>
        </p:nvGraphicFramePr>
        <p:xfrm>
          <a:off x="345057" y="1334875"/>
          <a:ext cx="11581686" cy="48034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ight Arrow 5">
            <a:extLst>
              <a:ext uri="{FF2B5EF4-FFF2-40B4-BE49-F238E27FC236}">
                <a16:creationId xmlns:a16="http://schemas.microsoft.com/office/drawing/2014/main" id="{6E579A6D-77F0-0140-8C2E-9428DB3AB3DC}"/>
              </a:ext>
            </a:extLst>
          </p:cNvPr>
          <p:cNvSpPr/>
          <p:nvPr/>
        </p:nvSpPr>
        <p:spPr>
          <a:xfrm>
            <a:off x="1259457" y="4451230"/>
            <a:ext cx="9299275" cy="46582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a:p>
        </p:txBody>
      </p:sp>
      <p:sp>
        <p:nvSpPr>
          <p:cNvPr id="7" name="TextBox 6">
            <a:extLst>
              <a:ext uri="{FF2B5EF4-FFF2-40B4-BE49-F238E27FC236}">
                <a16:creationId xmlns:a16="http://schemas.microsoft.com/office/drawing/2014/main" id="{DD54DB10-3754-0D42-A796-7E95A0C7FDE5}"/>
              </a:ext>
            </a:extLst>
          </p:cNvPr>
          <p:cNvSpPr txBox="1"/>
          <p:nvPr/>
        </p:nvSpPr>
        <p:spPr>
          <a:xfrm>
            <a:off x="265257" y="4468483"/>
            <a:ext cx="881787" cy="338554"/>
          </a:xfrm>
          <a:prstGeom prst="rect">
            <a:avLst/>
          </a:prstGeom>
          <a:noFill/>
        </p:spPr>
        <p:txBody>
          <a:bodyPr wrap="square" rtlCol="0">
            <a:spAutoFit/>
          </a:bodyPr>
          <a:lstStyle/>
          <a:p>
            <a:pPr algn="ctr"/>
            <a:r>
              <a:rPr lang="ar-SA" sz="1600" b="1" dirty="0">
                <a:latin typeface="Alexandria" pitchFamily="2" charset="-78"/>
                <a:cs typeface="Alexandria" pitchFamily="2" charset="-78"/>
              </a:rPr>
              <a:t>الأقل</a:t>
            </a:r>
            <a:endParaRPr lang="en-US" sz="1600" b="1" dirty="0">
              <a:latin typeface="Alexandria" pitchFamily="2" charset="-78"/>
              <a:cs typeface="Alexandria" pitchFamily="2" charset="-78"/>
            </a:endParaRPr>
          </a:p>
        </p:txBody>
      </p:sp>
      <p:sp>
        <p:nvSpPr>
          <p:cNvPr id="8" name="TextBox 7">
            <a:extLst>
              <a:ext uri="{FF2B5EF4-FFF2-40B4-BE49-F238E27FC236}">
                <a16:creationId xmlns:a16="http://schemas.microsoft.com/office/drawing/2014/main" id="{DB49F545-38E9-1B4D-B216-858146612AD0}"/>
              </a:ext>
            </a:extLst>
          </p:cNvPr>
          <p:cNvSpPr txBox="1"/>
          <p:nvPr/>
        </p:nvSpPr>
        <p:spPr>
          <a:xfrm>
            <a:off x="11056741" y="4485737"/>
            <a:ext cx="806631" cy="338554"/>
          </a:xfrm>
          <a:prstGeom prst="rect">
            <a:avLst/>
          </a:prstGeom>
          <a:noFill/>
        </p:spPr>
        <p:txBody>
          <a:bodyPr wrap="none" rtlCol="0">
            <a:spAutoFit/>
          </a:bodyPr>
          <a:lstStyle/>
          <a:p>
            <a:pPr algn="ctr"/>
            <a:r>
              <a:rPr lang="ar-SA" sz="1600" b="1" dirty="0">
                <a:latin typeface="Alexandria" pitchFamily="2" charset="-78"/>
                <a:cs typeface="Alexandria" pitchFamily="2" charset="-78"/>
              </a:rPr>
              <a:t>الأعلى</a:t>
            </a:r>
            <a:endParaRPr lang="en-US" sz="1600" b="1" dirty="0">
              <a:latin typeface="Alexandria" pitchFamily="2" charset="-78"/>
              <a:cs typeface="Alexandria" pitchFamily="2" charset="-78"/>
            </a:endParaRPr>
          </a:p>
        </p:txBody>
      </p:sp>
      <p:sp>
        <p:nvSpPr>
          <p:cNvPr id="9" name="TextBox 8">
            <a:extLst>
              <a:ext uri="{FF2B5EF4-FFF2-40B4-BE49-F238E27FC236}">
                <a16:creationId xmlns:a16="http://schemas.microsoft.com/office/drawing/2014/main" id="{1CD2939A-730E-3E47-87F0-D32F1E21ACF7}"/>
              </a:ext>
            </a:extLst>
          </p:cNvPr>
          <p:cNvSpPr txBox="1"/>
          <p:nvPr/>
        </p:nvSpPr>
        <p:spPr>
          <a:xfrm>
            <a:off x="1614842" y="5469077"/>
            <a:ext cx="7782900" cy="789383"/>
          </a:xfrm>
          <a:prstGeom prst="rect">
            <a:avLst/>
          </a:prstGeom>
          <a:noFill/>
        </p:spPr>
        <p:txBody>
          <a:bodyPr wrap="none" rtlCol="0">
            <a:spAutoFit/>
          </a:bodyPr>
          <a:lstStyle/>
          <a:p>
            <a:pPr marL="0" algn="r" defTabSz="914400" rtl="1" eaLnBrk="1" latinLnBrk="0" hangingPunct="1">
              <a:lnSpc>
                <a:spcPct val="150000"/>
              </a:lnSpc>
            </a:pPr>
            <a:r>
              <a:rPr lang="ar-SA" sz="1600" b="1" dirty="0">
                <a:latin typeface="Alexandria" pitchFamily="2" charset="-78"/>
                <a:cs typeface="Alexandria" pitchFamily="2" charset="-78"/>
              </a:rPr>
              <a:t>واختيار أعضاء من المجتمع المحلي وأماكن يعرفها الجمهور يجعل المشاهدين</a:t>
            </a:r>
          </a:p>
          <a:p>
            <a:pPr marL="0" algn="r" defTabSz="914400" rtl="1" eaLnBrk="1" latinLnBrk="0" hangingPunct="1">
              <a:lnSpc>
                <a:spcPct val="150000"/>
              </a:lnSpc>
            </a:pPr>
            <a:r>
              <a:rPr lang="ar-SA" sz="1600" b="1" dirty="0">
                <a:latin typeface="Alexandria" pitchFamily="2" charset="-78"/>
                <a:cs typeface="Alexandria" pitchFamily="2" charset="-78"/>
              </a:rPr>
              <a:t> أكثر تقبلا للرسالة الإعلامية لأنها قادمة من مجتمعاتهم.</a:t>
            </a:r>
            <a:endParaRPr lang="en-US" sz="1600" b="1"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8F958FCB-D072-28EE-D7A8-2F49CBD8C13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2301" y="142864"/>
            <a:ext cx="2305141" cy="1076343"/>
          </a:xfrm>
          <a:prstGeom prst="rect">
            <a:avLst/>
          </a:prstGeom>
        </p:spPr>
      </p:pic>
      <p:sp>
        <p:nvSpPr>
          <p:cNvPr id="4" name="TextBox 3">
            <a:extLst>
              <a:ext uri="{FF2B5EF4-FFF2-40B4-BE49-F238E27FC236}">
                <a16:creationId xmlns:a16="http://schemas.microsoft.com/office/drawing/2014/main" id="{23899600-7604-E6CA-1336-AAE8CF7FDC1E}"/>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18133970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8C9F469-4DCE-1344-9461-B8C4BF8DE43E}"/>
              </a:ext>
            </a:extLst>
          </p:cNvPr>
          <p:cNvSpPr>
            <a:spLocks noGrp="1"/>
          </p:cNvSpPr>
          <p:nvPr>
            <p:ph idx="1"/>
          </p:nvPr>
        </p:nvSpPr>
        <p:spPr>
          <a:xfrm>
            <a:off x="623455" y="1094509"/>
            <a:ext cx="10709563" cy="5082454"/>
          </a:xfrm>
        </p:spPr>
        <p:txBody>
          <a:bodyPr>
            <a:normAutofit/>
          </a:bodyPr>
          <a:lstStyle/>
          <a:p>
            <a:pPr marL="228600" indent="-228600" algn="r" defTabSz="914400" rtl="1" eaLnBrk="1" latinLnBrk="0" hangingPunct="1">
              <a:lnSpc>
                <a:spcPct val="90000"/>
              </a:lnSpc>
              <a:spcBef>
                <a:spcPts val="1000"/>
              </a:spcBef>
              <a:buFont typeface="Arial" panose="020B0604020202020204" pitchFamily="34" charset="0"/>
              <a:buChar char="•"/>
            </a:pPr>
            <a:r>
              <a:rPr lang="ar-SA" sz="1600" b="1" dirty="0">
                <a:latin typeface="Alexandria" pitchFamily="2" charset="-78"/>
                <a:cs typeface="Alexandria" pitchFamily="2" charset="-78"/>
              </a:rPr>
              <a:t>في </a:t>
            </a:r>
            <a:r>
              <a:rPr lang="ar-SA" sz="1600" b="1" dirty="0" err="1">
                <a:latin typeface="Alexandria" pitchFamily="2" charset="-78"/>
                <a:cs typeface="Alexandria" pitchFamily="2" charset="-78"/>
              </a:rPr>
              <a:t>السوشيال</a:t>
            </a:r>
            <a:r>
              <a:rPr lang="ar-SA" sz="1600" b="1" dirty="0">
                <a:latin typeface="Alexandria" pitchFamily="2" charset="-78"/>
                <a:cs typeface="Alexandria" pitchFamily="2" charset="-78"/>
              </a:rPr>
              <a:t> ميديا </a:t>
            </a:r>
            <a:r>
              <a:rPr lang="ar-SA" sz="1600" dirty="0">
                <a:latin typeface="Alexandria" pitchFamily="2" charset="-78"/>
                <a:cs typeface="Alexandria" pitchFamily="2" charset="-78"/>
              </a:rPr>
              <a:t>:</a:t>
            </a:r>
          </a:p>
          <a:p>
            <a:pPr marL="0" indent="0" algn="r" defTabSz="914400" rtl="1" eaLnBrk="1" latinLnBrk="0" hangingPunct="1">
              <a:lnSpc>
                <a:spcPct val="90000"/>
              </a:lnSpc>
              <a:spcBef>
                <a:spcPts val="1000"/>
              </a:spcBef>
              <a:buNone/>
            </a:pPr>
            <a:r>
              <a:rPr lang="ar-SA" sz="1600" dirty="0">
                <a:latin typeface="Alexandria" pitchFamily="2" charset="-78"/>
                <a:cs typeface="Alexandria" pitchFamily="2" charset="-78"/>
              </a:rPr>
              <a:t>الثقة في المؤثرين </a:t>
            </a:r>
            <a:r>
              <a:rPr lang="en-US" sz="1600" dirty="0">
                <a:latin typeface="Alexandria" pitchFamily="2" charset="-78"/>
                <a:cs typeface="Alexandria" pitchFamily="2" charset="-78"/>
              </a:rPr>
              <a:t>influencers</a:t>
            </a:r>
            <a:r>
              <a:rPr lang="ar-SA" sz="1600" dirty="0">
                <a:latin typeface="Alexandria" pitchFamily="2" charset="-78"/>
                <a:cs typeface="Alexandria" pitchFamily="2" charset="-78"/>
              </a:rPr>
              <a:t>  تعتمد على : </a:t>
            </a:r>
          </a:p>
          <a:p>
            <a:pPr marL="0" indent="0" algn="r" defTabSz="914400" rtl="1" eaLnBrk="1" latinLnBrk="0" hangingPunct="1">
              <a:lnSpc>
                <a:spcPct val="90000"/>
              </a:lnSpc>
              <a:spcBef>
                <a:spcPts val="1000"/>
              </a:spcBef>
              <a:buNone/>
            </a:pPr>
            <a:r>
              <a:rPr lang="ar-SA" sz="1600" dirty="0">
                <a:latin typeface="Alexandria" pitchFamily="2" charset="-78"/>
                <a:cs typeface="Alexandria" pitchFamily="2" charset="-78"/>
              </a:rPr>
              <a:t> </a:t>
            </a:r>
            <a:endParaRPr lang="en-US" sz="1600" dirty="0">
              <a:latin typeface="Alexandria" pitchFamily="2" charset="-78"/>
              <a:cs typeface="Alexandria" pitchFamily="2" charset="-78"/>
            </a:endParaRPr>
          </a:p>
        </p:txBody>
      </p:sp>
      <p:graphicFrame>
        <p:nvGraphicFramePr>
          <p:cNvPr id="4" name="Diagram 3">
            <a:extLst>
              <a:ext uri="{FF2B5EF4-FFF2-40B4-BE49-F238E27FC236}">
                <a16:creationId xmlns:a16="http://schemas.microsoft.com/office/drawing/2014/main" id="{95918889-FFEC-3C40-BF94-B07D4C91211C}"/>
              </a:ext>
            </a:extLst>
          </p:cNvPr>
          <p:cNvGraphicFramePr/>
          <p:nvPr>
            <p:extLst>
              <p:ext uri="{D42A27DB-BD31-4B8C-83A1-F6EECF244321}">
                <p14:modId xmlns:p14="http://schemas.microsoft.com/office/powerpoint/2010/main" val="3628955798"/>
              </p:ext>
            </p:extLst>
          </p:nvPr>
        </p:nvGraphicFramePr>
        <p:xfrm>
          <a:off x="989948" y="1599808"/>
          <a:ext cx="8158672" cy="48098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Graphic 21">
            <a:extLst>
              <a:ext uri="{FF2B5EF4-FFF2-40B4-BE49-F238E27FC236}">
                <a16:creationId xmlns:a16="http://schemas.microsoft.com/office/drawing/2014/main" id="{F402BE6D-C493-A1F1-9107-ED518718C9B8}"/>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2301" y="59734"/>
            <a:ext cx="2305141" cy="1076343"/>
          </a:xfrm>
          <a:prstGeom prst="rect">
            <a:avLst/>
          </a:prstGeom>
        </p:spPr>
      </p:pic>
      <p:sp>
        <p:nvSpPr>
          <p:cNvPr id="5" name="TextBox 4">
            <a:extLst>
              <a:ext uri="{FF2B5EF4-FFF2-40B4-BE49-F238E27FC236}">
                <a16:creationId xmlns:a16="http://schemas.microsoft.com/office/drawing/2014/main" id="{FA49E15D-7896-E479-3E06-B1BE47441614}"/>
              </a:ext>
            </a:extLst>
          </p:cNvPr>
          <p:cNvSpPr txBox="1"/>
          <p:nvPr/>
        </p:nvSpPr>
        <p:spPr>
          <a:xfrm>
            <a:off x="9486300" y="6375760"/>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4014809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87CEF-6EF5-084C-AA0F-3FE884ADC6FC}"/>
              </a:ext>
            </a:extLst>
          </p:cNvPr>
          <p:cNvSpPr>
            <a:spLocks noGrp="1"/>
          </p:cNvSpPr>
          <p:nvPr>
            <p:ph type="title"/>
          </p:nvPr>
        </p:nvSpPr>
        <p:spPr/>
        <p:txBody>
          <a:bodyPr>
            <a:normAutofit/>
          </a:bodyPr>
          <a:lstStyle/>
          <a:p>
            <a:pPr algn="r" defTabSz="914400" rtl="1" eaLnBrk="1" latinLnBrk="0" hangingPunct="1">
              <a:lnSpc>
                <a:spcPct val="90000"/>
              </a:lnSpc>
              <a:spcBef>
                <a:spcPct val="0"/>
              </a:spcBef>
              <a:buNone/>
            </a:pPr>
            <a:r>
              <a:rPr lang="ar-SA" sz="2000" b="1" dirty="0">
                <a:solidFill>
                  <a:schemeClr val="accent6"/>
                </a:solidFill>
                <a:latin typeface="Alexandria" pitchFamily="2" charset="-78"/>
                <a:cs typeface="Alexandria" pitchFamily="2" charset="-78"/>
              </a:rPr>
              <a:t>يمكن جعل الرسالة أكثر اقناعا من خلال: </a:t>
            </a:r>
            <a:endParaRPr lang="en-US" sz="2000" b="1" dirty="0">
              <a:solidFill>
                <a:schemeClr val="accent6"/>
              </a:solidFill>
              <a:latin typeface="Alexandria" pitchFamily="2" charset="-78"/>
              <a:cs typeface="Alexandria" pitchFamily="2" charset="-78"/>
            </a:endParaRPr>
          </a:p>
        </p:txBody>
      </p:sp>
      <p:graphicFrame>
        <p:nvGraphicFramePr>
          <p:cNvPr id="4" name="Content Placeholder 3">
            <a:extLst>
              <a:ext uri="{FF2B5EF4-FFF2-40B4-BE49-F238E27FC236}">
                <a16:creationId xmlns:a16="http://schemas.microsoft.com/office/drawing/2014/main" id="{86480E71-36CA-C748-B1DF-19D3168FD784}"/>
              </a:ext>
            </a:extLst>
          </p:cNvPr>
          <p:cNvGraphicFramePr>
            <a:graphicFrameLocks noGrp="1"/>
          </p:cNvGraphicFramePr>
          <p:nvPr>
            <p:ph idx="1"/>
            <p:extLst>
              <p:ext uri="{D42A27DB-BD31-4B8C-83A1-F6EECF244321}">
                <p14:modId xmlns:p14="http://schemas.microsoft.com/office/powerpoint/2010/main" val="2648127966"/>
              </p:ext>
            </p:extLst>
          </p:nvPr>
        </p:nvGraphicFramePr>
        <p:xfrm>
          <a:off x="838200" y="1517650"/>
          <a:ext cx="10515600" cy="46593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74434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E12A8-8439-E049-BFEE-26E6CC2B276E}"/>
              </a:ext>
            </a:extLst>
          </p:cNvPr>
          <p:cNvSpPr>
            <a:spLocks noGrp="1"/>
          </p:cNvSpPr>
          <p:nvPr>
            <p:ph type="title"/>
          </p:nvPr>
        </p:nvSpPr>
        <p:spPr>
          <a:xfrm>
            <a:off x="5541818" y="1385455"/>
            <a:ext cx="5708073" cy="679308"/>
          </a:xfrm>
        </p:spPr>
        <p:txBody>
          <a:bodyPr>
            <a:normAutofit/>
          </a:bodyPr>
          <a:lstStyle/>
          <a:p>
            <a:pPr algn="r" defTabSz="914400" rtl="1" eaLnBrk="1" latinLnBrk="0" hangingPunct="1">
              <a:lnSpc>
                <a:spcPct val="90000"/>
              </a:lnSpc>
              <a:spcBef>
                <a:spcPct val="0"/>
              </a:spcBef>
              <a:buNone/>
            </a:pPr>
            <a:r>
              <a:rPr lang="ar-SA" sz="1800" b="1" dirty="0">
                <a:solidFill>
                  <a:srgbClr val="00AEEF"/>
                </a:solidFill>
                <a:latin typeface="Alexandria" pitchFamily="2" charset="-78"/>
                <a:cs typeface="Alexandria" pitchFamily="2" charset="-78"/>
              </a:rPr>
              <a:t>٦- اختيار الوسيلة</a:t>
            </a:r>
            <a:endParaRPr lang="en-US" sz="1800" b="1" dirty="0">
              <a:solidFill>
                <a:srgbClr val="00AEEF"/>
              </a:solidFill>
              <a:latin typeface="Alexandria" pitchFamily="2" charset="-78"/>
              <a:cs typeface="Alexandria" pitchFamily="2" charset="-78"/>
            </a:endParaRPr>
          </a:p>
        </p:txBody>
      </p:sp>
      <p:graphicFrame>
        <p:nvGraphicFramePr>
          <p:cNvPr id="4" name="Content Placeholder 3">
            <a:extLst>
              <a:ext uri="{FF2B5EF4-FFF2-40B4-BE49-F238E27FC236}">
                <a16:creationId xmlns:a16="http://schemas.microsoft.com/office/drawing/2014/main" id="{8C4C8339-D536-9347-939D-D008DF37B155}"/>
              </a:ext>
            </a:extLst>
          </p:cNvPr>
          <p:cNvGraphicFramePr>
            <a:graphicFrameLocks noGrp="1"/>
          </p:cNvGraphicFramePr>
          <p:nvPr>
            <p:ph idx="1"/>
            <p:extLst>
              <p:ext uri="{D42A27DB-BD31-4B8C-83A1-F6EECF244321}">
                <p14:modId xmlns:p14="http://schemas.microsoft.com/office/powerpoint/2010/main" val="354717788"/>
              </p:ext>
            </p:extLst>
          </p:nvPr>
        </p:nvGraphicFramePr>
        <p:xfrm>
          <a:off x="838200" y="210271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id="{105B6A2A-EEF1-A113-4705-9762154AD1FE}"/>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72301" y="59734"/>
            <a:ext cx="2305141" cy="1076343"/>
          </a:xfrm>
          <a:prstGeom prst="rect">
            <a:avLst/>
          </a:prstGeom>
        </p:spPr>
      </p:pic>
      <p:sp>
        <p:nvSpPr>
          <p:cNvPr id="5" name="TextBox 4">
            <a:extLst>
              <a:ext uri="{FF2B5EF4-FFF2-40B4-BE49-F238E27FC236}">
                <a16:creationId xmlns:a16="http://schemas.microsoft.com/office/drawing/2014/main" id="{C4DD577F-BD05-E13D-4C9B-A72B342B48F5}"/>
              </a:ext>
            </a:extLst>
          </p:cNvPr>
          <p:cNvSpPr txBox="1"/>
          <p:nvPr/>
        </p:nvSpPr>
        <p:spPr>
          <a:xfrm>
            <a:off x="9486301" y="6431179"/>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7324059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Arial" panose="020B0604020202020204" pitchFamily="34" charset="0"/>
              <a:buChar char="•"/>
            </a:pPr>
            <a:r>
              <a:rPr lang="ar-EG" dirty="0">
                <a:solidFill>
                  <a:schemeClr val="tx1"/>
                </a:solidFill>
                <a:latin typeface="Alexandria" pitchFamily="2" charset="-78"/>
                <a:cs typeface="Alexandria" pitchFamily="2" charset="-78"/>
              </a:rPr>
              <a:t>التقييم وهو خطوة هامة تتم بمقارنة النتائج بالأهداف المحددة.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a:extLst>
              <a:ext uri="{FF2B5EF4-FFF2-40B4-BE49-F238E27FC236}">
                <a16:creationId xmlns:a16="http://schemas.microsoft.com/office/drawing/2014/main" id="{E0E20EDF-B4CA-D1B7-A7E7-C8EC673C8061}"/>
              </a:ext>
            </a:extLst>
          </p:cNvPr>
          <p:cNvSpPr txBox="1">
            <a:spLocks/>
          </p:cNvSpPr>
          <p:nvPr/>
        </p:nvSpPr>
        <p:spPr>
          <a:xfrm>
            <a:off x="5541818" y="1302325"/>
            <a:ext cx="5708073" cy="679308"/>
          </a:xfrm>
          <a:prstGeom prst="rect">
            <a:avLst/>
          </a:prstGeom>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rtl="1"/>
            <a:r>
              <a:rPr lang="ar-SA" sz="1800" b="1" dirty="0">
                <a:solidFill>
                  <a:srgbClr val="00AEEF"/>
                </a:solidFill>
                <a:latin typeface="Alexandria" pitchFamily="2" charset="-78"/>
                <a:cs typeface="Alexandria" pitchFamily="2" charset="-78"/>
              </a:rPr>
              <a:t>٦- تقييم الحملة</a:t>
            </a:r>
            <a:endParaRPr lang="en-US" sz="1800" b="1" dirty="0">
              <a:solidFill>
                <a:srgbClr val="00AEEF"/>
              </a:solidFill>
              <a:latin typeface="Alexandria" pitchFamily="2" charset="-78"/>
              <a:cs typeface="Alexandria" pitchFamily="2" charset="-78"/>
            </a:endParaRPr>
          </a:p>
        </p:txBody>
      </p:sp>
    </p:spTree>
    <p:extLst>
      <p:ext uri="{BB962C8B-B14F-4D97-AF65-F5344CB8AC3E}">
        <p14:creationId xmlns:p14="http://schemas.microsoft.com/office/powerpoint/2010/main" val="14159825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 y="1577051"/>
            <a:ext cx="12192000" cy="4715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dirty="0">
                <a:solidFill>
                  <a:schemeClr val="tx1"/>
                </a:solidFill>
                <a:latin typeface="Alexandria" pitchFamily="2" charset="-78"/>
                <a:cs typeface="Alexandria" pitchFamily="2" charset="-78"/>
              </a:rPr>
              <a:t>تشمل المعايير الأخلاقية في حملات العلاقات العامة مجموعة من المبادئ والقيم التي يجب على ممارسي هذا المجال الالتزام بها، </a:t>
            </a:r>
            <a:r>
              <a:rPr lang="ar-SA" dirty="0">
                <a:solidFill>
                  <a:schemeClr val="tx1"/>
                </a:solidFill>
                <a:latin typeface="Alexandria" pitchFamily="2" charset="-78"/>
                <a:cs typeface="Alexandria" pitchFamily="2" charset="-78"/>
              </a:rPr>
              <a:t>من أجل </a:t>
            </a:r>
            <a:r>
              <a:rPr lang="ar-EG" dirty="0">
                <a:solidFill>
                  <a:schemeClr val="tx1"/>
                </a:solidFill>
                <a:latin typeface="Alexandria" pitchFamily="2" charset="-78"/>
                <a:cs typeface="Alexandria" pitchFamily="2" charset="-78"/>
              </a:rPr>
              <a:t>بناء الثقة والمصداقية والحفاظ عليها مع أصحاب المصلحة. </a:t>
            </a:r>
          </a:p>
          <a:p>
            <a:pPr algn="r" rtl="1">
              <a:lnSpc>
                <a:spcPct val="150000"/>
              </a:lnSpc>
            </a:pPr>
            <a:r>
              <a:rPr lang="ar-EG" dirty="0">
                <a:solidFill>
                  <a:schemeClr val="tx1"/>
                </a:solidFill>
                <a:latin typeface="Alexandria" pitchFamily="2" charset="-78"/>
                <a:cs typeface="Alexandria" pitchFamily="2" charset="-78"/>
              </a:rPr>
              <a:t>فيما يلي بعض أفضل الممارسات للعلاقات العامة الأخلاقية: والتي تشمل:</a:t>
            </a:r>
          </a:p>
          <a:p>
            <a:pPr algn="r" rtl="1">
              <a:lnSpc>
                <a:spcPct val="150000"/>
              </a:lnSpc>
            </a:pPr>
            <a:endParaRPr lang="ar-EG" dirty="0">
              <a:solidFill>
                <a:schemeClr val="tx1"/>
              </a:solidFill>
              <a:latin typeface="Alexandria" pitchFamily="2" charset="-78"/>
              <a:cs typeface="Alexandria" pitchFamily="2" charset="-78"/>
            </a:endParaRP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الصدق والشفافية:</a:t>
            </a:r>
            <a:r>
              <a:rPr lang="ar-EG" dirty="0">
                <a:solidFill>
                  <a:schemeClr val="tx1"/>
                </a:solidFill>
                <a:latin typeface="Alexandria" pitchFamily="2" charset="-78"/>
                <a:cs typeface="Alexandria" pitchFamily="2" charset="-78"/>
              </a:rPr>
              <a:t> يجب أن تكون جميع المعلومات المقدمة لأصحاب المصالح دقيقة وصادقة، بالإضافة الى تجنب التضليل أو المبالغة. بجانب الشفافية والكشف عن أي معلومات ذات صلة باتخاذ القرار.</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الاحترام لجميع أصحاب المصالح:</a:t>
            </a:r>
            <a:r>
              <a:rPr lang="ar-EG" dirty="0">
                <a:solidFill>
                  <a:schemeClr val="tx1"/>
                </a:solidFill>
                <a:latin typeface="Alexandria" pitchFamily="2" charset="-78"/>
                <a:cs typeface="Alexandria" pitchFamily="2" charset="-78"/>
              </a:rPr>
              <a:t> يجب احترام جميع أصحاب المصلحة، مع الاعتراف بحقوقهم ومصالحهم . بما في ذلك العملاء، والموظفين، والشركاء، والمجتمع المحلي. بالإضافة الى التعرف على احتياجاتهم ومحاولة تحقيقها.</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العدالة:</a:t>
            </a:r>
            <a:r>
              <a:rPr lang="ar-EG" dirty="0">
                <a:solidFill>
                  <a:schemeClr val="tx1"/>
                </a:solidFill>
                <a:latin typeface="Alexandria" pitchFamily="2" charset="-78"/>
                <a:cs typeface="Alexandria" pitchFamily="2" charset="-78"/>
              </a:rPr>
              <a:t> يجب معاملة جميع الأطراف بإنصاف وعدل، وتجنب التمييز أو التحيز.</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4916012-4B36-5CE1-68D7-841DFBE9ABDA}"/>
              </a:ext>
            </a:extLst>
          </p:cNvPr>
          <p:cNvSpPr txBox="1"/>
          <p:nvPr/>
        </p:nvSpPr>
        <p:spPr>
          <a:xfrm>
            <a:off x="5666518" y="1207719"/>
            <a:ext cx="6096000" cy="369332"/>
          </a:xfrm>
          <a:prstGeom prst="rect">
            <a:avLst/>
          </a:prstGeom>
          <a:noFill/>
        </p:spPr>
        <p:txBody>
          <a:bodyPr wrap="square">
            <a:spAutoFit/>
          </a:bodyPr>
          <a:lstStyle/>
          <a:p>
            <a:pPr algn="r"/>
            <a:r>
              <a:rPr lang="ar-EG" b="1" dirty="0">
                <a:latin typeface="Alexandria" pitchFamily="2" charset="-78"/>
                <a:cs typeface="Alexandria" pitchFamily="2" charset="-78"/>
              </a:rPr>
              <a:t>المعايير الأخلاقية في حملات العلاقات العامة:</a:t>
            </a:r>
            <a:endParaRPr lang="en-EG" b="1" dirty="0">
              <a:latin typeface="Alexandria" pitchFamily="2" charset="-78"/>
              <a:cs typeface="Alexandria" pitchFamily="2" charset="-78"/>
            </a:endParaRPr>
          </a:p>
        </p:txBody>
      </p:sp>
    </p:spTree>
    <p:extLst>
      <p:ext uri="{BB962C8B-B14F-4D97-AF65-F5344CB8AC3E}">
        <p14:creationId xmlns:p14="http://schemas.microsoft.com/office/powerpoint/2010/main" val="34623526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المسؤولية:</a:t>
            </a:r>
            <a:r>
              <a:rPr lang="ar-EG" dirty="0">
                <a:solidFill>
                  <a:schemeClr val="tx1"/>
                </a:solidFill>
                <a:latin typeface="Alexandria" pitchFamily="2" charset="-78"/>
                <a:cs typeface="Alexandria" pitchFamily="2" charset="-78"/>
              </a:rPr>
              <a:t> يجب تحمل المسؤولية عن الأفعال والقرارات التي تؤثر على سمعة المؤسسة، والاستعداد لقبول النقد.</a:t>
            </a:r>
          </a:p>
          <a:p>
            <a:pPr algn="r" rtl="1">
              <a:lnSpc>
                <a:spcPct val="150000"/>
              </a:lnSpc>
            </a:pPr>
            <a:endParaRPr lang="ar-EG" dirty="0">
              <a:solidFill>
                <a:schemeClr val="tx1"/>
              </a:solidFill>
              <a:latin typeface="Alexandria" pitchFamily="2" charset="-78"/>
              <a:cs typeface="Alexandria" pitchFamily="2" charset="-78"/>
            </a:endParaRP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النزاهة:</a:t>
            </a:r>
            <a:r>
              <a:rPr lang="ar-EG" dirty="0">
                <a:solidFill>
                  <a:schemeClr val="tx1"/>
                </a:solidFill>
                <a:latin typeface="Alexandria" pitchFamily="2" charset="-78"/>
                <a:cs typeface="Alexandria" pitchFamily="2" charset="-78"/>
              </a:rPr>
              <a:t> يجب تجنب أي شكل من أشكال الفساد أو الصراع في المصالح.</a:t>
            </a:r>
          </a:p>
          <a:p>
            <a:pPr algn="r" rtl="1">
              <a:lnSpc>
                <a:spcPct val="150000"/>
              </a:lnSpc>
              <a:buFont typeface="Arial" panose="020B0604020202020204" pitchFamily="34" charset="0"/>
              <a:buChar char="•"/>
            </a:pPr>
            <a:endParaRPr lang="ar-EG" dirty="0">
              <a:solidFill>
                <a:schemeClr val="tx1"/>
              </a:solidFill>
              <a:latin typeface="Alexandria" pitchFamily="2" charset="-78"/>
              <a:cs typeface="Alexandria" pitchFamily="2" charset="-78"/>
            </a:endParaRP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تجنب تضارب المصالح: </a:t>
            </a:r>
            <a:r>
              <a:rPr lang="ar-EG" dirty="0">
                <a:solidFill>
                  <a:schemeClr val="tx1"/>
                </a:solidFill>
                <a:latin typeface="Alexandria" pitchFamily="2" charset="-78"/>
                <a:cs typeface="Alexandria" pitchFamily="2" charset="-78"/>
              </a:rPr>
              <a:t>يجب تجنب المواقف التي تتعارض فيها مصالح ممارسي العلاقاتالعامة الشخصية أو المهنية مع مسؤولياتهم تجاه منظماتهم أو أصحاب المصلحة.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842286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latin typeface="Alexandria" pitchFamily="2" charset="-78"/>
                <a:cs typeface="Alexandria" pitchFamily="2" charset="-78"/>
              </a:rPr>
              <a:t>أهمية الالتزام بالمعايير الأخلاقية في حملات العلاقات العامة:</a:t>
            </a:r>
            <a:endParaRPr lang="ar-EG" dirty="0">
              <a:solidFill>
                <a:schemeClr val="tx1"/>
              </a:solidFill>
              <a:latin typeface="Alexandria" pitchFamily="2" charset="-78"/>
              <a:cs typeface="Alexandria" pitchFamily="2" charset="-78"/>
            </a:endParaRP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بناء الثقة:</a:t>
            </a:r>
            <a:r>
              <a:rPr lang="ar-EG" dirty="0">
                <a:solidFill>
                  <a:schemeClr val="tx1"/>
                </a:solidFill>
                <a:latin typeface="Alexandria" pitchFamily="2" charset="-78"/>
                <a:cs typeface="Alexandria" pitchFamily="2" charset="-78"/>
              </a:rPr>
              <a:t> الالتزام بالمعايير الأخلاقية يبني الثقة بين المؤسسة وجمهورها، مما يعزز العلاقات على المدى الطويل.</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حماية السمعة:</a:t>
            </a:r>
            <a:r>
              <a:rPr lang="ar-EG" dirty="0">
                <a:solidFill>
                  <a:schemeClr val="tx1"/>
                </a:solidFill>
                <a:latin typeface="Alexandria" pitchFamily="2" charset="-78"/>
                <a:cs typeface="Alexandria" pitchFamily="2" charset="-78"/>
              </a:rPr>
              <a:t> أي انتهاك للمعايير الأخلاقية يمكن أن يؤدي إلى أضرار جسيمة لسمعة المؤسسة.</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الامتثال للقوانين واللوائح:</a:t>
            </a:r>
            <a:r>
              <a:rPr lang="ar-EG" dirty="0">
                <a:solidFill>
                  <a:schemeClr val="tx1"/>
                </a:solidFill>
                <a:latin typeface="Alexandria" pitchFamily="2" charset="-78"/>
                <a:cs typeface="Alexandria" pitchFamily="2" charset="-78"/>
              </a:rPr>
              <a:t> يجب على حملات العلاقات العامة الامتثال للقوانين واللوائح المعمول بها في كل دولة.</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تحسين الأداء:</a:t>
            </a:r>
            <a:r>
              <a:rPr lang="ar-EG" dirty="0">
                <a:solidFill>
                  <a:schemeClr val="tx1"/>
                </a:solidFill>
                <a:latin typeface="Alexandria" pitchFamily="2" charset="-78"/>
                <a:cs typeface="Alexandria" pitchFamily="2" charset="-78"/>
              </a:rPr>
              <a:t> الشركات التي تتبع ممارسات أخلاقية في علاقاتها العامة يمكنها أن تحقق أداء أفضل.</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29652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EG" b="1" dirty="0">
                <a:solidFill>
                  <a:schemeClr val="tx1"/>
                </a:solidFill>
                <a:latin typeface="Alexandria" pitchFamily="2" charset="-78"/>
                <a:cs typeface="Alexandria" pitchFamily="2" charset="-78"/>
              </a:rPr>
              <a:t>كيف يمكن ضمان الالتزام بالمعايير الأخلاقية في حملات العلاقات العامة؟</a:t>
            </a:r>
            <a:endParaRPr lang="ar-EG" dirty="0">
              <a:solidFill>
                <a:schemeClr val="tx1"/>
              </a:solidFill>
              <a:latin typeface="Alexandria" pitchFamily="2" charset="-78"/>
              <a:cs typeface="Alexandria" pitchFamily="2" charset="-78"/>
            </a:endParaRP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وضع مدونة قواعد سلوك:</a:t>
            </a:r>
            <a:r>
              <a:rPr lang="ar-EG" dirty="0">
                <a:solidFill>
                  <a:schemeClr val="tx1"/>
                </a:solidFill>
                <a:latin typeface="Alexandria" pitchFamily="2" charset="-78"/>
                <a:cs typeface="Alexandria" pitchFamily="2" charset="-78"/>
              </a:rPr>
              <a:t> يجب على كل مؤسسة أن تضع مدونة قواعد سلوك واضحة تحدد المعايير الأخلاقية التي يجب على جميع الموظفين الالتزام بها.</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التدريب والتوعية:</a:t>
            </a:r>
            <a:r>
              <a:rPr lang="ar-EG" dirty="0">
                <a:solidFill>
                  <a:schemeClr val="tx1"/>
                </a:solidFill>
                <a:latin typeface="Alexandria" pitchFamily="2" charset="-78"/>
                <a:cs typeface="Alexandria" pitchFamily="2" charset="-78"/>
              </a:rPr>
              <a:t> يجب توفير التدريب المستمر للموظفين حول أهمية الأخلاقيات في العلاقات العامة وكيفية تطبيقها في العمل.</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الرقابة المستمرة:</a:t>
            </a:r>
            <a:r>
              <a:rPr lang="ar-EG" dirty="0">
                <a:solidFill>
                  <a:schemeClr val="tx1"/>
                </a:solidFill>
                <a:latin typeface="Alexandria" pitchFamily="2" charset="-78"/>
                <a:cs typeface="Alexandria" pitchFamily="2" charset="-78"/>
              </a:rPr>
              <a:t> يجب وضع آليات للرقابة المستمرة على تطبيق المعايير الأخلاقية في جميع أنحاء المؤسسة.</a:t>
            </a:r>
          </a:p>
          <a:p>
            <a:pPr algn="r" rtl="1">
              <a:lnSpc>
                <a:spcPct val="150000"/>
              </a:lnSpc>
              <a:buFont typeface="Arial" panose="020B0604020202020204" pitchFamily="34" charset="0"/>
              <a:buChar char="•"/>
            </a:pPr>
            <a:r>
              <a:rPr lang="ar-EG" b="1" dirty="0">
                <a:solidFill>
                  <a:schemeClr val="tx1"/>
                </a:solidFill>
                <a:latin typeface="Alexandria" pitchFamily="2" charset="-78"/>
                <a:cs typeface="Alexandria" pitchFamily="2" charset="-78"/>
              </a:rPr>
              <a:t>الشفافية:</a:t>
            </a:r>
            <a:r>
              <a:rPr lang="ar-EG" dirty="0">
                <a:solidFill>
                  <a:schemeClr val="tx1"/>
                </a:solidFill>
                <a:latin typeface="Alexandria" pitchFamily="2" charset="-78"/>
                <a:cs typeface="Alexandria" pitchFamily="2" charset="-78"/>
              </a:rPr>
              <a:t> يجب أن تكون المؤسسة شفافة في تعاملاتها مع الجمهور، وأن تكون مستعدة للرد على أي أسئلة أو استفسارات.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657193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4398380" y="952845"/>
            <a:ext cx="779362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25" name="Rectangle: Rounded Corners 24"/>
          <p:cNvSpPr/>
          <p:nvPr/>
        </p:nvSpPr>
        <p:spPr>
          <a:xfrm>
            <a:off x="2626178" y="156399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lnSpc>
                <a:spcPct val="150000"/>
              </a:lnSpc>
            </a:pPr>
            <a:r>
              <a:rPr lang="ar-SA" dirty="0">
                <a:solidFill>
                  <a:schemeClr val="tx1"/>
                </a:solidFill>
                <a:latin typeface="Alexandria" pitchFamily="2" charset="-78"/>
                <a:cs typeface="Alexandria" pitchFamily="2" charset="-78"/>
              </a:rPr>
              <a:t>قبل التطرق الى المهارات اللازمة لممارسي العلاقات العامة لابد من التعرف على </a:t>
            </a:r>
            <a:r>
              <a:rPr lang="ar-EG" dirty="0">
                <a:solidFill>
                  <a:schemeClr val="tx1"/>
                </a:solidFill>
                <a:latin typeface="Alexandria" pitchFamily="2" charset="-78"/>
                <a:cs typeface="Alexandria" pitchFamily="2" charset="-78"/>
              </a:rPr>
              <a:t>واجباتهم ومسئولياتهم حتى يمكن تحديد المهارات اللازمة لتنفيذها.</a:t>
            </a:r>
          </a:p>
          <a:p>
            <a:pPr marL="0" algn="ctr" defTabSz="914400" rtl="1" eaLnBrk="1" latinLnBrk="0" hangingPunct="1">
              <a:lnSpc>
                <a:spcPct val="150000"/>
              </a:lnSpc>
            </a:pPr>
            <a:endParaRPr lang="en-US" dirty="0">
              <a:solidFill>
                <a:schemeClr val="tx1"/>
              </a:solidFill>
              <a:latin typeface="Alexandria" pitchFamily="2" charset="-78"/>
              <a:cs typeface="Alexandria" pitchFamily="2" charset="-78"/>
            </a:endParaRPr>
          </a:p>
        </p:txBody>
      </p:sp>
      <p:sp>
        <p:nvSpPr>
          <p:cNvPr id="24" name="TextBox 23"/>
          <p:cNvSpPr txBox="1"/>
          <p:nvPr/>
        </p:nvSpPr>
        <p:spPr>
          <a:xfrm>
            <a:off x="1675976" y="1468531"/>
            <a:ext cx="8417320" cy="923330"/>
          </a:xfrm>
          <a:prstGeom prst="rect">
            <a:avLst/>
          </a:prstGeom>
          <a:noFill/>
        </p:spPr>
        <p:txBody>
          <a:bodyPr wrap="square" rtlCol="0">
            <a:spAutoFit/>
          </a:bodyPr>
          <a:lstStyle/>
          <a:p>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080DB31F-EF51-BF16-5EAB-D54701F20661}"/>
              </a:ext>
            </a:extLst>
          </p:cNvPr>
          <p:cNvSpPr txBox="1"/>
          <p:nvPr/>
        </p:nvSpPr>
        <p:spPr>
          <a:xfrm>
            <a:off x="4502552" y="979670"/>
            <a:ext cx="7627719" cy="460960"/>
          </a:xfrm>
          <a:prstGeom prst="rect">
            <a:avLst/>
          </a:prstGeom>
          <a:noFill/>
        </p:spPr>
        <p:txBody>
          <a:bodyPr wrap="square">
            <a:spAutoFit/>
          </a:bodyPr>
          <a:lstStyle/>
          <a:p>
            <a:pPr algn="r" rtl="1">
              <a:lnSpc>
                <a:spcPct val="150000"/>
              </a:lnSpc>
            </a:pPr>
            <a:r>
              <a:rPr lang="ar-SA" sz="1800" b="1" dirty="0">
                <a:solidFill>
                  <a:schemeClr val="bg1"/>
                </a:solidFill>
                <a:latin typeface="Alexandria" pitchFamily="2" charset="-78"/>
                <a:cs typeface="Alexandria" pitchFamily="2" charset="-78"/>
              </a:rPr>
              <a:t>ثانيا: المهارات اللازمة لممارسي العلاقات العامة بمعايير أخلاقية</a:t>
            </a:r>
            <a:r>
              <a:rPr lang="en-US" sz="1800" b="1" dirty="0">
                <a:solidFill>
                  <a:schemeClr val="bg1"/>
                </a:solidFill>
                <a:latin typeface="Alexandria" pitchFamily="2" charset="-78"/>
                <a:cs typeface="Alexandria" pitchFamily="2" charset="-78"/>
              </a:rPr>
              <a:t> </a:t>
            </a:r>
          </a:p>
        </p:txBody>
      </p:sp>
    </p:spTree>
    <p:extLst>
      <p:ext uri="{BB962C8B-B14F-4D97-AF65-F5344CB8AC3E}">
        <p14:creationId xmlns:p14="http://schemas.microsoft.com/office/powerpoint/2010/main" val="37318124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674641" y="1279002"/>
            <a:ext cx="10541000" cy="369332"/>
          </a:xfrm>
          <a:prstGeom prst="rect">
            <a:avLst/>
          </a:prstGeom>
          <a:noFill/>
        </p:spPr>
        <p:txBody>
          <a:bodyPr wrap="square" rtlCol="0">
            <a:spAutoFit/>
          </a:bodyPr>
          <a:lstStyle/>
          <a:p>
            <a:pPr algn="r" rtl="1"/>
            <a:r>
              <a:rPr lang="ar-EG" b="1" dirty="0">
                <a:latin typeface="Alexandria" pitchFamily="2" charset="-78"/>
                <a:cs typeface="Alexandria" pitchFamily="2" charset="-78"/>
              </a:rPr>
              <a:t>المسئولية المهنية: وهي الواجبات التي يلتزم بها بحكم عمله ومسئوليته</a:t>
            </a:r>
            <a:endParaRPr lang="en-US" b="1" dirty="0">
              <a:latin typeface="Alexandria" pitchFamily="2" charset="-78"/>
              <a:cs typeface="Alexandria" pitchFamily="2" charset="-78"/>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60E839EC-1251-4F18-D3C6-0FE29987A530}"/>
              </a:ext>
            </a:extLst>
          </p:cNvPr>
          <p:cNvGraphicFramePr/>
          <p:nvPr>
            <p:extLst>
              <p:ext uri="{D42A27DB-BD31-4B8C-83A1-F6EECF244321}">
                <p14:modId xmlns:p14="http://schemas.microsoft.com/office/powerpoint/2010/main" val="3082960640"/>
              </p:ext>
            </p:extLst>
          </p:nvPr>
        </p:nvGraphicFramePr>
        <p:xfrm>
          <a:off x="762000" y="1685495"/>
          <a:ext cx="10541000"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19986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0CA501EE-60CD-E2C7-94A5-0D7DE0CC6CA5}"/>
              </a:ext>
            </a:extLst>
          </p:cNvPr>
          <p:cNvGraphicFramePr/>
          <p:nvPr>
            <p:extLst>
              <p:ext uri="{D42A27DB-BD31-4B8C-83A1-F6EECF244321}">
                <p14:modId xmlns:p14="http://schemas.microsoft.com/office/powerpoint/2010/main" val="2197133003"/>
              </p:ext>
            </p:extLst>
          </p:nvPr>
        </p:nvGraphicFramePr>
        <p:xfrm>
          <a:off x="888999" y="1685495"/>
          <a:ext cx="10250055" cy="427196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248087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674641" y="1190847"/>
            <a:ext cx="10541000" cy="369332"/>
          </a:xfrm>
          <a:prstGeom prst="rect">
            <a:avLst/>
          </a:prstGeom>
          <a:noFill/>
        </p:spPr>
        <p:txBody>
          <a:bodyPr wrap="square" rtlCol="0">
            <a:spAutoFit/>
          </a:bodyPr>
          <a:lstStyle/>
          <a:p>
            <a:pPr algn="r" rtl="1"/>
            <a:r>
              <a:rPr lang="ar-EG" b="1" dirty="0">
                <a:solidFill>
                  <a:schemeClr val="accent5"/>
                </a:solidFill>
                <a:latin typeface="Alexandria" pitchFamily="2" charset="-78"/>
                <a:cs typeface="Alexandria" pitchFamily="2" charset="-78"/>
              </a:rPr>
              <a:t>المسئولية الإجتماعية: الواجبات والالتزامات الواجب القيام بها لطبيعة عمله تجاه المجتمع</a:t>
            </a:r>
            <a:endParaRPr lang="en-US" b="1" dirty="0">
              <a:solidFill>
                <a:schemeClr val="accent5"/>
              </a:solidFill>
              <a:latin typeface="Alexandria" pitchFamily="2" charset="-78"/>
              <a:cs typeface="Alexandria" pitchFamily="2" charset="-78"/>
            </a:endParaRPr>
          </a:p>
        </p:txBody>
      </p:sp>
      <p:sp>
        <p:nvSpPr>
          <p:cNvPr id="48" name="TextBox 47"/>
          <p:cNvSpPr txBox="1"/>
          <p:nvPr/>
        </p:nvSpPr>
        <p:spPr>
          <a:xfrm>
            <a:off x="889000" y="2391844"/>
            <a:ext cx="10541000" cy="830997"/>
          </a:xfrm>
          <a:prstGeom prst="rect">
            <a:avLst/>
          </a:prstGeom>
          <a:noFill/>
        </p:spPr>
        <p:txBody>
          <a:bodyPr wrap="square" rtlCol="0">
            <a:spAutoFit/>
          </a:bodyPr>
          <a:lstStyle/>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60E839EC-1251-4F18-D3C6-0FE29987A530}"/>
              </a:ext>
            </a:extLst>
          </p:cNvPr>
          <p:cNvGraphicFramePr/>
          <p:nvPr>
            <p:extLst>
              <p:ext uri="{D42A27DB-BD31-4B8C-83A1-F6EECF244321}">
                <p14:modId xmlns:p14="http://schemas.microsoft.com/office/powerpoint/2010/main" val="824093582"/>
              </p:ext>
            </p:extLst>
          </p:nvPr>
        </p:nvGraphicFramePr>
        <p:xfrm>
          <a:off x="762000" y="1685495"/>
          <a:ext cx="10541000" cy="43704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10004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91475" y="1240749"/>
            <a:ext cx="8916850" cy="400110"/>
          </a:xfrm>
          <a:prstGeom prst="rect">
            <a:avLst/>
          </a:prstGeom>
          <a:noFill/>
        </p:spPr>
        <p:txBody>
          <a:bodyPr wrap="square" rtlCol="0">
            <a:spAutoFit/>
          </a:bodyPr>
          <a:lstStyle/>
          <a:p>
            <a:pPr algn="r" rtl="1"/>
            <a:r>
              <a:rPr lang="ar-SA" sz="2000" b="1" dirty="0">
                <a:solidFill>
                  <a:schemeClr val="accent5"/>
                </a:solidFill>
                <a:latin typeface="Alexandria" pitchFamily="2" charset="-78"/>
                <a:cs typeface="Alexandria" pitchFamily="2" charset="-78"/>
              </a:rPr>
              <a:t>المهارات اللازمة لممارسي العلاقات العامة بمعايير أخلاقية</a:t>
            </a:r>
            <a:endParaRPr lang="en-US" sz="2000" b="1" dirty="0">
              <a:solidFill>
                <a:schemeClr val="accent5"/>
              </a:solidFill>
              <a:latin typeface="Alexandria" charset="0"/>
              <a:cs typeface="Alexandria"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56305" y="1139189"/>
            <a:ext cx="966228" cy="768350"/>
          </a:xfrm>
          <a:prstGeom prst="rect">
            <a:avLst/>
          </a:prstGeom>
          <a:noFill/>
        </p:spPr>
        <p:txBody>
          <a:bodyPr wrap="square" rtlCol="0">
            <a:spAutoFit/>
          </a:bodyPr>
          <a:lstStyle/>
          <a:p>
            <a:pPr algn="ctr"/>
            <a:r>
              <a:rPr lang="ar-SA" sz="4400" b="1" dirty="0">
                <a:solidFill>
                  <a:schemeClr val="bg1"/>
                </a:solidFill>
                <a:latin typeface="Alexandria" charset="0"/>
                <a:cs typeface="Alexandria" charset="0"/>
              </a:rPr>
              <a:t>١٠</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356C371-CC35-4D5E-7098-7345DBA2AF66}"/>
              </a:ext>
            </a:extLst>
          </p:cNvPr>
          <p:cNvGraphicFramePr/>
          <p:nvPr>
            <p:extLst>
              <p:ext uri="{D42A27DB-BD31-4B8C-83A1-F6EECF244321}">
                <p14:modId xmlns:p14="http://schemas.microsoft.com/office/powerpoint/2010/main" val="534822573"/>
              </p:ext>
            </p:extLst>
          </p:nvPr>
        </p:nvGraphicFramePr>
        <p:xfrm>
          <a:off x="762000" y="1877583"/>
          <a:ext cx="10487692" cy="40450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757874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91475" y="1240749"/>
            <a:ext cx="8916850" cy="400110"/>
          </a:xfrm>
          <a:prstGeom prst="rect">
            <a:avLst/>
          </a:prstGeom>
          <a:noFill/>
        </p:spPr>
        <p:txBody>
          <a:bodyPr wrap="square" rtlCol="0">
            <a:spAutoFit/>
          </a:bodyPr>
          <a:lstStyle/>
          <a:p>
            <a:pPr algn="r" rtl="1"/>
            <a:r>
              <a:rPr lang="ar-SA" sz="2000" b="1" dirty="0">
                <a:latin typeface="Alexandria" pitchFamily="2" charset="-78"/>
                <a:cs typeface="Alexandria" pitchFamily="2" charset="-78"/>
              </a:rPr>
              <a:t>المهارات اللازمة لممارسي العلاقات العامة بمعايير أخلاقية</a:t>
            </a:r>
            <a:endParaRPr lang="en-US" sz="20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356C371-CC35-4D5E-7098-7345DBA2AF66}"/>
              </a:ext>
            </a:extLst>
          </p:cNvPr>
          <p:cNvGraphicFramePr/>
          <p:nvPr>
            <p:extLst>
              <p:ext uri="{D42A27DB-BD31-4B8C-83A1-F6EECF244321}">
                <p14:modId xmlns:p14="http://schemas.microsoft.com/office/powerpoint/2010/main" val="2444051301"/>
              </p:ext>
            </p:extLst>
          </p:nvPr>
        </p:nvGraphicFramePr>
        <p:xfrm>
          <a:off x="762000" y="1877583"/>
          <a:ext cx="10487692" cy="40450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694686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91475" y="1240749"/>
            <a:ext cx="8916850" cy="400110"/>
          </a:xfrm>
          <a:prstGeom prst="rect">
            <a:avLst/>
          </a:prstGeom>
          <a:noFill/>
        </p:spPr>
        <p:txBody>
          <a:bodyPr wrap="square" rtlCol="0">
            <a:spAutoFit/>
          </a:bodyPr>
          <a:lstStyle/>
          <a:p>
            <a:pPr algn="r" rtl="1"/>
            <a:r>
              <a:rPr lang="ar-SA" sz="2000" b="1" dirty="0">
                <a:latin typeface="Alexandria" pitchFamily="2" charset="-78"/>
                <a:cs typeface="Alexandria" pitchFamily="2" charset="-78"/>
              </a:rPr>
              <a:t>المهارات اللازمة لممارسي العلاقات العامة بمعايير أخلاقية</a:t>
            </a:r>
            <a:endParaRPr lang="en-US" sz="20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356C371-CC35-4D5E-7098-7345DBA2AF66}"/>
              </a:ext>
            </a:extLst>
          </p:cNvPr>
          <p:cNvGraphicFramePr/>
          <p:nvPr>
            <p:extLst>
              <p:ext uri="{D42A27DB-BD31-4B8C-83A1-F6EECF244321}">
                <p14:modId xmlns:p14="http://schemas.microsoft.com/office/powerpoint/2010/main" val="3244106390"/>
              </p:ext>
            </p:extLst>
          </p:nvPr>
        </p:nvGraphicFramePr>
        <p:xfrm>
          <a:off x="762000" y="1877583"/>
          <a:ext cx="10487692" cy="40450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681964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91475" y="1240749"/>
            <a:ext cx="8916850" cy="400110"/>
          </a:xfrm>
          <a:prstGeom prst="rect">
            <a:avLst/>
          </a:prstGeom>
          <a:noFill/>
        </p:spPr>
        <p:txBody>
          <a:bodyPr wrap="square" rtlCol="0">
            <a:spAutoFit/>
          </a:bodyPr>
          <a:lstStyle/>
          <a:p>
            <a:pPr algn="r" rtl="1"/>
            <a:r>
              <a:rPr lang="ar-SA" sz="2000" b="1" dirty="0">
                <a:latin typeface="Alexandria" pitchFamily="2" charset="-78"/>
                <a:cs typeface="Alexandria" pitchFamily="2" charset="-78"/>
              </a:rPr>
              <a:t>المهارات اللازمة لممارسي العلاقات العامة بمعايير أخلاقية</a:t>
            </a:r>
            <a:endParaRPr lang="en-US" sz="20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356C371-CC35-4D5E-7098-7345DBA2AF66}"/>
              </a:ext>
            </a:extLst>
          </p:cNvPr>
          <p:cNvGraphicFramePr/>
          <p:nvPr>
            <p:extLst>
              <p:ext uri="{D42A27DB-BD31-4B8C-83A1-F6EECF244321}">
                <p14:modId xmlns:p14="http://schemas.microsoft.com/office/powerpoint/2010/main" val="1617380195"/>
              </p:ext>
            </p:extLst>
          </p:nvPr>
        </p:nvGraphicFramePr>
        <p:xfrm>
          <a:off x="762000" y="1877583"/>
          <a:ext cx="10487692" cy="40450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60079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91475" y="1240749"/>
            <a:ext cx="8916850" cy="400110"/>
          </a:xfrm>
          <a:prstGeom prst="rect">
            <a:avLst/>
          </a:prstGeom>
          <a:noFill/>
        </p:spPr>
        <p:txBody>
          <a:bodyPr wrap="square" rtlCol="0">
            <a:spAutoFit/>
          </a:bodyPr>
          <a:lstStyle/>
          <a:p>
            <a:pPr algn="r" rtl="1"/>
            <a:r>
              <a:rPr lang="ar-SA" sz="2000" b="1" dirty="0">
                <a:latin typeface="Alexandria" pitchFamily="2" charset="-78"/>
                <a:cs typeface="Alexandria" pitchFamily="2" charset="-78"/>
              </a:rPr>
              <a:t>المهارات اللازمة لممارسي العلاقات العامة بمعايير أخلاقية</a:t>
            </a:r>
            <a:endParaRPr lang="en-US" sz="20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356C371-CC35-4D5E-7098-7345DBA2AF66}"/>
              </a:ext>
            </a:extLst>
          </p:cNvPr>
          <p:cNvGraphicFramePr/>
          <p:nvPr>
            <p:extLst>
              <p:ext uri="{D42A27DB-BD31-4B8C-83A1-F6EECF244321}">
                <p14:modId xmlns:p14="http://schemas.microsoft.com/office/powerpoint/2010/main" val="2237094470"/>
              </p:ext>
            </p:extLst>
          </p:nvPr>
        </p:nvGraphicFramePr>
        <p:xfrm>
          <a:off x="762000" y="1877583"/>
          <a:ext cx="10487692" cy="40450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686085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91475" y="1240749"/>
            <a:ext cx="8916850" cy="400110"/>
          </a:xfrm>
          <a:prstGeom prst="rect">
            <a:avLst/>
          </a:prstGeom>
          <a:noFill/>
        </p:spPr>
        <p:txBody>
          <a:bodyPr wrap="square" rtlCol="0">
            <a:spAutoFit/>
          </a:bodyPr>
          <a:lstStyle/>
          <a:p>
            <a:pPr algn="r" rtl="1"/>
            <a:r>
              <a:rPr lang="ar-SA" sz="2000" b="1" dirty="0">
                <a:latin typeface="Alexandria" pitchFamily="2" charset="-78"/>
                <a:cs typeface="Alexandria" pitchFamily="2" charset="-78"/>
              </a:rPr>
              <a:t>المهارات اللازمة لممارسي العلاقات العامة بمعايير أخلاقية</a:t>
            </a:r>
            <a:endParaRPr lang="en-US" sz="20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356C371-CC35-4D5E-7098-7345DBA2AF66}"/>
              </a:ext>
            </a:extLst>
          </p:cNvPr>
          <p:cNvGraphicFramePr/>
          <p:nvPr>
            <p:extLst>
              <p:ext uri="{D42A27DB-BD31-4B8C-83A1-F6EECF244321}">
                <p14:modId xmlns:p14="http://schemas.microsoft.com/office/powerpoint/2010/main" val="1574999388"/>
              </p:ext>
            </p:extLst>
          </p:nvPr>
        </p:nvGraphicFramePr>
        <p:xfrm>
          <a:off x="762000" y="1877583"/>
          <a:ext cx="10487692" cy="404502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242275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291475" y="1240749"/>
            <a:ext cx="8916850" cy="400110"/>
          </a:xfrm>
          <a:prstGeom prst="rect">
            <a:avLst/>
          </a:prstGeom>
          <a:noFill/>
        </p:spPr>
        <p:txBody>
          <a:bodyPr wrap="square" rtlCol="0">
            <a:spAutoFit/>
          </a:bodyPr>
          <a:lstStyle/>
          <a:p>
            <a:pPr algn="r" rtl="1"/>
            <a:r>
              <a:rPr lang="ar-SA" sz="2000" b="1" dirty="0">
                <a:latin typeface="Alexandria" pitchFamily="2" charset="-78"/>
                <a:cs typeface="Alexandria" pitchFamily="2" charset="-78"/>
              </a:rPr>
              <a:t>المهارات اللازمة لممارسي العلاقات العامة بمعايير أخلاقية</a:t>
            </a:r>
            <a:endParaRPr lang="en-US" sz="2000" b="1" dirty="0">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356C371-CC35-4D5E-7098-7345DBA2AF66}"/>
              </a:ext>
            </a:extLst>
          </p:cNvPr>
          <p:cNvGraphicFramePr/>
          <p:nvPr>
            <p:extLst>
              <p:ext uri="{D42A27DB-BD31-4B8C-83A1-F6EECF244321}">
                <p14:modId xmlns:p14="http://schemas.microsoft.com/office/powerpoint/2010/main" val="4021423688"/>
              </p:ext>
            </p:extLst>
          </p:nvPr>
        </p:nvGraphicFramePr>
        <p:xfrm>
          <a:off x="762000" y="1877583"/>
          <a:ext cx="10487692" cy="4045021"/>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6" name="Audio Recording 13 Aug 2024 at 4:18:20 PM">
            <a:hlinkClick r:id="" action="ppaction://media"/>
            <a:extLst>
              <a:ext uri="{FF2B5EF4-FFF2-40B4-BE49-F238E27FC236}">
                <a16:creationId xmlns:a16="http://schemas.microsoft.com/office/drawing/2014/main" id="{CF4B0E5F-BA16-B373-84F1-DF8674FB37F0}"/>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210840" y="6195813"/>
            <a:ext cx="812800" cy="812800"/>
          </a:xfrm>
          <a:prstGeom prst="rect">
            <a:avLst/>
          </a:prstGeom>
        </p:spPr>
      </p:pic>
    </p:spTree>
    <p:extLst>
      <p:ext uri="{BB962C8B-B14F-4D97-AF65-F5344CB8AC3E}">
        <p14:creationId xmlns:p14="http://schemas.microsoft.com/office/powerpoint/2010/main" val="33732116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1808"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384ED8E0-B5CB-4CA5-91B3-740AE7430430}"/>
</file>

<file path=docProps/app.xml><?xml version="1.0" encoding="utf-8"?>
<Properties xmlns="http://schemas.openxmlformats.org/officeDocument/2006/extended-properties" xmlns:vt="http://schemas.openxmlformats.org/officeDocument/2006/docPropsVTypes">
  <TotalTime>8466</TotalTime>
  <Words>2606</Words>
  <Application>Microsoft Macintosh PowerPoint</Application>
  <PresentationFormat>Widescreen</PresentationFormat>
  <Paragraphs>296</Paragraphs>
  <Slides>40</Slides>
  <Notes>1</Notes>
  <HiddenSlides>0</HiddenSlides>
  <MMClips>1</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Al-Jazeera-Arabic</vt:lpstr>
      <vt:lpstr>Alexandria</vt:lpstr>
      <vt:lpstr>Arial</vt:lpstr>
      <vt:lpstr>Calibri</vt:lpstr>
      <vt:lpstr>Calibri Light</vt:lpstr>
      <vt:lpstr>GT Walsheim Pro</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يمكن جعل الرسالة أكثر اقناعا من خلال: </vt:lpstr>
      <vt:lpstr>٦- اختيار الوسيلة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Inas Abdel Hamid</cp:lastModifiedBy>
  <cp:revision>142</cp:revision>
  <dcterms:created xsi:type="dcterms:W3CDTF">2023-04-29T09:08:00Z</dcterms:created>
  <dcterms:modified xsi:type="dcterms:W3CDTF">2024-08-13T13:20:47Z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