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D38EF-D568-4495-94C4-3AC5F1CCB6F3}" type="datetimeFigureOut">
              <a:rPr lang="ar-EG" smtClean="0"/>
              <a:t>12/01/1446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9BC02-A152-4908-B6FF-0EEBA694B29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3420126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DD38EF-D568-4495-94C4-3AC5F1CCB6F3}" type="datetimeFigureOut">
              <a:rPr lang="ar-EG" smtClean="0"/>
              <a:t>12/01/1446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E9BC02-A152-4908-B6FF-0EEBA694B29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68471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2508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0908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1385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Quantification and Measurement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1722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523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6980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Quantification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7196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Quantification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6090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smtClean="0">
                <a:solidFill>
                  <a:srgbClr val="FF0000"/>
                </a:solidFill>
              </a:rPr>
              <a:t>Quantification</a:t>
            </a:r>
            <a:r>
              <a:rPr lang="en-US" smtClean="0"/>
              <a:t> in social science takes </a:t>
            </a:r>
            <a:r>
              <a:rPr lang="en-US" smtClean="0">
                <a:solidFill>
                  <a:srgbClr val="FF0000"/>
                </a:solidFill>
              </a:rPr>
              <a:t>two forms: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1867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769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8" rtl="0">
              <a:lnSpc>
                <a:spcPct val="150000"/>
              </a:lnSpc>
            </a:pPr>
            <a:r>
              <a:rPr lang="en-US" sz="4000" b="1" smtClean="0">
                <a:solidFill>
                  <a:schemeClr val="tx1"/>
                </a:solidFill>
              </a:rPr>
              <a:t>Discrete quantification</a:t>
            </a:r>
            <a:endParaRPr lang="en-US" sz="3200" b="1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2938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6297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5501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7137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5816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6197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8" rtl="0">
              <a:lnSpc>
                <a:spcPct val="150000"/>
              </a:lnSpc>
            </a:pPr>
            <a:r>
              <a:rPr lang="en-US" sz="4000" b="1" smtClean="0"/>
              <a:t>MEASUREMENT</a:t>
            </a:r>
            <a:endParaRPr lang="en-US" sz="3200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9957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263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0723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665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5293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1236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4282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0683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618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8989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2827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61758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9585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8102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41751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21501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05231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solidFill>
                  <a:srgbClr val="FF0000"/>
                </a:solidFill>
              </a:rPr>
              <a:t>The Hypothesis (Cont…)</a:t>
            </a:r>
            <a:endParaRPr lang="x-none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35860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The Hypothesis (Cont…)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47135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The Hypothesis (Cont…)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57446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 hypothesis should always:</a:t>
            </a:r>
            <a:endParaRPr lang="x-none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06852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Examples of Hypotheses</a:t>
            </a:r>
            <a:endParaRPr lang="x-none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32341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Examples of Hypotheses</a:t>
            </a:r>
            <a:endParaRPr lang="x-none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45743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9996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</Words>
  <Application>Microsoft Office PowerPoint</Application>
  <PresentationFormat>Widescreen</PresentationFormat>
  <Paragraphs>13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Learning Objectives:</vt:lpstr>
      <vt:lpstr>Quantification and Measurement</vt:lpstr>
      <vt:lpstr>PowerPoint Presentation</vt:lpstr>
      <vt:lpstr>PowerPoint Presentation</vt:lpstr>
      <vt:lpstr>Quantification</vt:lpstr>
      <vt:lpstr>Quantification</vt:lpstr>
      <vt:lpstr>Quantification in social science takes two forms:</vt:lpstr>
      <vt:lpstr>PowerPoint Presentation</vt:lpstr>
      <vt:lpstr>Discrete quantification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MEASUREMENT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Hypothesis (Cont…)</vt:lpstr>
      <vt:lpstr>The Hypothesis (Cont…)</vt:lpstr>
      <vt:lpstr>The Hypothesis (Cont…)</vt:lpstr>
      <vt:lpstr>A hypothesis should always:</vt:lpstr>
      <vt:lpstr>Examples of Hypotheses</vt:lpstr>
      <vt:lpstr>Examples of Hypotheses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2024-07-18T13:17:16Z</dcterms:created>
  <dcterms:modified xsi:type="dcterms:W3CDTF">2024-07-18T13:17:16Z</dcterms:modified>
</cp:coreProperties>
</file>