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544C-611B-4298-A2B9-5095DB69F5C2}" type="datetimeFigureOut">
              <a:rPr lang="ar-EG" smtClean="0"/>
              <a:t>28/12/1445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EFBA-ECD5-4B94-BDC9-A0052B84BB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0164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4544C-611B-4298-A2B9-5095DB69F5C2}" type="datetimeFigureOut">
              <a:rPr lang="ar-EG" smtClean="0"/>
              <a:t>28/12/1445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BEFBA-ECD5-4B94-BDC9-A0052B84BB0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57915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632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46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047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Bloom`s Taxonomy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357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24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626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389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563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257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450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72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5333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2945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6839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6730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Bloom`s Taxonomy </a:t>
            </a:r>
            <a:br>
              <a:rPr lang="en-US" sz="4000" b="1" smtClean="0"/>
            </a:br>
            <a:r>
              <a:rPr lang="en-US" sz="3200" b="1" smtClean="0">
                <a:solidFill>
                  <a:srgbClr val="0070C0"/>
                </a:solidFill>
              </a:rPr>
              <a:t>Low level of thinking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3943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824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366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3827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0158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Bloom`s Taxonomy </a:t>
            </a:r>
            <a:br>
              <a:rPr lang="en-US" sz="4000" b="1" smtClean="0"/>
            </a:br>
            <a:r>
              <a:rPr lang="en-US" sz="3200" b="1" smtClean="0">
                <a:solidFill>
                  <a:srgbClr val="0070C0"/>
                </a:solidFill>
              </a:rPr>
              <a:t>High level of thinking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065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1491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0432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7650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1705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6274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572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2031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454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1653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2456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3425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6074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147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8700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708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Components of Scientific Thinking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8495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159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6289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513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Widescreen</PresentationFormat>
  <Paragraphs>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Bloom`s Taxonomy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Bloom`s Taxonomy  Low level of thinking</vt:lpstr>
      <vt:lpstr>PowerPoint Presentation</vt:lpstr>
      <vt:lpstr>PowerPoint Presentation</vt:lpstr>
      <vt:lpstr>PowerPoint Presentation</vt:lpstr>
      <vt:lpstr>PowerPoint Presentation</vt:lpstr>
      <vt:lpstr>Bloom`s Taxonomy  High level of thinking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Components of Scientific Thinking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2024-07-04T08:41:45Z</dcterms:created>
  <dcterms:modified xsi:type="dcterms:W3CDTF">2024-07-04T08:41:45Z</dcterms:modified>
</cp:coreProperties>
</file>