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60" r:id="rId2"/>
    <p:sldId id="277" r:id="rId3"/>
    <p:sldId id="278" r:id="rId4"/>
    <p:sldId id="279" r:id="rId5"/>
    <p:sldId id="280" r:id="rId6"/>
    <p:sldId id="27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81" d="100"/>
          <a:sy n="81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 smtClean="0"/>
              <a:t>Internet and Information Technology  - ITC202 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ITC202</a:t>
            </a:r>
            <a:endParaRPr lang="en-US" sz="32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Youssef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 smtClean="0"/>
              <a:t>Course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This course contains an introduction to information technology and computing systems.</a:t>
            </a:r>
          </a:p>
          <a:p>
            <a:r>
              <a:rPr lang="en-US" dirty="0"/>
              <a:t>The history and theory of information </a:t>
            </a:r>
            <a:r>
              <a:rPr lang="en-US" dirty="0" smtClean="0"/>
              <a:t>systems.</a:t>
            </a:r>
            <a:endParaRPr lang="en-US" dirty="0"/>
          </a:p>
          <a:p>
            <a:r>
              <a:rPr lang="en-US" dirty="0"/>
              <a:t>P</a:t>
            </a:r>
            <a:r>
              <a:rPr lang="en-US" dirty="0" smtClean="0"/>
              <a:t>ractical </a:t>
            </a:r>
            <a:r>
              <a:rPr lang="en-US" dirty="0"/>
              <a:t>application of technologies. </a:t>
            </a:r>
          </a:p>
          <a:p>
            <a:r>
              <a:rPr lang="en-US" dirty="0"/>
              <a:t>The student will be introduced to computer software, hardware, and networking technologies.</a:t>
            </a:r>
          </a:p>
          <a:p>
            <a:r>
              <a:rPr lang="en-US" dirty="0"/>
              <a:t>An introduction to the latest version of Microsoft Office.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0692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Learning </a:t>
            </a:r>
            <a:r>
              <a:rPr lang="en-US" b="1" dirty="0" smtClean="0"/>
              <a:t>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Using Technology </a:t>
            </a:r>
            <a:r>
              <a:rPr lang="en-US" dirty="0" smtClean="0"/>
              <a:t>Effectively.</a:t>
            </a:r>
            <a:endParaRPr lang="en-US" dirty="0"/>
          </a:p>
          <a:p>
            <a:pPr lvl="0"/>
            <a:r>
              <a:rPr lang="en-US" dirty="0"/>
              <a:t>Understanding the Computers Parts.</a:t>
            </a:r>
          </a:p>
          <a:p>
            <a:pPr lvl="0"/>
            <a:r>
              <a:rPr lang="en-US" dirty="0" smtClean="0"/>
              <a:t>Application </a:t>
            </a:r>
            <a:r>
              <a:rPr lang="en-US" dirty="0"/>
              <a:t>Software: Programs That Let You Work.</a:t>
            </a:r>
          </a:p>
          <a:p>
            <a:pPr lvl="0"/>
            <a:r>
              <a:rPr lang="en-US" dirty="0" smtClean="0"/>
              <a:t>Introduction </a:t>
            </a:r>
            <a:r>
              <a:rPr lang="en-US" dirty="0"/>
              <a:t>to Word, Excel, and PowerPoint</a:t>
            </a:r>
            <a:r>
              <a:rPr lang="en-US" dirty="0" smtClean="0"/>
              <a:t>.</a:t>
            </a:r>
          </a:p>
          <a:p>
            <a:r>
              <a:rPr lang="en-US" dirty="0"/>
              <a:t>Using the Internet and Web’s Resources</a:t>
            </a:r>
            <a:r>
              <a:rPr lang="en-US" dirty="0" smtClean="0"/>
              <a:t>.</a:t>
            </a:r>
          </a:p>
          <a:p>
            <a:r>
              <a:rPr lang="en-US" dirty="0"/>
              <a:t>Protecting Your Digital Data and Devices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0488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b="1" dirty="0"/>
              <a:t>Course </a:t>
            </a:r>
            <a:r>
              <a:rPr lang="en-US" b="1" dirty="0" smtClean="0"/>
              <a:t>Staff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" t="3724" r="3957"/>
          <a:stretch/>
        </p:blipFill>
        <p:spPr>
          <a:xfrm>
            <a:off x="7022592" y="2097024"/>
            <a:ext cx="3011424" cy="4186264"/>
          </a:xfr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01782" y="1828800"/>
            <a:ext cx="5805054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smtClean="0"/>
              <a:t>Dr. Eng. Youssef </a:t>
            </a:r>
            <a:r>
              <a:rPr lang="en-US" sz="3200" dirty="0" err="1" smtClean="0"/>
              <a:t>Ntefeh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1538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Basics_ What Is a Computer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0516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smtClean="0"/>
              <a:t>Internet and Information Technology  - ITC202 </a:t>
            </a:r>
            <a:endParaRPr lang="en-US" dirty="0" smtClean="0"/>
          </a:p>
        </p:txBody>
      </p:sp>
      <p:pic>
        <p:nvPicPr>
          <p:cNvPr id="10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545" y="1332016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177</Words>
  <Application>Microsoft Office PowerPoint</Application>
  <PresentationFormat>Widescreen</PresentationFormat>
  <Paragraphs>39</Paragraphs>
  <Slides>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Course Overview</vt:lpstr>
      <vt:lpstr>Learning Outcomes</vt:lpstr>
      <vt:lpstr>Course Staff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23</cp:revision>
  <dcterms:created xsi:type="dcterms:W3CDTF">2023-09-12T14:13:52Z</dcterms:created>
  <dcterms:modified xsi:type="dcterms:W3CDTF">2024-01-19T12:41:10Z</dcterms:modified>
</cp:coreProperties>
</file>