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03" r:id="rId2"/>
    <p:sldId id="481" r:id="rId3"/>
    <p:sldId id="313" r:id="rId4"/>
    <p:sldId id="276" r:id="rId5"/>
    <p:sldId id="530" r:id="rId6"/>
    <p:sldId id="482" r:id="rId7"/>
    <p:sldId id="532" r:id="rId8"/>
    <p:sldId id="531" r:id="rId9"/>
    <p:sldId id="533" r:id="rId10"/>
    <p:sldId id="534" r:id="rId11"/>
    <p:sldId id="535" r:id="rId12"/>
    <p:sldId id="536" r:id="rId13"/>
    <p:sldId id="537" r:id="rId14"/>
    <p:sldId id="538" r:id="rId15"/>
    <p:sldId id="539" r:id="rId16"/>
    <p:sldId id="540" r:id="rId17"/>
    <p:sldId id="541" r:id="rId18"/>
    <p:sldId id="542" r:id="rId19"/>
    <p:sldId id="543" r:id="rId20"/>
    <p:sldId id="544" r:id="rId21"/>
    <p:sldId id="545" r:id="rId22"/>
    <p:sldId id="546" r:id="rId23"/>
    <p:sldId id="574" r:id="rId24"/>
    <p:sldId id="547" r:id="rId25"/>
    <p:sldId id="548" r:id="rId26"/>
    <p:sldId id="549" r:id="rId27"/>
    <p:sldId id="550" r:id="rId28"/>
    <p:sldId id="551" r:id="rId29"/>
    <p:sldId id="552" r:id="rId30"/>
    <p:sldId id="554" r:id="rId31"/>
    <p:sldId id="553" r:id="rId32"/>
    <p:sldId id="555" r:id="rId33"/>
    <p:sldId id="556" r:id="rId34"/>
    <p:sldId id="557" r:id="rId35"/>
    <p:sldId id="558" r:id="rId36"/>
    <p:sldId id="559" r:id="rId37"/>
    <p:sldId id="560" r:id="rId38"/>
    <p:sldId id="561" r:id="rId39"/>
    <p:sldId id="570" r:id="rId40"/>
    <p:sldId id="562" r:id="rId41"/>
    <p:sldId id="563" r:id="rId42"/>
    <p:sldId id="571" r:id="rId43"/>
    <p:sldId id="564" r:id="rId44"/>
    <p:sldId id="565" r:id="rId45"/>
    <p:sldId id="572" r:id="rId46"/>
    <p:sldId id="566" r:id="rId47"/>
    <p:sldId id="567" r:id="rId48"/>
    <p:sldId id="568" r:id="rId49"/>
    <p:sldId id="573" r:id="rId50"/>
    <p:sldId id="569" r:id="rId51"/>
    <p:sldId id="522"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313"/>
            <p14:sldId id="276"/>
            <p14:sldId id="530"/>
            <p14:sldId id="482"/>
            <p14:sldId id="532"/>
            <p14:sldId id="531"/>
            <p14:sldId id="533"/>
            <p14:sldId id="534"/>
            <p14:sldId id="535"/>
            <p14:sldId id="536"/>
            <p14:sldId id="537"/>
            <p14:sldId id="538"/>
            <p14:sldId id="539"/>
            <p14:sldId id="540"/>
            <p14:sldId id="541"/>
            <p14:sldId id="542"/>
            <p14:sldId id="543"/>
            <p14:sldId id="544"/>
            <p14:sldId id="545"/>
            <p14:sldId id="546"/>
            <p14:sldId id="574"/>
            <p14:sldId id="547"/>
            <p14:sldId id="548"/>
            <p14:sldId id="549"/>
            <p14:sldId id="550"/>
            <p14:sldId id="551"/>
            <p14:sldId id="552"/>
            <p14:sldId id="554"/>
            <p14:sldId id="553"/>
            <p14:sldId id="555"/>
            <p14:sldId id="556"/>
            <p14:sldId id="557"/>
            <p14:sldId id="558"/>
            <p14:sldId id="559"/>
            <p14:sldId id="560"/>
            <p14:sldId id="561"/>
            <p14:sldId id="570"/>
            <p14:sldId id="562"/>
            <p14:sldId id="563"/>
            <p14:sldId id="571"/>
            <p14:sldId id="564"/>
            <p14:sldId id="565"/>
            <p14:sldId id="572"/>
            <p14:sldId id="566"/>
            <p14:sldId id="567"/>
            <p14:sldId id="568"/>
            <p14:sldId id="573"/>
            <p14:sldId id="569"/>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E50700-6969-4769-B885-8EDC365F211D}" v="124" dt="2023-11-16T18:13:05.8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92" autoAdjust="0"/>
  </p:normalViewPr>
  <p:slideViewPr>
    <p:cSldViewPr snapToGrid="0">
      <p:cViewPr varScale="1">
        <p:scale>
          <a:sx n="62" d="100"/>
          <a:sy n="62" d="100"/>
        </p:scale>
        <p:origin x="8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pChg chg="mod">
          <ac:chgData name="Kareem Ahmed" userId="668b7c42-9793-4d96-80a6-ccc644a66bcf" providerId="ADAL" clId="{B680E39B-5B0E-45C7-AEF3-6C8D34B94499}" dt="2023-11-09T09:44:20.045" v="200" actId="20577"/>
          <ac:spMkLst>
            <pc:docMk/>
            <pc:sldMk cId="979261729" sldId="276"/>
            <ac:spMk id="3" creationId="{F9A80F9F-74DB-1D57-04E8-E20E92A09B0A}"/>
          </ac:spMkLst>
        </pc:spChg>
        <pc:spChg chg="mod">
          <ac:chgData name="Kareem Ahmed" userId="668b7c42-9793-4d96-80a6-ccc644a66bcf" providerId="ADAL" clId="{B680E39B-5B0E-45C7-AEF3-6C8D34B94499}" dt="2023-11-09T09:41:41.544" v="144" actId="20577"/>
          <ac:spMkLst>
            <pc:docMk/>
            <pc:sldMk cId="979261729" sldId="276"/>
            <ac:spMk id="10" creationId="{463D680D-A11B-0A8A-63D5-DD2C6F3FD516}"/>
          </ac:spMkLst>
        </pc:spChg>
        <pc:spChg chg="mod">
          <ac:chgData name="Kareem Ahmed" userId="668b7c42-9793-4d96-80a6-ccc644a66bcf" providerId="ADAL" clId="{B680E39B-5B0E-45C7-AEF3-6C8D34B94499}" dt="2023-11-09T09:44:00.246" v="174" actId="1076"/>
          <ac:spMkLst>
            <pc:docMk/>
            <pc:sldMk cId="979261729" sldId="276"/>
            <ac:spMk id="25" creationId="{2BC869EB-5623-4AA1-9123-4AF9DF916049}"/>
          </ac:spMkLst>
        </pc:spChg>
        <pc:spChg chg="mod">
          <ac:chgData name="Kareem Ahmed" userId="668b7c42-9793-4d96-80a6-ccc644a66bcf" providerId="ADAL" clId="{B680E39B-5B0E-45C7-AEF3-6C8D34B94499}" dt="2023-11-09T09:44:03.267" v="187" actId="1035"/>
          <ac:spMkLst>
            <pc:docMk/>
            <pc:sldMk cId="979261729" sldId="276"/>
            <ac:spMk id="48" creationId="{050976E4-0CF2-BA00-34CA-2F9419409B9E}"/>
          </ac:spMkLst>
        </pc:spChg>
      </pc:sldChg>
      <pc:sldChg chg="delSp modSp mod">
        <pc:chgData name="Kareem Ahmed" userId="668b7c42-9793-4d96-80a6-ccc644a66bcf" providerId="ADAL" clId="{B680E39B-5B0E-45C7-AEF3-6C8D34B94499}" dt="2023-11-09T09:22:42.679" v="57" actId="1036"/>
        <pc:sldMkLst>
          <pc:docMk/>
          <pc:sldMk cId="701632073" sldId="303"/>
        </pc:sldMkLst>
        <pc:spChg chg="mod">
          <ac:chgData name="Kareem Ahmed" userId="668b7c42-9793-4d96-80a6-ccc644a66bcf" providerId="ADAL" clId="{B680E39B-5B0E-45C7-AEF3-6C8D34B94499}" dt="2023-11-09T09:22:27.420" v="45" actId="1076"/>
          <ac:spMkLst>
            <pc:docMk/>
            <pc:sldMk cId="701632073" sldId="303"/>
            <ac:spMk id="9" creationId="{25760A6C-566F-B7E3-1EEE-CB29F0CF0113}"/>
          </ac:spMkLst>
        </pc:spChg>
        <pc:spChg chg="mod">
          <ac:chgData name="Kareem Ahmed" userId="668b7c42-9793-4d96-80a6-ccc644a66bcf" providerId="ADAL" clId="{B680E39B-5B0E-45C7-AEF3-6C8D34B94499}" dt="2023-11-09T09:22:42.679" v="57" actId="1036"/>
          <ac:spMkLst>
            <pc:docMk/>
            <pc:sldMk cId="701632073" sldId="303"/>
            <ac:spMk id="10" creationId="{844810E4-E8A9-2051-4D02-31024B944D7B}"/>
          </ac:spMkLst>
        </pc:spChg>
        <pc:spChg chg="del">
          <ac:chgData name="Kareem Ahmed" userId="668b7c42-9793-4d96-80a6-ccc644a66bcf" providerId="ADAL" clId="{B680E39B-5B0E-45C7-AEF3-6C8D34B94499}" dt="2023-11-08T23:15:03.522" v="18" actId="478"/>
          <ac:spMkLst>
            <pc:docMk/>
            <pc:sldMk cId="701632073" sldId="303"/>
            <ac:spMk id="11" creationId="{781F72BC-06B8-4FB5-F2D5-D8EA1BFF812E}"/>
          </ac:spMkLst>
        </pc:spChg>
        <pc:spChg chg="mod">
          <ac:chgData name="Kareem Ahmed" userId="668b7c42-9793-4d96-80a6-ccc644a66bcf" providerId="ADAL" clId="{B680E39B-5B0E-45C7-AEF3-6C8D34B94499}" dt="2023-11-08T23:15:43.450" v="36" actId="20577"/>
          <ac:spMkLst>
            <pc:docMk/>
            <pc:sldMk cId="701632073" sldId="303"/>
            <ac:spMk id="12" creationId="{8C520B7F-7764-8B81-C7C7-A7440DA2CCAF}"/>
          </ac:spMkLst>
        </pc:spChg>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pChg chg="mod">
          <ac:chgData name="Kareem Ahmed" userId="668b7c42-9793-4d96-80a6-ccc644a66bcf" providerId="ADAL" clId="{B680E39B-5B0E-45C7-AEF3-6C8D34B94499}" dt="2023-11-09T09:40:29.808" v="141" actId="20577"/>
          <ac:spMkLst>
            <pc:docMk/>
            <pc:sldMk cId="2569408148" sldId="313"/>
            <ac:spMk id="25" creationId="{904B7CA6-23A4-2E24-5FFC-ECEA38831F6A}"/>
          </ac:spMkLst>
        </pc:spChg>
        <pc:spChg chg="mod">
          <ac:chgData name="Kareem Ahmed" userId="668b7c42-9793-4d96-80a6-ccc644a66bcf" providerId="ADAL" clId="{B680E39B-5B0E-45C7-AEF3-6C8D34B94499}" dt="2023-11-09T12:21:00.333" v="1598" actId="20577"/>
          <ac:spMkLst>
            <pc:docMk/>
            <pc:sldMk cId="2569408148" sldId="313"/>
            <ac:spMk id="31" creationId="{4527402C-3F97-690D-9C20-A459E375AEB7}"/>
          </ac:spMkLst>
        </pc:spChg>
        <pc:spChg chg="mod">
          <ac:chgData name="Kareem Ahmed" userId="668b7c42-9793-4d96-80a6-ccc644a66bcf" providerId="ADAL" clId="{B680E39B-5B0E-45C7-AEF3-6C8D34B94499}" dt="2023-11-09T09:40:21.860" v="133" actId="20577"/>
          <ac:spMkLst>
            <pc:docMk/>
            <pc:sldMk cId="2569408148" sldId="313"/>
            <ac:spMk id="34" creationId="{1E819771-40E4-115E-1677-879EF07CAA9A}"/>
          </ac:spMkLst>
        </pc:spChg>
      </pc:sldChg>
      <pc:sldChg chg="addSp delSp modSp del mod">
        <pc:chgData name="Kareem Ahmed" userId="668b7c42-9793-4d96-80a6-ccc644a66bcf" providerId="ADAL" clId="{B680E39B-5B0E-45C7-AEF3-6C8D34B94499}" dt="2023-11-09T12:17:30.641" v="1526" actId="47"/>
        <pc:sldMkLst>
          <pc:docMk/>
          <pc:sldMk cId="3774984797" sldId="480"/>
        </pc:sldMkLst>
        <pc:spChg chg="add mod">
          <ac:chgData name="Kareem Ahmed" userId="668b7c42-9793-4d96-80a6-ccc644a66bcf" providerId="ADAL" clId="{B680E39B-5B0E-45C7-AEF3-6C8D34B94499}" dt="2023-11-08T23:13:33.698" v="5" actId="207"/>
          <ac:spMkLst>
            <pc:docMk/>
            <pc:sldMk cId="3774984797" sldId="480"/>
            <ac:spMk id="2" creationId="{83476F66-81F9-8D0E-4211-CAC29778CC9A}"/>
          </ac:spMkLst>
        </pc:spChg>
        <pc:spChg chg="add mod">
          <ac:chgData name="Kareem Ahmed" userId="668b7c42-9793-4d96-80a6-ccc644a66bcf" providerId="ADAL" clId="{B680E39B-5B0E-45C7-AEF3-6C8D34B94499}" dt="2023-11-08T23:13:41.983" v="7" actId="20577"/>
          <ac:spMkLst>
            <pc:docMk/>
            <pc:sldMk cId="3774984797" sldId="480"/>
            <ac:spMk id="3" creationId="{AD72C204-18F6-D3A4-BC1C-8B093CD18777}"/>
          </ac:spMkLst>
        </pc:spChg>
        <pc:spChg chg="add mod">
          <ac:chgData name="Kareem Ahmed" userId="668b7c42-9793-4d96-80a6-ccc644a66bcf" providerId="ADAL" clId="{B680E39B-5B0E-45C7-AEF3-6C8D34B94499}" dt="2023-11-08T23:14:13.123" v="13" actId="207"/>
          <ac:spMkLst>
            <pc:docMk/>
            <pc:sldMk cId="3774984797" sldId="480"/>
            <ac:spMk id="5" creationId="{9EF8254B-F03F-5E33-BE78-3E3C4903CC17}"/>
          </ac:spMkLst>
        </pc:spChg>
        <pc:spChg chg="del">
          <ac:chgData name="Kareem Ahmed" userId="668b7c42-9793-4d96-80a6-ccc644a66bcf" providerId="ADAL" clId="{B680E39B-5B0E-45C7-AEF3-6C8D34B94499}" dt="2023-11-08T23:13:17.019" v="1" actId="478"/>
          <ac:spMkLst>
            <pc:docMk/>
            <pc:sldMk cId="3774984797" sldId="480"/>
            <ac:spMk id="30" creationId="{1BBD67B8-DB49-942C-018D-7F74C671F260}"/>
          </ac:spMkLst>
        </pc:spChg>
        <pc:spChg chg="del">
          <ac:chgData name="Kareem Ahmed" userId="668b7c42-9793-4d96-80a6-ccc644a66bcf" providerId="ADAL" clId="{B680E39B-5B0E-45C7-AEF3-6C8D34B94499}" dt="2023-11-08T23:13:12.936" v="0" actId="478"/>
          <ac:spMkLst>
            <pc:docMk/>
            <pc:sldMk cId="3774984797" sldId="480"/>
            <ac:spMk id="31" creationId="{16E4CC76-2D0D-6204-3FBC-B0856D8E8836}"/>
          </ac:spMkLst>
        </pc:spChg>
        <pc:spChg chg="del">
          <ac:chgData name="Kareem Ahmed" userId="668b7c42-9793-4d96-80a6-ccc644a66bcf" providerId="ADAL" clId="{B680E39B-5B0E-45C7-AEF3-6C8D34B94499}" dt="2023-11-08T23:13:58.179" v="9" actId="478"/>
          <ac:spMkLst>
            <pc:docMk/>
            <pc:sldMk cId="3774984797" sldId="480"/>
            <ac:spMk id="34" creationId="{15C30772-0DD8-7BE1-E943-20DE696CFBEA}"/>
          </ac:spMkLst>
        </pc:spChg>
        <pc:spChg chg="del">
          <ac:chgData name="Kareem Ahmed" userId="668b7c42-9793-4d96-80a6-ccc644a66bcf" providerId="ADAL" clId="{B680E39B-5B0E-45C7-AEF3-6C8D34B94499}" dt="2023-11-08T23:13:56.072" v="8" actId="478"/>
          <ac:spMkLst>
            <pc:docMk/>
            <pc:sldMk cId="3774984797" sldId="480"/>
            <ac:spMk id="46" creationId="{FA59789B-D841-DB76-25B9-1348B202C2B5}"/>
          </ac:spMkLst>
        </pc:spChg>
      </pc:sldChg>
      <pc:sldChg chg="addSp delSp modSp add mod">
        <pc:chgData name="Kareem Ahmed" userId="668b7c42-9793-4d96-80a6-ccc644a66bcf" providerId="ADAL" clId="{B680E39B-5B0E-45C7-AEF3-6C8D34B94499}" dt="2023-11-09T09:39:49.898" v="130" actId="14100"/>
        <pc:sldMkLst>
          <pc:docMk/>
          <pc:sldMk cId="1196546686" sldId="481"/>
        </pc:sldMkLst>
        <pc:spChg chg="mod">
          <ac:chgData name="Kareem Ahmed" userId="668b7c42-9793-4d96-80a6-ccc644a66bcf" providerId="ADAL" clId="{B680E39B-5B0E-45C7-AEF3-6C8D34B94499}" dt="2023-11-09T09:25:06.256" v="123" actId="1076"/>
          <ac:spMkLst>
            <pc:docMk/>
            <pc:sldMk cId="1196546686" sldId="481"/>
            <ac:spMk id="3" creationId="{F9A80F9F-74DB-1D57-04E8-E20E92A09B0A}"/>
          </ac:spMkLst>
        </pc:spChg>
        <pc:spChg chg="del">
          <ac:chgData name="Kareem Ahmed" userId="668b7c42-9793-4d96-80a6-ccc644a66bcf" providerId="ADAL" clId="{B680E39B-5B0E-45C7-AEF3-6C8D34B94499}" dt="2023-11-09T09:21:39.968" v="41" actId="478"/>
          <ac:spMkLst>
            <pc:docMk/>
            <pc:sldMk cId="1196546686" sldId="481"/>
            <ac:spMk id="5" creationId="{3985EAE6-BFA6-766D-A032-077E4DCB399E}"/>
          </ac:spMkLst>
        </pc:spChg>
        <pc:spChg chg="del">
          <ac:chgData name="Kareem Ahmed" userId="668b7c42-9793-4d96-80a6-ccc644a66bcf" providerId="ADAL" clId="{B680E39B-5B0E-45C7-AEF3-6C8D34B94499}" dt="2023-11-09T09:24:10.286" v="91" actId="478"/>
          <ac:spMkLst>
            <pc:docMk/>
            <pc:sldMk cId="1196546686" sldId="481"/>
            <ac:spMk id="6" creationId="{05E43288-C9C0-B2CA-0970-EB4E627B30CA}"/>
          </ac:spMkLst>
        </pc:spChg>
        <pc:spChg chg="del">
          <ac:chgData name="Kareem Ahmed" userId="668b7c42-9793-4d96-80a6-ccc644a66bcf" providerId="ADAL" clId="{B680E39B-5B0E-45C7-AEF3-6C8D34B94499}" dt="2023-11-09T09:21:38.491" v="40" actId="478"/>
          <ac:spMkLst>
            <pc:docMk/>
            <pc:sldMk cId="1196546686" sldId="481"/>
            <ac:spMk id="10" creationId="{463D680D-A11B-0A8A-63D5-DD2C6F3FD516}"/>
          </ac:spMkLst>
        </pc:spChg>
        <pc:spChg chg="del">
          <ac:chgData name="Kareem Ahmed" userId="668b7c42-9793-4d96-80a6-ccc644a66bcf" providerId="ADAL" clId="{B680E39B-5B0E-45C7-AEF3-6C8D34B94499}" dt="2023-11-09T09:21:42.016" v="42" actId="478"/>
          <ac:spMkLst>
            <pc:docMk/>
            <pc:sldMk cId="1196546686" sldId="481"/>
            <ac:spMk id="25" creationId="{2BC869EB-5623-4AA1-9123-4AF9DF916049}"/>
          </ac:spMkLst>
        </pc:spChg>
        <pc:spChg chg="del">
          <ac:chgData name="Kareem Ahmed" userId="668b7c42-9793-4d96-80a6-ccc644a66bcf" providerId="ADAL" clId="{B680E39B-5B0E-45C7-AEF3-6C8D34B94499}" dt="2023-11-09T09:21:44.863" v="43" actId="478"/>
          <ac:spMkLst>
            <pc:docMk/>
            <pc:sldMk cId="1196546686" sldId="481"/>
            <ac:spMk id="48" creationId="{050976E4-0CF2-BA00-34CA-2F9419409B9E}"/>
          </ac:spMkLst>
        </pc:spChg>
        <pc:picChg chg="add mod">
          <ac:chgData name="Kareem Ahmed" userId="668b7c42-9793-4d96-80a6-ccc644a66bcf" providerId="ADAL" clId="{B680E39B-5B0E-45C7-AEF3-6C8D34B94499}" dt="2023-11-09T09:39:49.898" v="130" actId="14100"/>
          <ac:picMkLst>
            <pc:docMk/>
            <pc:sldMk cId="1196546686" sldId="481"/>
            <ac:picMk id="1026" creationId="{BE5066BD-7735-8BCD-B127-E97B6F5ECC44}"/>
          </ac:picMkLst>
        </pc:picChg>
      </pc:sldChg>
      <pc:sldChg chg="modSp add mod">
        <pc:chgData name="Kareem Ahmed" userId="668b7c42-9793-4d96-80a6-ccc644a66bcf" providerId="ADAL" clId="{B680E39B-5B0E-45C7-AEF3-6C8D34B94499}" dt="2023-11-09T09:47:31.822" v="227" actId="12"/>
        <pc:sldMkLst>
          <pc:docMk/>
          <pc:sldMk cId="3127011209" sldId="482"/>
        </pc:sldMkLst>
        <pc:spChg chg="mod">
          <ac:chgData name="Kareem Ahmed" userId="668b7c42-9793-4d96-80a6-ccc644a66bcf" providerId="ADAL" clId="{B680E39B-5B0E-45C7-AEF3-6C8D34B94499}" dt="2023-11-09T09:47:31.822" v="227" actId="12"/>
          <ac:spMkLst>
            <pc:docMk/>
            <pc:sldMk cId="3127011209" sldId="482"/>
            <ac:spMk id="48" creationId="{050976E4-0CF2-BA00-34CA-2F9419409B9E}"/>
          </ac:spMkLst>
        </pc:spChg>
      </pc:sldChg>
      <pc:sldChg chg="delSp modSp add del mod">
        <pc:chgData name="Kareem Ahmed" userId="668b7c42-9793-4d96-80a6-ccc644a66bcf" providerId="ADAL" clId="{B680E39B-5B0E-45C7-AEF3-6C8D34B94499}" dt="2023-11-09T09:40:17.964" v="131" actId="47"/>
        <pc:sldMkLst>
          <pc:docMk/>
          <pc:sldMk cId="3840729255" sldId="482"/>
        </pc:sldMkLst>
        <pc:spChg chg="mod">
          <ac:chgData name="Kareem Ahmed" userId="668b7c42-9793-4d96-80a6-ccc644a66bcf" providerId="ADAL" clId="{B680E39B-5B0E-45C7-AEF3-6C8D34B94499}" dt="2023-11-09T09:24:47.127" v="119"/>
          <ac:spMkLst>
            <pc:docMk/>
            <pc:sldMk cId="3840729255" sldId="482"/>
            <ac:spMk id="3" creationId="{F9A80F9F-74DB-1D57-04E8-E20E92A09B0A}"/>
          </ac:spMkLst>
        </pc:spChg>
        <pc:spChg chg="del">
          <ac:chgData name="Kareem Ahmed" userId="668b7c42-9793-4d96-80a6-ccc644a66bcf" providerId="ADAL" clId="{B680E39B-5B0E-45C7-AEF3-6C8D34B94499}" dt="2023-11-09T09:24:14.082" v="92" actId="478"/>
          <ac:spMkLst>
            <pc:docMk/>
            <pc:sldMk cId="3840729255" sldId="482"/>
            <ac:spMk id="6" creationId="{05E43288-C9C0-B2CA-0970-EB4E627B30CA}"/>
          </ac:spMkLst>
        </pc:spChg>
      </pc:sldChg>
      <pc:sldChg chg="modSp add mod">
        <pc:chgData name="Kareem Ahmed" userId="668b7c42-9793-4d96-80a6-ccc644a66bcf" providerId="ADAL" clId="{B680E39B-5B0E-45C7-AEF3-6C8D34B94499}" dt="2023-11-09T09:48:53.314" v="250" actId="20577"/>
        <pc:sldMkLst>
          <pc:docMk/>
          <pc:sldMk cId="3021628612" sldId="483"/>
        </pc:sldMkLst>
        <pc:spChg chg="mod">
          <ac:chgData name="Kareem Ahmed" userId="668b7c42-9793-4d96-80a6-ccc644a66bcf" providerId="ADAL" clId="{B680E39B-5B0E-45C7-AEF3-6C8D34B94499}" dt="2023-11-09T09:48:53.314" v="250" actId="20577"/>
          <ac:spMkLst>
            <pc:docMk/>
            <pc:sldMk cId="3021628612" sldId="483"/>
            <ac:spMk id="48" creationId="{050976E4-0CF2-BA00-34CA-2F9419409B9E}"/>
          </ac:spMkLst>
        </pc:spChg>
      </pc:sldChg>
      <pc:sldChg chg="modSp add mod">
        <pc:chgData name="Kareem Ahmed" userId="668b7c42-9793-4d96-80a6-ccc644a66bcf" providerId="ADAL" clId="{B680E39B-5B0E-45C7-AEF3-6C8D34B94499}" dt="2023-11-09T12:18:01.702" v="1543" actId="113"/>
        <pc:sldMkLst>
          <pc:docMk/>
          <pc:sldMk cId="1627264555" sldId="484"/>
        </pc:sldMkLst>
        <pc:spChg chg="mod">
          <ac:chgData name="Kareem Ahmed" userId="668b7c42-9793-4d96-80a6-ccc644a66bcf" providerId="ADAL" clId="{B680E39B-5B0E-45C7-AEF3-6C8D34B94499}" dt="2023-11-09T09:52:03.274" v="255" actId="14100"/>
          <ac:spMkLst>
            <pc:docMk/>
            <pc:sldMk cId="1627264555" sldId="484"/>
            <ac:spMk id="3" creationId="{F9A80F9F-74DB-1D57-04E8-E20E92A09B0A}"/>
          </ac:spMkLst>
        </pc:spChg>
        <pc:spChg chg="mod">
          <ac:chgData name="Kareem Ahmed" userId="668b7c42-9793-4d96-80a6-ccc644a66bcf" providerId="ADAL" clId="{B680E39B-5B0E-45C7-AEF3-6C8D34B94499}" dt="2023-11-09T09:52:52.905" v="288" actId="14100"/>
          <ac:spMkLst>
            <pc:docMk/>
            <pc:sldMk cId="1627264555" sldId="484"/>
            <ac:spMk id="25" creationId="{2BC869EB-5623-4AA1-9123-4AF9DF916049}"/>
          </ac:spMkLst>
        </pc:spChg>
        <pc:spChg chg="mod">
          <ac:chgData name="Kareem Ahmed" userId="668b7c42-9793-4d96-80a6-ccc644a66bcf" providerId="ADAL" clId="{B680E39B-5B0E-45C7-AEF3-6C8D34B94499}" dt="2023-11-09T12:18:01.702" v="1543" actId="113"/>
          <ac:spMkLst>
            <pc:docMk/>
            <pc:sldMk cId="1627264555" sldId="484"/>
            <ac:spMk id="48" creationId="{050976E4-0CF2-BA00-34CA-2F9419409B9E}"/>
          </ac:spMkLst>
        </pc:spChg>
      </pc:sldChg>
      <pc:sldChg chg="addSp delSp modSp add mod">
        <pc:chgData name="Kareem Ahmed" userId="668b7c42-9793-4d96-80a6-ccc644a66bcf" providerId="ADAL" clId="{B680E39B-5B0E-45C7-AEF3-6C8D34B94499}" dt="2023-11-09T09:53:56.658" v="304" actId="1038"/>
        <pc:sldMkLst>
          <pc:docMk/>
          <pc:sldMk cId="2438565109" sldId="485"/>
        </pc:sldMkLst>
        <pc:spChg chg="del">
          <ac:chgData name="Kareem Ahmed" userId="668b7c42-9793-4d96-80a6-ccc644a66bcf" providerId="ADAL" clId="{B680E39B-5B0E-45C7-AEF3-6C8D34B94499}" dt="2023-11-09T09:53:17.173" v="292" actId="478"/>
          <ac:spMkLst>
            <pc:docMk/>
            <pc:sldMk cId="2438565109" sldId="485"/>
            <ac:spMk id="5" creationId="{3985EAE6-BFA6-766D-A032-077E4DCB399E}"/>
          </ac:spMkLst>
        </pc:spChg>
        <pc:spChg chg="del">
          <ac:chgData name="Kareem Ahmed" userId="668b7c42-9793-4d96-80a6-ccc644a66bcf" providerId="ADAL" clId="{B680E39B-5B0E-45C7-AEF3-6C8D34B94499}" dt="2023-11-09T09:53:17.173" v="292" actId="478"/>
          <ac:spMkLst>
            <pc:docMk/>
            <pc:sldMk cId="2438565109" sldId="485"/>
            <ac:spMk id="6" creationId="{05E43288-C9C0-B2CA-0970-EB4E627B30CA}"/>
          </ac:spMkLst>
        </pc:spChg>
        <pc:spChg chg="del">
          <ac:chgData name="Kareem Ahmed" userId="668b7c42-9793-4d96-80a6-ccc644a66bcf" providerId="ADAL" clId="{B680E39B-5B0E-45C7-AEF3-6C8D34B94499}" dt="2023-11-09T09:53:17.173" v="292" actId="478"/>
          <ac:spMkLst>
            <pc:docMk/>
            <pc:sldMk cId="2438565109" sldId="485"/>
            <ac:spMk id="10" creationId="{463D680D-A11B-0A8A-63D5-DD2C6F3FD516}"/>
          </ac:spMkLst>
        </pc:spChg>
        <pc:spChg chg="add del">
          <ac:chgData name="Kareem Ahmed" userId="668b7c42-9793-4d96-80a6-ccc644a66bcf" providerId="ADAL" clId="{B680E39B-5B0E-45C7-AEF3-6C8D34B94499}" dt="2023-11-09T09:53:17.173" v="292" actId="478"/>
          <ac:spMkLst>
            <pc:docMk/>
            <pc:sldMk cId="2438565109" sldId="485"/>
            <ac:spMk id="25" creationId="{2BC869EB-5623-4AA1-9123-4AF9DF916049}"/>
          </ac:spMkLst>
        </pc:spChg>
        <pc:spChg chg="del">
          <ac:chgData name="Kareem Ahmed" userId="668b7c42-9793-4d96-80a6-ccc644a66bcf" providerId="ADAL" clId="{B680E39B-5B0E-45C7-AEF3-6C8D34B94499}" dt="2023-11-09T09:53:17.173" v="292" actId="478"/>
          <ac:spMkLst>
            <pc:docMk/>
            <pc:sldMk cId="2438565109" sldId="485"/>
            <ac:spMk id="48" creationId="{050976E4-0CF2-BA00-34CA-2F9419409B9E}"/>
          </ac:spMkLst>
        </pc:spChg>
        <pc:picChg chg="add mod">
          <ac:chgData name="Kareem Ahmed" userId="668b7c42-9793-4d96-80a6-ccc644a66bcf" providerId="ADAL" clId="{B680E39B-5B0E-45C7-AEF3-6C8D34B94499}" dt="2023-11-09T09:53:56.658" v="304" actId="1038"/>
          <ac:picMkLst>
            <pc:docMk/>
            <pc:sldMk cId="2438565109" sldId="485"/>
            <ac:picMk id="8" creationId="{AFC2775C-5206-46E7-47C2-AB765E801A64}"/>
          </ac:picMkLst>
        </pc:picChg>
      </pc:sldChg>
      <pc:sldChg chg="modSp add mod">
        <pc:chgData name="Kareem Ahmed" userId="668b7c42-9793-4d96-80a6-ccc644a66bcf" providerId="ADAL" clId="{B680E39B-5B0E-45C7-AEF3-6C8D34B94499}" dt="2023-11-09T10:01:01.560" v="334" actId="1076"/>
        <pc:sldMkLst>
          <pc:docMk/>
          <pc:sldMk cId="3833377130" sldId="486"/>
        </pc:sldMkLst>
        <pc:spChg chg="mod">
          <ac:chgData name="Kareem Ahmed" userId="668b7c42-9793-4d96-80a6-ccc644a66bcf" providerId="ADAL" clId="{B680E39B-5B0E-45C7-AEF3-6C8D34B94499}" dt="2023-11-09T09:55:05.419" v="313" actId="14100"/>
          <ac:spMkLst>
            <pc:docMk/>
            <pc:sldMk cId="3833377130" sldId="486"/>
            <ac:spMk id="3" creationId="{F9A80F9F-74DB-1D57-04E8-E20E92A09B0A}"/>
          </ac:spMkLst>
        </pc:spChg>
        <pc:spChg chg="mod">
          <ac:chgData name="Kareem Ahmed" userId="668b7c42-9793-4d96-80a6-ccc644a66bcf" providerId="ADAL" clId="{B680E39B-5B0E-45C7-AEF3-6C8D34B94499}" dt="2023-11-09T10:01:01.560" v="334" actId="1076"/>
          <ac:spMkLst>
            <pc:docMk/>
            <pc:sldMk cId="3833377130" sldId="486"/>
            <ac:spMk id="48" creationId="{050976E4-0CF2-BA00-34CA-2F9419409B9E}"/>
          </ac:spMkLst>
        </pc:spChg>
      </pc:sldChg>
      <pc:sldChg chg="modSp add mod">
        <pc:chgData name="Kareem Ahmed" userId="668b7c42-9793-4d96-80a6-ccc644a66bcf" providerId="ADAL" clId="{B680E39B-5B0E-45C7-AEF3-6C8D34B94499}" dt="2023-11-09T10:01:21.333" v="343" actId="20577"/>
        <pc:sldMkLst>
          <pc:docMk/>
          <pc:sldMk cId="2081111922" sldId="487"/>
        </pc:sldMkLst>
        <pc:spChg chg="mod">
          <ac:chgData name="Kareem Ahmed" userId="668b7c42-9793-4d96-80a6-ccc644a66bcf" providerId="ADAL" clId="{B680E39B-5B0E-45C7-AEF3-6C8D34B94499}" dt="2023-11-09T10:01:21.333" v="343" actId="20577"/>
          <ac:spMkLst>
            <pc:docMk/>
            <pc:sldMk cId="2081111922" sldId="487"/>
            <ac:spMk id="48" creationId="{050976E4-0CF2-BA00-34CA-2F9419409B9E}"/>
          </ac:spMkLst>
        </pc:spChg>
      </pc:sldChg>
      <pc:sldChg chg="modSp add mod">
        <pc:chgData name="Kareem Ahmed" userId="668b7c42-9793-4d96-80a6-ccc644a66bcf" providerId="ADAL" clId="{B680E39B-5B0E-45C7-AEF3-6C8D34B94499}" dt="2023-11-09T10:13:22.712" v="382" actId="20577"/>
        <pc:sldMkLst>
          <pc:docMk/>
          <pc:sldMk cId="1599405969" sldId="488"/>
        </pc:sldMkLst>
        <pc:spChg chg="mod">
          <ac:chgData name="Kareem Ahmed" userId="668b7c42-9793-4d96-80a6-ccc644a66bcf" providerId="ADAL" clId="{B680E39B-5B0E-45C7-AEF3-6C8D34B94499}" dt="2023-11-09T10:13:22.712" v="382" actId="20577"/>
          <ac:spMkLst>
            <pc:docMk/>
            <pc:sldMk cId="1599405969" sldId="488"/>
            <ac:spMk id="48" creationId="{050976E4-0CF2-BA00-34CA-2F9419409B9E}"/>
          </ac:spMkLst>
        </pc:spChg>
      </pc:sldChg>
      <pc:sldChg chg="modSp add mod ord">
        <pc:chgData name="Kareem Ahmed" userId="668b7c42-9793-4d96-80a6-ccc644a66bcf" providerId="ADAL" clId="{B680E39B-5B0E-45C7-AEF3-6C8D34B94499}" dt="2023-11-09T10:10:47.198" v="373"/>
        <pc:sldMkLst>
          <pc:docMk/>
          <pc:sldMk cId="161375195" sldId="489"/>
        </pc:sldMkLst>
        <pc:spChg chg="mod">
          <ac:chgData name="Kareem Ahmed" userId="668b7c42-9793-4d96-80a6-ccc644a66bcf" providerId="ADAL" clId="{B680E39B-5B0E-45C7-AEF3-6C8D34B94499}" dt="2023-11-09T10:10:31.448" v="370" actId="14100"/>
          <ac:spMkLst>
            <pc:docMk/>
            <pc:sldMk cId="161375195" sldId="489"/>
            <ac:spMk id="25" creationId="{2BC869EB-5623-4AA1-9123-4AF9DF916049}"/>
          </ac:spMkLst>
        </pc:spChg>
        <pc:spChg chg="mod">
          <ac:chgData name="Kareem Ahmed" userId="668b7c42-9793-4d96-80a6-ccc644a66bcf" providerId="ADAL" clId="{B680E39B-5B0E-45C7-AEF3-6C8D34B94499}" dt="2023-11-09T10:10:38.007" v="371" actId="12"/>
          <ac:spMkLst>
            <pc:docMk/>
            <pc:sldMk cId="161375195" sldId="489"/>
            <ac:spMk id="48" creationId="{050976E4-0CF2-BA00-34CA-2F9419409B9E}"/>
          </ac:spMkLst>
        </pc:spChg>
      </pc:sldChg>
      <pc:sldChg chg="modSp add mod">
        <pc:chgData name="Kareem Ahmed" userId="668b7c42-9793-4d96-80a6-ccc644a66bcf" providerId="ADAL" clId="{B680E39B-5B0E-45C7-AEF3-6C8D34B94499}" dt="2023-11-09T10:14:32.760" v="406" actId="14100"/>
        <pc:sldMkLst>
          <pc:docMk/>
          <pc:sldMk cId="3953685890" sldId="490"/>
        </pc:sldMkLst>
        <pc:spChg chg="mod">
          <ac:chgData name="Kareem Ahmed" userId="668b7c42-9793-4d96-80a6-ccc644a66bcf" providerId="ADAL" clId="{B680E39B-5B0E-45C7-AEF3-6C8D34B94499}" dt="2023-11-09T10:14:32.760" v="406" actId="14100"/>
          <ac:spMkLst>
            <pc:docMk/>
            <pc:sldMk cId="3953685890" sldId="490"/>
            <ac:spMk id="25" creationId="{2BC869EB-5623-4AA1-9123-4AF9DF916049}"/>
          </ac:spMkLst>
        </pc:spChg>
        <pc:spChg chg="mod">
          <ac:chgData name="Kareem Ahmed" userId="668b7c42-9793-4d96-80a6-ccc644a66bcf" providerId="ADAL" clId="{B680E39B-5B0E-45C7-AEF3-6C8D34B94499}" dt="2023-11-09T10:14:23.565" v="405" actId="20577"/>
          <ac:spMkLst>
            <pc:docMk/>
            <pc:sldMk cId="3953685890" sldId="490"/>
            <ac:spMk id="48" creationId="{050976E4-0CF2-BA00-34CA-2F9419409B9E}"/>
          </ac:spMkLst>
        </pc:spChg>
      </pc:sldChg>
      <pc:sldChg chg="modSp add mod">
        <pc:chgData name="Kareem Ahmed" userId="668b7c42-9793-4d96-80a6-ccc644a66bcf" providerId="ADAL" clId="{B680E39B-5B0E-45C7-AEF3-6C8D34B94499}" dt="2023-11-09T10:15:56.152" v="432" actId="20577"/>
        <pc:sldMkLst>
          <pc:docMk/>
          <pc:sldMk cId="2525506970" sldId="491"/>
        </pc:sldMkLst>
        <pc:spChg chg="mod">
          <ac:chgData name="Kareem Ahmed" userId="668b7c42-9793-4d96-80a6-ccc644a66bcf" providerId="ADAL" clId="{B680E39B-5B0E-45C7-AEF3-6C8D34B94499}" dt="2023-11-09T10:15:56.152" v="432" actId="20577"/>
          <ac:spMkLst>
            <pc:docMk/>
            <pc:sldMk cId="2525506970" sldId="491"/>
            <ac:spMk id="48" creationId="{050976E4-0CF2-BA00-34CA-2F9419409B9E}"/>
          </ac:spMkLst>
        </pc:spChg>
      </pc:sldChg>
      <pc:sldChg chg="modSp add mod">
        <pc:chgData name="Kareem Ahmed" userId="668b7c42-9793-4d96-80a6-ccc644a66bcf" providerId="ADAL" clId="{B680E39B-5B0E-45C7-AEF3-6C8D34B94499}" dt="2023-11-09T10:18:52.987" v="461" actId="20577"/>
        <pc:sldMkLst>
          <pc:docMk/>
          <pc:sldMk cId="2883066956" sldId="492"/>
        </pc:sldMkLst>
        <pc:spChg chg="mod">
          <ac:chgData name="Kareem Ahmed" userId="668b7c42-9793-4d96-80a6-ccc644a66bcf" providerId="ADAL" clId="{B680E39B-5B0E-45C7-AEF3-6C8D34B94499}" dt="2023-11-09T10:18:52.987" v="461" actId="20577"/>
          <ac:spMkLst>
            <pc:docMk/>
            <pc:sldMk cId="2883066956" sldId="492"/>
            <ac:spMk id="48" creationId="{050976E4-0CF2-BA00-34CA-2F9419409B9E}"/>
          </ac:spMkLst>
        </pc:spChg>
      </pc:sldChg>
      <pc:sldChg chg="delSp modSp add mod">
        <pc:chgData name="Kareem Ahmed" userId="668b7c42-9793-4d96-80a6-ccc644a66bcf" providerId="ADAL" clId="{B680E39B-5B0E-45C7-AEF3-6C8D34B94499}" dt="2023-11-09T10:30:55.283" v="466" actId="1076"/>
        <pc:sldMkLst>
          <pc:docMk/>
          <pc:sldMk cId="2108511192" sldId="493"/>
        </pc:sldMkLst>
        <pc:spChg chg="mod">
          <ac:chgData name="Kareem Ahmed" userId="668b7c42-9793-4d96-80a6-ccc644a66bcf" providerId="ADAL" clId="{B680E39B-5B0E-45C7-AEF3-6C8D34B94499}" dt="2023-11-09T10:30:55.283" v="466" actId="1076"/>
          <ac:spMkLst>
            <pc:docMk/>
            <pc:sldMk cId="2108511192" sldId="493"/>
            <ac:spMk id="3" creationId="{F9A80F9F-74DB-1D57-04E8-E20E92A09B0A}"/>
          </ac:spMkLst>
        </pc:spChg>
        <pc:spChg chg="mod">
          <ac:chgData name="Kareem Ahmed" userId="668b7c42-9793-4d96-80a6-ccc644a66bcf" providerId="ADAL" clId="{B680E39B-5B0E-45C7-AEF3-6C8D34B94499}" dt="2023-11-09T10:30:55.283" v="466" actId="1076"/>
          <ac:spMkLst>
            <pc:docMk/>
            <pc:sldMk cId="2108511192" sldId="493"/>
            <ac:spMk id="5" creationId="{3985EAE6-BFA6-766D-A032-077E4DCB399E}"/>
          </ac:spMkLst>
        </pc:spChg>
        <pc:spChg chg="mod">
          <ac:chgData name="Kareem Ahmed" userId="668b7c42-9793-4d96-80a6-ccc644a66bcf" providerId="ADAL" clId="{B680E39B-5B0E-45C7-AEF3-6C8D34B94499}" dt="2023-11-09T10:30:55.283" v="466" actId="1076"/>
          <ac:spMkLst>
            <pc:docMk/>
            <pc:sldMk cId="2108511192" sldId="493"/>
            <ac:spMk id="6" creationId="{05E43288-C9C0-B2CA-0970-EB4E627B30CA}"/>
          </ac:spMkLst>
        </pc:spChg>
        <pc:spChg chg="mod">
          <ac:chgData name="Kareem Ahmed" userId="668b7c42-9793-4d96-80a6-ccc644a66bcf" providerId="ADAL" clId="{B680E39B-5B0E-45C7-AEF3-6C8D34B94499}" dt="2023-11-09T10:30:55.283" v="466" actId="1076"/>
          <ac:spMkLst>
            <pc:docMk/>
            <pc:sldMk cId="2108511192" sldId="493"/>
            <ac:spMk id="10" creationId="{463D680D-A11B-0A8A-63D5-DD2C6F3FD516}"/>
          </ac:spMkLst>
        </pc:spChg>
        <pc:spChg chg="del">
          <ac:chgData name="Kareem Ahmed" userId="668b7c42-9793-4d96-80a6-ccc644a66bcf" providerId="ADAL" clId="{B680E39B-5B0E-45C7-AEF3-6C8D34B94499}" dt="2023-11-09T10:30:40.802" v="464" actId="478"/>
          <ac:spMkLst>
            <pc:docMk/>
            <pc:sldMk cId="2108511192" sldId="493"/>
            <ac:spMk id="25" creationId="{2BC869EB-5623-4AA1-9123-4AF9DF916049}"/>
          </ac:spMkLst>
        </pc:spChg>
        <pc:spChg chg="del">
          <ac:chgData name="Kareem Ahmed" userId="668b7c42-9793-4d96-80a6-ccc644a66bcf" providerId="ADAL" clId="{B680E39B-5B0E-45C7-AEF3-6C8D34B94499}" dt="2023-11-09T10:30:36.350" v="463" actId="478"/>
          <ac:spMkLst>
            <pc:docMk/>
            <pc:sldMk cId="2108511192" sldId="493"/>
            <ac:spMk id="48" creationId="{050976E4-0CF2-BA00-34CA-2F9419409B9E}"/>
          </ac:spMkLst>
        </pc:spChg>
      </pc:sldChg>
      <pc:sldChg chg="modSp add mod">
        <pc:chgData name="Kareem Ahmed" userId="668b7c42-9793-4d96-80a6-ccc644a66bcf" providerId="ADAL" clId="{B680E39B-5B0E-45C7-AEF3-6C8D34B94499}" dt="2023-11-09T10:31:17.133" v="471" actId="20577"/>
        <pc:sldMkLst>
          <pc:docMk/>
          <pc:sldMk cId="2953063075" sldId="494"/>
        </pc:sldMkLst>
        <pc:spChg chg="mod">
          <ac:chgData name="Kareem Ahmed" userId="668b7c42-9793-4d96-80a6-ccc644a66bcf" providerId="ADAL" clId="{B680E39B-5B0E-45C7-AEF3-6C8D34B94499}" dt="2023-11-09T10:31:17.133" v="471" actId="20577"/>
          <ac:spMkLst>
            <pc:docMk/>
            <pc:sldMk cId="2953063075" sldId="494"/>
            <ac:spMk id="3" creationId="{F9A80F9F-74DB-1D57-04E8-E20E92A09B0A}"/>
          </ac:spMkLst>
        </pc:spChg>
      </pc:sldChg>
      <pc:sldChg chg="modSp add mod">
        <pc:chgData name="Kareem Ahmed" userId="668b7c42-9793-4d96-80a6-ccc644a66bcf" providerId="ADAL" clId="{B680E39B-5B0E-45C7-AEF3-6C8D34B94499}" dt="2023-11-09T10:55:53.390" v="915" actId="20577"/>
        <pc:sldMkLst>
          <pc:docMk/>
          <pc:sldMk cId="1720393204" sldId="495"/>
        </pc:sldMkLst>
        <pc:spChg chg="mod">
          <ac:chgData name="Kareem Ahmed" userId="668b7c42-9793-4d96-80a6-ccc644a66bcf" providerId="ADAL" clId="{B680E39B-5B0E-45C7-AEF3-6C8D34B94499}" dt="2023-11-09T10:55:53.390" v="915" actId="20577"/>
          <ac:spMkLst>
            <pc:docMk/>
            <pc:sldMk cId="1720393204" sldId="495"/>
            <ac:spMk id="3" creationId="{F9A80F9F-74DB-1D57-04E8-E20E92A09B0A}"/>
          </ac:spMkLst>
        </pc:spChg>
        <pc:spChg chg="mod">
          <ac:chgData name="Kareem Ahmed" userId="668b7c42-9793-4d96-80a6-ccc644a66bcf" providerId="ADAL" clId="{B680E39B-5B0E-45C7-AEF3-6C8D34B94499}" dt="2023-11-09T10:35:38.670" v="489" actId="20577"/>
          <ac:spMkLst>
            <pc:docMk/>
            <pc:sldMk cId="1720393204" sldId="495"/>
            <ac:spMk id="48" creationId="{050976E4-0CF2-BA00-34CA-2F9419409B9E}"/>
          </ac:spMkLst>
        </pc:spChg>
      </pc:sldChg>
      <pc:sldChg chg="addSp delSp modSp add mod">
        <pc:chgData name="Kareem Ahmed" userId="668b7c42-9793-4d96-80a6-ccc644a66bcf" providerId="ADAL" clId="{B680E39B-5B0E-45C7-AEF3-6C8D34B94499}" dt="2023-11-09T10:56:08.605" v="917"/>
        <pc:sldMkLst>
          <pc:docMk/>
          <pc:sldMk cId="2075495991" sldId="496"/>
        </pc:sldMkLst>
        <pc:spChg chg="del">
          <ac:chgData name="Kareem Ahmed" userId="668b7c42-9793-4d96-80a6-ccc644a66bcf" providerId="ADAL" clId="{B680E39B-5B0E-45C7-AEF3-6C8D34B94499}" dt="2023-11-09T10:56:08.160" v="916" actId="478"/>
          <ac:spMkLst>
            <pc:docMk/>
            <pc:sldMk cId="2075495991" sldId="496"/>
            <ac:spMk id="3" creationId="{F9A80F9F-74DB-1D57-04E8-E20E92A09B0A}"/>
          </ac:spMkLst>
        </pc:spChg>
        <pc:spChg chg="add del mod">
          <ac:chgData name="Kareem Ahmed" userId="668b7c42-9793-4d96-80a6-ccc644a66bcf" providerId="ADAL" clId="{B680E39B-5B0E-45C7-AEF3-6C8D34B94499}" dt="2023-11-09T10:37:09.624" v="504"/>
          <ac:spMkLst>
            <pc:docMk/>
            <pc:sldMk cId="2075495991" sldId="496"/>
            <ac:spMk id="8" creationId="{45CC06A9-AB12-59C5-F89D-88C095A6C4D4}"/>
          </ac:spMkLst>
        </pc:spChg>
        <pc:spChg chg="add del mod">
          <ac:chgData name="Kareem Ahmed" userId="668b7c42-9793-4d96-80a6-ccc644a66bcf" providerId="ADAL" clId="{B680E39B-5B0E-45C7-AEF3-6C8D34B94499}" dt="2023-11-09T10:37:22.617" v="509"/>
          <ac:spMkLst>
            <pc:docMk/>
            <pc:sldMk cId="2075495991" sldId="496"/>
            <ac:spMk id="11" creationId="{5CAED8EE-1EED-B9C1-63A9-76B9E88F1E23}"/>
          </ac:spMkLst>
        </pc:spChg>
        <pc:spChg chg="add del mod">
          <ac:chgData name="Kareem Ahmed" userId="668b7c42-9793-4d96-80a6-ccc644a66bcf" providerId="ADAL" clId="{B680E39B-5B0E-45C7-AEF3-6C8D34B94499}" dt="2023-11-09T10:39:11.952" v="722"/>
          <ac:spMkLst>
            <pc:docMk/>
            <pc:sldMk cId="2075495991" sldId="496"/>
            <ac:spMk id="13" creationId="{583D6466-BE8B-B853-DCA4-632FED79E6F9}"/>
          </ac:spMkLst>
        </pc:spChg>
        <pc:spChg chg="add mod">
          <ac:chgData name="Kareem Ahmed" userId="668b7c42-9793-4d96-80a6-ccc644a66bcf" providerId="ADAL" clId="{B680E39B-5B0E-45C7-AEF3-6C8D34B94499}" dt="2023-11-09T10:56:08.605" v="917"/>
          <ac:spMkLst>
            <pc:docMk/>
            <pc:sldMk cId="2075495991" sldId="496"/>
            <ac:spMk id="14" creationId="{C6DFECCF-325A-39DC-5C3C-C5F5112D7EE9}"/>
          </ac:spMkLst>
        </pc:spChg>
        <pc:spChg chg="mod">
          <ac:chgData name="Kareem Ahmed" userId="668b7c42-9793-4d96-80a6-ccc644a66bcf" providerId="ADAL" clId="{B680E39B-5B0E-45C7-AEF3-6C8D34B94499}" dt="2023-11-09T10:41:03.769" v="907" actId="14100"/>
          <ac:spMkLst>
            <pc:docMk/>
            <pc:sldMk cId="2075495991" sldId="496"/>
            <ac:spMk id="25" creationId="{2BC869EB-5623-4AA1-9123-4AF9DF916049}"/>
          </ac:spMkLst>
        </pc:spChg>
        <pc:spChg chg="mod">
          <ac:chgData name="Kareem Ahmed" userId="668b7c42-9793-4d96-80a6-ccc644a66bcf" providerId="ADAL" clId="{B680E39B-5B0E-45C7-AEF3-6C8D34B94499}" dt="2023-11-09T10:41:07.506" v="909" actId="20577"/>
          <ac:spMkLst>
            <pc:docMk/>
            <pc:sldMk cId="2075495991" sldId="496"/>
            <ac:spMk id="48" creationId="{050976E4-0CF2-BA00-34CA-2F9419409B9E}"/>
          </ac:spMkLst>
        </pc:spChg>
        <pc:graphicFrameChg chg="add del mod">
          <ac:chgData name="Kareem Ahmed" userId="668b7c42-9793-4d96-80a6-ccc644a66bcf" providerId="ADAL" clId="{B680E39B-5B0E-45C7-AEF3-6C8D34B94499}" dt="2023-11-09T10:37:09.624" v="504"/>
          <ac:graphicFrameMkLst>
            <pc:docMk/>
            <pc:sldMk cId="2075495991" sldId="496"/>
            <ac:graphicFrameMk id="2" creationId="{FBEE57C7-C0EA-8263-7D32-8F703390992F}"/>
          </ac:graphicFrameMkLst>
        </pc:graphicFrameChg>
        <pc:graphicFrameChg chg="add del mod">
          <ac:chgData name="Kareem Ahmed" userId="668b7c42-9793-4d96-80a6-ccc644a66bcf" providerId="ADAL" clId="{B680E39B-5B0E-45C7-AEF3-6C8D34B94499}" dt="2023-11-09T10:37:22.617" v="509"/>
          <ac:graphicFrameMkLst>
            <pc:docMk/>
            <pc:sldMk cId="2075495991" sldId="496"/>
            <ac:graphicFrameMk id="9" creationId="{7CCC4587-02CF-802B-9FEC-7F8BE3B45201}"/>
          </ac:graphicFrameMkLst>
        </pc:graphicFrameChg>
        <pc:graphicFrameChg chg="add del mod">
          <ac:chgData name="Kareem Ahmed" userId="668b7c42-9793-4d96-80a6-ccc644a66bcf" providerId="ADAL" clId="{B680E39B-5B0E-45C7-AEF3-6C8D34B94499}" dt="2023-11-09T10:39:11.952" v="722"/>
          <ac:graphicFrameMkLst>
            <pc:docMk/>
            <pc:sldMk cId="2075495991" sldId="496"/>
            <ac:graphicFrameMk id="12" creationId="{6F2273BF-AD14-73AE-974D-DCBB997A2D58}"/>
          </ac:graphicFrameMkLst>
        </pc:graphicFrameChg>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pChg chg="mod">
          <ac:chgData name="Kareem Ahmed" userId="668b7c42-9793-4d96-80a6-ccc644a66bcf" providerId="ADAL" clId="{B680E39B-5B0E-45C7-AEF3-6C8D34B94499}" dt="2023-11-09T10:57:14.304" v="935" actId="14100"/>
          <ac:spMkLst>
            <pc:docMk/>
            <pc:sldMk cId="2323560190" sldId="497"/>
            <ac:spMk id="25" creationId="{2BC869EB-5623-4AA1-9123-4AF9DF916049}"/>
          </ac:spMkLst>
        </pc:spChg>
        <pc:spChg chg="mod">
          <ac:chgData name="Kareem Ahmed" userId="668b7c42-9793-4d96-80a6-ccc644a66bcf" providerId="ADAL" clId="{B680E39B-5B0E-45C7-AEF3-6C8D34B94499}" dt="2023-11-09T10:57:03.233" v="934" actId="20577"/>
          <ac:spMkLst>
            <pc:docMk/>
            <pc:sldMk cId="2323560190" sldId="497"/>
            <ac:spMk id="48" creationId="{050976E4-0CF2-BA00-34CA-2F9419409B9E}"/>
          </ac:spMkLst>
        </pc:spChg>
      </pc:sldChg>
      <pc:sldChg chg="modSp add mod">
        <pc:chgData name="Kareem Ahmed" userId="668b7c42-9793-4d96-80a6-ccc644a66bcf" providerId="ADAL" clId="{B680E39B-5B0E-45C7-AEF3-6C8D34B94499}" dt="2023-11-09T10:58:41.073" v="956" actId="14100"/>
        <pc:sldMkLst>
          <pc:docMk/>
          <pc:sldMk cId="1295876306" sldId="498"/>
        </pc:sldMkLst>
        <pc:spChg chg="mod">
          <ac:chgData name="Kareem Ahmed" userId="668b7c42-9793-4d96-80a6-ccc644a66bcf" providerId="ADAL" clId="{B680E39B-5B0E-45C7-AEF3-6C8D34B94499}" dt="2023-11-09T10:58:41.073" v="956" actId="14100"/>
          <ac:spMkLst>
            <pc:docMk/>
            <pc:sldMk cId="1295876306" sldId="498"/>
            <ac:spMk id="25" creationId="{2BC869EB-5623-4AA1-9123-4AF9DF916049}"/>
          </ac:spMkLst>
        </pc:spChg>
        <pc:spChg chg="mod">
          <ac:chgData name="Kareem Ahmed" userId="668b7c42-9793-4d96-80a6-ccc644a66bcf" providerId="ADAL" clId="{B680E39B-5B0E-45C7-AEF3-6C8D34B94499}" dt="2023-11-09T10:58:35.784" v="955" actId="20577"/>
          <ac:spMkLst>
            <pc:docMk/>
            <pc:sldMk cId="1295876306" sldId="498"/>
            <ac:spMk id="48" creationId="{050976E4-0CF2-BA00-34CA-2F9419409B9E}"/>
          </ac:spMkLst>
        </pc:spChg>
      </pc:sldChg>
      <pc:sldChg chg="modSp add mod">
        <pc:chgData name="Kareem Ahmed" userId="668b7c42-9793-4d96-80a6-ccc644a66bcf" providerId="ADAL" clId="{B680E39B-5B0E-45C7-AEF3-6C8D34B94499}" dt="2023-11-09T11:02:20.975" v="984" actId="14100"/>
        <pc:sldMkLst>
          <pc:docMk/>
          <pc:sldMk cId="1864008229" sldId="499"/>
        </pc:sldMkLst>
        <pc:spChg chg="mod">
          <ac:chgData name="Kareem Ahmed" userId="668b7c42-9793-4d96-80a6-ccc644a66bcf" providerId="ADAL" clId="{B680E39B-5B0E-45C7-AEF3-6C8D34B94499}" dt="2023-11-09T11:02:20.975" v="984" actId="14100"/>
          <ac:spMkLst>
            <pc:docMk/>
            <pc:sldMk cId="1864008229" sldId="499"/>
            <ac:spMk id="25" creationId="{2BC869EB-5623-4AA1-9123-4AF9DF916049}"/>
          </ac:spMkLst>
        </pc:spChg>
        <pc:spChg chg="mod">
          <ac:chgData name="Kareem Ahmed" userId="668b7c42-9793-4d96-80a6-ccc644a66bcf" providerId="ADAL" clId="{B680E39B-5B0E-45C7-AEF3-6C8D34B94499}" dt="2023-11-09T11:02:15.324" v="983" actId="20577"/>
          <ac:spMkLst>
            <pc:docMk/>
            <pc:sldMk cId="1864008229" sldId="499"/>
            <ac:spMk id="48" creationId="{050976E4-0CF2-BA00-34CA-2F9419409B9E}"/>
          </ac:spMkLst>
        </pc:spChg>
      </pc:sldChg>
      <pc:sldChg chg="modSp add mod">
        <pc:chgData name="Kareem Ahmed" userId="668b7c42-9793-4d96-80a6-ccc644a66bcf" providerId="ADAL" clId="{B680E39B-5B0E-45C7-AEF3-6C8D34B94499}" dt="2023-11-09T11:05:02.007" v="1010" actId="14100"/>
        <pc:sldMkLst>
          <pc:docMk/>
          <pc:sldMk cId="1826281917" sldId="500"/>
        </pc:sldMkLst>
        <pc:spChg chg="mod">
          <ac:chgData name="Kareem Ahmed" userId="668b7c42-9793-4d96-80a6-ccc644a66bcf" providerId="ADAL" clId="{B680E39B-5B0E-45C7-AEF3-6C8D34B94499}" dt="2023-11-09T11:05:02.007" v="1010" actId="14100"/>
          <ac:spMkLst>
            <pc:docMk/>
            <pc:sldMk cId="1826281917" sldId="500"/>
            <ac:spMk id="25" creationId="{2BC869EB-5623-4AA1-9123-4AF9DF916049}"/>
          </ac:spMkLst>
        </pc:spChg>
        <pc:spChg chg="mod">
          <ac:chgData name="Kareem Ahmed" userId="668b7c42-9793-4d96-80a6-ccc644a66bcf" providerId="ADAL" clId="{B680E39B-5B0E-45C7-AEF3-6C8D34B94499}" dt="2023-11-09T11:04:56.141" v="1009" actId="20577"/>
          <ac:spMkLst>
            <pc:docMk/>
            <pc:sldMk cId="1826281917" sldId="500"/>
            <ac:spMk id="48" creationId="{050976E4-0CF2-BA00-34CA-2F9419409B9E}"/>
          </ac:spMkLst>
        </pc:spChg>
      </pc:sldChg>
      <pc:sldChg chg="modSp add mod">
        <pc:chgData name="Kareem Ahmed" userId="668b7c42-9793-4d96-80a6-ccc644a66bcf" providerId="ADAL" clId="{B680E39B-5B0E-45C7-AEF3-6C8D34B94499}" dt="2023-11-09T11:18:50.059" v="1015" actId="20577"/>
        <pc:sldMkLst>
          <pc:docMk/>
          <pc:sldMk cId="2282989910" sldId="501"/>
        </pc:sldMkLst>
        <pc:spChg chg="mod">
          <ac:chgData name="Kareem Ahmed" userId="668b7c42-9793-4d96-80a6-ccc644a66bcf" providerId="ADAL" clId="{B680E39B-5B0E-45C7-AEF3-6C8D34B94499}" dt="2023-11-09T11:18:50.059" v="1015" actId="20577"/>
          <ac:spMkLst>
            <pc:docMk/>
            <pc:sldMk cId="2282989910" sldId="501"/>
            <ac:spMk id="3" creationId="{F9A80F9F-74DB-1D57-04E8-E20E92A09B0A}"/>
          </ac:spMkLst>
        </pc:spChg>
      </pc:sldChg>
      <pc:sldChg chg="modSp add mod">
        <pc:chgData name="Kareem Ahmed" userId="668b7c42-9793-4d96-80a6-ccc644a66bcf" providerId="ADAL" clId="{B680E39B-5B0E-45C7-AEF3-6C8D34B94499}" dt="2023-11-09T11:21:26.418" v="1024" actId="20577"/>
        <pc:sldMkLst>
          <pc:docMk/>
          <pc:sldMk cId="211363566" sldId="502"/>
        </pc:sldMkLst>
        <pc:spChg chg="mod">
          <ac:chgData name="Kareem Ahmed" userId="668b7c42-9793-4d96-80a6-ccc644a66bcf" providerId="ADAL" clId="{B680E39B-5B0E-45C7-AEF3-6C8D34B94499}" dt="2023-11-09T11:19:18.536" v="1020" actId="14100"/>
          <ac:spMkLst>
            <pc:docMk/>
            <pc:sldMk cId="211363566" sldId="502"/>
            <ac:spMk id="3" creationId="{F9A80F9F-74DB-1D57-04E8-E20E92A09B0A}"/>
          </ac:spMkLst>
        </pc:spChg>
        <pc:spChg chg="mod">
          <ac:chgData name="Kareem Ahmed" userId="668b7c42-9793-4d96-80a6-ccc644a66bcf" providerId="ADAL" clId="{B680E39B-5B0E-45C7-AEF3-6C8D34B94499}" dt="2023-11-09T11:21:26.418" v="1024" actId="20577"/>
          <ac:spMkLst>
            <pc:docMk/>
            <pc:sldMk cId="211363566" sldId="502"/>
            <ac:spMk id="48" creationId="{050976E4-0CF2-BA00-34CA-2F9419409B9E}"/>
          </ac:spMkLst>
        </pc:spChg>
      </pc:sldChg>
      <pc:sldChg chg="modSp add mod">
        <pc:chgData name="Kareem Ahmed" userId="668b7c42-9793-4d96-80a6-ccc644a66bcf" providerId="ADAL" clId="{B680E39B-5B0E-45C7-AEF3-6C8D34B94499}" dt="2023-11-09T11:22:06.779" v="1030" actId="20577"/>
        <pc:sldMkLst>
          <pc:docMk/>
          <pc:sldMk cId="1735924773" sldId="503"/>
        </pc:sldMkLst>
        <pc:spChg chg="mod">
          <ac:chgData name="Kareem Ahmed" userId="668b7c42-9793-4d96-80a6-ccc644a66bcf" providerId="ADAL" clId="{B680E39B-5B0E-45C7-AEF3-6C8D34B94499}" dt="2023-11-09T11:22:06.779" v="1030" actId="20577"/>
          <ac:spMkLst>
            <pc:docMk/>
            <pc:sldMk cId="1735924773" sldId="503"/>
            <ac:spMk id="48" creationId="{050976E4-0CF2-BA00-34CA-2F9419409B9E}"/>
          </ac:spMkLst>
        </pc:spChg>
      </pc:sldChg>
      <pc:sldChg chg="modSp add mod">
        <pc:chgData name="Kareem Ahmed" userId="668b7c42-9793-4d96-80a6-ccc644a66bcf" providerId="ADAL" clId="{B680E39B-5B0E-45C7-AEF3-6C8D34B94499}" dt="2023-11-09T11:22:57.625" v="1034"/>
        <pc:sldMkLst>
          <pc:docMk/>
          <pc:sldMk cId="2545063832" sldId="504"/>
        </pc:sldMkLst>
        <pc:spChg chg="mod">
          <ac:chgData name="Kareem Ahmed" userId="668b7c42-9793-4d96-80a6-ccc644a66bcf" providerId="ADAL" clId="{B680E39B-5B0E-45C7-AEF3-6C8D34B94499}" dt="2023-11-09T11:22:57.625" v="1034"/>
          <ac:spMkLst>
            <pc:docMk/>
            <pc:sldMk cId="2545063832" sldId="504"/>
            <ac:spMk id="48" creationId="{050976E4-0CF2-BA00-34CA-2F9419409B9E}"/>
          </ac:spMkLst>
        </pc:spChg>
      </pc:sldChg>
      <pc:sldChg chg="modSp add mod">
        <pc:chgData name="Kareem Ahmed" userId="668b7c42-9793-4d96-80a6-ccc644a66bcf" providerId="ADAL" clId="{B680E39B-5B0E-45C7-AEF3-6C8D34B94499}" dt="2023-11-09T11:23:35.703" v="1038"/>
        <pc:sldMkLst>
          <pc:docMk/>
          <pc:sldMk cId="2167497993" sldId="505"/>
        </pc:sldMkLst>
        <pc:spChg chg="mod">
          <ac:chgData name="Kareem Ahmed" userId="668b7c42-9793-4d96-80a6-ccc644a66bcf" providerId="ADAL" clId="{B680E39B-5B0E-45C7-AEF3-6C8D34B94499}" dt="2023-11-09T11:23:35.703" v="1038"/>
          <ac:spMkLst>
            <pc:docMk/>
            <pc:sldMk cId="2167497993" sldId="505"/>
            <ac:spMk id="48" creationId="{050976E4-0CF2-BA00-34CA-2F9419409B9E}"/>
          </ac:spMkLst>
        </pc:spChg>
      </pc:sldChg>
      <pc:sldChg chg="modSp add mod">
        <pc:chgData name="Kareem Ahmed" userId="668b7c42-9793-4d96-80a6-ccc644a66bcf" providerId="ADAL" clId="{B680E39B-5B0E-45C7-AEF3-6C8D34B94499}" dt="2023-11-09T11:24:17.870" v="1043" actId="20577"/>
        <pc:sldMkLst>
          <pc:docMk/>
          <pc:sldMk cId="3083394814" sldId="506"/>
        </pc:sldMkLst>
        <pc:spChg chg="mod">
          <ac:chgData name="Kareem Ahmed" userId="668b7c42-9793-4d96-80a6-ccc644a66bcf" providerId="ADAL" clId="{B680E39B-5B0E-45C7-AEF3-6C8D34B94499}" dt="2023-11-09T11:24:17.870" v="1043" actId="20577"/>
          <ac:spMkLst>
            <pc:docMk/>
            <pc:sldMk cId="3083394814" sldId="506"/>
            <ac:spMk id="3" creationId="{F9A80F9F-74DB-1D57-04E8-E20E92A09B0A}"/>
          </ac:spMkLst>
        </pc:spChg>
      </pc:sldChg>
      <pc:sldChg chg="modSp add mod">
        <pc:chgData name="Kareem Ahmed" userId="668b7c42-9793-4d96-80a6-ccc644a66bcf" providerId="ADAL" clId="{B680E39B-5B0E-45C7-AEF3-6C8D34B94499}" dt="2023-11-09T11:26:07.287" v="1076" actId="1036"/>
        <pc:sldMkLst>
          <pc:docMk/>
          <pc:sldMk cId="4108173787" sldId="507"/>
        </pc:sldMkLst>
        <pc:spChg chg="mod">
          <ac:chgData name="Kareem Ahmed" userId="668b7c42-9793-4d96-80a6-ccc644a66bcf" providerId="ADAL" clId="{B680E39B-5B0E-45C7-AEF3-6C8D34B94499}" dt="2023-11-09T11:24:52.965" v="1050" actId="20577"/>
          <ac:spMkLst>
            <pc:docMk/>
            <pc:sldMk cId="4108173787" sldId="507"/>
            <ac:spMk id="3" creationId="{F9A80F9F-74DB-1D57-04E8-E20E92A09B0A}"/>
          </ac:spMkLst>
        </pc:spChg>
        <pc:spChg chg="mod">
          <ac:chgData name="Kareem Ahmed" userId="668b7c42-9793-4d96-80a6-ccc644a66bcf" providerId="ADAL" clId="{B680E39B-5B0E-45C7-AEF3-6C8D34B94499}" dt="2023-11-09T11:25:59.903" v="1064" actId="14100"/>
          <ac:spMkLst>
            <pc:docMk/>
            <pc:sldMk cId="4108173787" sldId="507"/>
            <ac:spMk id="25" creationId="{2BC869EB-5623-4AA1-9123-4AF9DF916049}"/>
          </ac:spMkLst>
        </pc:spChg>
        <pc:spChg chg="mod">
          <ac:chgData name="Kareem Ahmed" userId="668b7c42-9793-4d96-80a6-ccc644a66bcf" providerId="ADAL" clId="{B680E39B-5B0E-45C7-AEF3-6C8D34B94499}" dt="2023-11-09T11:26:07.287" v="1076" actId="1036"/>
          <ac:spMkLst>
            <pc:docMk/>
            <pc:sldMk cId="4108173787" sldId="507"/>
            <ac:spMk id="48" creationId="{050976E4-0CF2-BA00-34CA-2F9419409B9E}"/>
          </ac:spMkLst>
        </pc:spChg>
      </pc:sldChg>
      <pc:sldChg chg="modSp add mod">
        <pc:chgData name="Kareem Ahmed" userId="668b7c42-9793-4d96-80a6-ccc644a66bcf" providerId="ADAL" clId="{B680E39B-5B0E-45C7-AEF3-6C8D34B94499}" dt="2023-11-09T11:27:52.582" v="1109" actId="1035"/>
        <pc:sldMkLst>
          <pc:docMk/>
          <pc:sldMk cId="3728852012" sldId="508"/>
        </pc:sldMkLst>
        <pc:spChg chg="mod">
          <ac:chgData name="Kareem Ahmed" userId="668b7c42-9793-4d96-80a6-ccc644a66bcf" providerId="ADAL" clId="{B680E39B-5B0E-45C7-AEF3-6C8D34B94499}" dt="2023-11-09T11:27:46.431" v="1097" actId="14100"/>
          <ac:spMkLst>
            <pc:docMk/>
            <pc:sldMk cId="3728852012" sldId="508"/>
            <ac:spMk id="25" creationId="{2BC869EB-5623-4AA1-9123-4AF9DF916049}"/>
          </ac:spMkLst>
        </pc:spChg>
        <pc:spChg chg="mod">
          <ac:chgData name="Kareem Ahmed" userId="668b7c42-9793-4d96-80a6-ccc644a66bcf" providerId="ADAL" clId="{B680E39B-5B0E-45C7-AEF3-6C8D34B94499}" dt="2023-11-09T11:27:52.582" v="1109" actId="1035"/>
          <ac:spMkLst>
            <pc:docMk/>
            <pc:sldMk cId="3728852012" sldId="508"/>
            <ac:spMk id="48" creationId="{050976E4-0CF2-BA00-34CA-2F9419409B9E}"/>
          </ac:spMkLst>
        </pc:spChg>
      </pc:sldChg>
      <pc:sldChg chg="modSp add mod">
        <pc:chgData name="Kareem Ahmed" userId="668b7c42-9793-4d96-80a6-ccc644a66bcf" providerId="ADAL" clId="{B680E39B-5B0E-45C7-AEF3-6C8D34B94499}" dt="2023-11-09T11:30:17.951" v="1180" actId="14100"/>
        <pc:sldMkLst>
          <pc:docMk/>
          <pc:sldMk cId="2992441097" sldId="509"/>
        </pc:sldMkLst>
        <pc:spChg chg="mod">
          <ac:chgData name="Kareem Ahmed" userId="668b7c42-9793-4d96-80a6-ccc644a66bcf" providerId="ADAL" clId="{B680E39B-5B0E-45C7-AEF3-6C8D34B94499}" dt="2023-11-09T11:30:07.555" v="1178" actId="1035"/>
          <ac:spMkLst>
            <pc:docMk/>
            <pc:sldMk cId="2992441097" sldId="509"/>
            <ac:spMk id="3" creationId="{F9A80F9F-74DB-1D57-04E8-E20E92A09B0A}"/>
          </ac:spMkLst>
        </pc:spChg>
        <pc:spChg chg="mod">
          <ac:chgData name="Kareem Ahmed" userId="668b7c42-9793-4d96-80a6-ccc644a66bcf" providerId="ADAL" clId="{B680E39B-5B0E-45C7-AEF3-6C8D34B94499}" dt="2023-11-09T11:30:11.591" v="1179" actId="1076"/>
          <ac:spMkLst>
            <pc:docMk/>
            <pc:sldMk cId="2992441097" sldId="509"/>
            <ac:spMk id="4" creationId="{2A0093AB-51AE-B39B-C48E-5EAB2FE9BF64}"/>
          </ac:spMkLst>
        </pc:spChg>
        <pc:spChg chg="mod">
          <ac:chgData name="Kareem Ahmed" userId="668b7c42-9793-4d96-80a6-ccc644a66bcf" providerId="ADAL" clId="{B680E39B-5B0E-45C7-AEF3-6C8D34B94499}" dt="2023-11-09T11:30:00.804" v="1166" actId="1035"/>
          <ac:spMkLst>
            <pc:docMk/>
            <pc:sldMk cId="2992441097" sldId="509"/>
            <ac:spMk id="5" creationId="{3985EAE6-BFA6-766D-A032-077E4DCB399E}"/>
          </ac:spMkLst>
        </pc:spChg>
        <pc:spChg chg="mod">
          <ac:chgData name="Kareem Ahmed" userId="668b7c42-9793-4d96-80a6-ccc644a66bcf" providerId="ADAL" clId="{B680E39B-5B0E-45C7-AEF3-6C8D34B94499}" dt="2023-11-09T11:30:00.804" v="1166" actId="1035"/>
          <ac:spMkLst>
            <pc:docMk/>
            <pc:sldMk cId="2992441097" sldId="509"/>
            <ac:spMk id="6" creationId="{05E43288-C9C0-B2CA-0970-EB4E627B30CA}"/>
          </ac:spMkLst>
        </pc:spChg>
        <pc:spChg chg="mod">
          <ac:chgData name="Kareem Ahmed" userId="668b7c42-9793-4d96-80a6-ccc644a66bcf" providerId="ADAL" clId="{B680E39B-5B0E-45C7-AEF3-6C8D34B94499}" dt="2023-11-09T11:30:00.804" v="1166" actId="1035"/>
          <ac:spMkLst>
            <pc:docMk/>
            <pc:sldMk cId="2992441097" sldId="509"/>
            <ac:spMk id="10" creationId="{463D680D-A11B-0A8A-63D5-DD2C6F3FD516}"/>
          </ac:spMkLst>
        </pc:spChg>
        <pc:spChg chg="mod">
          <ac:chgData name="Kareem Ahmed" userId="668b7c42-9793-4d96-80a6-ccc644a66bcf" providerId="ADAL" clId="{B680E39B-5B0E-45C7-AEF3-6C8D34B94499}" dt="2023-11-09T11:30:17.951" v="1180" actId="14100"/>
          <ac:spMkLst>
            <pc:docMk/>
            <pc:sldMk cId="2992441097" sldId="509"/>
            <ac:spMk id="25" creationId="{2BC869EB-5623-4AA1-9123-4AF9DF916049}"/>
          </ac:spMkLst>
        </pc:spChg>
        <pc:spChg chg="mod">
          <ac:chgData name="Kareem Ahmed" userId="668b7c42-9793-4d96-80a6-ccc644a66bcf" providerId="ADAL" clId="{B680E39B-5B0E-45C7-AEF3-6C8D34B94499}" dt="2023-11-09T11:30:00.804" v="1166" actId="1035"/>
          <ac:spMkLst>
            <pc:docMk/>
            <pc:sldMk cId="2992441097" sldId="509"/>
            <ac:spMk id="48" creationId="{050976E4-0CF2-BA00-34CA-2F9419409B9E}"/>
          </ac:spMkLst>
        </pc:spChg>
      </pc:sldChg>
      <pc:sldChg chg="modSp add mod">
        <pc:chgData name="Kareem Ahmed" userId="668b7c42-9793-4d96-80a6-ccc644a66bcf" providerId="ADAL" clId="{B680E39B-5B0E-45C7-AEF3-6C8D34B94499}" dt="2023-11-09T11:34:32.878" v="1189" actId="14100"/>
        <pc:sldMkLst>
          <pc:docMk/>
          <pc:sldMk cId="2982887602" sldId="510"/>
        </pc:sldMkLst>
        <pc:spChg chg="mod">
          <ac:chgData name="Kareem Ahmed" userId="668b7c42-9793-4d96-80a6-ccc644a66bcf" providerId="ADAL" clId="{B680E39B-5B0E-45C7-AEF3-6C8D34B94499}" dt="2023-11-09T11:34:32.878" v="1189" actId="14100"/>
          <ac:spMkLst>
            <pc:docMk/>
            <pc:sldMk cId="2982887602" sldId="510"/>
            <ac:spMk id="25" creationId="{2BC869EB-5623-4AA1-9123-4AF9DF916049}"/>
          </ac:spMkLst>
        </pc:spChg>
        <pc:spChg chg="mod">
          <ac:chgData name="Kareem Ahmed" userId="668b7c42-9793-4d96-80a6-ccc644a66bcf" providerId="ADAL" clId="{B680E39B-5B0E-45C7-AEF3-6C8D34B94499}" dt="2023-11-09T11:34:29.372" v="1188" actId="20577"/>
          <ac:spMkLst>
            <pc:docMk/>
            <pc:sldMk cId="2982887602" sldId="510"/>
            <ac:spMk id="48" creationId="{050976E4-0CF2-BA00-34CA-2F9419409B9E}"/>
          </ac:spMkLst>
        </pc:spChg>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pChg chg="mod">
          <ac:chgData name="Kareem Ahmed" userId="668b7c42-9793-4d96-80a6-ccc644a66bcf" providerId="ADAL" clId="{B680E39B-5B0E-45C7-AEF3-6C8D34B94499}" dt="2023-11-09T12:01:23.349" v="1234" actId="1035"/>
          <ac:spMkLst>
            <pc:docMk/>
            <pc:sldMk cId="3644588583" sldId="511"/>
            <ac:spMk id="48" creationId="{050976E4-0CF2-BA00-34CA-2F9419409B9E}"/>
          </ac:spMkLst>
        </pc:spChg>
      </pc:sldChg>
      <pc:sldChg chg="modSp add mod">
        <pc:chgData name="Kareem Ahmed" userId="668b7c42-9793-4d96-80a6-ccc644a66bcf" providerId="ADAL" clId="{B680E39B-5B0E-45C7-AEF3-6C8D34B94499}" dt="2023-11-09T12:02:36.220" v="1250" actId="20577"/>
        <pc:sldMkLst>
          <pc:docMk/>
          <pc:sldMk cId="3789224109" sldId="512"/>
        </pc:sldMkLst>
        <pc:spChg chg="mod">
          <ac:chgData name="Kareem Ahmed" userId="668b7c42-9793-4d96-80a6-ccc644a66bcf" providerId="ADAL" clId="{B680E39B-5B0E-45C7-AEF3-6C8D34B94499}" dt="2023-11-09T12:02:36.220" v="1250" actId="20577"/>
          <ac:spMkLst>
            <pc:docMk/>
            <pc:sldMk cId="3789224109" sldId="512"/>
            <ac:spMk id="48" creationId="{050976E4-0CF2-BA00-34CA-2F9419409B9E}"/>
          </ac:spMkLst>
        </pc:spChg>
      </pc:sldChg>
      <pc:sldChg chg="modSp add mod">
        <pc:chgData name="Kareem Ahmed" userId="668b7c42-9793-4d96-80a6-ccc644a66bcf" providerId="ADAL" clId="{B680E39B-5B0E-45C7-AEF3-6C8D34B94499}" dt="2023-11-09T12:04:20.151" v="1265" actId="14100"/>
        <pc:sldMkLst>
          <pc:docMk/>
          <pc:sldMk cId="4082329580" sldId="513"/>
        </pc:sldMkLst>
        <pc:spChg chg="mod">
          <ac:chgData name="Kareem Ahmed" userId="668b7c42-9793-4d96-80a6-ccc644a66bcf" providerId="ADAL" clId="{B680E39B-5B0E-45C7-AEF3-6C8D34B94499}" dt="2023-11-09T12:04:20.151" v="1265" actId="14100"/>
          <ac:spMkLst>
            <pc:docMk/>
            <pc:sldMk cId="4082329580" sldId="513"/>
            <ac:spMk id="25" creationId="{2BC869EB-5623-4AA1-9123-4AF9DF916049}"/>
          </ac:spMkLst>
        </pc:spChg>
        <pc:spChg chg="mod">
          <ac:chgData name="Kareem Ahmed" userId="668b7c42-9793-4d96-80a6-ccc644a66bcf" providerId="ADAL" clId="{B680E39B-5B0E-45C7-AEF3-6C8D34B94499}" dt="2023-11-09T12:04:16.405" v="1264" actId="20577"/>
          <ac:spMkLst>
            <pc:docMk/>
            <pc:sldMk cId="4082329580" sldId="513"/>
            <ac:spMk id="48" creationId="{050976E4-0CF2-BA00-34CA-2F9419409B9E}"/>
          </ac:spMkLst>
        </pc:spChg>
      </pc:sldChg>
      <pc:sldChg chg="addSp delSp modSp add mod">
        <pc:chgData name="Kareem Ahmed" userId="668b7c42-9793-4d96-80a6-ccc644a66bcf" providerId="ADAL" clId="{B680E39B-5B0E-45C7-AEF3-6C8D34B94499}" dt="2023-11-09T12:05:38.735" v="1283" actId="14100"/>
        <pc:sldMkLst>
          <pc:docMk/>
          <pc:sldMk cId="764303817" sldId="514"/>
        </pc:sldMkLst>
        <pc:spChg chg="del">
          <ac:chgData name="Kareem Ahmed" userId="668b7c42-9793-4d96-80a6-ccc644a66bcf" providerId="ADAL" clId="{B680E39B-5B0E-45C7-AEF3-6C8D34B94499}" dt="2023-11-09T12:04:45.313" v="1267" actId="478"/>
          <ac:spMkLst>
            <pc:docMk/>
            <pc:sldMk cId="764303817" sldId="514"/>
            <ac:spMk id="25" creationId="{2BC869EB-5623-4AA1-9123-4AF9DF916049}"/>
          </ac:spMkLst>
        </pc:spChg>
        <pc:spChg chg="mod">
          <ac:chgData name="Kareem Ahmed" userId="668b7c42-9793-4d96-80a6-ccc644a66bcf" providerId="ADAL" clId="{B680E39B-5B0E-45C7-AEF3-6C8D34B94499}" dt="2023-11-09T12:05:38.735" v="1283" actId="14100"/>
          <ac:spMkLst>
            <pc:docMk/>
            <pc:sldMk cId="764303817" sldId="514"/>
            <ac:spMk id="48" creationId="{050976E4-0CF2-BA00-34CA-2F9419409B9E}"/>
          </ac:spMkLst>
        </pc:spChg>
        <pc:picChg chg="add mod">
          <ac:chgData name="Kareem Ahmed" userId="668b7c42-9793-4d96-80a6-ccc644a66bcf" providerId="ADAL" clId="{B680E39B-5B0E-45C7-AEF3-6C8D34B94499}" dt="2023-11-09T12:05:06.302" v="1275" actId="1076"/>
          <ac:picMkLst>
            <pc:docMk/>
            <pc:sldMk cId="764303817" sldId="514"/>
            <ac:picMk id="8" creationId="{4DEBD27B-CE74-4845-667B-921991A7BE91}"/>
          </ac:picMkLst>
        </pc:picChg>
      </pc:sldChg>
      <pc:sldChg chg="modSp add mod">
        <pc:chgData name="Kareem Ahmed" userId="668b7c42-9793-4d96-80a6-ccc644a66bcf" providerId="ADAL" clId="{B680E39B-5B0E-45C7-AEF3-6C8D34B94499}" dt="2023-11-09T12:14:01.246" v="1407" actId="20577"/>
        <pc:sldMkLst>
          <pc:docMk/>
          <pc:sldMk cId="1921240415" sldId="515"/>
        </pc:sldMkLst>
        <pc:spChg chg="mod">
          <ac:chgData name="Kareem Ahmed" userId="668b7c42-9793-4d96-80a6-ccc644a66bcf" providerId="ADAL" clId="{B680E39B-5B0E-45C7-AEF3-6C8D34B94499}" dt="2023-11-09T12:09:06.246" v="1311" actId="14100"/>
          <ac:spMkLst>
            <pc:docMk/>
            <pc:sldMk cId="1921240415" sldId="515"/>
            <ac:spMk id="25" creationId="{2BC869EB-5623-4AA1-9123-4AF9DF916049}"/>
          </ac:spMkLst>
        </pc:spChg>
        <pc:spChg chg="mod">
          <ac:chgData name="Kareem Ahmed" userId="668b7c42-9793-4d96-80a6-ccc644a66bcf" providerId="ADAL" clId="{B680E39B-5B0E-45C7-AEF3-6C8D34B94499}" dt="2023-11-09T12:14:01.246" v="1407" actId="20577"/>
          <ac:spMkLst>
            <pc:docMk/>
            <pc:sldMk cId="1921240415" sldId="515"/>
            <ac:spMk id="48" creationId="{050976E4-0CF2-BA00-34CA-2F9419409B9E}"/>
          </ac:spMkLst>
        </pc:spChg>
      </pc:sldChg>
      <pc:sldChg chg="modSp add mod">
        <pc:chgData name="Kareem Ahmed" userId="668b7c42-9793-4d96-80a6-ccc644a66bcf" providerId="ADAL" clId="{B680E39B-5B0E-45C7-AEF3-6C8D34B94499}" dt="2023-11-09T12:14:05.497" v="1410" actId="20577"/>
        <pc:sldMkLst>
          <pc:docMk/>
          <pc:sldMk cId="2646210556" sldId="516"/>
        </pc:sldMkLst>
        <pc:spChg chg="mod">
          <ac:chgData name="Kareem Ahmed" userId="668b7c42-9793-4d96-80a6-ccc644a66bcf" providerId="ADAL" clId="{B680E39B-5B0E-45C7-AEF3-6C8D34B94499}" dt="2023-11-09T12:14:05.497" v="1410" actId="20577"/>
          <ac:spMkLst>
            <pc:docMk/>
            <pc:sldMk cId="2646210556" sldId="516"/>
            <ac:spMk id="48" creationId="{050976E4-0CF2-BA00-34CA-2F9419409B9E}"/>
          </ac:spMkLst>
        </pc:spChg>
      </pc:sldChg>
      <pc:sldChg chg="modSp add mod">
        <pc:chgData name="Kareem Ahmed" userId="668b7c42-9793-4d96-80a6-ccc644a66bcf" providerId="ADAL" clId="{B680E39B-5B0E-45C7-AEF3-6C8D34B94499}" dt="2023-11-09T12:14:10.273" v="1413" actId="20577"/>
        <pc:sldMkLst>
          <pc:docMk/>
          <pc:sldMk cId="1240476540" sldId="517"/>
        </pc:sldMkLst>
        <pc:spChg chg="mod">
          <ac:chgData name="Kareem Ahmed" userId="668b7c42-9793-4d96-80a6-ccc644a66bcf" providerId="ADAL" clId="{B680E39B-5B0E-45C7-AEF3-6C8D34B94499}" dt="2023-11-09T12:14:10.273" v="1413" actId="20577"/>
          <ac:spMkLst>
            <pc:docMk/>
            <pc:sldMk cId="1240476540" sldId="517"/>
            <ac:spMk id="48" creationId="{050976E4-0CF2-BA00-34CA-2F9419409B9E}"/>
          </ac:spMkLst>
        </pc:spChg>
      </pc:sldChg>
      <pc:sldChg chg="modSp add mod">
        <pc:chgData name="Kareem Ahmed" userId="668b7c42-9793-4d96-80a6-ccc644a66bcf" providerId="ADAL" clId="{B680E39B-5B0E-45C7-AEF3-6C8D34B94499}" dt="2023-11-09T12:14:14.799" v="1416" actId="20577"/>
        <pc:sldMkLst>
          <pc:docMk/>
          <pc:sldMk cId="950349152" sldId="518"/>
        </pc:sldMkLst>
        <pc:spChg chg="mod">
          <ac:chgData name="Kareem Ahmed" userId="668b7c42-9793-4d96-80a6-ccc644a66bcf" providerId="ADAL" clId="{B680E39B-5B0E-45C7-AEF3-6C8D34B94499}" dt="2023-11-09T12:14:14.799" v="1416" actId="20577"/>
          <ac:spMkLst>
            <pc:docMk/>
            <pc:sldMk cId="950349152" sldId="518"/>
            <ac:spMk id="48" creationId="{050976E4-0CF2-BA00-34CA-2F9419409B9E}"/>
          </ac:spMkLst>
        </pc:spChg>
      </pc:sldChg>
      <pc:sldChg chg="modSp add mod">
        <pc:chgData name="Kareem Ahmed" userId="668b7c42-9793-4d96-80a6-ccc644a66bcf" providerId="ADAL" clId="{B680E39B-5B0E-45C7-AEF3-6C8D34B94499}" dt="2023-11-09T12:14:21.529" v="1419" actId="20577"/>
        <pc:sldMkLst>
          <pc:docMk/>
          <pc:sldMk cId="1374976912" sldId="519"/>
        </pc:sldMkLst>
        <pc:spChg chg="mod">
          <ac:chgData name="Kareem Ahmed" userId="668b7c42-9793-4d96-80a6-ccc644a66bcf" providerId="ADAL" clId="{B680E39B-5B0E-45C7-AEF3-6C8D34B94499}" dt="2023-11-09T12:13:52.173" v="1404" actId="14100"/>
          <ac:spMkLst>
            <pc:docMk/>
            <pc:sldMk cId="1374976912" sldId="519"/>
            <ac:spMk id="25" creationId="{2BC869EB-5623-4AA1-9123-4AF9DF916049}"/>
          </ac:spMkLst>
        </pc:spChg>
        <pc:spChg chg="mod">
          <ac:chgData name="Kareem Ahmed" userId="668b7c42-9793-4d96-80a6-ccc644a66bcf" providerId="ADAL" clId="{B680E39B-5B0E-45C7-AEF3-6C8D34B94499}" dt="2023-11-09T12:14:21.529" v="1419" actId="20577"/>
          <ac:spMkLst>
            <pc:docMk/>
            <pc:sldMk cId="1374976912" sldId="519"/>
            <ac:spMk id="48" creationId="{050976E4-0CF2-BA00-34CA-2F9419409B9E}"/>
          </ac:spMkLst>
        </pc:spChg>
      </pc:sldChg>
      <pc:sldChg chg="modSp add mod">
        <pc:chgData name="Kareem Ahmed" userId="668b7c42-9793-4d96-80a6-ccc644a66bcf" providerId="ADAL" clId="{B680E39B-5B0E-45C7-AEF3-6C8D34B94499}" dt="2023-11-09T12:15:18.937" v="1441" actId="20577"/>
        <pc:sldMkLst>
          <pc:docMk/>
          <pc:sldMk cId="2290628471" sldId="520"/>
        </pc:sldMkLst>
        <pc:spChg chg="mod">
          <ac:chgData name="Kareem Ahmed" userId="668b7c42-9793-4d96-80a6-ccc644a66bcf" providerId="ADAL" clId="{B680E39B-5B0E-45C7-AEF3-6C8D34B94499}" dt="2023-11-09T12:15:18.937" v="1441" actId="20577"/>
          <ac:spMkLst>
            <pc:docMk/>
            <pc:sldMk cId="2290628471" sldId="520"/>
            <ac:spMk id="48" creationId="{050976E4-0CF2-BA00-34CA-2F9419409B9E}"/>
          </ac:spMkLst>
        </pc:spChg>
      </pc:sldChg>
      <pc:sldChg chg="modSp add mod">
        <pc:chgData name="Kareem Ahmed" userId="668b7c42-9793-4d96-80a6-ccc644a66bcf" providerId="ADAL" clId="{B680E39B-5B0E-45C7-AEF3-6C8D34B94499}" dt="2023-11-09T12:17:13.110" v="1525" actId="14100"/>
        <pc:sldMkLst>
          <pc:docMk/>
          <pc:sldMk cId="2390604868" sldId="521"/>
        </pc:sldMkLst>
        <pc:spChg chg="mod">
          <ac:chgData name="Kareem Ahmed" userId="668b7c42-9793-4d96-80a6-ccc644a66bcf" providerId="ADAL" clId="{B680E39B-5B0E-45C7-AEF3-6C8D34B94499}" dt="2023-11-09T12:16:45.522" v="1515" actId="1037"/>
          <ac:spMkLst>
            <pc:docMk/>
            <pc:sldMk cId="2390604868" sldId="521"/>
            <ac:spMk id="3" creationId="{F9A80F9F-74DB-1D57-04E8-E20E92A09B0A}"/>
          </ac:spMkLst>
        </pc:spChg>
        <pc:spChg chg="mod">
          <ac:chgData name="Kareem Ahmed" userId="668b7c42-9793-4d96-80a6-ccc644a66bcf" providerId="ADAL" clId="{B680E39B-5B0E-45C7-AEF3-6C8D34B94499}" dt="2023-11-09T12:16:55.364" v="1517" actId="1076"/>
          <ac:spMkLst>
            <pc:docMk/>
            <pc:sldMk cId="2390604868" sldId="521"/>
            <ac:spMk id="4" creationId="{2A0093AB-51AE-B39B-C48E-5EAB2FE9BF64}"/>
          </ac:spMkLst>
        </pc:spChg>
        <pc:spChg chg="mod">
          <ac:chgData name="Kareem Ahmed" userId="668b7c42-9793-4d96-80a6-ccc644a66bcf" providerId="ADAL" clId="{B680E39B-5B0E-45C7-AEF3-6C8D34B94499}" dt="2023-11-09T12:16:45.522" v="1515" actId="1037"/>
          <ac:spMkLst>
            <pc:docMk/>
            <pc:sldMk cId="2390604868" sldId="521"/>
            <ac:spMk id="5" creationId="{3985EAE6-BFA6-766D-A032-077E4DCB399E}"/>
          </ac:spMkLst>
        </pc:spChg>
        <pc:spChg chg="mod">
          <ac:chgData name="Kareem Ahmed" userId="668b7c42-9793-4d96-80a6-ccc644a66bcf" providerId="ADAL" clId="{B680E39B-5B0E-45C7-AEF3-6C8D34B94499}" dt="2023-11-09T12:16:45.522" v="1515" actId="1037"/>
          <ac:spMkLst>
            <pc:docMk/>
            <pc:sldMk cId="2390604868" sldId="521"/>
            <ac:spMk id="6" creationId="{05E43288-C9C0-B2CA-0970-EB4E627B30CA}"/>
          </ac:spMkLst>
        </pc:spChg>
        <pc:spChg chg="mod">
          <ac:chgData name="Kareem Ahmed" userId="668b7c42-9793-4d96-80a6-ccc644a66bcf" providerId="ADAL" clId="{B680E39B-5B0E-45C7-AEF3-6C8D34B94499}" dt="2023-11-09T12:16:45.522" v="1515" actId="1037"/>
          <ac:spMkLst>
            <pc:docMk/>
            <pc:sldMk cId="2390604868" sldId="521"/>
            <ac:spMk id="10" creationId="{463D680D-A11B-0A8A-63D5-DD2C6F3FD516}"/>
          </ac:spMkLst>
        </pc:spChg>
        <pc:spChg chg="mod">
          <ac:chgData name="Kareem Ahmed" userId="668b7c42-9793-4d96-80a6-ccc644a66bcf" providerId="ADAL" clId="{B680E39B-5B0E-45C7-AEF3-6C8D34B94499}" dt="2023-11-09T12:17:13.110" v="1525" actId="14100"/>
          <ac:spMkLst>
            <pc:docMk/>
            <pc:sldMk cId="2390604868" sldId="521"/>
            <ac:spMk id="25" creationId="{2BC869EB-5623-4AA1-9123-4AF9DF916049}"/>
          </ac:spMkLst>
        </pc:spChg>
        <pc:spChg chg="mod">
          <ac:chgData name="Kareem Ahmed" userId="668b7c42-9793-4d96-80a6-ccc644a66bcf" providerId="ADAL" clId="{B680E39B-5B0E-45C7-AEF3-6C8D34B94499}" dt="2023-11-09T12:17:01.975" v="1524" actId="1035"/>
          <ac:spMkLst>
            <pc:docMk/>
            <pc:sldMk cId="2390604868" sldId="521"/>
            <ac:spMk id="48" creationId="{050976E4-0CF2-BA00-34CA-2F9419409B9E}"/>
          </ac:spMkLst>
        </pc:spChg>
      </pc:sldChg>
      <pc:sldChg chg="addSp delSp modSp add mod">
        <pc:chgData name="Kareem Ahmed" userId="668b7c42-9793-4d96-80a6-ccc644a66bcf" providerId="ADAL" clId="{B680E39B-5B0E-45C7-AEF3-6C8D34B94499}" dt="2023-11-09T12:21:29.238" v="1601" actId="1076"/>
        <pc:sldMkLst>
          <pc:docMk/>
          <pc:sldMk cId="879157247" sldId="522"/>
        </pc:sldMkLst>
        <pc:spChg chg="add mod">
          <ac:chgData name="Kareem Ahmed" userId="668b7c42-9793-4d96-80a6-ccc644a66bcf" providerId="ADAL" clId="{B680E39B-5B0E-45C7-AEF3-6C8D34B94499}" dt="2023-11-09T12:21:29.238" v="1601" actId="1076"/>
          <ac:spMkLst>
            <pc:docMk/>
            <pc:sldMk cId="879157247" sldId="522"/>
            <ac:spMk id="2" creationId="{E45A0C70-EE12-061C-8707-644322417B6D}"/>
          </ac:spMkLst>
        </pc:spChg>
        <pc:spChg chg="mod">
          <ac:chgData name="Kareem Ahmed" userId="668b7c42-9793-4d96-80a6-ccc644a66bcf" providerId="ADAL" clId="{B680E39B-5B0E-45C7-AEF3-6C8D34B94499}" dt="2023-11-09T12:20:28.294" v="1597" actId="20577"/>
          <ac:spMkLst>
            <pc:docMk/>
            <pc:sldMk cId="879157247" sldId="522"/>
            <ac:spMk id="3" creationId="{F9A80F9F-74DB-1D57-04E8-E20E92A09B0A}"/>
          </ac:spMkLst>
        </pc:spChg>
        <pc:spChg chg="del">
          <ac:chgData name="Kareem Ahmed" userId="668b7c42-9793-4d96-80a6-ccc644a66bcf" providerId="ADAL" clId="{B680E39B-5B0E-45C7-AEF3-6C8D34B94499}" dt="2023-11-09T12:20:12.708" v="1563" actId="478"/>
          <ac:spMkLst>
            <pc:docMk/>
            <pc:sldMk cId="879157247" sldId="522"/>
            <ac:spMk id="5" creationId="{3985EAE6-BFA6-766D-A032-077E4DCB399E}"/>
          </ac:spMkLst>
        </pc:spChg>
        <pc:spChg chg="del">
          <ac:chgData name="Kareem Ahmed" userId="668b7c42-9793-4d96-80a6-ccc644a66bcf" providerId="ADAL" clId="{B680E39B-5B0E-45C7-AEF3-6C8D34B94499}" dt="2023-11-09T12:20:11.293" v="1562" actId="478"/>
          <ac:spMkLst>
            <pc:docMk/>
            <pc:sldMk cId="879157247" sldId="522"/>
            <ac:spMk id="6" creationId="{05E43288-C9C0-B2CA-0970-EB4E627B30CA}"/>
          </ac:spMkLst>
        </pc:spChg>
        <pc:spChg chg="del">
          <ac:chgData name="Kareem Ahmed" userId="668b7c42-9793-4d96-80a6-ccc644a66bcf" providerId="ADAL" clId="{B680E39B-5B0E-45C7-AEF3-6C8D34B94499}" dt="2023-11-09T12:20:08.828" v="1561" actId="478"/>
          <ac:spMkLst>
            <pc:docMk/>
            <pc:sldMk cId="879157247" sldId="522"/>
            <ac:spMk id="10" creationId="{463D680D-A11B-0A8A-63D5-DD2C6F3FD516}"/>
          </ac:spMkLst>
        </pc:spChg>
        <pc:spChg chg="del">
          <ac:chgData name="Kareem Ahmed" userId="668b7c42-9793-4d96-80a6-ccc644a66bcf" providerId="ADAL" clId="{B680E39B-5B0E-45C7-AEF3-6C8D34B94499}" dt="2023-11-09T12:20:05.177" v="1560" actId="478"/>
          <ac:spMkLst>
            <pc:docMk/>
            <pc:sldMk cId="879157247" sldId="522"/>
            <ac:spMk id="25" creationId="{2BC869EB-5623-4AA1-9123-4AF9DF916049}"/>
          </ac:spMkLst>
        </pc:spChg>
        <pc:spChg chg="del">
          <ac:chgData name="Kareem Ahmed" userId="668b7c42-9793-4d96-80a6-ccc644a66bcf" providerId="ADAL" clId="{B680E39B-5B0E-45C7-AEF3-6C8D34B94499}" dt="2023-11-09T12:21:26.167" v="1599" actId="478"/>
          <ac:spMkLst>
            <pc:docMk/>
            <pc:sldMk cId="879157247" sldId="522"/>
            <ac:spMk id="48" creationId="{050976E4-0CF2-BA00-34CA-2F9419409B9E}"/>
          </ac:spMkLst>
        </pc:spChg>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pChg chg="mod">
          <ac:chgData name="Kareem Ahmed" userId="668b7c42-9793-4d96-80a6-ccc644a66bcf" providerId="ADAL" clId="{D7AFECCC-7C4C-44B8-8865-24AB764442DC}" dt="2023-11-09T13:57:58.114" v="17" actId="20577"/>
          <ac:spMkLst>
            <pc:docMk/>
            <pc:sldMk cId="979261729" sldId="276"/>
            <ac:spMk id="48" creationId="{050976E4-0CF2-BA00-34CA-2F9419409B9E}"/>
          </ac:spMkLst>
        </pc:spChg>
        <pc:picChg chg="add del mod">
          <ac:chgData name="Kareem Ahmed" userId="668b7c42-9793-4d96-80a6-ccc644a66bcf" providerId="ADAL" clId="{D7AFECCC-7C4C-44B8-8865-24AB764442DC}" dt="2023-11-09T21:51:38.411" v="238"/>
          <ac:picMkLst>
            <pc:docMk/>
            <pc:sldMk cId="979261729" sldId="276"/>
            <ac:picMk id="11" creationId="{535B3ACF-6E0E-7E46-CE1C-D324721FB549}"/>
          </ac:picMkLst>
        </pc:picChg>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picChg chg="add del mod">
          <ac:chgData name="Kareem Ahmed" userId="668b7c42-9793-4d96-80a6-ccc644a66bcf" providerId="ADAL" clId="{D7AFECCC-7C4C-44B8-8865-24AB764442DC}" dt="2023-11-09T13:45:08.969" v="1" actId="478"/>
          <ac:picMkLst>
            <pc:docMk/>
            <pc:sldMk cId="701632073" sldId="303"/>
            <ac:picMk id="11" creationId="{92E914F7-187E-BDA6-903B-568D1D579815}"/>
          </ac:picMkLst>
        </pc:picChg>
        <pc:picChg chg="add del mod">
          <ac:chgData name="Kareem Ahmed" userId="668b7c42-9793-4d96-80a6-ccc644a66bcf" providerId="ADAL" clId="{D7AFECCC-7C4C-44B8-8865-24AB764442DC}" dt="2023-11-09T13:55:20.140" v="6"/>
          <ac:picMkLst>
            <pc:docMk/>
            <pc:sldMk cId="701632073" sldId="303"/>
            <ac:picMk id="14" creationId="{AC2644D3-3724-872A-7889-C2F7F252A536}"/>
          </ac:picMkLst>
        </pc:picChg>
        <pc:picChg chg="add del mod">
          <ac:chgData name="Kareem Ahmed" userId="668b7c42-9793-4d96-80a6-ccc644a66bcf" providerId="ADAL" clId="{D7AFECCC-7C4C-44B8-8865-24AB764442DC}" dt="2023-11-09T13:55:22.034" v="8"/>
          <ac:picMkLst>
            <pc:docMk/>
            <pc:sldMk cId="701632073" sldId="303"/>
            <ac:picMk id="15" creationId="{9A9CEB05-A7E1-38E6-6C0F-5C5683B92BCA}"/>
          </ac:picMkLst>
        </pc:picChg>
        <pc:picChg chg="add del mod ord">
          <ac:chgData name="Kareem Ahmed" userId="668b7c42-9793-4d96-80a6-ccc644a66bcf" providerId="ADAL" clId="{D7AFECCC-7C4C-44B8-8865-24AB764442DC}" dt="2023-11-09T13:55:43.128" v="9"/>
          <ac:picMkLst>
            <pc:docMk/>
            <pc:sldMk cId="701632073" sldId="303"/>
            <ac:picMk id="18" creationId="{774B3BA8-2C17-84E7-A92B-EF8C596F01F9}"/>
          </ac:picMkLst>
        </pc:picChg>
        <pc:picChg chg="add del mod">
          <ac:chgData name="Kareem Ahmed" userId="668b7c42-9793-4d96-80a6-ccc644a66bcf" providerId="ADAL" clId="{D7AFECCC-7C4C-44B8-8865-24AB764442DC}" dt="2023-11-09T21:51:38.411" v="238"/>
          <ac:picMkLst>
            <pc:docMk/>
            <pc:sldMk cId="701632073" sldId="303"/>
            <ac:picMk id="19" creationId="{83AEF133-5376-415C-F314-7301AF024C6C}"/>
          </ac:picMkLst>
        </pc:picChg>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picChg chg="add del mod">
          <ac:chgData name="Kareem Ahmed" userId="668b7c42-9793-4d96-80a6-ccc644a66bcf" providerId="ADAL" clId="{D7AFECCC-7C4C-44B8-8865-24AB764442DC}" dt="2023-11-09T13:45:15.725" v="3" actId="478"/>
          <ac:picMkLst>
            <pc:docMk/>
            <pc:sldMk cId="2569408148" sldId="313"/>
            <ac:picMk id="7" creationId="{66EC3A04-C9F2-0A80-DEA9-0519F490A287}"/>
          </ac:picMkLst>
        </pc:picChg>
        <pc:picChg chg="add del mod">
          <ac:chgData name="Kareem Ahmed" userId="668b7c42-9793-4d96-80a6-ccc644a66bcf" providerId="ADAL" clId="{D7AFECCC-7C4C-44B8-8865-24AB764442DC}" dt="2023-11-09T13:57:18.675" v="15"/>
          <ac:picMkLst>
            <pc:docMk/>
            <pc:sldMk cId="2569408148" sldId="313"/>
            <ac:picMk id="10" creationId="{696101C0-2543-44DC-EC33-93DBDCE80938}"/>
          </ac:picMkLst>
        </pc:picChg>
        <pc:picChg chg="add del mod">
          <ac:chgData name="Kareem Ahmed" userId="668b7c42-9793-4d96-80a6-ccc644a66bcf" providerId="ADAL" clId="{D7AFECCC-7C4C-44B8-8865-24AB764442DC}" dt="2023-11-09T21:51:38.411" v="238"/>
          <ac:picMkLst>
            <pc:docMk/>
            <pc:sldMk cId="2569408148" sldId="313"/>
            <ac:picMk id="11" creationId="{07A23EC0-56E1-6655-FF9A-47CC7CA5598E}"/>
          </ac:picMkLst>
        </pc:picChg>
      </pc:sldChg>
      <pc:sldChg chg="addSp delSp modSp modTransition modAnim">
        <pc:chgData name="Kareem Ahmed" userId="668b7c42-9793-4d96-80a6-ccc644a66bcf" providerId="ADAL" clId="{D7AFECCC-7C4C-44B8-8865-24AB764442DC}" dt="2023-11-09T21:51:38.411" v="238"/>
        <pc:sldMkLst>
          <pc:docMk/>
          <pc:sldMk cId="2269687913" sldId="349"/>
        </pc:sldMkLst>
        <pc:picChg chg="add del mod">
          <ac:chgData name="Kareem Ahmed" userId="668b7c42-9793-4d96-80a6-ccc644a66bcf" providerId="ADAL" clId="{D7AFECCC-7C4C-44B8-8865-24AB764442DC}" dt="2023-11-09T21:51:38.411" v="238"/>
          <ac:picMkLst>
            <pc:docMk/>
            <pc:sldMk cId="2269687913" sldId="349"/>
            <ac:picMk id="4" creationId="{723C51A3-0350-5930-3259-F223E4BC752E}"/>
          </ac:picMkLst>
        </pc:picChg>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picChg chg="add del mod">
          <ac:chgData name="Kareem Ahmed" userId="668b7c42-9793-4d96-80a6-ccc644a66bcf" providerId="ADAL" clId="{D7AFECCC-7C4C-44B8-8865-24AB764442DC}" dt="2023-11-09T13:45:12.211" v="2" actId="478"/>
          <ac:picMkLst>
            <pc:docMk/>
            <pc:sldMk cId="1196546686" sldId="481"/>
            <ac:picMk id="6" creationId="{BA3424EA-3A29-92C5-AEAF-F504141AE73B}"/>
          </ac:picMkLst>
        </pc:picChg>
        <pc:picChg chg="add del mod">
          <ac:chgData name="Kareem Ahmed" userId="668b7c42-9793-4d96-80a6-ccc644a66bcf" providerId="ADAL" clId="{D7AFECCC-7C4C-44B8-8865-24AB764442DC}" dt="2023-11-09T13:56:34.474" v="12"/>
          <ac:picMkLst>
            <pc:docMk/>
            <pc:sldMk cId="1196546686" sldId="481"/>
            <ac:picMk id="9" creationId="{4749553A-E02A-A990-D25E-6E7F30E284CE}"/>
          </ac:picMkLst>
        </pc:picChg>
        <pc:picChg chg="add del mod">
          <ac:chgData name="Kareem Ahmed" userId="668b7c42-9793-4d96-80a6-ccc644a66bcf" providerId="ADAL" clId="{D7AFECCC-7C4C-44B8-8865-24AB764442DC}" dt="2023-11-09T21:51:38.411" v="238"/>
          <ac:picMkLst>
            <pc:docMk/>
            <pc:sldMk cId="1196546686" sldId="481"/>
            <ac:picMk id="10" creationId="{17C99893-727B-6AAD-AE7C-B202F7D5D226}"/>
          </ac:picMkLst>
        </pc:picChg>
      </pc:sldChg>
      <pc:sldChg chg="addSp delSp modSp mod modTransition modAnim">
        <pc:chgData name="Kareem Ahmed" userId="668b7c42-9793-4d96-80a6-ccc644a66bcf" providerId="ADAL" clId="{D7AFECCC-7C4C-44B8-8865-24AB764442DC}" dt="2023-11-09T21:51:38.411" v="238"/>
        <pc:sldMkLst>
          <pc:docMk/>
          <pc:sldMk cId="3127011209" sldId="482"/>
        </pc:sldMkLst>
        <pc:picChg chg="add del mod">
          <ac:chgData name="Kareem Ahmed" userId="668b7c42-9793-4d96-80a6-ccc644a66bcf" providerId="ADAL" clId="{D7AFECCC-7C4C-44B8-8865-24AB764442DC}" dt="2023-11-09T14:11:34.419" v="20"/>
          <ac:picMkLst>
            <pc:docMk/>
            <pc:sldMk cId="3127011209" sldId="482"/>
            <ac:picMk id="9" creationId="{EAE8BFB1-EE88-A0AC-5731-5CDF4908F0F2}"/>
          </ac:picMkLst>
        </pc:picChg>
        <pc:picChg chg="add del mod ord">
          <ac:chgData name="Kareem Ahmed" userId="668b7c42-9793-4d96-80a6-ccc644a66bcf" providerId="ADAL" clId="{D7AFECCC-7C4C-44B8-8865-24AB764442DC}" dt="2023-11-09T14:14:16.163" v="21"/>
          <ac:picMkLst>
            <pc:docMk/>
            <pc:sldMk cId="3127011209" sldId="482"/>
            <ac:picMk id="19" creationId="{1E80732F-FD9C-DD22-1AE5-9EFE26BF15F1}"/>
          </ac:picMkLst>
        </pc:picChg>
        <pc:picChg chg="add del mod">
          <ac:chgData name="Kareem Ahmed" userId="668b7c42-9793-4d96-80a6-ccc644a66bcf" providerId="ADAL" clId="{D7AFECCC-7C4C-44B8-8865-24AB764442DC}" dt="2023-11-09T21:51:38.411" v="238"/>
          <ac:picMkLst>
            <pc:docMk/>
            <pc:sldMk cId="3127011209" sldId="482"/>
            <ac:picMk id="20" creationId="{F4C221F9-E141-D334-9F4A-9E9544F78B81}"/>
          </ac:picMkLst>
        </pc:picChg>
      </pc:sldChg>
      <pc:sldChg chg="addSp delSp modSp modTransition modAnim">
        <pc:chgData name="Kareem Ahmed" userId="668b7c42-9793-4d96-80a6-ccc644a66bcf" providerId="ADAL" clId="{D7AFECCC-7C4C-44B8-8865-24AB764442DC}" dt="2023-11-09T21:51:38.411" v="238"/>
        <pc:sldMkLst>
          <pc:docMk/>
          <pc:sldMk cId="3021628612" sldId="483"/>
        </pc:sldMkLst>
        <pc:picChg chg="add del mod">
          <ac:chgData name="Kareem Ahmed" userId="668b7c42-9793-4d96-80a6-ccc644a66bcf" providerId="ADAL" clId="{D7AFECCC-7C4C-44B8-8865-24AB764442DC}" dt="2023-11-09T21:51:38.411" v="238"/>
          <ac:picMkLst>
            <pc:docMk/>
            <pc:sldMk cId="3021628612" sldId="483"/>
            <ac:picMk id="16" creationId="{D58666F5-3EDE-7997-725B-B0864BB8B4E0}"/>
          </ac:picMkLst>
        </pc:picChg>
      </pc:sldChg>
      <pc:sldChg chg="addSp delSp modSp modTransition modAnim">
        <pc:chgData name="Kareem Ahmed" userId="668b7c42-9793-4d96-80a6-ccc644a66bcf" providerId="ADAL" clId="{D7AFECCC-7C4C-44B8-8865-24AB764442DC}" dt="2023-11-09T21:51:38.411" v="238"/>
        <pc:sldMkLst>
          <pc:docMk/>
          <pc:sldMk cId="1627264555" sldId="484"/>
        </pc:sldMkLst>
        <pc:picChg chg="add del mod">
          <ac:chgData name="Kareem Ahmed" userId="668b7c42-9793-4d96-80a6-ccc644a66bcf" providerId="ADAL" clId="{D7AFECCC-7C4C-44B8-8865-24AB764442DC}" dt="2023-11-09T21:51:38.411" v="238"/>
          <ac:picMkLst>
            <pc:docMk/>
            <pc:sldMk cId="1627264555" sldId="484"/>
            <ac:picMk id="11" creationId="{7DE316B9-46EF-188B-1FBE-7957EBD0918D}"/>
          </ac:picMkLst>
        </pc:picChg>
      </pc:sldChg>
      <pc:sldChg chg="addSp delSp modSp modTransition modAnim">
        <pc:chgData name="Kareem Ahmed" userId="668b7c42-9793-4d96-80a6-ccc644a66bcf" providerId="ADAL" clId="{D7AFECCC-7C4C-44B8-8865-24AB764442DC}" dt="2023-11-09T21:51:38.411" v="238"/>
        <pc:sldMkLst>
          <pc:docMk/>
          <pc:sldMk cId="2438565109" sldId="485"/>
        </pc:sldMkLst>
        <pc:picChg chg="add del mod">
          <ac:chgData name="Kareem Ahmed" userId="668b7c42-9793-4d96-80a6-ccc644a66bcf" providerId="ADAL" clId="{D7AFECCC-7C4C-44B8-8865-24AB764442DC}" dt="2023-11-09T21:51:38.411" v="238"/>
          <ac:picMkLst>
            <pc:docMk/>
            <pc:sldMk cId="2438565109" sldId="485"/>
            <ac:picMk id="10" creationId="{9EA50508-A5D5-641C-39E8-99CFA9BF03F6}"/>
          </ac:picMkLst>
        </pc:picChg>
      </pc:sldChg>
      <pc:sldChg chg="addSp delSp modSp modTransition modAnim">
        <pc:chgData name="Kareem Ahmed" userId="668b7c42-9793-4d96-80a6-ccc644a66bcf" providerId="ADAL" clId="{D7AFECCC-7C4C-44B8-8865-24AB764442DC}" dt="2023-11-09T21:51:38.411" v="238"/>
        <pc:sldMkLst>
          <pc:docMk/>
          <pc:sldMk cId="3833377130" sldId="486"/>
        </pc:sldMkLst>
        <pc:picChg chg="add del mod">
          <ac:chgData name="Kareem Ahmed" userId="668b7c42-9793-4d96-80a6-ccc644a66bcf" providerId="ADAL" clId="{D7AFECCC-7C4C-44B8-8865-24AB764442DC}" dt="2023-11-09T21:51:38.411" v="238"/>
          <ac:picMkLst>
            <pc:docMk/>
            <pc:sldMk cId="3833377130" sldId="486"/>
            <ac:picMk id="9" creationId="{C614F31B-46C8-E35D-C86B-38CDF617ABD4}"/>
          </ac:picMkLst>
        </pc:picChg>
      </pc:sldChg>
      <pc:sldChg chg="addSp delSp modSp modTransition modAnim">
        <pc:chgData name="Kareem Ahmed" userId="668b7c42-9793-4d96-80a6-ccc644a66bcf" providerId="ADAL" clId="{D7AFECCC-7C4C-44B8-8865-24AB764442DC}" dt="2023-11-09T21:51:38.411" v="238"/>
        <pc:sldMkLst>
          <pc:docMk/>
          <pc:sldMk cId="2081111922" sldId="487"/>
        </pc:sldMkLst>
        <pc:picChg chg="add del mod">
          <ac:chgData name="Kareem Ahmed" userId="668b7c42-9793-4d96-80a6-ccc644a66bcf" providerId="ADAL" clId="{D7AFECCC-7C4C-44B8-8865-24AB764442DC}" dt="2023-11-09T21:51:38.411" v="238"/>
          <ac:picMkLst>
            <pc:docMk/>
            <pc:sldMk cId="2081111922" sldId="487"/>
            <ac:picMk id="12" creationId="{849067C3-99CE-CC77-1EC9-F14344D70424}"/>
          </ac:picMkLst>
        </pc:picChg>
      </pc:sldChg>
      <pc:sldChg chg="addSp delSp modSp modTransition modAnim">
        <pc:chgData name="Kareem Ahmed" userId="668b7c42-9793-4d96-80a6-ccc644a66bcf" providerId="ADAL" clId="{D7AFECCC-7C4C-44B8-8865-24AB764442DC}" dt="2023-11-09T21:51:38.411" v="238"/>
        <pc:sldMkLst>
          <pc:docMk/>
          <pc:sldMk cId="1599405969" sldId="488"/>
        </pc:sldMkLst>
        <pc:picChg chg="add del mod">
          <ac:chgData name="Kareem Ahmed" userId="668b7c42-9793-4d96-80a6-ccc644a66bcf" providerId="ADAL" clId="{D7AFECCC-7C4C-44B8-8865-24AB764442DC}" dt="2023-11-09T21:51:38.411" v="238"/>
          <ac:picMkLst>
            <pc:docMk/>
            <pc:sldMk cId="1599405969" sldId="488"/>
            <ac:picMk id="12" creationId="{BAF013C7-DD08-AA10-ABD2-1525EDE75FFF}"/>
          </ac:picMkLst>
        </pc:picChg>
      </pc:sldChg>
      <pc:sldChg chg="addSp delSp modSp modTransition modAnim">
        <pc:chgData name="Kareem Ahmed" userId="668b7c42-9793-4d96-80a6-ccc644a66bcf" providerId="ADAL" clId="{D7AFECCC-7C4C-44B8-8865-24AB764442DC}" dt="2023-11-09T21:51:38.411" v="238"/>
        <pc:sldMkLst>
          <pc:docMk/>
          <pc:sldMk cId="161375195" sldId="489"/>
        </pc:sldMkLst>
        <pc:picChg chg="add del mod">
          <ac:chgData name="Kareem Ahmed" userId="668b7c42-9793-4d96-80a6-ccc644a66bcf" providerId="ADAL" clId="{D7AFECCC-7C4C-44B8-8865-24AB764442DC}" dt="2023-11-09T21:51:38.411" v="238"/>
          <ac:picMkLst>
            <pc:docMk/>
            <pc:sldMk cId="161375195" sldId="489"/>
            <ac:picMk id="12" creationId="{8A810346-8CDE-E4AC-B75E-3AC31D93CD48}"/>
          </ac:picMkLst>
        </pc:picChg>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picChg chg="add del mod">
          <ac:chgData name="Kareem Ahmed" userId="668b7c42-9793-4d96-80a6-ccc644a66bcf" providerId="ADAL" clId="{D7AFECCC-7C4C-44B8-8865-24AB764442DC}" dt="2023-11-09T21:51:38.411" v="238"/>
          <ac:picMkLst>
            <pc:docMk/>
            <pc:sldMk cId="2525506970" sldId="491"/>
            <ac:picMk id="9" creationId="{745F30EC-D192-45E8-BFC9-0720FFAF0DAD}"/>
          </ac:picMkLst>
        </pc:picChg>
      </pc:sldChg>
      <pc:sldChg chg="addSp delSp modSp modTransition modAnim">
        <pc:chgData name="Kareem Ahmed" userId="668b7c42-9793-4d96-80a6-ccc644a66bcf" providerId="ADAL" clId="{D7AFECCC-7C4C-44B8-8865-24AB764442DC}" dt="2023-11-09T21:51:38.411" v="238"/>
        <pc:sldMkLst>
          <pc:docMk/>
          <pc:sldMk cId="2883066956" sldId="492"/>
        </pc:sldMkLst>
        <pc:picChg chg="add del mod">
          <ac:chgData name="Kareem Ahmed" userId="668b7c42-9793-4d96-80a6-ccc644a66bcf" providerId="ADAL" clId="{D7AFECCC-7C4C-44B8-8865-24AB764442DC}" dt="2023-11-09T21:51:38.411" v="238"/>
          <ac:picMkLst>
            <pc:docMk/>
            <pc:sldMk cId="2883066956" sldId="492"/>
            <ac:picMk id="12" creationId="{8B7C221B-4644-0164-EC40-9FBA969ABC83}"/>
          </ac:picMkLst>
        </pc:picChg>
      </pc:sldChg>
      <pc:sldChg chg="addSp delSp modSp modTransition modAnim">
        <pc:chgData name="Kareem Ahmed" userId="668b7c42-9793-4d96-80a6-ccc644a66bcf" providerId="ADAL" clId="{D7AFECCC-7C4C-44B8-8865-24AB764442DC}" dt="2023-11-09T21:51:38.411" v="238"/>
        <pc:sldMkLst>
          <pc:docMk/>
          <pc:sldMk cId="2108511192" sldId="493"/>
        </pc:sldMkLst>
        <pc:picChg chg="add del mod">
          <ac:chgData name="Kareem Ahmed" userId="668b7c42-9793-4d96-80a6-ccc644a66bcf" providerId="ADAL" clId="{D7AFECCC-7C4C-44B8-8865-24AB764442DC}" dt="2023-11-09T21:51:38.411" v="238"/>
          <ac:picMkLst>
            <pc:docMk/>
            <pc:sldMk cId="2108511192" sldId="493"/>
            <ac:picMk id="11" creationId="{40ED47B2-3CBC-84D4-30E9-94515E1314F5}"/>
          </ac:picMkLst>
        </pc:picChg>
      </pc:sldChg>
      <pc:sldChg chg="addSp delSp modSp modTransition modAnim">
        <pc:chgData name="Kareem Ahmed" userId="668b7c42-9793-4d96-80a6-ccc644a66bcf" providerId="ADAL" clId="{D7AFECCC-7C4C-44B8-8865-24AB764442DC}" dt="2023-11-09T21:51:38.411" v="238"/>
        <pc:sldMkLst>
          <pc:docMk/>
          <pc:sldMk cId="2953063075" sldId="494"/>
        </pc:sldMkLst>
        <pc:picChg chg="add del mod">
          <ac:chgData name="Kareem Ahmed" userId="668b7c42-9793-4d96-80a6-ccc644a66bcf" providerId="ADAL" clId="{D7AFECCC-7C4C-44B8-8865-24AB764442DC}" dt="2023-11-09T21:51:38.411" v="238"/>
          <ac:picMkLst>
            <pc:docMk/>
            <pc:sldMk cId="2953063075" sldId="494"/>
            <ac:picMk id="13" creationId="{C34F6F95-F5A5-B4E0-7BCC-F21E2737C448}"/>
          </ac:picMkLst>
        </pc:picChg>
      </pc:sldChg>
      <pc:sldChg chg="addSp delSp modSp modTransition modAnim">
        <pc:chgData name="Kareem Ahmed" userId="668b7c42-9793-4d96-80a6-ccc644a66bcf" providerId="ADAL" clId="{D7AFECCC-7C4C-44B8-8865-24AB764442DC}" dt="2023-11-09T21:51:38.411" v="238"/>
        <pc:sldMkLst>
          <pc:docMk/>
          <pc:sldMk cId="1720393204" sldId="495"/>
        </pc:sldMkLst>
        <pc:picChg chg="add del mod">
          <ac:chgData name="Kareem Ahmed" userId="668b7c42-9793-4d96-80a6-ccc644a66bcf" providerId="ADAL" clId="{D7AFECCC-7C4C-44B8-8865-24AB764442DC}" dt="2023-11-09T21:51:38.411" v="238"/>
          <ac:picMkLst>
            <pc:docMk/>
            <pc:sldMk cId="1720393204" sldId="495"/>
            <ac:picMk id="9" creationId="{47C2EF78-3568-C05A-B529-34F436742C33}"/>
          </ac:picMkLst>
        </pc:picChg>
      </pc:sldChg>
      <pc:sldChg chg="addSp delSp modSp modTransition modAnim">
        <pc:chgData name="Kareem Ahmed" userId="668b7c42-9793-4d96-80a6-ccc644a66bcf" providerId="ADAL" clId="{D7AFECCC-7C4C-44B8-8865-24AB764442DC}" dt="2023-11-09T21:51:38.411" v="238"/>
        <pc:sldMkLst>
          <pc:docMk/>
          <pc:sldMk cId="2075495991" sldId="496"/>
        </pc:sldMkLst>
        <pc:picChg chg="add del mod">
          <ac:chgData name="Kareem Ahmed" userId="668b7c42-9793-4d96-80a6-ccc644a66bcf" providerId="ADAL" clId="{D7AFECCC-7C4C-44B8-8865-24AB764442DC}" dt="2023-11-09T21:51:38.411" v="238"/>
          <ac:picMkLst>
            <pc:docMk/>
            <pc:sldMk cId="2075495991" sldId="496"/>
            <ac:picMk id="9" creationId="{AF008428-EE8A-0594-ECE8-F9768DC3AE4C}"/>
          </ac:picMkLst>
        </pc:picChg>
      </pc:sldChg>
      <pc:sldChg chg="addSp delSp modSp mod modTransition modAnim">
        <pc:chgData name="Kareem Ahmed" userId="668b7c42-9793-4d96-80a6-ccc644a66bcf" providerId="ADAL" clId="{D7AFECCC-7C4C-44B8-8865-24AB764442DC}" dt="2023-11-09T21:51:38.411" v="238"/>
        <pc:sldMkLst>
          <pc:docMk/>
          <pc:sldMk cId="2323560190" sldId="497"/>
        </pc:sldMkLst>
        <pc:spChg chg="mod">
          <ac:chgData name="Kareem Ahmed" userId="668b7c42-9793-4d96-80a6-ccc644a66bcf" providerId="ADAL" clId="{D7AFECCC-7C4C-44B8-8865-24AB764442DC}" dt="2023-11-09T19:03:11.106" v="34" actId="20577"/>
          <ac:spMkLst>
            <pc:docMk/>
            <pc:sldMk cId="2323560190" sldId="497"/>
            <ac:spMk id="48" creationId="{050976E4-0CF2-BA00-34CA-2F9419409B9E}"/>
          </ac:spMkLst>
        </pc:spChg>
        <pc:picChg chg="add del mod">
          <ac:chgData name="Kareem Ahmed" userId="668b7c42-9793-4d96-80a6-ccc644a66bcf" providerId="ADAL" clId="{D7AFECCC-7C4C-44B8-8865-24AB764442DC}" dt="2023-11-09T21:51:38.411" v="238"/>
          <ac:picMkLst>
            <pc:docMk/>
            <pc:sldMk cId="2323560190" sldId="497"/>
            <ac:picMk id="12" creationId="{EC4A8E9D-4F05-B8C4-737A-3C6EF160C3C6}"/>
          </ac:picMkLst>
        </pc:picChg>
      </pc:sldChg>
      <pc:sldChg chg="addSp delSp modSp modTransition modAnim">
        <pc:chgData name="Kareem Ahmed" userId="668b7c42-9793-4d96-80a6-ccc644a66bcf" providerId="ADAL" clId="{D7AFECCC-7C4C-44B8-8865-24AB764442DC}" dt="2023-11-09T21:51:38.411" v="238"/>
        <pc:sldMkLst>
          <pc:docMk/>
          <pc:sldMk cId="1295876306" sldId="498"/>
        </pc:sldMkLst>
        <pc:picChg chg="add del mod">
          <ac:chgData name="Kareem Ahmed" userId="668b7c42-9793-4d96-80a6-ccc644a66bcf" providerId="ADAL" clId="{D7AFECCC-7C4C-44B8-8865-24AB764442DC}" dt="2023-11-09T21:51:38.411" v="238"/>
          <ac:picMkLst>
            <pc:docMk/>
            <pc:sldMk cId="1295876306" sldId="498"/>
            <ac:picMk id="13" creationId="{DBC71D5E-68F2-2C94-CAE1-50342917D681}"/>
          </ac:picMkLst>
        </pc:picChg>
      </pc:sldChg>
      <pc:sldChg chg="addSp delSp modSp modTransition modAnim">
        <pc:chgData name="Kareem Ahmed" userId="668b7c42-9793-4d96-80a6-ccc644a66bcf" providerId="ADAL" clId="{D7AFECCC-7C4C-44B8-8865-24AB764442DC}" dt="2023-11-09T21:51:38.411" v="238"/>
        <pc:sldMkLst>
          <pc:docMk/>
          <pc:sldMk cId="1864008229" sldId="499"/>
        </pc:sldMkLst>
        <pc:picChg chg="add del mod">
          <ac:chgData name="Kareem Ahmed" userId="668b7c42-9793-4d96-80a6-ccc644a66bcf" providerId="ADAL" clId="{D7AFECCC-7C4C-44B8-8865-24AB764442DC}" dt="2023-11-09T21:51:38.411" v="238"/>
          <ac:picMkLst>
            <pc:docMk/>
            <pc:sldMk cId="1864008229" sldId="499"/>
            <ac:picMk id="14" creationId="{4292D8C5-B806-B50D-0476-4A3A580F9E19}"/>
          </ac:picMkLst>
        </pc:picChg>
      </pc:sldChg>
      <pc:sldChg chg="addSp delSp modSp modTransition modAnim">
        <pc:chgData name="Kareem Ahmed" userId="668b7c42-9793-4d96-80a6-ccc644a66bcf" providerId="ADAL" clId="{D7AFECCC-7C4C-44B8-8865-24AB764442DC}" dt="2023-11-09T21:51:38.411" v="238"/>
        <pc:sldMkLst>
          <pc:docMk/>
          <pc:sldMk cId="1826281917" sldId="500"/>
        </pc:sldMkLst>
        <pc:picChg chg="add del mod">
          <ac:chgData name="Kareem Ahmed" userId="668b7c42-9793-4d96-80a6-ccc644a66bcf" providerId="ADAL" clId="{D7AFECCC-7C4C-44B8-8865-24AB764442DC}" dt="2023-11-09T21:51:38.411" v="238"/>
          <ac:picMkLst>
            <pc:docMk/>
            <pc:sldMk cId="1826281917" sldId="500"/>
            <ac:picMk id="11" creationId="{C5420D15-9AE3-E423-438C-E2E4CF82C35D}"/>
          </ac:picMkLst>
        </pc:picChg>
      </pc:sldChg>
      <pc:sldChg chg="addSp delSp modSp modTransition modAnim">
        <pc:chgData name="Kareem Ahmed" userId="668b7c42-9793-4d96-80a6-ccc644a66bcf" providerId="ADAL" clId="{D7AFECCC-7C4C-44B8-8865-24AB764442DC}" dt="2023-11-09T21:51:38.411" v="238"/>
        <pc:sldMkLst>
          <pc:docMk/>
          <pc:sldMk cId="2282989910" sldId="501"/>
        </pc:sldMkLst>
        <pc:picChg chg="add del mod">
          <ac:chgData name="Kareem Ahmed" userId="668b7c42-9793-4d96-80a6-ccc644a66bcf" providerId="ADAL" clId="{D7AFECCC-7C4C-44B8-8865-24AB764442DC}" dt="2023-11-09T21:51:38.411" v="238"/>
          <ac:picMkLst>
            <pc:docMk/>
            <pc:sldMk cId="2282989910" sldId="501"/>
            <ac:picMk id="12" creationId="{32A020ED-D45A-C8CF-C015-D5D3D772BA73}"/>
          </ac:picMkLst>
        </pc:picChg>
      </pc:sldChg>
      <pc:sldChg chg="addSp delSp modSp mod modTransition modAnim">
        <pc:chgData name="Kareem Ahmed" userId="668b7c42-9793-4d96-80a6-ccc644a66bcf" providerId="ADAL" clId="{D7AFECCC-7C4C-44B8-8865-24AB764442DC}" dt="2023-11-09T21:51:38.411" v="238"/>
        <pc:sldMkLst>
          <pc:docMk/>
          <pc:sldMk cId="211363566" sldId="502"/>
        </pc:sldMkLst>
        <pc:spChg chg="mod">
          <ac:chgData name="Kareem Ahmed" userId="668b7c42-9793-4d96-80a6-ccc644a66bcf" providerId="ADAL" clId="{D7AFECCC-7C4C-44B8-8865-24AB764442DC}" dt="2023-11-09T19:27:03.216" v="45" actId="20577"/>
          <ac:spMkLst>
            <pc:docMk/>
            <pc:sldMk cId="211363566" sldId="502"/>
            <ac:spMk id="48" creationId="{050976E4-0CF2-BA00-34CA-2F9419409B9E}"/>
          </ac:spMkLst>
        </pc:spChg>
        <pc:picChg chg="add del mod">
          <ac:chgData name="Kareem Ahmed" userId="668b7c42-9793-4d96-80a6-ccc644a66bcf" providerId="ADAL" clId="{D7AFECCC-7C4C-44B8-8865-24AB764442DC}" dt="2023-11-09T21:51:38.411" v="238"/>
          <ac:picMkLst>
            <pc:docMk/>
            <pc:sldMk cId="211363566" sldId="502"/>
            <ac:picMk id="12" creationId="{D9F1ADB0-FD5B-8835-9FBC-85934E281706}"/>
          </ac:picMkLst>
        </pc:picChg>
      </pc:sldChg>
      <pc:sldChg chg="addSp delSp modSp ord modTransition modAnim">
        <pc:chgData name="Kareem Ahmed" userId="668b7c42-9793-4d96-80a6-ccc644a66bcf" providerId="ADAL" clId="{D7AFECCC-7C4C-44B8-8865-24AB764442DC}" dt="2023-11-09T21:51:38.411" v="238"/>
        <pc:sldMkLst>
          <pc:docMk/>
          <pc:sldMk cId="1735924773" sldId="503"/>
        </pc:sldMkLst>
        <pc:picChg chg="add del mod">
          <ac:chgData name="Kareem Ahmed" userId="668b7c42-9793-4d96-80a6-ccc644a66bcf" providerId="ADAL" clId="{D7AFECCC-7C4C-44B8-8865-24AB764442DC}" dt="2023-11-09T21:51:38.411" v="238"/>
          <ac:picMkLst>
            <pc:docMk/>
            <pc:sldMk cId="1735924773" sldId="503"/>
            <ac:picMk id="11" creationId="{FB3E62E4-759C-31D1-DE04-1DECF647C0A1}"/>
          </ac:picMkLst>
        </pc:picChg>
      </pc:sldChg>
      <pc:sldChg chg="addSp delSp modSp modTransition modAnim">
        <pc:chgData name="Kareem Ahmed" userId="668b7c42-9793-4d96-80a6-ccc644a66bcf" providerId="ADAL" clId="{D7AFECCC-7C4C-44B8-8865-24AB764442DC}" dt="2023-11-09T21:51:38.411" v="238"/>
        <pc:sldMkLst>
          <pc:docMk/>
          <pc:sldMk cId="2545063832" sldId="504"/>
        </pc:sldMkLst>
        <pc:picChg chg="add del mod">
          <ac:chgData name="Kareem Ahmed" userId="668b7c42-9793-4d96-80a6-ccc644a66bcf" providerId="ADAL" clId="{D7AFECCC-7C4C-44B8-8865-24AB764442DC}" dt="2023-11-09T21:51:38.411" v="238"/>
          <ac:picMkLst>
            <pc:docMk/>
            <pc:sldMk cId="2545063832" sldId="504"/>
            <ac:picMk id="12" creationId="{6C10F09D-747B-23AD-CADB-B2F75D081CB7}"/>
          </ac:picMkLst>
        </pc:picChg>
      </pc:sldChg>
      <pc:sldChg chg="addSp delSp modSp modTransition modAnim">
        <pc:chgData name="Kareem Ahmed" userId="668b7c42-9793-4d96-80a6-ccc644a66bcf" providerId="ADAL" clId="{D7AFECCC-7C4C-44B8-8865-24AB764442DC}" dt="2023-11-09T21:51:38.411" v="238"/>
        <pc:sldMkLst>
          <pc:docMk/>
          <pc:sldMk cId="2167497993" sldId="505"/>
        </pc:sldMkLst>
        <pc:picChg chg="add del mod">
          <ac:chgData name="Kareem Ahmed" userId="668b7c42-9793-4d96-80a6-ccc644a66bcf" providerId="ADAL" clId="{D7AFECCC-7C4C-44B8-8865-24AB764442DC}" dt="2023-11-09T21:51:38.411" v="238"/>
          <ac:picMkLst>
            <pc:docMk/>
            <pc:sldMk cId="2167497993" sldId="505"/>
            <ac:picMk id="12" creationId="{FF5F4543-2E50-8557-C2E4-E58512D8EB7E}"/>
          </ac:picMkLst>
        </pc:picChg>
      </pc:sldChg>
      <pc:sldChg chg="addSp delSp modSp modTransition modAnim">
        <pc:chgData name="Kareem Ahmed" userId="668b7c42-9793-4d96-80a6-ccc644a66bcf" providerId="ADAL" clId="{D7AFECCC-7C4C-44B8-8865-24AB764442DC}" dt="2023-11-09T21:51:38.411" v="238"/>
        <pc:sldMkLst>
          <pc:docMk/>
          <pc:sldMk cId="3083394814" sldId="506"/>
        </pc:sldMkLst>
        <pc:picChg chg="add del mod">
          <ac:chgData name="Kareem Ahmed" userId="668b7c42-9793-4d96-80a6-ccc644a66bcf" providerId="ADAL" clId="{D7AFECCC-7C4C-44B8-8865-24AB764442DC}" dt="2023-11-09T21:51:38.411" v="238"/>
          <ac:picMkLst>
            <pc:docMk/>
            <pc:sldMk cId="3083394814" sldId="506"/>
            <ac:picMk id="12" creationId="{B023FD3D-DB3B-7E70-6CB4-8B8942EAA2AC}"/>
          </ac:picMkLst>
        </pc:picChg>
      </pc:sldChg>
      <pc:sldChg chg="addSp delSp modSp modTransition modAnim">
        <pc:chgData name="Kareem Ahmed" userId="668b7c42-9793-4d96-80a6-ccc644a66bcf" providerId="ADAL" clId="{D7AFECCC-7C4C-44B8-8865-24AB764442DC}" dt="2023-11-09T21:51:38.411" v="238"/>
        <pc:sldMkLst>
          <pc:docMk/>
          <pc:sldMk cId="4108173787" sldId="507"/>
        </pc:sldMkLst>
        <pc:picChg chg="add del mod">
          <ac:chgData name="Kareem Ahmed" userId="668b7c42-9793-4d96-80a6-ccc644a66bcf" providerId="ADAL" clId="{D7AFECCC-7C4C-44B8-8865-24AB764442DC}" dt="2023-11-09T21:51:38.411" v="238"/>
          <ac:picMkLst>
            <pc:docMk/>
            <pc:sldMk cId="4108173787" sldId="507"/>
            <ac:picMk id="12" creationId="{DA2D19E6-B265-2F37-ED76-5380EFBCCE00}"/>
          </ac:picMkLst>
        </pc:picChg>
      </pc:sldChg>
      <pc:sldChg chg="addSp delSp modSp modTransition modAnim">
        <pc:chgData name="Kareem Ahmed" userId="668b7c42-9793-4d96-80a6-ccc644a66bcf" providerId="ADAL" clId="{D7AFECCC-7C4C-44B8-8865-24AB764442DC}" dt="2023-11-09T21:51:38.411" v="238"/>
        <pc:sldMkLst>
          <pc:docMk/>
          <pc:sldMk cId="3728852012" sldId="508"/>
        </pc:sldMkLst>
        <pc:picChg chg="add del mod">
          <ac:chgData name="Kareem Ahmed" userId="668b7c42-9793-4d96-80a6-ccc644a66bcf" providerId="ADAL" clId="{D7AFECCC-7C4C-44B8-8865-24AB764442DC}" dt="2023-11-09T21:51:38.411" v="238"/>
          <ac:picMkLst>
            <pc:docMk/>
            <pc:sldMk cId="3728852012" sldId="508"/>
            <ac:picMk id="13" creationId="{27A0D030-35CA-5617-EC8F-9EBF5529B96E}"/>
          </ac:picMkLst>
        </pc:picChg>
      </pc:sldChg>
      <pc:sldChg chg="addSp delSp modSp modTransition modAnim">
        <pc:chgData name="Kareem Ahmed" userId="668b7c42-9793-4d96-80a6-ccc644a66bcf" providerId="ADAL" clId="{D7AFECCC-7C4C-44B8-8865-24AB764442DC}" dt="2023-11-09T21:51:38.411" v="238"/>
        <pc:sldMkLst>
          <pc:docMk/>
          <pc:sldMk cId="2992441097" sldId="509"/>
        </pc:sldMkLst>
        <pc:picChg chg="add del mod">
          <ac:chgData name="Kareem Ahmed" userId="668b7c42-9793-4d96-80a6-ccc644a66bcf" providerId="ADAL" clId="{D7AFECCC-7C4C-44B8-8865-24AB764442DC}" dt="2023-11-09T21:51:38.411" v="238"/>
          <ac:picMkLst>
            <pc:docMk/>
            <pc:sldMk cId="2992441097" sldId="509"/>
            <ac:picMk id="12" creationId="{4A4A394F-3522-C6B3-C5AE-BC599494B97A}"/>
          </ac:picMkLst>
        </pc:picChg>
      </pc:sldChg>
      <pc:sldChg chg="addSp delSp modSp modTransition modAnim">
        <pc:chgData name="Kareem Ahmed" userId="668b7c42-9793-4d96-80a6-ccc644a66bcf" providerId="ADAL" clId="{D7AFECCC-7C4C-44B8-8865-24AB764442DC}" dt="2023-11-09T21:51:38.411" v="238"/>
        <pc:sldMkLst>
          <pc:docMk/>
          <pc:sldMk cId="2982887602" sldId="510"/>
        </pc:sldMkLst>
        <pc:picChg chg="add del mod">
          <ac:chgData name="Kareem Ahmed" userId="668b7c42-9793-4d96-80a6-ccc644a66bcf" providerId="ADAL" clId="{D7AFECCC-7C4C-44B8-8865-24AB764442DC}" dt="2023-11-09T21:51:38.411" v="238"/>
          <ac:picMkLst>
            <pc:docMk/>
            <pc:sldMk cId="2982887602" sldId="510"/>
            <ac:picMk id="12" creationId="{2063A3CA-FA79-C44F-06BD-D06B05201A89}"/>
          </ac:picMkLst>
        </pc:picChg>
      </pc:sldChg>
      <pc:sldChg chg="addSp delSp modSp modTransition modAnim">
        <pc:chgData name="Kareem Ahmed" userId="668b7c42-9793-4d96-80a6-ccc644a66bcf" providerId="ADAL" clId="{D7AFECCC-7C4C-44B8-8865-24AB764442DC}" dt="2023-11-09T21:51:38.411" v="238"/>
        <pc:sldMkLst>
          <pc:docMk/>
          <pc:sldMk cId="3644588583" sldId="511"/>
        </pc:sldMkLst>
        <pc:picChg chg="add del mod">
          <ac:chgData name="Kareem Ahmed" userId="668b7c42-9793-4d96-80a6-ccc644a66bcf" providerId="ADAL" clId="{D7AFECCC-7C4C-44B8-8865-24AB764442DC}" dt="2023-11-09T21:51:38.411" v="238"/>
          <ac:picMkLst>
            <pc:docMk/>
            <pc:sldMk cId="3644588583" sldId="511"/>
            <ac:picMk id="12" creationId="{C1E66EF2-7C89-2737-403C-660CE383968D}"/>
          </ac:picMkLst>
        </pc:picChg>
      </pc:sldChg>
      <pc:sldChg chg="addSp delSp modSp modTransition modAnim">
        <pc:chgData name="Kareem Ahmed" userId="668b7c42-9793-4d96-80a6-ccc644a66bcf" providerId="ADAL" clId="{D7AFECCC-7C4C-44B8-8865-24AB764442DC}" dt="2023-11-09T21:51:38.411" v="238"/>
        <pc:sldMkLst>
          <pc:docMk/>
          <pc:sldMk cId="3789224109" sldId="512"/>
        </pc:sldMkLst>
        <pc:picChg chg="add del mod">
          <ac:chgData name="Kareem Ahmed" userId="668b7c42-9793-4d96-80a6-ccc644a66bcf" providerId="ADAL" clId="{D7AFECCC-7C4C-44B8-8865-24AB764442DC}" dt="2023-11-09T21:51:38.411" v="238"/>
          <ac:picMkLst>
            <pc:docMk/>
            <pc:sldMk cId="3789224109" sldId="512"/>
            <ac:picMk id="13" creationId="{EB7A5717-12E1-1F39-83BC-B24E7D150A67}"/>
          </ac:picMkLst>
        </pc:picChg>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picChg chg="add del mod">
          <ac:chgData name="Kareem Ahmed" userId="668b7c42-9793-4d96-80a6-ccc644a66bcf" providerId="ADAL" clId="{D7AFECCC-7C4C-44B8-8865-24AB764442DC}" dt="2023-11-09T21:51:38.411" v="238"/>
          <ac:picMkLst>
            <pc:docMk/>
            <pc:sldMk cId="879157247" sldId="522"/>
            <ac:picMk id="10" creationId="{60034BAA-2A75-CEBD-63AF-59FAD7F43AB6}"/>
          </ac:picMkLst>
        </pc:picChg>
      </pc:sldChg>
      <pc:sldChg chg="addSp delSp modSp add mod modTransition modAnim">
        <pc:chgData name="Kareem Ahmed" userId="668b7c42-9793-4d96-80a6-ccc644a66bcf" providerId="ADAL" clId="{D7AFECCC-7C4C-44B8-8865-24AB764442DC}" dt="2023-11-09T21:51:38.411" v="238"/>
        <pc:sldMkLst>
          <pc:docMk/>
          <pc:sldMk cId="46324836" sldId="523"/>
        </pc:sldMkLst>
        <pc:spChg chg="add mod">
          <ac:chgData name="Kareem Ahmed" userId="668b7c42-9793-4d96-80a6-ccc644a66bcf" providerId="ADAL" clId="{D7AFECCC-7C4C-44B8-8865-24AB764442DC}" dt="2023-11-09T20:13:41.806" v="80"/>
          <ac:spMkLst>
            <pc:docMk/>
            <pc:sldMk cId="46324836" sldId="523"/>
            <ac:spMk id="2" creationId="{E94448B2-F7FF-E570-809B-0AFD30009409}"/>
          </ac:spMkLst>
        </pc:spChg>
        <pc:spChg chg="add mod">
          <ac:chgData name="Kareem Ahmed" userId="668b7c42-9793-4d96-80a6-ccc644a66bcf" providerId="ADAL" clId="{D7AFECCC-7C4C-44B8-8865-24AB764442DC}" dt="2023-11-09T20:15:43.702" v="112"/>
          <ac:spMkLst>
            <pc:docMk/>
            <pc:sldMk cId="46324836" sldId="523"/>
            <ac:spMk id="8" creationId="{EE696C00-8332-769F-455F-4553B9423A22}"/>
          </ac:spMkLst>
        </pc:spChg>
        <pc:spChg chg="mod">
          <ac:chgData name="Kareem Ahmed" userId="668b7c42-9793-4d96-80a6-ccc644a66bcf" providerId="ADAL" clId="{D7AFECCC-7C4C-44B8-8865-24AB764442DC}" dt="2023-11-09T20:12:50.989" v="56" actId="14100"/>
          <ac:spMkLst>
            <pc:docMk/>
            <pc:sldMk cId="46324836" sldId="523"/>
            <ac:spMk id="25" creationId="{2BC869EB-5623-4AA1-9123-4AF9DF916049}"/>
          </ac:spMkLst>
        </pc:spChg>
        <pc:spChg chg="mod">
          <ac:chgData name="Kareem Ahmed" userId="668b7c42-9793-4d96-80a6-ccc644a66bcf" providerId="ADAL" clId="{D7AFECCC-7C4C-44B8-8865-24AB764442DC}" dt="2023-11-09T20:19:54.894" v="123" actId="20577"/>
          <ac:spMkLst>
            <pc:docMk/>
            <pc:sldMk cId="46324836" sldId="523"/>
            <ac:spMk id="48" creationId="{050976E4-0CF2-BA00-34CA-2F9419409B9E}"/>
          </ac:spMkLst>
        </pc:spChg>
        <pc:picChg chg="add del mod">
          <ac:chgData name="Kareem Ahmed" userId="668b7c42-9793-4d96-80a6-ccc644a66bcf" providerId="ADAL" clId="{D7AFECCC-7C4C-44B8-8865-24AB764442DC}" dt="2023-11-09T21:51:38.411" v="238"/>
          <ac:picMkLst>
            <pc:docMk/>
            <pc:sldMk cId="46324836" sldId="523"/>
            <ac:picMk id="13" creationId="{C504B633-A397-5710-3775-7E95FE4D447F}"/>
          </ac:picMkLst>
        </pc:picChg>
      </pc:sldChg>
      <pc:sldChg chg="addSp delSp modSp add mod modTransition modAnim">
        <pc:chgData name="Kareem Ahmed" userId="668b7c42-9793-4d96-80a6-ccc644a66bcf" providerId="ADAL" clId="{D7AFECCC-7C4C-44B8-8865-24AB764442DC}" dt="2023-11-09T21:51:38.411" v="238"/>
        <pc:sldMkLst>
          <pc:docMk/>
          <pc:sldMk cId="2835644399" sldId="524"/>
        </pc:sldMkLst>
        <pc:spChg chg="mod">
          <ac:chgData name="Kareem Ahmed" userId="668b7c42-9793-4d96-80a6-ccc644a66bcf" providerId="ADAL" clId="{D7AFECCC-7C4C-44B8-8865-24AB764442DC}" dt="2023-11-09T20:21:14.578" v="138" actId="20577"/>
          <ac:spMkLst>
            <pc:docMk/>
            <pc:sldMk cId="2835644399" sldId="524"/>
            <ac:spMk id="8" creationId="{EE696C00-8332-769F-455F-4553B9423A22}"/>
          </ac:spMkLst>
        </pc:spChg>
        <pc:spChg chg="mod">
          <ac:chgData name="Kareem Ahmed" userId="668b7c42-9793-4d96-80a6-ccc644a66bcf" providerId="ADAL" clId="{D7AFECCC-7C4C-44B8-8865-24AB764442DC}" dt="2023-11-09T20:20:51.717" v="134"/>
          <ac:spMkLst>
            <pc:docMk/>
            <pc:sldMk cId="2835644399" sldId="524"/>
            <ac:spMk id="48" creationId="{050976E4-0CF2-BA00-34CA-2F9419409B9E}"/>
          </ac:spMkLst>
        </pc:spChg>
        <pc:picChg chg="add del mod">
          <ac:chgData name="Kareem Ahmed" userId="668b7c42-9793-4d96-80a6-ccc644a66bcf" providerId="ADAL" clId="{D7AFECCC-7C4C-44B8-8865-24AB764442DC}" dt="2023-11-09T21:51:38.411" v="238"/>
          <ac:picMkLst>
            <pc:docMk/>
            <pc:sldMk cId="2835644399" sldId="524"/>
            <ac:picMk id="12" creationId="{0DC7F37F-55D2-66C6-39C6-FAD6F1D84357}"/>
          </ac:picMkLst>
        </pc:picChg>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pChg chg="mod">
          <ac:chgData name="Kareem Ahmed" userId="668b7c42-9793-4d96-80a6-ccc644a66bcf" providerId="ADAL" clId="{D7AFECCC-7C4C-44B8-8865-24AB764442DC}" dt="2023-11-09T20:47:59.423" v="180" actId="20577"/>
          <ac:spMkLst>
            <pc:docMk/>
            <pc:sldMk cId="1911569003" sldId="525"/>
            <ac:spMk id="48" creationId="{050976E4-0CF2-BA00-34CA-2F9419409B9E}"/>
          </ac:spMkLst>
        </pc:spChg>
        <pc:picChg chg="add del mod">
          <ac:chgData name="Kareem Ahmed" userId="668b7c42-9793-4d96-80a6-ccc644a66bcf" providerId="ADAL" clId="{D7AFECCC-7C4C-44B8-8865-24AB764442DC}" dt="2023-11-09T20:53:39.573" v="215"/>
          <ac:picMkLst>
            <pc:docMk/>
            <pc:sldMk cId="1911569003" sldId="525"/>
            <ac:picMk id="8" creationId="{73B9BB8D-65B1-05CE-71A5-1D2388B02B24}"/>
          </ac:picMkLst>
        </pc:picChg>
        <pc:picChg chg="add del mod">
          <ac:chgData name="Kareem Ahmed" userId="668b7c42-9793-4d96-80a6-ccc644a66bcf" providerId="ADAL" clId="{D7AFECCC-7C4C-44B8-8865-24AB764442DC}" dt="2023-11-09T20:53:57.205" v="217"/>
          <ac:picMkLst>
            <pc:docMk/>
            <pc:sldMk cId="1911569003" sldId="525"/>
            <ac:picMk id="9" creationId="{CC268AF8-503C-50B9-0B60-CD344979FB58}"/>
          </ac:picMkLst>
        </pc:picChg>
        <pc:picChg chg="del">
          <ac:chgData name="Kareem Ahmed" userId="668b7c42-9793-4d96-80a6-ccc644a66bcf" providerId="ADAL" clId="{D7AFECCC-7C4C-44B8-8865-24AB764442DC}" dt="2023-11-09T20:51:13.284" v="212" actId="478"/>
          <ac:picMkLst>
            <pc:docMk/>
            <pc:sldMk cId="1911569003" sldId="525"/>
            <ac:picMk id="13" creationId="{EB7A5717-12E1-1F39-83BC-B24E7D150A67}"/>
          </ac:picMkLst>
        </pc:picChg>
        <pc:picChg chg="add del mod ord">
          <ac:chgData name="Kareem Ahmed" userId="668b7c42-9793-4d96-80a6-ccc644a66bcf" providerId="ADAL" clId="{D7AFECCC-7C4C-44B8-8865-24AB764442DC}" dt="2023-11-09T20:54:09.183" v="218"/>
          <ac:picMkLst>
            <pc:docMk/>
            <pc:sldMk cId="1911569003" sldId="525"/>
            <ac:picMk id="15" creationId="{92C6F1F9-E128-C4D8-4A79-65DEB9A59F08}"/>
          </ac:picMkLst>
        </pc:picChg>
        <pc:picChg chg="add del mod">
          <ac:chgData name="Kareem Ahmed" userId="668b7c42-9793-4d96-80a6-ccc644a66bcf" providerId="ADAL" clId="{D7AFECCC-7C4C-44B8-8865-24AB764442DC}" dt="2023-11-09T20:54:32.978" v="220"/>
          <ac:picMkLst>
            <pc:docMk/>
            <pc:sldMk cId="1911569003" sldId="525"/>
            <ac:picMk id="16" creationId="{FD686B35-E00D-0B91-C616-1A2536097847}"/>
          </ac:picMkLst>
        </pc:picChg>
        <pc:picChg chg="add del mod ord">
          <ac:chgData name="Kareem Ahmed" userId="668b7c42-9793-4d96-80a6-ccc644a66bcf" providerId="ADAL" clId="{D7AFECCC-7C4C-44B8-8865-24AB764442DC}" dt="2023-11-09T20:56:40.914" v="221"/>
          <ac:picMkLst>
            <pc:docMk/>
            <pc:sldMk cId="1911569003" sldId="525"/>
            <ac:picMk id="20" creationId="{7AE991F3-76A8-CD72-CF09-609A857ADDF3}"/>
          </ac:picMkLst>
        </pc:picChg>
        <pc:picChg chg="add del mod">
          <ac:chgData name="Kareem Ahmed" userId="668b7c42-9793-4d96-80a6-ccc644a66bcf" providerId="ADAL" clId="{D7AFECCC-7C4C-44B8-8865-24AB764442DC}" dt="2023-11-09T21:51:38.411" v="238"/>
          <ac:picMkLst>
            <pc:docMk/>
            <pc:sldMk cId="1911569003" sldId="525"/>
            <ac:picMk id="21" creationId="{0BFE7C44-D29F-9C79-E8A6-BED4BE96AF74}"/>
          </ac:picMkLst>
        </pc:picChg>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pChg chg="mod">
          <ac:chgData name="Kareem Ahmed" userId="668b7c42-9793-4d96-80a6-ccc644a66bcf" providerId="ADAL" clId="{D7AFECCC-7C4C-44B8-8865-24AB764442DC}" dt="2023-11-09T20:48:32.237" v="185" actId="20577"/>
          <ac:spMkLst>
            <pc:docMk/>
            <pc:sldMk cId="1932599530" sldId="526"/>
            <ac:spMk id="48" creationId="{050976E4-0CF2-BA00-34CA-2F9419409B9E}"/>
          </ac:spMkLst>
        </pc:spChg>
        <pc:picChg chg="add del mod">
          <ac:chgData name="Kareem Ahmed" userId="668b7c42-9793-4d96-80a6-ccc644a66bcf" providerId="ADAL" clId="{D7AFECCC-7C4C-44B8-8865-24AB764442DC}" dt="2023-11-09T20:57:25.632" v="224"/>
          <ac:picMkLst>
            <pc:docMk/>
            <pc:sldMk cId="1932599530" sldId="526"/>
            <ac:picMk id="12" creationId="{46CECBF7-224C-F79E-D73D-B5CA3845E024}"/>
          </ac:picMkLst>
        </pc:picChg>
        <pc:picChg chg="del">
          <ac:chgData name="Kareem Ahmed" userId="668b7c42-9793-4d96-80a6-ccc644a66bcf" providerId="ADAL" clId="{D7AFECCC-7C4C-44B8-8865-24AB764442DC}" dt="2023-11-09T20:51:08.678" v="211" actId="478"/>
          <ac:picMkLst>
            <pc:docMk/>
            <pc:sldMk cId="1932599530" sldId="526"/>
            <ac:picMk id="13" creationId="{EB7A5717-12E1-1F39-83BC-B24E7D150A67}"/>
          </ac:picMkLst>
        </pc:picChg>
        <pc:picChg chg="add del mod">
          <ac:chgData name="Kareem Ahmed" userId="668b7c42-9793-4d96-80a6-ccc644a66bcf" providerId="ADAL" clId="{D7AFECCC-7C4C-44B8-8865-24AB764442DC}" dt="2023-11-09T21:51:38.411" v="238"/>
          <ac:picMkLst>
            <pc:docMk/>
            <pc:sldMk cId="1932599530" sldId="526"/>
            <ac:picMk id="14" creationId="{C6B6E03F-63D5-DF83-D074-3415AC9E6E91}"/>
          </ac:picMkLst>
        </pc:picChg>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pChg chg="mod">
          <ac:chgData name="Kareem Ahmed" userId="668b7c42-9793-4d96-80a6-ccc644a66bcf" providerId="ADAL" clId="{D7AFECCC-7C4C-44B8-8865-24AB764442DC}" dt="2023-11-09T20:49:33.683" v="197" actId="20577"/>
          <ac:spMkLst>
            <pc:docMk/>
            <pc:sldMk cId="1900842919" sldId="527"/>
            <ac:spMk id="48" creationId="{050976E4-0CF2-BA00-34CA-2F9419409B9E}"/>
          </ac:spMkLst>
        </pc:spChg>
        <pc:picChg chg="add del mod">
          <ac:chgData name="Kareem Ahmed" userId="668b7c42-9793-4d96-80a6-ccc644a66bcf" providerId="ADAL" clId="{D7AFECCC-7C4C-44B8-8865-24AB764442DC}" dt="2023-11-09T20:59:59.458" v="227"/>
          <ac:picMkLst>
            <pc:docMk/>
            <pc:sldMk cId="1900842919" sldId="527"/>
            <ac:picMk id="9" creationId="{675FBDDE-C09D-AD71-5BC0-F211CC389086}"/>
          </ac:picMkLst>
        </pc:picChg>
        <pc:picChg chg="add del mod">
          <ac:chgData name="Kareem Ahmed" userId="668b7c42-9793-4d96-80a6-ccc644a66bcf" providerId="ADAL" clId="{D7AFECCC-7C4C-44B8-8865-24AB764442DC}" dt="2023-11-09T21:00:22.796" v="229"/>
          <ac:picMkLst>
            <pc:docMk/>
            <pc:sldMk cId="1900842919" sldId="527"/>
            <ac:picMk id="11" creationId="{FCFC5051-60D0-F298-94AE-7FBA775ED971}"/>
          </ac:picMkLst>
        </pc:picChg>
        <pc:picChg chg="del">
          <ac:chgData name="Kareem Ahmed" userId="668b7c42-9793-4d96-80a6-ccc644a66bcf" providerId="ADAL" clId="{D7AFECCC-7C4C-44B8-8865-24AB764442DC}" dt="2023-11-09T20:51:06.237" v="210" actId="478"/>
          <ac:picMkLst>
            <pc:docMk/>
            <pc:sldMk cId="1900842919" sldId="527"/>
            <ac:picMk id="13" creationId="{EB7A5717-12E1-1F39-83BC-B24E7D150A67}"/>
          </ac:picMkLst>
        </pc:picChg>
        <pc:picChg chg="add del mod ord">
          <ac:chgData name="Kareem Ahmed" userId="668b7c42-9793-4d96-80a6-ccc644a66bcf" providerId="ADAL" clId="{D7AFECCC-7C4C-44B8-8865-24AB764442DC}" dt="2023-11-09T21:02:11.659" v="230"/>
          <ac:picMkLst>
            <pc:docMk/>
            <pc:sldMk cId="1900842919" sldId="527"/>
            <ac:picMk id="15" creationId="{BB3EDCE7-7791-5E22-9E38-7D36A1040D07}"/>
          </ac:picMkLst>
        </pc:picChg>
        <pc:picChg chg="add del mod">
          <ac:chgData name="Kareem Ahmed" userId="668b7c42-9793-4d96-80a6-ccc644a66bcf" providerId="ADAL" clId="{D7AFECCC-7C4C-44B8-8865-24AB764442DC}" dt="2023-11-09T21:51:38.411" v="238"/>
          <ac:picMkLst>
            <pc:docMk/>
            <pc:sldMk cId="1900842919" sldId="527"/>
            <ac:picMk id="16" creationId="{48962CAC-939C-6552-48B9-FACFF4D8B8F9}"/>
          </ac:picMkLst>
        </pc:picChg>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pChg chg="mod">
          <ac:chgData name="Kareem Ahmed" userId="668b7c42-9793-4d96-80a6-ccc644a66bcf" providerId="ADAL" clId="{D7AFECCC-7C4C-44B8-8865-24AB764442DC}" dt="2023-11-09T20:50:20.163" v="205" actId="20577"/>
          <ac:spMkLst>
            <pc:docMk/>
            <pc:sldMk cId="1646486309" sldId="528"/>
            <ac:spMk id="48" creationId="{050976E4-0CF2-BA00-34CA-2F9419409B9E}"/>
          </ac:spMkLst>
        </pc:spChg>
        <pc:picChg chg="add del mod">
          <ac:chgData name="Kareem Ahmed" userId="668b7c42-9793-4d96-80a6-ccc644a66bcf" providerId="ADAL" clId="{D7AFECCC-7C4C-44B8-8865-24AB764442DC}" dt="2023-11-09T21:05:19.274" v="236"/>
          <ac:picMkLst>
            <pc:docMk/>
            <pc:sldMk cId="1646486309" sldId="528"/>
            <ac:picMk id="8" creationId="{9FC23A9F-A8B4-3D67-2858-30BA9A8A3A01}"/>
          </ac:picMkLst>
        </pc:picChg>
        <pc:picChg chg="add del mod">
          <ac:chgData name="Kareem Ahmed" userId="668b7c42-9793-4d96-80a6-ccc644a66bcf" providerId="ADAL" clId="{D7AFECCC-7C4C-44B8-8865-24AB764442DC}" dt="2023-11-09T21:51:38.411" v="238"/>
          <ac:picMkLst>
            <pc:docMk/>
            <pc:sldMk cId="1646486309" sldId="528"/>
            <ac:picMk id="9" creationId="{CA1EA8A5-4AEA-8F76-7F9D-A7A297BDE4EC}"/>
          </ac:picMkLst>
        </pc:picChg>
        <pc:picChg chg="del">
          <ac:chgData name="Kareem Ahmed" userId="668b7c42-9793-4d96-80a6-ccc644a66bcf" providerId="ADAL" clId="{D7AFECCC-7C4C-44B8-8865-24AB764442DC}" dt="2023-11-09T20:51:00.819" v="208" actId="478"/>
          <ac:picMkLst>
            <pc:docMk/>
            <pc:sldMk cId="1646486309" sldId="528"/>
            <ac:picMk id="13" creationId="{EB7A5717-12E1-1F39-83BC-B24E7D150A67}"/>
          </ac:picMkLst>
        </pc:picChg>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pChg chg="mod">
          <ac:chgData name="Kareem Ahmed" userId="668b7c42-9793-4d96-80a6-ccc644a66bcf" providerId="ADAL" clId="{D7AFECCC-7C4C-44B8-8865-24AB764442DC}" dt="2023-11-09T20:50:10.538" v="204" actId="20577"/>
          <ac:spMkLst>
            <pc:docMk/>
            <pc:sldMk cId="1013318570" sldId="529"/>
            <ac:spMk id="48" creationId="{050976E4-0CF2-BA00-34CA-2F9419409B9E}"/>
          </ac:spMkLst>
        </pc:spChg>
        <pc:picChg chg="add del mod">
          <ac:chgData name="Kareem Ahmed" userId="668b7c42-9793-4d96-80a6-ccc644a66bcf" providerId="ADAL" clId="{D7AFECCC-7C4C-44B8-8865-24AB764442DC}" dt="2023-11-09T21:03:57.369" v="233"/>
          <ac:picMkLst>
            <pc:docMk/>
            <pc:sldMk cId="1013318570" sldId="529"/>
            <ac:picMk id="9" creationId="{B5173267-ABCA-7BC4-AF88-6327D6FB7706}"/>
          </ac:picMkLst>
        </pc:picChg>
        <pc:picChg chg="add del mod">
          <ac:chgData name="Kareem Ahmed" userId="668b7c42-9793-4d96-80a6-ccc644a66bcf" providerId="ADAL" clId="{D7AFECCC-7C4C-44B8-8865-24AB764442DC}" dt="2023-11-09T21:51:38.411" v="238"/>
          <ac:picMkLst>
            <pc:docMk/>
            <pc:sldMk cId="1013318570" sldId="529"/>
            <ac:picMk id="11" creationId="{F81B66EB-29A5-6BDA-D5C8-4FC668D186CF}"/>
          </ac:picMkLst>
        </pc:picChg>
        <pc:picChg chg="del">
          <ac:chgData name="Kareem Ahmed" userId="668b7c42-9793-4d96-80a6-ccc644a66bcf" providerId="ADAL" clId="{D7AFECCC-7C4C-44B8-8865-24AB764442DC}" dt="2023-11-09T20:51:03.875" v="209" actId="478"/>
          <ac:picMkLst>
            <pc:docMk/>
            <pc:sldMk cId="1013318570" sldId="529"/>
            <ac:picMk id="13" creationId="{EB7A5717-12E1-1F39-83BC-B24E7D150A67}"/>
          </ac:picMkLst>
        </pc:picChg>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8:13:05.828" v="1315"/>
      <pc:docMkLst>
        <pc:docMk/>
      </pc:docMkLst>
      <pc:sldChg chg="addSp delSp modSp mod modTransition modAnim">
        <pc:chgData name="Kareem Ahmed" userId="668b7c42-9793-4d96-80a6-ccc644a66bcf" providerId="ADAL" clId="{28E50700-6969-4769-B885-8EDC365F211D}" dt="2023-11-16T13:29:55.365" v="1188"/>
        <pc:sldMkLst>
          <pc:docMk/>
          <pc:sldMk cId="979261729" sldId="276"/>
        </pc:sldMkLst>
        <pc:spChg chg="mod">
          <ac:chgData name="Kareem Ahmed" userId="668b7c42-9793-4d96-80a6-ccc644a66bcf" providerId="ADAL" clId="{28E50700-6969-4769-B885-8EDC365F211D}" dt="2023-11-15T20:18:55.268" v="79" actId="1035"/>
          <ac:spMkLst>
            <pc:docMk/>
            <pc:sldMk cId="979261729" sldId="276"/>
            <ac:spMk id="3" creationId="{F9A80F9F-74DB-1D57-04E8-E20E92A09B0A}"/>
          </ac:spMkLst>
        </pc:spChg>
        <pc:spChg chg="mod">
          <ac:chgData name="Kareem Ahmed" userId="668b7c42-9793-4d96-80a6-ccc644a66bcf" providerId="ADAL" clId="{28E50700-6969-4769-B885-8EDC365F211D}" dt="2023-11-15T20:19:00.158" v="80" actId="1076"/>
          <ac:spMkLst>
            <pc:docMk/>
            <pc:sldMk cId="979261729" sldId="276"/>
            <ac:spMk id="4" creationId="{2A0093AB-51AE-B39B-C48E-5EAB2FE9BF64}"/>
          </ac:spMkLst>
        </pc:spChg>
        <pc:spChg chg="mod">
          <ac:chgData name="Kareem Ahmed" userId="668b7c42-9793-4d96-80a6-ccc644a66bcf" providerId="ADAL" clId="{28E50700-6969-4769-B885-8EDC365F211D}" dt="2023-11-15T20:18:55.268" v="79" actId="1035"/>
          <ac:spMkLst>
            <pc:docMk/>
            <pc:sldMk cId="979261729" sldId="276"/>
            <ac:spMk id="5" creationId="{3985EAE6-BFA6-766D-A032-077E4DCB399E}"/>
          </ac:spMkLst>
        </pc:spChg>
        <pc:spChg chg="mod">
          <ac:chgData name="Kareem Ahmed" userId="668b7c42-9793-4d96-80a6-ccc644a66bcf" providerId="ADAL" clId="{28E50700-6969-4769-B885-8EDC365F211D}" dt="2023-11-15T20:18:55.268" v="79" actId="1035"/>
          <ac:spMkLst>
            <pc:docMk/>
            <pc:sldMk cId="979261729" sldId="276"/>
            <ac:spMk id="6" creationId="{05E43288-C9C0-B2CA-0970-EB4E627B30CA}"/>
          </ac:spMkLst>
        </pc:spChg>
        <pc:spChg chg="mod">
          <ac:chgData name="Kareem Ahmed" userId="668b7c42-9793-4d96-80a6-ccc644a66bcf" providerId="ADAL" clId="{28E50700-6969-4769-B885-8EDC365F211D}" dt="2023-11-15T20:18:55.268" v="79" actId="1035"/>
          <ac:spMkLst>
            <pc:docMk/>
            <pc:sldMk cId="979261729" sldId="276"/>
            <ac:spMk id="10" creationId="{463D680D-A11B-0A8A-63D5-DD2C6F3FD516}"/>
          </ac:spMkLst>
        </pc:spChg>
        <pc:spChg chg="mod">
          <ac:chgData name="Kareem Ahmed" userId="668b7c42-9793-4d96-80a6-ccc644a66bcf" providerId="ADAL" clId="{28E50700-6969-4769-B885-8EDC365F211D}" dt="2023-11-15T20:19:34.342" v="89" actId="14100"/>
          <ac:spMkLst>
            <pc:docMk/>
            <pc:sldMk cId="979261729" sldId="276"/>
            <ac:spMk id="25" creationId="{2BC869EB-5623-4AA1-9123-4AF9DF916049}"/>
          </ac:spMkLst>
        </pc:spChg>
        <pc:spChg chg="mod">
          <ac:chgData name="Kareem Ahmed" userId="668b7c42-9793-4d96-80a6-ccc644a66bcf" providerId="ADAL" clId="{28E50700-6969-4769-B885-8EDC365F211D}" dt="2023-11-15T20:19:25.828" v="88" actId="20577"/>
          <ac:spMkLst>
            <pc:docMk/>
            <pc:sldMk cId="979261729" sldId="276"/>
            <ac:spMk id="48" creationId="{050976E4-0CF2-BA00-34CA-2F9419409B9E}"/>
          </ac:spMkLst>
        </pc:spChg>
        <pc:picChg chg="add del mod">
          <ac:chgData name="Kareem Ahmed" userId="668b7c42-9793-4d96-80a6-ccc644a66bcf" providerId="ADAL" clId="{28E50700-6969-4769-B885-8EDC365F211D}" dt="2023-11-16T13:03:13.577" v="1175"/>
          <ac:picMkLst>
            <pc:docMk/>
            <pc:sldMk cId="979261729" sldId="276"/>
            <ac:picMk id="11" creationId="{DDF3D671-DDEC-28FF-987F-3777B266D4EA}"/>
          </ac:picMkLst>
        </pc:picChg>
        <pc:picChg chg="add del mod">
          <ac:chgData name="Kareem Ahmed" userId="668b7c42-9793-4d96-80a6-ccc644a66bcf" providerId="ADAL" clId="{28E50700-6969-4769-B885-8EDC365F211D}" dt="2023-11-16T13:06:22.394" v="1180"/>
          <ac:picMkLst>
            <pc:docMk/>
            <pc:sldMk cId="979261729" sldId="276"/>
            <ac:picMk id="16" creationId="{295B5C5D-186D-0FB2-CAA6-FD74138917BA}"/>
          </ac:picMkLst>
        </pc:picChg>
        <pc:picChg chg="add del mod ord">
          <ac:chgData name="Kareem Ahmed" userId="668b7c42-9793-4d96-80a6-ccc644a66bcf" providerId="ADAL" clId="{28E50700-6969-4769-B885-8EDC365F211D}" dt="2023-11-16T13:08:55.926" v="1181"/>
          <ac:picMkLst>
            <pc:docMk/>
            <pc:sldMk cId="979261729" sldId="276"/>
            <ac:picMk id="19" creationId="{55DD1930-C735-C45E-B8BA-19468A9255A1}"/>
          </ac:picMkLst>
        </pc:picChg>
        <pc:picChg chg="add del mod">
          <ac:chgData name="Kareem Ahmed" userId="668b7c42-9793-4d96-80a6-ccc644a66bcf" providerId="ADAL" clId="{28E50700-6969-4769-B885-8EDC365F211D}" dt="2023-11-16T13:13:40.544" v="1183"/>
          <ac:picMkLst>
            <pc:docMk/>
            <pc:sldMk cId="979261729" sldId="276"/>
            <ac:picMk id="20" creationId="{EFA81576-AFB0-46AE-C0BC-226E331959EA}"/>
          </ac:picMkLst>
        </pc:picChg>
        <pc:picChg chg="add mod">
          <ac:chgData name="Kareem Ahmed" userId="668b7c42-9793-4d96-80a6-ccc644a66bcf" providerId="ADAL" clId="{28E50700-6969-4769-B885-8EDC365F211D}" dt="2023-11-16T13:29:55.365" v="1188"/>
          <ac:picMkLst>
            <pc:docMk/>
            <pc:sldMk cId="979261729" sldId="276"/>
            <ac:picMk id="24" creationId="{77953672-0132-FBAF-6839-B74E33DB96A0}"/>
          </ac:picMkLst>
        </pc:picChg>
      </pc:sldChg>
      <pc:sldChg chg="addSp delSp modSp mod modTransition delAnim modAnim">
        <pc:chgData name="Kareem Ahmed" userId="668b7c42-9793-4d96-80a6-ccc644a66bcf" providerId="ADAL" clId="{28E50700-6969-4769-B885-8EDC365F211D}" dt="2023-11-16T13:29:55.365" v="1188"/>
        <pc:sldMkLst>
          <pc:docMk/>
          <pc:sldMk cId="701632073" sldId="303"/>
        </pc:sldMkLst>
        <pc:spChg chg="mod">
          <ac:chgData name="Kareem Ahmed" userId="668b7c42-9793-4d96-80a6-ccc644a66bcf" providerId="ADAL" clId="{28E50700-6969-4769-B885-8EDC365F211D}" dt="2023-11-15T19:29:26.786" v="3" actId="20577"/>
          <ac:spMkLst>
            <pc:docMk/>
            <pc:sldMk cId="701632073" sldId="303"/>
            <ac:spMk id="10" creationId="{844810E4-E8A9-2051-4D02-31024B944D7B}"/>
          </ac:spMkLst>
        </pc:spChg>
        <pc:picChg chg="add del mod">
          <ac:chgData name="Kareem Ahmed" userId="668b7c42-9793-4d96-80a6-ccc644a66bcf" providerId="ADAL" clId="{28E50700-6969-4769-B885-8EDC365F211D}" dt="2023-11-16T12:43:24.519" v="1167"/>
          <ac:picMkLst>
            <pc:docMk/>
            <pc:sldMk cId="701632073" sldId="303"/>
            <ac:picMk id="11" creationId="{86D80FAC-92E1-759E-EFCB-F7F7C746AEB8}"/>
          </ac:picMkLst>
        </pc:picChg>
        <pc:picChg chg="add del mod ord">
          <ac:chgData name="Kareem Ahmed" userId="668b7c42-9793-4d96-80a6-ccc644a66bcf" providerId="ADAL" clId="{28E50700-6969-4769-B885-8EDC365F211D}" dt="2023-11-16T12:43:42.856" v="1168"/>
          <ac:picMkLst>
            <pc:docMk/>
            <pc:sldMk cId="701632073" sldId="303"/>
            <ac:picMk id="18" creationId="{BA99FF1A-EB1E-7EF5-3099-DC81EC226C0D}"/>
          </ac:picMkLst>
        </pc:picChg>
        <pc:picChg chg="add del mod">
          <ac:chgData name="Kareem Ahmed" userId="668b7c42-9793-4d96-80a6-ccc644a66bcf" providerId="ADAL" clId="{28E50700-6969-4769-B885-8EDC365F211D}" dt="2023-11-16T13:03:13.577" v="1175"/>
          <ac:picMkLst>
            <pc:docMk/>
            <pc:sldMk cId="701632073" sldId="303"/>
            <ac:picMk id="19" creationId="{E5F48786-6669-91FB-255B-6AF0A412F470}"/>
          </ac:picMkLst>
        </pc:picChg>
        <pc:picChg chg="add del mod">
          <ac:chgData name="Kareem Ahmed" userId="668b7c42-9793-4d96-80a6-ccc644a66bcf" providerId="ADAL" clId="{28E50700-6969-4769-B885-8EDC365F211D}" dt="2023-11-16T13:13:40.544" v="1183"/>
          <ac:picMkLst>
            <pc:docMk/>
            <pc:sldMk cId="701632073" sldId="303"/>
            <ac:picMk id="26" creationId="{346EA073-E0D5-7FDC-AFDE-C167930D17A2}"/>
          </ac:picMkLst>
        </pc:picChg>
        <pc:picChg chg="add del mod">
          <ac:chgData name="Kareem Ahmed" userId="668b7c42-9793-4d96-80a6-ccc644a66bcf" providerId="ADAL" clId="{28E50700-6969-4769-B885-8EDC365F211D}" dt="2023-11-16T13:15:09.961" v="1185" actId="478"/>
          <ac:picMkLst>
            <pc:docMk/>
            <pc:sldMk cId="701632073" sldId="303"/>
            <ac:picMk id="32" creationId="{16F89AC1-1276-7B84-7096-7BFE851D74DE}"/>
          </ac:picMkLst>
        </pc:picChg>
        <pc:picChg chg="add del mod">
          <ac:chgData name="Kareem Ahmed" userId="668b7c42-9793-4d96-80a6-ccc644a66bcf" providerId="ADAL" clId="{28E50700-6969-4769-B885-8EDC365F211D}" dt="2023-11-16T13:29:55.365" v="1188"/>
          <ac:picMkLst>
            <pc:docMk/>
            <pc:sldMk cId="701632073" sldId="303"/>
            <ac:picMk id="36" creationId="{FE81AB9A-3BB7-C2AF-15E8-14E979605844}"/>
          </ac:picMkLst>
        </pc:picChg>
        <pc:picChg chg="add mod">
          <ac:chgData name="Kareem Ahmed" userId="668b7c42-9793-4d96-80a6-ccc644a66bcf" providerId="ADAL" clId="{28E50700-6969-4769-B885-8EDC365F211D}" dt="2023-11-16T13:29:55.365" v="1188"/>
          <ac:picMkLst>
            <pc:docMk/>
            <pc:sldMk cId="701632073" sldId="303"/>
            <ac:picMk id="37" creationId="{3546151D-7488-AE31-9FFE-1B7D23DC9EB3}"/>
          </ac:picMkLst>
        </pc:picChg>
      </pc:sldChg>
      <pc:sldChg chg="addSp delSp modSp mod modTransition modAnim">
        <pc:chgData name="Kareem Ahmed" userId="668b7c42-9793-4d96-80a6-ccc644a66bcf" providerId="ADAL" clId="{28E50700-6969-4769-B885-8EDC365F211D}" dt="2023-11-16T13:29:55.365" v="1188"/>
        <pc:sldMkLst>
          <pc:docMk/>
          <pc:sldMk cId="2569408148" sldId="313"/>
        </pc:sldMkLst>
        <pc:spChg chg="mod">
          <ac:chgData name="Kareem Ahmed" userId="668b7c42-9793-4d96-80a6-ccc644a66bcf" providerId="ADAL" clId="{28E50700-6969-4769-B885-8EDC365F211D}" dt="2023-11-15T23:12:48.890" v="1161" actId="1036"/>
          <ac:spMkLst>
            <pc:docMk/>
            <pc:sldMk cId="2569408148" sldId="313"/>
            <ac:spMk id="31" creationId="{4527402C-3F97-690D-9C20-A459E375AEB7}"/>
          </ac:spMkLst>
        </pc:spChg>
        <pc:picChg chg="add del mod">
          <ac:chgData name="Kareem Ahmed" userId="668b7c42-9793-4d96-80a6-ccc644a66bcf" providerId="ADAL" clId="{28E50700-6969-4769-B885-8EDC365F211D}" dt="2023-11-16T13:03:13.577" v="1175"/>
          <ac:picMkLst>
            <pc:docMk/>
            <pc:sldMk cId="2569408148" sldId="313"/>
            <ac:picMk id="9" creationId="{7A6544E3-A9FF-57F6-5642-F6AB779ACCE7}"/>
          </ac:picMkLst>
        </pc:picChg>
        <pc:picChg chg="add del mod">
          <ac:chgData name="Kareem Ahmed" userId="668b7c42-9793-4d96-80a6-ccc644a66bcf" providerId="ADAL" clId="{28E50700-6969-4769-B885-8EDC365F211D}" dt="2023-11-16T13:13:40.544" v="1183"/>
          <ac:picMkLst>
            <pc:docMk/>
            <pc:sldMk cId="2569408148" sldId="313"/>
            <ac:picMk id="14" creationId="{7B2EE32C-129F-64AF-F63B-7D7E5D4743A8}"/>
          </ac:picMkLst>
        </pc:picChg>
        <pc:picChg chg="add mod">
          <ac:chgData name="Kareem Ahmed" userId="668b7c42-9793-4d96-80a6-ccc644a66bcf" providerId="ADAL" clId="{28E50700-6969-4769-B885-8EDC365F211D}" dt="2023-11-16T13:29:55.365" v="1188"/>
          <ac:picMkLst>
            <pc:docMk/>
            <pc:sldMk cId="2569408148" sldId="313"/>
            <ac:picMk id="18" creationId="{84F593B5-60F5-C5D0-E244-944234704015}"/>
          </ac:picMkLst>
        </pc:picChg>
      </pc:sldChg>
      <pc:sldChg chg="addSp modSp modTransition">
        <pc:chgData name="Kareem Ahmed" userId="668b7c42-9793-4d96-80a6-ccc644a66bcf" providerId="ADAL" clId="{28E50700-6969-4769-B885-8EDC365F211D}" dt="2023-11-16T18:13:05.828" v="1315"/>
        <pc:sldMkLst>
          <pc:docMk/>
          <pc:sldMk cId="2269687913" sldId="349"/>
        </pc:sldMkLst>
        <pc:picChg chg="add mod">
          <ac:chgData name="Kareem Ahmed" userId="668b7c42-9793-4d96-80a6-ccc644a66bcf" providerId="ADAL" clId="{28E50700-6969-4769-B885-8EDC365F211D}" dt="2023-11-16T18:13:05.828" v="1315"/>
          <ac:picMkLst>
            <pc:docMk/>
            <pc:sldMk cId="2269687913" sldId="349"/>
            <ac:picMk id="4" creationId="{ED3F0FD5-076F-433C-9F44-F4FA2D8EF6F4}"/>
          </ac:picMkLst>
        </pc:picChg>
      </pc:sldChg>
      <pc:sldChg chg="addSp delSp modSp mod modTransition modAnim">
        <pc:chgData name="Kareem Ahmed" userId="668b7c42-9793-4d96-80a6-ccc644a66bcf" providerId="ADAL" clId="{28E50700-6969-4769-B885-8EDC365F211D}" dt="2023-11-16T13:29:55.365" v="1188"/>
        <pc:sldMkLst>
          <pc:docMk/>
          <pc:sldMk cId="1196546686" sldId="481"/>
        </pc:sldMkLst>
        <pc:spChg chg="mod">
          <ac:chgData name="Kareem Ahmed" userId="668b7c42-9793-4d96-80a6-ccc644a66bcf" providerId="ADAL" clId="{28E50700-6969-4769-B885-8EDC365F211D}" dt="2023-11-15T20:08:31.104" v="9" actId="1076"/>
          <ac:spMkLst>
            <pc:docMk/>
            <pc:sldMk cId="1196546686" sldId="481"/>
            <ac:spMk id="3" creationId="{F9A80F9F-74DB-1D57-04E8-E20E92A09B0A}"/>
          </ac:spMkLst>
        </pc:spChg>
        <pc:picChg chg="add mod">
          <ac:chgData name="Kareem Ahmed" userId="668b7c42-9793-4d96-80a6-ccc644a66bcf" providerId="ADAL" clId="{28E50700-6969-4769-B885-8EDC365F211D}" dt="2023-11-15T20:09:32.806" v="14" actId="1076"/>
          <ac:picMkLst>
            <pc:docMk/>
            <pc:sldMk cId="1196546686" sldId="481"/>
            <ac:picMk id="2" creationId="{4812A390-D23B-C28D-C971-52DF3654A532}"/>
          </ac:picMkLst>
        </pc:picChg>
        <pc:picChg chg="add del mod">
          <ac:chgData name="Kareem Ahmed" userId="668b7c42-9793-4d96-80a6-ccc644a66bcf" providerId="ADAL" clId="{28E50700-6969-4769-B885-8EDC365F211D}" dt="2023-11-16T13:03:13.577" v="1175"/>
          <ac:picMkLst>
            <pc:docMk/>
            <pc:sldMk cId="1196546686" sldId="481"/>
            <ac:picMk id="9" creationId="{C5C21F7A-EDEF-DD08-D41A-87CF57DE7924}"/>
          </ac:picMkLst>
        </pc:picChg>
        <pc:picChg chg="add del mod">
          <ac:chgData name="Kareem Ahmed" userId="668b7c42-9793-4d96-80a6-ccc644a66bcf" providerId="ADAL" clId="{28E50700-6969-4769-B885-8EDC365F211D}" dt="2023-11-16T13:13:40.544" v="1183"/>
          <ac:picMkLst>
            <pc:docMk/>
            <pc:sldMk cId="1196546686" sldId="481"/>
            <ac:picMk id="13" creationId="{1E9872A9-7C00-7AB5-596F-82DF57C8DE0E}"/>
          </ac:picMkLst>
        </pc:picChg>
        <pc:picChg chg="add mod">
          <ac:chgData name="Kareem Ahmed" userId="668b7c42-9793-4d96-80a6-ccc644a66bcf" providerId="ADAL" clId="{28E50700-6969-4769-B885-8EDC365F211D}" dt="2023-11-16T13:29:55.365" v="1188"/>
          <ac:picMkLst>
            <pc:docMk/>
            <pc:sldMk cId="1196546686" sldId="481"/>
            <ac:picMk id="18" creationId="{E577208E-7B49-066C-1E61-5D70A95A75CC}"/>
          </ac:picMkLst>
        </pc:picChg>
        <pc:picChg chg="del">
          <ac:chgData name="Kareem Ahmed" userId="668b7c42-9793-4d96-80a6-ccc644a66bcf" providerId="ADAL" clId="{28E50700-6969-4769-B885-8EDC365F211D}" dt="2023-11-15T20:09:24.807" v="10" actId="478"/>
          <ac:picMkLst>
            <pc:docMk/>
            <pc:sldMk cId="1196546686" sldId="481"/>
            <ac:picMk id="1026" creationId="{BE5066BD-7735-8BCD-B127-E97B6F5ECC44}"/>
          </ac:picMkLst>
        </pc:picChg>
      </pc:sldChg>
      <pc:sldChg chg="addSp delSp modSp mod modTransition modAnim">
        <pc:chgData name="Kareem Ahmed" userId="668b7c42-9793-4d96-80a6-ccc644a66bcf" providerId="ADAL" clId="{28E50700-6969-4769-B885-8EDC365F211D}" dt="2023-11-16T13:29:55.365" v="1188"/>
        <pc:sldMkLst>
          <pc:docMk/>
          <pc:sldMk cId="3127011209" sldId="482"/>
        </pc:sldMkLst>
        <pc:spChg chg="mod">
          <ac:chgData name="Kareem Ahmed" userId="668b7c42-9793-4d96-80a6-ccc644a66bcf" providerId="ADAL" clId="{28E50700-6969-4769-B885-8EDC365F211D}" dt="2023-11-15T20:26:31.589" v="150" actId="1035"/>
          <ac:spMkLst>
            <pc:docMk/>
            <pc:sldMk cId="3127011209" sldId="482"/>
            <ac:spMk id="3" creationId="{F9A80F9F-74DB-1D57-04E8-E20E92A09B0A}"/>
          </ac:spMkLst>
        </pc:spChg>
        <pc:spChg chg="mod">
          <ac:chgData name="Kareem Ahmed" userId="668b7c42-9793-4d96-80a6-ccc644a66bcf" providerId="ADAL" clId="{28E50700-6969-4769-B885-8EDC365F211D}" dt="2023-11-15T20:26:31.589" v="150" actId="1035"/>
          <ac:spMkLst>
            <pc:docMk/>
            <pc:sldMk cId="3127011209" sldId="482"/>
            <ac:spMk id="5" creationId="{3985EAE6-BFA6-766D-A032-077E4DCB399E}"/>
          </ac:spMkLst>
        </pc:spChg>
        <pc:spChg chg="mod">
          <ac:chgData name="Kareem Ahmed" userId="668b7c42-9793-4d96-80a6-ccc644a66bcf" providerId="ADAL" clId="{28E50700-6969-4769-B885-8EDC365F211D}" dt="2023-11-15T20:26:31.589" v="150" actId="1035"/>
          <ac:spMkLst>
            <pc:docMk/>
            <pc:sldMk cId="3127011209" sldId="482"/>
            <ac:spMk id="6" creationId="{05E43288-C9C0-B2CA-0970-EB4E627B30CA}"/>
          </ac:spMkLst>
        </pc:spChg>
        <pc:spChg chg="mod">
          <ac:chgData name="Kareem Ahmed" userId="668b7c42-9793-4d96-80a6-ccc644a66bcf" providerId="ADAL" clId="{28E50700-6969-4769-B885-8EDC365F211D}" dt="2023-11-15T20:26:31.589" v="150" actId="1035"/>
          <ac:spMkLst>
            <pc:docMk/>
            <pc:sldMk cId="3127011209" sldId="482"/>
            <ac:spMk id="10" creationId="{463D680D-A11B-0A8A-63D5-DD2C6F3FD516}"/>
          </ac:spMkLst>
        </pc:spChg>
        <pc:spChg chg="mod">
          <ac:chgData name="Kareem Ahmed" userId="668b7c42-9793-4d96-80a6-ccc644a66bcf" providerId="ADAL" clId="{28E50700-6969-4769-B885-8EDC365F211D}" dt="2023-11-15T20:26:41.173" v="151" actId="14100"/>
          <ac:spMkLst>
            <pc:docMk/>
            <pc:sldMk cId="3127011209" sldId="482"/>
            <ac:spMk id="25" creationId="{2BC869EB-5623-4AA1-9123-4AF9DF916049}"/>
          </ac:spMkLst>
        </pc:spChg>
        <pc:spChg chg="mod">
          <ac:chgData name="Kareem Ahmed" userId="668b7c42-9793-4d96-80a6-ccc644a66bcf" providerId="ADAL" clId="{28E50700-6969-4769-B885-8EDC365F211D}" dt="2023-11-16T12:54:47.570" v="1173" actId="20577"/>
          <ac:spMkLst>
            <pc:docMk/>
            <pc:sldMk cId="3127011209" sldId="482"/>
            <ac:spMk id="48" creationId="{050976E4-0CF2-BA00-34CA-2F9419409B9E}"/>
          </ac:spMkLst>
        </pc:spChg>
        <pc:picChg chg="add del mod">
          <ac:chgData name="Kareem Ahmed" userId="668b7c42-9793-4d96-80a6-ccc644a66bcf" providerId="ADAL" clId="{28E50700-6969-4769-B885-8EDC365F211D}" dt="2023-11-16T13:03:13.577" v="1175"/>
          <ac:picMkLst>
            <pc:docMk/>
            <pc:sldMk cId="3127011209" sldId="482"/>
            <ac:picMk id="11" creationId="{1F83EE6A-7F58-EF79-D312-1562FC8125D7}"/>
          </ac:picMkLst>
        </pc:picChg>
        <pc:picChg chg="add mod">
          <ac:chgData name="Kareem Ahmed" userId="668b7c42-9793-4d96-80a6-ccc644a66bcf" providerId="ADAL" clId="{28E50700-6969-4769-B885-8EDC365F211D}" dt="2023-11-16T13:29:55.365" v="1188"/>
          <ac:picMkLst>
            <pc:docMk/>
            <pc:sldMk cId="3127011209" sldId="482"/>
            <ac:picMk id="15" creationId="{2EC16A80-05FA-CCDD-B7C9-852EA75B83D3}"/>
          </ac:picMkLst>
        </pc:picChg>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pc:chgData name="Kareem Ahmed" userId="668b7c42-9793-4d96-80a6-ccc644a66bcf" providerId="ADAL" clId="{28E50700-6969-4769-B885-8EDC365F211D}" dt="2023-11-16T18:13:05.828" v="1315"/>
        <pc:sldMkLst>
          <pc:docMk/>
          <pc:sldMk cId="879157247" sldId="522"/>
        </pc:sldMkLst>
        <pc:spChg chg="del">
          <ac:chgData name="Kareem Ahmed" userId="668b7c42-9793-4d96-80a6-ccc644a66bcf" providerId="ADAL" clId="{28E50700-6969-4769-B885-8EDC365F211D}" dt="2023-11-15T23:13:28.744" v="1162" actId="478"/>
          <ac:spMkLst>
            <pc:docMk/>
            <pc:sldMk cId="879157247" sldId="522"/>
            <ac:spMk id="2" creationId="{E45A0C70-EE12-061C-8707-644322417B6D}"/>
          </ac:spMkLst>
        </pc:spChg>
        <pc:spChg chg="add mod">
          <ac:chgData name="Kareem Ahmed" userId="668b7c42-9793-4d96-80a6-ccc644a66bcf" providerId="ADAL" clId="{28E50700-6969-4769-B885-8EDC365F211D}" dt="2023-11-15T23:13:33.677" v="1164" actId="1076"/>
          <ac:spMkLst>
            <pc:docMk/>
            <pc:sldMk cId="879157247" sldId="522"/>
            <ac:spMk id="5" creationId="{07CDED00-450F-C139-B76A-915FDDB36C0D}"/>
          </ac:spMkLst>
        </pc:spChg>
        <pc:picChg chg="add mod">
          <ac:chgData name="Kareem Ahmed" userId="668b7c42-9793-4d96-80a6-ccc644a66bcf" providerId="ADAL" clId="{28E50700-6969-4769-B885-8EDC365F211D}" dt="2023-11-16T18:13:05.828" v="1315"/>
          <ac:picMkLst>
            <pc:docMk/>
            <pc:sldMk cId="879157247" sldId="522"/>
            <ac:picMk id="9" creationId="{FDC4E4C3-5635-5758-9886-3706E186E00D}"/>
          </ac:picMkLst>
        </pc:picChg>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3:29:55.365" v="1188"/>
        <pc:sldMkLst>
          <pc:docMk/>
          <pc:sldMk cId="1508736225" sldId="530"/>
        </pc:sldMkLst>
        <pc:spChg chg="mod">
          <ac:chgData name="Kareem Ahmed" userId="668b7c42-9793-4d96-80a6-ccc644a66bcf" providerId="ADAL" clId="{28E50700-6969-4769-B885-8EDC365F211D}" dt="2023-11-15T22:03:39.837" v="577" actId="20577"/>
          <ac:spMkLst>
            <pc:docMk/>
            <pc:sldMk cId="1508736225" sldId="530"/>
            <ac:spMk id="48" creationId="{050976E4-0CF2-BA00-34CA-2F9419409B9E}"/>
          </ac:spMkLst>
        </pc:spChg>
        <pc:picChg chg="add del mod">
          <ac:chgData name="Kareem Ahmed" userId="668b7c42-9793-4d96-80a6-ccc644a66bcf" providerId="ADAL" clId="{28E50700-6969-4769-B885-8EDC365F211D}" dt="2023-11-16T13:03:13.577" v="1175"/>
          <ac:picMkLst>
            <pc:docMk/>
            <pc:sldMk cId="1508736225" sldId="530"/>
            <ac:picMk id="11" creationId="{B922FA14-4F7F-63D2-6D3A-FE1EDF10F5A7}"/>
          </ac:picMkLst>
        </pc:picChg>
        <pc:picChg chg="add del mod">
          <ac:chgData name="Kareem Ahmed" userId="668b7c42-9793-4d96-80a6-ccc644a66bcf" providerId="ADAL" clId="{28E50700-6969-4769-B885-8EDC365F211D}" dt="2023-11-16T13:13:40.544" v="1183"/>
          <ac:picMkLst>
            <pc:docMk/>
            <pc:sldMk cId="1508736225" sldId="530"/>
            <ac:picMk id="19" creationId="{C65AB4BC-EB58-347C-3DAF-BEC97A16B027}"/>
          </ac:picMkLst>
        </pc:picChg>
        <pc:picChg chg="add mod">
          <ac:chgData name="Kareem Ahmed" userId="668b7c42-9793-4d96-80a6-ccc644a66bcf" providerId="ADAL" clId="{28E50700-6969-4769-B885-8EDC365F211D}" dt="2023-11-16T13:29:55.365" v="1188"/>
          <ac:picMkLst>
            <pc:docMk/>
            <pc:sldMk cId="1508736225" sldId="530"/>
            <ac:picMk id="23" creationId="{A06E458A-0F16-3DEF-27BC-5903097E1B2A}"/>
          </ac:picMkLst>
        </pc:picChg>
      </pc:sldChg>
      <pc:sldChg chg="addSp modSp add mod modTransition">
        <pc:chgData name="Kareem Ahmed" userId="668b7c42-9793-4d96-80a6-ccc644a66bcf" providerId="ADAL" clId="{28E50700-6969-4769-B885-8EDC365F211D}" dt="2023-11-16T13:38:48.684" v="1189"/>
        <pc:sldMkLst>
          <pc:docMk/>
          <pc:sldMk cId="1720093738" sldId="531"/>
        </pc:sldMkLst>
        <pc:spChg chg="mod">
          <ac:chgData name="Kareem Ahmed" userId="668b7c42-9793-4d96-80a6-ccc644a66bcf" providerId="ADAL" clId="{28E50700-6969-4769-B885-8EDC365F211D}" dt="2023-11-15T20:47:31.419" v="248" actId="14100"/>
          <ac:spMkLst>
            <pc:docMk/>
            <pc:sldMk cId="1720093738" sldId="531"/>
            <ac:spMk id="25" creationId="{2BC869EB-5623-4AA1-9123-4AF9DF916049}"/>
          </ac:spMkLst>
        </pc:spChg>
        <pc:spChg chg="mod">
          <ac:chgData name="Kareem Ahmed" userId="668b7c42-9793-4d96-80a6-ccc644a66bcf" providerId="ADAL" clId="{28E50700-6969-4769-B885-8EDC365F211D}" dt="2023-11-15T20:47:35.631" v="261" actId="1035"/>
          <ac:spMkLst>
            <pc:docMk/>
            <pc:sldMk cId="1720093738" sldId="531"/>
            <ac:spMk id="48" creationId="{050976E4-0CF2-BA00-34CA-2F9419409B9E}"/>
          </ac:spMkLst>
        </pc:spChg>
        <pc:picChg chg="add mod">
          <ac:chgData name="Kareem Ahmed" userId="668b7c42-9793-4d96-80a6-ccc644a66bcf" providerId="ADAL" clId="{28E50700-6969-4769-B885-8EDC365F211D}" dt="2023-11-16T13:38:48.684" v="1189"/>
          <ac:picMkLst>
            <pc:docMk/>
            <pc:sldMk cId="1720093738" sldId="531"/>
            <ac:picMk id="12" creationId="{E26606D7-356C-F545-4DD6-96F9ADC26F20}"/>
          </ac:picMkLst>
        </pc:picChg>
      </pc:sldChg>
      <pc:sldChg chg="addSp delSp modSp add mod modTransition modAnim">
        <pc:chgData name="Kareem Ahmed" userId="668b7c42-9793-4d96-80a6-ccc644a66bcf" providerId="ADAL" clId="{28E50700-6969-4769-B885-8EDC365F211D}" dt="2023-11-16T13:29:55.365" v="1188"/>
        <pc:sldMkLst>
          <pc:docMk/>
          <pc:sldMk cId="2416371163" sldId="532"/>
        </pc:sldMkLst>
        <pc:spChg chg="del">
          <ac:chgData name="Kareem Ahmed" userId="668b7c42-9793-4d96-80a6-ccc644a66bcf" providerId="ADAL" clId="{28E50700-6969-4769-B885-8EDC365F211D}" dt="2023-11-15T20:34:21.183" v="192" actId="478"/>
          <ac:spMkLst>
            <pc:docMk/>
            <pc:sldMk cId="2416371163" sldId="532"/>
            <ac:spMk id="48" creationId="{050976E4-0CF2-BA00-34CA-2F9419409B9E}"/>
          </ac:spMkLst>
        </pc:spChg>
        <pc:picChg chg="add mod modCrop">
          <ac:chgData name="Kareem Ahmed" userId="668b7c42-9793-4d96-80a6-ccc644a66bcf" providerId="ADAL" clId="{28E50700-6969-4769-B885-8EDC365F211D}" dt="2023-11-15T20:36:31.938" v="229" actId="1038"/>
          <ac:picMkLst>
            <pc:docMk/>
            <pc:sldMk cId="2416371163" sldId="532"/>
            <ac:picMk id="8" creationId="{EC30C75D-44CB-C0E5-0D40-A22FD4E8DA4E}"/>
          </ac:picMkLst>
        </pc:picChg>
        <pc:picChg chg="add mod modCrop">
          <ac:chgData name="Kareem Ahmed" userId="668b7c42-9793-4d96-80a6-ccc644a66bcf" providerId="ADAL" clId="{28E50700-6969-4769-B885-8EDC365F211D}" dt="2023-11-15T20:36:13.949" v="211" actId="14100"/>
          <ac:picMkLst>
            <pc:docMk/>
            <pc:sldMk cId="2416371163" sldId="532"/>
            <ac:picMk id="11" creationId="{318CE7F4-7C91-97A8-49B4-E73B96940981}"/>
          </ac:picMkLst>
        </pc:picChg>
        <pc:picChg chg="add del mod">
          <ac:chgData name="Kareem Ahmed" userId="668b7c42-9793-4d96-80a6-ccc644a66bcf" providerId="ADAL" clId="{28E50700-6969-4769-B885-8EDC365F211D}" dt="2023-11-16T13:03:13.577" v="1175"/>
          <ac:picMkLst>
            <pc:docMk/>
            <pc:sldMk cId="2416371163" sldId="532"/>
            <ac:picMk id="12" creationId="{B55295AD-7467-520A-5D9B-C36BDA8A3436}"/>
          </ac:picMkLst>
        </pc:picChg>
        <pc:picChg chg="add mod">
          <ac:chgData name="Kareem Ahmed" userId="668b7c42-9793-4d96-80a6-ccc644a66bcf" providerId="ADAL" clId="{28E50700-6969-4769-B885-8EDC365F211D}" dt="2023-11-16T13:29:55.365" v="1188"/>
          <ac:picMkLst>
            <pc:docMk/>
            <pc:sldMk cId="2416371163" sldId="532"/>
            <ac:picMk id="16" creationId="{7B2C0591-7416-242D-EDA6-C07999562D3E}"/>
          </ac:picMkLst>
        </pc:picChg>
      </pc:sldChg>
      <pc:sldChg chg="addSp delSp modSp add mod modTransition">
        <pc:chgData name="Kareem Ahmed" userId="668b7c42-9793-4d96-80a6-ccc644a66bcf" providerId="ADAL" clId="{28E50700-6969-4769-B885-8EDC365F211D}" dt="2023-11-16T13:38:48.684" v="1189"/>
        <pc:sldMkLst>
          <pc:docMk/>
          <pc:sldMk cId="848718665" sldId="533"/>
        </pc:sldMkLst>
        <pc:picChg chg="del">
          <ac:chgData name="Kareem Ahmed" userId="668b7c42-9793-4d96-80a6-ccc644a66bcf" providerId="ADAL" clId="{28E50700-6969-4769-B885-8EDC365F211D}" dt="2023-11-15T20:48:28.142" v="263" actId="478"/>
          <ac:picMkLst>
            <pc:docMk/>
            <pc:sldMk cId="848718665" sldId="533"/>
            <ac:picMk id="8" creationId="{EC30C75D-44CB-C0E5-0D40-A22FD4E8DA4E}"/>
          </ac:picMkLst>
        </pc:picChg>
        <pc:picChg chg="add mod modCrop">
          <ac:chgData name="Kareem Ahmed" userId="668b7c42-9793-4d96-80a6-ccc644a66bcf" providerId="ADAL" clId="{28E50700-6969-4769-B885-8EDC365F211D}" dt="2023-11-15T20:49:14.387" v="275" actId="1076"/>
          <ac:picMkLst>
            <pc:docMk/>
            <pc:sldMk cId="848718665" sldId="533"/>
            <ac:picMk id="9" creationId="{D0ED8874-4C29-9C45-7B76-C8A399D84392}"/>
          </ac:picMkLst>
        </pc:picChg>
        <pc:picChg chg="del">
          <ac:chgData name="Kareem Ahmed" userId="668b7c42-9793-4d96-80a6-ccc644a66bcf" providerId="ADAL" clId="{28E50700-6969-4769-B885-8EDC365F211D}" dt="2023-11-15T20:48:29.639" v="264" actId="478"/>
          <ac:picMkLst>
            <pc:docMk/>
            <pc:sldMk cId="848718665" sldId="533"/>
            <ac:picMk id="11" creationId="{318CE7F4-7C91-97A8-49B4-E73B96940981}"/>
          </ac:picMkLst>
        </pc:picChg>
        <pc:picChg chg="add mod">
          <ac:chgData name="Kareem Ahmed" userId="668b7c42-9793-4d96-80a6-ccc644a66bcf" providerId="ADAL" clId="{28E50700-6969-4769-B885-8EDC365F211D}" dt="2023-11-16T13:38:48.684" v="1189"/>
          <ac:picMkLst>
            <pc:docMk/>
            <pc:sldMk cId="848718665" sldId="533"/>
            <ac:picMk id="12" creationId="{11E95FD1-EDC9-30B6-DF72-3B588659C3E0}"/>
          </ac:picMkLst>
        </pc:picChg>
      </pc:sldChg>
      <pc:sldChg chg="addSp modSp add mod modTransition">
        <pc:chgData name="Kareem Ahmed" userId="668b7c42-9793-4d96-80a6-ccc644a66bcf" providerId="ADAL" clId="{28E50700-6969-4769-B885-8EDC365F211D}" dt="2023-11-16T13:49:18.876" v="1190"/>
        <pc:sldMkLst>
          <pc:docMk/>
          <pc:sldMk cId="4288553142" sldId="534"/>
        </pc:sldMkLst>
        <pc:spChg chg="mod">
          <ac:chgData name="Kareem Ahmed" userId="668b7c42-9793-4d96-80a6-ccc644a66bcf" providerId="ADAL" clId="{28E50700-6969-4769-B885-8EDC365F211D}" dt="2023-11-15T20:50:26.667" v="296" actId="14100"/>
          <ac:spMkLst>
            <pc:docMk/>
            <pc:sldMk cId="4288553142" sldId="534"/>
            <ac:spMk id="25" creationId="{2BC869EB-5623-4AA1-9123-4AF9DF916049}"/>
          </ac:spMkLst>
        </pc:spChg>
        <pc:spChg chg="mod">
          <ac:chgData name="Kareem Ahmed" userId="668b7c42-9793-4d96-80a6-ccc644a66bcf" providerId="ADAL" clId="{28E50700-6969-4769-B885-8EDC365F211D}" dt="2023-11-15T20:50:19.860" v="295" actId="20577"/>
          <ac:spMkLst>
            <pc:docMk/>
            <pc:sldMk cId="4288553142" sldId="534"/>
            <ac:spMk id="48" creationId="{050976E4-0CF2-BA00-34CA-2F9419409B9E}"/>
          </ac:spMkLst>
        </pc:spChg>
        <pc:picChg chg="add mod">
          <ac:chgData name="Kareem Ahmed" userId="668b7c42-9793-4d96-80a6-ccc644a66bcf" providerId="ADAL" clId="{28E50700-6969-4769-B885-8EDC365F211D}" dt="2023-11-16T13:49:18.876" v="1190"/>
          <ac:picMkLst>
            <pc:docMk/>
            <pc:sldMk cId="4288553142" sldId="534"/>
            <ac:picMk id="11" creationId="{8594D693-9F34-528E-E781-0C252BCAE586}"/>
          </ac:picMkLst>
        </pc:picChg>
      </pc:sldChg>
      <pc:sldChg chg="addSp modSp add mod modTransition">
        <pc:chgData name="Kareem Ahmed" userId="668b7c42-9793-4d96-80a6-ccc644a66bcf" providerId="ADAL" clId="{28E50700-6969-4769-B885-8EDC365F211D}" dt="2023-11-16T13:55:36.083" v="1191"/>
        <pc:sldMkLst>
          <pc:docMk/>
          <pc:sldMk cId="3559390888" sldId="535"/>
        </pc:sldMkLst>
        <pc:spChg chg="mod">
          <ac:chgData name="Kareem Ahmed" userId="668b7c42-9793-4d96-80a6-ccc644a66bcf" providerId="ADAL" clId="{28E50700-6969-4769-B885-8EDC365F211D}" dt="2023-11-15T20:57:38.292" v="316" actId="20577"/>
          <ac:spMkLst>
            <pc:docMk/>
            <pc:sldMk cId="3559390888" sldId="535"/>
            <ac:spMk id="48" creationId="{050976E4-0CF2-BA00-34CA-2F9419409B9E}"/>
          </ac:spMkLst>
        </pc:spChg>
        <pc:picChg chg="add mod">
          <ac:chgData name="Kareem Ahmed" userId="668b7c42-9793-4d96-80a6-ccc644a66bcf" providerId="ADAL" clId="{28E50700-6969-4769-B885-8EDC365F211D}" dt="2023-11-16T13:55:36.083" v="1191"/>
          <ac:picMkLst>
            <pc:docMk/>
            <pc:sldMk cId="3559390888" sldId="535"/>
            <ac:picMk id="13" creationId="{ABD4DB5E-59EA-F9F2-EE0D-636D93B53028}"/>
          </ac:picMkLst>
        </pc:picChg>
      </pc:sldChg>
      <pc:sldChg chg="addSp delSp modSp add mod modTransition">
        <pc:chgData name="Kareem Ahmed" userId="668b7c42-9793-4d96-80a6-ccc644a66bcf" providerId="ADAL" clId="{28E50700-6969-4769-B885-8EDC365F211D}" dt="2023-11-16T13:55:36.083" v="1191"/>
        <pc:sldMkLst>
          <pc:docMk/>
          <pc:sldMk cId="164002503" sldId="536"/>
        </pc:sldMkLst>
        <pc:spChg chg="del">
          <ac:chgData name="Kareem Ahmed" userId="668b7c42-9793-4d96-80a6-ccc644a66bcf" providerId="ADAL" clId="{28E50700-6969-4769-B885-8EDC365F211D}" dt="2023-11-15T20:59:40.003" v="318" actId="478"/>
          <ac:spMkLst>
            <pc:docMk/>
            <pc:sldMk cId="164002503" sldId="536"/>
            <ac:spMk id="48" creationId="{050976E4-0CF2-BA00-34CA-2F9419409B9E}"/>
          </ac:spMkLst>
        </pc:spChg>
        <pc:picChg chg="add mod modCrop">
          <ac:chgData name="Kareem Ahmed" userId="668b7c42-9793-4d96-80a6-ccc644a66bcf" providerId="ADAL" clId="{28E50700-6969-4769-B885-8EDC365F211D}" dt="2023-11-15T21:00:11.393" v="327" actId="1076"/>
          <ac:picMkLst>
            <pc:docMk/>
            <pc:sldMk cId="164002503" sldId="536"/>
            <ac:picMk id="8" creationId="{C4DDC061-EEC7-9401-3ADA-EEED4C4E4640}"/>
          </ac:picMkLst>
        </pc:picChg>
        <pc:picChg chg="add mod">
          <ac:chgData name="Kareem Ahmed" userId="668b7c42-9793-4d96-80a6-ccc644a66bcf" providerId="ADAL" clId="{28E50700-6969-4769-B885-8EDC365F211D}" dt="2023-11-16T13:55:36.083" v="1191"/>
          <ac:picMkLst>
            <pc:docMk/>
            <pc:sldMk cId="164002503" sldId="536"/>
            <ac:picMk id="12" creationId="{F36E1A7C-53E3-373E-D477-C625751F4A07}"/>
          </ac:picMkLst>
        </pc:picChg>
      </pc:sldChg>
      <pc:sldChg chg="addSp modSp add mod modTransition">
        <pc:chgData name="Kareem Ahmed" userId="668b7c42-9793-4d96-80a6-ccc644a66bcf" providerId="ADAL" clId="{28E50700-6969-4769-B885-8EDC365F211D}" dt="2023-11-16T14:01:35.751" v="1192"/>
        <pc:sldMkLst>
          <pc:docMk/>
          <pc:sldMk cId="2274479215" sldId="537"/>
        </pc:sldMkLst>
        <pc:spChg chg="mod">
          <ac:chgData name="Kareem Ahmed" userId="668b7c42-9793-4d96-80a6-ccc644a66bcf" providerId="ADAL" clId="{28E50700-6969-4769-B885-8EDC365F211D}" dt="2023-11-15T21:02:07.389" v="360" actId="20577"/>
          <ac:spMkLst>
            <pc:docMk/>
            <pc:sldMk cId="2274479215" sldId="537"/>
            <ac:spMk id="48" creationId="{050976E4-0CF2-BA00-34CA-2F9419409B9E}"/>
          </ac:spMkLst>
        </pc:spChg>
        <pc:picChg chg="add mod">
          <ac:chgData name="Kareem Ahmed" userId="668b7c42-9793-4d96-80a6-ccc644a66bcf" providerId="ADAL" clId="{28E50700-6969-4769-B885-8EDC365F211D}" dt="2023-11-16T14:01:35.751" v="1192"/>
          <ac:picMkLst>
            <pc:docMk/>
            <pc:sldMk cId="2274479215" sldId="537"/>
            <ac:picMk id="11" creationId="{B7FAB6AA-DA36-3812-7E80-B33897D3666F}"/>
          </ac:picMkLst>
        </pc:picChg>
      </pc:sldChg>
      <pc:sldChg chg="addSp modSp add mod modTransition">
        <pc:chgData name="Kareem Ahmed" userId="668b7c42-9793-4d96-80a6-ccc644a66bcf" providerId="ADAL" clId="{28E50700-6969-4769-B885-8EDC365F211D}" dt="2023-11-16T14:01:35.751" v="1192"/>
        <pc:sldMkLst>
          <pc:docMk/>
          <pc:sldMk cId="4159622401" sldId="538"/>
        </pc:sldMkLst>
        <pc:spChg chg="mod">
          <ac:chgData name="Kareem Ahmed" userId="668b7c42-9793-4d96-80a6-ccc644a66bcf" providerId="ADAL" clId="{28E50700-6969-4769-B885-8EDC365F211D}" dt="2023-11-15T21:03:01.440" v="378" actId="20577"/>
          <ac:spMkLst>
            <pc:docMk/>
            <pc:sldMk cId="4159622401" sldId="538"/>
            <ac:spMk id="48" creationId="{050976E4-0CF2-BA00-34CA-2F9419409B9E}"/>
          </ac:spMkLst>
        </pc:spChg>
        <pc:picChg chg="add mod">
          <ac:chgData name="Kareem Ahmed" userId="668b7c42-9793-4d96-80a6-ccc644a66bcf" providerId="ADAL" clId="{28E50700-6969-4769-B885-8EDC365F211D}" dt="2023-11-16T14:01:35.751" v="1192"/>
          <ac:picMkLst>
            <pc:docMk/>
            <pc:sldMk cId="4159622401" sldId="538"/>
            <ac:picMk id="9" creationId="{F943DA7F-43FD-5794-03C7-A47CB183ED0A}"/>
          </ac:picMkLst>
        </pc:picChg>
      </pc:sldChg>
      <pc:sldChg chg="addSp delSp modSp add mod modTransition delAnim">
        <pc:chgData name="Kareem Ahmed" userId="668b7c42-9793-4d96-80a6-ccc644a66bcf" providerId="ADAL" clId="{28E50700-6969-4769-B885-8EDC365F211D}" dt="2023-11-16T14:03:11.876" v="1196"/>
        <pc:sldMkLst>
          <pc:docMk/>
          <pc:sldMk cId="4108619769" sldId="539"/>
        </pc:sldMkLst>
        <pc:spChg chg="del">
          <ac:chgData name="Kareem Ahmed" userId="668b7c42-9793-4d96-80a6-ccc644a66bcf" providerId="ADAL" clId="{28E50700-6969-4769-B885-8EDC365F211D}" dt="2023-11-15T21:04:51.044" v="380" actId="478"/>
          <ac:spMkLst>
            <pc:docMk/>
            <pc:sldMk cId="4108619769" sldId="539"/>
            <ac:spMk id="48" creationId="{050976E4-0CF2-BA00-34CA-2F9419409B9E}"/>
          </ac:spMkLst>
        </pc:spChg>
        <pc:picChg chg="add mod modCrop">
          <ac:chgData name="Kareem Ahmed" userId="668b7c42-9793-4d96-80a6-ccc644a66bcf" providerId="ADAL" clId="{28E50700-6969-4769-B885-8EDC365F211D}" dt="2023-11-15T21:05:34.297" v="389" actId="1076"/>
          <ac:picMkLst>
            <pc:docMk/>
            <pc:sldMk cId="4108619769" sldId="539"/>
            <ac:picMk id="8" creationId="{0CAED771-C269-5211-61D7-6BB49074ADC0}"/>
          </ac:picMkLst>
        </pc:picChg>
        <pc:picChg chg="add del mod">
          <ac:chgData name="Kareem Ahmed" userId="668b7c42-9793-4d96-80a6-ccc644a66bcf" providerId="ADAL" clId="{28E50700-6969-4769-B885-8EDC365F211D}" dt="2023-11-16T14:01:54.686" v="1193" actId="478"/>
          <ac:picMkLst>
            <pc:docMk/>
            <pc:sldMk cId="4108619769" sldId="539"/>
            <ac:picMk id="9" creationId="{D44F5C6B-2C42-F1E1-DFAF-C92F2B6C09A0}"/>
          </ac:picMkLst>
        </pc:picChg>
        <pc:picChg chg="add del mod">
          <ac:chgData name="Kareem Ahmed" userId="668b7c42-9793-4d96-80a6-ccc644a66bcf" providerId="ADAL" clId="{28E50700-6969-4769-B885-8EDC365F211D}" dt="2023-11-16T14:03:11.876" v="1196"/>
          <ac:picMkLst>
            <pc:docMk/>
            <pc:sldMk cId="4108619769" sldId="539"/>
            <ac:picMk id="15" creationId="{A6ED823F-B29A-AA59-C71A-25E199A0C1EF}"/>
          </ac:picMkLst>
        </pc:picChg>
        <pc:picChg chg="add mod">
          <ac:chgData name="Kareem Ahmed" userId="668b7c42-9793-4d96-80a6-ccc644a66bcf" providerId="ADAL" clId="{28E50700-6969-4769-B885-8EDC365F211D}" dt="2023-11-16T14:03:11.876" v="1196"/>
          <ac:picMkLst>
            <pc:docMk/>
            <pc:sldMk cId="4108619769" sldId="539"/>
            <ac:picMk id="16" creationId="{DD90617D-3F74-DDE9-F347-CFB4E1A7F309}"/>
          </ac:picMkLst>
        </pc:picChg>
      </pc:sldChg>
      <pc:sldChg chg="add del">
        <pc:chgData name="Kareem Ahmed" userId="668b7c42-9793-4d96-80a6-ccc644a66bcf" providerId="ADAL" clId="{28E50700-6969-4769-B885-8EDC365F211D}" dt="2023-11-15T21:04:52.843" v="382"/>
        <pc:sldMkLst>
          <pc:docMk/>
          <pc:sldMk cId="3072881085" sldId="540"/>
        </pc:sldMkLst>
      </pc:sldChg>
      <pc:sldChg chg="addSp modSp add mod modTransition">
        <pc:chgData name="Kareem Ahmed" userId="668b7c42-9793-4d96-80a6-ccc644a66bcf" providerId="ADAL" clId="{28E50700-6969-4769-B885-8EDC365F211D}" dt="2023-11-16T14:14:53.678" v="1197"/>
        <pc:sldMkLst>
          <pc:docMk/>
          <pc:sldMk cId="3463335321" sldId="540"/>
        </pc:sldMkLst>
        <pc:spChg chg="mod">
          <ac:chgData name="Kareem Ahmed" userId="668b7c42-9793-4d96-80a6-ccc644a66bcf" providerId="ADAL" clId="{28E50700-6969-4769-B885-8EDC365F211D}" dt="2023-11-15T21:32:14.728" v="403" actId="20577"/>
          <ac:spMkLst>
            <pc:docMk/>
            <pc:sldMk cId="3463335321" sldId="540"/>
            <ac:spMk id="48" creationId="{050976E4-0CF2-BA00-34CA-2F9419409B9E}"/>
          </ac:spMkLst>
        </pc:spChg>
        <pc:picChg chg="add mod">
          <ac:chgData name="Kareem Ahmed" userId="668b7c42-9793-4d96-80a6-ccc644a66bcf" providerId="ADAL" clId="{28E50700-6969-4769-B885-8EDC365F211D}" dt="2023-11-16T14:14:53.678" v="1197"/>
          <ac:picMkLst>
            <pc:docMk/>
            <pc:sldMk cId="3463335321" sldId="540"/>
            <ac:picMk id="13" creationId="{23500C15-3B9D-3BB2-1E5C-0083D1E77FCA}"/>
          </ac:picMkLst>
        </pc:picChg>
      </pc:sldChg>
      <pc:sldChg chg="addSp delSp modSp add mod modTransition">
        <pc:chgData name="Kareem Ahmed" userId="668b7c42-9793-4d96-80a6-ccc644a66bcf" providerId="ADAL" clId="{28E50700-6969-4769-B885-8EDC365F211D}" dt="2023-11-16T14:14:53.678" v="1197"/>
        <pc:sldMkLst>
          <pc:docMk/>
          <pc:sldMk cId="4272223484" sldId="541"/>
        </pc:sldMkLst>
        <pc:picChg chg="del">
          <ac:chgData name="Kareem Ahmed" userId="668b7c42-9793-4d96-80a6-ccc644a66bcf" providerId="ADAL" clId="{28E50700-6969-4769-B885-8EDC365F211D}" dt="2023-11-15T21:33:45.877" v="405" actId="478"/>
          <ac:picMkLst>
            <pc:docMk/>
            <pc:sldMk cId="4272223484" sldId="541"/>
            <ac:picMk id="8" creationId="{0CAED771-C269-5211-61D7-6BB49074ADC0}"/>
          </ac:picMkLst>
        </pc:picChg>
        <pc:picChg chg="add mod modCrop">
          <ac:chgData name="Kareem Ahmed" userId="668b7c42-9793-4d96-80a6-ccc644a66bcf" providerId="ADAL" clId="{28E50700-6969-4769-B885-8EDC365F211D}" dt="2023-11-15T21:35:17.054" v="423" actId="14100"/>
          <ac:picMkLst>
            <pc:docMk/>
            <pc:sldMk cId="4272223484" sldId="541"/>
            <ac:picMk id="9" creationId="{B0BA7111-25BB-188F-BB44-AE5864EF1B6A}"/>
          </ac:picMkLst>
        </pc:picChg>
        <pc:picChg chg="add mod modCrop">
          <ac:chgData name="Kareem Ahmed" userId="668b7c42-9793-4d96-80a6-ccc644a66bcf" providerId="ADAL" clId="{28E50700-6969-4769-B885-8EDC365F211D}" dt="2023-11-15T21:35:08.975" v="420" actId="14100"/>
          <ac:picMkLst>
            <pc:docMk/>
            <pc:sldMk cId="4272223484" sldId="541"/>
            <ac:picMk id="12" creationId="{606B3764-61ED-CA18-D553-AB9F1AD5EA67}"/>
          </ac:picMkLst>
        </pc:picChg>
        <pc:picChg chg="add mod">
          <ac:chgData name="Kareem Ahmed" userId="668b7c42-9793-4d96-80a6-ccc644a66bcf" providerId="ADAL" clId="{28E50700-6969-4769-B885-8EDC365F211D}" dt="2023-11-16T14:14:53.678" v="1197"/>
          <ac:picMkLst>
            <pc:docMk/>
            <pc:sldMk cId="4272223484" sldId="541"/>
            <ac:picMk id="14" creationId="{E7B1A740-BC25-7CA6-09C7-8728A5929FAE}"/>
          </ac:picMkLst>
        </pc:picChg>
      </pc:sldChg>
      <pc:sldChg chg="addSp modSp add mod modTransition">
        <pc:chgData name="Kareem Ahmed" userId="668b7c42-9793-4d96-80a6-ccc644a66bcf" providerId="ADAL" clId="{28E50700-6969-4769-B885-8EDC365F211D}" dt="2023-11-16T14:21:04.963" v="1206"/>
        <pc:sldMkLst>
          <pc:docMk/>
          <pc:sldMk cId="1251468785" sldId="542"/>
        </pc:sldMkLst>
        <pc:spChg chg="mod">
          <ac:chgData name="Kareem Ahmed" userId="668b7c42-9793-4d96-80a6-ccc644a66bcf" providerId="ADAL" clId="{28E50700-6969-4769-B885-8EDC365F211D}" dt="2023-11-16T14:18:04.062" v="1201" actId="20577"/>
          <ac:spMkLst>
            <pc:docMk/>
            <pc:sldMk cId="1251468785" sldId="542"/>
            <ac:spMk id="48" creationId="{050976E4-0CF2-BA00-34CA-2F9419409B9E}"/>
          </ac:spMkLst>
        </pc:spChg>
        <pc:picChg chg="add mod">
          <ac:chgData name="Kareem Ahmed" userId="668b7c42-9793-4d96-80a6-ccc644a66bcf" providerId="ADAL" clId="{28E50700-6969-4769-B885-8EDC365F211D}" dt="2023-11-16T14:21:04.963" v="1206"/>
          <ac:picMkLst>
            <pc:docMk/>
            <pc:sldMk cId="1251468785" sldId="542"/>
            <ac:picMk id="11" creationId="{79AC58D0-CE95-6BD6-F870-447CFD661F4F}"/>
          </ac:picMkLst>
        </pc:picChg>
      </pc:sldChg>
      <pc:sldChg chg="add del">
        <pc:chgData name="Kareem Ahmed" userId="668b7c42-9793-4d96-80a6-ccc644a66bcf" providerId="ADAL" clId="{28E50700-6969-4769-B885-8EDC365F211D}" dt="2023-11-15T21:33:58.907" v="407"/>
        <pc:sldMkLst>
          <pc:docMk/>
          <pc:sldMk cId="1475747931" sldId="542"/>
        </pc:sldMkLst>
      </pc:sldChg>
      <pc:sldChg chg="addSp modSp add mod modTransition">
        <pc:chgData name="Kareem Ahmed" userId="668b7c42-9793-4d96-80a6-ccc644a66bcf" providerId="ADAL" clId="{28E50700-6969-4769-B885-8EDC365F211D}" dt="2023-11-16T14:25:20.028" v="1207"/>
        <pc:sldMkLst>
          <pc:docMk/>
          <pc:sldMk cId="3028223695" sldId="543"/>
        </pc:sldMkLst>
        <pc:spChg chg="mod">
          <ac:chgData name="Kareem Ahmed" userId="668b7c42-9793-4d96-80a6-ccc644a66bcf" providerId="ADAL" clId="{28E50700-6969-4769-B885-8EDC365F211D}" dt="2023-11-16T14:18:11.849" v="1205" actId="20577"/>
          <ac:spMkLst>
            <pc:docMk/>
            <pc:sldMk cId="3028223695" sldId="543"/>
            <ac:spMk id="48" creationId="{050976E4-0CF2-BA00-34CA-2F9419409B9E}"/>
          </ac:spMkLst>
        </pc:spChg>
        <pc:picChg chg="add mod">
          <ac:chgData name="Kareem Ahmed" userId="668b7c42-9793-4d96-80a6-ccc644a66bcf" providerId="ADAL" clId="{28E50700-6969-4769-B885-8EDC365F211D}" dt="2023-11-16T14:25:20.028" v="1207"/>
          <ac:picMkLst>
            <pc:docMk/>
            <pc:sldMk cId="3028223695" sldId="543"/>
            <ac:picMk id="14" creationId="{AC50B279-FE2C-AA7C-3357-A7680B37FA21}"/>
          </ac:picMkLst>
        </pc:picChg>
      </pc:sldChg>
      <pc:sldChg chg="addSp delSp modSp add mod modTransition">
        <pc:chgData name="Kareem Ahmed" userId="668b7c42-9793-4d96-80a6-ccc644a66bcf" providerId="ADAL" clId="{28E50700-6969-4769-B885-8EDC365F211D}" dt="2023-11-16T14:25:20.028" v="1207"/>
        <pc:sldMkLst>
          <pc:docMk/>
          <pc:sldMk cId="4285788093" sldId="544"/>
        </pc:sldMkLst>
        <pc:picChg chg="add mod modCrop">
          <ac:chgData name="Kareem Ahmed" userId="668b7c42-9793-4d96-80a6-ccc644a66bcf" providerId="ADAL" clId="{28E50700-6969-4769-B885-8EDC365F211D}" dt="2023-11-15T21:44:03.702" v="510" actId="14100"/>
          <ac:picMkLst>
            <pc:docMk/>
            <pc:sldMk cId="4285788093" sldId="544"/>
            <ac:picMk id="8" creationId="{18DE79F2-BBFC-AFA8-B5A7-8A4269EBE7B1}"/>
          </ac:picMkLst>
        </pc:picChg>
        <pc:picChg chg="del">
          <ac:chgData name="Kareem Ahmed" userId="668b7c42-9793-4d96-80a6-ccc644a66bcf" providerId="ADAL" clId="{28E50700-6969-4769-B885-8EDC365F211D}" dt="2023-11-15T21:43:36.991" v="499" actId="478"/>
          <ac:picMkLst>
            <pc:docMk/>
            <pc:sldMk cId="4285788093" sldId="544"/>
            <ac:picMk id="9" creationId="{B0BA7111-25BB-188F-BB44-AE5864EF1B6A}"/>
          </ac:picMkLst>
        </pc:picChg>
        <pc:picChg chg="add mod">
          <ac:chgData name="Kareem Ahmed" userId="668b7c42-9793-4d96-80a6-ccc644a66bcf" providerId="ADAL" clId="{28E50700-6969-4769-B885-8EDC365F211D}" dt="2023-11-16T14:25:20.028" v="1207"/>
          <ac:picMkLst>
            <pc:docMk/>
            <pc:sldMk cId="4285788093" sldId="544"/>
            <ac:picMk id="11" creationId="{539AE78F-12B3-DC8F-1522-9C72A6BA6699}"/>
          </ac:picMkLst>
        </pc:picChg>
        <pc:picChg chg="del">
          <ac:chgData name="Kareem Ahmed" userId="668b7c42-9793-4d96-80a6-ccc644a66bcf" providerId="ADAL" clId="{28E50700-6969-4769-B885-8EDC365F211D}" dt="2023-11-15T21:43:50.365" v="504" actId="478"/>
          <ac:picMkLst>
            <pc:docMk/>
            <pc:sldMk cId="4285788093" sldId="544"/>
            <ac:picMk id="12" creationId="{606B3764-61ED-CA18-D553-AB9F1AD5EA67}"/>
          </ac:picMkLst>
        </pc:picChg>
        <pc:picChg chg="add mod modCrop">
          <ac:chgData name="Kareem Ahmed" userId="668b7c42-9793-4d96-80a6-ccc644a66bcf" providerId="ADAL" clId="{28E50700-6969-4769-B885-8EDC365F211D}" dt="2023-11-15T21:44:41.949" v="515" actId="14100"/>
          <ac:picMkLst>
            <pc:docMk/>
            <pc:sldMk cId="4285788093" sldId="544"/>
            <ac:picMk id="13" creationId="{3C0F8C71-A7A9-A67B-E28B-5E4DF6FFD5B1}"/>
          </ac:picMkLst>
        </pc:picChg>
      </pc:sldChg>
      <pc:sldChg chg="addSp modSp add mod modTransition">
        <pc:chgData name="Kareem Ahmed" userId="668b7c42-9793-4d96-80a6-ccc644a66bcf" providerId="ADAL" clId="{28E50700-6969-4769-B885-8EDC365F211D}" dt="2023-11-16T14:29:21.610" v="1208"/>
        <pc:sldMkLst>
          <pc:docMk/>
          <pc:sldMk cId="2327152052" sldId="545"/>
        </pc:sldMkLst>
        <pc:spChg chg="mod">
          <ac:chgData name="Kareem Ahmed" userId="668b7c42-9793-4d96-80a6-ccc644a66bcf" providerId="ADAL" clId="{28E50700-6969-4769-B885-8EDC365F211D}" dt="2023-11-15T21:54:02.649" v="535" actId="20577"/>
          <ac:spMkLst>
            <pc:docMk/>
            <pc:sldMk cId="2327152052" sldId="545"/>
            <ac:spMk id="48" creationId="{050976E4-0CF2-BA00-34CA-2F9419409B9E}"/>
          </ac:spMkLst>
        </pc:spChg>
        <pc:picChg chg="add mod">
          <ac:chgData name="Kareem Ahmed" userId="668b7c42-9793-4d96-80a6-ccc644a66bcf" providerId="ADAL" clId="{28E50700-6969-4769-B885-8EDC365F211D}" dt="2023-11-16T14:29:21.610" v="1208"/>
          <ac:picMkLst>
            <pc:docMk/>
            <pc:sldMk cId="2327152052" sldId="545"/>
            <ac:picMk id="9" creationId="{C161C011-41B8-975D-DF6F-7C8DC556230C}"/>
          </ac:picMkLst>
        </pc:picChg>
      </pc:sldChg>
      <pc:sldChg chg="addSp modSp add mod modTransition">
        <pc:chgData name="Kareem Ahmed" userId="668b7c42-9793-4d96-80a6-ccc644a66bcf" providerId="ADAL" clId="{28E50700-6969-4769-B885-8EDC365F211D}" dt="2023-11-16T14:31:28.822" v="1209"/>
        <pc:sldMkLst>
          <pc:docMk/>
          <pc:sldMk cId="1578370181" sldId="546"/>
        </pc:sldMkLst>
        <pc:spChg chg="mod">
          <ac:chgData name="Kareem Ahmed" userId="668b7c42-9793-4d96-80a6-ccc644a66bcf" providerId="ADAL" clId="{28E50700-6969-4769-B885-8EDC365F211D}" dt="2023-11-15T22:00:44.563" v="557" actId="20577"/>
          <ac:spMkLst>
            <pc:docMk/>
            <pc:sldMk cId="1578370181" sldId="546"/>
            <ac:spMk id="48" creationId="{050976E4-0CF2-BA00-34CA-2F9419409B9E}"/>
          </ac:spMkLst>
        </pc:spChg>
        <pc:picChg chg="add mod modCrop">
          <ac:chgData name="Kareem Ahmed" userId="668b7c42-9793-4d96-80a6-ccc644a66bcf" providerId="ADAL" clId="{28E50700-6969-4769-B885-8EDC365F211D}" dt="2023-11-15T22:01:26.411" v="563" actId="14100"/>
          <ac:picMkLst>
            <pc:docMk/>
            <pc:sldMk cId="1578370181" sldId="546"/>
            <ac:picMk id="8" creationId="{51CF44B2-23EE-6D61-AE17-C2C248DAAE0A}"/>
          </ac:picMkLst>
        </pc:picChg>
        <pc:picChg chg="add mod modCrop">
          <ac:chgData name="Kareem Ahmed" userId="668b7c42-9793-4d96-80a6-ccc644a66bcf" providerId="ADAL" clId="{28E50700-6969-4769-B885-8EDC365F211D}" dt="2023-11-15T22:02:03.548" v="567" actId="14100"/>
          <ac:picMkLst>
            <pc:docMk/>
            <pc:sldMk cId="1578370181" sldId="546"/>
            <ac:picMk id="11" creationId="{D1EBDB03-6452-882B-9FBE-BB549399ECC5}"/>
          </ac:picMkLst>
        </pc:picChg>
        <pc:picChg chg="add mod">
          <ac:chgData name="Kareem Ahmed" userId="668b7c42-9793-4d96-80a6-ccc644a66bcf" providerId="ADAL" clId="{28E50700-6969-4769-B885-8EDC365F211D}" dt="2023-11-16T14:31:28.822" v="1209"/>
          <ac:picMkLst>
            <pc:docMk/>
            <pc:sldMk cId="1578370181" sldId="546"/>
            <ac:picMk id="17" creationId="{D926858D-9F11-1B2C-6274-60297A2F565C}"/>
          </ac:picMkLst>
        </pc:picChg>
      </pc:sldChg>
      <pc:sldChg chg="addSp delSp modSp add mod modTransition delAnim modAnim">
        <pc:chgData name="Kareem Ahmed" userId="668b7c42-9793-4d96-80a6-ccc644a66bcf" providerId="ADAL" clId="{28E50700-6969-4769-B885-8EDC365F211D}" dt="2023-11-16T14:56:44.382" v="1218"/>
        <pc:sldMkLst>
          <pc:docMk/>
          <pc:sldMk cId="1419573082" sldId="547"/>
        </pc:sldMkLst>
        <pc:spChg chg="mod">
          <ac:chgData name="Kareem Ahmed" userId="668b7c42-9793-4d96-80a6-ccc644a66bcf" providerId="ADAL" clId="{28E50700-6969-4769-B885-8EDC365F211D}" dt="2023-11-15T23:11:35.586" v="1151"/>
          <ac:spMkLst>
            <pc:docMk/>
            <pc:sldMk cId="1419573082" sldId="547"/>
            <ac:spMk id="3" creationId="{F9A80F9F-74DB-1D57-04E8-E20E92A09B0A}"/>
          </ac:spMkLst>
        </pc:spChg>
        <pc:spChg chg="mod">
          <ac:chgData name="Kareem Ahmed" userId="668b7c42-9793-4d96-80a6-ccc644a66bcf" providerId="ADAL" clId="{28E50700-6969-4769-B885-8EDC365F211D}" dt="2023-11-15T22:16:28.075" v="613" actId="14100"/>
          <ac:spMkLst>
            <pc:docMk/>
            <pc:sldMk cId="1419573082" sldId="547"/>
            <ac:spMk id="25" creationId="{2BC869EB-5623-4AA1-9123-4AF9DF916049}"/>
          </ac:spMkLst>
        </pc:spChg>
        <pc:spChg chg="mod">
          <ac:chgData name="Kareem Ahmed" userId="668b7c42-9793-4d96-80a6-ccc644a66bcf" providerId="ADAL" clId="{28E50700-6969-4769-B885-8EDC365F211D}" dt="2023-11-15T22:16:13.645" v="612" actId="20577"/>
          <ac:spMkLst>
            <pc:docMk/>
            <pc:sldMk cId="1419573082" sldId="547"/>
            <ac:spMk id="48" creationId="{050976E4-0CF2-BA00-34CA-2F9419409B9E}"/>
          </ac:spMkLst>
        </pc:spChg>
        <pc:picChg chg="add del mod">
          <ac:chgData name="Kareem Ahmed" userId="668b7c42-9793-4d96-80a6-ccc644a66bcf" providerId="ADAL" clId="{28E50700-6969-4769-B885-8EDC365F211D}" dt="2023-11-16T14:50:13.717" v="1212" actId="478"/>
          <ac:picMkLst>
            <pc:docMk/>
            <pc:sldMk cId="1419573082" sldId="547"/>
            <ac:picMk id="12" creationId="{700C6E5E-D785-378E-2DE8-1551DA44CB8B}"/>
          </ac:picMkLst>
        </pc:picChg>
        <pc:picChg chg="add del mod">
          <ac:chgData name="Kareem Ahmed" userId="668b7c42-9793-4d96-80a6-ccc644a66bcf" providerId="ADAL" clId="{28E50700-6969-4769-B885-8EDC365F211D}" dt="2023-11-16T14:52:49.918" v="1215"/>
          <ac:picMkLst>
            <pc:docMk/>
            <pc:sldMk cId="1419573082" sldId="547"/>
            <ac:picMk id="15" creationId="{A872D6AA-FC78-2F7A-4711-65B15C1A784B}"/>
          </ac:picMkLst>
        </pc:picChg>
        <pc:picChg chg="add del mod">
          <ac:chgData name="Kareem Ahmed" userId="668b7c42-9793-4d96-80a6-ccc644a66bcf" providerId="ADAL" clId="{28E50700-6969-4769-B885-8EDC365F211D}" dt="2023-11-16T14:53:20.376" v="1217"/>
          <ac:picMkLst>
            <pc:docMk/>
            <pc:sldMk cId="1419573082" sldId="547"/>
            <ac:picMk id="16" creationId="{4A32CB03-C1B4-6DAB-BB50-B45F59D8B7EB}"/>
          </ac:picMkLst>
        </pc:picChg>
        <pc:picChg chg="add del mod ord">
          <ac:chgData name="Kareem Ahmed" userId="668b7c42-9793-4d96-80a6-ccc644a66bcf" providerId="ADAL" clId="{28E50700-6969-4769-B885-8EDC365F211D}" dt="2023-11-16T14:56:44.382" v="1218"/>
          <ac:picMkLst>
            <pc:docMk/>
            <pc:sldMk cId="1419573082" sldId="547"/>
            <ac:picMk id="21" creationId="{1593EFBA-9EAD-CD1E-22E5-61E49246267B}"/>
          </ac:picMkLst>
        </pc:picChg>
        <pc:picChg chg="add mod">
          <ac:chgData name="Kareem Ahmed" userId="668b7c42-9793-4d96-80a6-ccc644a66bcf" providerId="ADAL" clId="{28E50700-6969-4769-B885-8EDC365F211D}" dt="2023-11-16T14:56:44.382" v="1218"/>
          <ac:picMkLst>
            <pc:docMk/>
            <pc:sldMk cId="1419573082" sldId="547"/>
            <ac:picMk id="22" creationId="{B49EEA01-D9DF-5AD8-40B8-D009DFA6DBB1}"/>
          </ac:picMkLst>
        </pc:picChg>
      </pc:sldChg>
      <pc:sldChg chg="addSp delSp modSp add mod modTransition delAnim modAnim">
        <pc:chgData name="Kareem Ahmed" userId="668b7c42-9793-4d96-80a6-ccc644a66bcf" providerId="ADAL" clId="{28E50700-6969-4769-B885-8EDC365F211D}" dt="2023-11-16T15:03:25.076" v="1224"/>
        <pc:sldMkLst>
          <pc:docMk/>
          <pc:sldMk cId="3681437136" sldId="548"/>
        </pc:sldMkLst>
        <pc:spChg chg="mod">
          <ac:chgData name="Kareem Ahmed" userId="668b7c42-9793-4d96-80a6-ccc644a66bcf" providerId="ADAL" clId="{28E50700-6969-4769-B885-8EDC365F211D}" dt="2023-11-15T23:11:29.991" v="1150"/>
          <ac:spMkLst>
            <pc:docMk/>
            <pc:sldMk cId="3681437136" sldId="548"/>
            <ac:spMk id="3" creationId="{F9A80F9F-74DB-1D57-04E8-E20E92A09B0A}"/>
          </ac:spMkLst>
        </pc:spChg>
        <pc:spChg chg="add del mod">
          <ac:chgData name="Kareem Ahmed" userId="668b7c42-9793-4d96-80a6-ccc644a66bcf" providerId="ADAL" clId="{28E50700-6969-4769-B885-8EDC365F211D}" dt="2023-11-15T22:17:33.162" v="622"/>
          <ac:spMkLst>
            <pc:docMk/>
            <pc:sldMk cId="3681437136" sldId="548"/>
            <ac:spMk id="8" creationId="{C1AEDCC3-BA0E-45BB-CE27-A2940955479E}"/>
          </ac:spMkLst>
        </pc:spChg>
        <pc:spChg chg="add del mod">
          <ac:chgData name="Kareem Ahmed" userId="668b7c42-9793-4d96-80a6-ccc644a66bcf" providerId="ADAL" clId="{28E50700-6969-4769-B885-8EDC365F211D}" dt="2023-11-15T22:17:39.263" v="626"/>
          <ac:spMkLst>
            <pc:docMk/>
            <pc:sldMk cId="3681437136" sldId="548"/>
            <ac:spMk id="11" creationId="{FCB09BE8-1131-34EC-A598-9B8B41E72BEE}"/>
          </ac:spMkLst>
        </pc:spChg>
        <pc:spChg chg="mod">
          <ac:chgData name="Kareem Ahmed" userId="668b7c42-9793-4d96-80a6-ccc644a66bcf" providerId="ADAL" clId="{28E50700-6969-4769-B885-8EDC365F211D}" dt="2023-11-15T22:17:59.483" v="632" actId="20577"/>
          <ac:spMkLst>
            <pc:docMk/>
            <pc:sldMk cId="3681437136" sldId="548"/>
            <ac:spMk id="48" creationId="{050976E4-0CF2-BA00-34CA-2F9419409B9E}"/>
          </ac:spMkLst>
        </pc:spChg>
        <pc:graphicFrameChg chg="add del mod">
          <ac:chgData name="Kareem Ahmed" userId="668b7c42-9793-4d96-80a6-ccc644a66bcf" providerId="ADAL" clId="{28E50700-6969-4769-B885-8EDC365F211D}" dt="2023-11-15T22:17:33.162" v="622"/>
          <ac:graphicFrameMkLst>
            <pc:docMk/>
            <pc:sldMk cId="3681437136" sldId="548"/>
            <ac:graphicFrameMk id="2" creationId="{A8DC7E33-A596-3B92-5365-4EC6BED190FB}"/>
          </ac:graphicFrameMkLst>
        </pc:graphicFrameChg>
        <pc:graphicFrameChg chg="add del mod">
          <ac:chgData name="Kareem Ahmed" userId="668b7c42-9793-4d96-80a6-ccc644a66bcf" providerId="ADAL" clId="{28E50700-6969-4769-B885-8EDC365F211D}" dt="2023-11-15T22:17:39.263" v="626"/>
          <ac:graphicFrameMkLst>
            <pc:docMk/>
            <pc:sldMk cId="3681437136" sldId="548"/>
            <ac:graphicFrameMk id="9" creationId="{5AE4CC4F-47BB-F8AA-B704-97A5FDDC571C}"/>
          </ac:graphicFrameMkLst>
        </pc:graphicFrameChg>
        <pc:picChg chg="add del mod">
          <ac:chgData name="Kareem Ahmed" userId="668b7c42-9793-4d96-80a6-ccc644a66bcf" providerId="ADAL" clId="{28E50700-6969-4769-B885-8EDC365F211D}" dt="2023-11-16T14:50:10.620" v="1211" actId="478"/>
          <ac:picMkLst>
            <pc:docMk/>
            <pc:sldMk cId="3681437136" sldId="548"/>
            <ac:picMk id="9" creationId="{C02F7AA3-4558-CE76-E459-197A28AA2DE8}"/>
          </ac:picMkLst>
        </pc:picChg>
        <pc:picChg chg="add mod">
          <ac:chgData name="Kareem Ahmed" userId="668b7c42-9793-4d96-80a6-ccc644a66bcf" providerId="ADAL" clId="{28E50700-6969-4769-B885-8EDC365F211D}" dt="2023-11-15T22:18:28.242" v="637" actId="1076"/>
          <ac:picMkLst>
            <pc:docMk/>
            <pc:sldMk cId="3681437136" sldId="548"/>
            <ac:picMk id="13" creationId="{1146A790-5B44-C597-DFEE-6A3AD299CED4}"/>
          </ac:picMkLst>
        </pc:picChg>
        <pc:picChg chg="add del mod">
          <ac:chgData name="Kareem Ahmed" userId="668b7c42-9793-4d96-80a6-ccc644a66bcf" providerId="ADAL" clId="{28E50700-6969-4769-B885-8EDC365F211D}" dt="2023-11-16T15:00:42.116" v="1221"/>
          <ac:picMkLst>
            <pc:docMk/>
            <pc:sldMk cId="3681437136" sldId="548"/>
            <ac:picMk id="21" creationId="{904B20C2-4E5B-7581-875B-295CC0AC257A}"/>
          </ac:picMkLst>
        </pc:picChg>
        <pc:picChg chg="add del mod">
          <ac:chgData name="Kareem Ahmed" userId="668b7c42-9793-4d96-80a6-ccc644a66bcf" providerId="ADAL" clId="{28E50700-6969-4769-B885-8EDC365F211D}" dt="2023-11-16T15:00:45.281" v="1223"/>
          <ac:picMkLst>
            <pc:docMk/>
            <pc:sldMk cId="3681437136" sldId="548"/>
            <ac:picMk id="22" creationId="{5DADA895-74BC-BF7F-DB06-26CF62C800CD}"/>
          </ac:picMkLst>
        </pc:picChg>
        <pc:picChg chg="add del mod ord">
          <ac:chgData name="Kareem Ahmed" userId="668b7c42-9793-4d96-80a6-ccc644a66bcf" providerId="ADAL" clId="{28E50700-6969-4769-B885-8EDC365F211D}" dt="2023-11-16T15:03:25.076" v="1224"/>
          <ac:picMkLst>
            <pc:docMk/>
            <pc:sldMk cId="3681437136" sldId="548"/>
            <ac:picMk id="26" creationId="{F9EADC67-2F84-7918-CC16-4F4B14329E9B}"/>
          </ac:picMkLst>
        </pc:picChg>
        <pc:picChg chg="add mod">
          <ac:chgData name="Kareem Ahmed" userId="668b7c42-9793-4d96-80a6-ccc644a66bcf" providerId="ADAL" clId="{28E50700-6969-4769-B885-8EDC365F211D}" dt="2023-11-16T15:03:25.076" v="1224"/>
          <ac:picMkLst>
            <pc:docMk/>
            <pc:sldMk cId="3681437136" sldId="548"/>
            <ac:picMk id="27" creationId="{88D39C4A-F333-4C85-E707-1C0CB7AB355F}"/>
          </ac:picMkLst>
        </pc:picChg>
      </pc:sldChg>
      <pc:sldChg chg="addSp modSp add mod modTransition">
        <pc:chgData name="Kareem Ahmed" userId="668b7c42-9793-4d96-80a6-ccc644a66bcf" providerId="ADAL" clId="{28E50700-6969-4769-B885-8EDC365F211D}" dt="2023-11-16T16:47:29.718" v="1225"/>
        <pc:sldMkLst>
          <pc:docMk/>
          <pc:sldMk cId="1456586730" sldId="549"/>
        </pc:sldMkLst>
        <pc:spChg chg="mod">
          <ac:chgData name="Kareem Ahmed" userId="668b7c42-9793-4d96-80a6-ccc644a66bcf" providerId="ADAL" clId="{28E50700-6969-4769-B885-8EDC365F211D}" dt="2023-11-15T23:11:25.761" v="1149"/>
          <ac:spMkLst>
            <pc:docMk/>
            <pc:sldMk cId="1456586730" sldId="549"/>
            <ac:spMk id="3" creationId="{F9A80F9F-74DB-1D57-04E8-E20E92A09B0A}"/>
          </ac:spMkLst>
        </pc:spChg>
        <pc:spChg chg="mod">
          <ac:chgData name="Kareem Ahmed" userId="668b7c42-9793-4d96-80a6-ccc644a66bcf" providerId="ADAL" clId="{28E50700-6969-4769-B885-8EDC365F211D}" dt="2023-11-15T22:20:08.948" v="659"/>
          <ac:spMkLst>
            <pc:docMk/>
            <pc:sldMk cId="1456586730" sldId="549"/>
            <ac:spMk id="48" creationId="{050976E4-0CF2-BA00-34CA-2F9419409B9E}"/>
          </ac:spMkLst>
        </pc:spChg>
        <pc:picChg chg="add mod">
          <ac:chgData name="Kareem Ahmed" userId="668b7c42-9793-4d96-80a6-ccc644a66bcf" providerId="ADAL" clId="{28E50700-6969-4769-B885-8EDC365F211D}" dt="2023-11-16T16:47:29.718" v="1225"/>
          <ac:picMkLst>
            <pc:docMk/>
            <pc:sldMk cId="1456586730" sldId="549"/>
            <ac:picMk id="9" creationId="{E7004F71-4FD5-5469-AA50-E343B91B364D}"/>
          </ac:picMkLst>
        </pc:picChg>
      </pc:sldChg>
      <pc:sldChg chg="addSp modSp add mod modTransition">
        <pc:chgData name="Kareem Ahmed" userId="668b7c42-9793-4d96-80a6-ccc644a66bcf" providerId="ADAL" clId="{28E50700-6969-4769-B885-8EDC365F211D}" dt="2023-11-16T16:49:39.386" v="1226"/>
        <pc:sldMkLst>
          <pc:docMk/>
          <pc:sldMk cId="2822775142" sldId="550"/>
        </pc:sldMkLst>
        <pc:spChg chg="mod">
          <ac:chgData name="Kareem Ahmed" userId="668b7c42-9793-4d96-80a6-ccc644a66bcf" providerId="ADAL" clId="{28E50700-6969-4769-B885-8EDC365F211D}" dt="2023-11-15T23:11:15.305" v="1146"/>
          <ac:spMkLst>
            <pc:docMk/>
            <pc:sldMk cId="2822775142" sldId="550"/>
            <ac:spMk id="3" creationId="{F9A80F9F-74DB-1D57-04E8-E20E92A09B0A}"/>
          </ac:spMkLst>
        </pc:spChg>
        <pc:spChg chg="mod">
          <ac:chgData name="Kareem Ahmed" userId="668b7c42-9793-4d96-80a6-ccc644a66bcf" providerId="ADAL" clId="{28E50700-6969-4769-B885-8EDC365F211D}" dt="2023-11-15T22:21:46.271" v="679" actId="20577"/>
          <ac:spMkLst>
            <pc:docMk/>
            <pc:sldMk cId="2822775142" sldId="550"/>
            <ac:spMk id="48" creationId="{050976E4-0CF2-BA00-34CA-2F9419409B9E}"/>
          </ac:spMkLst>
        </pc:spChg>
        <pc:picChg chg="add mod">
          <ac:chgData name="Kareem Ahmed" userId="668b7c42-9793-4d96-80a6-ccc644a66bcf" providerId="ADAL" clId="{28E50700-6969-4769-B885-8EDC365F211D}" dt="2023-11-16T16:49:39.386" v="1226"/>
          <ac:picMkLst>
            <pc:docMk/>
            <pc:sldMk cId="2822775142" sldId="550"/>
            <ac:picMk id="12" creationId="{5C409122-31F0-50AF-3110-5BBD69F31300}"/>
          </ac:picMkLst>
        </pc:picChg>
      </pc:sldChg>
      <pc:sldChg chg="addSp modSp add mod modTransition">
        <pc:chgData name="Kareem Ahmed" userId="668b7c42-9793-4d96-80a6-ccc644a66bcf" providerId="ADAL" clId="{28E50700-6969-4769-B885-8EDC365F211D}" dt="2023-11-16T16:54:05.606" v="1227"/>
        <pc:sldMkLst>
          <pc:docMk/>
          <pc:sldMk cId="253139670" sldId="551"/>
        </pc:sldMkLst>
        <pc:spChg chg="mod">
          <ac:chgData name="Kareem Ahmed" userId="668b7c42-9793-4d96-80a6-ccc644a66bcf" providerId="ADAL" clId="{28E50700-6969-4769-B885-8EDC365F211D}" dt="2023-11-15T23:11:11.400" v="1145"/>
          <ac:spMkLst>
            <pc:docMk/>
            <pc:sldMk cId="253139670" sldId="551"/>
            <ac:spMk id="3" creationId="{F9A80F9F-74DB-1D57-04E8-E20E92A09B0A}"/>
          </ac:spMkLst>
        </pc:spChg>
        <pc:spChg chg="mod">
          <ac:chgData name="Kareem Ahmed" userId="668b7c42-9793-4d96-80a6-ccc644a66bcf" providerId="ADAL" clId="{28E50700-6969-4769-B885-8EDC365F211D}" dt="2023-11-15T22:24:04.948" v="719" actId="14100"/>
          <ac:spMkLst>
            <pc:docMk/>
            <pc:sldMk cId="253139670" sldId="551"/>
            <ac:spMk id="25" creationId="{2BC869EB-5623-4AA1-9123-4AF9DF916049}"/>
          </ac:spMkLst>
        </pc:spChg>
        <pc:spChg chg="mod">
          <ac:chgData name="Kareem Ahmed" userId="668b7c42-9793-4d96-80a6-ccc644a66bcf" providerId="ADAL" clId="{28E50700-6969-4769-B885-8EDC365F211D}" dt="2023-11-15T22:24:25.536" v="723" actId="20577"/>
          <ac:spMkLst>
            <pc:docMk/>
            <pc:sldMk cId="253139670" sldId="551"/>
            <ac:spMk id="48" creationId="{050976E4-0CF2-BA00-34CA-2F9419409B9E}"/>
          </ac:spMkLst>
        </pc:spChg>
        <pc:picChg chg="add mod">
          <ac:chgData name="Kareem Ahmed" userId="668b7c42-9793-4d96-80a6-ccc644a66bcf" providerId="ADAL" clId="{28E50700-6969-4769-B885-8EDC365F211D}" dt="2023-11-16T16:54:05.606" v="1227"/>
          <ac:picMkLst>
            <pc:docMk/>
            <pc:sldMk cId="253139670" sldId="551"/>
            <ac:picMk id="11" creationId="{E3D65B3B-BF14-895C-5414-F895EA8E3DEA}"/>
          </ac:picMkLst>
        </pc:picChg>
      </pc:sldChg>
      <pc:sldChg chg="addSp modSp add mod modTransition">
        <pc:chgData name="Kareem Ahmed" userId="668b7c42-9793-4d96-80a6-ccc644a66bcf" providerId="ADAL" clId="{28E50700-6969-4769-B885-8EDC365F211D}" dt="2023-11-16T17:02:50.176" v="1228"/>
        <pc:sldMkLst>
          <pc:docMk/>
          <pc:sldMk cId="2310925639" sldId="552"/>
        </pc:sldMkLst>
        <pc:spChg chg="mod">
          <ac:chgData name="Kareem Ahmed" userId="668b7c42-9793-4d96-80a6-ccc644a66bcf" providerId="ADAL" clId="{28E50700-6969-4769-B885-8EDC365F211D}" dt="2023-11-15T23:11:02.695" v="1144"/>
          <ac:spMkLst>
            <pc:docMk/>
            <pc:sldMk cId="2310925639" sldId="552"/>
            <ac:spMk id="3" creationId="{F9A80F9F-74DB-1D57-04E8-E20E92A09B0A}"/>
          </ac:spMkLst>
        </pc:spChg>
        <pc:spChg chg="mod">
          <ac:chgData name="Kareem Ahmed" userId="668b7c42-9793-4d96-80a6-ccc644a66bcf" providerId="ADAL" clId="{28E50700-6969-4769-B885-8EDC365F211D}" dt="2023-11-15T22:25:48.245" v="736" actId="20577"/>
          <ac:spMkLst>
            <pc:docMk/>
            <pc:sldMk cId="2310925639" sldId="552"/>
            <ac:spMk id="48" creationId="{050976E4-0CF2-BA00-34CA-2F9419409B9E}"/>
          </ac:spMkLst>
        </pc:spChg>
        <pc:picChg chg="add mod">
          <ac:chgData name="Kareem Ahmed" userId="668b7c42-9793-4d96-80a6-ccc644a66bcf" providerId="ADAL" clId="{28E50700-6969-4769-B885-8EDC365F211D}" dt="2023-11-16T17:02:50.176" v="1228"/>
          <ac:picMkLst>
            <pc:docMk/>
            <pc:sldMk cId="2310925639" sldId="552"/>
            <ac:picMk id="12" creationId="{D20DDFC9-E071-F202-A8B6-99440CB9612B}"/>
          </ac:picMkLst>
        </pc:picChg>
      </pc:sldChg>
      <pc:sldChg chg="addSp modSp add mod modTransition">
        <pc:chgData name="Kareem Ahmed" userId="668b7c42-9793-4d96-80a6-ccc644a66bcf" providerId="ADAL" clId="{28E50700-6969-4769-B885-8EDC365F211D}" dt="2023-11-16T17:02:50.176" v="1228"/>
        <pc:sldMkLst>
          <pc:docMk/>
          <pc:sldMk cId="617861262" sldId="553"/>
        </pc:sldMkLst>
        <pc:spChg chg="mod">
          <ac:chgData name="Kareem Ahmed" userId="668b7c42-9793-4d96-80a6-ccc644a66bcf" providerId="ADAL" clId="{28E50700-6969-4769-B885-8EDC365F211D}" dt="2023-11-15T23:10:53.886" v="1142"/>
          <ac:spMkLst>
            <pc:docMk/>
            <pc:sldMk cId="617861262" sldId="553"/>
            <ac:spMk id="3" creationId="{F9A80F9F-74DB-1D57-04E8-E20E92A09B0A}"/>
          </ac:spMkLst>
        </pc:spChg>
        <pc:spChg chg="mod">
          <ac:chgData name="Kareem Ahmed" userId="668b7c42-9793-4d96-80a6-ccc644a66bcf" providerId="ADAL" clId="{28E50700-6969-4769-B885-8EDC365F211D}" dt="2023-11-15T22:27:46.269" v="773" actId="20577"/>
          <ac:spMkLst>
            <pc:docMk/>
            <pc:sldMk cId="617861262" sldId="553"/>
            <ac:spMk id="48" creationId="{050976E4-0CF2-BA00-34CA-2F9419409B9E}"/>
          </ac:spMkLst>
        </pc:spChg>
        <pc:picChg chg="add mod">
          <ac:chgData name="Kareem Ahmed" userId="668b7c42-9793-4d96-80a6-ccc644a66bcf" providerId="ADAL" clId="{28E50700-6969-4769-B885-8EDC365F211D}" dt="2023-11-16T17:02:50.176" v="1228"/>
          <ac:picMkLst>
            <pc:docMk/>
            <pc:sldMk cId="617861262" sldId="553"/>
            <ac:picMk id="8" creationId="{B50CE9B5-B404-B3C9-C945-DFE7B04DBB79}"/>
          </ac:picMkLst>
        </pc:picChg>
      </pc:sldChg>
      <pc:sldChg chg="addSp modSp add mod ord modTransition">
        <pc:chgData name="Kareem Ahmed" userId="668b7c42-9793-4d96-80a6-ccc644a66bcf" providerId="ADAL" clId="{28E50700-6969-4769-B885-8EDC365F211D}" dt="2023-11-16T17:02:50.176" v="1228"/>
        <pc:sldMkLst>
          <pc:docMk/>
          <pc:sldMk cId="2618099228" sldId="554"/>
        </pc:sldMkLst>
        <pc:spChg chg="mod">
          <ac:chgData name="Kareem Ahmed" userId="668b7c42-9793-4d96-80a6-ccc644a66bcf" providerId="ADAL" clId="{28E50700-6969-4769-B885-8EDC365F211D}" dt="2023-11-15T23:10:59.251" v="1143"/>
          <ac:spMkLst>
            <pc:docMk/>
            <pc:sldMk cId="2618099228" sldId="554"/>
            <ac:spMk id="3" creationId="{F9A80F9F-74DB-1D57-04E8-E20E92A09B0A}"/>
          </ac:spMkLst>
        </pc:spChg>
        <pc:spChg chg="mod">
          <ac:chgData name="Kareem Ahmed" userId="668b7c42-9793-4d96-80a6-ccc644a66bcf" providerId="ADAL" clId="{28E50700-6969-4769-B885-8EDC365F211D}" dt="2023-11-15T22:27:36.545" v="769" actId="20577"/>
          <ac:spMkLst>
            <pc:docMk/>
            <pc:sldMk cId="2618099228" sldId="554"/>
            <ac:spMk id="48" creationId="{050976E4-0CF2-BA00-34CA-2F9419409B9E}"/>
          </ac:spMkLst>
        </pc:spChg>
        <pc:picChg chg="add mod">
          <ac:chgData name="Kareem Ahmed" userId="668b7c42-9793-4d96-80a6-ccc644a66bcf" providerId="ADAL" clId="{28E50700-6969-4769-B885-8EDC365F211D}" dt="2023-11-16T17:02:50.176" v="1228"/>
          <ac:picMkLst>
            <pc:docMk/>
            <pc:sldMk cId="2618099228" sldId="554"/>
            <ac:picMk id="11" creationId="{6F0DF9BA-AE59-6FD8-5AC6-549BD11351F0}"/>
          </ac:picMkLst>
        </pc:picChg>
      </pc:sldChg>
      <pc:sldChg chg="addSp modSp add mod modTransition">
        <pc:chgData name="Kareem Ahmed" userId="668b7c42-9793-4d96-80a6-ccc644a66bcf" providerId="ADAL" clId="{28E50700-6969-4769-B885-8EDC365F211D}" dt="2023-11-16T17:09:28.343" v="1231"/>
        <pc:sldMkLst>
          <pc:docMk/>
          <pc:sldMk cId="2995820399" sldId="555"/>
        </pc:sldMkLst>
        <pc:spChg chg="mod">
          <ac:chgData name="Kareem Ahmed" userId="668b7c42-9793-4d96-80a6-ccc644a66bcf" providerId="ADAL" clId="{28E50700-6969-4769-B885-8EDC365F211D}" dt="2023-11-15T23:10:49.934" v="1141"/>
          <ac:spMkLst>
            <pc:docMk/>
            <pc:sldMk cId="2995820399" sldId="555"/>
            <ac:spMk id="3" creationId="{F9A80F9F-74DB-1D57-04E8-E20E92A09B0A}"/>
          </ac:spMkLst>
        </pc:spChg>
        <pc:spChg chg="mod">
          <ac:chgData name="Kareem Ahmed" userId="668b7c42-9793-4d96-80a6-ccc644a66bcf" providerId="ADAL" clId="{28E50700-6969-4769-B885-8EDC365F211D}" dt="2023-11-15T22:30:32.282" v="804" actId="1036"/>
          <ac:spMkLst>
            <pc:docMk/>
            <pc:sldMk cId="2995820399" sldId="555"/>
            <ac:spMk id="4" creationId="{2A0093AB-51AE-B39B-C48E-5EAB2FE9BF64}"/>
          </ac:spMkLst>
        </pc:spChg>
        <pc:spChg chg="mod">
          <ac:chgData name="Kareem Ahmed" userId="668b7c42-9793-4d96-80a6-ccc644a66bcf" providerId="ADAL" clId="{28E50700-6969-4769-B885-8EDC365F211D}" dt="2023-11-15T22:30:25.145" v="793" actId="14100"/>
          <ac:spMkLst>
            <pc:docMk/>
            <pc:sldMk cId="2995820399" sldId="555"/>
            <ac:spMk id="25" creationId="{2BC869EB-5623-4AA1-9123-4AF9DF916049}"/>
          </ac:spMkLst>
        </pc:spChg>
        <pc:spChg chg="mod">
          <ac:chgData name="Kareem Ahmed" userId="668b7c42-9793-4d96-80a6-ccc644a66bcf" providerId="ADAL" clId="{28E50700-6969-4769-B885-8EDC365F211D}" dt="2023-11-16T17:03:37.804" v="1230" actId="20577"/>
          <ac:spMkLst>
            <pc:docMk/>
            <pc:sldMk cId="2995820399" sldId="555"/>
            <ac:spMk id="48" creationId="{050976E4-0CF2-BA00-34CA-2F9419409B9E}"/>
          </ac:spMkLst>
        </pc:spChg>
        <pc:picChg chg="add mod">
          <ac:chgData name="Kareem Ahmed" userId="668b7c42-9793-4d96-80a6-ccc644a66bcf" providerId="ADAL" clId="{28E50700-6969-4769-B885-8EDC365F211D}" dt="2023-11-16T17:09:28.343" v="1231"/>
          <ac:picMkLst>
            <pc:docMk/>
            <pc:sldMk cId="2995820399" sldId="555"/>
            <ac:picMk id="9" creationId="{C67688D5-97DF-9FD6-1E19-571D5F778928}"/>
          </ac:picMkLst>
        </pc:picChg>
      </pc:sldChg>
      <pc:sldChg chg="addSp modSp add mod modTransition">
        <pc:chgData name="Kareem Ahmed" userId="668b7c42-9793-4d96-80a6-ccc644a66bcf" providerId="ADAL" clId="{28E50700-6969-4769-B885-8EDC365F211D}" dt="2023-11-16T17:12:05.441" v="1232"/>
        <pc:sldMkLst>
          <pc:docMk/>
          <pc:sldMk cId="1541605395" sldId="556"/>
        </pc:sldMkLst>
        <pc:spChg chg="mod">
          <ac:chgData name="Kareem Ahmed" userId="668b7c42-9793-4d96-80a6-ccc644a66bcf" providerId="ADAL" clId="{28E50700-6969-4769-B885-8EDC365F211D}" dt="2023-11-15T23:10:46.118" v="1140"/>
          <ac:spMkLst>
            <pc:docMk/>
            <pc:sldMk cId="1541605395" sldId="556"/>
            <ac:spMk id="3" creationId="{F9A80F9F-74DB-1D57-04E8-E20E92A09B0A}"/>
          </ac:spMkLst>
        </pc:spChg>
        <pc:spChg chg="mod">
          <ac:chgData name="Kareem Ahmed" userId="668b7c42-9793-4d96-80a6-ccc644a66bcf" providerId="ADAL" clId="{28E50700-6969-4769-B885-8EDC365F211D}" dt="2023-11-15T22:32:07.487" v="821" actId="20577"/>
          <ac:spMkLst>
            <pc:docMk/>
            <pc:sldMk cId="1541605395" sldId="556"/>
            <ac:spMk id="48" creationId="{050976E4-0CF2-BA00-34CA-2F9419409B9E}"/>
          </ac:spMkLst>
        </pc:spChg>
        <pc:picChg chg="add mod">
          <ac:chgData name="Kareem Ahmed" userId="668b7c42-9793-4d96-80a6-ccc644a66bcf" providerId="ADAL" clId="{28E50700-6969-4769-B885-8EDC365F211D}" dt="2023-11-16T17:12:05.441" v="1232"/>
          <ac:picMkLst>
            <pc:docMk/>
            <pc:sldMk cId="1541605395" sldId="556"/>
            <ac:picMk id="11" creationId="{C719F370-0B63-0C82-9180-BC483C45B933}"/>
          </ac:picMkLst>
        </pc:picChg>
      </pc:sldChg>
      <pc:sldChg chg="addSp modSp add mod modTransition">
        <pc:chgData name="Kareem Ahmed" userId="668b7c42-9793-4d96-80a6-ccc644a66bcf" providerId="ADAL" clId="{28E50700-6969-4769-B885-8EDC365F211D}" dt="2023-11-16T17:20:45.652" v="1263"/>
        <pc:sldMkLst>
          <pc:docMk/>
          <pc:sldMk cId="2993568301" sldId="557"/>
        </pc:sldMkLst>
        <pc:spChg chg="mod">
          <ac:chgData name="Kareem Ahmed" userId="668b7c42-9793-4d96-80a6-ccc644a66bcf" providerId="ADAL" clId="{28E50700-6969-4769-B885-8EDC365F211D}" dt="2023-11-15T23:10:40.805" v="1139"/>
          <ac:spMkLst>
            <pc:docMk/>
            <pc:sldMk cId="2993568301" sldId="557"/>
            <ac:spMk id="3" creationId="{F9A80F9F-74DB-1D57-04E8-E20E92A09B0A}"/>
          </ac:spMkLst>
        </pc:spChg>
        <pc:spChg chg="mod">
          <ac:chgData name="Kareem Ahmed" userId="668b7c42-9793-4d96-80a6-ccc644a66bcf" providerId="ADAL" clId="{28E50700-6969-4769-B885-8EDC365F211D}" dt="2023-11-16T17:18:19.724" v="1262" actId="14100"/>
          <ac:spMkLst>
            <pc:docMk/>
            <pc:sldMk cId="2993568301" sldId="557"/>
            <ac:spMk id="25" creationId="{2BC869EB-5623-4AA1-9123-4AF9DF916049}"/>
          </ac:spMkLst>
        </pc:spChg>
        <pc:spChg chg="mod">
          <ac:chgData name="Kareem Ahmed" userId="668b7c42-9793-4d96-80a6-ccc644a66bcf" providerId="ADAL" clId="{28E50700-6969-4769-B885-8EDC365F211D}" dt="2023-11-16T17:18:12.200" v="1261" actId="255"/>
          <ac:spMkLst>
            <pc:docMk/>
            <pc:sldMk cId="2993568301" sldId="557"/>
            <ac:spMk id="48" creationId="{050976E4-0CF2-BA00-34CA-2F9419409B9E}"/>
          </ac:spMkLst>
        </pc:spChg>
        <pc:picChg chg="add mod">
          <ac:chgData name="Kareem Ahmed" userId="668b7c42-9793-4d96-80a6-ccc644a66bcf" providerId="ADAL" clId="{28E50700-6969-4769-B885-8EDC365F211D}" dt="2023-11-16T17:20:45.652" v="1263"/>
          <ac:picMkLst>
            <pc:docMk/>
            <pc:sldMk cId="2993568301" sldId="557"/>
            <ac:picMk id="13" creationId="{DC249180-22AC-DA0B-8F76-0157E3513F65}"/>
          </ac:picMkLst>
        </pc:picChg>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pc:chgData name="Kareem Ahmed" userId="668b7c42-9793-4d96-80a6-ccc644a66bcf" providerId="ADAL" clId="{28E50700-6969-4769-B885-8EDC365F211D}" dt="2023-11-16T17:24:17.359" v="1267"/>
        <pc:sldMkLst>
          <pc:docMk/>
          <pc:sldMk cId="3298004116" sldId="558"/>
        </pc:sldMkLst>
        <pc:spChg chg="mod">
          <ac:chgData name="Kareem Ahmed" userId="668b7c42-9793-4d96-80a6-ccc644a66bcf" providerId="ADAL" clId="{28E50700-6969-4769-B885-8EDC365F211D}" dt="2023-11-15T23:10:37.305" v="1138"/>
          <ac:spMkLst>
            <pc:docMk/>
            <pc:sldMk cId="3298004116" sldId="558"/>
            <ac:spMk id="3" creationId="{F9A80F9F-74DB-1D57-04E8-E20E92A09B0A}"/>
          </ac:spMkLst>
        </pc:spChg>
        <pc:spChg chg="mod">
          <ac:chgData name="Kareem Ahmed" userId="668b7c42-9793-4d96-80a6-ccc644a66bcf" providerId="ADAL" clId="{28E50700-6969-4769-B885-8EDC365F211D}" dt="2023-11-16T17:21:33.981" v="1266" actId="20577"/>
          <ac:spMkLst>
            <pc:docMk/>
            <pc:sldMk cId="3298004116" sldId="558"/>
            <ac:spMk id="48" creationId="{050976E4-0CF2-BA00-34CA-2F9419409B9E}"/>
          </ac:spMkLst>
        </pc:spChg>
        <pc:picChg chg="del">
          <ac:chgData name="Kareem Ahmed" userId="668b7c42-9793-4d96-80a6-ccc644a66bcf" providerId="ADAL" clId="{28E50700-6969-4769-B885-8EDC365F211D}" dt="2023-11-15T22:48:28.992" v="847" actId="478"/>
          <ac:picMkLst>
            <pc:docMk/>
            <pc:sldMk cId="3298004116" sldId="558"/>
            <ac:picMk id="13" creationId="{1146A790-5B44-C597-DFEE-6A3AD299CED4}"/>
          </ac:picMkLst>
        </pc:picChg>
        <pc:picChg chg="add mod">
          <ac:chgData name="Kareem Ahmed" userId="668b7c42-9793-4d96-80a6-ccc644a66bcf" providerId="ADAL" clId="{28E50700-6969-4769-B885-8EDC365F211D}" dt="2023-11-16T17:24:17.359" v="1267"/>
          <ac:picMkLst>
            <pc:docMk/>
            <pc:sldMk cId="3298004116" sldId="558"/>
            <ac:picMk id="14" creationId="{601A6166-D10C-D4C4-C406-DB330AB912EB}"/>
          </ac:picMkLst>
        </pc:picChg>
      </pc:sldChg>
      <pc:sldChg chg="addSp modSp add mod modTransition">
        <pc:chgData name="Kareem Ahmed" userId="668b7c42-9793-4d96-80a6-ccc644a66bcf" providerId="ADAL" clId="{28E50700-6969-4769-B885-8EDC365F211D}" dt="2023-11-16T17:29:21.208" v="1268"/>
        <pc:sldMkLst>
          <pc:docMk/>
          <pc:sldMk cId="1591954742" sldId="559"/>
        </pc:sldMkLst>
        <pc:spChg chg="mod">
          <ac:chgData name="Kareem Ahmed" userId="668b7c42-9793-4d96-80a6-ccc644a66bcf" providerId="ADAL" clId="{28E50700-6969-4769-B885-8EDC365F211D}" dt="2023-11-15T23:10:33.238" v="1137"/>
          <ac:spMkLst>
            <pc:docMk/>
            <pc:sldMk cId="1591954742" sldId="559"/>
            <ac:spMk id="3" creationId="{F9A80F9F-74DB-1D57-04E8-E20E92A09B0A}"/>
          </ac:spMkLst>
        </pc:spChg>
        <pc:spChg chg="mod">
          <ac:chgData name="Kareem Ahmed" userId="668b7c42-9793-4d96-80a6-ccc644a66bcf" providerId="ADAL" clId="{28E50700-6969-4769-B885-8EDC365F211D}" dt="2023-11-15T22:55:24.046" v="885"/>
          <ac:spMkLst>
            <pc:docMk/>
            <pc:sldMk cId="1591954742" sldId="559"/>
            <ac:spMk id="48" creationId="{050976E4-0CF2-BA00-34CA-2F9419409B9E}"/>
          </ac:spMkLst>
        </pc:spChg>
        <pc:picChg chg="add mod">
          <ac:chgData name="Kareem Ahmed" userId="668b7c42-9793-4d96-80a6-ccc644a66bcf" providerId="ADAL" clId="{28E50700-6969-4769-B885-8EDC365F211D}" dt="2023-11-16T17:29:21.208" v="1268"/>
          <ac:picMkLst>
            <pc:docMk/>
            <pc:sldMk cId="1591954742" sldId="559"/>
            <ac:picMk id="13" creationId="{A4083236-CDB5-7624-2AA0-B28DF99B0DCF}"/>
          </ac:picMkLst>
        </pc:picChg>
      </pc:sldChg>
      <pc:sldChg chg="addSp delSp modSp add mod modTransition">
        <pc:chgData name="Kareem Ahmed" userId="668b7c42-9793-4d96-80a6-ccc644a66bcf" providerId="ADAL" clId="{28E50700-6969-4769-B885-8EDC365F211D}" dt="2023-11-16T17:29:21.208" v="1268"/>
        <pc:sldMkLst>
          <pc:docMk/>
          <pc:sldMk cId="3591411518" sldId="560"/>
        </pc:sldMkLst>
        <pc:spChg chg="mod">
          <ac:chgData name="Kareem Ahmed" userId="668b7c42-9793-4d96-80a6-ccc644a66bcf" providerId="ADAL" clId="{28E50700-6969-4769-B885-8EDC365F211D}" dt="2023-11-15T23:10:28.657" v="1136"/>
          <ac:spMkLst>
            <pc:docMk/>
            <pc:sldMk cId="3591411518" sldId="560"/>
            <ac:spMk id="3" creationId="{F9A80F9F-74DB-1D57-04E8-E20E92A09B0A}"/>
          </ac:spMkLst>
        </pc:spChg>
        <pc:spChg chg="mod">
          <ac:chgData name="Kareem Ahmed" userId="668b7c42-9793-4d96-80a6-ccc644a66bcf" providerId="ADAL" clId="{28E50700-6969-4769-B885-8EDC365F211D}" dt="2023-11-15T22:56:25.838" v="892" actId="1076"/>
          <ac:spMkLst>
            <pc:docMk/>
            <pc:sldMk cId="3591411518" sldId="560"/>
            <ac:spMk id="4" creationId="{2A0093AB-51AE-B39B-C48E-5EAB2FE9BF64}"/>
          </ac:spMkLst>
        </pc:spChg>
        <pc:spChg chg="del">
          <ac:chgData name="Kareem Ahmed" userId="668b7c42-9793-4d96-80a6-ccc644a66bcf" providerId="ADAL" clId="{28E50700-6969-4769-B885-8EDC365F211D}" dt="2023-11-15T22:56:07.816" v="887" actId="478"/>
          <ac:spMkLst>
            <pc:docMk/>
            <pc:sldMk cId="3591411518" sldId="560"/>
            <ac:spMk id="48" creationId="{050976E4-0CF2-BA00-34CA-2F9419409B9E}"/>
          </ac:spMkLst>
        </pc:spChg>
        <pc:picChg chg="add mod">
          <ac:chgData name="Kareem Ahmed" userId="668b7c42-9793-4d96-80a6-ccc644a66bcf" providerId="ADAL" clId="{28E50700-6969-4769-B885-8EDC365F211D}" dt="2023-11-15T22:56:43.551" v="910" actId="14100"/>
          <ac:picMkLst>
            <pc:docMk/>
            <pc:sldMk cId="3591411518" sldId="560"/>
            <ac:picMk id="8" creationId="{9C315EAF-9FDD-F53C-CDEA-035669ECBB3B}"/>
          </ac:picMkLst>
        </pc:picChg>
        <pc:picChg chg="add mod">
          <ac:chgData name="Kareem Ahmed" userId="668b7c42-9793-4d96-80a6-ccc644a66bcf" providerId="ADAL" clId="{28E50700-6969-4769-B885-8EDC365F211D}" dt="2023-11-16T17:29:21.208" v="1268"/>
          <ac:picMkLst>
            <pc:docMk/>
            <pc:sldMk cId="3591411518" sldId="560"/>
            <ac:picMk id="12" creationId="{49BA9B28-22A3-1754-D8BD-1B778AAE6F11}"/>
          </ac:picMkLst>
        </pc:picChg>
      </pc:sldChg>
      <pc:sldChg chg="addSp delSp modSp add mod modTransition modAnim">
        <pc:chgData name="Kareem Ahmed" userId="668b7c42-9793-4d96-80a6-ccc644a66bcf" providerId="ADAL" clId="{28E50700-6969-4769-B885-8EDC365F211D}" dt="2023-11-16T17:34:53.153" v="1273"/>
        <pc:sldMkLst>
          <pc:docMk/>
          <pc:sldMk cId="1367595056" sldId="561"/>
        </pc:sldMkLst>
        <pc:spChg chg="mod">
          <ac:chgData name="Kareem Ahmed" userId="668b7c42-9793-4d96-80a6-ccc644a66bcf" providerId="ADAL" clId="{28E50700-6969-4769-B885-8EDC365F211D}" dt="2023-11-15T23:10:24.080" v="1135"/>
          <ac:spMkLst>
            <pc:docMk/>
            <pc:sldMk cId="1367595056" sldId="561"/>
            <ac:spMk id="3" creationId="{F9A80F9F-74DB-1D57-04E8-E20E92A09B0A}"/>
          </ac:spMkLst>
        </pc:spChg>
        <pc:spChg chg="mod">
          <ac:chgData name="Kareem Ahmed" userId="668b7c42-9793-4d96-80a6-ccc644a66bcf" providerId="ADAL" clId="{28E50700-6969-4769-B885-8EDC365F211D}" dt="2023-11-16T17:30:54.168" v="1269"/>
          <ac:spMkLst>
            <pc:docMk/>
            <pc:sldMk cId="1367595056" sldId="561"/>
            <ac:spMk id="48" creationId="{050976E4-0CF2-BA00-34CA-2F9419409B9E}"/>
          </ac:spMkLst>
        </pc:spChg>
        <pc:picChg chg="add del mod">
          <ac:chgData name="Kareem Ahmed" userId="668b7c42-9793-4d96-80a6-ccc644a66bcf" providerId="ADAL" clId="{28E50700-6969-4769-B885-8EDC365F211D}" dt="2023-11-16T17:33:17.422" v="1272"/>
          <ac:picMkLst>
            <pc:docMk/>
            <pc:sldMk cId="1367595056" sldId="561"/>
            <ac:picMk id="9" creationId="{F19EB30C-33CA-51B3-125E-6824D66CBA9D}"/>
          </ac:picMkLst>
        </pc:picChg>
        <pc:picChg chg="add del mod ord">
          <ac:chgData name="Kareem Ahmed" userId="668b7c42-9793-4d96-80a6-ccc644a66bcf" providerId="ADAL" clId="{28E50700-6969-4769-B885-8EDC365F211D}" dt="2023-11-16T17:34:53.153" v="1273"/>
          <ac:picMkLst>
            <pc:docMk/>
            <pc:sldMk cId="1367595056" sldId="561"/>
            <ac:picMk id="13" creationId="{3BC3148C-6139-4B56-A3C9-B613A34FB99F}"/>
          </ac:picMkLst>
        </pc:picChg>
        <pc:picChg chg="add mod">
          <ac:chgData name="Kareem Ahmed" userId="668b7c42-9793-4d96-80a6-ccc644a66bcf" providerId="ADAL" clId="{28E50700-6969-4769-B885-8EDC365F211D}" dt="2023-11-16T17:34:53.153" v="1273"/>
          <ac:picMkLst>
            <pc:docMk/>
            <pc:sldMk cId="1367595056" sldId="561"/>
            <ac:picMk id="14" creationId="{4237D86C-7B05-6384-AA73-0AB1DFCB5156}"/>
          </ac:picMkLst>
        </pc:picChg>
      </pc:sldChg>
      <pc:sldChg chg="addSp modSp add mod modTransition">
        <pc:chgData name="Kareem Ahmed" userId="668b7c42-9793-4d96-80a6-ccc644a66bcf" providerId="ADAL" clId="{28E50700-6969-4769-B885-8EDC365F211D}" dt="2023-11-16T17:35:53.140" v="1274"/>
        <pc:sldMkLst>
          <pc:docMk/>
          <pc:sldMk cId="3897715034" sldId="562"/>
        </pc:sldMkLst>
        <pc:spChg chg="mod">
          <ac:chgData name="Kareem Ahmed" userId="668b7c42-9793-4d96-80a6-ccc644a66bcf" providerId="ADAL" clId="{28E50700-6969-4769-B885-8EDC365F211D}" dt="2023-11-15T23:10:13.876" v="1134"/>
          <ac:spMkLst>
            <pc:docMk/>
            <pc:sldMk cId="3897715034" sldId="562"/>
            <ac:spMk id="3" creationId="{F9A80F9F-74DB-1D57-04E8-E20E92A09B0A}"/>
          </ac:spMkLst>
        </pc:spChg>
        <pc:spChg chg="mod">
          <ac:chgData name="Kareem Ahmed" userId="668b7c42-9793-4d96-80a6-ccc644a66bcf" providerId="ADAL" clId="{28E50700-6969-4769-B885-8EDC365F211D}" dt="2023-11-15T23:01:25.390" v="970" actId="1036"/>
          <ac:spMkLst>
            <pc:docMk/>
            <pc:sldMk cId="3897715034" sldId="562"/>
            <ac:spMk id="48" creationId="{050976E4-0CF2-BA00-34CA-2F9419409B9E}"/>
          </ac:spMkLst>
        </pc:spChg>
        <pc:picChg chg="add mod">
          <ac:chgData name="Kareem Ahmed" userId="668b7c42-9793-4d96-80a6-ccc644a66bcf" providerId="ADAL" clId="{28E50700-6969-4769-B885-8EDC365F211D}" dt="2023-11-16T17:35:53.140" v="1274"/>
          <ac:picMkLst>
            <pc:docMk/>
            <pc:sldMk cId="3897715034" sldId="562"/>
            <ac:picMk id="11" creationId="{4EBFA29D-E24D-A4DB-9E97-9960983BF857}"/>
          </ac:picMkLst>
        </pc:picChg>
      </pc:sldChg>
      <pc:sldChg chg="addSp modSp add mod modTransition">
        <pc:chgData name="Kareem Ahmed" userId="668b7c42-9793-4d96-80a6-ccc644a66bcf" providerId="ADAL" clId="{28E50700-6969-4769-B885-8EDC365F211D}" dt="2023-11-16T17:40:50.977" v="1297"/>
        <pc:sldMkLst>
          <pc:docMk/>
          <pc:sldMk cId="3506538815" sldId="563"/>
        </pc:sldMkLst>
        <pc:spChg chg="mod">
          <ac:chgData name="Kareem Ahmed" userId="668b7c42-9793-4d96-80a6-ccc644a66bcf" providerId="ADAL" clId="{28E50700-6969-4769-B885-8EDC365F211D}" dt="2023-11-15T23:10:08.887" v="1133"/>
          <ac:spMkLst>
            <pc:docMk/>
            <pc:sldMk cId="3506538815" sldId="563"/>
            <ac:spMk id="3" creationId="{F9A80F9F-74DB-1D57-04E8-E20E92A09B0A}"/>
          </ac:spMkLst>
        </pc:spChg>
        <pc:spChg chg="mod">
          <ac:chgData name="Kareem Ahmed" userId="668b7c42-9793-4d96-80a6-ccc644a66bcf" providerId="ADAL" clId="{28E50700-6969-4769-B885-8EDC365F211D}" dt="2023-11-15T23:02:01.615" v="987" actId="20577"/>
          <ac:spMkLst>
            <pc:docMk/>
            <pc:sldMk cId="3506538815" sldId="563"/>
            <ac:spMk id="48" creationId="{050976E4-0CF2-BA00-34CA-2F9419409B9E}"/>
          </ac:spMkLst>
        </pc:spChg>
        <pc:picChg chg="add mod">
          <ac:chgData name="Kareem Ahmed" userId="668b7c42-9793-4d96-80a6-ccc644a66bcf" providerId="ADAL" clId="{28E50700-6969-4769-B885-8EDC365F211D}" dt="2023-11-16T17:40:50.977" v="1297"/>
          <ac:picMkLst>
            <pc:docMk/>
            <pc:sldMk cId="3506538815" sldId="563"/>
            <ac:picMk id="9" creationId="{F4151E2B-CCF8-6467-961D-1A6628F2A99E}"/>
          </ac:picMkLst>
        </pc:picChg>
      </pc:sldChg>
      <pc:sldChg chg="addSp modSp add mod modTransition">
        <pc:chgData name="Kareem Ahmed" userId="668b7c42-9793-4d96-80a6-ccc644a66bcf" providerId="ADAL" clId="{28E50700-6969-4769-B885-8EDC365F211D}" dt="2023-11-16T17:40:50.977" v="1297"/>
        <pc:sldMkLst>
          <pc:docMk/>
          <pc:sldMk cId="762169712" sldId="564"/>
        </pc:sldMkLst>
        <pc:spChg chg="mod">
          <ac:chgData name="Kareem Ahmed" userId="668b7c42-9793-4d96-80a6-ccc644a66bcf" providerId="ADAL" clId="{28E50700-6969-4769-B885-8EDC365F211D}" dt="2023-11-15T23:10:01.179" v="1132"/>
          <ac:spMkLst>
            <pc:docMk/>
            <pc:sldMk cId="762169712" sldId="564"/>
            <ac:spMk id="3" creationId="{F9A80F9F-74DB-1D57-04E8-E20E92A09B0A}"/>
          </ac:spMkLst>
        </pc:spChg>
        <pc:spChg chg="mod">
          <ac:chgData name="Kareem Ahmed" userId="668b7c42-9793-4d96-80a6-ccc644a66bcf" providerId="ADAL" clId="{28E50700-6969-4769-B885-8EDC365F211D}" dt="2023-11-16T17:37:47.093" v="1296" actId="20577"/>
          <ac:spMkLst>
            <pc:docMk/>
            <pc:sldMk cId="762169712" sldId="564"/>
            <ac:spMk id="48" creationId="{050976E4-0CF2-BA00-34CA-2F9419409B9E}"/>
          </ac:spMkLst>
        </pc:spChg>
        <pc:picChg chg="add mod">
          <ac:chgData name="Kareem Ahmed" userId="668b7c42-9793-4d96-80a6-ccc644a66bcf" providerId="ADAL" clId="{28E50700-6969-4769-B885-8EDC365F211D}" dt="2023-11-16T17:40:50.977" v="1297"/>
          <ac:picMkLst>
            <pc:docMk/>
            <pc:sldMk cId="762169712" sldId="564"/>
            <ac:picMk id="9" creationId="{34EE7191-70BE-2FF1-71FC-F1BB022EEE74}"/>
          </ac:picMkLst>
        </pc:picChg>
      </pc:sldChg>
      <pc:sldChg chg="addSp delSp modSp add mod modTransition modAnim">
        <pc:chgData name="Kareem Ahmed" userId="668b7c42-9793-4d96-80a6-ccc644a66bcf" providerId="ADAL" clId="{28E50700-6969-4769-B885-8EDC365F211D}" dt="2023-11-16T17:46:09.528" v="1302"/>
        <pc:sldMkLst>
          <pc:docMk/>
          <pc:sldMk cId="1324749637" sldId="565"/>
        </pc:sldMkLst>
        <pc:spChg chg="add del mod">
          <ac:chgData name="Kareem Ahmed" userId="668b7c42-9793-4d96-80a6-ccc644a66bcf" providerId="ADAL" clId="{28E50700-6969-4769-B885-8EDC365F211D}" dt="2023-11-15T23:09:17.160" v="1122"/>
          <ac:spMkLst>
            <pc:docMk/>
            <pc:sldMk cId="1324749637" sldId="565"/>
            <ac:spMk id="2" creationId="{530BAD5B-9874-A228-8A58-6808254A4211}"/>
          </ac:spMkLst>
        </pc:spChg>
        <pc:spChg chg="del">
          <ac:chgData name="Kareem Ahmed" userId="668b7c42-9793-4d96-80a6-ccc644a66bcf" providerId="ADAL" clId="{28E50700-6969-4769-B885-8EDC365F211D}" dt="2023-11-15T23:09:18.472" v="1123" actId="478"/>
          <ac:spMkLst>
            <pc:docMk/>
            <pc:sldMk cId="1324749637" sldId="565"/>
            <ac:spMk id="3" creationId="{F9A80F9F-74DB-1D57-04E8-E20E92A09B0A}"/>
          </ac:spMkLst>
        </pc:spChg>
        <pc:spChg chg="add mod">
          <ac:chgData name="Kareem Ahmed" userId="668b7c42-9793-4d96-80a6-ccc644a66bcf" providerId="ADAL" clId="{28E50700-6969-4769-B885-8EDC365F211D}" dt="2023-11-15T23:09:50.330" v="1131"/>
          <ac:spMkLst>
            <pc:docMk/>
            <pc:sldMk cId="1324749637" sldId="565"/>
            <ac:spMk id="8" creationId="{5997288D-1951-2F3B-7DAF-11C9452185DB}"/>
          </ac:spMkLst>
        </pc:spChg>
        <pc:spChg chg="mod">
          <ac:chgData name="Kareem Ahmed" userId="668b7c42-9793-4d96-80a6-ccc644a66bcf" providerId="ADAL" clId="{28E50700-6969-4769-B885-8EDC365F211D}" dt="2023-11-15T23:04:57.574" v="1021" actId="20577"/>
          <ac:spMkLst>
            <pc:docMk/>
            <pc:sldMk cId="1324749637" sldId="565"/>
            <ac:spMk id="48" creationId="{050976E4-0CF2-BA00-34CA-2F9419409B9E}"/>
          </ac:spMkLst>
        </pc:spChg>
        <pc:picChg chg="add del mod">
          <ac:chgData name="Kareem Ahmed" userId="668b7c42-9793-4d96-80a6-ccc644a66bcf" providerId="ADAL" clId="{28E50700-6969-4769-B885-8EDC365F211D}" dt="2023-11-16T17:44:48.728" v="1301"/>
          <ac:picMkLst>
            <pc:docMk/>
            <pc:sldMk cId="1324749637" sldId="565"/>
            <ac:picMk id="11" creationId="{ACED409E-0B5B-6049-D345-7D7F3EE5D971}"/>
          </ac:picMkLst>
        </pc:picChg>
        <pc:picChg chg="add del mod ord">
          <ac:chgData name="Kareem Ahmed" userId="668b7c42-9793-4d96-80a6-ccc644a66bcf" providerId="ADAL" clId="{28E50700-6969-4769-B885-8EDC365F211D}" dt="2023-11-16T17:46:09.528" v="1302"/>
          <ac:picMkLst>
            <pc:docMk/>
            <pc:sldMk cId="1324749637" sldId="565"/>
            <ac:picMk id="15" creationId="{2EAC33DE-9465-6E0D-1ABE-5769D07AA715}"/>
          </ac:picMkLst>
        </pc:picChg>
        <pc:picChg chg="add mod">
          <ac:chgData name="Kareem Ahmed" userId="668b7c42-9793-4d96-80a6-ccc644a66bcf" providerId="ADAL" clId="{28E50700-6969-4769-B885-8EDC365F211D}" dt="2023-11-16T17:46:09.528" v="1302"/>
          <ac:picMkLst>
            <pc:docMk/>
            <pc:sldMk cId="1324749637" sldId="565"/>
            <ac:picMk id="16" creationId="{DD78345D-2DD7-1AE6-15D4-739688688ECC}"/>
          </ac:picMkLst>
        </pc:picChg>
      </pc:sldChg>
      <pc:sldChg chg="addSp delSp modSp add mod modTransition">
        <pc:chgData name="Kareem Ahmed" userId="668b7c42-9793-4d96-80a6-ccc644a66bcf" providerId="ADAL" clId="{28E50700-6969-4769-B885-8EDC365F211D}" dt="2023-11-16T17:48:40.754" v="1303"/>
        <pc:sldMkLst>
          <pc:docMk/>
          <pc:sldMk cId="1084492218" sldId="566"/>
        </pc:sldMkLst>
        <pc:spChg chg="add mod">
          <ac:chgData name="Kareem Ahmed" userId="668b7c42-9793-4d96-80a6-ccc644a66bcf" providerId="ADAL" clId="{28E50700-6969-4769-B885-8EDC365F211D}" dt="2023-11-15T23:09:44.835" v="1130"/>
          <ac:spMkLst>
            <pc:docMk/>
            <pc:sldMk cId="1084492218" sldId="566"/>
            <ac:spMk id="2" creationId="{830E41FB-C6A8-0FD9-453E-7661BCF74141}"/>
          </ac:spMkLst>
        </pc:spChg>
        <pc:spChg chg="del">
          <ac:chgData name="Kareem Ahmed" userId="668b7c42-9793-4d96-80a6-ccc644a66bcf" providerId="ADAL" clId="{28E50700-6969-4769-B885-8EDC365F211D}" dt="2023-11-15T23:09:11.613" v="1119" actId="478"/>
          <ac:spMkLst>
            <pc:docMk/>
            <pc:sldMk cId="1084492218" sldId="566"/>
            <ac:spMk id="3" creationId="{F9A80F9F-74DB-1D57-04E8-E20E92A09B0A}"/>
          </ac:spMkLst>
        </pc:spChg>
        <pc:spChg chg="mod">
          <ac:chgData name="Kareem Ahmed" userId="668b7c42-9793-4d96-80a6-ccc644a66bcf" providerId="ADAL" clId="{28E50700-6969-4769-B885-8EDC365F211D}" dt="2023-11-15T23:06:27.702" v="1058" actId="20577"/>
          <ac:spMkLst>
            <pc:docMk/>
            <pc:sldMk cId="1084492218" sldId="566"/>
            <ac:spMk id="48" creationId="{050976E4-0CF2-BA00-34CA-2F9419409B9E}"/>
          </ac:spMkLst>
        </pc:spChg>
        <pc:picChg chg="add mod">
          <ac:chgData name="Kareem Ahmed" userId="668b7c42-9793-4d96-80a6-ccc644a66bcf" providerId="ADAL" clId="{28E50700-6969-4769-B885-8EDC365F211D}" dt="2023-11-16T17:48:40.754" v="1303"/>
          <ac:picMkLst>
            <pc:docMk/>
            <pc:sldMk cId="1084492218" sldId="566"/>
            <ac:picMk id="16" creationId="{D7040A6B-5116-CF0C-9AF0-ABB6DBA2A182}"/>
          </ac:picMkLst>
        </pc:picChg>
      </pc:sldChg>
      <pc:sldChg chg="addSp delSp modSp add mod modTransition">
        <pc:chgData name="Kareem Ahmed" userId="668b7c42-9793-4d96-80a6-ccc644a66bcf" providerId="ADAL" clId="{28E50700-6969-4769-B885-8EDC365F211D}" dt="2023-11-16T17:48:40.754" v="1303"/>
        <pc:sldMkLst>
          <pc:docMk/>
          <pc:sldMk cId="3435457825" sldId="567"/>
        </pc:sldMkLst>
        <pc:spChg chg="add mod">
          <ac:chgData name="Kareem Ahmed" userId="668b7c42-9793-4d96-80a6-ccc644a66bcf" providerId="ADAL" clId="{28E50700-6969-4769-B885-8EDC365F211D}" dt="2023-11-15T23:09:41.105" v="1129"/>
          <ac:spMkLst>
            <pc:docMk/>
            <pc:sldMk cId="3435457825" sldId="567"/>
            <ac:spMk id="2" creationId="{BE1ECC16-CEE1-4F04-F39B-C439433761BD}"/>
          </ac:spMkLst>
        </pc:spChg>
        <pc:spChg chg="del">
          <ac:chgData name="Kareem Ahmed" userId="668b7c42-9793-4d96-80a6-ccc644a66bcf" providerId="ADAL" clId="{28E50700-6969-4769-B885-8EDC365F211D}" dt="2023-11-15T23:09:07.806" v="1117" actId="478"/>
          <ac:spMkLst>
            <pc:docMk/>
            <pc:sldMk cId="3435457825" sldId="567"/>
            <ac:spMk id="3" creationId="{F9A80F9F-74DB-1D57-04E8-E20E92A09B0A}"/>
          </ac:spMkLst>
        </pc:spChg>
        <pc:spChg chg="mod">
          <ac:chgData name="Kareem Ahmed" userId="668b7c42-9793-4d96-80a6-ccc644a66bcf" providerId="ADAL" clId="{28E50700-6969-4769-B885-8EDC365F211D}" dt="2023-11-16T17:42:38.248" v="1298" actId="20577"/>
          <ac:spMkLst>
            <pc:docMk/>
            <pc:sldMk cId="3435457825" sldId="567"/>
            <ac:spMk id="48" creationId="{050976E4-0CF2-BA00-34CA-2F9419409B9E}"/>
          </ac:spMkLst>
        </pc:spChg>
        <pc:picChg chg="add mod">
          <ac:chgData name="Kareem Ahmed" userId="668b7c42-9793-4d96-80a6-ccc644a66bcf" providerId="ADAL" clId="{28E50700-6969-4769-B885-8EDC365F211D}" dt="2023-11-16T17:48:40.754" v="1303"/>
          <ac:picMkLst>
            <pc:docMk/>
            <pc:sldMk cId="3435457825" sldId="567"/>
            <ac:picMk id="8" creationId="{8EC2DCD1-5E47-0D61-CB9E-90D3C3E34A30}"/>
          </ac:picMkLst>
        </pc:picChg>
      </pc:sldChg>
      <pc:sldChg chg="addSp delSp modSp add mod modTransition">
        <pc:chgData name="Kareem Ahmed" userId="668b7c42-9793-4d96-80a6-ccc644a66bcf" providerId="ADAL" clId="{28E50700-6969-4769-B885-8EDC365F211D}" dt="2023-11-16T18:09:45.530" v="1310"/>
        <pc:sldMkLst>
          <pc:docMk/>
          <pc:sldMk cId="3621117133" sldId="568"/>
        </pc:sldMkLst>
        <pc:spChg chg="add mod">
          <ac:chgData name="Kareem Ahmed" userId="668b7c42-9793-4d96-80a6-ccc644a66bcf" providerId="ADAL" clId="{28E50700-6969-4769-B885-8EDC365F211D}" dt="2023-11-15T23:09:37.270" v="1127"/>
          <ac:spMkLst>
            <pc:docMk/>
            <pc:sldMk cId="3621117133" sldId="568"/>
            <ac:spMk id="2" creationId="{F4973EBE-3ED2-9977-950A-DECB18AA676F}"/>
          </ac:spMkLst>
        </pc:spChg>
        <pc:spChg chg="del">
          <ac:chgData name="Kareem Ahmed" userId="668b7c42-9793-4d96-80a6-ccc644a66bcf" providerId="ADAL" clId="{28E50700-6969-4769-B885-8EDC365F211D}" dt="2023-11-15T23:09:03.649" v="1115" actId="478"/>
          <ac:spMkLst>
            <pc:docMk/>
            <pc:sldMk cId="3621117133" sldId="568"/>
            <ac:spMk id="3" creationId="{F9A80F9F-74DB-1D57-04E8-E20E92A09B0A}"/>
          </ac:spMkLst>
        </pc:spChg>
        <pc:spChg chg="mod">
          <ac:chgData name="Kareem Ahmed" userId="668b7c42-9793-4d96-80a6-ccc644a66bcf" providerId="ADAL" clId="{28E50700-6969-4769-B885-8EDC365F211D}" dt="2023-11-16T17:49:53.051" v="1306" actId="20577"/>
          <ac:spMkLst>
            <pc:docMk/>
            <pc:sldMk cId="3621117133" sldId="568"/>
            <ac:spMk id="48" creationId="{050976E4-0CF2-BA00-34CA-2F9419409B9E}"/>
          </ac:spMkLst>
        </pc:spChg>
        <pc:picChg chg="add mod">
          <ac:chgData name="Kareem Ahmed" userId="668b7c42-9793-4d96-80a6-ccc644a66bcf" providerId="ADAL" clId="{28E50700-6969-4769-B885-8EDC365F211D}" dt="2023-11-16T18:09:45.530" v="1310"/>
          <ac:picMkLst>
            <pc:docMk/>
            <pc:sldMk cId="3621117133" sldId="568"/>
            <ac:picMk id="9" creationId="{1B00ED11-2019-C9D9-F730-F301949BF57C}"/>
          </ac:picMkLst>
        </pc:picChg>
      </pc:sldChg>
      <pc:sldChg chg="addSp delSp modSp add mod modTransition modAnim">
        <pc:chgData name="Kareem Ahmed" userId="668b7c42-9793-4d96-80a6-ccc644a66bcf" providerId="ADAL" clId="{28E50700-6969-4769-B885-8EDC365F211D}" dt="2023-11-16T18:11:56.223" v="1314"/>
        <pc:sldMkLst>
          <pc:docMk/>
          <pc:sldMk cId="3419174052" sldId="569"/>
        </pc:sldMkLst>
        <pc:spChg chg="mod">
          <ac:chgData name="Kareem Ahmed" userId="668b7c42-9793-4d96-80a6-ccc644a66bcf" providerId="ADAL" clId="{28E50700-6969-4769-B885-8EDC365F211D}" dt="2023-11-15T23:09:31.964" v="1125"/>
          <ac:spMkLst>
            <pc:docMk/>
            <pc:sldMk cId="3419174052" sldId="569"/>
            <ac:spMk id="3" creationId="{F9A80F9F-74DB-1D57-04E8-E20E92A09B0A}"/>
          </ac:spMkLst>
        </pc:spChg>
        <pc:spChg chg="mod">
          <ac:chgData name="Kareem Ahmed" userId="668b7c42-9793-4d96-80a6-ccc644a66bcf" providerId="ADAL" clId="{28E50700-6969-4769-B885-8EDC365F211D}" dt="2023-11-16T18:07:33.234" v="1309" actId="20577"/>
          <ac:spMkLst>
            <pc:docMk/>
            <pc:sldMk cId="3419174052" sldId="569"/>
            <ac:spMk id="48" creationId="{050976E4-0CF2-BA00-34CA-2F9419409B9E}"/>
          </ac:spMkLst>
        </pc:spChg>
        <pc:picChg chg="add del mod">
          <ac:chgData name="Kareem Ahmed" userId="668b7c42-9793-4d96-80a6-ccc644a66bcf" providerId="ADAL" clId="{28E50700-6969-4769-B885-8EDC365F211D}" dt="2023-11-16T18:10:17.255" v="1313"/>
          <ac:picMkLst>
            <pc:docMk/>
            <pc:sldMk cId="3419174052" sldId="569"/>
            <ac:picMk id="13" creationId="{C7194564-BAA1-6DBF-F1D8-28B05B630AB4}"/>
          </ac:picMkLst>
        </pc:picChg>
        <pc:picChg chg="add del mod ord">
          <ac:chgData name="Kareem Ahmed" userId="668b7c42-9793-4d96-80a6-ccc644a66bcf" providerId="ADAL" clId="{28E50700-6969-4769-B885-8EDC365F211D}" dt="2023-11-16T18:11:56.223" v="1314"/>
          <ac:picMkLst>
            <pc:docMk/>
            <pc:sldMk cId="3419174052" sldId="569"/>
            <ac:picMk id="16" creationId="{F2FBF75F-3E10-79C0-AD8D-A183149064C6}"/>
          </ac:picMkLst>
        </pc:picChg>
        <pc:picChg chg="add mod">
          <ac:chgData name="Kareem Ahmed" userId="668b7c42-9793-4d96-80a6-ccc644a66bcf" providerId="ADAL" clId="{28E50700-6969-4769-B885-8EDC365F211D}" dt="2023-11-16T18:11:56.223" v="1314"/>
          <ac:picMkLst>
            <pc:docMk/>
            <pc:sldMk cId="3419174052" sldId="569"/>
            <ac:picMk id="17" creationId="{096FB9D0-221C-6229-DF52-875BCD1E1F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5682662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498956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49331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9345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53638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817483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50775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580339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80018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45401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69296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18844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83436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661819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07913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639981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1986459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441492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530694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46675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897266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141941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2488742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99684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1985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098782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7436970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1743203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348193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7838037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2208411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4245952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60924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9389964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9913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801439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989578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487672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853101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879104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7905165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2733780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86474000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209789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hyperlink" Target="https://www.brandwatch.com/" TargetMode="External"/><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hyperlink" Target="https://www.hootsuite.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5.svg"/><Relationship Id="rId2" Type="http://schemas.openxmlformats.org/officeDocument/2006/relationships/image" Target="../media/image22.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86685" y="2705725"/>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Analytics</a:t>
            </a:r>
          </a:p>
          <a:p>
            <a:r>
              <a:rPr lang="en-US" sz="4400" b="1" dirty="0">
                <a:solidFill>
                  <a:srgbClr val="00B0F0"/>
                </a:solidFill>
                <a:latin typeface="Times New Roman" panose="02020603050405020304" pitchFamily="18" charset="0"/>
                <a:cs typeface="Times New Roman" panose="02020603050405020304" pitchFamily="18" charset="0"/>
              </a:rPr>
              <a:t>MKT631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791505" y="420802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Karim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86398" y="2309878"/>
            <a:ext cx="5079453" cy="1938992"/>
          </a:xfrm>
          <a:prstGeom prst="rect">
            <a:avLst/>
          </a:prstGeom>
          <a:noFill/>
        </p:spPr>
        <p:txBody>
          <a:bodyPr wrap="square" rtlCol="0">
            <a:spAutoFit/>
          </a:bodyPr>
          <a:lstStyle/>
          <a:p>
            <a:r>
              <a:rPr lang="en-US" sz="6000" b="1" dirty="0">
                <a:latin typeface="Times New Roman" panose="02020603050405020304" pitchFamily="18" charset="0"/>
                <a:cs typeface="Times New Roman" panose="02020603050405020304" pitchFamily="18" charset="0"/>
              </a:rPr>
              <a:t>Analytics and </a:t>
            </a:r>
            <a:r>
              <a:rPr lang="en-US" sz="6000" b="1" dirty="0" err="1">
                <a:latin typeface="Times New Roman" panose="02020603050405020304" pitchFamily="18" charset="0"/>
                <a:cs typeface="Times New Roman" panose="02020603050405020304" pitchFamily="18" charset="0"/>
              </a:rPr>
              <a:t>Dataviz</a:t>
            </a:r>
            <a:r>
              <a:rPr lang="en-US" sz="6000" b="1" dirty="0">
                <a:latin typeface="Times New Roman" panose="02020603050405020304" pitchFamily="18" charset="0"/>
                <a:cs typeface="Times New Roman" panose="02020603050405020304" pitchFamily="18" charset="0"/>
              </a:rPr>
              <a:t>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What is Data visualization and Why is it important? - Bestarion">
            <a:extLst>
              <a:ext uri="{FF2B5EF4-FFF2-40B4-BE49-F238E27FC236}">
                <a16:creationId xmlns:a16="http://schemas.microsoft.com/office/drawing/2014/main" id="{4812A390-D23B-C28D-C971-52DF3654A5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4279" y="1605743"/>
            <a:ext cx="605661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5466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36124"/>
            <a:ext cx="8417320" cy="16879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Key Categories of Digital Analysis Tools</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Evaluation of Digital Analysis Tools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51243"/>
            <a:ext cx="10812720" cy="5068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484817"/>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4011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417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632648"/>
            <a:ext cx="10541000" cy="3918509"/>
          </a:xfrm>
          <a:prstGeom prst="rect">
            <a:avLst/>
          </a:prstGeom>
          <a:noFill/>
        </p:spPr>
        <p:txBody>
          <a:bodyPr wrap="square" rtlCol="0">
            <a:spAutoFit/>
          </a:bodyPr>
          <a:lstStyle/>
          <a:p>
            <a:pPr>
              <a:lnSpc>
                <a:spcPct val="150000"/>
              </a:lnSpc>
            </a:pPr>
            <a:r>
              <a:rPr lang="en-US" sz="2100" b="0" i="0" dirty="0">
                <a:solidFill>
                  <a:srgbClr val="000000"/>
                </a:solidFill>
                <a:effectLst/>
                <a:latin typeface="LiberationSerif"/>
              </a:rPr>
              <a:t>Tools play an important part in the analyst’s work. They aid in data collection, cleanse data of errors, and allow for sophisticated analysis techniques. They can scale insights across companies large and small. In a very real sense, the analyst is enabled by the tools they use. The market for digital analysis tools is expanding quickly and changing constantly. The growing need for analytics solutions, rampant acquisition activity, and the low cost of tool design have produced a fast-moving field that features established companies and entrepreneurial startups. A quick web search reveals page after page of “Top 10 Analytics Tools” lists, showing the best resources selected from what must number in the thousands, if not tens of thousands, of tools.</a:t>
            </a:r>
            <a:endParaRPr lang="en-US" sz="2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BD9DA0-8458-C417-DC8B-11C708FA1E7B}"/>
              </a:ext>
            </a:extLst>
          </p:cNvPr>
          <p:cNvSpPr txBox="1"/>
          <p:nvPr/>
        </p:nvSpPr>
        <p:spPr>
          <a:xfrm>
            <a:off x="1234986" y="69492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87696"/>
            <a:ext cx="10541000" cy="3284489"/>
          </a:xfrm>
          <a:prstGeom prst="rect">
            <a:avLst/>
          </a:prstGeom>
          <a:noFill/>
        </p:spPr>
        <p:txBody>
          <a:bodyPr wrap="square" rtlCol="0">
            <a:spAutoFit/>
          </a:bodyPr>
          <a:lstStyle/>
          <a:p>
            <a:pPr>
              <a:lnSpc>
                <a:spcPct val="150000"/>
              </a:lnSpc>
            </a:pPr>
            <a:r>
              <a:rPr lang="en-US" sz="2000" b="0" i="0" dirty="0">
                <a:solidFill>
                  <a:srgbClr val="000000"/>
                </a:solidFill>
                <a:effectLst/>
                <a:latin typeface="LiberationSerif"/>
              </a:rPr>
              <a:t>In the vastness of the digital marketing analytics tool market, analysts will find a few critical categories that are particularly important. Tools in these categories are required to unlock insights that are unique to consumers’ online behavior.</a:t>
            </a:r>
            <a:r>
              <a:rPr lang="en-US" sz="2000" dirty="0"/>
              <a:t> </a:t>
            </a:r>
          </a:p>
          <a:p>
            <a:pPr>
              <a:lnSpc>
                <a:spcPct val="150000"/>
              </a:lnSpc>
            </a:pPr>
            <a:r>
              <a:rPr lang="en-US" sz="1600" b="1" i="1" dirty="0">
                <a:effectLst/>
                <a:latin typeface="LiberationSerif-Italic"/>
              </a:rPr>
              <a:t>Social Listening</a:t>
            </a:r>
            <a:br>
              <a:rPr lang="en-US" sz="1600" b="1" i="1" dirty="0">
                <a:effectLst/>
                <a:latin typeface="LiberationSerif-Italic"/>
              </a:rPr>
            </a:br>
            <a:r>
              <a:rPr lang="en-US" sz="1600" b="1" i="1" dirty="0">
                <a:effectLst/>
                <a:latin typeface="LiberationSerif-Italic"/>
              </a:rPr>
              <a:t>Content Analysis</a:t>
            </a:r>
            <a:br>
              <a:rPr lang="en-US" sz="1600" b="1" i="1" dirty="0">
                <a:effectLst/>
                <a:latin typeface="LiberationSerif-Italic"/>
              </a:rPr>
            </a:br>
            <a:r>
              <a:rPr lang="en-US" sz="1600" b="1" i="1" dirty="0">
                <a:effectLst/>
                <a:latin typeface="LiberationSerif-Italic"/>
              </a:rPr>
              <a:t>Search Trends</a:t>
            </a:r>
            <a:br>
              <a:rPr lang="en-US" sz="1600" b="1" i="1" dirty="0">
                <a:effectLst/>
                <a:latin typeface="LiberationSerif-Italic"/>
              </a:rPr>
            </a:br>
            <a:r>
              <a:rPr lang="en-US" sz="1600" b="1" i="1" dirty="0">
                <a:effectLst/>
                <a:latin typeface="LiberationSerif-Italic"/>
              </a:rPr>
              <a:t>Website Analytics</a:t>
            </a:r>
            <a:br>
              <a:rPr lang="en-US" sz="1600" b="1" i="1" dirty="0">
                <a:effectLst/>
                <a:latin typeface="LiberationSerif-Italic"/>
              </a:rPr>
            </a:br>
            <a:r>
              <a:rPr lang="en-US" sz="1600" b="1" i="1" dirty="0">
                <a:effectLst/>
                <a:latin typeface="LiberationSerif-Italic"/>
              </a:rPr>
              <a:t>A/B Testing</a:t>
            </a:r>
            <a:endParaRPr lang="en-US" sz="2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087362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28819"/>
            <a:ext cx="10541000" cy="4457952"/>
          </a:xfrm>
          <a:prstGeom prst="rect">
            <a:avLst/>
          </a:prstGeom>
          <a:noFill/>
        </p:spPr>
        <p:txBody>
          <a:bodyPr wrap="square" rtlCol="0">
            <a:spAutoFit/>
          </a:bodyPr>
          <a:lstStyle/>
          <a:p>
            <a:pPr>
              <a:lnSpc>
                <a:spcPct val="150000"/>
              </a:lnSpc>
            </a:pPr>
            <a:r>
              <a:rPr lang="en-US" sz="2400" b="1" i="1" dirty="0">
                <a:solidFill>
                  <a:srgbClr val="000000"/>
                </a:solidFill>
                <a:effectLst/>
                <a:latin typeface="LiberationSerif"/>
              </a:rPr>
              <a:t>Social Listening</a:t>
            </a:r>
          </a:p>
          <a:p>
            <a:pPr>
              <a:lnSpc>
                <a:spcPct val="150000"/>
              </a:lnSpc>
            </a:pPr>
            <a:r>
              <a:rPr lang="en-US" sz="2400" b="0" i="0" dirty="0">
                <a:solidFill>
                  <a:srgbClr val="000000"/>
                </a:solidFill>
                <a:effectLst/>
                <a:latin typeface="LiberationSerif"/>
              </a:rPr>
              <a:t>Social listening tools connect to various social media networks to extract consumer data. These tools provide direct access to content consumers create and allow marketers to learn about interests, actions (e.g., likes, favorites,</a:t>
            </a:r>
            <a:r>
              <a:rPr lang="ar-EG" sz="2400" b="0" i="0" dirty="0">
                <a:solidFill>
                  <a:srgbClr val="000000"/>
                </a:solidFill>
                <a:effectLst/>
                <a:latin typeface="LiberationSerif"/>
              </a:rPr>
              <a:t> </a:t>
            </a:r>
            <a:r>
              <a:rPr lang="en-US" sz="2400" b="0" i="0" dirty="0">
                <a:solidFill>
                  <a:srgbClr val="000000"/>
                </a:solidFill>
                <a:effectLst/>
                <a:latin typeface="LiberationSerif"/>
              </a:rPr>
              <a:t>etc.), and thoughts in consumers’ words.</a:t>
            </a:r>
          </a:p>
          <a:p>
            <a:pPr>
              <a:lnSpc>
                <a:spcPct val="150000"/>
              </a:lnSpc>
            </a:pPr>
            <a:r>
              <a:rPr lang="en-US" sz="2400" b="1" dirty="0">
                <a:latin typeface="Times New Roman" panose="02020603050405020304" pitchFamily="18" charset="0"/>
                <a:cs typeface="Times New Roman" panose="02020603050405020304" pitchFamily="18" charset="0"/>
                <a:hlinkClick r:id="rId3"/>
              </a:rPr>
              <a:t>https://www.brandwatch.com/</a:t>
            </a:r>
            <a:endParaRPr lang="en-US" sz="2400" dirty="0">
              <a:solidFill>
                <a:srgbClr val="000000"/>
              </a:solidFill>
              <a:latin typeface="LiberationSerif"/>
              <a:cs typeface="Times New Roman" panose="02020603050405020304" pitchFamily="18" charset="0"/>
            </a:endParaRPr>
          </a:p>
          <a:p>
            <a:pPr>
              <a:lnSpc>
                <a:spcPct val="150000"/>
              </a:lnSpc>
            </a:pPr>
            <a:r>
              <a:rPr lang="en-US" sz="2400" b="1" dirty="0">
                <a:latin typeface="Times New Roman" panose="02020603050405020304" pitchFamily="18" charset="0"/>
                <a:cs typeface="Times New Roman" panose="02020603050405020304" pitchFamily="18" charset="0"/>
                <a:hlinkClick r:id="rId4"/>
              </a:rPr>
              <a:t>https://www.hootsuite.com/</a:t>
            </a:r>
            <a:endParaRPr lang="en-US" sz="2400" b="1" dirty="0">
              <a:solidFill>
                <a:srgbClr val="000000"/>
              </a:solidFill>
              <a:latin typeface="LiberationSerif"/>
              <a:cs typeface="Times New Roman" panose="02020603050405020304" pitchFamily="18" charset="0"/>
            </a:endParaRPr>
          </a:p>
          <a:p>
            <a:pPr>
              <a:lnSpc>
                <a:spcPct val="150000"/>
              </a:lnSpc>
            </a:pPr>
            <a:endParaRPr lang="en-US" sz="24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270112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EC30C75D-44CB-C0E5-0D40-A22FD4E8DA4E}"/>
              </a:ext>
            </a:extLst>
          </p:cNvPr>
          <p:cNvPicPr>
            <a:picLocks noChangeAspect="1"/>
          </p:cNvPicPr>
          <p:nvPr/>
        </p:nvPicPr>
        <p:blipFill rotWithShape="1">
          <a:blip r:embed="rId3"/>
          <a:srcRect l="10618" t="3922" r="21050" b="8244"/>
          <a:stretch/>
        </p:blipFill>
        <p:spPr>
          <a:xfrm>
            <a:off x="872885" y="980944"/>
            <a:ext cx="5312051" cy="5718873"/>
          </a:xfrm>
          <a:prstGeom prst="rect">
            <a:avLst/>
          </a:prstGeom>
        </p:spPr>
      </p:pic>
      <p:pic>
        <p:nvPicPr>
          <p:cNvPr id="11" name="Picture 10">
            <a:extLst>
              <a:ext uri="{FF2B5EF4-FFF2-40B4-BE49-F238E27FC236}">
                <a16:creationId xmlns:a16="http://schemas.microsoft.com/office/drawing/2014/main" id="{318CE7F4-7C91-97A8-49B4-E73B96940981}"/>
              </a:ext>
            </a:extLst>
          </p:cNvPr>
          <p:cNvPicPr>
            <a:picLocks noChangeAspect="1"/>
          </p:cNvPicPr>
          <p:nvPr/>
        </p:nvPicPr>
        <p:blipFill rotWithShape="1">
          <a:blip r:embed="rId4"/>
          <a:srcRect l="7729" t="6291" r="22303" b="6291"/>
          <a:stretch/>
        </p:blipFill>
        <p:spPr>
          <a:xfrm>
            <a:off x="6399445" y="973868"/>
            <a:ext cx="5034337" cy="5718873"/>
          </a:xfrm>
          <a:prstGeom prst="rect">
            <a:avLst/>
          </a:prstGeom>
        </p:spPr>
      </p:pic>
    </p:spTree>
    <p:extLst>
      <p:ext uri="{BB962C8B-B14F-4D97-AF65-F5344CB8AC3E}">
        <p14:creationId xmlns:p14="http://schemas.microsoft.com/office/powerpoint/2010/main" val="24163711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5517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451155"/>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Social Listening</a:t>
            </a:r>
          </a:p>
          <a:p>
            <a:pPr>
              <a:lnSpc>
                <a:spcPct val="150000"/>
              </a:lnSpc>
            </a:pPr>
            <a:r>
              <a:rPr lang="en-US" sz="2100" b="0" i="0" dirty="0">
                <a:solidFill>
                  <a:srgbClr val="000000"/>
                </a:solidFill>
                <a:effectLst/>
                <a:latin typeface="LiberationSerif"/>
              </a:rPr>
              <a:t>These tools connect to multiple platforms at the same time. In addition, analysts can use several free tools to gain insight into how consumers interact with a brand on social networks. Tools that include </a:t>
            </a:r>
            <a:r>
              <a:rPr lang="en-US" sz="2100" b="0" i="0" dirty="0" err="1">
                <a:solidFill>
                  <a:srgbClr val="000000"/>
                </a:solidFill>
                <a:effectLst/>
                <a:latin typeface="LiberationSerif"/>
              </a:rPr>
              <a:t>BrandMentions</a:t>
            </a:r>
            <a:r>
              <a:rPr lang="en-US" sz="2100" b="0" i="0" dirty="0">
                <a:solidFill>
                  <a:srgbClr val="000000"/>
                </a:solidFill>
                <a:effectLst/>
                <a:latin typeface="LiberationSerif"/>
              </a:rPr>
              <a:t>’ free real-time social tracking tool, </a:t>
            </a:r>
            <a:r>
              <a:rPr lang="en-US" sz="2100" b="0" i="0" dirty="0" err="1">
                <a:solidFill>
                  <a:srgbClr val="000000"/>
                </a:solidFill>
                <a:effectLst/>
                <a:latin typeface="LiberationSerif"/>
              </a:rPr>
              <a:t>SocialMention</a:t>
            </a:r>
            <a:r>
              <a:rPr lang="en-US" sz="2100" dirty="0">
                <a:solidFill>
                  <a:srgbClr val="000000"/>
                </a:solidFill>
                <a:latin typeface="LiberationSerif"/>
              </a:rPr>
              <a:t> </a:t>
            </a:r>
            <a:r>
              <a:rPr lang="en-US" sz="2100" b="0" i="0" dirty="0">
                <a:solidFill>
                  <a:srgbClr val="000000"/>
                </a:solidFill>
                <a:effectLst/>
                <a:latin typeface="LiberationSerif"/>
              </a:rPr>
              <a:t>(brandmentions.com/</a:t>
            </a:r>
            <a:r>
              <a:rPr lang="en-US" sz="2100" b="0" i="0" dirty="0" err="1">
                <a:solidFill>
                  <a:srgbClr val="000000"/>
                </a:solidFill>
                <a:effectLst/>
                <a:latin typeface="LiberationSerif"/>
              </a:rPr>
              <a:t>socialmention</a:t>
            </a:r>
            <a:r>
              <a:rPr lang="en-US" sz="2100" b="0" i="0" dirty="0">
                <a:solidFill>
                  <a:srgbClr val="000000"/>
                </a:solidFill>
                <a:effectLst/>
                <a:latin typeface="LiberationSerif"/>
              </a:rPr>
              <a:t>), collect publicly available information about a brand across social media posts, website blogs, news, videos, articles, and other content and are particularly valuable tools when conducting SOV analysis. Also, social media networks often provide detailed analytics about who’s interacting with content through native social listening tools, including Facebook’s analysis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00937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15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0ED8874-4C29-9C45-7B76-C8A399D84392}"/>
              </a:ext>
            </a:extLst>
          </p:cNvPr>
          <p:cNvPicPr>
            <a:picLocks noChangeAspect="1"/>
          </p:cNvPicPr>
          <p:nvPr/>
        </p:nvPicPr>
        <p:blipFill rotWithShape="1">
          <a:blip r:embed="rId4"/>
          <a:srcRect t="6292" r="9458" b="8244"/>
          <a:stretch/>
        </p:blipFill>
        <p:spPr>
          <a:xfrm>
            <a:off x="942308" y="1531606"/>
            <a:ext cx="9885702" cy="4685084"/>
          </a:xfrm>
          <a:prstGeom prst="rect">
            <a:avLst/>
          </a:prstGeom>
        </p:spPr>
      </p:pic>
    </p:spTree>
    <p:extLst>
      <p:ext uri="{BB962C8B-B14F-4D97-AF65-F5344CB8AC3E}">
        <p14:creationId xmlns:p14="http://schemas.microsoft.com/office/powerpoint/2010/main" val="8487186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Content analysis </a:t>
            </a:r>
          </a:p>
          <a:p>
            <a:pPr>
              <a:lnSpc>
                <a:spcPct val="150000"/>
              </a:lnSpc>
            </a:pPr>
            <a:r>
              <a:rPr lang="en-US" sz="2300" b="0" i="0" dirty="0">
                <a:solidFill>
                  <a:srgbClr val="000000"/>
                </a:solidFill>
                <a:effectLst/>
                <a:latin typeface="LiberationSerif"/>
              </a:rPr>
              <a:t>Content analysis tools help analysts use collected data in meaningful ways by studying digital text, photos, audio and visual formats of communication. These tools can reveal otherwise unrecognizable patterns in data. Term relevance (i.e., the relative number of times a term is used in a body of text data) and consumer sentiment (i.e., the tone of consumer mentions of a company, brand, or product typically categorized as “positive,” “neutral” and “negative”) are two of the more popular and useful types of content analysis.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885531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Content analysis </a:t>
            </a:r>
          </a:p>
          <a:p>
            <a:pPr>
              <a:lnSpc>
                <a:spcPct val="150000"/>
              </a:lnSpc>
            </a:pPr>
            <a:r>
              <a:rPr lang="en-US" sz="2300" b="0" i="0" dirty="0">
                <a:solidFill>
                  <a:srgbClr val="000000"/>
                </a:solidFill>
                <a:effectLst/>
                <a:latin typeface="LiberationSerif"/>
              </a:rPr>
              <a:t>Many free tools, including the R package </a:t>
            </a:r>
            <a:r>
              <a:rPr lang="en-US" sz="2300" b="0" i="0" dirty="0" err="1">
                <a:solidFill>
                  <a:srgbClr val="000000"/>
                </a:solidFill>
                <a:effectLst/>
                <a:latin typeface="LiberationSerif"/>
              </a:rPr>
              <a:t>Quanteda</a:t>
            </a:r>
            <a:r>
              <a:rPr lang="en-US" sz="2300" b="0" i="0" dirty="0">
                <a:solidFill>
                  <a:srgbClr val="000000"/>
                </a:solidFill>
                <a:effectLst/>
                <a:latin typeface="LiberationSerif"/>
              </a:rPr>
              <a:t>, provide quantitative text analysis by analyzing keywords, representing text visually, applying sentiment analysis frameworks, and more. Commercial tools, such as Linguistic Inquiry and Word Count (LIWC), interpret text to reveal thoughts, attitudes, feelings, personality, and motivations of the author. Another tool, </a:t>
            </a:r>
            <a:r>
              <a:rPr lang="en-US" sz="2300" b="0" i="0" dirty="0" err="1">
                <a:solidFill>
                  <a:srgbClr val="000000"/>
                </a:solidFill>
                <a:effectLst/>
                <a:latin typeface="LiberationSerif"/>
              </a:rPr>
              <a:t>BuzzSumo</a:t>
            </a:r>
            <a:r>
              <a:rPr lang="en-US" sz="2300" b="0" i="0" dirty="0">
                <a:solidFill>
                  <a:srgbClr val="000000"/>
                </a:solidFill>
                <a:effectLst/>
                <a:latin typeface="LiberationSerif"/>
              </a:rPr>
              <a:t> (buzzsumo.com), provides insights into the types of content that resonate with specific audience groups and can be a valuable tool for targeting content and competitive analysis.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593908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4DDC061-EEC7-9401-3ADA-EEED4C4E4640}"/>
              </a:ext>
            </a:extLst>
          </p:cNvPr>
          <p:cNvPicPr>
            <a:picLocks noChangeAspect="1"/>
          </p:cNvPicPr>
          <p:nvPr/>
        </p:nvPicPr>
        <p:blipFill rotWithShape="1">
          <a:blip r:embed="rId4"/>
          <a:srcRect l="13399" t="18102" r="9959" b="5158"/>
          <a:stretch/>
        </p:blipFill>
        <p:spPr>
          <a:xfrm>
            <a:off x="1487190" y="1094249"/>
            <a:ext cx="9344230" cy="5262790"/>
          </a:xfrm>
          <a:prstGeom prst="rect">
            <a:avLst/>
          </a:prstGeom>
        </p:spPr>
      </p:pic>
    </p:spTree>
    <p:extLst>
      <p:ext uri="{BB962C8B-B14F-4D97-AF65-F5344CB8AC3E}">
        <p14:creationId xmlns:p14="http://schemas.microsoft.com/office/powerpoint/2010/main" val="164002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300" b="0" i="0" dirty="0">
                <a:solidFill>
                  <a:srgbClr val="000000"/>
                </a:solidFill>
                <a:effectLst/>
                <a:latin typeface="LiberationSerif"/>
              </a:rPr>
              <a:t>Internet search trend data reveals the issues that are on consumers’ minds.</a:t>
            </a:r>
            <a:r>
              <a:rPr lang="en-US" sz="2300" dirty="0">
                <a:solidFill>
                  <a:srgbClr val="000000"/>
                </a:solidFill>
                <a:latin typeface="LiberationSerif"/>
              </a:rPr>
              <a:t> </a:t>
            </a:r>
            <a:r>
              <a:rPr lang="en-US" sz="2300" b="0" i="0" dirty="0">
                <a:solidFill>
                  <a:srgbClr val="000000"/>
                </a:solidFill>
                <a:effectLst/>
                <a:latin typeface="LiberationSerif"/>
              </a:rPr>
              <a:t>Search analysis tools aggregate and visualize that data to show analysts the popularity of specific topics, which can offer insights on demand for new products, consumer response to marketing campaigns, and brand awareness.</a:t>
            </a:r>
          </a:p>
          <a:p>
            <a:pPr>
              <a:lnSpc>
                <a:spcPct val="150000"/>
              </a:lnSpc>
            </a:pP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744792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966407"/>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100" b="0" i="0" dirty="0">
                <a:solidFill>
                  <a:srgbClr val="000000"/>
                </a:solidFill>
                <a:effectLst/>
                <a:latin typeface="LiberationSerif"/>
              </a:rPr>
              <a:t>Google Trends (trends.google.com) provides free access to indexed search volume from Google.com, Google Images, Google Shopping, and YouTube. Using Google Trends, analysts can collect data about topic and search term interest over time (ranging from the last hour to 2004) at various geographic levels (ranging from worldwide to a specific city) and download the data into raw files for further analysis. Google Trends is a particularly valuable tool when conducting SOS analysis. Bing and Yahoo offer services similar to</a:t>
            </a:r>
            <a:r>
              <a:rPr lang="en-US" sz="2100" dirty="0">
                <a:solidFill>
                  <a:srgbClr val="000000"/>
                </a:solidFill>
                <a:latin typeface="LiberationSerif"/>
              </a:rPr>
              <a:t> </a:t>
            </a:r>
            <a:r>
              <a:rPr lang="en-US" sz="2100" b="0" i="0" dirty="0">
                <a:solidFill>
                  <a:srgbClr val="000000"/>
                </a:solidFill>
                <a:effectLst/>
                <a:latin typeface="LiberationSerif"/>
              </a:rPr>
              <a:t>Google Trends to analyze search behavior on their properties.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59622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CAED771-C269-5211-61D7-6BB49074ADC0}"/>
              </a:ext>
            </a:extLst>
          </p:cNvPr>
          <p:cNvPicPr>
            <a:picLocks noChangeAspect="1"/>
          </p:cNvPicPr>
          <p:nvPr/>
        </p:nvPicPr>
        <p:blipFill rotWithShape="1">
          <a:blip r:embed="rId4"/>
          <a:srcRect t="-591" r="3848" b="6291"/>
          <a:stretch/>
        </p:blipFill>
        <p:spPr>
          <a:xfrm>
            <a:off x="1068006" y="1335950"/>
            <a:ext cx="9822094" cy="4959356"/>
          </a:xfrm>
          <a:prstGeom prst="rect">
            <a:avLst/>
          </a:prstGeom>
        </p:spPr>
      </p:pic>
    </p:spTree>
    <p:extLst>
      <p:ext uri="{BB962C8B-B14F-4D97-AF65-F5344CB8AC3E}">
        <p14:creationId xmlns:p14="http://schemas.microsoft.com/office/powerpoint/2010/main" val="41086197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Search trends </a:t>
            </a:r>
          </a:p>
          <a:p>
            <a:pPr>
              <a:lnSpc>
                <a:spcPct val="150000"/>
              </a:lnSpc>
            </a:pPr>
            <a:r>
              <a:rPr lang="en-US" sz="2300" b="0" i="0" dirty="0">
                <a:solidFill>
                  <a:srgbClr val="000000"/>
                </a:solidFill>
                <a:effectLst/>
                <a:latin typeface="LiberationSerif"/>
              </a:rPr>
              <a:t>Several other free tools – including Searchvolume.io (searchvolume.io) and a</a:t>
            </a:r>
            <a:r>
              <a:rPr lang="ar-EG" sz="2300" b="0" i="0" dirty="0">
                <a:solidFill>
                  <a:srgbClr val="000000"/>
                </a:solidFill>
                <a:effectLst/>
                <a:latin typeface="LiberationSerif"/>
              </a:rPr>
              <a:t> </a:t>
            </a:r>
            <a:r>
              <a:rPr lang="en-US" sz="2300" b="0" i="0" dirty="0">
                <a:solidFill>
                  <a:srgbClr val="000000"/>
                </a:solidFill>
                <a:effectLst/>
                <a:latin typeface="LiberationSerif"/>
              </a:rPr>
              <a:t>search analysis tool found on The New York Times website</a:t>
            </a:r>
            <a:r>
              <a:rPr lang="ar-EG" sz="2300" b="0" i="0" dirty="0">
                <a:solidFill>
                  <a:srgbClr val="000000"/>
                </a:solidFill>
                <a:effectLst/>
                <a:latin typeface="LiberationSerif"/>
              </a:rPr>
              <a:t> </a:t>
            </a:r>
            <a:r>
              <a:rPr lang="en-US" sz="2300" b="0" i="0" dirty="0">
                <a:solidFill>
                  <a:srgbClr val="000000"/>
                </a:solidFill>
                <a:effectLst/>
                <a:latin typeface="LiberationSerif"/>
              </a:rPr>
              <a:t>(nytimes.com/search) – offer simple keyword research through online</a:t>
            </a:r>
            <a:r>
              <a:rPr lang="ar-EG" sz="2300" b="0" i="0" dirty="0">
                <a:solidFill>
                  <a:srgbClr val="000000"/>
                </a:solidFill>
                <a:effectLst/>
                <a:latin typeface="LiberationSerif"/>
              </a:rPr>
              <a:t> </a:t>
            </a:r>
            <a:r>
              <a:rPr lang="en-US" sz="2300" b="0" i="0" dirty="0">
                <a:solidFill>
                  <a:srgbClr val="000000"/>
                </a:solidFill>
                <a:effectLst/>
                <a:latin typeface="LiberationSerif"/>
              </a:rPr>
              <a:t>interfaces, while commercial services like </a:t>
            </a:r>
            <a:r>
              <a:rPr lang="en-US" sz="2300" b="0" i="0" dirty="0" err="1">
                <a:solidFill>
                  <a:srgbClr val="000000"/>
                </a:solidFill>
                <a:effectLst/>
                <a:latin typeface="LiberationSerif"/>
              </a:rPr>
              <a:t>Moz</a:t>
            </a:r>
            <a:r>
              <a:rPr lang="en-US" sz="2300" b="0" i="0" dirty="0">
                <a:solidFill>
                  <a:srgbClr val="000000"/>
                </a:solidFill>
                <a:effectLst/>
                <a:latin typeface="LiberationSerif"/>
              </a:rPr>
              <a:t> (moz.com) analyze search</a:t>
            </a:r>
            <a:r>
              <a:rPr lang="ar-EG" sz="2300" b="0" i="0" dirty="0">
                <a:solidFill>
                  <a:srgbClr val="000000"/>
                </a:solidFill>
                <a:effectLst/>
                <a:latin typeface="LiberationSerif"/>
              </a:rPr>
              <a:t> </a:t>
            </a:r>
            <a:r>
              <a:rPr lang="en-US" sz="2300" b="0" i="0" dirty="0">
                <a:solidFill>
                  <a:srgbClr val="000000"/>
                </a:solidFill>
                <a:effectLst/>
                <a:latin typeface="LiberationSerif"/>
              </a:rPr>
              <a:t>volume, report metrics and suggest actions.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633353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B0BA7111-25BB-188F-BB44-AE5864EF1B6A}"/>
              </a:ext>
            </a:extLst>
          </p:cNvPr>
          <p:cNvPicPr>
            <a:picLocks noChangeAspect="1"/>
          </p:cNvPicPr>
          <p:nvPr/>
        </p:nvPicPr>
        <p:blipFill rotWithShape="1">
          <a:blip r:embed="rId4"/>
          <a:srcRect t="7640"/>
          <a:stretch/>
        </p:blipFill>
        <p:spPr>
          <a:xfrm>
            <a:off x="210195" y="1140965"/>
            <a:ext cx="5748816" cy="5216074"/>
          </a:xfrm>
          <a:prstGeom prst="rect">
            <a:avLst/>
          </a:prstGeom>
        </p:spPr>
      </p:pic>
      <p:pic>
        <p:nvPicPr>
          <p:cNvPr id="12" name="Picture 11">
            <a:extLst>
              <a:ext uri="{FF2B5EF4-FFF2-40B4-BE49-F238E27FC236}">
                <a16:creationId xmlns:a16="http://schemas.microsoft.com/office/drawing/2014/main" id="{606B3764-61ED-CA18-D553-AB9F1AD5EA67}"/>
              </a:ext>
            </a:extLst>
          </p:cNvPr>
          <p:cNvPicPr>
            <a:picLocks noChangeAspect="1"/>
          </p:cNvPicPr>
          <p:nvPr/>
        </p:nvPicPr>
        <p:blipFill rotWithShape="1">
          <a:blip r:embed="rId5"/>
          <a:srcRect t="5700"/>
          <a:stretch/>
        </p:blipFill>
        <p:spPr>
          <a:xfrm>
            <a:off x="5959011" y="1183732"/>
            <a:ext cx="5975122" cy="5148582"/>
          </a:xfrm>
          <a:prstGeom prst="rect">
            <a:avLst/>
          </a:prstGeom>
        </p:spPr>
      </p:pic>
    </p:spTree>
    <p:extLst>
      <p:ext uri="{BB962C8B-B14F-4D97-AF65-F5344CB8AC3E}">
        <p14:creationId xmlns:p14="http://schemas.microsoft.com/office/powerpoint/2010/main" val="42722234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451155"/>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Website analytics </a:t>
            </a:r>
            <a:endParaRPr lang="ar-EG" sz="2300" b="1" i="1" dirty="0">
              <a:solidFill>
                <a:srgbClr val="000000"/>
              </a:solidFill>
              <a:effectLst/>
              <a:latin typeface="LiberationSerif"/>
            </a:endParaRPr>
          </a:p>
          <a:p>
            <a:pPr>
              <a:lnSpc>
                <a:spcPct val="150000"/>
              </a:lnSpc>
            </a:pPr>
            <a:r>
              <a:rPr lang="en-US" sz="2100" b="0" i="0" dirty="0">
                <a:solidFill>
                  <a:srgbClr val="000000"/>
                </a:solidFill>
                <a:effectLst/>
                <a:latin typeface="LiberationSerif"/>
              </a:rPr>
              <a:t>Website analytics tools provide information about visitors to a website,</a:t>
            </a:r>
            <a:r>
              <a:rPr lang="ar-EG" sz="2100" b="0" i="0" dirty="0">
                <a:solidFill>
                  <a:srgbClr val="000000"/>
                </a:solidFill>
                <a:effectLst/>
                <a:latin typeface="LiberationSerif"/>
              </a:rPr>
              <a:t> </a:t>
            </a:r>
            <a:r>
              <a:rPr lang="en-US" sz="2100" b="0" i="0" dirty="0">
                <a:solidFill>
                  <a:srgbClr val="000000"/>
                </a:solidFill>
                <a:effectLst/>
                <a:latin typeface="LiberationSerif"/>
              </a:rPr>
              <a:t>including the number of visitors and how they behave on the site. These tools</a:t>
            </a:r>
            <a:r>
              <a:rPr lang="ar-EG" sz="2100" b="0" i="0" dirty="0">
                <a:solidFill>
                  <a:srgbClr val="000000"/>
                </a:solidFill>
                <a:effectLst/>
                <a:latin typeface="LiberationSerif"/>
              </a:rPr>
              <a:t> </a:t>
            </a:r>
            <a:r>
              <a:rPr lang="en-US" sz="2100" b="0" i="0" dirty="0">
                <a:solidFill>
                  <a:srgbClr val="000000"/>
                </a:solidFill>
                <a:effectLst/>
                <a:latin typeface="LiberationSerif"/>
              </a:rPr>
              <a:t>let the analyst gauge traffic and the popularity of content on the site, which is</a:t>
            </a:r>
            <a:r>
              <a:rPr lang="ar-EG" sz="2100" b="0" i="0" dirty="0">
                <a:solidFill>
                  <a:srgbClr val="000000"/>
                </a:solidFill>
                <a:effectLst/>
                <a:latin typeface="LiberationSerif"/>
              </a:rPr>
              <a:t> </a:t>
            </a:r>
            <a:r>
              <a:rPr lang="en-US" sz="2100" b="0" i="0" dirty="0">
                <a:solidFill>
                  <a:srgbClr val="000000"/>
                </a:solidFill>
                <a:effectLst/>
                <a:latin typeface="LiberationSerif"/>
              </a:rPr>
              <a:t>useful for market research. Say the analyst wants to improve a website’s</a:t>
            </a:r>
            <a:r>
              <a:rPr lang="ar-EG" sz="2100" b="0" i="0" dirty="0">
                <a:solidFill>
                  <a:srgbClr val="000000"/>
                </a:solidFill>
                <a:effectLst/>
                <a:latin typeface="LiberationSerif"/>
              </a:rPr>
              <a:t> </a:t>
            </a:r>
            <a:r>
              <a:rPr lang="en-US" sz="2100" b="0" i="0" dirty="0">
                <a:solidFill>
                  <a:srgbClr val="000000"/>
                </a:solidFill>
                <a:effectLst/>
                <a:latin typeface="LiberationSerif"/>
              </a:rPr>
              <a:t>design. Clickstream analysis – tracking how visitors interact with the site –</a:t>
            </a:r>
            <a:r>
              <a:rPr lang="ar-EG" sz="2100" b="0" i="0" dirty="0">
                <a:solidFill>
                  <a:srgbClr val="000000"/>
                </a:solidFill>
                <a:effectLst/>
                <a:latin typeface="LiberationSerif"/>
              </a:rPr>
              <a:t> </a:t>
            </a:r>
            <a:r>
              <a:rPr lang="en-US" sz="2100" b="0" i="0" dirty="0">
                <a:solidFill>
                  <a:srgbClr val="000000"/>
                </a:solidFill>
                <a:effectLst/>
                <a:latin typeface="LiberationSerif"/>
              </a:rPr>
              <a:t>can reveal which content visitors believe is most valuable. Metrics, including</a:t>
            </a:r>
            <a:r>
              <a:rPr lang="ar-EG" sz="2100" b="0" i="0" dirty="0">
                <a:solidFill>
                  <a:srgbClr val="000000"/>
                </a:solidFill>
                <a:effectLst/>
                <a:latin typeface="LiberationSerif"/>
              </a:rPr>
              <a:t> </a:t>
            </a:r>
            <a:r>
              <a:rPr lang="en-US" sz="2100" b="0" i="0" dirty="0">
                <a:solidFill>
                  <a:srgbClr val="000000"/>
                </a:solidFill>
                <a:effectLst/>
                <a:latin typeface="LiberationSerif"/>
              </a:rPr>
              <a:t>the number of times people visited the site (“visits”), the specific pages</a:t>
            </a:r>
            <a:r>
              <a:rPr lang="ar-EG" sz="2100" b="0" i="0" dirty="0">
                <a:solidFill>
                  <a:srgbClr val="000000"/>
                </a:solidFill>
                <a:effectLst/>
                <a:latin typeface="LiberationSerif"/>
              </a:rPr>
              <a:t> </a:t>
            </a:r>
            <a:r>
              <a:rPr lang="en-US" sz="2100" b="0" i="0" dirty="0">
                <a:solidFill>
                  <a:srgbClr val="000000"/>
                </a:solidFill>
                <a:effectLst/>
                <a:latin typeface="LiberationSerif"/>
              </a:rPr>
              <a:t>people view (“unique page views”), and the percentage of people who left the</a:t>
            </a:r>
            <a:r>
              <a:rPr lang="ar-EG" sz="2100" b="0" i="0" dirty="0">
                <a:solidFill>
                  <a:srgbClr val="000000"/>
                </a:solidFill>
                <a:effectLst/>
                <a:latin typeface="LiberationSerif"/>
              </a:rPr>
              <a:t> </a:t>
            </a:r>
            <a:r>
              <a:rPr lang="en-US" sz="2100" b="0" i="0" dirty="0">
                <a:solidFill>
                  <a:srgbClr val="000000"/>
                </a:solidFill>
                <a:effectLst/>
                <a:latin typeface="LiberationSerif"/>
              </a:rPr>
              <a:t>site from the first page they visited (“bounce rate”) offer valuable insights.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1468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Website analytics </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Large, powerful, paid tools, such as Adobe Analytics and Google Analytics</a:t>
            </a:r>
            <a:r>
              <a:rPr lang="ar-EG" sz="2300" b="0" i="0" dirty="0">
                <a:solidFill>
                  <a:srgbClr val="000000"/>
                </a:solidFill>
                <a:effectLst/>
                <a:latin typeface="LiberationSerif"/>
              </a:rPr>
              <a:t> </a:t>
            </a:r>
            <a:r>
              <a:rPr lang="en-US" sz="2300" b="0" i="0" dirty="0">
                <a:solidFill>
                  <a:srgbClr val="000000"/>
                </a:solidFill>
                <a:effectLst/>
                <a:latin typeface="LiberationSerif"/>
              </a:rPr>
              <a:t>360, can handle this challenge (along with a thousand other challenges) for you. But many lighter-weight tools can perform expert clickstream analysis</a:t>
            </a:r>
            <a:r>
              <a:rPr lang="ar-EG" sz="2300" b="0" i="0" dirty="0">
                <a:solidFill>
                  <a:srgbClr val="000000"/>
                </a:solidFill>
                <a:effectLst/>
                <a:latin typeface="LiberationSerif"/>
              </a:rPr>
              <a:t> </a:t>
            </a:r>
            <a:r>
              <a:rPr lang="en-US" sz="2300" b="0" i="0" dirty="0">
                <a:solidFill>
                  <a:srgbClr val="000000"/>
                </a:solidFill>
                <a:effectLst/>
                <a:latin typeface="LiberationSerif"/>
              </a:rPr>
              <a:t>and visualization at a fraction of the cost of premium platforms. For example,</a:t>
            </a:r>
            <a:r>
              <a:rPr lang="ar-EG" sz="2300" b="0" i="0" dirty="0">
                <a:solidFill>
                  <a:srgbClr val="000000"/>
                </a:solidFill>
                <a:effectLst/>
                <a:latin typeface="LiberationSerif"/>
              </a:rPr>
              <a:t> </a:t>
            </a:r>
            <a:r>
              <a:rPr lang="en-US" sz="2300" b="0" i="0" dirty="0">
                <a:solidFill>
                  <a:srgbClr val="000000"/>
                </a:solidFill>
                <a:effectLst/>
                <a:latin typeface="LiberationSerif"/>
              </a:rPr>
              <a:t>Google’s free version of Google Analytics provides many of the capabilities</a:t>
            </a:r>
            <a:r>
              <a:rPr lang="ar-EG" sz="2300" b="0" i="0" dirty="0">
                <a:solidFill>
                  <a:srgbClr val="000000"/>
                </a:solidFill>
                <a:effectLst/>
                <a:latin typeface="LiberationSerif"/>
              </a:rPr>
              <a:t> </a:t>
            </a:r>
            <a:r>
              <a:rPr lang="en-US" sz="2300" b="0" i="0" dirty="0">
                <a:solidFill>
                  <a:srgbClr val="000000"/>
                </a:solidFill>
                <a:effectLst/>
                <a:latin typeface="LiberationSerif"/>
              </a:rPr>
              <a:t>found in the premium tool, including clickstream analysis. The disadvantage</a:t>
            </a:r>
            <a:r>
              <a:rPr lang="ar-EG" sz="2300" b="0" i="0" dirty="0">
                <a:solidFill>
                  <a:srgbClr val="000000"/>
                </a:solidFill>
                <a:effectLst/>
                <a:latin typeface="LiberationSerif"/>
              </a:rPr>
              <a:t> </a:t>
            </a:r>
            <a:r>
              <a:rPr lang="en-US" sz="2300" b="0" i="0" dirty="0">
                <a:solidFill>
                  <a:srgbClr val="000000"/>
                </a:solidFill>
                <a:effectLst/>
                <a:latin typeface="LiberationSerif"/>
              </a:rPr>
              <a:t>of these lighter-weight tools is they can handle less data and have more</a:t>
            </a:r>
            <a:r>
              <a:rPr lang="ar-EG" sz="2300" b="0" i="0" dirty="0">
                <a:solidFill>
                  <a:srgbClr val="000000"/>
                </a:solidFill>
                <a:effectLst/>
                <a:latin typeface="LiberationSerif"/>
              </a:rPr>
              <a:t> </a:t>
            </a:r>
            <a:r>
              <a:rPr lang="en-US" sz="2300" b="0" i="0" dirty="0">
                <a:solidFill>
                  <a:srgbClr val="000000"/>
                </a:solidFill>
                <a:effectLst/>
                <a:latin typeface="LiberationSerif"/>
              </a:rPr>
              <a:t>restrictions than premium website analytics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8223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8DE79F2-BBFC-AFA8-B5A7-8A4269EBE7B1}"/>
              </a:ext>
            </a:extLst>
          </p:cNvPr>
          <p:cNvPicPr>
            <a:picLocks noChangeAspect="1"/>
          </p:cNvPicPr>
          <p:nvPr/>
        </p:nvPicPr>
        <p:blipFill rotWithShape="1">
          <a:blip r:embed="rId4"/>
          <a:srcRect t="5700"/>
          <a:stretch/>
        </p:blipFill>
        <p:spPr>
          <a:xfrm>
            <a:off x="63289" y="1294853"/>
            <a:ext cx="6032711" cy="5397887"/>
          </a:xfrm>
          <a:prstGeom prst="rect">
            <a:avLst/>
          </a:prstGeom>
        </p:spPr>
      </p:pic>
      <p:pic>
        <p:nvPicPr>
          <p:cNvPr id="13" name="Picture 12">
            <a:extLst>
              <a:ext uri="{FF2B5EF4-FFF2-40B4-BE49-F238E27FC236}">
                <a16:creationId xmlns:a16="http://schemas.microsoft.com/office/drawing/2014/main" id="{3C0F8C71-A7A9-A67B-E28B-5E4DF6FFD5B1}"/>
              </a:ext>
            </a:extLst>
          </p:cNvPr>
          <p:cNvPicPr>
            <a:picLocks noChangeAspect="1"/>
          </p:cNvPicPr>
          <p:nvPr/>
        </p:nvPicPr>
        <p:blipFill rotWithShape="1">
          <a:blip r:embed="rId5"/>
          <a:srcRect t="6291"/>
          <a:stretch/>
        </p:blipFill>
        <p:spPr>
          <a:xfrm>
            <a:off x="6209076" y="1345306"/>
            <a:ext cx="5982923" cy="5347434"/>
          </a:xfrm>
          <a:prstGeom prst="rect">
            <a:avLst/>
          </a:prstGeom>
        </p:spPr>
      </p:pic>
    </p:spTree>
    <p:extLst>
      <p:ext uri="{BB962C8B-B14F-4D97-AF65-F5344CB8AC3E}">
        <p14:creationId xmlns:p14="http://schemas.microsoft.com/office/powerpoint/2010/main" val="4285788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A/B testing</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A/B testing, also known as “conversion rate optimization” (CRO), is another</a:t>
            </a:r>
            <a:r>
              <a:rPr lang="ar-EG" sz="2300" b="0" i="0" dirty="0">
                <a:solidFill>
                  <a:srgbClr val="000000"/>
                </a:solidFill>
                <a:effectLst/>
                <a:latin typeface="LiberationSerif"/>
              </a:rPr>
              <a:t> </a:t>
            </a:r>
            <a:r>
              <a:rPr lang="en-US" sz="2300" b="0" i="0" dirty="0">
                <a:solidFill>
                  <a:srgbClr val="000000"/>
                </a:solidFill>
                <a:effectLst/>
                <a:latin typeface="LiberationSerif"/>
              </a:rPr>
              <a:t>important category of analysis for the analyst. A/B testing measures the</a:t>
            </a:r>
            <a:r>
              <a:rPr lang="ar-EG" sz="2300" b="0" i="0" dirty="0">
                <a:solidFill>
                  <a:srgbClr val="000000"/>
                </a:solidFill>
                <a:effectLst/>
                <a:latin typeface="LiberationSerif"/>
              </a:rPr>
              <a:t> </a:t>
            </a:r>
            <a:r>
              <a:rPr lang="en-US" sz="2300" b="0" i="0" dirty="0">
                <a:solidFill>
                  <a:srgbClr val="000000"/>
                </a:solidFill>
                <a:effectLst/>
                <a:latin typeface="LiberationSerif"/>
              </a:rPr>
              <a:t>effectiveness of ads, website design, and other forms of digital content by</a:t>
            </a:r>
            <a:r>
              <a:rPr lang="ar-EG" sz="2300" b="0" i="0" dirty="0">
                <a:solidFill>
                  <a:srgbClr val="000000"/>
                </a:solidFill>
                <a:effectLst/>
                <a:latin typeface="LiberationSerif"/>
              </a:rPr>
              <a:t> </a:t>
            </a:r>
            <a:r>
              <a:rPr lang="en-US" sz="2300" b="0" i="0" dirty="0">
                <a:solidFill>
                  <a:srgbClr val="000000"/>
                </a:solidFill>
                <a:effectLst/>
                <a:latin typeface="LiberationSerif"/>
              </a:rPr>
              <a:t>producing two versions of the item being tested, presenting those versions to</a:t>
            </a:r>
            <a:r>
              <a:rPr lang="ar-EG" sz="2300" b="0" i="0" dirty="0">
                <a:solidFill>
                  <a:srgbClr val="000000"/>
                </a:solidFill>
                <a:effectLst/>
                <a:latin typeface="LiberationSerif"/>
              </a:rPr>
              <a:t> </a:t>
            </a:r>
            <a:r>
              <a:rPr lang="en-US" sz="2300" b="0" i="0" dirty="0">
                <a:solidFill>
                  <a:srgbClr val="000000"/>
                </a:solidFill>
                <a:effectLst/>
                <a:latin typeface="LiberationSerif"/>
              </a:rPr>
              <a:t>consumers, and tracking engagement rates. In doing so, A/B testing helps the</a:t>
            </a:r>
            <a:r>
              <a:rPr lang="ar-EG" sz="2300" b="0" i="0" dirty="0">
                <a:solidFill>
                  <a:srgbClr val="000000"/>
                </a:solidFill>
                <a:effectLst/>
                <a:latin typeface="LiberationSerif"/>
              </a:rPr>
              <a:t> </a:t>
            </a:r>
            <a:r>
              <a:rPr lang="en-US" sz="2300" b="0" i="0" dirty="0">
                <a:solidFill>
                  <a:srgbClr val="000000"/>
                </a:solidFill>
                <a:effectLst/>
                <a:latin typeface="LiberationSerif"/>
              </a:rPr>
              <a:t>analyst determine which version is more effective overall and for specific</a:t>
            </a:r>
            <a:r>
              <a:rPr lang="ar-EG" sz="2300" b="0" i="0" dirty="0">
                <a:solidFill>
                  <a:srgbClr val="000000"/>
                </a:solidFill>
                <a:effectLst/>
                <a:latin typeface="LiberationSerif"/>
              </a:rPr>
              <a:t> </a:t>
            </a:r>
            <a:r>
              <a:rPr lang="en-US" sz="2300" b="0" i="0" dirty="0">
                <a:solidFill>
                  <a:srgbClr val="000000"/>
                </a:solidFill>
                <a:effectLst/>
                <a:latin typeface="LiberationSerif"/>
              </a:rPr>
              <a:t>consumer segments.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7152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689711"/>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A/B testing</a:t>
            </a:r>
            <a:endParaRPr lang="ar-EG" sz="2300" b="1" i="1" dirty="0">
              <a:solidFill>
                <a:srgbClr val="000000"/>
              </a:solidFill>
              <a:effectLst/>
              <a:latin typeface="LiberationSerif"/>
            </a:endParaRPr>
          </a:p>
          <a:p>
            <a:pPr>
              <a:lnSpc>
                <a:spcPct val="150000"/>
              </a:lnSpc>
            </a:pPr>
            <a:r>
              <a:rPr lang="en-US" sz="2300" b="0" i="0" dirty="0">
                <a:solidFill>
                  <a:srgbClr val="000000"/>
                </a:solidFill>
                <a:effectLst/>
                <a:latin typeface="LiberationSerif"/>
              </a:rPr>
              <a:t>Online A/B testing is efficient and effective due to the scale of the internet. A</a:t>
            </a:r>
            <a:r>
              <a:rPr lang="ar-EG" sz="2300" b="0" i="0" dirty="0">
                <a:solidFill>
                  <a:srgbClr val="000000"/>
                </a:solidFill>
                <a:effectLst/>
                <a:latin typeface="LiberationSerif"/>
              </a:rPr>
              <a:t> </a:t>
            </a:r>
            <a:r>
              <a:rPr lang="en-US" sz="2300" b="0" i="0" dirty="0">
                <a:solidFill>
                  <a:srgbClr val="000000"/>
                </a:solidFill>
                <a:effectLst/>
                <a:latin typeface="LiberationSerif"/>
              </a:rPr>
              <a:t>tool, such as Optimizely (optimizely.com), and Visual Website Optimizer (vwo.com), offer a full set of deep capabilities. In addition, the</a:t>
            </a:r>
            <a:r>
              <a:rPr lang="ar-EG" sz="2300" b="0" i="0" dirty="0">
                <a:solidFill>
                  <a:srgbClr val="000000"/>
                </a:solidFill>
                <a:effectLst/>
                <a:latin typeface="LiberationSerif"/>
              </a:rPr>
              <a:t> </a:t>
            </a:r>
            <a:r>
              <a:rPr lang="en-US" sz="2300" b="0" i="0" dirty="0">
                <a:solidFill>
                  <a:srgbClr val="000000"/>
                </a:solidFill>
                <a:effectLst/>
                <a:latin typeface="LiberationSerif"/>
              </a:rPr>
              <a:t>free and paid versions of most website analytics tools offer A/B test and</a:t>
            </a:r>
            <a:r>
              <a:rPr lang="ar-EG" sz="2300" b="0" i="0" dirty="0">
                <a:solidFill>
                  <a:srgbClr val="000000"/>
                </a:solidFill>
                <a:effectLst/>
                <a:latin typeface="LiberationSerif"/>
              </a:rPr>
              <a:t> </a:t>
            </a:r>
            <a:r>
              <a:rPr lang="en-US" sz="2300" b="0" i="0" dirty="0">
                <a:solidFill>
                  <a:srgbClr val="000000"/>
                </a:solidFill>
                <a:effectLst/>
                <a:latin typeface="LiberationSerif"/>
              </a:rPr>
              <a:t>optimization modules.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78370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Key Categories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566052"/>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A/B testing</a:t>
            </a:r>
            <a:endParaRPr lang="ar-EG" sz="2300" b="1" i="1"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1CF44B2-23EE-6D61-AE17-C2C248DAAE0A}"/>
              </a:ext>
            </a:extLst>
          </p:cNvPr>
          <p:cNvPicPr>
            <a:picLocks noChangeAspect="1"/>
          </p:cNvPicPr>
          <p:nvPr/>
        </p:nvPicPr>
        <p:blipFill rotWithShape="1">
          <a:blip r:embed="rId4"/>
          <a:srcRect t="6291"/>
          <a:stretch/>
        </p:blipFill>
        <p:spPr>
          <a:xfrm>
            <a:off x="5897366" y="1866406"/>
            <a:ext cx="6294634" cy="4722631"/>
          </a:xfrm>
          <a:prstGeom prst="rect">
            <a:avLst/>
          </a:prstGeom>
        </p:spPr>
      </p:pic>
      <p:pic>
        <p:nvPicPr>
          <p:cNvPr id="11" name="Picture 10">
            <a:extLst>
              <a:ext uri="{FF2B5EF4-FFF2-40B4-BE49-F238E27FC236}">
                <a16:creationId xmlns:a16="http://schemas.microsoft.com/office/drawing/2014/main" id="{D1EBDB03-6452-882B-9FBE-BB549399ECC5}"/>
              </a:ext>
            </a:extLst>
          </p:cNvPr>
          <p:cNvPicPr>
            <a:picLocks noChangeAspect="1"/>
          </p:cNvPicPr>
          <p:nvPr/>
        </p:nvPicPr>
        <p:blipFill rotWithShape="1">
          <a:blip r:embed="rId5"/>
          <a:srcRect t="5700"/>
          <a:stretch/>
        </p:blipFill>
        <p:spPr>
          <a:xfrm>
            <a:off x="0" y="1866406"/>
            <a:ext cx="5844058" cy="4683495"/>
          </a:xfrm>
          <a:prstGeom prst="rect">
            <a:avLst/>
          </a:prstGeom>
        </p:spPr>
      </p:pic>
    </p:spTree>
    <p:extLst>
      <p:ext uri="{BB962C8B-B14F-4D97-AF65-F5344CB8AC3E}">
        <p14:creationId xmlns:p14="http://schemas.microsoft.com/office/powerpoint/2010/main" val="185153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609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954107"/>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a:p>
            <a:r>
              <a:rPr lang="en-US" sz="2800" b="1" dirty="0">
                <a:solidFill>
                  <a:schemeClr val="accent6">
                    <a:lumMod val="50000"/>
                  </a:schemeClr>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456901"/>
            <a:ext cx="10541000" cy="4404988"/>
          </a:xfrm>
          <a:prstGeom prst="rect">
            <a:avLst/>
          </a:prstGeom>
          <a:noFill/>
        </p:spPr>
        <p:txBody>
          <a:bodyPr wrap="square" rtlCol="0">
            <a:spAutoFit/>
          </a:bodyPr>
          <a:lstStyle/>
          <a:p>
            <a:pPr>
              <a:lnSpc>
                <a:spcPct val="150000"/>
              </a:lnSpc>
            </a:pPr>
            <a:r>
              <a:rPr lang="en-US" sz="2100" b="0" i="0" dirty="0">
                <a:solidFill>
                  <a:srgbClr val="000000"/>
                </a:solidFill>
                <a:effectLst/>
                <a:latin typeface="LiberationSerif"/>
              </a:rPr>
              <a:t>While some tools found in these categories have enjoyed long tenures, many more lasted much less time or changed names and/or directions because of mergers and acquisitions in the digital analytics industry. For example, Klout was once the gold standard for measuring social influence but shuttered in 2018 following the influx of simpler and more methodologically sound online tools. Because the digital analysis tool market shifts so rapidly, it’s more important for us to characterize and segment this market than it is to stay on top of the newest and “hottest” tools. I like to do this by thinking about tools in terms of two variables that can be posed as questions: (1) How much can I do with this tool (i.e., data flexibility)?; and (2) How easy is it for me to use the tool (i.e., ease of use)?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19573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2161104"/>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1: Data Flexibility</a:t>
            </a:r>
          </a:p>
          <a:p>
            <a:pPr>
              <a:lnSpc>
                <a:spcPct val="150000"/>
              </a:lnSpc>
            </a:pPr>
            <a:r>
              <a:rPr lang="en-US" sz="2300" b="0" i="0" dirty="0">
                <a:solidFill>
                  <a:srgbClr val="000000"/>
                </a:solidFill>
                <a:effectLst/>
                <a:latin typeface="LiberationSerif"/>
              </a:rPr>
              <a:t>When we look at the first question, we see clear demarcation in the tool marketplace. In fact, three distinct categories of tools emerge:</a:t>
            </a:r>
          </a:p>
          <a:p>
            <a:pPr>
              <a:lnSpc>
                <a:spcPct val="150000"/>
              </a:lnSpc>
            </a:pP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a:extLst>
              <a:ext uri="{FF2B5EF4-FFF2-40B4-BE49-F238E27FC236}">
                <a16:creationId xmlns:a16="http://schemas.microsoft.com/office/drawing/2014/main" id="{1146A790-5B44-C597-DFEE-6A3AD299CED4}"/>
              </a:ext>
            </a:extLst>
          </p:cNvPr>
          <p:cNvPicPr>
            <a:picLocks noChangeAspect="1"/>
          </p:cNvPicPr>
          <p:nvPr/>
        </p:nvPicPr>
        <p:blipFill>
          <a:blip r:embed="rId4"/>
          <a:stretch>
            <a:fillRect/>
          </a:stretch>
        </p:blipFill>
        <p:spPr>
          <a:xfrm>
            <a:off x="889000" y="3144529"/>
            <a:ext cx="10052978" cy="2338314"/>
          </a:xfrm>
          <a:prstGeom prst="rect">
            <a:avLst/>
          </a:prstGeom>
        </p:spPr>
      </p:pic>
    </p:spTree>
    <p:extLst>
      <p:ext uri="{BB962C8B-B14F-4D97-AF65-F5344CB8AC3E}">
        <p14:creationId xmlns:p14="http://schemas.microsoft.com/office/powerpoint/2010/main" val="3681437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Enterprise Platforms (High Data Flexibility)</a:t>
            </a:r>
          </a:p>
          <a:p>
            <a:pPr>
              <a:lnSpc>
                <a:spcPct val="150000"/>
              </a:lnSpc>
            </a:pPr>
            <a:r>
              <a:rPr lang="en-US" sz="2300" b="0" i="0" dirty="0">
                <a:solidFill>
                  <a:srgbClr val="000000"/>
                </a:solidFill>
                <a:effectLst/>
                <a:latin typeface="LiberationSerif"/>
              </a:rPr>
              <a:t>The brand names behind today’s enterprise platforms are easily recognizable. These tools come from some of the most well-known names in marketing analytics. Companies, such as comScore, Adobe, IBM, and Google offer premium tools that feature in-depth analysis and visualization capabilities. In fact, these tools give analysts as many capabilities as they could possibly want. The downside to enterprise platforms is their large price tags.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56586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753848"/>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Enterprise Platforms (High Data Flexibility)</a:t>
            </a:r>
          </a:p>
          <a:p>
            <a:pPr>
              <a:lnSpc>
                <a:spcPct val="150000"/>
              </a:lnSpc>
            </a:pPr>
            <a:r>
              <a:rPr lang="en-US" sz="2300" b="0" i="0" dirty="0">
                <a:solidFill>
                  <a:srgbClr val="000000"/>
                </a:solidFill>
                <a:effectLst/>
                <a:latin typeface="LiberationSerif"/>
              </a:rPr>
              <a:t>It can be a huge benefit if an analyst works for an organization that has an enterprise platform. The analyst will have access to a significant amount of information and – as advertisers that can invest in enterprise platforms typically operate large, complex business models – the ability to handle inputs from a variety of data sources. Benefits aside, not every business has the wherewithal or the need to invest up to six figures a year in an enterprise platform solution.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27751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4342" y="1408240"/>
            <a:ext cx="10685720" cy="4428072"/>
          </a:xfrm>
          <a:prstGeom prst="rect">
            <a:avLst/>
          </a:prstGeom>
          <a:noFill/>
        </p:spPr>
        <p:txBody>
          <a:bodyPr wrap="square" rtlCol="0">
            <a:spAutoFit/>
          </a:bodyPr>
          <a:lstStyle/>
          <a:p>
            <a:pPr>
              <a:lnSpc>
                <a:spcPct val="150000"/>
              </a:lnSpc>
            </a:pPr>
            <a:r>
              <a:rPr lang="en-US" sz="2200" b="1" i="1" dirty="0">
                <a:solidFill>
                  <a:srgbClr val="000000"/>
                </a:solidFill>
                <a:effectLst/>
                <a:latin typeface="LiberationSerif"/>
              </a:rPr>
              <a:t>Enterprise Platforms (High Data Flexibility)</a:t>
            </a:r>
          </a:p>
          <a:p>
            <a:pPr>
              <a:lnSpc>
                <a:spcPct val="150000"/>
              </a:lnSpc>
            </a:pPr>
            <a:r>
              <a:rPr lang="en-US" sz="2100" b="0" i="0" dirty="0">
                <a:solidFill>
                  <a:srgbClr val="000000"/>
                </a:solidFill>
                <a:effectLst/>
                <a:latin typeface="LiberationSerif"/>
              </a:rPr>
              <a:t>A number of popular free tools – including R and Python – are included in the enterprise platform solution category as they offer a broad set of capabilities, placing them high on the data flexibility scale. R and Python are open-source tools, with thousands of people contributing to their design by creating help files, building new capabilities, and offering their experience to the user community. Unlike the premium solutions found in this category, however, these free tools lack the slickly packaged and fully integrated feel of premium solutions. This makes them more difficult to navigate and means they may not fit well in every business situation. Still, analysts should become familiar with R and/or Python.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31396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Point solutions offer more affordable, but less robust, solutions to analytics problems. If analysts have a single objective or challenge to crack, a point solution can be a viable option. For all analysis and visualization challenges analysts face, they’ll find myriad companies that offer valuable solutions.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10925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4284763"/>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Examples of point solutions include online survey platforms such as </a:t>
            </a:r>
            <a:r>
              <a:rPr lang="en-US" sz="2300" b="0" i="0" dirty="0" err="1">
                <a:solidFill>
                  <a:srgbClr val="000000"/>
                </a:solidFill>
                <a:effectLst/>
                <a:latin typeface="LiberationSerif"/>
              </a:rPr>
              <a:t>iPerceptions</a:t>
            </a:r>
            <a:r>
              <a:rPr lang="en-US" sz="2300" b="0" i="0" dirty="0">
                <a:solidFill>
                  <a:srgbClr val="000000"/>
                </a:solidFill>
                <a:effectLst/>
                <a:latin typeface="LiberationSerif"/>
              </a:rPr>
              <a:t> (iperceptions.com), SurveyMonkey (surveymonkey.com), </a:t>
            </a:r>
            <a:r>
              <a:rPr lang="en-US" sz="2300" b="0" i="0" dirty="0" err="1">
                <a:solidFill>
                  <a:srgbClr val="000000"/>
                </a:solidFill>
                <a:effectLst/>
                <a:latin typeface="LiberationSerif"/>
              </a:rPr>
              <a:t>ForeSee</a:t>
            </a:r>
            <a:r>
              <a:rPr lang="en-US" sz="2300" b="0" i="0" dirty="0">
                <a:solidFill>
                  <a:srgbClr val="000000"/>
                </a:solidFill>
                <a:effectLst/>
                <a:latin typeface="LiberationSerif"/>
              </a:rPr>
              <a:t> Results (foresee.com), and Google’s Consumer Surveys (surveys.google.com) – that offer insights through “voice of the consumer” data. These tools allow analysts to design surveys, collect responses from consumers as they browse the internet (typically, so they can get access to premium content), and analyze results through visualization modules.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18099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Point Solutions (Medium Data Flexibility)</a:t>
            </a:r>
          </a:p>
          <a:p>
            <a:pPr>
              <a:lnSpc>
                <a:spcPct val="150000"/>
              </a:lnSpc>
            </a:pPr>
            <a:r>
              <a:rPr lang="en-US" sz="2300" b="0" i="0" dirty="0">
                <a:solidFill>
                  <a:srgbClr val="000000"/>
                </a:solidFill>
                <a:effectLst/>
                <a:latin typeface="LiberationSerif"/>
              </a:rPr>
              <a:t>Promising results in as little as three days – compared to months for traditional surveys – online survey tools can provide consumer insights that help drive important business decisions. Their scope is limited to digital surveys, but they do that job exceptionally well with a deep set of capabilities.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178612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326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964290"/>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Analysis Gadgets (Low Data Flexibility)</a:t>
            </a:r>
          </a:p>
          <a:p>
            <a:pPr>
              <a:lnSpc>
                <a:spcPct val="150000"/>
              </a:lnSpc>
            </a:pPr>
            <a:r>
              <a:rPr lang="en-US" sz="2100" b="0" i="0" dirty="0">
                <a:solidFill>
                  <a:srgbClr val="000000"/>
                </a:solidFill>
                <a:effectLst/>
                <a:latin typeface="LiberationSerif"/>
              </a:rPr>
              <a:t>All challenges don’t require the depth of capabilities featured in enterprise platforms and point solutions. Low- and no-cost options that we call analysis gadgets are widely available and fit a wide variety of analytics needs. The analysis gadget market is an exciting, undulating collection of quick-to market tools born from the minds of experimenting analysts and coders, and community-based open-source solutions. The one characteristic that unites them under the banner of analysis gadgets is that they’re extremely lightweight, and the amount of data they can handle pales in comparison to</a:t>
            </a:r>
            <a:r>
              <a:rPr lang="ar-EG" sz="2100" b="0" i="0" dirty="0">
                <a:solidFill>
                  <a:srgbClr val="000000"/>
                </a:solidFill>
                <a:effectLst/>
                <a:latin typeface="LiberationSerif"/>
              </a:rPr>
              <a:t> </a:t>
            </a:r>
            <a:r>
              <a:rPr lang="en-US" sz="2100" b="0" i="0" dirty="0">
                <a:solidFill>
                  <a:srgbClr val="000000"/>
                </a:solidFill>
                <a:effectLst/>
                <a:latin typeface="LiberationSerif"/>
              </a:rPr>
              <a:t>that absorbed by point solutions and enterprise platforms.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056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58203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52076"/>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Analysis Gadgets (Low Data Flexibility)</a:t>
            </a:r>
          </a:p>
          <a:p>
            <a:pPr>
              <a:lnSpc>
                <a:spcPct val="150000"/>
              </a:lnSpc>
            </a:pPr>
            <a:r>
              <a:rPr lang="en-US" sz="2300" b="0" i="0" dirty="0">
                <a:solidFill>
                  <a:srgbClr val="000000"/>
                </a:solidFill>
                <a:effectLst/>
                <a:latin typeface="LiberationSerif"/>
              </a:rPr>
              <a:t>These analysis gadgets are available online and usually don’t need users to download anything onto their desktops. Some of these tools require users to register and sign in with email subscriptions, while others require nothing. Some analysis gadgets include a request for voluntary contributions to help defray associated hosting or technology licensing costs while others are free.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16053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448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97966"/>
            <a:ext cx="10541000" cy="4428072"/>
          </a:xfrm>
          <a:prstGeom prst="rect">
            <a:avLst/>
          </a:prstGeom>
          <a:noFill/>
        </p:spPr>
        <p:txBody>
          <a:bodyPr wrap="square" rtlCol="0">
            <a:spAutoFit/>
          </a:bodyPr>
          <a:lstStyle/>
          <a:p>
            <a:pPr>
              <a:lnSpc>
                <a:spcPct val="150000"/>
              </a:lnSpc>
            </a:pPr>
            <a:r>
              <a:rPr lang="en-US" sz="2200" b="1" i="1" dirty="0">
                <a:solidFill>
                  <a:srgbClr val="000000"/>
                </a:solidFill>
                <a:effectLst/>
                <a:latin typeface="LiberationSerif"/>
              </a:rPr>
              <a:t>Analysis Gadgets (Low Data Flexibility)</a:t>
            </a:r>
          </a:p>
          <a:p>
            <a:pPr>
              <a:lnSpc>
                <a:spcPct val="150000"/>
              </a:lnSpc>
            </a:pPr>
            <a:r>
              <a:rPr lang="en-US" sz="2100" b="0" i="0" dirty="0">
                <a:solidFill>
                  <a:srgbClr val="000000"/>
                </a:solidFill>
                <a:effectLst/>
                <a:latin typeface="LiberationSerif"/>
              </a:rPr>
              <a:t>An example of an </a:t>
            </a:r>
            <a:r>
              <a:rPr lang="en-US" sz="2100" dirty="0">
                <a:solidFill>
                  <a:srgbClr val="000000"/>
                </a:solidFill>
                <a:latin typeface="LiberationSerif"/>
              </a:rPr>
              <a:t>a</a:t>
            </a:r>
            <a:r>
              <a:rPr lang="en-US" sz="2100" b="0" i="0" dirty="0">
                <a:solidFill>
                  <a:srgbClr val="000000"/>
                </a:solidFill>
                <a:effectLst/>
                <a:latin typeface="LiberationSerif"/>
              </a:rPr>
              <a:t>nalysis gadget with low data flexibility is "</a:t>
            </a:r>
            <a:r>
              <a:rPr lang="en-US" sz="2100" b="0" i="0" dirty="0" err="1">
                <a:solidFill>
                  <a:srgbClr val="000000"/>
                </a:solidFill>
                <a:effectLst/>
                <a:latin typeface="LiberationSerif"/>
              </a:rPr>
              <a:t>TagCrowd</a:t>
            </a:r>
            <a:r>
              <a:rPr lang="en-US" sz="2100" b="0" i="0" dirty="0">
                <a:solidFill>
                  <a:srgbClr val="000000"/>
                </a:solidFill>
                <a:effectLst/>
                <a:latin typeface="LiberationSerif"/>
              </a:rPr>
              <a:t>" (tagcrowd.com). </a:t>
            </a:r>
            <a:r>
              <a:rPr lang="en-US" sz="2100" b="0" i="0" dirty="0" err="1">
                <a:solidFill>
                  <a:srgbClr val="000000"/>
                </a:solidFill>
                <a:effectLst/>
                <a:latin typeface="LiberationSerif"/>
              </a:rPr>
              <a:t>TagCrowd</a:t>
            </a:r>
            <a:r>
              <a:rPr lang="en-US" sz="2100" b="0" i="0" dirty="0">
                <a:solidFill>
                  <a:srgbClr val="000000"/>
                </a:solidFill>
                <a:effectLst/>
                <a:latin typeface="LiberationSerif"/>
              </a:rPr>
              <a:t> is a web-based tool that allows users to create word clouds from text input. </a:t>
            </a:r>
            <a:r>
              <a:rPr lang="en-US" sz="2100" b="0" i="0" dirty="0" err="1">
                <a:solidFill>
                  <a:srgbClr val="000000"/>
                </a:solidFill>
                <a:effectLst/>
                <a:latin typeface="LiberationSerif"/>
              </a:rPr>
              <a:t>TagCrowd</a:t>
            </a:r>
            <a:r>
              <a:rPr lang="en-US" sz="2100" b="0" i="0" dirty="0">
                <a:solidFill>
                  <a:srgbClr val="000000"/>
                </a:solidFill>
                <a:effectLst/>
                <a:latin typeface="LiberationSerif"/>
              </a:rPr>
              <a:t> visualizes the frequency of words in a given text by representing them in a word cloud. Users can customize the appearance of the word cloud, such as excluding common words or setting word frequency thresholds.</a:t>
            </a:r>
          </a:p>
          <a:p>
            <a:pPr>
              <a:lnSpc>
                <a:spcPct val="150000"/>
              </a:lnSpc>
            </a:pPr>
            <a:r>
              <a:rPr lang="en-US" sz="2100" b="0" i="0" dirty="0" err="1">
                <a:solidFill>
                  <a:srgbClr val="000000"/>
                </a:solidFill>
                <a:effectLst/>
                <a:latin typeface="LiberationSerif"/>
              </a:rPr>
              <a:t>TagCrowd</a:t>
            </a:r>
            <a:r>
              <a:rPr lang="en-US" sz="2100" b="0" i="0" dirty="0">
                <a:solidFill>
                  <a:srgbClr val="000000"/>
                </a:solidFill>
                <a:effectLst/>
                <a:latin typeface="LiberationSerif"/>
              </a:rPr>
              <a:t>, like other Analysis Gadgets, is lightweight and straightforward. It serves as a quick and accessible solution for users who need a simple visualization of word frequency in a given text but don't require the advanced features and capabilities found in more complex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3568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3964290"/>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2: Ease of Use</a:t>
            </a:r>
            <a:endParaRPr lang="ar-EG" sz="2300" b="1" i="1" dirty="0">
              <a:solidFill>
                <a:schemeClr val="accent6">
                  <a:lumMod val="75000"/>
                </a:schemeClr>
              </a:solidFill>
              <a:effectLst/>
              <a:latin typeface="LiberationSerif"/>
            </a:endParaRPr>
          </a:p>
          <a:p>
            <a:pPr>
              <a:lnSpc>
                <a:spcPct val="150000"/>
              </a:lnSpc>
            </a:pPr>
            <a:r>
              <a:rPr lang="en-US" sz="2100" b="0" i="0" dirty="0">
                <a:solidFill>
                  <a:srgbClr val="000000"/>
                </a:solidFill>
                <a:effectLst/>
                <a:latin typeface="LiberationSerif"/>
              </a:rPr>
              <a:t>When we address the second question, “How easy is it for me to use that</a:t>
            </a:r>
            <a:r>
              <a:rPr lang="ar-EG" sz="2100" b="0" i="0" dirty="0">
                <a:solidFill>
                  <a:srgbClr val="000000"/>
                </a:solidFill>
                <a:effectLst/>
                <a:latin typeface="LiberationSerif"/>
              </a:rPr>
              <a:t> </a:t>
            </a:r>
            <a:r>
              <a:rPr lang="en-US" sz="2100" b="0" i="0" dirty="0">
                <a:solidFill>
                  <a:srgbClr val="000000"/>
                </a:solidFill>
                <a:effectLst/>
                <a:latin typeface="LiberationSerif"/>
              </a:rPr>
              <a:t>tool?” the market begins to separate into groups of tools we should use for</a:t>
            </a:r>
            <a:r>
              <a:rPr lang="ar-EG" sz="2100" b="0" i="0" dirty="0">
                <a:solidFill>
                  <a:srgbClr val="000000"/>
                </a:solidFill>
                <a:effectLst/>
                <a:latin typeface="LiberationSerif"/>
              </a:rPr>
              <a:t> </a:t>
            </a:r>
            <a:r>
              <a:rPr lang="en-US" sz="2100" b="0" i="0" dirty="0">
                <a:solidFill>
                  <a:srgbClr val="000000"/>
                </a:solidFill>
                <a:effectLst/>
                <a:latin typeface="LiberationSerif"/>
              </a:rPr>
              <a:t>the majority of our analytics challenges and those tools we should discard.</a:t>
            </a:r>
            <a:r>
              <a:rPr lang="ar-EG" sz="2100" b="0" i="0" dirty="0">
                <a:solidFill>
                  <a:srgbClr val="000000"/>
                </a:solidFill>
                <a:effectLst/>
                <a:latin typeface="LiberationSerif"/>
              </a:rPr>
              <a:t> </a:t>
            </a:r>
            <a:r>
              <a:rPr lang="en-US" sz="2100" b="0" i="0" dirty="0">
                <a:solidFill>
                  <a:srgbClr val="000000"/>
                </a:solidFill>
                <a:effectLst/>
                <a:latin typeface="LiberationSerif"/>
              </a:rPr>
              <a:t>The answer to the question of ease of use, of course, is a personal one. A tool</a:t>
            </a:r>
            <a:r>
              <a:rPr lang="ar-EG" sz="2100" b="0" i="0" dirty="0">
                <a:solidFill>
                  <a:srgbClr val="000000"/>
                </a:solidFill>
                <a:effectLst/>
                <a:latin typeface="LiberationSerif"/>
              </a:rPr>
              <a:t> </a:t>
            </a:r>
            <a:r>
              <a:rPr lang="en-US" sz="2100" b="0" i="0" dirty="0">
                <a:solidFill>
                  <a:srgbClr val="000000"/>
                </a:solidFill>
                <a:effectLst/>
                <a:latin typeface="LiberationSerif"/>
              </a:rPr>
              <a:t>that comes naturally to you might not be easy for another analyst. In addition,</a:t>
            </a:r>
            <a:r>
              <a:rPr lang="ar-EG" sz="2100" b="0" i="0" dirty="0">
                <a:solidFill>
                  <a:srgbClr val="000000"/>
                </a:solidFill>
                <a:effectLst/>
                <a:latin typeface="LiberationSerif"/>
              </a:rPr>
              <a:t> </a:t>
            </a:r>
            <a:r>
              <a:rPr lang="en-US" sz="2100" b="0" i="0" dirty="0">
                <a:solidFill>
                  <a:srgbClr val="000000"/>
                </a:solidFill>
                <a:effectLst/>
                <a:latin typeface="LiberationSerif"/>
              </a:rPr>
              <a:t>an analyst’s skills will certainly improve, and with training, a tool that’s</a:t>
            </a:r>
            <a:r>
              <a:rPr lang="ar-EG" sz="2100" b="0" i="0" dirty="0">
                <a:solidFill>
                  <a:srgbClr val="000000"/>
                </a:solidFill>
                <a:effectLst/>
                <a:latin typeface="LiberationSerif"/>
              </a:rPr>
              <a:t> </a:t>
            </a:r>
            <a:r>
              <a:rPr lang="en-US" sz="2100" b="0" i="0" dirty="0">
                <a:solidFill>
                  <a:srgbClr val="000000"/>
                </a:solidFill>
                <a:effectLst/>
                <a:latin typeface="LiberationSerif"/>
              </a:rPr>
              <a:t>difficult to use today may become easier tomorrow. As a result, how an</a:t>
            </a:r>
            <a:r>
              <a:rPr lang="ar-EG" sz="2100" b="0" i="0" dirty="0">
                <a:solidFill>
                  <a:srgbClr val="000000"/>
                </a:solidFill>
                <a:effectLst/>
                <a:latin typeface="LiberationSerif"/>
              </a:rPr>
              <a:t> </a:t>
            </a:r>
            <a:r>
              <a:rPr lang="en-US" sz="2100" b="0" i="0" dirty="0">
                <a:solidFill>
                  <a:srgbClr val="000000"/>
                </a:solidFill>
                <a:effectLst/>
                <a:latin typeface="LiberationSerif"/>
              </a:rPr>
              <a:t>analyst evaluates tools through this lens should be thought of as a uniquely</a:t>
            </a:r>
            <a:r>
              <a:rPr lang="ar-EG" sz="2100" b="0" i="0" dirty="0">
                <a:solidFill>
                  <a:srgbClr val="000000"/>
                </a:solidFill>
                <a:effectLst/>
                <a:latin typeface="LiberationSerif"/>
              </a:rPr>
              <a:t> </a:t>
            </a:r>
            <a:r>
              <a:rPr lang="en-US" sz="2100" b="0" i="0" dirty="0">
                <a:solidFill>
                  <a:srgbClr val="000000"/>
                </a:solidFill>
                <a:effectLst/>
                <a:latin typeface="LiberationSerif"/>
              </a:rPr>
              <a:t>personal snapshot in time.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98004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74709"/>
            <a:ext cx="10541000" cy="4284763"/>
          </a:xfrm>
          <a:prstGeom prst="rect">
            <a:avLst/>
          </a:prstGeom>
          <a:noFill/>
        </p:spPr>
        <p:txBody>
          <a:bodyPr wrap="square" rtlCol="0">
            <a:spAutoFit/>
          </a:bodyPr>
          <a:lstStyle/>
          <a:p>
            <a:pPr>
              <a:lnSpc>
                <a:spcPct val="150000"/>
              </a:lnSpc>
            </a:pPr>
            <a:r>
              <a:rPr lang="en-US" sz="2300" b="1" i="1" dirty="0">
                <a:solidFill>
                  <a:schemeClr val="accent6">
                    <a:lumMod val="75000"/>
                  </a:schemeClr>
                </a:solidFill>
                <a:effectLst/>
                <a:latin typeface="LiberationSerif"/>
              </a:rPr>
              <a:t>Evaluation Criteria 2: Ease of Use</a:t>
            </a:r>
            <a:endParaRPr lang="ar-EG" sz="2300" b="1" i="1" dirty="0">
              <a:solidFill>
                <a:schemeClr val="accent6">
                  <a:lumMod val="75000"/>
                </a:schemeClr>
              </a:solidFill>
              <a:effectLst/>
              <a:latin typeface="LiberationSerif"/>
            </a:endParaRPr>
          </a:p>
          <a:p>
            <a:pPr>
              <a:lnSpc>
                <a:spcPct val="150000"/>
              </a:lnSpc>
            </a:pPr>
            <a:r>
              <a:rPr lang="en-US" sz="2300" b="0" i="0" dirty="0">
                <a:solidFill>
                  <a:srgbClr val="000000"/>
                </a:solidFill>
                <a:effectLst/>
                <a:latin typeface="LiberationSerif"/>
              </a:rPr>
              <a:t>Regardless of the temporal and shifting nature of these evaluation criteria, putting together the two questions we’ve discussed allows for a very useful framework with which to view the data analysis and visualization tool market. To illustrate the usefulness of this approach, We can show the free tools available to the public in the market today through the following figure. Four quadrants emerge in this framework. Which quadrant a tool resides in will become important to the role it plays in our practice.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919547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a:blip r:embed="rId4"/>
          <a:stretch>
            <a:fillRect/>
          </a:stretch>
        </p:blipFill>
        <p:spPr>
          <a:xfrm>
            <a:off x="1839074" y="1345307"/>
            <a:ext cx="8835775" cy="5090112"/>
          </a:xfrm>
          <a:prstGeom prst="rect">
            <a:avLst/>
          </a:prstGeom>
        </p:spPr>
      </p:pic>
    </p:spTree>
    <p:extLst>
      <p:ext uri="{BB962C8B-B14F-4D97-AF65-F5344CB8AC3E}">
        <p14:creationId xmlns:p14="http://schemas.microsoft.com/office/powerpoint/2010/main" val="3591411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69915"/>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Left Quadrant: Tools to Collect</a:t>
            </a:r>
          </a:p>
          <a:p>
            <a:pPr>
              <a:lnSpc>
                <a:spcPct val="150000"/>
              </a:lnSpc>
            </a:pPr>
            <a:r>
              <a:rPr lang="en-US" sz="2300" b="0" i="0" dirty="0">
                <a:solidFill>
                  <a:srgbClr val="000000"/>
                </a:solidFill>
                <a:effectLst/>
                <a:latin typeface="LiberationSerif"/>
              </a:rPr>
              <a:t>Tools in the upper left quadrant have limited capabilities but are easy to use.</a:t>
            </a:r>
            <a:r>
              <a:rPr lang="ar-EG" sz="2300" b="0" i="0" dirty="0">
                <a:solidFill>
                  <a:srgbClr val="000000"/>
                </a:solidFill>
                <a:effectLst/>
                <a:latin typeface="LiberationSerif"/>
              </a:rPr>
              <a:t> </a:t>
            </a:r>
            <a:r>
              <a:rPr lang="en-US" sz="2300" b="0" i="0" dirty="0">
                <a:solidFill>
                  <a:srgbClr val="000000"/>
                </a:solidFill>
                <a:effectLst/>
                <a:latin typeface="LiberationSerif"/>
              </a:rPr>
              <a:t>They perform one-off jobs or specific tasks quickly and efficiently. Analysts</a:t>
            </a:r>
            <a:r>
              <a:rPr lang="ar-EG" sz="2300" b="0" i="0" dirty="0">
                <a:solidFill>
                  <a:srgbClr val="000000"/>
                </a:solidFill>
                <a:effectLst/>
                <a:latin typeface="LiberationSerif"/>
              </a:rPr>
              <a:t> </a:t>
            </a:r>
            <a:r>
              <a:rPr lang="en-US" sz="2300" b="0" i="0" dirty="0">
                <a:solidFill>
                  <a:srgbClr val="000000"/>
                </a:solidFill>
                <a:effectLst/>
                <a:latin typeface="LiberationSerif"/>
              </a:rPr>
              <a:t>should keep these analysis gadgets in their toolboxes. In fact, the more  easy-to-use tools analysts can master – and, given the inherently low level of</a:t>
            </a:r>
            <a:r>
              <a:rPr lang="ar-EG" sz="2300" b="0" i="0" dirty="0">
                <a:solidFill>
                  <a:srgbClr val="000000"/>
                </a:solidFill>
                <a:effectLst/>
                <a:latin typeface="LiberationSerif"/>
              </a:rPr>
              <a:t> </a:t>
            </a:r>
            <a:r>
              <a:rPr lang="en-US" sz="2300" b="0" i="0" dirty="0">
                <a:solidFill>
                  <a:srgbClr val="000000"/>
                </a:solidFill>
                <a:effectLst/>
                <a:latin typeface="LiberationSerif"/>
              </a:rPr>
              <a:t>complexity, “mastering” tools in this quadrant is often not a challenge – the</a:t>
            </a:r>
            <a:r>
              <a:rPr lang="ar-EG" sz="2300" b="0" i="0" dirty="0">
                <a:solidFill>
                  <a:srgbClr val="000000"/>
                </a:solidFill>
                <a:effectLst/>
                <a:latin typeface="LiberationSerif"/>
              </a:rPr>
              <a:t> </a:t>
            </a:r>
            <a:r>
              <a:rPr lang="en-US" sz="2300" b="0" i="0" dirty="0">
                <a:solidFill>
                  <a:srgbClr val="000000"/>
                </a:solidFill>
                <a:effectLst/>
                <a:latin typeface="LiberationSerif"/>
              </a:rPr>
              <a:t>broader and more flexible their skills will be.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75950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800" b="1" i="1" dirty="0">
                <a:solidFill>
                  <a:srgbClr val="000000"/>
                </a:solidFill>
                <a:effectLst/>
                <a:latin typeface="LiberationSerif"/>
              </a:rPr>
              <a:t>Upper Left Quadrant: Tools to Collect</a:t>
            </a: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rotWithShape="1">
          <a:blip r:embed="rId4"/>
          <a:srcRect r="45581" b="44481"/>
          <a:stretch/>
        </p:blipFill>
        <p:spPr>
          <a:xfrm>
            <a:off x="3298006" y="2485738"/>
            <a:ext cx="4808306" cy="2826001"/>
          </a:xfrm>
          <a:prstGeom prst="rect">
            <a:avLst/>
          </a:prstGeom>
        </p:spPr>
      </p:pic>
    </p:spTree>
    <p:extLst>
      <p:ext uri="{BB962C8B-B14F-4D97-AF65-F5344CB8AC3E}">
        <p14:creationId xmlns:p14="http://schemas.microsoft.com/office/powerpoint/2010/main" val="25855042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Left Quadrant: Tools to Collect</a:t>
            </a:r>
          </a:p>
          <a:p>
            <a:pPr>
              <a:lnSpc>
                <a:spcPct val="150000"/>
              </a:lnSpc>
            </a:pPr>
            <a:r>
              <a:rPr lang="en-US" sz="2300" dirty="0">
                <a:solidFill>
                  <a:srgbClr val="000000"/>
                </a:solidFill>
                <a:latin typeface="LiberationSerif"/>
              </a:rPr>
              <a:t>The</a:t>
            </a:r>
            <a:r>
              <a:rPr lang="en-US" sz="2300" b="0" i="0" dirty="0">
                <a:solidFill>
                  <a:srgbClr val="000000"/>
                </a:solidFill>
                <a:effectLst/>
                <a:latin typeface="LiberationSerif"/>
              </a:rPr>
              <a:t> recommendation is to get hands-on with these tools. When analysts find a</a:t>
            </a:r>
            <a:r>
              <a:rPr lang="ar-EG" sz="2300" b="0" i="0" dirty="0">
                <a:solidFill>
                  <a:srgbClr val="000000"/>
                </a:solidFill>
                <a:effectLst/>
                <a:latin typeface="LiberationSerif"/>
              </a:rPr>
              <a:t> </a:t>
            </a:r>
            <a:r>
              <a:rPr lang="en-US" sz="2300" b="0" i="0" dirty="0">
                <a:solidFill>
                  <a:srgbClr val="000000"/>
                </a:solidFill>
                <a:effectLst/>
                <a:latin typeface="LiberationSerif"/>
              </a:rPr>
              <a:t>tool that comes naturally, they should make it their go-to, with the assurance</a:t>
            </a:r>
            <a:r>
              <a:rPr lang="ar-EG" sz="2300" b="0" i="0" dirty="0">
                <a:solidFill>
                  <a:srgbClr val="000000"/>
                </a:solidFill>
                <a:effectLst/>
                <a:latin typeface="LiberationSerif"/>
              </a:rPr>
              <a:t> </a:t>
            </a:r>
            <a:r>
              <a:rPr lang="en-US" sz="2300" b="0" i="0" dirty="0">
                <a:solidFill>
                  <a:srgbClr val="000000"/>
                </a:solidFill>
                <a:effectLst/>
                <a:latin typeface="LiberationSerif"/>
              </a:rPr>
              <a:t>they won’t need to keep up on certifications or training. After all, the benefit</a:t>
            </a:r>
            <a:r>
              <a:rPr lang="ar-EG" sz="2300" b="0" i="0" dirty="0">
                <a:solidFill>
                  <a:srgbClr val="000000"/>
                </a:solidFill>
                <a:effectLst/>
                <a:latin typeface="LiberationSerif"/>
              </a:rPr>
              <a:t> </a:t>
            </a:r>
            <a:r>
              <a:rPr lang="en-US" sz="2300" b="0" i="0" dirty="0">
                <a:solidFill>
                  <a:srgbClr val="000000"/>
                </a:solidFill>
                <a:effectLst/>
                <a:latin typeface="LiberationSerif"/>
              </a:rPr>
              <a:t>of an easy-to-use analysis gadget is akin to learning how to ride a bike: it</a:t>
            </a:r>
            <a:r>
              <a:rPr lang="ar-EG" sz="2300" b="0" i="0" dirty="0">
                <a:solidFill>
                  <a:srgbClr val="000000"/>
                </a:solidFill>
                <a:effectLst/>
                <a:latin typeface="LiberationSerif"/>
              </a:rPr>
              <a:t> </a:t>
            </a:r>
            <a:r>
              <a:rPr lang="en-US" sz="2300" b="0" i="0" dirty="0">
                <a:solidFill>
                  <a:srgbClr val="000000"/>
                </a:solidFill>
                <a:effectLst/>
                <a:latin typeface="LiberationSerif"/>
              </a:rPr>
              <a:t>doesn’t matter how long it’s been since you’ve done it – you can pop right on</a:t>
            </a:r>
            <a:r>
              <a:rPr lang="ar-EG" sz="2300" b="0" i="0" dirty="0">
                <a:solidFill>
                  <a:srgbClr val="000000"/>
                </a:solidFill>
                <a:effectLst/>
                <a:latin typeface="LiberationSerif"/>
              </a:rPr>
              <a:t> </a:t>
            </a:r>
            <a:r>
              <a:rPr lang="en-US" sz="2300" b="0" i="0" dirty="0">
                <a:solidFill>
                  <a:srgbClr val="000000"/>
                </a:solidFill>
                <a:effectLst/>
                <a:latin typeface="LiberationSerif"/>
              </a:rPr>
              <a:t>and hit the road.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97715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8178"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Right Quadrant: Your Go-to Tool(s)</a:t>
            </a:r>
          </a:p>
          <a:p>
            <a:pPr>
              <a:lnSpc>
                <a:spcPct val="150000"/>
              </a:lnSpc>
            </a:pPr>
            <a:r>
              <a:rPr lang="en-US" sz="2300" dirty="0">
                <a:solidFill>
                  <a:srgbClr val="000000"/>
                </a:solidFill>
                <a:latin typeface="LiberationSerif"/>
              </a:rPr>
              <a:t>On the other side of that ledger, in the upper right quadrant, are powerful and easy-to-use tools. It makes sense for an analyst to settle on one (or possibly two) here and use it as the foundation for data analysis and visualization. The tool(s) analysts choose from this quadrant will do just about everything they need easily and efficiently. This should become an analyst’s go-to tool for the majority of data analysis and visualization tasks.</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065388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800" b="1" i="1" dirty="0">
                <a:solidFill>
                  <a:srgbClr val="000000"/>
                </a:solidFill>
                <a:effectLst/>
                <a:latin typeface="LiberationSerif"/>
              </a:rPr>
              <a:t>Upper Right Quadrant: Your Go-to Tool(s)</a:t>
            </a: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sz="1800" b="1" i="1" dirty="0">
              <a:solidFill>
                <a:srgbClr val="000000"/>
              </a:solidFill>
              <a:effectLst/>
              <a:latin typeface="LiberationSerif"/>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9" name="Group 8">
            <a:extLst>
              <a:ext uri="{FF2B5EF4-FFF2-40B4-BE49-F238E27FC236}">
                <a16:creationId xmlns:a16="http://schemas.microsoft.com/office/drawing/2014/main" id="{9C960CE3-F4E9-5D4F-8AE4-8375F7D551A3}"/>
              </a:ext>
            </a:extLst>
          </p:cNvPr>
          <p:cNvGrpSpPr/>
          <p:nvPr/>
        </p:nvGrpSpPr>
        <p:grpSpPr>
          <a:xfrm>
            <a:off x="3328827" y="2653817"/>
            <a:ext cx="4921321" cy="2805453"/>
            <a:chOff x="3328827" y="2253125"/>
            <a:chExt cx="4921321" cy="2805453"/>
          </a:xfrm>
        </p:grpSpPr>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rotWithShape="1">
            <a:blip r:embed="rId4"/>
            <a:srcRect l="45698" b="44884"/>
            <a:stretch/>
          </p:blipFill>
          <p:spPr>
            <a:xfrm>
              <a:off x="3452117" y="2253125"/>
              <a:ext cx="4798031" cy="2805453"/>
            </a:xfrm>
            <a:prstGeom prst="rect">
              <a:avLst/>
            </a:prstGeom>
          </p:spPr>
        </p:pic>
        <p:sp>
          <p:nvSpPr>
            <p:cNvPr id="2" name="Rectangle 1">
              <a:extLst>
                <a:ext uri="{FF2B5EF4-FFF2-40B4-BE49-F238E27FC236}">
                  <a16:creationId xmlns:a16="http://schemas.microsoft.com/office/drawing/2014/main" id="{54FF9608-735A-61B9-A201-A06EBDED2898}"/>
                </a:ext>
              </a:extLst>
            </p:cNvPr>
            <p:cNvSpPr/>
            <p:nvPr/>
          </p:nvSpPr>
          <p:spPr>
            <a:xfrm>
              <a:off x="3328827" y="2681555"/>
              <a:ext cx="421240" cy="544530"/>
            </a:xfrm>
            <a:prstGeom prst="rect">
              <a:avLst/>
            </a:prstGeom>
            <a:ln>
              <a:solidFill>
                <a:schemeClr val="bg1"/>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3329087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Upper Right Quadrant: Your Go-to Tool(s)</a:t>
            </a:r>
          </a:p>
          <a:p>
            <a:pPr>
              <a:lnSpc>
                <a:spcPct val="150000"/>
              </a:lnSpc>
            </a:pPr>
            <a:r>
              <a:rPr lang="en-US" sz="2300" dirty="0">
                <a:solidFill>
                  <a:srgbClr val="000000"/>
                </a:solidFill>
                <a:latin typeface="LiberationSerif"/>
              </a:rPr>
              <a:t>We may place Tableau in this quadrant. It’s intuitive, proven, and powerful. In fact, Tableau has, in many ways, become table stakes for most data analysts in their role as Data Designers. You can use the tools in your upper right quadrant to complete about 75 percent of your visualization tasks.</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21697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692019"/>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300" dirty="0">
                <a:solidFill>
                  <a:srgbClr val="000000"/>
                </a:solidFill>
                <a:latin typeface="LiberationSerif"/>
              </a:rPr>
              <a:t>In the lower right quadrant, we find tremendously powerful tools that have deep capabilities and potential. The downside is that these tools are a tad awkward. Learning them will take a bit more effort and practice. Mastering</a:t>
            </a:r>
            <a:r>
              <a:rPr lang="ar-EG" sz="2300" dirty="0">
                <a:solidFill>
                  <a:srgbClr val="000000"/>
                </a:solidFill>
                <a:latin typeface="LiberationSerif"/>
              </a:rPr>
              <a:t> </a:t>
            </a:r>
            <a:r>
              <a:rPr lang="en-US" sz="2300" dirty="0">
                <a:solidFill>
                  <a:srgbClr val="000000"/>
                </a:solidFill>
                <a:latin typeface="LiberationSerif"/>
              </a:rPr>
              <a:t>them can require significant time. Indeed, their power comes with the price of</a:t>
            </a:r>
            <a:r>
              <a:rPr lang="ar-EG" sz="2300" dirty="0">
                <a:solidFill>
                  <a:srgbClr val="000000"/>
                </a:solidFill>
                <a:latin typeface="LiberationSerif"/>
              </a:rPr>
              <a:t> </a:t>
            </a:r>
            <a:r>
              <a:rPr lang="en-US" sz="2300" dirty="0">
                <a:solidFill>
                  <a:srgbClr val="000000"/>
                </a:solidFill>
                <a:latin typeface="LiberationSerif"/>
              </a:rPr>
              <a:t>being challenging to use.</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997288D-1951-2F3B-7DAF-11C9452185DB}"/>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1324749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800" b="1" i="1" dirty="0">
                <a:solidFill>
                  <a:srgbClr val="000000"/>
                </a:solidFill>
                <a:effectLst/>
                <a:latin typeface="LiberationSerif"/>
              </a:rPr>
              <a:t>Lower Right Quadrant: Your Secret Power Tool(s)</a:t>
            </a: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sz="1800" b="1" i="1" dirty="0">
              <a:solidFill>
                <a:srgbClr val="000000"/>
              </a:solidFill>
              <a:effectLst/>
              <a:latin typeface="LiberationSerif"/>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rotWithShape="1">
          <a:blip r:embed="rId4"/>
          <a:srcRect l="45698" t="45024"/>
          <a:stretch/>
        </p:blipFill>
        <p:spPr>
          <a:xfrm>
            <a:off x="3643676" y="2691829"/>
            <a:ext cx="4798031" cy="2798367"/>
          </a:xfrm>
          <a:prstGeom prst="rect">
            <a:avLst/>
          </a:prstGeom>
        </p:spPr>
      </p:pic>
    </p:spTree>
    <p:extLst>
      <p:ext uri="{BB962C8B-B14F-4D97-AF65-F5344CB8AC3E}">
        <p14:creationId xmlns:p14="http://schemas.microsoft.com/office/powerpoint/2010/main" val="971090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395257"/>
            <a:ext cx="10541000" cy="4268861"/>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000" dirty="0">
                <a:solidFill>
                  <a:srgbClr val="000000"/>
                </a:solidFill>
                <a:latin typeface="LiberationSerif"/>
              </a:rPr>
              <a:t>Analysts shouldn’t avoid these tools, however. In fact, using a tool from this</a:t>
            </a:r>
            <a:r>
              <a:rPr lang="ar-EG" sz="2000" dirty="0">
                <a:solidFill>
                  <a:srgbClr val="000000"/>
                </a:solidFill>
                <a:latin typeface="LiberationSerif"/>
              </a:rPr>
              <a:t> </a:t>
            </a:r>
            <a:r>
              <a:rPr lang="en-US" sz="2000" dirty="0">
                <a:solidFill>
                  <a:srgbClr val="000000"/>
                </a:solidFill>
                <a:latin typeface="LiberationSerif"/>
              </a:rPr>
              <a:t>quadrant is extremely important. The explosive creation of data gives</a:t>
            </a:r>
            <a:r>
              <a:rPr lang="ar-EG" sz="2000" dirty="0">
                <a:solidFill>
                  <a:srgbClr val="000000"/>
                </a:solidFill>
                <a:latin typeface="LiberationSerif"/>
              </a:rPr>
              <a:t> </a:t>
            </a:r>
            <a:r>
              <a:rPr lang="en-US" sz="2000" dirty="0">
                <a:solidFill>
                  <a:srgbClr val="000000"/>
                </a:solidFill>
                <a:latin typeface="LiberationSerif"/>
              </a:rPr>
              <a:t>analysts opportunities to collect, analyze, and visualize data like never before.</a:t>
            </a:r>
            <a:r>
              <a:rPr lang="ar-EG" sz="2000" dirty="0">
                <a:solidFill>
                  <a:srgbClr val="000000"/>
                </a:solidFill>
                <a:latin typeface="LiberationSerif"/>
              </a:rPr>
              <a:t> </a:t>
            </a:r>
            <a:r>
              <a:rPr lang="en-US" sz="2000" dirty="0">
                <a:solidFill>
                  <a:srgbClr val="000000"/>
                </a:solidFill>
                <a:latin typeface="LiberationSerif"/>
              </a:rPr>
              <a:t>Realizing these opportunities often requires tools powerful enough to move</a:t>
            </a:r>
            <a:r>
              <a:rPr lang="ar-EG" sz="2000" dirty="0">
                <a:solidFill>
                  <a:srgbClr val="000000"/>
                </a:solidFill>
                <a:latin typeface="LiberationSerif"/>
              </a:rPr>
              <a:t> </a:t>
            </a:r>
            <a:r>
              <a:rPr lang="en-US" sz="2000" dirty="0">
                <a:solidFill>
                  <a:srgbClr val="000000"/>
                </a:solidFill>
                <a:latin typeface="LiberationSerif"/>
              </a:rPr>
              <a:t>through large amounts of data. To do that, a little more sophistication (which</a:t>
            </a:r>
            <a:r>
              <a:rPr lang="ar-EG" sz="2000" dirty="0">
                <a:solidFill>
                  <a:srgbClr val="000000"/>
                </a:solidFill>
                <a:latin typeface="LiberationSerif"/>
              </a:rPr>
              <a:t> </a:t>
            </a:r>
            <a:r>
              <a:rPr lang="en-US" sz="2000" dirty="0">
                <a:solidFill>
                  <a:srgbClr val="000000"/>
                </a:solidFill>
                <a:latin typeface="LiberationSerif"/>
              </a:rPr>
              <a:t>often materializes in the form of a sophisticated tool) is required. One of the</a:t>
            </a:r>
            <a:r>
              <a:rPr lang="ar-EG" sz="2000" dirty="0">
                <a:solidFill>
                  <a:srgbClr val="000000"/>
                </a:solidFill>
                <a:latin typeface="LiberationSerif"/>
              </a:rPr>
              <a:t> </a:t>
            </a:r>
            <a:r>
              <a:rPr lang="en-US" sz="2000" dirty="0">
                <a:solidFill>
                  <a:srgbClr val="000000"/>
                </a:solidFill>
                <a:latin typeface="LiberationSerif"/>
              </a:rPr>
              <a:t>tools in the lower right quadrant is R. Of course, several other tools in the “High data flexibility/Hard to use” quadrant can serve many purposes as well as R can and even surpass some of the things it can do. But R has become the tool of choice.</a:t>
            </a:r>
            <a:endParaRPr lang="en-US" sz="20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0E41FB-C6A8-0FD9-453E-7661BCF74141}"/>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10844922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22293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Right Quadrant: Your Secret Power Tool(s)</a:t>
            </a:r>
          </a:p>
          <a:p>
            <a:pPr>
              <a:lnSpc>
                <a:spcPct val="150000"/>
              </a:lnSpc>
            </a:pPr>
            <a:r>
              <a:rPr lang="en-US" sz="2300" dirty="0">
                <a:solidFill>
                  <a:srgbClr val="000000"/>
                </a:solidFill>
                <a:latin typeface="LiberationSerif"/>
              </a:rPr>
              <a:t>The time required to master tools in the lower right quadrant and their overlapping capabilities make it impractical to learn them all. A better approach is to focus on a single tool in this quadrant. Analysts should master that tool to complete the sophisticated, data-dense tasks that their go-to tool in the upper right quadrant struggles with.</a:t>
            </a:r>
            <a:endParaRPr lang="en-US" sz="23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E1ECC16-CEE1-4F04-F39B-C439433761BD}"/>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 </a:t>
            </a:r>
          </a:p>
        </p:txBody>
      </p:sp>
    </p:spTree>
    <p:extLst>
      <p:ext uri="{BB962C8B-B14F-4D97-AF65-F5344CB8AC3E}">
        <p14:creationId xmlns:p14="http://schemas.microsoft.com/office/powerpoint/2010/main" val="3435457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2161104"/>
          </a:xfrm>
          <a:prstGeom prst="rect">
            <a:avLst/>
          </a:prstGeom>
          <a:noFill/>
        </p:spPr>
        <p:txBody>
          <a:bodyPr wrap="square" rtlCol="0">
            <a:spAutoFit/>
          </a:bodyPr>
          <a:lstStyle/>
          <a:p>
            <a:pPr>
              <a:lnSpc>
                <a:spcPct val="150000"/>
              </a:lnSpc>
            </a:pPr>
            <a:r>
              <a:rPr lang="en-US" sz="2300" b="1" i="1" dirty="0">
                <a:solidFill>
                  <a:srgbClr val="000000"/>
                </a:solidFill>
                <a:effectLst/>
                <a:latin typeface="LiberationSerif"/>
              </a:rPr>
              <a:t>Lower Left Quadrant: Tools to Avoid</a:t>
            </a:r>
          </a:p>
          <a:p>
            <a:pPr>
              <a:lnSpc>
                <a:spcPct val="150000"/>
              </a:lnSpc>
            </a:pPr>
            <a:r>
              <a:rPr lang="en-US" sz="2300" dirty="0">
                <a:solidFill>
                  <a:srgbClr val="000000"/>
                </a:solidFill>
                <a:latin typeface="LiberationSerif"/>
              </a:rPr>
              <a:t>Analysts should avoid any tool that’s hard to use and doesn’t have strong capabilities. Given the plethora of credible, capable tools that can fit in the other quadrants, there’s no reason to waste time on difficult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4973EBE-3ED2-9977-950A-DECB18AA676F}"/>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 </a:t>
            </a:r>
          </a:p>
        </p:txBody>
      </p:sp>
    </p:spTree>
    <p:extLst>
      <p:ext uri="{BB962C8B-B14F-4D97-AF65-F5344CB8AC3E}">
        <p14:creationId xmlns:p14="http://schemas.microsoft.com/office/powerpoint/2010/main" val="36211171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1800" b="1" i="1" dirty="0">
                <a:solidFill>
                  <a:srgbClr val="000000"/>
                </a:solidFill>
                <a:effectLst/>
                <a:latin typeface="LiberationSerif"/>
              </a:rPr>
              <a:t>Lower Left Quadrant: Tools to Avoid</a:t>
            </a: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b="1" i="1" dirty="0">
              <a:solidFill>
                <a:srgbClr val="000000"/>
              </a:solidFill>
              <a:latin typeface="LiberationSerif"/>
            </a:endParaRPr>
          </a:p>
          <a:p>
            <a:pPr>
              <a:lnSpc>
                <a:spcPct val="150000"/>
              </a:lnSpc>
            </a:pPr>
            <a:endParaRPr lang="en-US" sz="1800" b="1" i="1" dirty="0">
              <a:solidFill>
                <a:srgbClr val="000000"/>
              </a:solidFill>
              <a:effectLst/>
              <a:latin typeface="LiberationSerif"/>
            </a:endParaRPr>
          </a:p>
          <a:p>
            <a:pPr>
              <a:lnSpc>
                <a:spcPct val="150000"/>
              </a:lnSpc>
            </a:pPr>
            <a:endParaRPr lang="en-US" sz="1800" b="1" i="1" dirty="0">
              <a:solidFill>
                <a:srgbClr val="000000"/>
              </a:solidFill>
              <a:effectLst/>
              <a:latin typeface="LiberationSerif"/>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454616"/>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9C315EAF-9FDD-F53C-CDEA-035669ECBB3B}"/>
              </a:ext>
            </a:extLst>
          </p:cNvPr>
          <p:cNvPicPr>
            <a:picLocks noChangeAspect="1"/>
          </p:cNvPicPr>
          <p:nvPr/>
        </p:nvPicPr>
        <p:blipFill rotWithShape="1">
          <a:blip r:embed="rId4"/>
          <a:srcRect l="-1" t="40936" r="46513"/>
          <a:stretch/>
        </p:blipFill>
        <p:spPr>
          <a:xfrm>
            <a:off x="3472665" y="2576244"/>
            <a:ext cx="4726113" cy="3006419"/>
          </a:xfrm>
          <a:prstGeom prst="rect">
            <a:avLst/>
          </a:prstGeom>
        </p:spPr>
      </p:pic>
    </p:spTree>
    <p:extLst>
      <p:ext uri="{BB962C8B-B14F-4D97-AF65-F5344CB8AC3E}">
        <p14:creationId xmlns:p14="http://schemas.microsoft.com/office/powerpoint/2010/main" val="4235310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140966"/>
            <a:ext cx="10812720" cy="50297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431446"/>
            <a:ext cx="7165700" cy="523220"/>
          </a:xfrm>
          <a:prstGeom prst="rect">
            <a:avLst/>
          </a:prstGeom>
          <a:noFill/>
        </p:spPr>
        <p:txBody>
          <a:bodyPr wrap="square" rtlCol="0">
            <a:spAutoFit/>
          </a:bodyPr>
          <a:lstStyle/>
          <a:p>
            <a:r>
              <a:rPr lang="en-US" sz="2800" b="1" dirty="0">
                <a:solidFill>
                  <a:schemeClr val="accent6">
                    <a:lumMod val="50000"/>
                  </a:schemeClr>
                </a:solidFill>
                <a:latin typeface="Times New Roman" panose="02020603050405020304" pitchFamily="18" charset="0"/>
                <a:cs typeface="Times New Roman" panose="02020603050405020304" pitchFamily="18" charset="0"/>
              </a:rPr>
              <a:t>Evaluation of Digital Analysis Tools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90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43144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8726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539093"/>
            <a:ext cx="10541000" cy="3435492"/>
          </a:xfrm>
          <a:prstGeom prst="rect">
            <a:avLst/>
          </a:prstGeom>
          <a:noFill/>
        </p:spPr>
        <p:txBody>
          <a:bodyPr wrap="square" rtlCol="0">
            <a:spAutoFit/>
          </a:bodyPr>
          <a:lstStyle/>
          <a:p>
            <a:pPr>
              <a:lnSpc>
                <a:spcPct val="150000"/>
              </a:lnSpc>
            </a:pPr>
            <a:r>
              <a:rPr lang="en-US" sz="2100" b="0" i="0" dirty="0">
                <a:solidFill>
                  <a:srgbClr val="000000"/>
                </a:solidFill>
                <a:effectLst/>
                <a:latin typeface="LiberationSerif"/>
              </a:rPr>
              <a:t>This approach to evaluating data analysis and visualization tools gives analysts a helpful way to think about the tool marketplace. </a:t>
            </a:r>
            <a:r>
              <a:rPr lang="en-US" sz="2100" dirty="0">
                <a:solidFill>
                  <a:srgbClr val="000000"/>
                </a:solidFill>
                <a:latin typeface="LiberationSerif"/>
              </a:rPr>
              <a:t>As the marketplace evolves, so must this evaluation. Think of the quadrant exercise</a:t>
            </a:r>
            <a:r>
              <a:rPr lang="ar-EG" sz="2100" dirty="0">
                <a:solidFill>
                  <a:srgbClr val="000000"/>
                </a:solidFill>
                <a:latin typeface="LiberationSerif"/>
              </a:rPr>
              <a:t> </a:t>
            </a:r>
            <a:r>
              <a:rPr lang="en-US" sz="2100" dirty="0">
                <a:solidFill>
                  <a:srgbClr val="000000"/>
                </a:solidFill>
                <a:latin typeface="LiberationSerif"/>
              </a:rPr>
              <a:t>as a view into where the analyst is at the time of the evaluation. Adding new tools to the framework is key. Analysts should shift tools from the “High data flexibility/Hard to use” quadrant to the “High data flexibility/Easy to use” quadrant as their skills progress. Most importantly, analysts should revisit their evaluations periodically to ensure they’re using data analysis and visualization tools efficiently.</a:t>
            </a:r>
            <a:endParaRPr lang="en-US" sz="2100" b="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9174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7CDED00-450F-C139-B76A-915FDDB36C0D}"/>
              </a:ext>
            </a:extLst>
          </p:cNvPr>
          <p:cNvSpPr txBox="1"/>
          <p:nvPr/>
        </p:nvSpPr>
        <p:spPr>
          <a:xfrm>
            <a:off x="531710" y="2042965"/>
            <a:ext cx="8417320" cy="16879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Key Categories of Digital Analysis Tools</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Evaluation of Digital Analysis Tools</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2201</TotalTime>
  <Words>3997</Words>
  <Application>Microsoft Office PowerPoint</Application>
  <PresentationFormat>Widescreen</PresentationFormat>
  <Paragraphs>352</Paragraphs>
  <Slides>52</Slides>
  <Notes>46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52</vt:i4>
      </vt:variant>
    </vt:vector>
  </HeadingPairs>
  <TitlesOfParts>
    <vt:vector size="59" baseType="lpstr">
      <vt:lpstr>Arial</vt:lpstr>
      <vt:lpstr>Calibri</vt:lpstr>
      <vt:lpstr>Calibri Light</vt:lpstr>
      <vt:lpstr>LiberationSerif</vt:lpstr>
      <vt:lpstr>LiberationSerif-Italic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21</cp:revision>
  <dcterms:created xsi:type="dcterms:W3CDTF">2023-04-29T09:08:23Z</dcterms:created>
  <dcterms:modified xsi:type="dcterms:W3CDTF">2023-11-17T20:57:59Z</dcterms:modified>
</cp:coreProperties>
</file>