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481" r:id="rId17"/>
    <p:sldId id="50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6" autoAdjust="0"/>
    <p:restoredTop sz="93738" autoAdjust="0"/>
  </p:normalViewPr>
  <p:slideViewPr>
    <p:cSldViewPr snapToGrid="0">
      <p:cViewPr varScale="1">
        <p:scale>
          <a:sx n="62" d="100"/>
          <a:sy n="62" d="100"/>
        </p:scale>
        <p:origin x="7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8" y="5843657"/>
            <a:ext cx="402647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GB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212</a:t>
            </a:r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1FDE0-689F-81D5-9A3B-F98CCF5C1F5E}"/>
              </a:ext>
            </a:extLst>
          </p:cNvPr>
          <p:cNvSpPr txBox="1"/>
          <p:nvPr/>
        </p:nvSpPr>
        <p:spPr>
          <a:xfrm>
            <a:off x="644087" y="2014950"/>
            <a:ext cx="3297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  <a:p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B5A746-A837-1FDF-1F04-445D11115BC8}"/>
              </a:ext>
            </a:extLst>
          </p:cNvPr>
          <p:cNvSpPr txBox="1"/>
          <p:nvPr/>
        </p:nvSpPr>
        <p:spPr>
          <a:xfrm>
            <a:off x="328545" y="4235054"/>
            <a:ext cx="48864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26806" y="2939422"/>
            <a:ext cx="7260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08106" y="3947135"/>
            <a:ext cx="402298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036688" y="4714574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473037" y="390927"/>
            <a:ext cx="9215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e-business and e-commerce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1300837" y="193848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The impact of the electronic communications on traditional businesses.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What is the difference between e-commerce and e-business?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ar-SA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Define electronic commerce (EC) and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Electronic business.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Traditional Commerce v/s E-Commerce.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ar-SA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Benefits of Doing Business Electronically.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The e-commerce environment.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Location of trading in the marketplace.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Business models for e-commerce.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Focus on auction business models.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80917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E-commerce fundamentals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7410565" cy="911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E-business infrastructure</a:t>
            </a:r>
            <a:endParaRPr lang="ar-SA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Internet technology.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Web technology.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Managing e-business infrastructure.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095214" y="667427"/>
            <a:ext cx="90043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E-environment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1. Introduction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2. Social and legal factors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3. Environmental and green issues related to Internet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4. Taxation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5. Economic and competitive factors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e-commerce and globalization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Political factors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E-government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Technological innovation and technology assessment</a:t>
            </a: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E-business strategy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171660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E-business strategy?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Strategic analysis.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Strategic objectives.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Strategy definition.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Strategy implementation.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Information systems strategy and e-business strategy.</a:t>
            </a: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1" y="661024"/>
            <a:ext cx="80523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E-procurement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e-procurement?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Estimating Focus on e-procurement costs.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Risks and impacts of e-procurement.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Implementing e-procurement.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Electronic B2B marketplaces.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7.The future of e-procurement?</a:t>
            </a: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E-marketing.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e-marketing?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E-marketing planning.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Situation analysis.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Objective setting.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Strategy.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Characteristics of new-media Focus on marketing communications.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Tactics.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Online branding.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10. Actions.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11. Control.</a:t>
            </a: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Customer relationship management.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E-CRM?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Conversion marketing.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The online buying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Customer acquisition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Customer retention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Excelling in Focus on e-commerce service quality.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Customer extension.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Technology solutions for CRM.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Analysis and design.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Analysis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Process modelling.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Data modelling.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Design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User-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centred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site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Security design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Implementation and maintenance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Alternatives for acquiring e-business systems.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Testing.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Changeover.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Content management and maintenance.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Measuring and improving performance Focus on of E-business systems.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689640" y="1858776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Identify and apply relevant problem-solving methodologies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Design components, systems and/or processes to meet required specifications for a web presence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Demonstrate research skills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Communicate effectively in ways appropriate to the discipline, audience and purpose.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Learning outcomes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Work as an effective member or leader of diverse teams within a multi-level, multi- disciplinary and multi-cultural setting for the Group Website Research Project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Appreciate ethical implications of professional practice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Be aware of global perspectives (needs, rules/regulations, and specifications).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Learning outcomes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References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615736"/>
            <a:ext cx="5773246" cy="47896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1. E-Business and E-Commerce Management : strategy, implementation and practice, fourth edition.</a:t>
            </a: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By: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dave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chaffey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.</a:t>
            </a: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97DC7A-C329-52BE-31BB-17BEABFD8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475" y="1662152"/>
            <a:ext cx="5013789" cy="47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1216B7-E39A-8A68-62B9-8AF5A9503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95F6A2-E572-0C49-8E15-582B4B9BE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343206" y="2086602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77804E-DE34-32AF-C5BE-75E40C72F96E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2060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1B4696-DF62-9D20-074F-7CEF411D6E0E}"/>
              </a:ext>
            </a:extLst>
          </p:cNvPr>
          <p:cNvSpPr txBox="1"/>
          <p:nvPr/>
        </p:nvSpPr>
        <p:spPr>
          <a:xfrm>
            <a:off x="2254361" y="624621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78F81E-F5E3-4F98-BE75-CC51E5E85497}"/>
</file>

<file path=customXml/itemProps2.xml><?xml version="1.0" encoding="utf-8"?>
<ds:datastoreItem xmlns:ds="http://schemas.openxmlformats.org/officeDocument/2006/customXml" ds:itemID="{9C15BDB7-B47E-4C94-930A-83EFCCC1EBB0}"/>
</file>

<file path=docProps/app.xml><?xml version="1.0" encoding="utf-8"?>
<Properties xmlns="http://schemas.openxmlformats.org/officeDocument/2006/extended-properties" xmlns:vt="http://schemas.openxmlformats.org/officeDocument/2006/docPropsVTypes">
  <TotalTime>1500</TotalTime>
  <Words>766</Words>
  <Application>Microsoft Office PowerPoint</Application>
  <PresentationFormat>Widescreen</PresentationFormat>
  <Paragraphs>159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HelveticaNeue-Light</vt:lpstr>
      <vt:lpstr>Tajawal Medium</vt:lpstr>
      <vt:lpstr>Times New Roman</vt:lpstr>
      <vt:lpstr>Varela Round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Adam Yaqoub Abker Hamad</cp:lastModifiedBy>
  <cp:revision>88</cp:revision>
  <dcterms:created xsi:type="dcterms:W3CDTF">2023-04-29T09:08:23Z</dcterms:created>
  <dcterms:modified xsi:type="dcterms:W3CDTF">2023-10-05T14:56:52Z</dcterms:modified>
</cp:coreProperties>
</file>