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68"/>
  </p:notesMasterIdLst>
  <p:sldIdLst>
    <p:sldId id="256" r:id="rId2"/>
    <p:sldId id="484" r:id="rId3"/>
    <p:sldId id="259" r:id="rId4"/>
    <p:sldId id="486" r:id="rId5"/>
    <p:sldId id="372" r:id="rId6"/>
    <p:sldId id="425" r:id="rId7"/>
    <p:sldId id="373" r:id="rId8"/>
    <p:sldId id="487" r:id="rId9"/>
    <p:sldId id="488" r:id="rId10"/>
    <p:sldId id="426" r:id="rId11"/>
    <p:sldId id="374" r:id="rId12"/>
    <p:sldId id="492" r:id="rId13"/>
    <p:sldId id="489" r:id="rId14"/>
    <p:sldId id="491" r:id="rId15"/>
    <p:sldId id="490" r:id="rId16"/>
    <p:sldId id="493" r:id="rId17"/>
    <p:sldId id="427" r:id="rId18"/>
    <p:sldId id="375" r:id="rId19"/>
    <p:sldId id="494" r:id="rId20"/>
    <p:sldId id="429" r:id="rId21"/>
    <p:sldId id="430" r:id="rId22"/>
    <p:sldId id="496" r:id="rId23"/>
    <p:sldId id="431" r:id="rId24"/>
    <p:sldId id="495" r:id="rId25"/>
    <p:sldId id="428" r:id="rId26"/>
    <p:sldId id="376" r:id="rId27"/>
    <p:sldId id="497" r:id="rId28"/>
    <p:sldId id="498" r:id="rId29"/>
    <p:sldId id="435" r:id="rId30"/>
    <p:sldId id="436" r:id="rId31"/>
    <p:sldId id="432" r:id="rId32"/>
    <p:sldId id="437" r:id="rId33"/>
    <p:sldId id="433" r:id="rId34"/>
    <p:sldId id="499" r:id="rId35"/>
    <p:sldId id="438" r:id="rId36"/>
    <p:sldId id="439" r:id="rId37"/>
    <p:sldId id="434" r:id="rId38"/>
    <p:sldId id="377" r:id="rId39"/>
    <p:sldId id="441" r:id="rId40"/>
    <p:sldId id="442" r:id="rId41"/>
    <p:sldId id="500" r:id="rId42"/>
    <p:sldId id="443" r:id="rId43"/>
    <p:sldId id="444" r:id="rId44"/>
    <p:sldId id="501" r:id="rId45"/>
    <p:sldId id="446" r:id="rId46"/>
    <p:sldId id="502" r:id="rId47"/>
    <p:sldId id="503" r:id="rId48"/>
    <p:sldId id="448" r:id="rId49"/>
    <p:sldId id="451" r:id="rId50"/>
    <p:sldId id="452" r:id="rId51"/>
    <p:sldId id="450" r:id="rId52"/>
    <p:sldId id="378" r:id="rId53"/>
    <p:sldId id="504" r:id="rId54"/>
    <p:sldId id="447" r:id="rId55"/>
    <p:sldId id="508" r:id="rId56"/>
    <p:sldId id="505" r:id="rId57"/>
    <p:sldId id="507" r:id="rId58"/>
    <p:sldId id="506" r:id="rId59"/>
    <p:sldId id="449" r:id="rId60"/>
    <p:sldId id="379" r:id="rId61"/>
    <p:sldId id="453" r:id="rId62"/>
    <p:sldId id="454" r:id="rId63"/>
    <p:sldId id="380" r:id="rId64"/>
    <p:sldId id="455" r:id="rId65"/>
    <p:sldId id="485" r:id="rId66"/>
    <p:sldId id="290" r:id="rId6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2" d="100"/>
          <a:sy n="72" d="100"/>
        </p:scale>
        <p:origin x="660" y="5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notesMaster" Target="notesMasters/notesMaster1.xml"/><Relationship Id="rId7" Type="http://schemas.openxmlformats.org/officeDocument/2006/relationships/slide" Target="slides/slide6.xml"/><Relationship Id="rId71"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18A596F-B3A5-42CA-9CEE-29E5ED494C00}"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CA113EEF-596E-41F7-B4E4-690B7E6C7FE5}">
      <dgm:prSet phldrT="[Text]" custT="1"/>
      <dgm:spPr/>
      <dgm:t>
        <a:bodyPr/>
        <a:lstStyle/>
        <a:p>
          <a:r>
            <a:rPr lang="en-US" sz="2800" dirty="0"/>
            <a:t>Project management in a nutshell</a:t>
          </a:r>
        </a:p>
      </dgm:t>
    </dgm:pt>
    <dgm:pt modelId="{25B16797-3F35-4563-A0DB-886BD653D813}" type="parTrans" cxnId="{85965174-105D-410B-9740-658E61BDD067}">
      <dgm:prSet/>
      <dgm:spPr/>
      <dgm:t>
        <a:bodyPr/>
        <a:lstStyle/>
        <a:p>
          <a:endParaRPr lang="en-US" sz="1400"/>
        </a:p>
      </dgm:t>
    </dgm:pt>
    <dgm:pt modelId="{1602EC7C-C3B1-43A0-8FDE-1DBAA53A7A0D}" type="sibTrans" cxnId="{85965174-105D-410B-9740-658E61BDD067}">
      <dgm:prSet/>
      <dgm:spPr/>
      <dgm:t>
        <a:bodyPr/>
        <a:lstStyle/>
        <a:p>
          <a:endParaRPr lang="en-US" sz="1400"/>
        </a:p>
      </dgm:t>
    </dgm:pt>
    <dgm:pt modelId="{DE5EA167-5A0B-47B4-AB4E-66DD2E454F03}" type="asst">
      <dgm:prSet phldrT="[Text]" custT="1"/>
      <dgm:spPr>
        <a:solidFill>
          <a:schemeClr val="accent1"/>
        </a:solidFill>
      </dgm:spPr>
      <dgm:t>
        <a:bodyPr/>
        <a:lstStyle/>
        <a:p>
          <a:r>
            <a:rPr lang="en-US" sz="1800" dirty="0"/>
            <a:t>Methodology</a:t>
          </a:r>
        </a:p>
      </dgm:t>
    </dgm:pt>
    <dgm:pt modelId="{1FEAA28F-90AD-4D5A-B25F-9B97A85664E1}" type="parTrans" cxnId="{53BC1FF1-17B9-407D-9D5B-26D39BDAD4EC}">
      <dgm:prSet/>
      <dgm:spPr/>
      <dgm:t>
        <a:bodyPr/>
        <a:lstStyle/>
        <a:p>
          <a:endParaRPr lang="en-US" sz="1400"/>
        </a:p>
      </dgm:t>
    </dgm:pt>
    <dgm:pt modelId="{48261016-AC79-4AC4-93E3-B11BA8563C00}" type="sibTrans" cxnId="{53BC1FF1-17B9-407D-9D5B-26D39BDAD4EC}">
      <dgm:prSet/>
      <dgm:spPr/>
      <dgm:t>
        <a:bodyPr/>
        <a:lstStyle/>
        <a:p>
          <a:endParaRPr lang="en-US" sz="1400"/>
        </a:p>
      </dgm:t>
    </dgm:pt>
    <dgm:pt modelId="{26E6A92E-FE22-4F9E-8C40-0554D9326097}">
      <dgm:prSet phldrT="[Text]" custT="1"/>
      <dgm:spPr>
        <a:solidFill>
          <a:schemeClr val="accent1"/>
        </a:solidFill>
      </dgm:spPr>
      <dgm:t>
        <a:bodyPr/>
        <a:lstStyle/>
        <a:p>
          <a:r>
            <a:rPr lang="en-US" sz="1400" dirty="0"/>
            <a:t>Project life cycle</a:t>
          </a:r>
        </a:p>
      </dgm:t>
    </dgm:pt>
    <dgm:pt modelId="{E81CF609-C234-42FC-BB1A-711487D41BB0}" type="parTrans" cxnId="{7638957F-4406-4FD0-87D8-22D0E0D0B378}">
      <dgm:prSet/>
      <dgm:spPr/>
      <dgm:t>
        <a:bodyPr/>
        <a:lstStyle/>
        <a:p>
          <a:endParaRPr lang="en-US" sz="1400"/>
        </a:p>
      </dgm:t>
    </dgm:pt>
    <dgm:pt modelId="{6025D7C6-86E7-4A6A-84BD-2AF1556B0697}" type="sibTrans" cxnId="{7638957F-4406-4FD0-87D8-22D0E0D0B378}">
      <dgm:prSet/>
      <dgm:spPr/>
      <dgm:t>
        <a:bodyPr/>
        <a:lstStyle/>
        <a:p>
          <a:endParaRPr lang="en-US" sz="1400"/>
        </a:p>
      </dgm:t>
    </dgm:pt>
    <dgm:pt modelId="{71440C36-06B8-4BE5-873C-48F6E1A18EAA}">
      <dgm:prSet phldrT="[Text]" custT="1"/>
      <dgm:spPr>
        <a:solidFill>
          <a:schemeClr val="accent1"/>
        </a:solidFill>
      </dgm:spPr>
      <dgm:t>
        <a:bodyPr/>
        <a:lstStyle/>
        <a:p>
          <a:r>
            <a:rPr lang="en-US" sz="1400" dirty="0"/>
            <a:t>Project requirements definition</a:t>
          </a:r>
        </a:p>
      </dgm:t>
    </dgm:pt>
    <dgm:pt modelId="{7FCE84ED-F7FE-48A1-8F4E-1091E378D620}" type="parTrans" cxnId="{9CADF5BB-D5F3-45C4-AEC7-06154EFD0367}">
      <dgm:prSet/>
      <dgm:spPr/>
      <dgm:t>
        <a:bodyPr/>
        <a:lstStyle/>
        <a:p>
          <a:endParaRPr lang="en-US" sz="1400"/>
        </a:p>
      </dgm:t>
    </dgm:pt>
    <dgm:pt modelId="{36164555-BB10-438A-B026-609CE1B5312A}" type="sibTrans" cxnId="{9CADF5BB-D5F3-45C4-AEC7-06154EFD0367}">
      <dgm:prSet/>
      <dgm:spPr/>
      <dgm:t>
        <a:bodyPr/>
        <a:lstStyle/>
        <a:p>
          <a:endParaRPr lang="en-US" sz="1400"/>
        </a:p>
      </dgm:t>
    </dgm:pt>
    <dgm:pt modelId="{A98F02B6-1D2E-4C12-BF37-F642A052CF9D}">
      <dgm:prSet custT="1"/>
      <dgm:spPr>
        <a:solidFill>
          <a:schemeClr val="accent1"/>
        </a:solidFill>
      </dgm:spPr>
      <dgm:t>
        <a:bodyPr/>
        <a:lstStyle/>
        <a:p>
          <a:r>
            <a:rPr lang="en-US" sz="1400" dirty="0"/>
            <a:t>Understanding the project business case</a:t>
          </a:r>
        </a:p>
      </dgm:t>
    </dgm:pt>
    <dgm:pt modelId="{47674C61-970E-4171-B691-25E72BEABEF2}" type="parTrans" cxnId="{D675D4DE-3124-4DCD-ADF0-CD7BB4FC7B55}">
      <dgm:prSet/>
      <dgm:spPr/>
      <dgm:t>
        <a:bodyPr/>
        <a:lstStyle/>
        <a:p>
          <a:endParaRPr lang="en-US" sz="1400"/>
        </a:p>
      </dgm:t>
    </dgm:pt>
    <dgm:pt modelId="{6CA8FAD3-B252-43EE-B922-7FCAD136AC50}" type="sibTrans" cxnId="{D675D4DE-3124-4DCD-ADF0-CD7BB4FC7B55}">
      <dgm:prSet/>
      <dgm:spPr/>
      <dgm:t>
        <a:bodyPr/>
        <a:lstStyle/>
        <a:p>
          <a:endParaRPr lang="en-US" sz="1400"/>
        </a:p>
      </dgm:t>
    </dgm:pt>
    <dgm:pt modelId="{AD5CF201-45F8-4FBA-A6C9-79870A5C7997}">
      <dgm:prSet custT="1"/>
      <dgm:spPr>
        <a:solidFill>
          <a:schemeClr val="accent1"/>
        </a:solidFill>
      </dgm:spPr>
      <dgm:t>
        <a:bodyPr/>
        <a:lstStyle/>
        <a:p>
          <a:r>
            <a:rPr lang="en-US" sz="1400" dirty="0"/>
            <a:t>Project ranking matrix</a:t>
          </a:r>
        </a:p>
      </dgm:t>
    </dgm:pt>
    <dgm:pt modelId="{FAA37451-FCA9-4A6B-9A37-C0F1FEB10D95}" type="parTrans" cxnId="{606CD43E-D13E-4922-8E6C-BC92AE052877}">
      <dgm:prSet/>
      <dgm:spPr/>
      <dgm:t>
        <a:bodyPr/>
        <a:lstStyle/>
        <a:p>
          <a:endParaRPr lang="en-US" sz="1400"/>
        </a:p>
      </dgm:t>
    </dgm:pt>
    <dgm:pt modelId="{7C2FC554-4277-43CB-A8DE-A74467132CC3}" type="sibTrans" cxnId="{606CD43E-D13E-4922-8E6C-BC92AE052877}">
      <dgm:prSet/>
      <dgm:spPr/>
      <dgm:t>
        <a:bodyPr/>
        <a:lstStyle/>
        <a:p>
          <a:endParaRPr lang="en-US" sz="1400"/>
        </a:p>
      </dgm:t>
    </dgm:pt>
    <dgm:pt modelId="{BB103BC4-13C0-4126-B9DD-302BE4DA8F46}">
      <dgm:prSet custT="1"/>
      <dgm:spPr>
        <a:solidFill>
          <a:schemeClr val="accent1"/>
        </a:solidFill>
      </dgm:spPr>
      <dgm:t>
        <a:bodyPr/>
        <a:lstStyle/>
        <a:p>
          <a:r>
            <a:rPr lang="en-US" sz="1400" dirty="0"/>
            <a:t>How to evaluate and prioritize IT project proposals</a:t>
          </a:r>
        </a:p>
      </dgm:t>
    </dgm:pt>
    <dgm:pt modelId="{01268A80-D1F7-409D-87F7-0AB378D7AD5D}" type="parTrans" cxnId="{2D5E8C89-4698-4E93-A820-8CB143C61AB1}">
      <dgm:prSet/>
      <dgm:spPr/>
      <dgm:t>
        <a:bodyPr/>
        <a:lstStyle/>
        <a:p>
          <a:endParaRPr lang="en-US" sz="1400"/>
        </a:p>
      </dgm:t>
    </dgm:pt>
    <dgm:pt modelId="{2DFA9988-0B07-41AD-826E-D5E3862571CA}" type="sibTrans" cxnId="{2D5E8C89-4698-4E93-A820-8CB143C61AB1}">
      <dgm:prSet/>
      <dgm:spPr/>
      <dgm:t>
        <a:bodyPr/>
        <a:lstStyle/>
        <a:p>
          <a:endParaRPr lang="en-US" sz="1400"/>
        </a:p>
      </dgm:t>
    </dgm:pt>
    <dgm:pt modelId="{9F78AB70-FBF5-41E3-BC1E-9A63191A9807}">
      <dgm:prSet custT="1"/>
      <dgm:spPr>
        <a:solidFill>
          <a:schemeClr val="accent1"/>
        </a:solidFill>
      </dgm:spPr>
      <dgm:t>
        <a:bodyPr/>
        <a:lstStyle/>
        <a:p>
          <a:r>
            <a:rPr lang="en-US" sz="1400" dirty="0"/>
            <a:t>Quality management</a:t>
          </a:r>
        </a:p>
      </dgm:t>
    </dgm:pt>
    <dgm:pt modelId="{D261A7A2-6AED-43CA-A906-FEAC16DD747E}" type="parTrans" cxnId="{CF9E8543-6CBD-49DE-BB63-14E98736EABD}">
      <dgm:prSet/>
      <dgm:spPr/>
      <dgm:t>
        <a:bodyPr/>
        <a:lstStyle/>
        <a:p>
          <a:endParaRPr lang="en-US" sz="1400"/>
        </a:p>
      </dgm:t>
    </dgm:pt>
    <dgm:pt modelId="{BCBFEDB2-27CD-4F41-8CA0-47898CDB5290}" type="sibTrans" cxnId="{CF9E8543-6CBD-49DE-BB63-14E98736EABD}">
      <dgm:prSet/>
      <dgm:spPr/>
      <dgm:t>
        <a:bodyPr/>
        <a:lstStyle/>
        <a:p>
          <a:endParaRPr lang="en-US" sz="1400"/>
        </a:p>
      </dgm:t>
    </dgm:pt>
    <dgm:pt modelId="{5420ECE0-F7EC-43B9-9F63-3154CC4B020E}">
      <dgm:prSet custT="1"/>
      <dgm:spPr>
        <a:solidFill>
          <a:schemeClr val="accent1"/>
        </a:solidFill>
      </dgm:spPr>
      <dgm:t>
        <a:bodyPr/>
        <a:lstStyle/>
        <a:p>
          <a:r>
            <a:rPr lang="en-US" sz="1400" dirty="0"/>
            <a:t>Sponsor and supplier agreements</a:t>
          </a:r>
        </a:p>
      </dgm:t>
    </dgm:pt>
    <dgm:pt modelId="{6F37E189-3160-4D21-B491-817B200FEEFE}" type="parTrans" cxnId="{CA23DBC6-1463-4292-AFCD-84C0552574BA}">
      <dgm:prSet/>
      <dgm:spPr/>
      <dgm:t>
        <a:bodyPr/>
        <a:lstStyle/>
        <a:p>
          <a:endParaRPr lang="en-US" sz="1400"/>
        </a:p>
      </dgm:t>
    </dgm:pt>
    <dgm:pt modelId="{08C039EF-5BC3-4739-A77C-0565A363A38F}" type="sibTrans" cxnId="{CA23DBC6-1463-4292-AFCD-84C0552574BA}">
      <dgm:prSet/>
      <dgm:spPr/>
      <dgm:t>
        <a:bodyPr/>
        <a:lstStyle/>
        <a:p>
          <a:endParaRPr lang="en-US" sz="1400"/>
        </a:p>
      </dgm:t>
    </dgm:pt>
    <dgm:pt modelId="{CAB86F8D-084C-4B7F-A835-F5DB38376B26}">
      <dgm:prSet custT="1"/>
      <dgm:spPr>
        <a:solidFill>
          <a:schemeClr val="accent1"/>
        </a:solidFill>
      </dgm:spPr>
      <dgm:t>
        <a:bodyPr/>
        <a:lstStyle/>
        <a:p>
          <a:r>
            <a:rPr lang="en-US" sz="1400" dirty="0"/>
            <a:t>Microsoft Project 2010</a:t>
          </a:r>
        </a:p>
      </dgm:t>
    </dgm:pt>
    <dgm:pt modelId="{7377E956-5B5C-409B-AD78-7393261D82E9}" type="parTrans" cxnId="{9BE40861-51D4-4352-A282-45BCB0FEF3C6}">
      <dgm:prSet/>
      <dgm:spPr/>
      <dgm:t>
        <a:bodyPr/>
        <a:lstStyle/>
        <a:p>
          <a:endParaRPr lang="en-US" sz="1400"/>
        </a:p>
      </dgm:t>
    </dgm:pt>
    <dgm:pt modelId="{7E90D827-3D11-4A04-BA6E-1CE689A7B855}" type="sibTrans" cxnId="{9BE40861-51D4-4352-A282-45BCB0FEF3C6}">
      <dgm:prSet/>
      <dgm:spPr/>
      <dgm:t>
        <a:bodyPr/>
        <a:lstStyle/>
        <a:p>
          <a:endParaRPr lang="en-US" sz="1400"/>
        </a:p>
      </dgm:t>
    </dgm:pt>
    <dgm:pt modelId="{7F2A9048-8598-4085-8A43-DADEBCE3C377}">
      <dgm:prSet custT="1"/>
      <dgm:spPr>
        <a:solidFill>
          <a:schemeClr val="accent1"/>
        </a:solidFill>
      </dgm:spPr>
      <dgm:t>
        <a:bodyPr/>
        <a:lstStyle/>
        <a:p>
          <a:r>
            <a:rPr lang="en-US" sz="1400" dirty="0"/>
            <a:t>Challenging</a:t>
          </a:r>
        </a:p>
      </dgm:t>
    </dgm:pt>
    <dgm:pt modelId="{CD0228CC-1F5F-4398-9DEF-38642AB03146}" type="parTrans" cxnId="{E7F146EC-89DF-4FA3-9DA8-15A7BDA48C2A}">
      <dgm:prSet/>
      <dgm:spPr/>
      <dgm:t>
        <a:bodyPr/>
        <a:lstStyle/>
        <a:p>
          <a:endParaRPr lang="en-US" sz="1400"/>
        </a:p>
      </dgm:t>
    </dgm:pt>
    <dgm:pt modelId="{3CF46652-3933-4424-B5E1-ED0C29B3F348}" type="sibTrans" cxnId="{E7F146EC-89DF-4FA3-9DA8-15A7BDA48C2A}">
      <dgm:prSet/>
      <dgm:spPr/>
      <dgm:t>
        <a:bodyPr/>
        <a:lstStyle/>
        <a:p>
          <a:endParaRPr lang="en-US" sz="1400"/>
        </a:p>
      </dgm:t>
    </dgm:pt>
    <dgm:pt modelId="{2B3C6324-488F-444A-A950-C21126F2C66F}" type="pres">
      <dgm:prSet presAssocID="{A18A596F-B3A5-42CA-9CEE-29E5ED494C00}" presName="hierChild1" presStyleCnt="0">
        <dgm:presLayoutVars>
          <dgm:orgChart val="1"/>
          <dgm:chPref val="1"/>
          <dgm:dir/>
          <dgm:animOne val="branch"/>
          <dgm:animLvl val="lvl"/>
          <dgm:resizeHandles/>
        </dgm:presLayoutVars>
      </dgm:prSet>
      <dgm:spPr/>
    </dgm:pt>
    <dgm:pt modelId="{CADA7D07-1280-4D37-A7F5-59E89ABBF73D}" type="pres">
      <dgm:prSet presAssocID="{CA113EEF-596E-41F7-B4E4-690B7E6C7FE5}" presName="hierRoot1" presStyleCnt="0">
        <dgm:presLayoutVars>
          <dgm:hierBranch val="init"/>
        </dgm:presLayoutVars>
      </dgm:prSet>
      <dgm:spPr/>
    </dgm:pt>
    <dgm:pt modelId="{09FE95D2-4F31-4EEE-B6BC-7FA8D36AD01E}" type="pres">
      <dgm:prSet presAssocID="{CA113EEF-596E-41F7-B4E4-690B7E6C7FE5}" presName="rootComposite1" presStyleCnt="0"/>
      <dgm:spPr/>
    </dgm:pt>
    <dgm:pt modelId="{3C6A4B8A-DC10-4F12-9AC2-36867E7A8E06}" type="pres">
      <dgm:prSet presAssocID="{CA113EEF-596E-41F7-B4E4-690B7E6C7FE5}" presName="rootText1" presStyleLbl="node0" presStyleIdx="0" presStyleCnt="1" custScaleX="789941" custScaleY="196360" custLinFactY="-100000" custLinFactNeighborX="11200" custLinFactNeighborY="-116252">
        <dgm:presLayoutVars>
          <dgm:chPref val="3"/>
        </dgm:presLayoutVars>
      </dgm:prSet>
      <dgm:spPr/>
    </dgm:pt>
    <dgm:pt modelId="{01F35178-AF48-4566-B921-181F1B133A2F}" type="pres">
      <dgm:prSet presAssocID="{CA113EEF-596E-41F7-B4E4-690B7E6C7FE5}" presName="rootConnector1" presStyleLbl="node1" presStyleIdx="0" presStyleCnt="0"/>
      <dgm:spPr/>
    </dgm:pt>
    <dgm:pt modelId="{4EAA9DE2-7AED-48C0-AA5C-FE51E7B0D5C2}" type="pres">
      <dgm:prSet presAssocID="{CA113EEF-596E-41F7-B4E4-690B7E6C7FE5}" presName="hierChild2" presStyleCnt="0"/>
      <dgm:spPr/>
    </dgm:pt>
    <dgm:pt modelId="{F8545683-2090-4319-B725-FC031A9EB1D6}" type="pres">
      <dgm:prSet presAssocID="{E81CF609-C234-42FC-BB1A-711487D41BB0}" presName="Name37" presStyleLbl="parChTrans1D2" presStyleIdx="0" presStyleCnt="10"/>
      <dgm:spPr/>
    </dgm:pt>
    <dgm:pt modelId="{65C0C126-8737-45EC-B0BD-19477B4A707D}" type="pres">
      <dgm:prSet presAssocID="{26E6A92E-FE22-4F9E-8C40-0554D9326097}" presName="hierRoot2" presStyleCnt="0">
        <dgm:presLayoutVars>
          <dgm:hierBranch val="init"/>
        </dgm:presLayoutVars>
      </dgm:prSet>
      <dgm:spPr/>
    </dgm:pt>
    <dgm:pt modelId="{231AC876-EBA1-4005-B689-F7E331F398DE}" type="pres">
      <dgm:prSet presAssocID="{26E6A92E-FE22-4F9E-8C40-0554D9326097}" presName="rootComposite" presStyleCnt="0"/>
      <dgm:spPr/>
    </dgm:pt>
    <dgm:pt modelId="{FD30AE26-6486-41CD-BC2E-A5EA6A921F8C}" type="pres">
      <dgm:prSet presAssocID="{26E6A92E-FE22-4F9E-8C40-0554D9326097}" presName="rootText" presStyleLbl="node2" presStyleIdx="0" presStyleCnt="9" custScaleX="132473" custScaleY="105128">
        <dgm:presLayoutVars>
          <dgm:chPref val="3"/>
        </dgm:presLayoutVars>
      </dgm:prSet>
      <dgm:spPr/>
    </dgm:pt>
    <dgm:pt modelId="{187F3867-1CF9-40C5-918B-F35E8C924D3B}" type="pres">
      <dgm:prSet presAssocID="{26E6A92E-FE22-4F9E-8C40-0554D9326097}" presName="rootConnector" presStyleLbl="node2" presStyleIdx="0" presStyleCnt="9"/>
      <dgm:spPr/>
    </dgm:pt>
    <dgm:pt modelId="{9720C07D-54D2-48D7-8D9E-FB3423BAB5C1}" type="pres">
      <dgm:prSet presAssocID="{26E6A92E-FE22-4F9E-8C40-0554D9326097}" presName="hierChild4" presStyleCnt="0"/>
      <dgm:spPr/>
    </dgm:pt>
    <dgm:pt modelId="{1C452049-1845-47D0-92EE-C77C25555FAB}" type="pres">
      <dgm:prSet presAssocID="{26E6A92E-FE22-4F9E-8C40-0554D9326097}" presName="hierChild5" presStyleCnt="0"/>
      <dgm:spPr/>
    </dgm:pt>
    <dgm:pt modelId="{002D1179-51DF-4141-BFDA-B6D048FBB844}" type="pres">
      <dgm:prSet presAssocID="{7FCE84ED-F7FE-48A1-8F4E-1091E378D620}" presName="Name37" presStyleLbl="parChTrans1D2" presStyleIdx="1" presStyleCnt="10"/>
      <dgm:spPr/>
    </dgm:pt>
    <dgm:pt modelId="{1329E241-01D1-4568-A4E1-0315A2CAB9ED}" type="pres">
      <dgm:prSet presAssocID="{71440C36-06B8-4BE5-873C-48F6E1A18EAA}" presName="hierRoot2" presStyleCnt="0">
        <dgm:presLayoutVars>
          <dgm:hierBranch val="init"/>
        </dgm:presLayoutVars>
      </dgm:prSet>
      <dgm:spPr/>
    </dgm:pt>
    <dgm:pt modelId="{69AA5A57-0FFA-46F7-9311-77079C009E1D}" type="pres">
      <dgm:prSet presAssocID="{71440C36-06B8-4BE5-873C-48F6E1A18EAA}" presName="rootComposite" presStyleCnt="0"/>
      <dgm:spPr/>
    </dgm:pt>
    <dgm:pt modelId="{3AE83E3D-6CA3-46BA-8434-44B5D16E2D73}" type="pres">
      <dgm:prSet presAssocID="{71440C36-06B8-4BE5-873C-48F6E1A18EAA}" presName="rootText" presStyleLbl="node2" presStyleIdx="1" presStyleCnt="9" custScaleX="140824" custScaleY="244136">
        <dgm:presLayoutVars>
          <dgm:chPref val="3"/>
        </dgm:presLayoutVars>
      </dgm:prSet>
      <dgm:spPr/>
    </dgm:pt>
    <dgm:pt modelId="{0A197A25-AF43-4790-8E78-6A81C6B173BA}" type="pres">
      <dgm:prSet presAssocID="{71440C36-06B8-4BE5-873C-48F6E1A18EAA}" presName="rootConnector" presStyleLbl="node2" presStyleIdx="1" presStyleCnt="9"/>
      <dgm:spPr/>
    </dgm:pt>
    <dgm:pt modelId="{09D88215-5472-47C7-B67B-D8555DAAA97F}" type="pres">
      <dgm:prSet presAssocID="{71440C36-06B8-4BE5-873C-48F6E1A18EAA}" presName="hierChild4" presStyleCnt="0"/>
      <dgm:spPr/>
    </dgm:pt>
    <dgm:pt modelId="{0A748F50-016D-47B6-877D-C64795AEF30E}" type="pres">
      <dgm:prSet presAssocID="{71440C36-06B8-4BE5-873C-48F6E1A18EAA}" presName="hierChild5" presStyleCnt="0"/>
      <dgm:spPr/>
    </dgm:pt>
    <dgm:pt modelId="{F063B3F9-53DC-4CA1-8242-8E31DC82B21C}" type="pres">
      <dgm:prSet presAssocID="{47674C61-970E-4171-B691-25E72BEABEF2}" presName="Name37" presStyleLbl="parChTrans1D2" presStyleIdx="2" presStyleCnt="10"/>
      <dgm:spPr/>
    </dgm:pt>
    <dgm:pt modelId="{7DD44065-5877-46E5-8A99-8009993D9D2F}" type="pres">
      <dgm:prSet presAssocID="{A98F02B6-1D2E-4C12-BF37-F642A052CF9D}" presName="hierRoot2" presStyleCnt="0">
        <dgm:presLayoutVars>
          <dgm:hierBranch val="init"/>
        </dgm:presLayoutVars>
      </dgm:prSet>
      <dgm:spPr/>
    </dgm:pt>
    <dgm:pt modelId="{85914137-FD8F-43D8-9DB3-03B9E2399E0F}" type="pres">
      <dgm:prSet presAssocID="{A98F02B6-1D2E-4C12-BF37-F642A052CF9D}" presName="rootComposite" presStyleCnt="0"/>
      <dgm:spPr/>
    </dgm:pt>
    <dgm:pt modelId="{D3028304-CE81-4AFB-992B-22E60BB64F0F}" type="pres">
      <dgm:prSet presAssocID="{A98F02B6-1D2E-4C12-BF37-F642A052CF9D}" presName="rootText" presStyleLbl="node2" presStyleIdx="2" presStyleCnt="9" custScaleX="155077" custScaleY="289499">
        <dgm:presLayoutVars>
          <dgm:chPref val="3"/>
        </dgm:presLayoutVars>
      </dgm:prSet>
      <dgm:spPr/>
    </dgm:pt>
    <dgm:pt modelId="{27CFB06E-E906-453E-BE36-E16ED0114C8E}" type="pres">
      <dgm:prSet presAssocID="{A98F02B6-1D2E-4C12-BF37-F642A052CF9D}" presName="rootConnector" presStyleLbl="node2" presStyleIdx="2" presStyleCnt="9"/>
      <dgm:spPr/>
    </dgm:pt>
    <dgm:pt modelId="{3DC449C1-677E-4BA9-8CDB-9AD94FA4CF77}" type="pres">
      <dgm:prSet presAssocID="{A98F02B6-1D2E-4C12-BF37-F642A052CF9D}" presName="hierChild4" presStyleCnt="0"/>
      <dgm:spPr/>
    </dgm:pt>
    <dgm:pt modelId="{56834DD5-93B4-4B1F-A5B4-F5BEFD6FA89E}" type="pres">
      <dgm:prSet presAssocID="{A98F02B6-1D2E-4C12-BF37-F642A052CF9D}" presName="hierChild5" presStyleCnt="0"/>
      <dgm:spPr/>
    </dgm:pt>
    <dgm:pt modelId="{D9B0F020-0FA0-465E-87F6-2B0F26FF6C6E}" type="pres">
      <dgm:prSet presAssocID="{FAA37451-FCA9-4A6B-9A37-C0F1FEB10D95}" presName="Name37" presStyleLbl="parChTrans1D2" presStyleIdx="3" presStyleCnt="10"/>
      <dgm:spPr/>
    </dgm:pt>
    <dgm:pt modelId="{6008539D-0074-4B13-BAB8-9064654785BF}" type="pres">
      <dgm:prSet presAssocID="{AD5CF201-45F8-4FBA-A6C9-79870A5C7997}" presName="hierRoot2" presStyleCnt="0">
        <dgm:presLayoutVars>
          <dgm:hierBranch val="init"/>
        </dgm:presLayoutVars>
      </dgm:prSet>
      <dgm:spPr/>
    </dgm:pt>
    <dgm:pt modelId="{9E8AF085-0258-45DE-BE11-6AE7AA8E8EBA}" type="pres">
      <dgm:prSet presAssocID="{AD5CF201-45F8-4FBA-A6C9-79870A5C7997}" presName="rootComposite" presStyleCnt="0"/>
      <dgm:spPr/>
    </dgm:pt>
    <dgm:pt modelId="{6D638CD0-25CC-45E6-85D3-72539E322FAB}" type="pres">
      <dgm:prSet presAssocID="{AD5CF201-45F8-4FBA-A6C9-79870A5C7997}" presName="rootText" presStyleLbl="node2" presStyleIdx="3" presStyleCnt="9" custScaleY="139803">
        <dgm:presLayoutVars>
          <dgm:chPref val="3"/>
        </dgm:presLayoutVars>
      </dgm:prSet>
      <dgm:spPr/>
    </dgm:pt>
    <dgm:pt modelId="{AFDFF78D-E4B4-484E-84EA-0C1DAA195982}" type="pres">
      <dgm:prSet presAssocID="{AD5CF201-45F8-4FBA-A6C9-79870A5C7997}" presName="rootConnector" presStyleLbl="node2" presStyleIdx="3" presStyleCnt="9"/>
      <dgm:spPr/>
    </dgm:pt>
    <dgm:pt modelId="{A4E259A0-9333-47FC-A84A-CEC5FC73D99F}" type="pres">
      <dgm:prSet presAssocID="{AD5CF201-45F8-4FBA-A6C9-79870A5C7997}" presName="hierChild4" presStyleCnt="0"/>
      <dgm:spPr/>
    </dgm:pt>
    <dgm:pt modelId="{69C060AB-D62F-402A-8309-5F2F7E8D9AB0}" type="pres">
      <dgm:prSet presAssocID="{AD5CF201-45F8-4FBA-A6C9-79870A5C7997}" presName="hierChild5" presStyleCnt="0"/>
      <dgm:spPr/>
    </dgm:pt>
    <dgm:pt modelId="{7D9DB051-FF8A-42C9-8611-38FF4A959810}" type="pres">
      <dgm:prSet presAssocID="{01268A80-D1F7-409D-87F7-0AB378D7AD5D}" presName="Name37" presStyleLbl="parChTrans1D2" presStyleIdx="4" presStyleCnt="10"/>
      <dgm:spPr/>
    </dgm:pt>
    <dgm:pt modelId="{DBF37971-E30E-4446-AF8E-8C09D75DFCEA}" type="pres">
      <dgm:prSet presAssocID="{BB103BC4-13C0-4126-B9DD-302BE4DA8F46}" presName="hierRoot2" presStyleCnt="0">
        <dgm:presLayoutVars>
          <dgm:hierBranch val="init"/>
        </dgm:presLayoutVars>
      </dgm:prSet>
      <dgm:spPr/>
    </dgm:pt>
    <dgm:pt modelId="{0D8522C2-5F47-41CD-8C50-2CA1DCED2ABB}" type="pres">
      <dgm:prSet presAssocID="{BB103BC4-13C0-4126-B9DD-302BE4DA8F46}" presName="rootComposite" presStyleCnt="0"/>
      <dgm:spPr/>
    </dgm:pt>
    <dgm:pt modelId="{11722D9D-1A9E-409F-9915-04447CF22ED3}" type="pres">
      <dgm:prSet presAssocID="{BB103BC4-13C0-4126-B9DD-302BE4DA8F46}" presName="rootText" presStyleLbl="node2" presStyleIdx="4" presStyleCnt="9" custScaleY="265449" custLinFactNeighborX="2850" custLinFactNeighborY="4931">
        <dgm:presLayoutVars>
          <dgm:chPref val="3"/>
        </dgm:presLayoutVars>
      </dgm:prSet>
      <dgm:spPr/>
    </dgm:pt>
    <dgm:pt modelId="{7BC6A7CE-742C-46B9-B622-32152EAE739F}" type="pres">
      <dgm:prSet presAssocID="{BB103BC4-13C0-4126-B9DD-302BE4DA8F46}" presName="rootConnector" presStyleLbl="node2" presStyleIdx="4" presStyleCnt="9"/>
      <dgm:spPr/>
    </dgm:pt>
    <dgm:pt modelId="{CAD5DA23-27A0-42E4-BFC2-701CD55D8017}" type="pres">
      <dgm:prSet presAssocID="{BB103BC4-13C0-4126-B9DD-302BE4DA8F46}" presName="hierChild4" presStyleCnt="0"/>
      <dgm:spPr/>
    </dgm:pt>
    <dgm:pt modelId="{6E6CF8B8-054E-493F-89FA-24D1BED2EAE3}" type="pres">
      <dgm:prSet presAssocID="{BB103BC4-13C0-4126-B9DD-302BE4DA8F46}" presName="hierChild5" presStyleCnt="0"/>
      <dgm:spPr/>
    </dgm:pt>
    <dgm:pt modelId="{B03E4E37-83B6-4049-A7B3-96A47F4407B0}" type="pres">
      <dgm:prSet presAssocID="{D261A7A2-6AED-43CA-A906-FEAC16DD747E}" presName="Name37" presStyleLbl="parChTrans1D2" presStyleIdx="5" presStyleCnt="10"/>
      <dgm:spPr/>
    </dgm:pt>
    <dgm:pt modelId="{F1385136-50AD-4392-B715-2D0D50896036}" type="pres">
      <dgm:prSet presAssocID="{9F78AB70-FBF5-41E3-BC1E-9A63191A9807}" presName="hierRoot2" presStyleCnt="0">
        <dgm:presLayoutVars>
          <dgm:hierBranch val="init"/>
        </dgm:presLayoutVars>
      </dgm:prSet>
      <dgm:spPr/>
    </dgm:pt>
    <dgm:pt modelId="{819C24D3-94B6-4CCF-85CC-1663C57444C2}" type="pres">
      <dgm:prSet presAssocID="{9F78AB70-FBF5-41E3-BC1E-9A63191A9807}" presName="rootComposite" presStyleCnt="0"/>
      <dgm:spPr/>
    </dgm:pt>
    <dgm:pt modelId="{20ED332B-6D22-4F2C-9D62-6B0778286CD0}" type="pres">
      <dgm:prSet presAssocID="{9F78AB70-FBF5-41E3-BC1E-9A63191A9807}" presName="rootText" presStyleLbl="node2" presStyleIdx="5" presStyleCnt="9" custScaleY="255195">
        <dgm:presLayoutVars>
          <dgm:chPref val="3"/>
        </dgm:presLayoutVars>
      </dgm:prSet>
      <dgm:spPr/>
    </dgm:pt>
    <dgm:pt modelId="{729CD5FC-3C4A-429A-A641-3962215580BC}" type="pres">
      <dgm:prSet presAssocID="{9F78AB70-FBF5-41E3-BC1E-9A63191A9807}" presName="rootConnector" presStyleLbl="node2" presStyleIdx="5" presStyleCnt="9"/>
      <dgm:spPr/>
    </dgm:pt>
    <dgm:pt modelId="{D1C29E48-5280-4ABB-81FF-62C2F24D7EA5}" type="pres">
      <dgm:prSet presAssocID="{9F78AB70-FBF5-41E3-BC1E-9A63191A9807}" presName="hierChild4" presStyleCnt="0"/>
      <dgm:spPr/>
    </dgm:pt>
    <dgm:pt modelId="{DAB77E6F-4348-458B-971E-E12E82CDB919}" type="pres">
      <dgm:prSet presAssocID="{9F78AB70-FBF5-41E3-BC1E-9A63191A9807}" presName="hierChild5" presStyleCnt="0"/>
      <dgm:spPr/>
    </dgm:pt>
    <dgm:pt modelId="{80B9AFE2-9F3A-4554-8250-DEC71F9841F7}" type="pres">
      <dgm:prSet presAssocID="{6F37E189-3160-4D21-B491-817B200FEEFE}" presName="Name37" presStyleLbl="parChTrans1D2" presStyleIdx="6" presStyleCnt="10"/>
      <dgm:spPr/>
    </dgm:pt>
    <dgm:pt modelId="{E6E6BE42-EB5C-436A-823B-E26479462B29}" type="pres">
      <dgm:prSet presAssocID="{5420ECE0-F7EC-43B9-9F63-3154CC4B020E}" presName="hierRoot2" presStyleCnt="0">
        <dgm:presLayoutVars>
          <dgm:hierBranch val="init"/>
        </dgm:presLayoutVars>
      </dgm:prSet>
      <dgm:spPr/>
    </dgm:pt>
    <dgm:pt modelId="{AE298602-7544-40E8-9ED1-B3DF691FF0FD}" type="pres">
      <dgm:prSet presAssocID="{5420ECE0-F7EC-43B9-9F63-3154CC4B020E}" presName="rootComposite" presStyleCnt="0"/>
      <dgm:spPr/>
    </dgm:pt>
    <dgm:pt modelId="{E3A9CB52-FAC9-4B0D-9289-A6ECBAA900CB}" type="pres">
      <dgm:prSet presAssocID="{5420ECE0-F7EC-43B9-9F63-3154CC4B020E}" presName="rootText" presStyleLbl="node2" presStyleIdx="6" presStyleCnt="9" custScaleY="240923">
        <dgm:presLayoutVars>
          <dgm:chPref val="3"/>
        </dgm:presLayoutVars>
      </dgm:prSet>
      <dgm:spPr/>
    </dgm:pt>
    <dgm:pt modelId="{2B98641E-E32A-417C-B647-AD449D38FC18}" type="pres">
      <dgm:prSet presAssocID="{5420ECE0-F7EC-43B9-9F63-3154CC4B020E}" presName="rootConnector" presStyleLbl="node2" presStyleIdx="6" presStyleCnt="9"/>
      <dgm:spPr/>
    </dgm:pt>
    <dgm:pt modelId="{F825C148-A413-40A9-AE62-8620348C664F}" type="pres">
      <dgm:prSet presAssocID="{5420ECE0-F7EC-43B9-9F63-3154CC4B020E}" presName="hierChild4" presStyleCnt="0"/>
      <dgm:spPr/>
    </dgm:pt>
    <dgm:pt modelId="{843A2617-B6B4-408A-810E-5B81C9263694}" type="pres">
      <dgm:prSet presAssocID="{5420ECE0-F7EC-43B9-9F63-3154CC4B020E}" presName="hierChild5" presStyleCnt="0"/>
      <dgm:spPr/>
    </dgm:pt>
    <dgm:pt modelId="{D3B102D1-7E4B-4392-BA89-A03845B5379A}" type="pres">
      <dgm:prSet presAssocID="{7377E956-5B5C-409B-AD78-7393261D82E9}" presName="Name37" presStyleLbl="parChTrans1D2" presStyleIdx="7" presStyleCnt="10"/>
      <dgm:spPr/>
    </dgm:pt>
    <dgm:pt modelId="{20F3A2D4-31C4-42B4-9535-A82271B95BAB}" type="pres">
      <dgm:prSet presAssocID="{CAB86F8D-084C-4B7F-A835-F5DB38376B26}" presName="hierRoot2" presStyleCnt="0">
        <dgm:presLayoutVars>
          <dgm:hierBranch val="init"/>
        </dgm:presLayoutVars>
      </dgm:prSet>
      <dgm:spPr/>
    </dgm:pt>
    <dgm:pt modelId="{AA12AAD9-C40B-409A-9F5F-04034AD26A6B}" type="pres">
      <dgm:prSet presAssocID="{CAB86F8D-084C-4B7F-A835-F5DB38376B26}" presName="rootComposite" presStyleCnt="0"/>
      <dgm:spPr/>
    </dgm:pt>
    <dgm:pt modelId="{E2E61DDF-53DF-47EE-8128-CE39BC16E3EB}" type="pres">
      <dgm:prSet presAssocID="{CAB86F8D-084C-4B7F-A835-F5DB38376B26}" presName="rootText" presStyleLbl="node2" presStyleIdx="7" presStyleCnt="9" custScaleY="148622">
        <dgm:presLayoutVars>
          <dgm:chPref val="3"/>
        </dgm:presLayoutVars>
      </dgm:prSet>
      <dgm:spPr/>
    </dgm:pt>
    <dgm:pt modelId="{42AE340D-0850-4E60-A0F4-19AEB787F6DD}" type="pres">
      <dgm:prSet presAssocID="{CAB86F8D-084C-4B7F-A835-F5DB38376B26}" presName="rootConnector" presStyleLbl="node2" presStyleIdx="7" presStyleCnt="9"/>
      <dgm:spPr/>
    </dgm:pt>
    <dgm:pt modelId="{13092D05-53C2-4345-AD0A-52921A5B3D93}" type="pres">
      <dgm:prSet presAssocID="{CAB86F8D-084C-4B7F-A835-F5DB38376B26}" presName="hierChild4" presStyleCnt="0"/>
      <dgm:spPr/>
    </dgm:pt>
    <dgm:pt modelId="{E2CBD701-B532-4C3B-814E-376B6E45D560}" type="pres">
      <dgm:prSet presAssocID="{CAB86F8D-084C-4B7F-A835-F5DB38376B26}" presName="hierChild5" presStyleCnt="0"/>
      <dgm:spPr/>
    </dgm:pt>
    <dgm:pt modelId="{AE155100-EAF8-4181-9622-0B2F9D3F95A9}" type="pres">
      <dgm:prSet presAssocID="{CD0228CC-1F5F-4398-9DEF-38642AB03146}" presName="Name37" presStyleLbl="parChTrans1D2" presStyleIdx="8" presStyleCnt="10"/>
      <dgm:spPr/>
    </dgm:pt>
    <dgm:pt modelId="{CB19F05D-BD6F-4B36-9683-24F367E56E96}" type="pres">
      <dgm:prSet presAssocID="{7F2A9048-8598-4085-8A43-DADEBCE3C377}" presName="hierRoot2" presStyleCnt="0">
        <dgm:presLayoutVars>
          <dgm:hierBranch val="init"/>
        </dgm:presLayoutVars>
      </dgm:prSet>
      <dgm:spPr/>
    </dgm:pt>
    <dgm:pt modelId="{8D5CD516-FC78-4125-B196-C8DC89996EDF}" type="pres">
      <dgm:prSet presAssocID="{7F2A9048-8598-4085-8A43-DADEBCE3C377}" presName="rootComposite" presStyleCnt="0"/>
      <dgm:spPr/>
    </dgm:pt>
    <dgm:pt modelId="{3A738C0F-734D-4BBE-9DBD-A14841B1A75E}" type="pres">
      <dgm:prSet presAssocID="{7F2A9048-8598-4085-8A43-DADEBCE3C377}" presName="rootText" presStyleLbl="node2" presStyleIdx="8" presStyleCnt="9">
        <dgm:presLayoutVars>
          <dgm:chPref val="3"/>
        </dgm:presLayoutVars>
      </dgm:prSet>
      <dgm:spPr/>
    </dgm:pt>
    <dgm:pt modelId="{0638453E-52C2-44E1-BFF1-8277AFB61485}" type="pres">
      <dgm:prSet presAssocID="{7F2A9048-8598-4085-8A43-DADEBCE3C377}" presName="rootConnector" presStyleLbl="node2" presStyleIdx="8" presStyleCnt="9"/>
      <dgm:spPr/>
    </dgm:pt>
    <dgm:pt modelId="{23C16067-D45D-42C4-A0EC-E1A0BBFE2199}" type="pres">
      <dgm:prSet presAssocID="{7F2A9048-8598-4085-8A43-DADEBCE3C377}" presName="hierChild4" presStyleCnt="0"/>
      <dgm:spPr/>
    </dgm:pt>
    <dgm:pt modelId="{32A74104-9F54-43A5-ABA6-76453775F0B8}" type="pres">
      <dgm:prSet presAssocID="{7F2A9048-8598-4085-8A43-DADEBCE3C377}" presName="hierChild5" presStyleCnt="0"/>
      <dgm:spPr/>
    </dgm:pt>
    <dgm:pt modelId="{6DC82429-7178-4D3D-849F-C998CC3DA387}" type="pres">
      <dgm:prSet presAssocID="{CA113EEF-596E-41F7-B4E4-690B7E6C7FE5}" presName="hierChild3" presStyleCnt="0"/>
      <dgm:spPr/>
    </dgm:pt>
    <dgm:pt modelId="{3C6D1D8D-5DDA-4FF9-B5F6-936437084A82}" type="pres">
      <dgm:prSet presAssocID="{1FEAA28F-90AD-4D5A-B25F-9B97A85664E1}" presName="Name111" presStyleLbl="parChTrans1D2" presStyleIdx="9" presStyleCnt="10"/>
      <dgm:spPr/>
    </dgm:pt>
    <dgm:pt modelId="{12F9EFC9-842E-45F3-83B7-9E14F7494D81}" type="pres">
      <dgm:prSet presAssocID="{DE5EA167-5A0B-47B4-AB4E-66DD2E454F03}" presName="hierRoot3" presStyleCnt="0">
        <dgm:presLayoutVars>
          <dgm:hierBranch val="init"/>
        </dgm:presLayoutVars>
      </dgm:prSet>
      <dgm:spPr/>
    </dgm:pt>
    <dgm:pt modelId="{33E7B174-98E2-48AA-9005-C0C4BD75D6E2}" type="pres">
      <dgm:prSet presAssocID="{DE5EA167-5A0B-47B4-AB4E-66DD2E454F03}" presName="rootComposite3" presStyleCnt="0"/>
      <dgm:spPr/>
    </dgm:pt>
    <dgm:pt modelId="{D19B941C-CD0E-4EF6-8278-B39897CEDB80}" type="pres">
      <dgm:prSet presAssocID="{DE5EA167-5A0B-47B4-AB4E-66DD2E454F03}" presName="rootText3" presStyleLbl="asst1" presStyleIdx="0" presStyleCnt="1" custAng="10800000" custFlipVert="1" custScaleX="203709" custScaleY="138963" custLinFactY="-88747" custLinFactNeighborX="29238" custLinFactNeighborY="-100000">
        <dgm:presLayoutVars>
          <dgm:chPref val="3"/>
        </dgm:presLayoutVars>
      </dgm:prSet>
      <dgm:spPr/>
    </dgm:pt>
    <dgm:pt modelId="{C96DE4E1-7AF3-4A90-858C-1BDF4B06104B}" type="pres">
      <dgm:prSet presAssocID="{DE5EA167-5A0B-47B4-AB4E-66DD2E454F03}" presName="rootConnector3" presStyleLbl="asst1" presStyleIdx="0" presStyleCnt="1"/>
      <dgm:spPr/>
    </dgm:pt>
    <dgm:pt modelId="{A99538E9-2BA2-45F2-BE93-32FD18D0451E}" type="pres">
      <dgm:prSet presAssocID="{DE5EA167-5A0B-47B4-AB4E-66DD2E454F03}" presName="hierChild6" presStyleCnt="0"/>
      <dgm:spPr/>
    </dgm:pt>
    <dgm:pt modelId="{90507251-9B1F-45A8-B806-64197EF84703}" type="pres">
      <dgm:prSet presAssocID="{DE5EA167-5A0B-47B4-AB4E-66DD2E454F03}" presName="hierChild7" presStyleCnt="0"/>
      <dgm:spPr/>
    </dgm:pt>
  </dgm:ptLst>
  <dgm:cxnLst>
    <dgm:cxn modelId="{D2832C06-424B-44B0-90DB-131A809E57AA}" type="presOf" srcId="{AD5CF201-45F8-4FBA-A6C9-79870A5C7997}" destId="{AFDFF78D-E4B4-484E-84EA-0C1DAA195982}" srcOrd="1" destOrd="0" presId="urn:microsoft.com/office/officeart/2005/8/layout/orgChart1"/>
    <dgm:cxn modelId="{9ACE1923-7EEE-49E4-89A9-1A772388704A}" type="presOf" srcId="{BB103BC4-13C0-4126-B9DD-302BE4DA8F46}" destId="{7BC6A7CE-742C-46B9-B622-32152EAE739F}" srcOrd="1" destOrd="0" presId="urn:microsoft.com/office/officeart/2005/8/layout/orgChart1"/>
    <dgm:cxn modelId="{381A9A25-D350-4977-BB13-DFF34D11D129}" type="presOf" srcId="{CAB86F8D-084C-4B7F-A835-F5DB38376B26}" destId="{E2E61DDF-53DF-47EE-8128-CE39BC16E3EB}" srcOrd="0" destOrd="0" presId="urn:microsoft.com/office/officeart/2005/8/layout/orgChart1"/>
    <dgm:cxn modelId="{AA868026-598F-4CB1-8915-2ECA16D56A46}" type="presOf" srcId="{CA113EEF-596E-41F7-B4E4-690B7E6C7FE5}" destId="{3C6A4B8A-DC10-4F12-9AC2-36867E7A8E06}" srcOrd="0" destOrd="0" presId="urn:microsoft.com/office/officeart/2005/8/layout/orgChart1"/>
    <dgm:cxn modelId="{9864D139-E520-402E-A567-4446F31CBBA3}" type="presOf" srcId="{47674C61-970E-4171-B691-25E72BEABEF2}" destId="{F063B3F9-53DC-4CA1-8242-8E31DC82B21C}" srcOrd="0" destOrd="0" presId="urn:microsoft.com/office/officeart/2005/8/layout/orgChart1"/>
    <dgm:cxn modelId="{F080A13E-061E-4F53-8651-87501D1C922D}" type="presOf" srcId="{DE5EA167-5A0B-47B4-AB4E-66DD2E454F03}" destId="{C96DE4E1-7AF3-4A90-858C-1BDF4B06104B}" srcOrd="1" destOrd="0" presId="urn:microsoft.com/office/officeart/2005/8/layout/orgChart1"/>
    <dgm:cxn modelId="{606CD43E-D13E-4922-8E6C-BC92AE052877}" srcId="{CA113EEF-596E-41F7-B4E4-690B7E6C7FE5}" destId="{AD5CF201-45F8-4FBA-A6C9-79870A5C7997}" srcOrd="4" destOrd="0" parTransId="{FAA37451-FCA9-4A6B-9A37-C0F1FEB10D95}" sibTransId="{7C2FC554-4277-43CB-A8DE-A74467132CC3}"/>
    <dgm:cxn modelId="{60379C5D-BBBD-4806-9763-E25260676C54}" type="presOf" srcId="{71440C36-06B8-4BE5-873C-48F6E1A18EAA}" destId="{0A197A25-AF43-4790-8E78-6A81C6B173BA}" srcOrd="1" destOrd="0" presId="urn:microsoft.com/office/officeart/2005/8/layout/orgChart1"/>
    <dgm:cxn modelId="{9BE40861-51D4-4352-A282-45BCB0FEF3C6}" srcId="{CA113EEF-596E-41F7-B4E4-690B7E6C7FE5}" destId="{CAB86F8D-084C-4B7F-A835-F5DB38376B26}" srcOrd="8" destOrd="0" parTransId="{7377E956-5B5C-409B-AD78-7393261D82E9}" sibTransId="{7E90D827-3D11-4A04-BA6E-1CE689A7B855}"/>
    <dgm:cxn modelId="{CF9E8543-6CBD-49DE-BB63-14E98736EABD}" srcId="{CA113EEF-596E-41F7-B4E4-690B7E6C7FE5}" destId="{9F78AB70-FBF5-41E3-BC1E-9A63191A9807}" srcOrd="6" destOrd="0" parTransId="{D261A7A2-6AED-43CA-A906-FEAC16DD747E}" sibTransId="{BCBFEDB2-27CD-4F41-8CA0-47898CDB5290}"/>
    <dgm:cxn modelId="{77D8BF44-4684-47B7-A6D0-0EB5D4193532}" type="presOf" srcId="{E81CF609-C234-42FC-BB1A-711487D41BB0}" destId="{F8545683-2090-4319-B725-FC031A9EB1D6}" srcOrd="0" destOrd="0" presId="urn:microsoft.com/office/officeart/2005/8/layout/orgChart1"/>
    <dgm:cxn modelId="{49B12D69-DC69-40F8-92FA-041857C84758}" type="presOf" srcId="{5420ECE0-F7EC-43B9-9F63-3154CC4B020E}" destId="{E3A9CB52-FAC9-4B0D-9289-A6ECBAA900CB}" srcOrd="0" destOrd="0" presId="urn:microsoft.com/office/officeart/2005/8/layout/orgChart1"/>
    <dgm:cxn modelId="{5BDEE34F-A5B4-46F7-BCB9-AD53C4C70EFE}" type="presOf" srcId="{A98F02B6-1D2E-4C12-BF37-F642A052CF9D}" destId="{D3028304-CE81-4AFB-992B-22E60BB64F0F}" srcOrd="0" destOrd="0" presId="urn:microsoft.com/office/officeart/2005/8/layout/orgChart1"/>
    <dgm:cxn modelId="{58847750-B9FE-43C8-ABAD-5C55C2F1FFF5}" type="presOf" srcId="{CD0228CC-1F5F-4398-9DEF-38642AB03146}" destId="{AE155100-EAF8-4181-9622-0B2F9D3F95A9}" srcOrd="0" destOrd="0" presId="urn:microsoft.com/office/officeart/2005/8/layout/orgChart1"/>
    <dgm:cxn modelId="{533FF252-E24A-44FC-BBF8-04F3E8C58424}" type="presOf" srcId="{BB103BC4-13C0-4126-B9DD-302BE4DA8F46}" destId="{11722D9D-1A9E-409F-9915-04447CF22ED3}" srcOrd="0" destOrd="0" presId="urn:microsoft.com/office/officeart/2005/8/layout/orgChart1"/>
    <dgm:cxn modelId="{85965174-105D-410B-9740-658E61BDD067}" srcId="{A18A596F-B3A5-42CA-9CEE-29E5ED494C00}" destId="{CA113EEF-596E-41F7-B4E4-690B7E6C7FE5}" srcOrd="0" destOrd="0" parTransId="{25B16797-3F35-4563-A0DB-886BD653D813}" sibTransId="{1602EC7C-C3B1-43A0-8FDE-1DBAA53A7A0D}"/>
    <dgm:cxn modelId="{4067187A-BF75-4253-9F79-D773B7D42338}" type="presOf" srcId="{7377E956-5B5C-409B-AD78-7393261D82E9}" destId="{D3B102D1-7E4B-4392-BA89-A03845B5379A}" srcOrd="0" destOrd="0" presId="urn:microsoft.com/office/officeart/2005/8/layout/orgChart1"/>
    <dgm:cxn modelId="{7638957F-4406-4FD0-87D8-22D0E0D0B378}" srcId="{CA113EEF-596E-41F7-B4E4-690B7E6C7FE5}" destId="{26E6A92E-FE22-4F9E-8C40-0554D9326097}" srcOrd="1" destOrd="0" parTransId="{E81CF609-C234-42FC-BB1A-711487D41BB0}" sibTransId="{6025D7C6-86E7-4A6A-84BD-2AF1556B0697}"/>
    <dgm:cxn modelId="{BD9FA682-F61E-4F42-BA8D-3964ACF001AA}" type="presOf" srcId="{26E6A92E-FE22-4F9E-8C40-0554D9326097}" destId="{187F3867-1CF9-40C5-918B-F35E8C924D3B}" srcOrd="1" destOrd="0" presId="urn:microsoft.com/office/officeart/2005/8/layout/orgChart1"/>
    <dgm:cxn modelId="{2D5E8C89-4698-4E93-A820-8CB143C61AB1}" srcId="{CA113EEF-596E-41F7-B4E4-690B7E6C7FE5}" destId="{BB103BC4-13C0-4126-B9DD-302BE4DA8F46}" srcOrd="5" destOrd="0" parTransId="{01268A80-D1F7-409D-87F7-0AB378D7AD5D}" sibTransId="{2DFA9988-0B07-41AD-826E-D5E3862571CA}"/>
    <dgm:cxn modelId="{EAC1B58E-9B45-4375-AAAD-C930BE78241F}" type="presOf" srcId="{26E6A92E-FE22-4F9E-8C40-0554D9326097}" destId="{FD30AE26-6486-41CD-BC2E-A5EA6A921F8C}" srcOrd="0" destOrd="0" presId="urn:microsoft.com/office/officeart/2005/8/layout/orgChart1"/>
    <dgm:cxn modelId="{6A116B93-30C6-450F-A687-C314C62B44B7}" type="presOf" srcId="{CA113EEF-596E-41F7-B4E4-690B7E6C7FE5}" destId="{01F35178-AF48-4566-B921-181F1B133A2F}" srcOrd="1" destOrd="0" presId="urn:microsoft.com/office/officeart/2005/8/layout/orgChart1"/>
    <dgm:cxn modelId="{0329F594-AD1E-4582-A53A-35F3D8A0DA22}" type="presOf" srcId="{CAB86F8D-084C-4B7F-A835-F5DB38376B26}" destId="{42AE340D-0850-4E60-A0F4-19AEB787F6DD}" srcOrd="1" destOrd="0" presId="urn:microsoft.com/office/officeart/2005/8/layout/orgChart1"/>
    <dgm:cxn modelId="{D61F6295-19BE-4C18-B42A-8A84EE973BE7}" type="presOf" srcId="{01268A80-D1F7-409D-87F7-0AB378D7AD5D}" destId="{7D9DB051-FF8A-42C9-8611-38FF4A959810}" srcOrd="0" destOrd="0" presId="urn:microsoft.com/office/officeart/2005/8/layout/orgChart1"/>
    <dgm:cxn modelId="{4D69AF99-644B-497A-B5D9-C030B2B71FD8}" type="presOf" srcId="{7F2A9048-8598-4085-8A43-DADEBCE3C377}" destId="{0638453E-52C2-44E1-BFF1-8277AFB61485}" srcOrd="1" destOrd="0" presId="urn:microsoft.com/office/officeart/2005/8/layout/orgChart1"/>
    <dgm:cxn modelId="{4E1A699C-F678-45F2-A773-57AB64595FB4}" type="presOf" srcId="{7FCE84ED-F7FE-48A1-8F4E-1091E378D620}" destId="{002D1179-51DF-4141-BFDA-B6D048FBB844}" srcOrd="0" destOrd="0" presId="urn:microsoft.com/office/officeart/2005/8/layout/orgChart1"/>
    <dgm:cxn modelId="{FAA3E5A6-D28D-44F3-ACE8-7A7044D44911}" type="presOf" srcId="{7F2A9048-8598-4085-8A43-DADEBCE3C377}" destId="{3A738C0F-734D-4BBE-9DBD-A14841B1A75E}" srcOrd="0" destOrd="0" presId="urn:microsoft.com/office/officeart/2005/8/layout/orgChart1"/>
    <dgm:cxn modelId="{9DDC03AB-6649-4896-A766-EC8222F55EEB}" type="presOf" srcId="{9F78AB70-FBF5-41E3-BC1E-9A63191A9807}" destId="{729CD5FC-3C4A-429A-A641-3962215580BC}" srcOrd="1" destOrd="0" presId="urn:microsoft.com/office/officeart/2005/8/layout/orgChart1"/>
    <dgm:cxn modelId="{BA4246AF-6ECF-4582-8E8D-BD2C2926D4BC}" type="presOf" srcId="{DE5EA167-5A0B-47B4-AB4E-66DD2E454F03}" destId="{D19B941C-CD0E-4EF6-8278-B39897CEDB80}" srcOrd="0" destOrd="0" presId="urn:microsoft.com/office/officeart/2005/8/layout/orgChart1"/>
    <dgm:cxn modelId="{19B459B2-1CFF-4CBF-B81C-3E4C289F9997}" type="presOf" srcId="{AD5CF201-45F8-4FBA-A6C9-79870A5C7997}" destId="{6D638CD0-25CC-45E6-85D3-72539E322FAB}" srcOrd="0" destOrd="0" presId="urn:microsoft.com/office/officeart/2005/8/layout/orgChart1"/>
    <dgm:cxn modelId="{F5D95EBA-E7A7-49F7-AA91-4A751B987D8A}" type="presOf" srcId="{A98F02B6-1D2E-4C12-BF37-F642A052CF9D}" destId="{27CFB06E-E906-453E-BE36-E16ED0114C8E}" srcOrd="1" destOrd="0" presId="urn:microsoft.com/office/officeart/2005/8/layout/orgChart1"/>
    <dgm:cxn modelId="{9CADF5BB-D5F3-45C4-AEC7-06154EFD0367}" srcId="{CA113EEF-596E-41F7-B4E4-690B7E6C7FE5}" destId="{71440C36-06B8-4BE5-873C-48F6E1A18EAA}" srcOrd="2" destOrd="0" parTransId="{7FCE84ED-F7FE-48A1-8F4E-1091E378D620}" sibTransId="{36164555-BB10-438A-B026-609CE1B5312A}"/>
    <dgm:cxn modelId="{F62035C3-DDC0-4EC4-ACD3-CFB5328C9433}" type="presOf" srcId="{6F37E189-3160-4D21-B491-817B200FEEFE}" destId="{80B9AFE2-9F3A-4554-8250-DEC71F9841F7}" srcOrd="0" destOrd="0" presId="urn:microsoft.com/office/officeart/2005/8/layout/orgChart1"/>
    <dgm:cxn modelId="{CA23DBC6-1463-4292-AFCD-84C0552574BA}" srcId="{CA113EEF-596E-41F7-B4E4-690B7E6C7FE5}" destId="{5420ECE0-F7EC-43B9-9F63-3154CC4B020E}" srcOrd="7" destOrd="0" parTransId="{6F37E189-3160-4D21-B491-817B200FEEFE}" sibTransId="{08C039EF-5BC3-4739-A77C-0565A363A38F}"/>
    <dgm:cxn modelId="{A900BFC9-35CF-4567-8CB9-41C7A57B8498}" type="presOf" srcId="{D261A7A2-6AED-43CA-A906-FEAC16DD747E}" destId="{B03E4E37-83B6-4049-A7B3-96A47F4407B0}" srcOrd="0" destOrd="0" presId="urn:microsoft.com/office/officeart/2005/8/layout/orgChart1"/>
    <dgm:cxn modelId="{5F3AA5D5-67C9-410B-903B-C1373F37B26D}" type="presOf" srcId="{1FEAA28F-90AD-4D5A-B25F-9B97A85664E1}" destId="{3C6D1D8D-5DDA-4FF9-B5F6-936437084A82}" srcOrd="0" destOrd="0" presId="urn:microsoft.com/office/officeart/2005/8/layout/orgChart1"/>
    <dgm:cxn modelId="{15E22FD6-96BA-4110-8C1F-688F76BE9EA6}" type="presOf" srcId="{9F78AB70-FBF5-41E3-BC1E-9A63191A9807}" destId="{20ED332B-6D22-4F2C-9D62-6B0778286CD0}" srcOrd="0" destOrd="0" presId="urn:microsoft.com/office/officeart/2005/8/layout/orgChart1"/>
    <dgm:cxn modelId="{D675D4DE-3124-4DCD-ADF0-CD7BB4FC7B55}" srcId="{CA113EEF-596E-41F7-B4E4-690B7E6C7FE5}" destId="{A98F02B6-1D2E-4C12-BF37-F642A052CF9D}" srcOrd="3" destOrd="0" parTransId="{47674C61-970E-4171-B691-25E72BEABEF2}" sibTransId="{6CA8FAD3-B252-43EE-B922-7FCAD136AC50}"/>
    <dgm:cxn modelId="{2403C5E1-0A85-4888-83B6-1494BDC10CAE}" type="presOf" srcId="{5420ECE0-F7EC-43B9-9F63-3154CC4B020E}" destId="{2B98641E-E32A-417C-B647-AD449D38FC18}" srcOrd="1" destOrd="0" presId="urn:microsoft.com/office/officeart/2005/8/layout/orgChart1"/>
    <dgm:cxn modelId="{3D366EE3-1ADA-4787-8C39-98702D87ADBF}" type="presOf" srcId="{FAA37451-FCA9-4A6B-9A37-C0F1FEB10D95}" destId="{D9B0F020-0FA0-465E-87F6-2B0F26FF6C6E}" srcOrd="0" destOrd="0" presId="urn:microsoft.com/office/officeart/2005/8/layout/orgChart1"/>
    <dgm:cxn modelId="{E7F146EC-89DF-4FA3-9DA8-15A7BDA48C2A}" srcId="{CA113EEF-596E-41F7-B4E4-690B7E6C7FE5}" destId="{7F2A9048-8598-4085-8A43-DADEBCE3C377}" srcOrd="9" destOrd="0" parTransId="{CD0228CC-1F5F-4398-9DEF-38642AB03146}" sibTransId="{3CF46652-3933-4424-B5E1-ED0C29B3F348}"/>
    <dgm:cxn modelId="{53BC1FF1-17B9-407D-9D5B-26D39BDAD4EC}" srcId="{CA113EEF-596E-41F7-B4E4-690B7E6C7FE5}" destId="{DE5EA167-5A0B-47B4-AB4E-66DD2E454F03}" srcOrd="0" destOrd="0" parTransId="{1FEAA28F-90AD-4D5A-B25F-9B97A85664E1}" sibTransId="{48261016-AC79-4AC4-93E3-B11BA8563C00}"/>
    <dgm:cxn modelId="{DD30F1F1-6E88-4264-B9AC-50A408211879}" type="presOf" srcId="{A18A596F-B3A5-42CA-9CEE-29E5ED494C00}" destId="{2B3C6324-488F-444A-A950-C21126F2C66F}" srcOrd="0" destOrd="0" presId="urn:microsoft.com/office/officeart/2005/8/layout/orgChart1"/>
    <dgm:cxn modelId="{55F078F6-F8FA-4B94-9D14-C10C68487685}" type="presOf" srcId="{71440C36-06B8-4BE5-873C-48F6E1A18EAA}" destId="{3AE83E3D-6CA3-46BA-8434-44B5D16E2D73}" srcOrd="0" destOrd="0" presId="urn:microsoft.com/office/officeart/2005/8/layout/orgChart1"/>
    <dgm:cxn modelId="{D7680DC5-19B0-4831-8BE7-B713415DDE92}" type="presParOf" srcId="{2B3C6324-488F-444A-A950-C21126F2C66F}" destId="{CADA7D07-1280-4D37-A7F5-59E89ABBF73D}" srcOrd="0" destOrd="0" presId="urn:microsoft.com/office/officeart/2005/8/layout/orgChart1"/>
    <dgm:cxn modelId="{46E62158-8374-434B-B3F4-6C43A0298DDC}" type="presParOf" srcId="{CADA7D07-1280-4D37-A7F5-59E89ABBF73D}" destId="{09FE95D2-4F31-4EEE-B6BC-7FA8D36AD01E}" srcOrd="0" destOrd="0" presId="urn:microsoft.com/office/officeart/2005/8/layout/orgChart1"/>
    <dgm:cxn modelId="{72448921-CA0C-4207-9421-312AF3472493}" type="presParOf" srcId="{09FE95D2-4F31-4EEE-B6BC-7FA8D36AD01E}" destId="{3C6A4B8A-DC10-4F12-9AC2-36867E7A8E06}" srcOrd="0" destOrd="0" presId="urn:microsoft.com/office/officeart/2005/8/layout/orgChart1"/>
    <dgm:cxn modelId="{41A48904-FA36-4206-BBB4-57E087725524}" type="presParOf" srcId="{09FE95D2-4F31-4EEE-B6BC-7FA8D36AD01E}" destId="{01F35178-AF48-4566-B921-181F1B133A2F}" srcOrd="1" destOrd="0" presId="urn:microsoft.com/office/officeart/2005/8/layout/orgChart1"/>
    <dgm:cxn modelId="{24D2246E-1972-4449-9E25-445F33DBED7A}" type="presParOf" srcId="{CADA7D07-1280-4D37-A7F5-59E89ABBF73D}" destId="{4EAA9DE2-7AED-48C0-AA5C-FE51E7B0D5C2}" srcOrd="1" destOrd="0" presId="urn:microsoft.com/office/officeart/2005/8/layout/orgChart1"/>
    <dgm:cxn modelId="{0AA99577-4904-4399-946A-91914DD56DD3}" type="presParOf" srcId="{4EAA9DE2-7AED-48C0-AA5C-FE51E7B0D5C2}" destId="{F8545683-2090-4319-B725-FC031A9EB1D6}" srcOrd="0" destOrd="0" presId="urn:microsoft.com/office/officeart/2005/8/layout/orgChart1"/>
    <dgm:cxn modelId="{F399D020-2E35-4068-B975-7EEDF191A5BB}" type="presParOf" srcId="{4EAA9DE2-7AED-48C0-AA5C-FE51E7B0D5C2}" destId="{65C0C126-8737-45EC-B0BD-19477B4A707D}" srcOrd="1" destOrd="0" presId="urn:microsoft.com/office/officeart/2005/8/layout/orgChart1"/>
    <dgm:cxn modelId="{28B48591-5A34-4DC6-AC17-2A6E18BA6094}" type="presParOf" srcId="{65C0C126-8737-45EC-B0BD-19477B4A707D}" destId="{231AC876-EBA1-4005-B689-F7E331F398DE}" srcOrd="0" destOrd="0" presId="urn:microsoft.com/office/officeart/2005/8/layout/orgChart1"/>
    <dgm:cxn modelId="{52D70AEF-E1BD-419D-8AD8-F1C28100F181}" type="presParOf" srcId="{231AC876-EBA1-4005-B689-F7E331F398DE}" destId="{FD30AE26-6486-41CD-BC2E-A5EA6A921F8C}" srcOrd="0" destOrd="0" presId="urn:microsoft.com/office/officeart/2005/8/layout/orgChart1"/>
    <dgm:cxn modelId="{989976B7-AA18-49F9-9A98-CE3CC0FDAF68}" type="presParOf" srcId="{231AC876-EBA1-4005-B689-F7E331F398DE}" destId="{187F3867-1CF9-40C5-918B-F35E8C924D3B}" srcOrd="1" destOrd="0" presId="urn:microsoft.com/office/officeart/2005/8/layout/orgChart1"/>
    <dgm:cxn modelId="{0B8BC4BD-2E33-46C6-8A65-F29B4B398A34}" type="presParOf" srcId="{65C0C126-8737-45EC-B0BD-19477B4A707D}" destId="{9720C07D-54D2-48D7-8D9E-FB3423BAB5C1}" srcOrd="1" destOrd="0" presId="urn:microsoft.com/office/officeart/2005/8/layout/orgChart1"/>
    <dgm:cxn modelId="{8EDAA2C3-FF14-496D-B827-BA0275EAF729}" type="presParOf" srcId="{65C0C126-8737-45EC-B0BD-19477B4A707D}" destId="{1C452049-1845-47D0-92EE-C77C25555FAB}" srcOrd="2" destOrd="0" presId="urn:microsoft.com/office/officeart/2005/8/layout/orgChart1"/>
    <dgm:cxn modelId="{2E537539-5C6B-41B5-8FD5-1DBD74399BDB}" type="presParOf" srcId="{4EAA9DE2-7AED-48C0-AA5C-FE51E7B0D5C2}" destId="{002D1179-51DF-4141-BFDA-B6D048FBB844}" srcOrd="2" destOrd="0" presId="urn:microsoft.com/office/officeart/2005/8/layout/orgChart1"/>
    <dgm:cxn modelId="{AC7A10B3-4737-4152-8CCD-046D1B251882}" type="presParOf" srcId="{4EAA9DE2-7AED-48C0-AA5C-FE51E7B0D5C2}" destId="{1329E241-01D1-4568-A4E1-0315A2CAB9ED}" srcOrd="3" destOrd="0" presId="urn:microsoft.com/office/officeart/2005/8/layout/orgChart1"/>
    <dgm:cxn modelId="{4A290F9A-D9DA-470B-9455-FDFF41EE8393}" type="presParOf" srcId="{1329E241-01D1-4568-A4E1-0315A2CAB9ED}" destId="{69AA5A57-0FFA-46F7-9311-77079C009E1D}" srcOrd="0" destOrd="0" presId="urn:microsoft.com/office/officeart/2005/8/layout/orgChart1"/>
    <dgm:cxn modelId="{35619258-8604-4BD6-978B-5BC09381F585}" type="presParOf" srcId="{69AA5A57-0FFA-46F7-9311-77079C009E1D}" destId="{3AE83E3D-6CA3-46BA-8434-44B5D16E2D73}" srcOrd="0" destOrd="0" presId="urn:microsoft.com/office/officeart/2005/8/layout/orgChart1"/>
    <dgm:cxn modelId="{1B9F1DD3-6F8F-44DB-9EF6-29A7EE8E4735}" type="presParOf" srcId="{69AA5A57-0FFA-46F7-9311-77079C009E1D}" destId="{0A197A25-AF43-4790-8E78-6A81C6B173BA}" srcOrd="1" destOrd="0" presId="urn:microsoft.com/office/officeart/2005/8/layout/orgChart1"/>
    <dgm:cxn modelId="{B0F523E8-A8AA-4AE1-AA8C-2D02056CFD03}" type="presParOf" srcId="{1329E241-01D1-4568-A4E1-0315A2CAB9ED}" destId="{09D88215-5472-47C7-B67B-D8555DAAA97F}" srcOrd="1" destOrd="0" presId="urn:microsoft.com/office/officeart/2005/8/layout/orgChart1"/>
    <dgm:cxn modelId="{633CD4EF-3FCE-47D4-A475-3FB51ED987F9}" type="presParOf" srcId="{1329E241-01D1-4568-A4E1-0315A2CAB9ED}" destId="{0A748F50-016D-47B6-877D-C64795AEF30E}" srcOrd="2" destOrd="0" presId="urn:microsoft.com/office/officeart/2005/8/layout/orgChart1"/>
    <dgm:cxn modelId="{44856D1A-5F02-49DA-ABED-B152F6CF3921}" type="presParOf" srcId="{4EAA9DE2-7AED-48C0-AA5C-FE51E7B0D5C2}" destId="{F063B3F9-53DC-4CA1-8242-8E31DC82B21C}" srcOrd="4" destOrd="0" presId="urn:microsoft.com/office/officeart/2005/8/layout/orgChart1"/>
    <dgm:cxn modelId="{FCF6D6E7-622A-49D2-AFE4-69473BBDB425}" type="presParOf" srcId="{4EAA9DE2-7AED-48C0-AA5C-FE51E7B0D5C2}" destId="{7DD44065-5877-46E5-8A99-8009993D9D2F}" srcOrd="5" destOrd="0" presId="urn:microsoft.com/office/officeart/2005/8/layout/orgChart1"/>
    <dgm:cxn modelId="{89992DA4-6E3F-4C44-B130-BF9AB4968F66}" type="presParOf" srcId="{7DD44065-5877-46E5-8A99-8009993D9D2F}" destId="{85914137-FD8F-43D8-9DB3-03B9E2399E0F}" srcOrd="0" destOrd="0" presId="urn:microsoft.com/office/officeart/2005/8/layout/orgChart1"/>
    <dgm:cxn modelId="{99F44A03-4C75-4F37-9DBA-BF4227BD4E9E}" type="presParOf" srcId="{85914137-FD8F-43D8-9DB3-03B9E2399E0F}" destId="{D3028304-CE81-4AFB-992B-22E60BB64F0F}" srcOrd="0" destOrd="0" presId="urn:microsoft.com/office/officeart/2005/8/layout/orgChart1"/>
    <dgm:cxn modelId="{13F09ACB-144C-4C10-9864-7AEB53C4BDF4}" type="presParOf" srcId="{85914137-FD8F-43D8-9DB3-03B9E2399E0F}" destId="{27CFB06E-E906-453E-BE36-E16ED0114C8E}" srcOrd="1" destOrd="0" presId="urn:microsoft.com/office/officeart/2005/8/layout/orgChart1"/>
    <dgm:cxn modelId="{F31ED42C-0B89-4BB4-8242-787EF7CE5A5A}" type="presParOf" srcId="{7DD44065-5877-46E5-8A99-8009993D9D2F}" destId="{3DC449C1-677E-4BA9-8CDB-9AD94FA4CF77}" srcOrd="1" destOrd="0" presId="urn:microsoft.com/office/officeart/2005/8/layout/orgChart1"/>
    <dgm:cxn modelId="{0FA5473D-EEBA-4FF8-B9A4-A65E13972768}" type="presParOf" srcId="{7DD44065-5877-46E5-8A99-8009993D9D2F}" destId="{56834DD5-93B4-4B1F-A5B4-F5BEFD6FA89E}" srcOrd="2" destOrd="0" presId="urn:microsoft.com/office/officeart/2005/8/layout/orgChart1"/>
    <dgm:cxn modelId="{C2FF7467-C548-4923-968A-BEC2C20E2D75}" type="presParOf" srcId="{4EAA9DE2-7AED-48C0-AA5C-FE51E7B0D5C2}" destId="{D9B0F020-0FA0-465E-87F6-2B0F26FF6C6E}" srcOrd="6" destOrd="0" presId="urn:microsoft.com/office/officeart/2005/8/layout/orgChart1"/>
    <dgm:cxn modelId="{D315D373-A7DB-4807-B49A-B228E4ECADA6}" type="presParOf" srcId="{4EAA9DE2-7AED-48C0-AA5C-FE51E7B0D5C2}" destId="{6008539D-0074-4B13-BAB8-9064654785BF}" srcOrd="7" destOrd="0" presId="urn:microsoft.com/office/officeart/2005/8/layout/orgChart1"/>
    <dgm:cxn modelId="{1426299A-FF75-4817-9D62-D9452937C10D}" type="presParOf" srcId="{6008539D-0074-4B13-BAB8-9064654785BF}" destId="{9E8AF085-0258-45DE-BE11-6AE7AA8E8EBA}" srcOrd="0" destOrd="0" presId="urn:microsoft.com/office/officeart/2005/8/layout/orgChart1"/>
    <dgm:cxn modelId="{371B33D9-8215-4499-BD8B-AE01DAB08BA1}" type="presParOf" srcId="{9E8AF085-0258-45DE-BE11-6AE7AA8E8EBA}" destId="{6D638CD0-25CC-45E6-85D3-72539E322FAB}" srcOrd="0" destOrd="0" presId="urn:microsoft.com/office/officeart/2005/8/layout/orgChart1"/>
    <dgm:cxn modelId="{EF27CDD9-7167-4E02-950A-2FE81A09EB6C}" type="presParOf" srcId="{9E8AF085-0258-45DE-BE11-6AE7AA8E8EBA}" destId="{AFDFF78D-E4B4-484E-84EA-0C1DAA195982}" srcOrd="1" destOrd="0" presId="urn:microsoft.com/office/officeart/2005/8/layout/orgChart1"/>
    <dgm:cxn modelId="{67F020C0-AC1F-43E2-8E14-10D572493913}" type="presParOf" srcId="{6008539D-0074-4B13-BAB8-9064654785BF}" destId="{A4E259A0-9333-47FC-A84A-CEC5FC73D99F}" srcOrd="1" destOrd="0" presId="urn:microsoft.com/office/officeart/2005/8/layout/orgChart1"/>
    <dgm:cxn modelId="{06C2B992-3968-4312-AE2B-6A4AF3ED4ED8}" type="presParOf" srcId="{6008539D-0074-4B13-BAB8-9064654785BF}" destId="{69C060AB-D62F-402A-8309-5F2F7E8D9AB0}" srcOrd="2" destOrd="0" presId="urn:microsoft.com/office/officeart/2005/8/layout/orgChart1"/>
    <dgm:cxn modelId="{39B90702-7F8C-4425-8F1C-5029CFCEA505}" type="presParOf" srcId="{4EAA9DE2-7AED-48C0-AA5C-FE51E7B0D5C2}" destId="{7D9DB051-FF8A-42C9-8611-38FF4A959810}" srcOrd="8" destOrd="0" presId="urn:microsoft.com/office/officeart/2005/8/layout/orgChart1"/>
    <dgm:cxn modelId="{0025934A-6A34-47B4-9C71-30D6FE4CAAF3}" type="presParOf" srcId="{4EAA9DE2-7AED-48C0-AA5C-FE51E7B0D5C2}" destId="{DBF37971-E30E-4446-AF8E-8C09D75DFCEA}" srcOrd="9" destOrd="0" presId="urn:microsoft.com/office/officeart/2005/8/layout/orgChart1"/>
    <dgm:cxn modelId="{DA8514E7-322A-4029-B35D-3BEE86AD9EB2}" type="presParOf" srcId="{DBF37971-E30E-4446-AF8E-8C09D75DFCEA}" destId="{0D8522C2-5F47-41CD-8C50-2CA1DCED2ABB}" srcOrd="0" destOrd="0" presId="urn:microsoft.com/office/officeart/2005/8/layout/orgChart1"/>
    <dgm:cxn modelId="{10142244-9640-430F-822E-CC056AE18BA7}" type="presParOf" srcId="{0D8522C2-5F47-41CD-8C50-2CA1DCED2ABB}" destId="{11722D9D-1A9E-409F-9915-04447CF22ED3}" srcOrd="0" destOrd="0" presId="urn:microsoft.com/office/officeart/2005/8/layout/orgChart1"/>
    <dgm:cxn modelId="{CAB09DD4-2D52-472D-9564-99B10248900C}" type="presParOf" srcId="{0D8522C2-5F47-41CD-8C50-2CA1DCED2ABB}" destId="{7BC6A7CE-742C-46B9-B622-32152EAE739F}" srcOrd="1" destOrd="0" presId="urn:microsoft.com/office/officeart/2005/8/layout/orgChart1"/>
    <dgm:cxn modelId="{E4BA1E27-12B9-4EB3-B0E9-2450A7D6D950}" type="presParOf" srcId="{DBF37971-E30E-4446-AF8E-8C09D75DFCEA}" destId="{CAD5DA23-27A0-42E4-BFC2-701CD55D8017}" srcOrd="1" destOrd="0" presId="urn:microsoft.com/office/officeart/2005/8/layout/orgChart1"/>
    <dgm:cxn modelId="{5A18AA4A-3A54-4036-B05F-2FAFA2436F60}" type="presParOf" srcId="{DBF37971-E30E-4446-AF8E-8C09D75DFCEA}" destId="{6E6CF8B8-054E-493F-89FA-24D1BED2EAE3}" srcOrd="2" destOrd="0" presId="urn:microsoft.com/office/officeart/2005/8/layout/orgChart1"/>
    <dgm:cxn modelId="{CBFB2848-C2CE-4788-AC14-9E4E05C3B26F}" type="presParOf" srcId="{4EAA9DE2-7AED-48C0-AA5C-FE51E7B0D5C2}" destId="{B03E4E37-83B6-4049-A7B3-96A47F4407B0}" srcOrd="10" destOrd="0" presId="urn:microsoft.com/office/officeart/2005/8/layout/orgChart1"/>
    <dgm:cxn modelId="{615FC6D5-F9E2-4AF3-9043-B38580C409CB}" type="presParOf" srcId="{4EAA9DE2-7AED-48C0-AA5C-FE51E7B0D5C2}" destId="{F1385136-50AD-4392-B715-2D0D50896036}" srcOrd="11" destOrd="0" presId="urn:microsoft.com/office/officeart/2005/8/layout/orgChart1"/>
    <dgm:cxn modelId="{56F0C14D-C1B2-4E76-8098-06756B533CDD}" type="presParOf" srcId="{F1385136-50AD-4392-B715-2D0D50896036}" destId="{819C24D3-94B6-4CCF-85CC-1663C57444C2}" srcOrd="0" destOrd="0" presId="urn:microsoft.com/office/officeart/2005/8/layout/orgChart1"/>
    <dgm:cxn modelId="{AFCA02A8-D0AA-494C-B770-24CDAFA2293A}" type="presParOf" srcId="{819C24D3-94B6-4CCF-85CC-1663C57444C2}" destId="{20ED332B-6D22-4F2C-9D62-6B0778286CD0}" srcOrd="0" destOrd="0" presId="urn:microsoft.com/office/officeart/2005/8/layout/orgChart1"/>
    <dgm:cxn modelId="{A6F5B249-E55C-4EAE-9682-73CC1F473836}" type="presParOf" srcId="{819C24D3-94B6-4CCF-85CC-1663C57444C2}" destId="{729CD5FC-3C4A-429A-A641-3962215580BC}" srcOrd="1" destOrd="0" presId="urn:microsoft.com/office/officeart/2005/8/layout/orgChart1"/>
    <dgm:cxn modelId="{0F8E7851-E17B-4D87-8C2E-46D42610DCD6}" type="presParOf" srcId="{F1385136-50AD-4392-B715-2D0D50896036}" destId="{D1C29E48-5280-4ABB-81FF-62C2F24D7EA5}" srcOrd="1" destOrd="0" presId="urn:microsoft.com/office/officeart/2005/8/layout/orgChart1"/>
    <dgm:cxn modelId="{F3948D28-CD2C-4293-819A-D743851DDE3F}" type="presParOf" srcId="{F1385136-50AD-4392-B715-2D0D50896036}" destId="{DAB77E6F-4348-458B-971E-E12E82CDB919}" srcOrd="2" destOrd="0" presId="urn:microsoft.com/office/officeart/2005/8/layout/orgChart1"/>
    <dgm:cxn modelId="{06587505-35C4-46EA-A80E-AF35BEA5116B}" type="presParOf" srcId="{4EAA9DE2-7AED-48C0-AA5C-FE51E7B0D5C2}" destId="{80B9AFE2-9F3A-4554-8250-DEC71F9841F7}" srcOrd="12" destOrd="0" presId="urn:microsoft.com/office/officeart/2005/8/layout/orgChart1"/>
    <dgm:cxn modelId="{C9890FC2-D0BD-4613-954F-86C4406193F5}" type="presParOf" srcId="{4EAA9DE2-7AED-48C0-AA5C-FE51E7B0D5C2}" destId="{E6E6BE42-EB5C-436A-823B-E26479462B29}" srcOrd="13" destOrd="0" presId="urn:microsoft.com/office/officeart/2005/8/layout/orgChart1"/>
    <dgm:cxn modelId="{7FB8BD89-2272-46BF-A427-C2FA39C50911}" type="presParOf" srcId="{E6E6BE42-EB5C-436A-823B-E26479462B29}" destId="{AE298602-7544-40E8-9ED1-B3DF691FF0FD}" srcOrd="0" destOrd="0" presId="urn:microsoft.com/office/officeart/2005/8/layout/orgChart1"/>
    <dgm:cxn modelId="{1BE6EAB8-363B-4C20-8873-5206B6ADCEA5}" type="presParOf" srcId="{AE298602-7544-40E8-9ED1-B3DF691FF0FD}" destId="{E3A9CB52-FAC9-4B0D-9289-A6ECBAA900CB}" srcOrd="0" destOrd="0" presId="urn:microsoft.com/office/officeart/2005/8/layout/orgChart1"/>
    <dgm:cxn modelId="{F06BDADF-4A69-4424-97A9-BF2C2A947342}" type="presParOf" srcId="{AE298602-7544-40E8-9ED1-B3DF691FF0FD}" destId="{2B98641E-E32A-417C-B647-AD449D38FC18}" srcOrd="1" destOrd="0" presId="urn:microsoft.com/office/officeart/2005/8/layout/orgChart1"/>
    <dgm:cxn modelId="{EB70337F-2185-4908-8050-BC4989BA52F6}" type="presParOf" srcId="{E6E6BE42-EB5C-436A-823B-E26479462B29}" destId="{F825C148-A413-40A9-AE62-8620348C664F}" srcOrd="1" destOrd="0" presId="urn:microsoft.com/office/officeart/2005/8/layout/orgChart1"/>
    <dgm:cxn modelId="{9F2F230E-88E4-43D6-83B8-D63CA0E6AD8A}" type="presParOf" srcId="{E6E6BE42-EB5C-436A-823B-E26479462B29}" destId="{843A2617-B6B4-408A-810E-5B81C9263694}" srcOrd="2" destOrd="0" presId="urn:microsoft.com/office/officeart/2005/8/layout/orgChart1"/>
    <dgm:cxn modelId="{5283C54D-AE84-4F0D-BA5F-1BEC19E11648}" type="presParOf" srcId="{4EAA9DE2-7AED-48C0-AA5C-FE51E7B0D5C2}" destId="{D3B102D1-7E4B-4392-BA89-A03845B5379A}" srcOrd="14" destOrd="0" presId="urn:microsoft.com/office/officeart/2005/8/layout/orgChart1"/>
    <dgm:cxn modelId="{CA36560A-098B-4E56-AD4A-85AC6A978DA2}" type="presParOf" srcId="{4EAA9DE2-7AED-48C0-AA5C-FE51E7B0D5C2}" destId="{20F3A2D4-31C4-42B4-9535-A82271B95BAB}" srcOrd="15" destOrd="0" presId="urn:microsoft.com/office/officeart/2005/8/layout/orgChart1"/>
    <dgm:cxn modelId="{048DC198-925C-4DFE-81B2-65A99CE61160}" type="presParOf" srcId="{20F3A2D4-31C4-42B4-9535-A82271B95BAB}" destId="{AA12AAD9-C40B-409A-9F5F-04034AD26A6B}" srcOrd="0" destOrd="0" presId="urn:microsoft.com/office/officeart/2005/8/layout/orgChart1"/>
    <dgm:cxn modelId="{FD0D7DCF-CBF2-4CC0-AFE5-C63378983532}" type="presParOf" srcId="{AA12AAD9-C40B-409A-9F5F-04034AD26A6B}" destId="{E2E61DDF-53DF-47EE-8128-CE39BC16E3EB}" srcOrd="0" destOrd="0" presId="urn:microsoft.com/office/officeart/2005/8/layout/orgChart1"/>
    <dgm:cxn modelId="{DFB0186F-613F-46DD-8B7A-F695F7E97AF8}" type="presParOf" srcId="{AA12AAD9-C40B-409A-9F5F-04034AD26A6B}" destId="{42AE340D-0850-4E60-A0F4-19AEB787F6DD}" srcOrd="1" destOrd="0" presId="urn:microsoft.com/office/officeart/2005/8/layout/orgChart1"/>
    <dgm:cxn modelId="{59003FF5-5225-4AFB-8710-403DF452E539}" type="presParOf" srcId="{20F3A2D4-31C4-42B4-9535-A82271B95BAB}" destId="{13092D05-53C2-4345-AD0A-52921A5B3D93}" srcOrd="1" destOrd="0" presId="urn:microsoft.com/office/officeart/2005/8/layout/orgChart1"/>
    <dgm:cxn modelId="{E9AC96B8-A8CE-428B-9BBD-5977B6481987}" type="presParOf" srcId="{20F3A2D4-31C4-42B4-9535-A82271B95BAB}" destId="{E2CBD701-B532-4C3B-814E-376B6E45D560}" srcOrd="2" destOrd="0" presId="urn:microsoft.com/office/officeart/2005/8/layout/orgChart1"/>
    <dgm:cxn modelId="{BF3E572C-7CF6-475D-98C4-96F27189BE37}" type="presParOf" srcId="{4EAA9DE2-7AED-48C0-AA5C-FE51E7B0D5C2}" destId="{AE155100-EAF8-4181-9622-0B2F9D3F95A9}" srcOrd="16" destOrd="0" presId="urn:microsoft.com/office/officeart/2005/8/layout/orgChart1"/>
    <dgm:cxn modelId="{66F27CE9-48DB-411E-A8EC-8814179973F2}" type="presParOf" srcId="{4EAA9DE2-7AED-48C0-AA5C-FE51E7B0D5C2}" destId="{CB19F05D-BD6F-4B36-9683-24F367E56E96}" srcOrd="17" destOrd="0" presId="urn:microsoft.com/office/officeart/2005/8/layout/orgChart1"/>
    <dgm:cxn modelId="{5569C373-9507-41C0-84F6-2353772CA0DC}" type="presParOf" srcId="{CB19F05D-BD6F-4B36-9683-24F367E56E96}" destId="{8D5CD516-FC78-4125-B196-C8DC89996EDF}" srcOrd="0" destOrd="0" presId="urn:microsoft.com/office/officeart/2005/8/layout/orgChart1"/>
    <dgm:cxn modelId="{7D5E880B-67E6-48B7-A84F-C86DA2E4763F}" type="presParOf" srcId="{8D5CD516-FC78-4125-B196-C8DC89996EDF}" destId="{3A738C0F-734D-4BBE-9DBD-A14841B1A75E}" srcOrd="0" destOrd="0" presId="urn:microsoft.com/office/officeart/2005/8/layout/orgChart1"/>
    <dgm:cxn modelId="{63314F68-AAA0-4616-9AA6-4D806AEDA518}" type="presParOf" srcId="{8D5CD516-FC78-4125-B196-C8DC89996EDF}" destId="{0638453E-52C2-44E1-BFF1-8277AFB61485}" srcOrd="1" destOrd="0" presId="urn:microsoft.com/office/officeart/2005/8/layout/orgChart1"/>
    <dgm:cxn modelId="{09DA63FD-3A60-4F24-B0F7-17F3FCF2FF16}" type="presParOf" srcId="{CB19F05D-BD6F-4B36-9683-24F367E56E96}" destId="{23C16067-D45D-42C4-A0EC-E1A0BBFE2199}" srcOrd="1" destOrd="0" presId="urn:microsoft.com/office/officeart/2005/8/layout/orgChart1"/>
    <dgm:cxn modelId="{42640544-1050-4394-BE46-D8051BE8875D}" type="presParOf" srcId="{CB19F05D-BD6F-4B36-9683-24F367E56E96}" destId="{32A74104-9F54-43A5-ABA6-76453775F0B8}" srcOrd="2" destOrd="0" presId="urn:microsoft.com/office/officeart/2005/8/layout/orgChart1"/>
    <dgm:cxn modelId="{E4544BD1-8449-4D41-A09F-B36A2B5B1A68}" type="presParOf" srcId="{CADA7D07-1280-4D37-A7F5-59E89ABBF73D}" destId="{6DC82429-7178-4D3D-849F-C998CC3DA387}" srcOrd="2" destOrd="0" presId="urn:microsoft.com/office/officeart/2005/8/layout/orgChart1"/>
    <dgm:cxn modelId="{7D18C198-8797-407A-8274-B573EF7B56A6}" type="presParOf" srcId="{6DC82429-7178-4D3D-849F-C998CC3DA387}" destId="{3C6D1D8D-5DDA-4FF9-B5F6-936437084A82}" srcOrd="0" destOrd="0" presId="urn:microsoft.com/office/officeart/2005/8/layout/orgChart1"/>
    <dgm:cxn modelId="{2F2D5016-C75A-49FF-B578-60156F0B5BC1}" type="presParOf" srcId="{6DC82429-7178-4D3D-849F-C998CC3DA387}" destId="{12F9EFC9-842E-45F3-83B7-9E14F7494D81}" srcOrd="1" destOrd="0" presId="urn:microsoft.com/office/officeart/2005/8/layout/orgChart1"/>
    <dgm:cxn modelId="{EB4FE877-302C-4A1A-9822-5435157F7973}" type="presParOf" srcId="{12F9EFC9-842E-45F3-83B7-9E14F7494D81}" destId="{33E7B174-98E2-48AA-9005-C0C4BD75D6E2}" srcOrd="0" destOrd="0" presId="urn:microsoft.com/office/officeart/2005/8/layout/orgChart1"/>
    <dgm:cxn modelId="{2404ABF0-B7FA-4650-89B5-04C0F96DE1D3}" type="presParOf" srcId="{33E7B174-98E2-48AA-9005-C0C4BD75D6E2}" destId="{D19B941C-CD0E-4EF6-8278-B39897CEDB80}" srcOrd="0" destOrd="0" presId="urn:microsoft.com/office/officeart/2005/8/layout/orgChart1"/>
    <dgm:cxn modelId="{71B44D53-77B3-41A2-A43B-455DDC449BC0}" type="presParOf" srcId="{33E7B174-98E2-48AA-9005-C0C4BD75D6E2}" destId="{C96DE4E1-7AF3-4A90-858C-1BDF4B06104B}" srcOrd="1" destOrd="0" presId="urn:microsoft.com/office/officeart/2005/8/layout/orgChart1"/>
    <dgm:cxn modelId="{2B9D2AC2-65BC-4F41-976F-D5331D662AF3}" type="presParOf" srcId="{12F9EFC9-842E-45F3-83B7-9E14F7494D81}" destId="{A99538E9-2BA2-45F2-BE93-32FD18D0451E}" srcOrd="1" destOrd="0" presId="urn:microsoft.com/office/officeart/2005/8/layout/orgChart1"/>
    <dgm:cxn modelId="{4B5F9A12-9BEF-4DEF-A7B5-DFB6D946F9C5}" type="presParOf" srcId="{12F9EFC9-842E-45F3-83B7-9E14F7494D81}" destId="{90507251-9B1F-45A8-B806-64197EF84703}" srcOrd="2" destOrd="0" presId="urn:microsoft.com/office/officeart/2005/8/layout/orgChart1"/>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A6F5F92-25E1-4CFE-99DA-F3B44E7D0CE0}" type="doc">
      <dgm:prSet loTypeId="urn:microsoft.com/office/officeart/2008/layout/HorizontalMultiLevelHierarchy" loCatId="hierarchy" qsTypeId="urn:microsoft.com/office/officeart/2005/8/quickstyle/simple1" qsCatId="simple" csTypeId="urn:microsoft.com/office/officeart/2005/8/colors/accent1_2" csCatId="accent1" phldr="1"/>
      <dgm:spPr/>
      <dgm:t>
        <a:bodyPr/>
        <a:lstStyle/>
        <a:p>
          <a:endParaRPr lang="en-US"/>
        </a:p>
      </dgm:t>
    </dgm:pt>
    <dgm:pt modelId="{13522A6C-7313-4F43-8D7B-C4D63EE179C7}">
      <dgm:prSet phldrT="[Text]"/>
      <dgm:spPr>
        <a:solidFill>
          <a:schemeClr val="accent1"/>
        </a:solidFill>
      </dgm:spPr>
      <dgm:t>
        <a:bodyPr/>
        <a:lstStyle/>
        <a:p>
          <a:r>
            <a:rPr lang="en-US" dirty="0"/>
            <a:t>Workshop</a:t>
          </a:r>
        </a:p>
      </dgm:t>
    </dgm:pt>
    <dgm:pt modelId="{31404F9D-4F50-4758-B7B6-76A24740B2AC}" type="parTrans" cxnId="{AB2017A4-79B9-44DE-B6E2-AD79EAFCE6AC}">
      <dgm:prSet/>
      <dgm:spPr/>
      <dgm:t>
        <a:bodyPr/>
        <a:lstStyle/>
        <a:p>
          <a:endParaRPr lang="en-US"/>
        </a:p>
      </dgm:t>
    </dgm:pt>
    <dgm:pt modelId="{9ABE12E5-BE05-41BC-BF19-89A072324577}" type="sibTrans" cxnId="{AB2017A4-79B9-44DE-B6E2-AD79EAFCE6AC}">
      <dgm:prSet/>
      <dgm:spPr/>
      <dgm:t>
        <a:bodyPr/>
        <a:lstStyle/>
        <a:p>
          <a:endParaRPr lang="en-US"/>
        </a:p>
      </dgm:t>
    </dgm:pt>
    <dgm:pt modelId="{5AA55927-BFFF-48F1-B584-C35B6D228A3A}">
      <dgm:prSet/>
      <dgm:spPr>
        <a:solidFill>
          <a:schemeClr val="accent1"/>
        </a:solidFill>
      </dgm:spPr>
      <dgm:t>
        <a:bodyPr/>
        <a:lstStyle/>
        <a:p>
          <a:r>
            <a:rPr lang="en-US" dirty="0"/>
            <a:t>Brainstorming</a:t>
          </a:r>
        </a:p>
      </dgm:t>
    </dgm:pt>
    <dgm:pt modelId="{06630700-BF6B-46AA-A4E7-3978BE763B90}" type="parTrans" cxnId="{67C2C3BD-A713-4810-8940-45683F64DE78}">
      <dgm:prSet/>
      <dgm:spPr/>
      <dgm:t>
        <a:bodyPr/>
        <a:lstStyle/>
        <a:p>
          <a:endParaRPr lang="en-US"/>
        </a:p>
      </dgm:t>
    </dgm:pt>
    <dgm:pt modelId="{5434FD41-2C0A-4EB9-87A9-FEE9D6106209}" type="sibTrans" cxnId="{67C2C3BD-A713-4810-8940-45683F64DE78}">
      <dgm:prSet/>
      <dgm:spPr/>
      <dgm:t>
        <a:bodyPr/>
        <a:lstStyle/>
        <a:p>
          <a:endParaRPr lang="en-US"/>
        </a:p>
      </dgm:t>
    </dgm:pt>
    <dgm:pt modelId="{10F0EF21-7C33-428B-ABD0-49A075F07821}">
      <dgm:prSet/>
      <dgm:spPr>
        <a:solidFill>
          <a:schemeClr val="accent1"/>
        </a:solidFill>
      </dgm:spPr>
      <dgm:t>
        <a:bodyPr/>
        <a:lstStyle/>
        <a:p>
          <a:r>
            <a:rPr lang="en-US" dirty="0"/>
            <a:t>Decision logic table</a:t>
          </a:r>
        </a:p>
      </dgm:t>
    </dgm:pt>
    <dgm:pt modelId="{AFA4FB28-4694-4A80-AEB0-EE957698D1AE}" type="parTrans" cxnId="{DBA04730-A6F2-4A4B-94EA-419C4859E4E6}">
      <dgm:prSet/>
      <dgm:spPr/>
      <dgm:t>
        <a:bodyPr/>
        <a:lstStyle/>
        <a:p>
          <a:endParaRPr lang="en-US"/>
        </a:p>
      </dgm:t>
    </dgm:pt>
    <dgm:pt modelId="{F2E3362B-B43A-4088-941E-A0B06A6C3E17}" type="sibTrans" cxnId="{DBA04730-A6F2-4A4B-94EA-419C4859E4E6}">
      <dgm:prSet/>
      <dgm:spPr/>
      <dgm:t>
        <a:bodyPr/>
        <a:lstStyle/>
        <a:p>
          <a:endParaRPr lang="en-US"/>
        </a:p>
      </dgm:t>
    </dgm:pt>
    <dgm:pt modelId="{16256942-7104-4312-9B2B-AC64F0309193}">
      <dgm:prSet/>
      <dgm:spPr>
        <a:solidFill>
          <a:schemeClr val="accent1"/>
        </a:solidFill>
      </dgm:spPr>
      <dgm:t>
        <a:bodyPr/>
        <a:lstStyle/>
        <a:p>
          <a:r>
            <a:rPr lang="en-US" dirty="0"/>
            <a:t>RACI charting</a:t>
          </a:r>
        </a:p>
      </dgm:t>
    </dgm:pt>
    <dgm:pt modelId="{5EAD899C-1220-42B0-BDE0-46EFE066EA77}" type="parTrans" cxnId="{B312846D-1697-48E2-80B9-8CDFB4B70C3B}">
      <dgm:prSet/>
      <dgm:spPr/>
      <dgm:t>
        <a:bodyPr/>
        <a:lstStyle/>
        <a:p>
          <a:endParaRPr lang="en-US"/>
        </a:p>
      </dgm:t>
    </dgm:pt>
    <dgm:pt modelId="{98F80D21-3030-47CF-AAE3-A3458F5403FA}" type="sibTrans" cxnId="{B312846D-1697-48E2-80B9-8CDFB4B70C3B}">
      <dgm:prSet/>
      <dgm:spPr/>
      <dgm:t>
        <a:bodyPr/>
        <a:lstStyle/>
        <a:p>
          <a:endParaRPr lang="en-US"/>
        </a:p>
      </dgm:t>
    </dgm:pt>
    <dgm:pt modelId="{CB79BDF5-5F14-4DE0-88A0-59E591CF8440}">
      <dgm:prSet phldrT="[Text]"/>
      <dgm:spPr/>
      <dgm:t>
        <a:bodyPr/>
        <a:lstStyle/>
        <a:p>
          <a:r>
            <a:rPr lang="en-US" dirty="0"/>
            <a:t>Project requirements definition</a:t>
          </a:r>
        </a:p>
      </dgm:t>
    </dgm:pt>
    <dgm:pt modelId="{B071C4B7-9D5E-4895-AD45-46FDC61699C5}" type="sibTrans" cxnId="{93C07FDF-606C-47EC-9C87-7338FE515C96}">
      <dgm:prSet/>
      <dgm:spPr/>
      <dgm:t>
        <a:bodyPr/>
        <a:lstStyle/>
        <a:p>
          <a:endParaRPr lang="en-US"/>
        </a:p>
      </dgm:t>
    </dgm:pt>
    <dgm:pt modelId="{B42A0A5D-B3B6-4836-9E90-D2837D03EDE5}" type="parTrans" cxnId="{93C07FDF-606C-47EC-9C87-7338FE515C96}">
      <dgm:prSet/>
      <dgm:spPr/>
      <dgm:t>
        <a:bodyPr/>
        <a:lstStyle/>
        <a:p>
          <a:endParaRPr lang="en-US"/>
        </a:p>
      </dgm:t>
    </dgm:pt>
    <dgm:pt modelId="{FF9EFEC9-4EBB-498A-AC25-FC0958D86674}" type="pres">
      <dgm:prSet presAssocID="{FA6F5F92-25E1-4CFE-99DA-F3B44E7D0CE0}" presName="Name0" presStyleCnt="0">
        <dgm:presLayoutVars>
          <dgm:chPref val="1"/>
          <dgm:dir/>
          <dgm:animOne val="branch"/>
          <dgm:animLvl val="lvl"/>
          <dgm:resizeHandles val="exact"/>
        </dgm:presLayoutVars>
      </dgm:prSet>
      <dgm:spPr/>
    </dgm:pt>
    <dgm:pt modelId="{C1E191B6-A705-4F10-9653-86E90DA90256}" type="pres">
      <dgm:prSet presAssocID="{CB79BDF5-5F14-4DE0-88A0-59E591CF8440}" presName="root1" presStyleCnt="0"/>
      <dgm:spPr/>
    </dgm:pt>
    <dgm:pt modelId="{357A6B09-DADA-4F32-B1F3-9F8F0CC9B4E3}" type="pres">
      <dgm:prSet presAssocID="{CB79BDF5-5F14-4DE0-88A0-59E591CF8440}" presName="LevelOneTextNode" presStyleLbl="node0" presStyleIdx="0" presStyleCnt="1" custAng="0" custFlipVert="1" custScaleX="100514" custScaleY="82359" custLinFactX="-182775" custLinFactNeighborX="-200000" custLinFactNeighborY="-21290">
        <dgm:presLayoutVars>
          <dgm:chPref val="3"/>
        </dgm:presLayoutVars>
      </dgm:prSet>
      <dgm:spPr/>
    </dgm:pt>
    <dgm:pt modelId="{16DEACDA-4437-4C3B-A147-CE5DDD68DB73}" type="pres">
      <dgm:prSet presAssocID="{CB79BDF5-5F14-4DE0-88A0-59E591CF8440}" presName="level2hierChild" presStyleCnt="0"/>
      <dgm:spPr/>
    </dgm:pt>
    <dgm:pt modelId="{2ADBE416-4CC7-433D-8D51-1DD852FDA18D}" type="pres">
      <dgm:prSet presAssocID="{31404F9D-4F50-4758-B7B6-76A24740B2AC}" presName="conn2-1" presStyleLbl="parChTrans1D2" presStyleIdx="0" presStyleCnt="4"/>
      <dgm:spPr/>
    </dgm:pt>
    <dgm:pt modelId="{ED7AAD89-F05B-4EC0-A8BD-D93BF9B2210B}" type="pres">
      <dgm:prSet presAssocID="{31404F9D-4F50-4758-B7B6-76A24740B2AC}" presName="connTx" presStyleLbl="parChTrans1D2" presStyleIdx="0" presStyleCnt="4"/>
      <dgm:spPr/>
    </dgm:pt>
    <dgm:pt modelId="{AE067A10-45DE-4F14-AB52-BC8EAD30F3D4}" type="pres">
      <dgm:prSet presAssocID="{13522A6C-7313-4F43-8D7B-C4D63EE179C7}" presName="root2" presStyleCnt="0"/>
      <dgm:spPr/>
    </dgm:pt>
    <dgm:pt modelId="{2673E711-3E06-477E-A0E9-9CBA6D514B9B}" type="pres">
      <dgm:prSet presAssocID="{13522A6C-7313-4F43-8D7B-C4D63EE179C7}" presName="LevelTwoTextNode" presStyleLbl="node2" presStyleIdx="0" presStyleCnt="4">
        <dgm:presLayoutVars>
          <dgm:chPref val="3"/>
        </dgm:presLayoutVars>
      </dgm:prSet>
      <dgm:spPr/>
    </dgm:pt>
    <dgm:pt modelId="{9965414A-4AA1-4D89-8750-EC977D5EE8C5}" type="pres">
      <dgm:prSet presAssocID="{13522A6C-7313-4F43-8D7B-C4D63EE179C7}" presName="level3hierChild" presStyleCnt="0"/>
      <dgm:spPr/>
    </dgm:pt>
    <dgm:pt modelId="{A5BD808A-8BD0-4DFB-88C1-92D73E9EC5A3}" type="pres">
      <dgm:prSet presAssocID="{06630700-BF6B-46AA-A4E7-3978BE763B90}" presName="conn2-1" presStyleLbl="parChTrans1D2" presStyleIdx="1" presStyleCnt="4" custFlipVert="1" custScaleX="2000000" custScaleY="314579"/>
      <dgm:spPr/>
    </dgm:pt>
    <dgm:pt modelId="{95FC6741-39F1-4D6F-BBDE-50EF4561501D}" type="pres">
      <dgm:prSet presAssocID="{06630700-BF6B-46AA-A4E7-3978BE763B90}" presName="connTx" presStyleLbl="parChTrans1D2" presStyleIdx="1" presStyleCnt="4"/>
      <dgm:spPr/>
    </dgm:pt>
    <dgm:pt modelId="{B3A259BC-203B-49CA-97AE-F7BBFA459438}" type="pres">
      <dgm:prSet presAssocID="{5AA55927-BFFF-48F1-B584-C35B6D228A3A}" presName="root2" presStyleCnt="0"/>
      <dgm:spPr/>
    </dgm:pt>
    <dgm:pt modelId="{CFD639B2-40FF-4DE4-A722-7ABEAF82B1AC}" type="pres">
      <dgm:prSet presAssocID="{5AA55927-BFFF-48F1-B584-C35B6D228A3A}" presName="LevelTwoTextNode" presStyleLbl="node2" presStyleIdx="1" presStyleCnt="4">
        <dgm:presLayoutVars>
          <dgm:chPref val="3"/>
        </dgm:presLayoutVars>
      </dgm:prSet>
      <dgm:spPr/>
    </dgm:pt>
    <dgm:pt modelId="{210FFF3F-B51E-4F99-A936-593B36C01A76}" type="pres">
      <dgm:prSet presAssocID="{5AA55927-BFFF-48F1-B584-C35B6D228A3A}" presName="level3hierChild" presStyleCnt="0"/>
      <dgm:spPr/>
    </dgm:pt>
    <dgm:pt modelId="{808A0F29-C33E-40D7-8FFB-5CF29D11D53C}" type="pres">
      <dgm:prSet presAssocID="{AFA4FB28-4694-4A80-AEB0-EE957698D1AE}" presName="conn2-1" presStyleLbl="parChTrans1D2" presStyleIdx="2" presStyleCnt="4"/>
      <dgm:spPr/>
    </dgm:pt>
    <dgm:pt modelId="{FD83F274-8D6B-429E-9C08-2436E3B3D108}" type="pres">
      <dgm:prSet presAssocID="{AFA4FB28-4694-4A80-AEB0-EE957698D1AE}" presName="connTx" presStyleLbl="parChTrans1D2" presStyleIdx="2" presStyleCnt="4"/>
      <dgm:spPr/>
    </dgm:pt>
    <dgm:pt modelId="{A31F17B6-D428-4795-8123-7CAFEFC0D8D4}" type="pres">
      <dgm:prSet presAssocID="{10F0EF21-7C33-428B-ABD0-49A075F07821}" presName="root2" presStyleCnt="0"/>
      <dgm:spPr/>
    </dgm:pt>
    <dgm:pt modelId="{E157BC46-7C61-47DA-8078-B4FA47715A1F}" type="pres">
      <dgm:prSet presAssocID="{10F0EF21-7C33-428B-ABD0-49A075F07821}" presName="LevelTwoTextNode" presStyleLbl="node2" presStyleIdx="2" presStyleCnt="4">
        <dgm:presLayoutVars>
          <dgm:chPref val="3"/>
        </dgm:presLayoutVars>
      </dgm:prSet>
      <dgm:spPr/>
    </dgm:pt>
    <dgm:pt modelId="{1BF9FF2B-7F79-4943-A5AD-184F6913011C}" type="pres">
      <dgm:prSet presAssocID="{10F0EF21-7C33-428B-ABD0-49A075F07821}" presName="level3hierChild" presStyleCnt="0"/>
      <dgm:spPr/>
    </dgm:pt>
    <dgm:pt modelId="{7A4A2F7F-B4BE-40CF-85A0-5F8B496905FB}" type="pres">
      <dgm:prSet presAssocID="{5EAD899C-1220-42B0-BDE0-46EFE066EA77}" presName="conn2-1" presStyleLbl="parChTrans1D2" presStyleIdx="3" presStyleCnt="4"/>
      <dgm:spPr/>
    </dgm:pt>
    <dgm:pt modelId="{43DAE4AC-C0F3-40A1-8DF7-EE7616AAF2F1}" type="pres">
      <dgm:prSet presAssocID="{5EAD899C-1220-42B0-BDE0-46EFE066EA77}" presName="connTx" presStyleLbl="parChTrans1D2" presStyleIdx="3" presStyleCnt="4"/>
      <dgm:spPr/>
    </dgm:pt>
    <dgm:pt modelId="{AD3E5B9C-DD05-4BCF-8A28-CA39A3AB619D}" type="pres">
      <dgm:prSet presAssocID="{16256942-7104-4312-9B2B-AC64F0309193}" presName="root2" presStyleCnt="0"/>
      <dgm:spPr/>
    </dgm:pt>
    <dgm:pt modelId="{302734C9-B75D-459A-858E-4ACD2AB18741}" type="pres">
      <dgm:prSet presAssocID="{16256942-7104-4312-9B2B-AC64F0309193}" presName="LevelTwoTextNode" presStyleLbl="node2" presStyleIdx="3" presStyleCnt="4">
        <dgm:presLayoutVars>
          <dgm:chPref val="3"/>
        </dgm:presLayoutVars>
      </dgm:prSet>
      <dgm:spPr/>
    </dgm:pt>
    <dgm:pt modelId="{5F7DB0B3-C8C5-4892-A00E-C01A9B607A69}" type="pres">
      <dgm:prSet presAssocID="{16256942-7104-4312-9B2B-AC64F0309193}" presName="level3hierChild" presStyleCnt="0"/>
      <dgm:spPr/>
    </dgm:pt>
  </dgm:ptLst>
  <dgm:cxnLst>
    <dgm:cxn modelId="{F4ED2D17-B790-4D3C-857F-3601E9DCE885}" type="presOf" srcId="{5EAD899C-1220-42B0-BDE0-46EFE066EA77}" destId="{43DAE4AC-C0F3-40A1-8DF7-EE7616AAF2F1}" srcOrd="1" destOrd="0" presId="urn:microsoft.com/office/officeart/2008/layout/HorizontalMultiLevelHierarchy"/>
    <dgm:cxn modelId="{1E16661D-C8D1-48BC-8CF5-22E2F1F5EE4C}" type="presOf" srcId="{5EAD899C-1220-42B0-BDE0-46EFE066EA77}" destId="{7A4A2F7F-B4BE-40CF-85A0-5F8B496905FB}" srcOrd="0" destOrd="0" presId="urn:microsoft.com/office/officeart/2008/layout/HorizontalMultiLevelHierarchy"/>
    <dgm:cxn modelId="{2B8A4124-1D1D-46B2-BF05-4BDBB2B6E3DE}" type="presOf" srcId="{16256942-7104-4312-9B2B-AC64F0309193}" destId="{302734C9-B75D-459A-858E-4ACD2AB18741}" srcOrd="0" destOrd="0" presId="urn:microsoft.com/office/officeart/2008/layout/HorizontalMultiLevelHierarchy"/>
    <dgm:cxn modelId="{DBA04730-A6F2-4A4B-94EA-419C4859E4E6}" srcId="{CB79BDF5-5F14-4DE0-88A0-59E591CF8440}" destId="{10F0EF21-7C33-428B-ABD0-49A075F07821}" srcOrd="2" destOrd="0" parTransId="{AFA4FB28-4694-4A80-AEB0-EE957698D1AE}" sibTransId="{F2E3362B-B43A-4088-941E-A0B06A6C3E17}"/>
    <dgm:cxn modelId="{8BE52461-605F-49ED-8FCF-0F7EC9E28EF4}" type="presOf" srcId="{31404F9D-4F50-4758-B7B6-76A24740B2AC}" destId="{ED7AAD89-F05B-4EC0-A8BD-D93BF9B2210B}" srcOrd="1" destOrd="0" presId="urn:microsoft.com/office/officeart/2008/layout/HorizontalMultiLevelHierarchy"/>
    <dgm:cxn modelId="{B312846D-1697-48E2-80B9-8CDFB4B70C3B}" srcId="{CB79BDF5-5F14-4DE0-88A0-59E591CF8440}" destId="{16256942-7104-4312-9B2B-AC64F0309193}" srcOrd="3" destOrd="0" parTransId="{5EAD899C-1220-42B0-BDE0-46EFE066EA77}" sibTransId="{98F80D21-3030-47CF-AAE3-A3458F5403FA}"/>
    <dgm:cxn modelId="{07E2206E-7847-4A39-8C08-558524B835F3}" type="presOf" srcId="{06630700-BF6B-46AA-A4E7-3978BE763B90}" destId="{A5BD808A-8BD0-4DFB-88C1-92D73E9EC5A3}" srcOrd="0" destOrd="0" presId="urn:microsoft.com/office/officeart/2008/layout/HorizontalMultiLevelHierarchy"/>
    <dgm:cxn modelId="{64239383-0F1E-41BC-9C85-19739C13FDBE}" type="presOf" srcId="{AFA4FB28-4694-4A80-AEB0-EE957698D1AE}" destId="{808A0F29-C33E-40D7-8FFB-5CF29D11D53C}" srcOrd="0" destOrd="0" presId="urn:microsoft.com/office/officeart/2008/layout/HorizontalMultiLevelHierarchy"/>
    <dgm:cxn modelId="{AB2017A4-79B9-44DE-B6E2-AD79EAFCE6AC}" srcId="{CB79BDF5-5F14-4DE0-88A0-59E591CF8440}" destId="{13522A6C-7313-4F43-8D7B-C4D63EE179C7}" srcOrd="0" destOrd="0" parTransId="{31404F9D-4F50-4758-B7B6-76A24740B2AC}" sibTransId="{9ABE12E5-BE05-41BC-BF19-89A072324577}"/>
    <dgm:cxn modelId="{67C2C3BD-A713-4810-8940-45683F64DE78}" srcId="{CB79BDF5-5F14-4DE0-88A0-59E591CF8440}" destId="{5AA55927-BFFF-48F1-B584-C35B6D228A3A}" srcOrd="1" destOrd="0" parTransId="{06630700-BF6B-46AA-A4E7-3978BE763B90}" sibTransId="{5434FD41-2C0A-4EB9-87A9-FEE9D6106209}"/>
    <dgm:cxn modelId="{D0EC0CC1-07C7-41F4-B2C1-A24642A93509}" type="presOf" srcId="{AFA4FB28-4694-4A80-AEB0-EE957698D1AE}" destId="{FD83F274-8D6B-429E-9C08-2436E3B3D108}" srcOrd="1" destOrd="0" presId="urn:microsoft.com/office/officeart/2008/layout/HorizontalMultiLevelHierarchy"/>
    <dgm:cxn modelId="{9FC171CC-C8D4-4A5C-AB15-4608418F7232}" type="presOf" srcId="{13522A6C-7313-4F43-8D7B-C4D63EE179C7}" destId="{2673E711-3E06-477E-A0E9-9CBA6D514B9B}" srcOrd="0" destOrd="0" presId="urn:microsoft.com/office/officeart/2008/layout/HorizontalMultiLevelHierarchy"/>
    <dgm:cxn modelId="{E4A368D5-BFB1-4585-B8C4-D6BA9D090432}" type="presOf" srcId="{06630700-BF6B-46AA-A4E7-3978BE763B90}" destId="{95FC6741-39F1-4D6F-BBDE-50EF4561501D}" srcOrd="1" destOrd="0" presId="urn:microsoft.com/office/officeart/2008/layout/HorizontalMultiLevelHierarchy"/>
    <dgm:cxn modelId="{02F903D7-FF96-4A38-805B-9F3C9BA2E839}" type="presOf" srcId="{5AA55927-BFFF-48F1-B584-C35B6D228A3A}" destId="{CFD639B2-40FF-4DE4-A722-7ABEAF82B1AC}" srcOrd="0" destOrd="0" presId="urn:microsoft.com/office/officeart/2008/layout/HorizontalMultiLevelHierarchy"/>
    <dgm:cxn modelId="{93C07FDF-606C-47EC-9C87-7338FE515C96}" srcId="{FA6F5F92-25E1-4CFE-99DA-F3B44E7D0CE0}" destId="{CB79BDF5-5F14-4DE0-88A0-59E591CF8440}" srcOrd="0" destOrd="0" parTransId="{B42A0A5D-B3B6-4836-9E90-D2837D03EDE5}" sibTransId="{B071C4B7-9D5E-4895-AD45-46FDC61699C5}"/>
    <dgm:cxn modelId="{E5E934E2-B35A-41EB-A492-42B28647A14F}" type="presOf" srcId="{FA6F5F92-25E1-4CFE-99DA-F3B44E7D0CE0}" destId="{FF9EFEC9-4EBB-498A-AC25-FC0958D86674}" srcOrd="0" destOrd="0" presId="urn:microsoft.com/office/officeart/2008/layout/HorizontalMultiLevelHierarchy"/>
    <dgm:cxn modelId="{06647EEC-59D3-4479-8079-7C6D299F2B3C}" type="presOf" srcId="{10F0EF21-7C33-428B-ABD0-49A075F07821}" destId="{E157BC46-7C61-47DA-8078-B4FA47715A1F}" srcOrd="0" destOrd="0" presId="urn:microsoft.com/office/officeart/2008/layout/HorizontalMultiLevelHierarchy"/>
    <dgm:cxn modelId="{1E93A9FA-0CD9-4FF2-AAF6-85554C834E06}" type="presOf" srcId="{31404F9D-4F50-4758-B7B6-76A24740B2AC}" destId="{2ADBE416-4CC7-433D-8D51-1DD852FDA18D}" srcOrd="0" destOrd="0" presId="urn:microsoft.com/office/officeart/2008/layout/HorizontalMultiLevelHierarchy"/>
    <dgm:cxn modelId="{30FC55FB-F9AF-4DE5-BC15-483BC2FE5536}" type="presOf" srcId="{CB79BDF5-5F14-4DE0-88A0-59E591CF8440}" destId="{357A6B09-DADA-4F32-B1F3-9F8F0CC9B4E3}" srcOrd="0" destOrd="0" presId="urn:microsoft.com/office/officeart/2008/layout/HorizontalMultiLevelHierarchy"/>
    <dgm:cxn modelId="{60233021-0F7E-4DD8-81CA-46D879A4BB9C}" type="presParOf" srcId="{FF9EFEC9-4EBB-498A-AC25-FC0958D86674}" destId="{C1E191B6-A705-4F10-9653-86E90DA90256}" srcOrd="0" destOrd="0" presId="urn:microsoft.com/office/officeart/2008/layout/HorizontalMultiLevelHierarchy"/>
    <dgm:cxn modelId="{0B11FDD9-F22E-4E02-8584-BA99747D51A9}" type="presParOf" srcId="{C1E191B6-A705-4F10-9653-86E90DA90256}" destId="{357A6B09-DADA-4F32-B1F3-9F8F0CC9B4E3}" srcOrd="0" destOrd="0" presId="urn:microsoft.com/office/officeart/2008/layout/HorizontalMultiLevelHierarchy"/>
    <dgm:cxn modelId="{E1A280A7-A7AB-4547-BC00-0470B89F6265}" type="presParOf" srcId="{C1E191B6-A705-4F10-9653-86E90DA90256}" destId="{16DEACDA-4437-4C3B-A147-CE5DDD68DB73}" srcOrd="1" destOrd="0" presId="urn:microsoft.com/office/officeart/2008/layout/HorizontalMultiLevelHierarchy"/>
    <dgm:cxn modelId="{8DD0DB9C-6AAE-4786-8B17-F7A0F3B3D1A4}" type="presParOf" srcId="{16DEACDA-4437-4C3B-A147-CE5DDD68DB73}" destId="{2ADBE416-4CC7-433D-8D51-1DD852FDA18D}" srcOrd="0" destOrd="0" presId="urn:microsoft.com/office/officeart/2008/layout/HorizontalMultiLevelHierarchy"/>
    <dgm:cxn modelId="{5A0DB7DE-891A-4772-949C-F553E7B10139}" type="presParOf" srcId="{2ADBE416-4CC7-433D-8D51-1DD852FDA18D}" destId="{ED7AAD89-F05B-4EC0-A8BD-D93BF9B2210B}" srcOrd="0" destOrd="0" presId="urn:microsoft.com/office/officeart/2008/layout/HorizontalMultiLevelHierarchy"/>
    <dgm:cxn modelId="{9668B9C3-4BAB-466C-B031-2E516CE0300D}" type="presParOf" srcId="{16DEACDA-4437-4C3B-A147-CE5DDD68DB73}" destId="{AE067A10-45DE-4F14-AB52-BC8EAD30F3D4}" srcOrd="1" destOrd="0" presId="urn:microsoft.com/office/officeart/2008/layout/HorizontalMultiLevelHierarchy"/>
    <dgm:cxn modelId="{7FD3824F-D63F-484E-B82F-00D4BCE52856}" type="presParOf" srcId="{AE067A10-45DE-4F14-AB52-BC8EAD30F3D4}" destId="{2673E711-3E06-477E-A0E9-9CBA6D514B9B}" srcOrd="0" destOrd="0" presId="urn:microsoft.com/office/officeart/2008/layout/HorizontalMultiLevelHierarchy"/>
    <dgm:cxn modelId="{E3C8A9D2-2F44-4C4B-B3B3-442B84448839}" type="presParOf" srcId="{AE067A10-45DE-4F14-AB52-BC8EAD30F3D4}" destId="{9965414A-4AA1-4D89-8750-EC977D5EE8C5}" srcOrd="1" destOrd="0" presId="urn:microsoft.com/office/officeart/2008/layout/HorizontalMultiLevelHierarchy"/>
    <dgm:cxn modelId="{3D4C7760-C42E-442C-BC02-0BDF9920CA5F}" type="presParOf" srcId="{16DEACDA-4437-4C3B-A147-CE5DDD68DB73}" destId="{A5BD808A-8BD0-4DFB-88C1-92D73E9EC5A3}" srcOrd="2" destOrd="0" presId="urn:microsoft.com/office/officeart/2008/layout/HorizontalMultiLevelHierarchy"/>
    <dgm:cxn modelId="{78A7497D-57EC-4CB4-922D-14C97981259E}" type="presParOf" srcId="{A5BD808A-8BD0-4DFB-88C1-92D73E9EC5A3}" destId="{95FC6741-39F1-4D6F-BBDE-50EF4561501D}" srcOrd="0" destOrd="0" presId="urn:microsoft.com/office/officeart/2008/layout/HorizontalMultiLevelHierarchy"/>
    <dgm:cxn modelId="{815EAA18-0F58-49A2-B0C7-CD24DC3CC709}" type="presParOf" srcId="{16DEACDA-4437-4C3B-A147-CE5DDD68DB73}" destId="{B3A259BC-203B-49CA-97AE-F7BBFA459438}" srcOrd="3" destOrd="0" presId="urn:microsoft.com/office/officeart/2008/layout/HorizontalMultiLevelHierarchy"/>
    <dgm:cxn modelId="{A018ADDA-8534-4634-9F48-899C2064229E}" type="presParOf" srcId="{B3A259BC-203B-49CA-97AE-F7BBFA459438}" destId="{CFD639B2-40FF-4DE4-A722-7ABEAF82B1AC}" srcOrd="0" destOrd="0" presId="urn:microsoft.com/office/officeart/2008/layout/HorizontalMultiLevelHierarchy"/>
    <dgm:cxn modelId="{92259C3D-2A15-479B-8A0E-47AE6158C863}" type="presParOf" srcId="{B3A259BC-203B-49CA-97AE-F7BBFA459438}" destId="{210FFF3F-B51E-4F99-A936-593B36C01A76}" srcOrd="1" destOrd="0" presId="urn:microsoft.com/office/officeart/2008/layout/HorizontalMultiLevelHierarchy"/>
    <dgm:cxn modelId="{8008D405-DCF2-4D57-B477-9F17518075D0}" type="presParOf" srcId="{16DEACDA-4437-4C3B-A147-CE5DDD68DB73}" destId="{808A0F29-C33E-40D7-8FFB-5CF29D11D53C}" srcOrd="4" destOrd="0" presId="urn:microsoft.com/office/officeart/2008/layout/HorizontalMultiLevelHierarchy"/>
    <dgm:cxn modelId="{4B139011-03AD-4220-973E-3E899BDFF61B}" type="presParOf" srcId="{808A0F29-C33E-40D7-8FFB-5CF29D11D53C}" destId="{FD83F274-8D6B-429E-9C08-2436E3B3D108}" srcOrd="0" destOrd="0" presId="urn:microsoft.com/office/officeart/2008/layout/HorizontalMultiLevelHierarchy"/>
    <dgm:cxn modelId="{0B9449BF-5F4B-4C0F-926B-74582BDD44FC}" type="presParOf" srcId="{16DEACDA-4437-4C3B-A147-CE5DDD68DB73}" destId="{A31F17B6-D428-4795-8123-7CAFEFC0D8D4}" srcOrd="5" destOrd="0" presId="urn:microsoft.com/office/officeart/2008/layout/HorizontalMultiLevelHierarchy"/>
    <dgm:cxn modelId="{BEB8D730-133A-467A-9385-AB09220B5B83}" type="presParOf" srcId="{A31F17B6-D428-4795-8123-7CAFEFC0D8D4}" destId="{E157BC46-7C61-47DA-8078-B4FA47715A1F}" srcOrd="0" destOrd="0" presId="urn:microsoft.com/office/officeart/2008/layout/HorizontalMultiLevelHierarchy"/>
    <dgm:cxn modelId="{9F4FD9F3-B7A2-43B4-956C-487DD084907D}" type="presParOf" srcId="{A31F17B6-D428-4795-8123-7CAFEFC0D8D4}" destId="{1BF9FF2B-7F79-4943-A5AD-184F6913011C}" srcOrd="1" destOrd="0" presId="urn:microsoft.com/office/officeart/2008/layout/HorizontalMultiLevelHierarchy"/>
    <dgm:cxn modelId="{F49E8AE3-73DE-4FA2-AB32-FAE82134F2D1}" type="presParOf" srcId="{16DEACDA-4437-4C3B-A147-CE5DDD68DB73}" destId="{7A4A2F7F-B4BE-40CF-85A0-5F8B496905FB}" srcOrd="6" destOrd="0" presId="urn:microsoft.com/office/officeart/2008/layout/HorizontalMultiLevelHierarchy"/>
    <dgm:cxn modelId="{73CCD9C4-ECCE-4300-950E-8459DE901DBB}" type="presParOf" srcId="{7A4A2F7F-B4BE-40CF-85A0-5F8B496905FB}" destId="{43DAE4AC-C0F3-40A1-8DF7-EE7616AAF2F1}" srcOrd="0" destOrd="0" presId="urn:microsoft.com/office/officeart/2008/layout/HorizontalMultiLevelHierarchy"/>
    <dgm:cxn modelId="{E900E122-70ED-4636-8CEE-59A799A05C52}" type="presParOf" srcId="{16DEACDA-4437-4C3B-A147-CE5DDD68DB73}" destId="{AD3E5B9C-DD05-4BCF-8A28-CA39A3AB619D}" srcOrd="7" destOrd="0" presId="urn:microsoft.com/office/officeart/2008/layout/HorizontalMultiLevelHierarchy"/>
    <dgm:cxn modelId="{3EAD560E-2D0F-4FBC-9670-41687047E65E}" type="presParOf" srcId="{AD3E5B9C-DD05-4BCF-8A28-CA39A3AB619D}" destId="{302734C9-B75D-459A-858E-4ACD2AB18741}" srcOrd="0" destOrd="0" presId="urn:microsoft.com/office/officeart/2008/layout/HorizontalMultiLevelHierarchy"/>
    <dgm:cxn modelId="{6180C03A-77A4-4A22-87C3-3199BBA72B9B}" type="presParOf" srcId="{AD3E5B9C-DD05-4BCF-8A28-CA39A3AB619D}" destId="{5F7DB0B3-C8C5-4892-A00E-C01A9B607A69}" srcOrd="1" destOrd="0" presId="urn:microsoft.com/office/officeart/2008/layout/HorizontalMultiLevelHierarchy"/>
  </dgm:cxnLst>
  <dgm:bg/>
  <dgm:whole/>
  <dgm:extLst>
    <a:ext uri="http://schemas.microsoft.com/office/drawing/2008/diagram">
      <dsp:dataModelExt xmlns:dsp="http://schemas.microsoft.com/office/drawing/2008/diagram" relId="rId15"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C6D1D8D-5DDA-4FF9-B5F6-936437084A82}">
      <dsp:nvSpPr>
        <dsp:cNvPr id="0" name=""/>
        <dsp:cNvSpPr/>
      </dsp:nvSpPr>
      <dsp:spPr>
        <a:xfrm>
          <a:off x="6097724" y="988388"/>
          <a:ext cx="91440" cy="468769"/>
        </a:xfrm>
        <a:custGeom>
          <a:avLst/>
          <a:gdLst/>
          <a:ahLst/>
          <a:cxnLst/>
          <a:rect l="0" t="0" r="0" b="0"/>
          <a:pathLst>
            <a:path>
              <a:moveTo>
                <a:pt x="45720" y="0"/>
              </a:moveTo>
              <a:lnTo>
                <a:pt x="121605" y="46876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E155100-EAF8-4181-9622-0B2F9D3F95A9}">
      <dsp:nvSpPr>
        <dsp:cNvPr id="0" name=""/>
        <dsp:cNvSpPr/>
      </dsp:nvSpPr>
      <dsp:spPr>
        <a:xfrm>
          <a:off x="6143444" y="988388"/>
          <a:ext cx="5405904" cy="1979985"/>
        </a:xfrm>
        <a:custGeom>
          <a:avLst/>
          <a:gdLst/>
          <a:ahLst/>
          <a:cxnLst/>
          <a:rect l="0" t="0" r="0" b="0"/>
          <a:pathLst>
            <a:path>
              <a:moveTo>
                <a:pt x="0" y="0"/>
              </a:moveTo>
              <a:lnTo>
                <a:pt x="0" y="1874280"/>
              </a:lnTo>
              <a:lnTo>
                <a:pt x="5405904" y="1874280"/>
              </a:lnTo>
              <a:lnTo>
                <a:pt x="5405904" y="197998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3B102D1-7E4B-4392-BA89-A03845B5379A}">
      <dsp:nvSpPr>
        <dsp:cNvPr id="0" name=""/>
        <dsp:cNvSpPr/>
      </dsp:nvSpPr>
      <dsp:spPr>
        <a:xfrm>
          <a:off x="6143444" y="988388"/>
          <a:ext cx="4187784" cy="1979985"/>
        </a:xfrm>
        <a:custGeom>
          <a:avLst/>
          <a:gdLst/>
          <a:ahLst/>
          <a:cxnLst/>
          <a:rect l="0" t="0" r="0" b="0"/>
          <a:pathLst>
            <a:path>
              <a:moveTo>
                <a:pt x="0" y="0"/>
              </a:moveTo>
              <a:lnTo>
                <a:pt x="0" y="1874280"/>
              </a:lnTo>
              <a:lnTo>
                <a:pt x="4187784" y="1874280"/>
              </a:lnTo>
              <a:lnTo>
                <a:pt x="4187784" y="197998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0B9AFE2-9F3A-4554-8250-DEC71F9841F7}">
      <dsp:nvSpPr>
        <dsp:cNvPr id="0" name=""/>
        <dsp:cNvSpPr/>
      </dsp:nvSpPr>
      <dsp:spPr>
        <a:xfrm>
          <a:off x="6143444" y="988388"/>
          <a:ext cx="2969665" cy="1979985"/>
        </a:xfrm>
        <a:custGeom>
          <a:avLst/>
          <a:gdLst/>
          <a:ahLst/>
          <a:cxnLst/>
          <a:rect l="0" t="0" r="0" b="0"/>
          <a:pathLst>
            <a:path>
              <a:moveTo>
                <a:pt x="0" y="0"/>
              </a:moveTo>
              <a:lnTo>
                <a:pt x="0" y="1874280"/>
              </a:lnTo>
              <a:lnTo>
                <a:pt x="2969665" y="1874280"/>
              </a:lnTo>
              <a:lnTo>
                <a:pt x="2969665" y="197998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03E4E37-83B6-4049-A7B3-96A47F4407B0}">
      <dsp:nvSpPr>
        <dsp:cNvPr id="0" name=""/>
        <dsp:cNvSpPr/>
      </dsp:nvSpPr>
      <dsp:spPr>
        <a:xfrm>
          <a:off x="6143444" y="988388"/>
          <a:ext cx="1751545" cy="1979985"/>
        </a:xfrm>
        <a:custGeom>
          <a:avLst/>
          <a:gdLst/>
          <a:ahLst/>
          <a:cxnLst/>
          <a:rect l="0" t="0" r="0" b="0"/>
          <a:pathLst>
            <a:path>
              <a:moveTo>
                <a:pt x="0" y="0"/>
              </a:moveTo>
              <a:lnTo>
                <a:pt x="0" y="1874280"/>
              </a:lnTo>
              <a:lnTo>
                <a:pt x="1751545" y="1874280"/>
              </a:lnTo>
              <a:lnTo>
                <a:pt x="1751545" y="197998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D9DB051-FF8A-42C9-8611-38FF4A959810}">
      <dsp:nvSpPr>
        <dsp:cNvPr id="0" name=""/>
        <dsp:cNvSpPr/>
      </dsp:nvSpPr>
      <dsp:spPr>
        <a:xfrm>
          <a:off x="6143444" y="988388"/>
          <a:ext cx="562116" cy="2004806"/>
        </a:xfrm>
        <a:custGeom>
          <a:avLst/>
          <a:gdLst/>
          <a:ahLst/>
          <a:cxnLst/>
          <a:rect l="0" t="0" r="0" b="0"/>
          <a:pathLst>
            <a:path>
              <a:moveTo>
                <a:pt x="0" y="0"/>
              </a:moveTo>
              <a:lnTo>
                <a:pt x="0" y="1899101"/>
              </a:lnTo>
              <a:lnTo>
                <a:pt x="562116" y="1899101"/>
              </a:lnTo>
              <a:lnTo>
                <a:pt x="562116" y="200480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9B0F020-0FA0-465E-87F6-2B0F26FF6C6E}">
      <dsp:nvSpPr>
        <dsp:cNvPr id="0" name=""/>
        <dsp:cNvSpPr/>
      </dsp:nvSpPr>
      <dsp:spPr>
        <a:xfrm>
          <a:off x="5458750" y="988388"/>
          <a:ext cx="684694" cy="1979985"/>
        </a:xfrm>
        <a:custGeom>
          <a:avLst/>
          <a:gdLst/>
          <a:ahLst/>
          <a:cxnLst/>
          <a:rect l="0" t="0" r="0" b="0"/>
          <a:pathLst>
            <a:path>
              <a:moveTo>
                <a:pt x="684694" y="0"/>
              </a:moveTo>
              <a:lnTo>
                <a:pt x="684694" y="1874280"/>
              </a:lnTo>
              <a:lnTo>
                <a:pt x="0" y="1874280"/>
              </a:lnTo>
              <a:lnTo>
                <a:pt x="0" y="197998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063B3F9-53DC-4CA1-8242-8E31DC82B21C}">
      <dsp:nvSpPr>
        <dsp:cNvPr id="0" name=""/>
        <dsp:cNvSpPr/>
      </dsp:nvSpPr>
      <dsp:spPr>
        <a:xfrm>
          <a:off x="3963397" y="988388"/>
          <a:ext cx="2180046" cy="1979985"/>
        </a:xfrm>
        <a:custGeom>
          <a:avLst/>
          <a:gdLst/>
          <a:ahLst/>
          <a:cxnLst/>
          <a:rect l="0" t="0" r="0" b="0"/>
          <a:pathLst>
            <a:path>
              <a:moveTo>
                <a:pt x="2180046" y="0"/>
              </a:moveTo>
              <a:lnTo>
                <a:pt x="2180046" y="1874280"/>
              </a:lnTo>
              <a:lnTo>
                <a:pt x="0" y="1874280"/>
              </a:lnTo>
              <a:lnTo>
                <a:pt x="0" y="197998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02D1179-51DF-4141-BFDA-B6D048FBB844}">
      <dsp:nvSpPr>
        <dsp:cNvPr id="0" name=""/>
        <dsp:cNvSpPr/>
      </dsp:nvSpPr>
      <dsp:spPr>
        <a:xfrm>
          <a:off x="2262555" y="988388"/>
          <a:ext cx="3880889" cy="1979985"/>
        </a:xfrm>
        <a:custGeom>
          <a:avLst/>
          <a:gdLst/>
          <a:ahLst/>
          <a:cxnLst/>
          <a:rect l="0" t="0" r="0" b="0"/>
          <a:pathLst>
            <a:path>
              <a:moveTo>
                <a:pt x="3880889" y="0"/>
              </a:moveTo>
              <a:lnTo>
                <a:pt x="3880889" y="1874280"/>
              </a:lnTo>
              <a:lnTo>
                <a:pt x="0" y="1874280"/>
              </a:lnTo>
              <a:lnTo>
                <a:pt x="0" y="197998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8545683-2090-4319-B725-FC031A9EB1D6}">
      <dsp:nvSpPr>
        <dsp:cNvPr id="0" name=""/>
        <dsp:cNvSpPr/>
      </dsp:nvSpPr>
      <dsp:spPr>
        <a:xfrm>
          <a:off x="675491" y="988388"/>
          <a:ext cx="5467953" cy="1979985"/>
        </a:xfrm>
        <a:custGeom>
          <a:avLst/>
          <a:gdLst/>
          <a:ahLst/>
          <a:cxnLst/>
          <a:rect l="0" t="0" r="0" b="0"/>
          <a:pathLst>
            <a:path>
              <a:moveTo>
                <a:pt x="5467953" y="0"/>
              </a:moveTo>
              <a:lnTo>
                <a:pt x="5467953" y="1874280"/>
              </a:lnTo>
              <a:lnTo>
                <a:pt x="0" y="1874280"/>
              </a:lnTo>
              <a:lnTo>
                <a:pt x="0" y="197998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C6A4B8A-DC10-4F12-9AC2-36867E7A8E06}">
      <dsp:nvSpPr>
        <dsp:cNvPr id="0" name=""/>
        <dsp:cNvSpPr/>
      </dsp:nvSpPr>
      <dsp:spPr>
        <a:xfrm>
          <a:off x="2167234" y="0"/>
          <a:ext cx="7952419" cy="98838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en-US" sz="2800" kern="1200" dirty="0"/>
            <a:t>Project management in a nutshell</a:t>
          </a:r>
        </a:p>
      </dsp:txBody>
      <dsp:txXfrm>
        <a:off x="2167234" y="0"/>
        <a:ext cx="7952419" cy="988388"/>
      </dsp:txXfrm>
    </dsp:sp>
    <dsp:sp modelId="{FD30AE26-6486-41CD-BC2E-A5EA6A921F8C}">
      <dsp:nvSpPr>
        <dsp:cNvPr id="0" name=""/>
        <dsp:cNvSpPr/>
      </dsp:nvSpPr>
      <dsp:spPr>
        <a:xfrm>
          <a:off x="8681" y="2968373"/>
          <a:ext cx="1333619" cy="529167"/>
        </a:xfrm>
        <a:prstGeom prst="rect">
          <a:avLst/>
        </a:prstGeom>
        <a:solidFill>
          <a:schemeClr val="accent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kern="1200" dirty="0"/>
            <a:t>Project life cycle</a:t>
          </a:r>
        </a:p>
      </dsp:txBody>
      <dsp:txXfrm>
        <a:off x="8681" y="2968373"/>
        <a:ext cx="1333619" cy="529167"/>
      </dsp:txXfrm>
    </dsp:sp>
    <dsp:sp modelId="{3AE83E3D-6CA3-46BA-8434-44B5D16E2D73}">
      <dsp:nvSpPr>
        <dsp:cNvPr id="0" name=""/>
        <dsp:cNvSpPr/>
      </dsp:nvSpPr>
      <dsp:spPr>
        <a:xfrm>
          <a:off x="1553710" y="2968373"/>
          <a:ext cx="1417690" cy="1228871"/>
        </a:xfrm>
        <a:prstGeom prst="rect">
          <a:avLst/>
        </a:prstGeom>
        <a:solidFill>
          <a:schemeClr val="accent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kern="1200" dirty="0"/>
            <a:t>Project requirements definition</a:t>
          </a:r>
        </a:p>
      </dsp:txBody>
      <dsp:txXfrm>
        <a:off x="1553710" y="2968373"/>
        <a:ext cx="1417690" cy="1228871"/>
      </dsp:txXfrm>
    </dsp:sp>
    <dsp:sp modelId="{D3028304-CE81-4AFB-992B-22E60BB64F0F}">
      <dsp:nvSpPr>
        <dsp:cNvPr id="0" name=""/>
        <dsp:cNvSpPr/>
      </dsp:nvSpPr>
      <dsp:spPr>
        <a:xfrm>
          <a:off x="3182809" y="2968373"/>
          <a:ext cx="1561176" cy="1457208"/>
        </a:xfrm>
        <a:prstGeom prst="rect">
          <a:avLst/>
        </a:prstGeom>
        <a:solidFill>
          <a:schemeClr val="accent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kern="1200" dirty="0"/>
            <a:t>Understanding the project business case</a:t>
          </a:r>
        </a:p>
      </dsp:txBody>
      <dsp:txXfrm>
        <a:off x="3182809" y="2968373"/>
        <a:ext cx="1561176" cy="1457208"/>
      </dsp:txXfrm>
    </dsp:sp>
    <dsp:sp modelId="{6D638CD0-25CC-45E6-85D3-72539E322FAB}">
      <dsp:nvSpPr>
        <dsp:cNvPr id="0" name=""/>
        <dsp:cNvSpPr/>
      </dsp:nvSpPr>
      <dsp:spPr>
        <a:xfrm>
          <a:off x="4955395" y="2968373"/>
          <a:ext cx="1006710" cy="703705"/>
        </a:xfrm>
        <a:prstGeom prst="rect">
          <a:avLst/>
        </a:prstGeom>
        <a:solidFill>
          <a:schemeClr val="accent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kern="1200" dirty="0"/>
            <a:t>Project ranking matrix</a:t>
          </a:r>
        </a:p>
      </dsp:txBody>
      <dsp:txXfrm>
        <a:off x="4955395" y="2968373"/>
        <a:ext cx="1006710" cy="703705"/>
      </dsp:txXfrm>
    </dsp:sp>
    <dsp:sp modelId="{11722D9D-1A9E-409F-9915-04447CF22ED3}">
      <dsp:nvSpPr>
        <dsp:cNvPr id="0" name=""/>
        <dsp:cNvSpPr/>
      </dsp:nvSpPr>
      <dsp:spPr>
        <a:xfrm>
          <a:off x="6202206" y="2993194"/>
          <a:ext cx="1006710" cy="1336151"/>
        </a:xfrm>
        <a:prstGeom prst="rect">
          <a:avLst/>
        </a:prstGeom>
        <a:solidFill>
          <a:schemeClr val="accent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kern="1200" dirty="0"/>
            <a:t>How to evaluate and prioritize IT project proposals</a:t>
          </a:r>
        </a:p>
      </dsp:txBody>
      <dsp:txXfrm>
        <a:off x="6202206" y="2993194"/>
        <a:ext cx="1006710" cy="1336151"/>
      </dsp:txXfrm>
    </dsp:sp>
    <dsp:sp modelId="{20ED332B-6D22-4F2C-9D62-6B0778286CD0}">
      <dsp:nvSpPr>
        <dsp:cNvPr id="0" name=""/>
        <dsp:cNvSpPr/>
      </dsp:nvSpPr>
      <dsp:spPr>
        <a:xfrm>
          <a:off x="7391634" y="2968373"/>
          <a:ext cx="1006710" cy="1284537"/>
        </a:xfrm>
        <a:prstGeom prst="rect">
          <a:avLst/>
        </a:prstGeom>
        <a:solidFill>
          <a:schemeClr val="accent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kern="1200" dirty="0"/>
            <a:t>Quality management</a:t>
          </a:r>
        </a:p>
      </dsp:txBody>
      <dsp:txXfrm>
        <a:off x="7391634" y="2968373"/>
        <a:ext cx="1006710" cy="1284537"/>
      </dsp:txXfrm>
    </dsp:sp>
    <dsp:sp modelId="{E3A9CB52-FAC9-4B0D-9289-A6ECBAA900CB}">
      <dsp:nvSpPr>
        <dsp:cNvPr id="0" name=""/>
        <dsp:cNvSpPr/>
      </dsp:nvSpPr>
      <dsp:spPr>
        <a:xfrm>
          <a:off x="8609754" y="2968373"/>
          <a:ext cx="1006710" cy="1212698"/>
        </a:xfrm>
        <a:prstGeom prst="rect">
          <a:avLst/>
        </a:prstGeom>
        <a:solidFill>
          <a:schemeClr val="accent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kern="1200" dirty="0"/>
            <a:t>Sponsor and supplier agreements</a:t>
          </a:r>
        </a:p>
      </dsp:txBody>
      <dsp:txXfrm>
        <a:off x="8609754" y="2968373"/>
        <a:ext cx="1006710" cy="1212698"/>
      </dsp:txXfrm>
    </dsp:sp>
    <dsp:sp modelId="{E2E61DDF-53DF-47EE-8128-CE39BC16E3EB}">
      <dsp:nvSpPr>
        <dsp:cNvPr id="0" name=""/>
        <dsp:cNvSpPr/>
      </dsp:nvSpPr>
      <dsp:spPr>
        <a:xfrm>
          <a:off x="9827874" y="2968373"/>
          <a:ext cx="1006710" cy="748096"/>
        </a:xfrm>
        <a:prstGeom prst="rect">
          <a:avLst/>
        </a:prstGeom>
        <a:solidFill>
          <a:schemeClr val="accent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kern="1200" dirty="0"/>
            <a:t>Microsoft Project 2010</a:t>
          </a:r>
        </a:p>
      </dsp:txBody>
      <dsp:txXfrm>
        <a:off x="9827874" y="2968373"/>
        <a:ext cx="1006710" cy="748096"/>
      </dsp:txXfrm>
    </dsp:sp>
    <dsp:sp modelId="{3A738C0F-734D-4BBE-9DBD-A14841B1A75E}">
      <dsp:nvSpPr>
        <dsp:cNvPr id="0" name=""/>
        <dsp:cNvSpPr/>
      </dsp:nvSpPr>
      <dsp:spPr>
        <a:xfrm>
          <a:off x="11045993" y="2968373"/>
          <a:ext cx="1006710" cy="503355"/>
        </a:xfrm>
        <a:prstGeom prst="rect">
          <a:avLst/>
        </a:prstGeom>
        <a:solidFill>
          <a:schemeClr val="accent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kern="1200" dirty="0"/>
            <a:t>Challenging</a:t>
          </a:r>
        </a:p>
      </dsp:txBody>
      <dsp:txXfrm>
        <a:off x="11045993" y="2968373"/>
        <a:ext cx="1006710" cy="503355"/>
      </dsp:txXfrm>
    </dsp:sp>
    <dsp:sp modelId="{D19B941C-CD0E-4EF6-8278-B39897CEDB80}">
      <dsp:nvSpPr>
        <dsp:cNvPr id="0" name=""/>
        <dsp:cNvSpPr/>
      </dsp:nvSpPr>
      <dsp:spPr>
        <a:xfrm rot="10800000" flipV="1">
          <a:off x="4168570" y="1107419"/>
          <a:ext cx="2050759" cy="699477"/>
        </a:xfrm>
        <a:prstGeom prst="rect">
          <a:avLst/>
        </a:prstGeom>
        <a:solidFill>
          <a:schemeClr val="accent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US" sz="1800" kern="1200" dirty="0"/>
            <a:t>Methodology</a:t>
          </a:r>
        </a:p>
      </dsp:txBody>
      <dsp:txXfrm rot="-10800000">
        <a:off x="4168570" y="1107419"/>
        <a:ext cx="2050759" cy="69947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A4A2F7F-B4BE-40CF-85A0-5F8B496905FB}">
      <dsp:nvSpPr>
        <dsp:cNvPr id="0" name=""/>
        <dsp:cNvSpPr/>
      </dsp:nvSpPr>
      <dsp:spPr>
        <a:xfrm>
          <a:off x="335338" y="723076"/>
          <a:ext cx="790049" cy="780424"/>
        </a:xfrm>
        <a:custGeom>
          <a:avLst/>
          <a:gdLst/>
          <a:ahLst/>
          <a:cxnLst/>
          <a:rect l="0" t="0" r="0" b="0"/>
          <a:pathLst>
            <a:path>
              <a:moveTo>
                <a:pt x="0" y="0"/>
              </a:moveTo>
              <a:lnTo>
                <a:pt x="395024" y="0"/>
              </a:lnTo>
              <a:lnTo>
                <a:pt x="395024" y="780424"/>
              </a:lnTo>
              <a:lnTo>
                <a:pt x="790049" y="780424"/>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702600" y="1085526"/>
        <a:ext cx="55525" cy="55525"/>
      </dsp:txXfrm>
    </dsp:sp>
    <dsp:sp modelId="{808A0F29-C33E-40D7-8FFB-5CF29D11D53C}">
      <dsp:nvSpPr>
        <dsp:cNvPr id="0" name=""/>
        <dsp:cNvSpPr/>
      </dsp:nvSpPr>
      <dsp:spPr>
        <a:xfrm>
          <a:off x="335338" y="723076"/>
          <a:ext cx="790049" cy="363395"/>
        </a:xfrm>
        <a:custGeom>
          <a:avLst/>
          <a:gdLst/>
          <a:ahLst/>
          <a:cxnLst/>
          <a:rect l="0" t="0" r="0" b="0"/>
          <a:pathLst>
            <a:path>
              <a:moveTo>
                <a:pt x="0" y="0"/>
              </a:moveTo>
              <a:lnTo>
                <a:pt x="395024" y="0"/>
              </a:lnTo>
              <a:lnTo>
                <a:pt x="395024" y="363395"/>
              </a:lnTo>
              <a:lnTo>
                <a:pt x="790049" y="36339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708622" y="883033"/>
        <a:ext cx="43480" cy="43480"/>
      </dsp:txXfrm>
    </dsp:sp>
    <dsp:sp modelId="{A5BD808A-8BD0-4DFB-88C1-92D73E9EC5A3}">
      <dsp:nvSpPr>
        <dsp:cNvPr id="0" name=""/>
        <dsp:cNvSpPr/>
      </dsp:nvSpPr>
      <dsp:spPr>
        <a:xfrm flipV="1">
          <a:off x="335338" y="623722"/>
          <a:ext cx="790049" cy="91440"/>
        </a:xfrm>
        <a:custGeom>
          <a:avLst/>
          <a:gdLst/>
          <a:ahLst/>
          <a:cxnLst/>
          <a:rect l="0" t="0" r="0" b="0"/>
          <a:pathLst>
            <a:path>
              <a:moveTo>
                <a:pt x="0" y="99354"/>
              </a:moveTo>
              <a:lnTo>
                <a:pt x="395024" y="99354"/>
              </a:lnTo>
              <a:lnTo>
                <a:pt x="395024" y="45720"/>
              </a:lnTo>
              <a:lnTo>
                <a:pt x="790049" y="4572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311150">
            <a:lnSpc>
              <a:spcPct val="90000"/>
            </a:lnSpc>
            <a:spcBef>
              <a:spcPct val="0"/>
            </a:spcBef>
            <a:spcAft>
              <a:spcPct val="35000"/>
            </a:spcAft>
            <a:buNone/>
          </a:pPr>
          <a:endParaRPr lang="en-US" sz="700" kern="1200"/>
        </a:p>
      </dsp:txBody>
      <dsp:txXfrm rot="10800000">
        <a:off x="334429" y="607165"/>
        <a:ext cx="791867" cy="124552"/>
      </dsp:txXfrm>
    </dsp:sp>
    <dsp:sp modelId="{2ADBE416-4CC7-433D-8D51-1DD852FDA18D}">
      <dsp:nvSpPr>
        <dsp:cNvPr id="0" name=""/>
        <dsp:cNvSpPr/>
      </dsp:nvSpPr>
      <dsp:spPr>
        <a:xfrm>
          <a:off x="335338" y="252412"/>
          <a:ext cx="790049" cy="470663"/>
        </a:xfrm>
        <a:custGeom>
          <a:avLst/>
          <a:gdLst/>
          <a:ahLst/>
          <a:cxnLst/>
          <a:rect l="0" t="0" r="0" b="0"/>
          <a:pathLst>
            <a:path>
              <a:moveTo>
                <a:pt x="0" y="470663"/>
              </a:moveTo>
              <a:lnTo>
                <a:pt x="395024" y="470663"/>
              </a:lnTo>
              <a:lnTo>
                <a:pt x="395024" y="0"/>
              </a:lnTo>
              <a:lnTo>
                <a:pt x="790049"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707372" y="464754"/>
        <a:ext cx="45981" cy="45981"/>
      </dsp:txXfrm>
    </dsp:sp>
    <dsp:sp modelId="{357A6B09-DADA-4F32-B1F3-9F8F0CC9B4E3}">
      <dsp:nvSpPr>
        <dsp:cNvPr id="0" name=""/>
        <dsp:cNvSpPr/>
      </dsp:nvSpPr>
      <dsp:spPr>
        <a:xfrm rot="5400000" flipV="1">
          <a:off x="-555407" y="555407"/>
          <a:ext cx="1446153" cy="33533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88950">
            <a:lnSpc>
              <a:spcPct val="90000"/>
            </a:lnSpc>
            <a:spcBef>
              <a:spcPct val="0"/>
            </a:spcBef>
            <a:spcAft>
              <a:spcPct val="35000"/>
            </a:spcAft>
            <a:buNone/>
          </a:pPr>
          <a:r>
            <a:rPr lang="en-US" sz="1100" kern="1200" dirty="0"/>
            <a:t>Project requirements definition</a:t>
          </a:r>
        </a:p>
      </dsp:txBody>
      <dsp:txXfrm rot="10800000">
        <a:off x="-555407" y="555407"/>
        <a:ext cx="1446153" cy="335338"/>
      </dsp:txXfrm>
    </dsp:sp>
    <dsp:sp modelId="{2673E711-3E06-477E-A0E9-9CBA6D514B9B}">
      <dsp:nvSpPr>
        <dsp:cNvPr id="0" name=""/>
        <dsp:cNvSpPr/>
      </dsp:nvSpPr>
      <dsp:spPr>
        <a:xfrm>
          <a:off x="1125387" y="85600"/>
          <a:ext cx="1094285" cy="333623"/>
        </a:xfrm>
        <a:prstGeom prst="rect">
          <a:avLst/>
        </a:prstGeom>
        <a:solidFill>
          <a:schemeClr val="accent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88950">
            <a:lnSpc>
              <a:spcPct val="90000"/>
            </a:lnSpc>
            <a:spcBef>
              <a:spcPct val="0"/>
            </a:spcBef>
            <a:spcAft>
              <a:spcPct val="35000"/>
            </a:spcAft>
            <a:buNone/>
          </a:pPr>
          <a:r>
            <a:rPr lang="en-US" sz="1100" kern="1200" dirty="0"/>
            <a:t>Workshop</a:t>
          </a:r>
        </a:p>
      </dsp:txBody>
      <dsp:txXfrm>
        <a:off x="1125387" y="85600"/>
        <a:ext cx="1094285" cy="333623"/>
      </dsp:txXfrm>
    </dsp:sp>
    <dsp:sp modelId="{CFD639B2-40FF-4DE4-A722-7ABEAF82B1AC}">
      <dsp:nvSpPr>
        <dsp:cNvPr id="0" name=""/>
        <dsp:cNvSpPr/>
      </dsp:nvSpPr>
      <dsp:spPr>
        <a:xfrm>
          <a:off x="1125387" y="502630"/>
          <a:ext cx="1094285" cy="333623"/>
        </a:xfrm>
        <a:prstGeom prst="rect">
          <a:avLst/>
        </a:prstGeom>
        <a:solidFill>
          <a:schemeClr val="accent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88950">
            <a:lnSpc>
              <a:spcPct val="90000"/>
            </a:lnSpc>
            <a:spcBef>
              <a:spcPct val="0"/>
            </a:spcBef>
            <a:spcAft>
              <a:spcPct val="35000"/>
            </a:spcAft>
            <a:buNone/>
          </a:pPr>
          <a:r>
            <a:rPr lang="en-US" sz="1100" kern="1200" dirty="0"/>
            <a:t>Brainstorming</a:t>
          </a:r>
        </a:p>
      </dsp:txBody>
      <dsp:txXfrm>
        <a:off x="1125387" y="502630"/>
        <a:ext cx="1094285" cy="333623"/>
      </dsp:txXfrm>
    </dsp:sp>
    <dsp:sp modelId="{E157BC46-7C61-47DA-8078-B4FA47715A1F}">
      <dsp:nvSpPr>
        <dsp:cNvPr id="0" name=""/>
        <dsp:cNvSpPr/>
      </dsp:nvSpPr>
      <dsp:spPr>
        <a:xfrm>
          <a:off x="1125387" y="919659"/>
          <a:ext cx="1094285" cy="333623"/>
        </a:xfrm>
        <a:prstGeom prst="rect">
          <a:avLst/>
        </a:prstGeom>
        <a:solidFill>
          <a:schemeClr val="accent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88950">
            <a:lnSpc>
              <a:spcPct val="90000"/>
            </a:lnSpc>
            <a:spcBef>
              <a:spcPct val="0"/>
            </a:spcBef>
            <a:spcAft>
              <a:spcPct val="35000"/>
            </a:spcAft>
            <a:buNone/>
          </a:pPr>
          <a:r>
            <a:rPr lang="en-US" sz="1100" kern="1200" dirty="0"/>
            <a:t>Decision logic table</a:t>
          </a:r>
        </a:p>
      </dsp:txBody>
      <dsp:txXfrm>
        <a:off x="1125387" y="919659"/>
        <a:ext cx="1094285" cy="333623"/>
      </dsp:txXfrm>
    </dsp:sp>
    <dsp:sp modelId="{302734C9-B75D-459A-858E-4ACD2AB18741}">
      <dsp:nvSpPr>
        <dsp:cNvPr id="0" name=""/>
        <dsp:cNvSpPr/>
      </dsp:nvSpPr>
      <dsp:spPr>
        <a:xfrm>
          <a:off x="1125387" y="1336689"/>
          <a:ext cx="1094285" cy="333623"/>
        </a:xfrm>
        <a:prstGeom prst="rect">
          <a:avLst/>
        </a:prstGeom>
        <a:solidFill>
          <a:schemeClr val="accent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88950">
            <a:lnSpc>
              <a:spcPct val="90000"/>
            </a:lnSpc>
            <a:spcBef>
              <a:spcPct val="0"/>
            </a:spcBef>
            <a:spcAft>
              <a:spcPct val="35000"/>
            </a:spcAft>
            <a:buNone/>
          </a:pPr>
          <a:r>
            <a:rPr lang="en-US" sz="1100" kern="1200" dirty="0"/>
            <a:t>RACI charting</a:t>
          </a:r>
        </a:p>
      </dsp:txBody>
      <dsp:txXfrm>
        <a:off x="1125387" y="1336689"/>
        <a:ext cx="1094285" cy="333623"/>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HorizontalMultiLevelHierarchy">
  <dgm:title val=""/>
  <dgm:desc val=""/>
  <dgm:catLst>
    <dgm:cat type="hierarchy" pri="46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clrData>
  <dgm:layoutNode name="Name0">
    <dgm:varLst>
      <dgm:chPref val="1"/>
      <dgm:dir/>
      <dgm:animOne val="branch"/>
      <dgm:animLvl val="lvl"/>
      <dgm:resizeHandles val="exact"/>
    </dgm:varLst>
    <dgm:choose name="Name1">
      <dgm:if name="Name2" func="var" arg="dir" op="equ" val="norm">
        <dgm:alg type="hierChild">
          <dgm:param type="linDir" val="fromT"/>
          <dgm:param type="chAlign" val="l"/>
        </dgm:alg>
      </dgm:if>
      <dgm:else name="Name3">
        <dgm:alg type="hierChild">
          <dgm:param type="linDir" val="fromT"/>
          <dgm:param type="chAlign" val="r"/>
        </dgm:alg>
      </dgm:else>
    </dgm:choose>
    <dgm:shape xmlns:r="http://schemas.openxmlformats.org/officeDocument/2006/relationships" r:blip="">
      <dgm:adjLst/>
    </dgm:shape>
    <dgm:presOf/>
    <dgm:constrLst>
      <dgm:constr type="h" for="des" forName="LevelOneTextNode" refType="h"/>
      <dgm:constr type="w" for="des" forName="LevelOneTextNode" refType="h" refFor="des" refForName="LevelOneTextNode" fact="0.19"/>
      <dgm:constr type="h" for="des" forName="LevelTwoTextNode" refType="w" refFor="des" refForName="LevelOneTextNode"/>
      <dgm:constr type="w" for="des" forName="LevelTwoTextNode" refType="h" refFor="des" refForName="LevelTwoTextNode" fact="3.28"/>
      <dgm:constr type="sibSp" refType="h" refFor="des" refForName="LevelTwoTextNode" op="equ" fact="0.25"/>
      <dgm:constr type="sibSp" for="des" forName="level2hierChild" refType="h" refFor="des" refForName="LevelTwoTextNode" op="equ" fact="0.25"/>
      <dgm:constr type="sibSp" for="des" forName="level3hierChild" refType="h" refFor="des" refForName="LevelTwoTextNode" op="equ" fact="0.25"/>
      <dgm:constr type="sp" for="des" forName="root1" refType="w" refFor="des" refForName="LevelTwoTextNode" fact="0.2"/>
      <dgm:constr type="sp" for="des" forName="root2" refType="sp" refFor="des" refForName="root1" op="equ"/>
      <dgm:constr type="primFontSz" for="des" forName="LevelOneTextNode" op="equ" val="65"/>
      <dgm:constr type="primFontSz" for="des" forName="LevelTwoTextNode" op="equ" val="65"/>
      <dgm:constr type="primFontSz" for="des" forName="LevelTwoTextNode" refType="primFontSz" refFor="des" refForName="LevelOneTextNode" op="lte"/>
      <dgm:constr type="primFontSz" for="des" forName="connTx" op="equ" val="50"/>
      <dgm:constr type="primFontSz" for="des" forName="connTx" refType="primFontSz" refFor="des" refForName="LevelOneTextNode" op="lte" fact="0.78"/>
    </dgm:constrLst>
    <dgm:forEach name="Name4" axis="ch">
      <dgm:forEach name="Name5" axis="self" ptType="node">
        <dgm:layoutNode name="root1">
          <dgm:choose name="Name6">
            <dgm:if name="Name7" func="var" arg="dir" op="equ" val="norm">
              <dgm:alg type="hierRoot">
                <dgm:param type="hierAlign" val="lCtrCh"/>
              </dgm:alg>
            </dgm:if>
            <dgm:else name="Name8">
              <dgm:alg type="hierRoot">
                <dgm:param type="hierAlign" val="rCtrCh"/>
              </dgm:alg>
            </dgm:else>
          </dgm:choose>
          <dgm:shape xmlns:r="http://schemas.openxmlformats.org/officeDocument/2006/relationships" r:blip="">
            <dgm:adjLst/>
          </dgm:shape>
          <dgm:presOf/>
          <dgm:layoutNode name="LevelOneTextNode" styleLbl="node0">
            <dgm:varLst>
              <dgm:chPref val="3"/>
            </dgm:varLst>
            <dgm:alg type="tx">
              <dgm:param type="autoTxRot" val="grav"/>
            </dgm:alg>
            <dgm:choose name="Name9">
              <dgm:if name="Name10" func="var" arg="dir" op="equ" val="norm">
                <dgm:shape xmlns:r="http://schemas.openxmlformats.org/officeDocument/2006/relationships" rot="270" type="rect" r:blip="">
                  <dgm:adjLst/>
                </dgm:shape>
              </dgm:if>
              <dgm:else name="Name11">
                <dgm:shape xmlns:r="http://schemas.openxmlformats.org/officeDocument/2006/relationships" rot="90" type="rect" r:blip="">
                  <dgm:adjLst/>
                </dgm:shape>
              </dgm:else>
            </dgm:choos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2hierChild">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forEach name="repeat" axis="ch">
              <dgm:forEach name="Name15" axis="self" ptType="parTrans" cnt="1">
                <dgm:layoutNode name="conn2-1">
                  <dgm:choose name="Name16">
                    <dgm:if name="Name17" func="var" arg="dir" op="equ" val="norm">
                      <dgm:alg type="conn">
                        <dgm:param type="dim" val="1D"/>
                        <dgm:param type="begPts" val="midR"/>
                        <dgm:param type="endPts" val="midL"/>
                        <dgm:param type="endSty" val="noArr"/>
                        <dgm:param type="connRout" val="bend"/>
                      </dgm:alg>
                    </dgm:if>
                    <dgm:else name="Name18">
                      <dgm:alg type="conn">
                        <dgm:param type="dim" val="1D"/>
                        <dgm:param type="begPts" val="midL"/>
                        <dgm:param type="endPts" val="midR"/>
                        <dgm:param type="endSty" val="noArr"/>
                        <dgm:param type="connRout" val="bend"/>
                      </dgm:alg>
                    </dgm:else>
                  </dgm:choose>
                  <dgm:shape xmlns:r="http://schemas.openxmlformats.org/officeDocument/2006/relationships" type="conn" r:blip="" zOrderOff="-99999">
                    <dgm:adjLst/>
                  </dgm:shape>
                  <dgm:presOf axis="self"/>
                  <dgm:constrLst>
                    <dgm:constr type="w" val="1"/>
                    <dgm:constr type="h" val="5"/>
                    <dgm:constr type="connDist"/>
                    <dgm:constr type="begPad"/>
                    <dgm:constr type="endPad"/>
                    <dgm:constr type="userA" for="ch" refType="connDist"/>
                  </dgm:constr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9" axis="self" ptType="node">
                <dgm:layoutNode name="root2">
                  <dgm:choose name="Name20">
                    <dgm:if name="Name21" func="var" arg="dir" op="equ" val="norm">
                      <dgm:alg type="hierRoot">
                        <dgm:param type="hierAlign" val="lCtrCh"/>
                      </dgm:alg>
                    </dgm:if>
                    <dgm:else name="Name22">
                      <dgm:alg type="hierRoot">
                        <dgm:param type="hierAlign" val="rCtrCh"/>
                      </dgm:alg>
                    </dgm:else>
                  </dgm:choose>
                  <dgm:shape xmlns:r="http://schemas.openxmlformats.org/officeDocument/2006/relationships" r:blip="">
                    <dgm:adjLst/>
                  </dgm:shape>
                  <dgm:presOf/>
                  <dgm:layoutNode name="LevelTwoTextNode">
                    <dgm:varLst>
                      <dgm:chPref val="3"/>
                    </dgm:varLst>
                    <dgm:alg type="tx"/>
                    <dgm:shape xmlns:r="http://schemas.openxmlformats.org/officeDocument/2006/relationships" type="rect"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3hierChild">
                    <dgm:choose name="Name23">
                      <dgm:if name="Name24" func="var" arg="dir" op="equ" val="norm">
                        <dgm:alg type="hierChild">
                          <dgm:param type="linDir" val="fromT"/>
                          <dgm:param type="chAlign" val="l"/>
                        </dgm:alg>
                      </dgm:if>
                      <dgm:else name="Name25">
                        <dgm:alg type="hierChild">
                          <dgm:param type="linDir" val="fromT"/>
                          <dgm:param type="chAlign" val="r"/>
                        </dgm:alg>
                      </dgm:else>
                    </dgm:choose>
                    <dgm:shape xmlns:r="http://schemas.openxmlformats.org/officeDocument/2006/relationships" r:blip="">
                      <dgm:adjLst/>
                    </dgm:shape>
                    <dgm:presOf/>
                    <dgm:forEach name="Name26" ref="repeat"/>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D98583D-9257-4992-B679-AC69118F56E9}" type="datetimeFigureOut">
              <a:rPr lang="en-US" smtClean="0"/>
              <a:t>1/23/2023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890C34E-AEDA-4222-B70D-26AEAF6FAC2C}" type="slidenum">
              <a:rPr lang="en-US" smtClean="0"/>
              <a:t>‹#›</a:t>
            </a:fld>
            <a:endParaRPr lang="en-US"/>
          </a:p>
        </p:txBody>
      </p:sp>
    </p:spTree>
    <p:extLst>
      <p:ext uri="{BB962C8B-B14F-4D97-AF65-F5344CB8AC3E}">
        <p14:creationId xmlns:p14="http://schemas.microsoft.com/office/powerpoint/2010/main" val="128833563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37781F7-BFF7-4460-91A6-C54BF1C504A2}"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056802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37781F7-BFF7-4460-91A6-C54BF1C504A2}"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3691370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37781F7-BFF7-4460-91A6-C54BF1C504A2}"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5354305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37781F7-BFF7-4460-91A6-C54BF1C504A2}"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0873715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37781F7-BFF7-4460-91A6-C54BF1C504A2}"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9996698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37781F7-BFF7-4460-91A6-C54BF1C504A2}"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7933159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37781F7-BFF7-4460-91A6-C54BF1C504A2}"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838736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37781F7-BFF7-4460-91A6-C54BF1C504A2}"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4580153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37781F7-BFF7-4460-91A6-C54BF1C504A2}"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7538856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37781F7-BFF7-4460-91A6-C54BF1C504A2}"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0052612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37781F7-BFF7-4460-91A6-C54BF1C504A2}"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4922081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37781F7-BFF7-4460-91A6-C54BF1C504A2}"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372753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37781F7-BFF7-4460-91A6-C54BF1C504A2}"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0280764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37781F7-BFF7-4460-91A6-C54BF1C504A2}"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4362069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1/23/2023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5350071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7934859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1/23/2023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026337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1/23/2023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436720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1/23/2023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3945776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1/23/2023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9817624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1/23/2023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1995143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728660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4427632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868943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765017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1/23/2023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127836052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diagramQuickStyle" Target="../diagrams/quickStyle1.xml"/><Relationship Id="rId13" Type="http://schemas.openxmlformats.org/officeDocument/2006/relationships/diagramQuickStyle" Target="../diagrams/quickStyle2.xml"/><Relationship Id="rId3" Type="http://schemas.openxmlformats.org/officeDocument/2006/relationships/image" Target="../media/image7.emf"/><Relationship Id="rId7" Type="http://schemas.openxmlformats.org/officeDocument/2006/relationships/diagramLayout" Target="../diagrams/layout1.xml"/><Relationship Id="rId12" Type="http://schemas.openxmlformats.org/officeDocument/2006/relationships/diagramLayout" Target="../diagrams/layout2.xml"/><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diagramData" Target="../diagrams/data1.xml"/><Relationship Id="rId11" Type="http://schemas.openxmlformats.org/officeDocument/2006/relationships/diagramData" Target="../diagrams/data2.xml"/><Relationship Id="rId5" Type="http://schemas.openxmlformats.org/officeDocument/2006/relationships/image" Target="../media/image9.emf"/><Relationship Id="rId15" Type="http://schemas.microsoft.com/office/2007/relationships/diagramDrawing" Target="../diagrams/drawing2.xml"/><Relationship Id="rId10" Type="http://schemas.microsoft.com/office/2007/relationships/diagramDrawing" Target="../diagrams/drawing1.xml"/><Relationship Id="rId4" Type="http://schemas.openxmlformats.org/officeDocument/2006/relationships/image" Target="../media/image8.emf"/><Relationship Id="rId9" Type="http://schemas.openxmlformats.org/officeDocument/2006/relationships/diagramColors" Target="../diagrams/colors1.xml"/><Relationship Id="rId14" Type="http://schemas.openxmlformats.org/officeDocument/2006/relationships/diagramColors" Target="../diagrams/colors2.xml"/></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7.png"/><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1.png"/><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2.png"/><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7.emf"/><Relationship Id="rId7" Type="http://schemas.openxmlformats.org/officeDocument/2006/relationships/image" Target="../media/image24.png"/><Relationship Id="rId12" Type="http://schemas.openxmlformats.org/officeDocument/2006/relationships/image" Target="../media/image29.pn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3.png"/><Relationship Id="rId11" Type="http://schemas.openxmlformats.org/officeDocument/2006/relationships/image" Target="../media/image28.png"/><Relationship Id="rId5" Type="http://schemas.openxmlformats.org/officeDocument/2006/relationships/image" Target="../media/image9.emf"/><Relationship Id="rId10" Type="http://schemas.openxmlformats.org/officeDocument/2006/relationships/image" Target="../media/image27.png"/><Relationship Id="rId4" Type="http://schemas.openxmlformats.org/officeDocument/2006/relationships/image" Target="../media/image8.emf"/><Relationship Id="rId9" Type="http://schemas.openxmlformats.org/officeDocument/2006/relationships/image" Target="../media/image26.png"/></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6" Type="http://schemas.openxmlformats.org/officeDocument/2006/relationships/image" Target="../media/image31.png"/><Relationship Id="rId5" Type="http://schemas.openxmlformats.org/officeDocument/2006/relationships/image" Target="../media/image30.png"/><Relationship Id="rId4" Type="http://schemas.openxmlformats.org/officeDocument/2006/relationships/image" Target="../media/image9.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32.png"/><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33.png"/><Relationship Id="rId1" Type="http://schemas.openxmlformats.org/officeDocument/2006/relationships/slideLayout" Target="../slideLayouts/slideLayout7.xml"/><Relationship Id="rId6" Type="http://schemas.openxmlformats.org/officeDocument/2006/relationships/image" Target="../media/image34.png"/><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33.png"/><Relationship Id="rId1" Type="http://schemas.openxmlformats.org/officeDocument/2006/relationships/slideLayout" Target="../slideLayouts/slideLayout7.xml"/><Relationship Id="rId6" Type="http://schemas.openxmlformats.org/officeDocument/2006/relationships/image" Target="../media/image35.png"/><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33.png"/><Relationship Id="rId1" Type="http://schemas.openxmlformats.org/officeDocument/2006/relationships/slideLayout" Target="../slideLayouts/slideLayout7.xml"/><Relationship Id="rId6" Type="http://schemas.openxmlformats.org/officeDocument/2006/relationships/image" Target="../media/image36.png"/><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3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3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37.png"/><Relationship Id="rId5" Type="http://schemas.openxmlformats.org/officeDocument/2006/relationships/image" Target="../media/image9.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38.png"/><Relationship Id="rId5" Type="http://schemas.openxmlformats.org/officeDocument/2006/relationships/image" Target="../media/image9.emf"/><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39.png"/><Relationship Id="rId5" Type="http://schemas.openxmlformats.org/officeDocument/2006/relationships/image" Target="../media/image9.emf"/><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40.png"/><Relationship Id="rId5" Type="http://schemas.openxmlformats.org/officeDocument/2006/relationships/image" Target="../media/image9.emf"/><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41.png"/><Relationship Id="rId5" Type="http://schemas.openxmlformats.org/officeDocument/2006/relationships/image" Target="../media/image9.emf"/><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42.png"/><Relationship Id="rId5" Type="http://schemas.openxmlformats.org/officeDocument/2006/relationships/image" Target="../media/image9.emf"/><Relationship Id="rId4" Type="http://schemas.openxmlformats.org/officeDocument/2006/relationships/image" Target="../media/image8.emf"/></Relationships>
</file>

<file path=ppt/slides/_rels/slide39.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45.png"/><Relationship Id="rId2" Type="http://schemas.openxmlformats.org/officeDocument/2006/relationships/image" Target="../media/image43.png"/><Relationship Id="rId1" Type="http://schemas.openxmlformats.org/officeDocument/2006/relationships/slideLayout" Target="../slideLayouts/slideLayout7.xml"/><Relationship Id="rId6" Type="http://schemas.openxmlformats.org/officeDocument/2006/relationships/image" Target="../media/image44.png"/><Relationship Id="rId5" Type="http://schemas.openxmlformats.org/officeDocument/2006/relationships/image" Target="../media/image9.emf"/><Relationship Id="rId4" Type="http://schemas.openxmlformats.org/officeDocument/2006/relationships/image" Target="../media/image8.emf"/></Relationships>
</file>

<file path=ppt/slides/_rels/slide4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43.png"/><Relationship Id="rId1" Type="http://schemas.openxmlformats.org/officeDocument/2006/relationships/slideLayout" Target="../slideLayouts/slideLayout7.xml"/><Relationship Id="rId6" Type="http://schemas.openxmlformats.org/officeDocument/2006/relationships/image" Target="../media/image42.png"/><Relationship Id="rId5" Type="http://schemas.openxmlformats.org/officeDocument/2006/relationships/image" Target="../media/image9.emf"/><Relationship Id="rId4" Type="http://schemas.openxmlformats.org/officeDocument/2006/relationships/image" Target="../media/image8.emf"/></Relationships>
</file>

<file path=ppt/slides/_rels/slide4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43.png"/><Relationship Id="rId1" Type="http://schemas.openxmlformats.org/officeDocument/2006/relationships/slideLayout" Target="../slideLayouts/slideLayout7.xml"/><Relationship Id="rId6" Type="http://schemas.openxmlformats.org/officeDocument/2006/relationships/image" Target="../media/image46.png"/><Relationship Id="rId5" Type="http://schemas.openxmlformats.org/officeDocument/2006/relationships/image" Target="../media/image9.emf"/><Relationship Id="rId4" Type="http://schemas.openxmlformats.org/officeDocument/2006/relationships/image" Target="../media/image8.emf"/></Relationships>
</file>

<file path=ppt/slides/_rels/slide4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4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4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47.png"/><Relationship Id="rId1" Type="http://schemas.openxmlformats.org/officeDocument/2006/relationships/slideLayout" Target="../slideLayouts/slideLayout7.xml"/><Relationship Id="rId6" Type="http://schemas.openxmlformats.org/officeDocument/2006/relationships/image" Target="../media/image48.png"/><Relationship Id="rId5" Type="http://schemas.openxmlformats.org/officeDocument/2006/relationships/image" Target="../media/image9.emf"/><Relationship Id="rId4" Type="http://schemas.openxmlformats.org/officeDocument/2006/relationships/image" Target="../media/image8.emf"/></Relationships>
</file>

<file path=ppt/slides/_rels/slide4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49.png"/><Relationship Id="rId1" Type="http://schemas.openxmlformats.org/officeDocument/2006/relationships/slideLayout" Target="../slideLayouts/slideLayout7.xml"/><Relationship Id="rId6" Type="http://schemas.openxmlformats.org/officeDocument/2006/relationships/image" Target="../media/image50.png"/><Relationship Id="rId5" Type="http://schemas.openxmlformats.org/officeDocument/2006/relationships/image" Target="../media/image9.emf"/><Relationship Id="rId4" Type="http://schemas.openxmlformats.org/officeDocument/2006/relationships/image" Target="../media/image8.emf"/></Relationships>
</file>

<file path=ppt/slides/_rels/slide46.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51.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7.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51.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9.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52.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0.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53.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1.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54.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51.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4.xml.rels><?xml version="1.0" encoding="UTF-8" standalone="yes"?>
<Relationships xmlns="http://schemas.openxmlformats.org/package/2006/relationships"><Relationship Id="rId8" Type="http://schemas.openxmlformats.org/officeDocument/2006/relationships/hyperlink" Target="https://thedigitalprojectmanager.com/projects/raci-chart-made-simple/" TargetMode="External"/><Relationship Id="rId3" Type="http://schemas.openxmlformats.org/officeDocument/2006/relationships/image" Target="../media/image6.png"/><Relationship Id="rId7" Type="http://schemas.openxmlformats.org/officeDocument/2006/relationships/image" Target="../media/image55.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5.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56.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6.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57.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58.png"/><Relationship Id="rId5" Type="http://schemas.openxmlformats.org/officeDocument/2006/relationships/image" Target="../media/image9.emf"/><Relationship Id="rId4" Type="http://schemas.openxmlformats.org/officeDocument/2006/relationships/image" Target="../media/image8.emf"/></Relationships>
</file>

<file path=ppt/slides/_rels/slide58.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59.pn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9.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60.pn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6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6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6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6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6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6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6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61.png"/><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2642" y="0"/>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66840" y="4853446"/>
            <a:ext cx="2290734" cy="2054209"/>
          </a:xfrm>
          <a:prstGeom prst="rect">
            <a:avLst/>
          </a:prstGeom>
        </p:spPr>
      </p:pic>
      <p:pic>
        <p:nvPicPr>
          <p:cNvPr id="12" name="Picture 11"/>
          <p:cNvPicPr>
            <a:picLocks noChangeAspect="1"/>
          </p:cNvPicPr>
          <p:nvPr/>
        </p:nvPicPr>
        <p:blipFill>
          <a:blip r:embed="rId5"/>
          <a:stretch>
            <a:fillRect/>
          </a:stretch>
        </p:blipFill>
        <p:spPr>
          <a:xfrm>
            <a:off x="-32546" y="166967"/>
            <a:ext cx="6850972" cy="1542563"/>
          </a:xfrm>
          <a:prstGeom prst="rect">
            <a:avLst/>
          </a:prstGeom>
        </p:spPr>
      </p:pic>
      <p:pic>
        <p:nvPicPr>
          <p:cNvPr id="13" name="Picture 12"/>
          <p:cNvPicPr>
            <a:picLocks noChangeAspect="1"/>
          </p:cNvPicPr>
          <p:nvPr/>
        </p:nvPicPr>
        <p:blipFill>
          <a:blip r:embed="rId6"/>
          <a:stretch>
            <a:fillRect/>
          </a:stretch>
        </p:blipFill>
        <p:spPr>
          <a:xfrm>
            <a:off x="5221357" y="5430129"/>
            <a:ext cx="6987051" cy="1404529"/>
          </a:xfrm>
          <a:prstGeom prst="rect">
            <a:avLst/>
          </a:prstGeom>
        </p:spPr>
      </p:pic>
      <p:sp>
        <p:nvSpPr>
          <p:cNvPr id="14" name="TextBox 13"/>
          <p:cNvSpPr txBox="1"/>
          <p:nvPr/>
        </p:nvSpPr>
        <p:spPr>
          <a:xfrm>
            <a:off x="-132522" y="245750"/>
            <a:ext cx="6950948" cy="138499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Project Management Technologies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rPr>
              <a:t>Prepared by:</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rPr>
              <a:t> Dr. Mona </a:t>
            </a:r>
            <a:r>
              <a:rPr kumimoji="0" lang="en-US" sz="2800" b="1" i="0" u="none" strike="noStrike" kern="1200" cap="none" spc="0" normalizeH="0" baseline="0" noProof="0" dirty="0" err="1">
                <a:ln>
                  <a:noFill/>
                </a:ln>
                <a:solidFill>
                  <a:srgbClr val="24A9E1"/>
                </a:solidFill>
                <a:effectLst/>
                <a:uLnTx/>
                <a:uFillTx/>
                <a:latin typeface="Tajawal Medium" panose="00000600000000000000" pitchFamily="2" charset="-78"/>
                <a:ea typeface="+mn-ea"/>
                <a:cs typeface="Tajawal Medium" panose="00000600000000000000" pitchFamily="2" charset="-78"/>
              </a:rPr>
              <a:t>Moustafa</a:t>
            </a:r>
            <a:r>
              <a:rPr kumimoji="0" lang="en-US" sz="2800" b="1"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rPr>
              <a:t> </a:t>
            </a:r>
            <a:r>
              <a:rPr kumimoji="0" lang="en-US" sz="2800" b="1" i="0" u="none" strike="noStrike" kern="1200" cap="none" spc="0" normalizeH="0" baseline="0" noProof="0" dirty="0" err="1">
                <a:ln>
                  <a:noFill/>
                </a:ln>
                <a:solidFill>
                  <a:srgbClr val="24A9E1"/>
                </a:solidFill>
                <a:effectLst/>
                <a:uLnTx/>
                <a:uFillTx/>
                <a:latin typeface="Tajawal Medium" panose="00000600000000000000" pitchFamily="2" charset="-78"/>
                <a:ea typeface="+mn-ea"/>
                <a:cs typeface="Tajawal Medium" panose="00000600000000000000" pitchFamily="2" charset="-78"/>
              </a:rPr>
              <a:t>Elashry</a:t>
            </a:r>
            <a:endParaRPr kumimoji="0" lang="en-US" sz="2800" b="1"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endParaRPr>
          </a:p>
        </p:txBody>
      </p:sp>
      <p:sp>
        <p:nvSpPr>
          <p:cNvPr id="16" name="TextBox 15"/>
          <p:cNvSpPr txBox="1"/>
          <p:nvPr/>
        </p:nvSpPr>
        <p:spPr>
          <a:xfrm>
            <a:off x="4577552" y="5626795"/>
            <a:ext cx="8392342"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PMG 312- L2</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Ch.2 </a:t>
            </a: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Tajawal Medium" panose="00000600000000000000"/>
              </a:rPr>
              <a:t>Project management in a nutshell (Cont.)</a:t>
            </a: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674631" y="5761794"/>
            <a:ext cx="1222425" cy="1096206"/>
          </a:xfrm>
          <a:prstGeom prst="rect">
            <a:avLst/>
          </a:prstGeom>
        </p:spPr>
      </p:pic>
      <p:pic>
        <p:nvPicPr>
          <p:cNvPr id="3" name="Picture 2"/>
          <p:cNvPicPr>
            <a:picLocks noChangeAspect="1"/>
          </p:cNvPicPr>
          <p:nvPr/>
        </p:nvPicPr>
        <p:blipFill>
          <a:blip r:embed="rId3"/>
          <a:stretch>
            <a:fillRect/>
          </a:stretch>
        </p:blipFill>
        <p:spPr>
          <a:xfrm>
            <a:off x="606125" y="652147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86053"/>
            <a:ext cx="9533101" cy="1610200"/>
          </a:xfrm>
          <a:prstGeom prst="rect">
            <a:avLst/>
          </a:prstGeom>
        </p:spPr>
      </p:pic>
      <p:sp>
        <p:nvSpPr>
          <p:cNvPr id="7" name="TextBox 6"/>
          <p:cNvSpPr txBox="1"/>
          <p:nvPr/>
        </p:nvSpPr>
        <p:spPr>
          <a:xfrm>
            <a:off x="5191585" y="216912"/>
            <a:ext cx="2624436"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CH2- Lecture 2</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graphicFrame>
        <p:nvGraphicFramePr>
          <p:cNvPr id="8" name="Diagram 7">
            <a:extLst>
              <a:ext uri="{FF2B5EF4-FFF2-40B4-BE49-F238E27FC236}">
                <a16:creationId xmlns:a16="http://schemas.microsoft.com/office/drawing/2014/main" id="{A4579125-F255-BA96-34D3-351C563EED45}"/>
              </a:ext>
            </a:extLst>
          </p:cNvPr>
          <p:cNvGraphicFramePr/>
          <p:nvPr>
            <p:extLst>
              <p:ext uri="{D42A27DB-BD31-4B8C-83A1-F6EECF244321}">
                <p14:modId xmlns:p14="http://schemas.microsoft.com/office/powerpoint/2010/main" val="3658641544"/>
              </p:ext>
            </p:extLst>
          </p:nvPr>
        </p:nvGraphicFramePr>
        <p:xfrm>
          <a:off x="244595" y="1026625"/>
          <a:ext cx="12061386" cy="5283272"/>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graphicFrame>
        <p:nvGraphicFramePr>
          <p:cNvPr id="9" name="Diagram 8">
            <a:extLst>
              <a:ext uri="{FF2B5EF4-FFF2-40B4-BE49-F238E27FC236}">
                <a16:creationId xmlns:a16="http://schemas.microsoft.com/office/drawing/2014/main" id="{55851B84-ED17-EB98-BA06-8FCBE43F8EDC}"/>
              </a:ext>
            </a:extLst>
          </p:cNvPr>
          <p:cNvGraphicFramePr/>
          <p:nvPr>
            <p:extLst>
              <p:ext uri="{D42A27DB-BD31-4B8C-83A1-F6EECF244321}">
                <p14:modId xmlns:p14="http://schemas.microsoft.com/office/powerpoint/2010/main" val="3657166181"/>
              </p:ext>
            </p:extLst>
          </p:nvPr>
        </p:nvGraphicFramePr>
        <p:xfrm>
          <a:off x="910977" y="4970394"/>
          <a:ext cx="2790865" cy="1755914"/>
        </p:xfrm>
        <a:graphic>
          <a:graphicData uri="http://schemas.openxmlformats.org/drawingml/2006/diagram">
            <dgm:relIds xmlns:dgm="http://schemas.openxmlformats.org/drawingml/2006/diagram" xmlns:r="http://schemas.openxmlformats.org/officeDocument/2006/relationships" r:dm="rId11" r:lo="rId12" r:qs="rId13" r:cs="rId14"/>
          </a:graphicData>
        </a:graphic>
      </p:graphicFrame>
    </p:spTree>
    <p:extLst>
      <p:ext uri="{BB962C8B-B14F-4D97-AF65-F5344CB8AC3E}">
        <p14:creationId xmlns:p14="http://schemas.microsoft.com/office/powerpoint/2010/main" val="35064406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29240" y="5815523"/>
            <a:ext cx="1222425" cy="1096206"/>
          </a:xfrm>
          <a:prstGeom prst="rect">
            <a:avLst/>
          </a:prstGeom>
        </p:spPr>
      </p:pic>
      <p:pic>
        <p:nvPicPr>
          <p:cNvPr id="3" name="Picture 2"/>
          <p:cNvPicPr>
            <a:picLocks noChangeAspect="1"/>
          </p:cNvPicPr>
          <p:nvPr/>
        </p:nvPicPr>
        <p:blipFill>
          <a:blip r:embed="rId3"/>
          <a:stretch>
            <a:fillRect/>
          </a:stretch>
        </p:blipFill>
        <p:spPr>
          <a:xfrm>
            <a:off x="60143" y="662127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220870"/>
            <a:ext cx="9533101" cy="1066710"/>
          </a:xfrm>
          <a:prstGeom prst="rect">
            <a:avLst/>
          </a:prstGeom>
        </p:spPr>
      </p:pic>
      <p:graphicFrame>
        <p:nvGraphicFramePr>
          <p:cNvPr id="8" name="Table 7">
            <a:extLst>
              <a:ext uri="{FF2B5EF4-FFF2-40B4-BE49-F238E27FC236}">
                <a16:creationId xmlns:a16="http://schemas.microsoft.com/office/drawing/2014/main" id="{7E42FB8A-4043-6834-AAD3-CFBF4BFB2E79}"/>
              </a:ext>
            </a:extLst>
          </p:cNvPr>
          <p:cNvGraphicFramePr>
            <a:graphicFrameLocks noGrp="1"/>
          </p:cNvGraphicFramePr>
          <p:nvPr>
            <p:extLst>
              <p:ext uri="{D42A27DB-BD31-4B8C-83A1-F6EECF244321}">
                <p14:modId xmlns:p14="http://schemas.microsoft.com/office/powerpoint/2010/main" val="2579608475"/>
              </p:ext>
            </p:extLst>
          </p:nvPr>
        </p:nvGraphicFramePr>
        <p:xfrm>
          <a:off x="1119047" y="1189914"/>
          <a:ext cx="5881206" cy="868444"/>
        </p:xfrm>
        <a:graphic>
          <a:graphicData uri="http://schemas.openxmlformats.org/drawingml/2006/table">
            <a:tbl>
              <a:tblPr>
                <a:tableStyleId>{5C22544A-7EE6-4342-B048-85BDC9FD1C3A}</a:tableStyleId>
              </a:tblPr>
              <a:tblGrid>
                <a:gridCol w="5881206">
                  <a:extLst>
                    <a:ext uri="{9D8B030D-6E8A-4147-A177-3AD203B41FA5}">
                      <a16:colId xmlns:a16="http://schemas.microsoft.com/office/drawing/2014/main" val="150922756"/>
                    </a:ext>
                  </a:extLst>
                </a:gridCol>
              </a:tblGrid>
              <a:tr h="294452">
                <a:tc>
                  <a:txBody>
                    <a:bodyPr/>
                    <a:lstStyle/>
                    <a:p>
                      <a:pPr algn="l" fontAlgn="b"/>
                      <a:endParaRPr lang="en-US" sz="2800" b="1" i="0" u="none" strike="noStrike" dirty="0">
                        <a:solidFill>
                          <a:srgbClr val="0A1F61"/>
                        </a:solidFill>
                        <a:effectLst/>
                        <a:latin typeface="Calibri" panose="020F0502020204030204" pitchFamily="34" charset="0"/>
                      </a:endParaRPr>
                    </a:p>
                  </a:txBody>
                  <a:tcPr marL="7502" marR="7502" marT="7502" marB="0" anchor="b">
                    <a:solidFill>
                      <a:schemeClr val="bg1"/>
                    </a:solidFill>
                  </a:tcPr>
                </a:tc>
                <a:extLst>
                  <a:ext uri="{0D108BD9-81ED-4DB2-BD59-A6C34878D82A}">
                    <a16:rowId xmlns:a16="http://schemas.microsoft.com/office/drawing/2014/main" val="1395328941"/>
                  </a:ext>
                </a:extLst>
              </a:tr>
              <a:tr h="316010">
                <a:tc>
                  <a:txBody>
                    <a:bodyPr/>
                    <a:lstStyle/>
                    <a:p>
                      <a:pPr algn="l" fontAlgn="b"/>
                      <a:endParaRPr lang="en-US" sz="2800" b="1" i="0" u="none" strike="noStrike" dirty="0">
                        <a:solidFill>
                          <a:srgbClr val="0A1F61"/>
                        </a:solidFill>
                        <a:effectLst/>
                        <a:latin typeface="Calibri" panose="020F0502020204030204" pitchFamily="34" charset="0"/>
                      </a:endParaRPr>
                    </a:p>
                  </a:txBody>
                  <a:tcPr marL="7502" marR="7502" marT="7502" marB="0" anchor="b">
                    <a:solidFill>
                      <a:schemeClr val="bg1"/>
                    </a:solidFill>
                  </a:tcPr>
                </a:tc>
                <a:extLst>
                  <a:ext uri="{0D108BD9-81ED-4DB2-BD59-A6C34878D82A}">
                    <a16:rowId xmlns:a16="http://schemas.microsoft.com/office/drawing/2014/main" val="1932413601"/>
                  </a:ext>
                </a:extLst>
              </a:tr>
            </a:tbl>
          </a:graphicData>
        </a:graphic>
      </p:graphicFrame>
      <p:sp>
        <p:nvSpPr>
          <p:cNvPr id="10" name="TextBox 9">
            <a:extLst>
              <a:ext uri="{FF2B5EF4-FFF2-40B4-BE49-F238E27FC236}">
                <a16:creationId xmlns:a16="http://schemas.microsoft.com/office/drawing/2014/main" id="{1A5AC736-E32A-2408-D7EC-2A117D7B4AD5}"/>
              </a:ext>
            </a:extLst>
          </p:cNvPr>
          <p:cNvSpPr txBox="1"/>
          <p:nvPr/>
        </p:nvSpPr>
        <p:spPr>
          <a:xfrm>
            <a:off x="2747432" y="123204"/>
            <a:ext cx="2624436"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Outline</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9" name="TextBox 8">
            <a:extLst>
              <a:ext uri="{FF2B5EF4-FFF2-40B4-BE49-F238E27FC236}">
                <a16:creationId xmlns:a16="http://schemas.microsoft.com/office/drawing/2014/main" id="{9B5ADD6F-5F64-E47F-488F-3D82C628A5C9}"/>
              </a:ext>
            </a:extLst>
          </p:cNvPr>
          <p:cNvSpPr txBox="1"/>
          <p:nvPr/>
        </p:nvSpPr>
        <p:spPr>
          <a:xfrm>
            <a:off x="626165" y="1254804"/>
            <a:ext cx="8597347" cy="2677656"/>
          </a:xfrm>
          <a:prstGeom prst="rect">
            <a:avLst/>
          </a:prstGeom>
          <a:noFill/>
        </p:spPr>
        <p:txBody>
          <a:bodyPr wrap="square">
            <a:spAutoFit/>
          </a:bodyPr>
          <a:lstStyle/>
          <a:p>
            <a:pPr marL="342900" indent="-342900">
              <a:buFont typeface="Wingdings" panose="05000000000000000000" pitchFamily="2" charset="2"/>
              <a:buChar char="q"/>
            </a:pPr>
            <a:r>
              <a:rPr lang="en-US" sz="2400" b="1" dirty="0">
                <a:solidFill>
                  <a:srgbClr val="00B0F0"/>
                </a:solidFill>
              </a:rPr>
              <a:t>Project requirements definition</a:t>
            </a:r>
          </a:p>
          <a:p>
            <a:pPr marL="342900" indent="-342900">
              <a:buFont typeface="Wingdings" panose="05000000000000000000" pitchFamily="2" charset="2"/>
              <a:buChar char="ü"/>
            </a:pPr>
            <a:r>
              <a:rPr lang="en-US" sz="2400" dirty="0">
                <a:solidFill>
                  <a:srgbClr val="002060"/>
                </a:solidFill>
              </a:rPr>
              <a:t>Workshop</a:t>
            </a:r>
          </a:p>
          <a:p>
            <a:pPr marL="342900" indent="-342900">
              <a:buFont typeface="Wingdings" panose="05000000000000000000" pitchFamily="2" charset="2"/>
              <a:buChar char="ü"/>
            </a:pPr>
            <a:r>
              <a:rPr lang="en-US" sz="2400" dirty="0">
                <a:solidFill>
                  <a:srgbClr val="002060"/>
                </a:solidFill>
              </a:rPr>
              <a:t>Brainstorming</a:t>
            </a:r>
          </a:p>
          <a:p>
            <a:pPr marL="342900" indent="-342900">
              <a:buFont typeface="Wingdings" panose="05000000000000000000" pitchFamily="2" charset="2"/>
              <a:buChar char="ü"/>
            </a:pPr>
            <a:r>
              <a:rPr lang="en-US" sz="2400" dirty="0">
                <a:solidFill>
                  <a:srgbClr val="002060"/>
                </a:solidFill>
              </a:rPr>
              <a:t>Decision logic table</a:t>
            </a:r>
          </a:p>
          <a:p>
            <a:pPr marL="342900" indent="-342900">
              <a:buFont typeface="Wingdings" panose="05000000000000000000" pitchFamily="2" charset="2"/>
              <a:buChar char="ü"/>
            </a:pPr>
            <a:r>
              <a:rPr lang="en-US" sz="2400" dirty="0">
                <a:solidFill>
                  <a:srgbClr val="002060"/>
                </a:solidFill>
              </a:rPr>
              <a:t>RACI charting</a:t>
            </a:r>
          </a:p>
          <a:p>
            <a:pPr marL="342900" indent="-342900">
              <a:buFont typeface="Wingdings" panose="05000000000000000000" pitchFamily="2" charset="2"/>
              <a:buChar char="ü"/>
            </a:pPr>
            <a:endParaRPr lang="en-US" sz="2400" dirty="0">
              <a:solidFill>
                <a:srgbClr val="002060"/>
              </a:solidFill>
            </a:endParaRPr>
          </a:p>
          <a:p>
            <a:pPr marL="342900" indent="-342900">
              <a:buFont typeface="Wingdings" panose="05000000000000000000" pitchFamily="2" charset="2"/>
              <a:buChar char="q"/>
            </a:pPr>
            <a:r>
              <a:rPr lang="en-US" sz="2400" b="1" dirty="0">
                <a:solidFill>
                  <a:srgbClr val="00B0F0"/>
                </a:solidFill>
              </a:rPr>
              <a:t>Understanding</a:t>
            </a:r>
            <a:r>
              <a:rPr lang="en-US" sz="2400" dirty="0">
                <a:solidFill>
                  <a:srgbClr val="002060"/>
                </a:solidFill>
              </a:rPr>
              <a:t> the project business case</a:t>
            </a:r>
          </a:p>
        </p:txBody>
      </p:sp>
    </p:spTree>
    <p:extLst>
      <p:ext uri="{BB962C8B-B14F-4D97-AF65-F5344CB8AC3E}">
        <p14:creationId xmlns:p14="http://schemas.microsoft.com/office/powerpoint/2010/main" val="10571419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044971"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Project requirements definition</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9" name="TextBox 8"/>
          <p:cNvSpPr txBox="1"/>
          <p:nvPr/>
        </p:nvSpPr>
        <p:spPr>
          <a:xfrm>
            <a:off x="130614" y="1873287"/>
            <a:ext cx="7688169" cy="2932341"/>
          </a:xfrm>
          <a:prstGeom prst="rect">
            <a:avLst/>
          </a:prstGeom>
          <a:noFill/>
        </p:spPr>
        <p:txBody>
          <a:bodyPr wrap="square" rtlCol="0">
            <a:spAutoFit/>
          </a:bodyPr>
          <a:lstStyle/>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One of the major issues in starting the project is getting good requirements! </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Project requirements are the further breakdown of the client’s deliverables that are described in detail. </a:t>
            </a:r>
          </a:p>
        </p:txBody>
      </p:sp>
      <p:pic>
        <p:nvPicPr>
          <p:cNvPr id="8" name="Picture 7">
            <a:extLst>
              <a:ext uri="{FF2B5EF4-FFF2-40B4-BE49-F238E27FC236}">
                <a16:creationId xmlns:a16="http://schemas.microsoft.com/office/drawing/2014/main" id="{6A5EEE8C-9769-4292-0F9D-70B539995A2D}"/>
              </a:ext>
            </a:extLst>
          </p:cNvPr>
          <p:cNvPicPr>
            <a:picLocks noChangeAspect="1"/>
          </p:cNvPicPr>
          <p:nvPr/>
        </p:nvPicPr>
        <p:blipFill>
          <a:blip r:embed="rId6"/>
          <a:stretch>
            <a:fillRect/>
          </a:stretch>
        </p:blipFill>
        <p:spPr>
          <a:xfrm>
            <a:off x="8680174" y="2386956"/>
            <a:ext cx="2834309" cy="2709533"/>
          </a:xfrm>
          <a:prstGeom prst="rect">
            <a:avLst/>
          </a:prstGeom>
        </p:spPr>
      </p:pic>
    </p:spTree>
    <p:extLst>
      <p:ext uri="{BB962C8B-B14F-4D97-AF65-F5344CB8AC3E}">
        <p14:creationId xmlns:p14="http://schemas.microsoft.com/office/powerpoint/2010/main" val="381213540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2" y="5987701"/>
            <a:ext cx="1039278" cy="931969"/>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044971"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Project requirements definition</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9" name="TextBox 8"/>
          <p:cNvSpPr txBox="1"/>
          <p:nvPr/>
        </p:nvSpPr>
        <p:spPr>
          <a:xfrm>
            <a:off x="130612" y="1422297"/>
            <a:ext cx="9426067" cy="4409669"/>
          </a:xfrm>
          <a:prstGeom prst="rect">
            <a:avLst/>
          </a:prstGeom>
          <a:noFill/>
        </p:spPr>
        <p:txBody>
          <a:bodyPr wrap="square" rtlCol="0">
            <a:spAutoFit/>
          </a:bodyPr>
          <a:lstStyle/>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This process cannot be done in a vacuum, and the requirements collecting process is mostly </a:t>
            </a:r>
            <a:r>
              <a:rPr kumimoji="0" lang="en-US" sz="2400" b="0" i="0" u="none" strike="noStrike" kern="1200" cap="none" spc="0" normalizeH="0" baseline="0" noProof="0" dirty="0">
                <a:ln>
                  <a:noFill/>
                </a:ln>
                <a:solidFill>
                  <a:srgbClr val="00B0F0"/>
                </a:solidFill>
                <a:effectLst/>
                <a:uLnTx/>
                <a:uFillTx/>
                <a:latin typeface="Tajawal ExtraBold" panose="00000800000000000000" pitchFamily="2" charset="-78"/>
                <a:ea typeface="+mn-ea"/>
                <a:cs typeface="Tajawal ExtraBold" panose="00000800000000000000" pitchFamily="2" charset="-78"/>
              </a:rPr>
              <a:t>the client’s or shareholder’s responsibility</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It is the responsibility of the PM to facilitate this requirements collecting process and there are many techniques (or combination of) for doing this. </a:t>
            </a:r>
          </a:p>
        </p:txBody>
      </p:sp>
      <p:pic>
        <p:nvPicPr>
          <p:cNvPr id="8" name="Picture 7">
            <a:extLst>
              <a:ext uri="{FF2B5EF4-FFF2-40B4-BE49-F238E27FC236}">
                <a16:creationId xmlns:a16="http://schemas.microsoft.com/office/drawing/2014/main" id="{4139934D-D06B-72D0-52F1-92309F3375F5}"/>
              </a:ext>
            </a:extLst>
          </p:cNvPr>
          <p:cNvPicPr>
            <a:picLocks noChangeAspect="1"/>
          </p:cNvPicPr>
          <p:nvPr/>
        </p:nvPicPr>
        <p:blipFill>
          <a:blip r:embed="rId6"/>
          <a:stretch>
            <a:fillRect/>
          </a:stretch>
        </p:blipFill>
        <p:spPr>
          <a:xfrm>
            <a:off x="9674087" y="2204822"/>
            <a:ext cx="2025718" cy="2844621"/>
          </a:xfrm>
          <a:prstGeom prst="rect">
            <a:avLst/>
          </a:prstGeom>
        </p:spPr>
      </p:pic>
    </p:spTree>
    <p:extLst>
      <p:ext uri="{BB962C8B-B14F-4D97-AF65-F5344CB8AC3E}">
        <p14:creationId xmlns:p14="http://schemas.microsoft.com/office/powerpoint/2010/main" val="315414868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044971"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Project requirements definition</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0" name="TextBox 9">
            <a:extLst>
              <a:ext uri="{FF2B5EF4-FFF2-40B4-BE49-F238E27FC236}">
                <a16:creationId xmlns:a16="http://schemas.microsoft.com/office/drawing/2014/main" id="{A1DF0C8B-E8C5-E21A-C139-B93F76477CCF}"/>
              </a:ext>
            </a:extLst>
          </p:cNvPr>
          <p:cNvSpPr txBox="1"/>
          <p:nvPr/>
        </p:nvSpPr>
        <p:spPr>
          <a:xfrm>
            <a:off x="75989" y="1205556"/>
            <a:ext cx="11996686" cy="5148332"/>
          </a:xfrm>
          <a:prstGeom prst="rect">
            <a:avLst/>
          </a:prstGeom>
          <a:noFill/>
        </p:spPr>
        <p:txBody>
          <a:bodyPr wrap="square">
            <a:spAutoFit/>
          </a:bodyPr>
          <a:lstStyle/>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400" b="1" i="0" u="sng"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following are some of the popular techniques that are used for this collecting process.</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Workshops</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Brainstorming (Brown paper; Process chart)</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Decision logic table</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RACI charting</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endPar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Tree>
    <p:extLst>
      <p:ext uri="{BB962C8B-B14F-4D97-AF65-F5344CB8AC3E}">
        <p14:creationId xmlns:p14="http://schemas.microsoft.com/office/powerpoint/2010/main" val="9948856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197676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Workshops</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9" name="TextBox 8"/>
          <p:cNvSpPr txBox="1"/>
          <p:nvPr/>
        </p:nvSpPr>
        <p:spPr>
          <a:xfrm>
            <a:off x="364888" y="1593497"/>
            <a:ext cx="7241860" cy="3671005"/>
          </a:xfrm>
          <a:prstGeom prst="rect">
            <a:avLst/>
          </a:prstGeom>
          <a:noFill/>
        </p:spPr>
        <p:txBody>
          <a:bodyPr wrap="square" rtlCol="0">
            <a:spAutoFit/>
          </a:bodyPr>
          <a:lstStyle/>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PM could have designed workshops with the stakeholders and subject matter experts to gather the detailed requirements, which usually enhance user participation, expediting development and improving the quality of the specifications. </a:t>
            </a:r>
          </a:p>
        </p:txBody>
      </p:sp>
      <p:pic>
        <p:nvPicPr>
          <p:cNvPr id="8" name="Picture 7">
            <a:extLst>
              <a:ext uri="{FF2B5EF4-FFF2-40B4-BE49-F238E27FC236}">
                <a16:creationId xmlns:a16="http://schemas.microsoft.com/office/drawing/2014/main" id="{87E424C8-4D7F-6607-26EA-12685B001BCB}"/>
              </a:ext>
            </a:extLst>
          </p:cNvPr>
          <p:cNvPicPr>
            <a:picLocks noChangeAspect="1"/>
          </p:cNvPicPr>
          <p:nvPr/>
        </p:nvPicPr>
        <p:blipFill>
          <a:blip r:embed="rId6"/>
          <a:stretch>
            <a:fillRect/>
          </a:stretch>
        </p:blipFill>
        <p:spPr>
          <a:xfrm>
            <a:off x="9425065" y="2294942"/>
            <a:ext cx="2143125" cy="2143125"/>
          </a:xfrm>
          <a:prstGeom prst="rect">
            <a:avLst/>
          </a:prstGeom>
        </p:spPr>
      </p:pic>
    </p:spTree>
    <p:extLst>
      <p:ext uri="{BB962C8B-B14F-4D97-AF65-F5344CB8AC3E}">
        <p14:creationId xmlns:p14="http://schemas.microsoft.com/office/powerpoint/2010/main" val="356143028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197676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Workshops</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9" name="TextBox 8"/>
          <p:cNvSpPr txBox="1"/>
          <p:nvPr/>
        </p:nvSpPr>
        <p:spPr>
          <a:xfrm>
            <a:off x="364888" y="2101598"/>
            <a:ext cx="7745443" cy="2193677"/>
          </a:xfrm>
          <a:prstGeom prst="rect">
            <a:avLst/>
          </a:prstGeom>
          <a:noFill/>
        </p:spPr>
        <p:txBody>
          <a:bodyPr wrap="square" rtlCol="0">
            <a:spAutoFit/>
          </a:bodyPr>
          <a:lstStyle/>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These workshops have a set of detailed agenda to eliminate uncertainties between parties and help improve communication between all parties. </a:t>
            </a:r>
          </a:p>
        </p:txBody>
      </p:sp>
      <p:pic>
        <p:nvPicPr>
          <p:cNvPr id="8" name="Picture 7">
            <a:extLst>
              <a:ext uri="{FF2B5EF4-FFF2-40B4-BE49-F238E27FC236}">
                <a16:creationId xmlns:a16="http://schemas.microsoft.com/office/drawing/2014/main" id="{4C796E39-AC26-F476-8397-8916A1A6E925}"/>
              </a:ext>
            </a:extLst>
          </p:cNvPr>
          <p:cNvPicPr>
            <a:picLocks noChangeAspect="1"/>
          </p:cNvPicPr>
          <p:nvPr/>
        </p:nvPicPr>
        <p:blipFill>
          <a:blip r:embed="rId6"/>
          <a:stretch>
            <a:fillRect/>
          </a:stretch>
        </p:blipFill>
        <p:spPr>
          <a:xfrm>
            <a:off x="9236765" y="1293436"/>
            <a:ext cx="2436743" cy="1905000"/>
          </a:xfrm>
          <a:prstGeom prst="rect">
            <a:avLst/>
          </a:prstGeom>
        </p:spPr>
      </p:pic>
      <p:pic>
        <p:nvPicPr>
          <p:cNvPr id="10" name="Picture 9">
            <a:extLst>
              <a:ext uri="{FF2B5EF4-FFF2-40B4-BE49-F238E27FC236}">
                <a16:creationId xmlns:a16="http://schemas.microsoft.com/office/drawing/2014/main" id="{8657BB74-5C04-5E25-DB79-FE03625279D1}"/>
              </a:ext>
            </a:extLst>
          </p:cNvPr>
          <p:cNvPicPr>
            <a:picLocks noChangeAspect="1"/>
          </p:cNvPicPr>
          <p:nvPr/>
        </p:nvPicPr>
        <p:blipFill>
          <a:blip r:embed="rId7"/>
          <a:stretch>
            <a:fillRect/>
          </a:stretch>
        </p:blipFill>
        <p:spPr>
          <a:xfrm>
            <a:off x="7871792" y="3689834"/>
            <a:ext cx="4001300" cy="2084278"/>
          </a:xfrm>
          <a:prstGeom prst="rect">
            <a:avLst/>
          </a:prstGeom>
        </p:spPr>
      </p:pic>
    </p:spTree>
    <p:extLst>
      <p:ext uri="{BB962C8B-B14F-4D97-AF65-F5344CB8AC3E}">
        <p14:creationId xmlns:p14="http://schemas.microsoft.com/office/powerpoint/2010/main" val="267621924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197676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Workshops</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9" name="TextBox 8"/>
          <p:cNvSpPr txBox="1"/>
          <p:nvPr/>
        </p:nvSpPr>
        <p:spPr>
          <a:xfrm>
            <a:off x="364888" y="1621252"/>
            <a:ext cx="7745443" cy="3671005"/>
          </a:xfrm>
          <a:prstGeom prst="rect">
            <a:avLst/>
          </a:prstGeom>
          <a:noFill/>
        </p:spPr>
        <p:txBody>
          <a:bodyPr wrap="square" rtlCol="0">
            <a:spAutoFit/>
          </a:bodyPr>
          <a:lstStyle/>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 popular workshop process is joint application design (JAD), which is a group meeting-based process for requirements collection</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JAD is usually more effective in small, clearly defined projects and less effective in large complex projects.</a:t>
            </a:r>
          </a:p>
        </p:txBody>
      </p:sp>
      <p:pic>
        <p:nvPicPr>
          <p:cNvPr id="10" name="Picture 9">
            <a:extLst>
              <a:ext uri="{FF2B5EF4-FFF2-40B4-BE49-F238E27FC236}">
                <a16:creationId xmlns:a16="http://schemas.microsoft.com/office/drawing/2014/main" id="{54A72C1D-D9A2-6A3E-2FC0-158E083E4CEB}"/>
              </a:ext>
            </a:extLst>
          </p:cNvPr>
          <p:cNvPicPr>
            <a:picLocks noChangeAspect="1"/>
          </p:cNvPicPr>
          <p:nvPr/>
        </p:nvPicPr>
        <p:blipFill>
          <a:blip r:embed="rId6"/>
          <a:stretch>
            <a:fillRect/>
          </a:stretch>
        </p:blipFill>
        <p:spPr>
          <a:xfrm>
            <a:off x="8834203" y="2204821"/>
            <a:ext cx="3238472" cy="2592465"/>
          </a:xfrm>
          <a:prstGeom prst="rect">
            <a:avLst/>
          </a:prstGeom>
        </p:spPr>
      </p:pic>
    </p:spTree>
    <p:extLst>
      <p:ext uri="{BB962C8B-B14F-4D97-AF65-F5344CB8AC3E}">
        <p14:creationId xmlns:p14="http://schemas.microsoft.com/office/powerpoint/2010/main" val="300710269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197676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Workshops</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pic>
        <p:nvPicPr>
          <p:cNvPr id="10" name="Picture 9">
            <a:extLst>
              <a:ext uri="{FF2B5EF4-FFF2-40B4-BE49-F238E27FC236}">
                <a16:creationId xmlns:a16="http://schemas.microsoft.com/office/drawing/2014/main" id="{003BA935-C6B8-CA78-DA6E-1968665DD460}"/>
              </a:ext>
            </a:extLst>
          </p:cNvPr>
          <p:cNvPicPr>
            <a:picLocks noChangeAspect="1"/>
          </p:cNvPicPr>
          <p:nvPr/>
        </p:nvPicPr>
        <p:blipFill>
          <a:blip r:embed="rId6"/>
          <a:stretch>
            <a:fillRect/>
          </a:stretch>
        </p:blipFill>
        <p:spPr>
          <a:xfrm>
            <a:off x="0" y="0"/>
            <a:ext cx="12311325" cy="6858000"/>
          </a:xfrm>
          <a:prstGeom prst="rect">
            <a:avLst/>
          </a:prstGeom>
        </p:spPr>
      </p:pic>
    </p:spTree>
    <p:extLst>
      <p:ext uri="{BB962C8B-B14F-4D97-AF65-F5344CB8AC3E}">
        <p14:creationId xmlns:p14="http://schemas.microsoft.com/office/powerpoint/2010/main" val="18954865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404826"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Brainstorming</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9" name="TextBox 8"/>
          <p:cNvSpPr txBox="1"/>
          <p:nvPr/>
        </p:nvSpPr>
        <p:spPr>
          <a:xfrm>
            <a:off x="384591" y="1724086"/>
            <a:ext cx="6387270" cy="3671005"/>
          </a:xfrm>
          <a:prstGeom prst="rect">
            <a:avLst/>
          </a:prstGeom>
          <a:noFill/>
        </p:spPr>
        <p:txBody>
          <a:bodyPr wrap="square" rtlCol="0">
            <a:spAutoFit/>
          </a:bodyPr>
          <a:lstStyle/>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 requirement gathering is a group brainstorming exercise that needs to be facilitated by the PM. </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group consists mostly of the clients or shareholders. </a:t>
            </a:r>
          </a:p>
        </p:txBody>
      </p:sp>
      <p:pic>
        <p:nvPicPr>
          <p:cNvPr id="10" name="Picture 9">
            <a:extLst>
              <a:ext uri="{FF2B5EF4-FFF2-40B4-BE49-F238E27FC236}">
                <a16:creationId xmlns:a16="http://schemas.microsoft.com/office/drawing/2014/main" id="{A8EB932C-1E37-C395-DAEC-C7111F36E4DC}"/>
              </a:ext>
            </a:extLst>
          </p:cNvPr>
          <p:cNvPicPr>
            <a:picLocks noChangeAspect="1"/>
          </p:cNvPicPr>
          <p:nvPr/>
        </p:nvPicPr>
        <p:blipFill>
          <a:blip r:embed="rId6"/>
          <a:stretch>
            <a:fillRect/>
          </a:stretch>
        </p:blipFill>
        <p:spPr>
          <a:xfrm>
            <a:off x="7355315" y="1730652"/>
            <a:ext cx="4717360" cy="3431010"/>
          </a:xfrm>
          <a:prstGeom prst="rect">
            <a:avLst/>
          </a:prstGeom>
        </p:spPr>
      </p:pic>
    </p:spTree>
    <p:extLst>
      <p:ext uri="{BB962C8B-B14F-4D97-AF65-F5344CB8AC3E}">
        <p14:creationId xmlns:p14="http://schemas.microsoft.com/office/powerpoint/2010/main" val="288730783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404826"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Brainstorming</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pic>
        <p:nvPicPr>
          <p:cNvPr id="8" name="Picture 7">
            <a:extLst>
              <a:ext uri="{FF2B5EF4-FFF2-40B4-BE49-F238E27FC236}">
                <a16:creationId xmlns:a16="http://schemas.microsoft.com/office/drawing/2014/main" id="{A07E4D50-DE27-0425-8C7E-EED875101483}"/>
              </a:ext>
            </a:extLst>
          </p:cNvPr>
          <p:cNvPicPr>
            <a:picLocks noChangeAspect="1"/>
          </p:cNvPicPr>
          <p:nvPr/>
        </p:nvPicPr>
        <p:blipFill rotWithShape="1">
          <a:blip r:embed="rId6"/>
          <a:srcRect t="15555" b="10264"/>
          <a:stretch/>
        </p:blipFill>
        <p:spPr>
          <a:xfrm>
            <a:off x="2242930" y="1423453"/>
            <a:ext cx="8252791" cy="4272273"/>
          </a:xfrm>
          <a:prstGeom prst="rect">
            <a:avLst/>
          </a:prstGeom>
        </p:spPr>
      </p:pic>
    </p:spTree>
    <p:extLst>
      <p:ext uri="{BB962C8B-B14F-4D97-AF65-F5344CB8AC3E}">
        <p14:creationId xmlns:p14="http://schemas.microsoft.com/office/powerpoint/2010/main" val="207691351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404826"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Brainstorming</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9" name="TextBox 8"/>
          <p:cNvSpPr txBox="1"/>
          <p:nvPr/>
        </p:nvSpPr>
        <p:spPr>
          <a:xfrm>
            <a:off x="450852" y="1692723"/>
            <a:ext cx="10733983" cy="2932341"/>
          </a:xfrm>
          <a:prstGeom prst="rect">
            <a:avLst/>
          </a:prstGeom>
          <a:noFill/>
        </p:spPr>
        <p:txBody>
          <a:bodyPr wrap="square" rtlCol="0">
            <a:spAutoFit/>
          </a:bodyPr>
          <a:lstStyle/>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It is always smart if the PM sends surveys along with the project’s charter to key stakeholders to list their requirements or have individual interviews with the key stakeholders before the brainstorming session(s) begins to save time and have a more effective meeting. </a:t>
            </a:r>
          </a:p>
        </p:txBody>
      </p:sp>
    </p:spTree>
    <p:extLst>
      <p:ext uri="{BB962C8B-B14F-4D97-AF65-F5344CB8AC3E}">
        <p14:creationId xmlns:p14="http://schemas.microsoft.com/office/powerpoint/2010/main" val="406396155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404826"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Brainstorming</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pic>
        <p:nvPicPr>
          <p:cNvPr id="8" name="Picture 7">
            <a:extLst>
              <a:ext uri="{FF2B5EF4-FFF2-40B4-BE49-F238E27FC236}">
                <a16:creationId xmlns:a16="http://schemas.microsoft.com/office/drawing/2014/main" id="{780567D1-3BDA-D111-2357-9E0EA78DF869}"/>
              </a:ext>
            </a:extLst>
          </p:cNvPr>
          <p:cNvPicPr>
            <a:picLocks noChangeAspect="1"/>
          </p:cNvPicPr>
          <p:nvPr/>
        </p:nvPicPr>
        <p:blipFill>
          <a:blip r:embed="rId6"/>
          <a:stretch>
            <a:fillRect/>
          </a:stretch>
        </p:blipFill>
        <p:spPr>
          <a:xfrm>
            <a:off x="967409" y="1510748"/>
            <a:ext cx="9902229" cy="4147929"/>
          </a:xfrm>
          <a:prstGeom prst="rect">
            <a:avLst/>
          </a:prstGeom>
        </p:spPr>
      </p:pic>
    </p:spTree>
    <p:extLst>
      <p:ext uri="{BB962C8B-B14F-4D97-AF65-F5344CB8AC3E}">
        <p14:creationId xmlns:p14="http://schemas.microsoft.com/office/powerpoint/2010/main" val="140324138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404826"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Brainstorming</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pic>
        <p:nvPicPr>
          <p:cNvPr id="8" name="Picture 7">
            <a:extLst>
              <a:ext uri="{FF2B5EF4-FFF2-40B4-BE49-F238E27FC236}">
                <a16:creationId xmlns:a16="http://schemas.microsoft.com/office/drawing/2014/main" id="{97254F43-3079-9E82-1436-3770044294AF}"/>
              </a:ext>
            </a:extLst>
          </p:cNvPr>
          <p:cNvPicPr>
            <a:picLocks noChangeAspect="1"/>
          </p:cNvPicPr>
          <p:nvPr/>
        </p:nvPicPr>
        <p:blipFill>
          <a:blip r:embed="rId6"/>
          <a:stretch>
            <a:fillRect/>
          </a:stretch>
        </p:blipFill>
        <p:spPr>
          <a:xfrm>
            <a:off x="1" y="1795060"/>
            <a:ext cx="12311324" cy="4810125"/>
          </a:xfrm>
          <a:prstGeom prst="rect">
            <a:avLst/>
          </a:prstGeom>
        </p:spPr>
      </p:pic>
    </p:spTree>
    <p:extLst>
      <p:ext uri="{BB962C8B-B14F-4D97-AF65-F5344CB8AC3E}">
        <p14:creationId xmlns:p14="http://schemas.microsoft.com/office/powerpoint/2010/main" val="95882633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807379"/>
            <a:ext cx="1222425" cy="1096206"/>
          </a:xfrm>
          <a:prstGeom prst="rect">
            <a:avLst/>
          </a:prstGeom>
        </p:spPr>
      </p:pic>
      <p:pic>
        <p:nvPicPr>
          <p:cNvPr id="3" name="Picture 2"/>
          <p:cNvPicPr>
            <a:picLocks noChangeAspect="1"/>
          </p:cNvPicPr>
          <p:nvPr/>
        </p:nvPicPr>
        <p:blipFill>
          <a:blip r:embed="rId3"/>
          <a:stretch>
            <a:fillRect/>
          </a:stretch>
        </p:blipFill>
        <p:spPr>
          <a:xfrm>
            <a:off x="2428473" y="665316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404826"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Brainstorming</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9" name="TextBox 8"/>
          <p:cNvSpPr txBox="1"/>
          <p:nvPr/>
        </p:nvSpPr>
        <p:spPr>
          <a:xfrm>
            <a:off x="162259" y="1503955"/>
            <a:ext cx="5209352" cy="4409669"/>
          </a:xfrm>
          <a:prstGeom prst="rect">
            <a:avLst/>
          </a:prstGeom>
          <a:noFill/>
        </p:spPr>
        <p:txBody>
          <a:bodyPr wrap="square" rtlCol="0">
            <a:spAutoFit/>
          </a:bodyPr>
          <a:lstStyle/>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Brainstorming should also include the areas of assumptions, constraints, and potential  risks. </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As for risk identification, the group could look at risks from past projects. </a:t>
            </a:r>
          </a:p>
        </p:txBody>
      </p:sp>
      <p:pic>
        <p:nvPicPr>
          <p:cNvPr id="8" name="Picture 7">
            <a:extLst>
              <a:ext uri="{FF2B5EF4-FFF2-40B4-BE49-F238E27FC236}">
                <a16:creationId xmlns:a16="http://schemas.microsoft.com/office/drawing/2014/main" id="{E561C90A-BB4B-0DBD-CDA6-280A7E9433E1}"/>
              </a:ext>
            </a:extLst>
          </p:cNvPr>
          <p:cNvPicPr>
            <a:picLocks noChangeAspect="1"/>
          </p:cNvPicPr>
          <p:nvPr/>
        </p:nvPicPr>
        <p:blipFill>
          <a:blip r:embed="rId6"/>
          <a:stretch>
            <a:fillRect/>
          </a:stretch>
        </p:blipFill>
        <p:spPr>
          <a:xfrm>
            <a:off x="5371611" y="1610200"/>
            <a:ext cx="6939714" cy="4409669"/>
          </a:xfrm>
          <a:prstGeom prst="rect">
            <a:avLst/>
          </a:prstGeom>
        </p:spPr>
      </p:pic>
    </p:spTree>
    <p:extLst>
      <p:ext uri="{BB962C8B-B14F-4D97-AF65-F5344CB8AC3E}">
        <p14:creationId xmlns:p14="http://schemas.microsoft.com/office/powerpoint/2010/main" val="403199896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404826"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Brainstorming</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9" name="TextBox 8"/>
          <p:cNvSpPr txBox="1"/>
          <p:nvPr/>
        </p:nvSpPr>
        <p:spPr>
          <a:xfrm>
            <a:off x="389001" y="2093418"/>
            <a:ext cx="10795834" cy="2932341"/>
          </a:xfrm>
          <a:prstGeom prst="rect">
            <a:avLst/>
          </a:prstGeom>
          <a:noFill/>
        </p:spPr>
        <p:txBody>
          <a:bodyPr wrap="square" rtlCol="0">
            <a:spAutoFit/>
          </a:bodyPr>
          <a:lstStyle/>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following are some techniques that could be used during the brainstorming session:</a:t>
            </a:r>
          </a:p>
          <a:p>
            <a:pPr marL="457200" marR="0" lvl="0" indent="-457200" algn="just" defTabSz="914400" rtl="0" eaLnBrk="1" fontAlgn="auto" latinLnBrk="0" hangingPunct="1">
              <a:lnSpc>
                <a:spcPct val="200000"/>
              </a:lnSpc>
              <a:spcBef>
                <a:spcPts val="0"/>
              </a:spcBef>
              <a:spcAft>
                <a:spcPts val="0"/>
              </a:spcAft>
              <a:buClrTx/>
              <a:buSzTx/>
              <a:buFont typeface="+mj-lt"/>
              <a:buAutoNum type="alphaUcPeriod"/>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Brown paper</a:t>
            </a:r>
          </a:p>
          <a:p>
            <a:pPr marL="457200" marR="0" lvl="0" indent="-457200" algn="just" defTabSz="914400" rtl="0" eaLnBrk="1" fontAlgn="auto" latinLnBrk="0" hangingPunct="1">
              <a:lnSpc>
                <a:spcPct val="200000"/>
              </a:lnSpc>
              <a:spcBef>
                <a:spcPts val="0"/>
              </a:spcBef>
              <a:spcAft>
                <a:spcPts val="0"/>
              </a:spcAft>
              <a:buClrTx/>
              <a:buSzTx/>
              <a:buFont typeface="+mj-lt"/>
              <a:buAutoNum type="alphaUcPeriod"/>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Process chart</a:t>
            </a:r>
          </a:p>
        </p:txBody>
      </p:sp>
    </p:spTree>
    <p:extLst>
      <p:ext uri="{BB962C8B-B14F-4D97-AF65-F5344CB8AC3E}">
        <p14:creationId xmlns:p14="http://schemas.microsoft.com/office/powerpoint/2010/main" val="175790521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8036" y="5858014"/>
            <a:ext cx="1092287" cy="979505"/>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683748"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A- Brown paper</a:t>
            </a:r>
          </a:p>
        </p:txBody>
      </p:sp>
      <p:sp>
        <p:nvSpPr>
          <p:cNvPr id="9" name="TextBox 8"/>
          <p:cNvSpPr txBox="1"/>
          <p:nvPr/>
        </p:nvSpPr>
        <p:spPr>
          <a:xfrm>
            <a:off x="11289" y="1529273"/>
            <a:ext cx="7439904" cy="4409669"/>
          </a:xfrm>
          <a:prstGeom prst="rect">
            <a:avLst/>
          </a:prstGeom>
          <a:noFill/>
        </p:spPr>
        <p:txBody>
          <a:bodyPr wrap="square" rtlCol="0">
            <a:spAutoFit/>
          </a:bodyPr>
          <a:lstStyle/>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Brown paper is a form of flow-charting used to capture a complete process for evaluation (e.g., finding ways to streamline the system)</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lang="en-US" sz="2400" dirty="0">
                <a:solidFill>
                  <a:srgbClr val="0A1F61"/>
                </a:solidFill>
                <a:latin typeface="Tajawal ExtraBold" panose="00000800000000000000" pitchFamily="2" charset="-78"/>
                <a:cs typeface="Tajawal ExtraBold" panose="00000800000000000000" pitchFamily="2" charset="-78"/>
              </a:rPr>
              <a:t>I</a:t>
            </a:r>
            <a:r>
              <a:rPr kumimoji="0" lang="en-US" sz="2400" b="0" i="0" u="none" strike="noStrike" kern="1200" cap="none" spc="0" normalizeH="0" baseline="0" noProof="0" dirty="0" err="1">
                <a:ln>
                  <a:noFill/>
                </a:ln>
                <a:solidFill>
                  <a:srgbClr val="0A1F61"/>
                </a:solidFill>
                <a:effectLst/>
                <a:uLnTx/>
                <a:uFillTx/>
                <a:latin typeface="Tajawal ExtraBold" panose="00000800000000000000" pitchFamily="2" charset="-78"/>
                <a:ea typeface="+mn-ea"/>
                <a:cs typeface="Tajawal ExtraBold" panose="00000800000000000000" pitchFamily="2" charset="-78"/>
              </a:rPr>
              <a:t>ncluding</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highlights of key activities, interfaces, documentation, data sources, strengths, and problems. </a:t>
            </a:r>
          </a:p>
        </p:txBody>
      </p:sp>
      <p:pic>
        <p:nvPicPr>
          <p:cNvPr id="8" name="Picture 7">
            <a:extLst>
              <a:ext uri="{FF2B5EF4-FFF2-40B4-BE49-F238E27FC236}">
                <a16:creationId xmlns:a16="http://schemas.microsoft.com/office/drawing/2014/main" id="{BD6ECD19-CB9E-9A09-86E9-2E7774196304}"/>
              </a:ext>
            </a:extLst>
          </p:cNvPr>
          <p:cNvPicPr>
            <a:picLocks noChangeAspect="1"/>
          </p:cNvPicPr>
          <p:nvPr/>
        </p:nvPicPr>
        <p:blipFill>
          <a:blip r:embed="rId6"/>
          <a:stretch>
            <a:fillRect/>
          </a:stretch>
        </p:blipFill>
        <p:spPr>
          <a:xfrm>
            <a:off x="7370217" y="1719323"/>
            <a:ext cx="4702458" cy="3899600"/>
          </a:xfrm>
          <a:prstGeom prst="rect">
            <a:avLst/>
          </a:prstGeom>
        </p:spPr>
      </p:pic>
    </p:spTree>
    <p:extLst>
      <p:ext uri="{BB962C8B-B14F-4D97-AF65-F5344CB8AC3E}">
        <p14:creationId xmlns:p14="http://schemas.microsoft.com/office/powerpoint/2010/main" val="169776827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683748"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A- Brown paper</a:t>
            </a:r>
          </a:p>
        </p:txBody>
      </p:sp>
      <p:sp>
        <p:nvSpPr>
          <p:cNvPr id="9" name="TextBox 8"/>
          <p:cNvSpPr txBox="1"/>
          <p:nvPr/>
        </p:nvSpPr>
        <p:spPr>
          <a:xfrm>
            <a:off x="895713" y="1873287"/>
            <a:ext cx="9902229" cy="2932341"/>
          </a:xfrm>
          <a:prstGeom prst="rect">
            <a:avLst/>
          </a:prstGeom>
          <a:noFill/>
        </p:spPr>
        <p:txBody>
          <a:bodyPr wrap="square" rtlCol="0">
            <a:spAutoFit/>
          </a:bodyPr>
          <a:lstStyle/>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Brown papers are generally used in the “as-is” and “to-be” model definition phases of a project. </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They can also be used to develop “should-be” and “could-be” models for evaluation.</a:t>
            </a:r>
          </a:p>
        </p:txBody>
      </p:sp>
    </p:spTree>
    <p:extLst>
      <p:ext uri="{BB962C8B-B14F-4D97-AF65-F5344CB8AC3E}">
        <p14:creationId xmlns:p14="http://schemas.microsoft.com/office/powerpoint/2010/main" val="377525461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5907764"/>
            <a:ext cx="1092287" cy="979505"/>
          </a:xfrm>
          <a:prstGeom prst="rect">
            <a:avLst/>
          </a:prstGeom>
        </p:spPr>
      </p:pic>
      <p:pic>
        <p:nvPicPr>
          <p:cNvPr id="3" name="Picture 2"/>
          <p:cNvPicPr>
            <a:picLocks noChangeAspect="1"/>
          </p:cNvPicPr>
          <p:nvPr/>
        </p:nvPicPr>
        <p:blipFill>
          <a:blip r:embed="rId3"/>
          <a:stretch>
            <a:fillRect/>
          </a:stretch>
        </p:blipFill>
        <p:spPr>
          <a:xfrm>
            <a:off x="2409096" y="651885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6" y="543490"/>
            <a:ext cx="6774689"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A- Brown paper (Material needed)</a:t>
            </a:r>
          </a:p>
        </p:txBody>
      </p:sp>
      <p:sp>
        <p:nvSpPr>
          <p:cNvPr id="9" name="TextBox 8"/>
          <p:cNvSpPr txBox="1"/>
          <p:nvPr/>
        </p:nvSpPr>
        <p:spPr>
          <a:xfrm>
            <a:off x="130615" y="1393226"/>
            <a:ext cx="4829124" cy="4532779"/>
          </a:xfrm>
          <a:prstGeom prst="rect">
            <a:avLst/>
          </a:prstGeom>
          <a:noFill/>
        </p:spPr>
        <p:txBody>
          <a:bodyPr wrap="square" rtlCol="0">
            <a:spAutoFit/>
          </a:bodyPr>
          <a:lstStyle/>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800" b="1" i="0" u="sng" strike="noStrike" kern="1200" cap="none" spc="0" normalizeH="0" baseline="0" noProof="0" dirty="0">
                <a:ln>
                  <a:noFill/>
                </a:ln>
                <a:solidFill>
                  <a:srgbClr val="002060"/>
                </a:solidFill>
                <a:effectLst/>
                <a:uLnTx/>
                <a:uFillTx/>
                <a:latin typeface="Tajawal ExtraBold" panose="00000800000000000000" pitchFamily="2" charset="-78"/>
                <a:ea typeface="+mn-ea"/>
                <a:cs typeface="Tajawal ExtraBold" panose="00000800000000000000" pitchFamily="2" charset="-78"/>
              </a:rPr>
              <a:t>Materials needed:</a:t>
            </a:r>
          </a:p>
          <a:p>
            <a:pPr marL="342900" marR="0" lvl="0" indent="-34290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400" b="1" i="0" u="none" strike="noStrike" kern="1200" cap="none" spc="0" normalizeH="0" baseline="0" noProof="0" dirty="0">
                <a:ln>
                  <a:noFill/>
                </a:ln>
                <a:solidFill>
                  <a:srgbClr val="FF9518"/>
                </a:solidFill>
                <a:effectLst/>
                <a:uLnTx/>
                <a:uFillTx/>
                <a:latin typeface="Tajawal ExtraBold" panose="00000800000000000000" pitchFamily="2" charset="-78"/>
                <a:ea typeface="+mn-ea"/>
                <a:cs typeface="Tajawal ExtraBold" panose="00000800000000000000" pitchFamily="2" charset="-78"/>
              </a:rPr>
              <a:t>Brown paper (e.g., 3 feet by 5 feet)</a:t>
            </a:r>
          </a:p>
          <a:p>
            <a:pPr marL="342900" marR="0" lvl="0" indent="-34290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400" b="1" i="0" u="none" strike="noStrike" kern="1200" cap="none" spc="0" normalizeH="0" baseline="0" noProof="0" dirty="0">
                <a:ln>
                  <a:noFill/>
                </a:ln>
                <a:solidFill>
                  <a:srgbClr val="FF9518"/>
                </a:solidFill>
                <a:effectLst/>
                <a:uLnTx/>
                <a:uFillTx/>
                <a:latin typeface="Tajawal ExtraBold" panose="00000800000000000000" pitchFamily="2" charset="-78"/>
                <a:ea typeface="+mn-ea"/>
                <a:cs typeface="Tajawal ExtraBold" panose="00000800000000000000" pitchFamily="2" charset="-78"/>
              </a:rPr>
              <a:t>Post-it notes of two different colors (e.g., yellow and blue)</a:t>
            </a:r>
          </a:p>
          <a:p>
            <a:pPr marL="342900" marR="0" lvl="0" indent="-34290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400" b="1" i="0" u="none" strike="noStrike" kern="1200" cap="none" spc="0" normalizeH="0" baseline="0" noProof="0" dirty="0">
                <a:ln>
                  <a:noFill/>
                </a:ln>
                <a:solidFill>
                  <a:srgbClr val="FF9518"/>
                </a:solidFill>
                <a:effectLst/>
                <a:uLnTx/>
                <a:uFillTx/>
                <a:latin typeface="Tajawal ExtraBold" panose="00000800000000000000" pitchFamily="2" charset="-78"/>
                <a:ea typeface="+mn-ea"/>
                <a:cs typeface="Tajawal ExtraBold" panose="00000800000000000000" pitchFamily="2" charset="-78"/>
              </a:rPr>
              <a:t>Masking tape</a:t>
            </a:r>
          </a:p>
        </p:txBody>
      </p:sp>
      <p:sp>
        <p:nvSpPr>
          <p:cNvPr id="10" name="TextBox 9">
            <a:extLst>
              <a:ext uri="{FF2B5EF4-FFF2-40B4-BE49-F238E27FC236}">
                <a16:creationId xmlns:a16="http://schemas.microsoft.com/office/drawing/2014/main" id="{41E03AD2-508A-B18A-6779-31A72272F36D}"/>
              </a:ext>
            </a:extLst>
          </p:cNvPr>
          <p:cNvSpPr txBox="1"/>
          <p:nvPr/>
        </p:nvSpPr>
        <p:spPr>
          <a:xfrm>
            <a:off x="7232263" y="2008779"/>
            <a:ext cx="4385603" cy="2932341"/>
          </a:xfrm>
          <a:prstGeom prst="rect">
            <a:avLst/>
          </a:prstGeom>
          <a:noFill/>
        </p:spPr>
        <p:txBody>
          <a:bodyPr wrap="square">
            <a:spAutoFit/>
          </a:bodyPr>
          <a:lstStyle/>
          <a:p>
            <a:pPr marL="342900" marR="0" lvl="0" indent="-34290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400" b="1" i="0" u="none" strike="noStrike" kern="1200" cap="none" spc="0" normalizeH="0" baseline="0" noProof="0" dirty="0">
                <a:ln>
                  <a:noFill/>
                </a:ln>
                <a:solidFill>
                  <a:srgbClr val="FF9518"/>
                </a:solidFill>
                <a:effectLst/>
                <a:uLnTx/>
                <a:uFillTx/>
                <a:latin typeface="Tajawal ExtraBold" panose="00000800000000000000" pitchFamily="2" charset="-78"/>
                <a:ea typeface="+mn-ea"/>
                <a:cs typeface="Tajawal ExtraBold" panose="00000800000000000000" pitchFamily="2" charset="-78"/>
              </a:rPr>
              <a:t>Ruler</a:t>
            </a:r>
          </a:p>
          <a:p>
            <a:pPr marL="342900" marR="0" lvl="0" indent="-34290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400" b="1" i="0" u="none" strike="noStrike" kern="1200" cap="none" spc="0" normalizeH="0" baseline="0" noProof="0" dirty="0">
                <a:ln>
                  <a:noFill/>
                </a:ln>
                <a:solidFill>
                  <a:srgbClr val="FF9518"/>
                </a:solidFill>
                <a:effectLst/>
                <a:uLnTx/>
                <a:uFillTx/>
                <a:latin typeface="Tajawal ExtraBold" panose="00000800000000000000" pitchFamily="2" charset="-78"/>
                <a:ea typeface="+mn-ea"/>
                <a:cs typeface="Tajawal ExtraBold" panose="00000800000000000000" pitchFamily="2" charset="-78"/>
              </a:rPr>
              <a:t>Pencils</a:t>
            </a:r>
          </a:p>
          <a:p>
            <a:pPr marL="342900" marR="0" lvl="0" indent="-34290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400" b="1" i="0" u="none" strike="noStrike" kern="1200" cap="none" spc="0" normalizeH="0" baseline="0" noProof="0" dirty="0">
                <a:ln>
                  <a:noFill/>
                </a:ln>
                <a:solidFill>
                  <a:srgbClr val="FF9518"/>
                </a:solidFill>
                <a:effectLst/>
                <a:uLnTx/>
                <a:uFillTx/>
                <a:latin typeface="Tajawal ExtraBold" panose="00000800000000000000" pitchFamily="2" charset="-78"/>
                <a:ea typeface="+mn-ea"/>
                <a:cs typeface="Tajawal ExtraBold" panose="00000800000000000000" pitchFamily="2" charset="-78"/>
              </a:rPr>
              <a:t>Master color markers</a:t>
            </a:r>
          </a:p>
          <a:p>
            <a:pPr marL="342900" marR="0" lvl="0" indent="-34290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400" b="1" i="0" u="none" strike="noStrike" kern="1200" cap="none" spc="0" normalizeH="0" baseline="0" noProof="0" dirty="0">
                <a:ln>
                  <a:noFill/>
                </a:ln>
                <a:solidFill>
                  <a:srgbClr val="FF9518"/>
                </a:solidFill>
                <a:effectLst/>
                <a:uLnTx/>
                <a:uFillTx/>
                <a:latin typeface="Tajawal ExtraBold" panose="00000800000000000000" pitchFamily="2" charset="-78"/>
                <a:ea typeface="+mn-ea"/>
                <a:cs typeface="Tajawal ExtraBold" panose="00000800000000000000" pitchFamily="2" charset="-78"/>
              </a:rPr>
              <a:t>Flipchart</a:t>
            </a:r>
            <a:endPar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pic>
        <p:nvPicPr>
          <p:cNvPr id="8" name="Picture 7">
            <a:extLst>
              <a:ext uri="{FF2B5EF4-FFF2-40B4-BE49-F238E27FC236}">
                <a16:creationId xmlns:a16="http://schemas.microsoft.com/office/drawing/2014/main" id="{704E2F80-82F5-010B-F156-B083DFABEA35}"/>
              </a:ext>
            </a:extLst>
          </p:cNvPr>
          <p:cNvPicPr>
            <a:picLocks noChangeAspect="1"/>
          </p:cNvPicPr>
          <p:nvPr/>
        </p:nvPicPr>
        <p:blipFill>
          <a:blip r:embed="rId6"/>
          <a:stretch>
            <a:fillRect/>
          </a:stretch>
        </p:blipFill>
        <p:spPr>
          <a:xfrm>
            <a:off x="9125537" y="4356077"/>
            <a:ext cx="1066800" cy="1066800"/>
          </a:xfrm>
          <a:prstGeom prst="rect">
            <a:avLst/>
          </a:prstGeom>
        </p:spPr>
      </p:pic>
      <p:pic>
        <p:nvPicPr>
          <p:cNvPr id="11" name="Picture 10">
            <a:extLst>
              <a:ext uri="{FF2B5EF4-FFF2-40B4-BE49-F238E27FC236}">
                <a16:creationId xmlns:a16="http://schemas.microsoft.com/office/drawing/2014/main" id="{B7375631-9885-AC55-D1BC-D48A5F529889}"/>
              </a:ext>
            </a:extLst>
          </p:cNvPr>
          <p:cNvPicPr>
            <a:picLocks noChangeAspect="1"/>
          </p:cNvPicPr>
          <p:nvPr/>
        </p:nvPicPr>
        <p:blipFill>
          <a:blip r:embed="rId7"/>
          <a:stretch>
            <a:fillRect/>
          </a:stretch>
        </p:blipFill>
        <p:spPr>
          <a:xfrm>
            <a:off x="4987575" y="4378685"/>
            <a:ext cx="1066800" cy="705678"/>
          </a:xfrm>
          <a:prstGeom prst="rect">
            <a:avLst/>
          </a:prstGeom>
        </p:spPr>
      </p:pic>
      <p:pic>
        <p:nvPicPr>
          <p:cNvPr id="12" name="Picture 11">
            <a:extLst>
              <a:ext uri="{FF2B5EF4-FFF2-40B4-BE49-F238E27FC236}">
                <a16:creationId xmlns:a16="http://schemas.microsoft.com/office/drawing/2014/main" id="{F2B3C3C4-1CA7-6CA0-6879-49F0B3A1A9A0}"/>
              </a:ext>
            </a:extLst>
          </p:cNvPr>
          <p:cNvPicPr>
            <a:picLocks noChangeAspect="1"/>
          </p:cNvPicPr>
          <p:nvPr/>
        </p:nvPicPr>
        <p:blipFill>
          <a:blip r:embed="rId8"/>
          <a:stretch>
            <a:fillRect/>
          </a:stretch>
        </p:blipFill>
        <p:spPr>
          <a:xfrm>
            <a:off x="2848638" y="5216317"/>
            <a:ext cx="856504" cy="944556"/>
          </a:xfrm>
          <a:prstGeom prst="rect">
            <a:avLst/>
          </a:prstGeom>
        </p:spPr>
      </p:pic>
      <p:pic>
        <p:nvPicPr>
          <p:cNvPr id="13" name="Picture 12">
            <a:extLst>
              <a:ext uri="{FF2B5EF4-FFF2-40B4-BE49-F238E27FC236}">
                <a16:creationId xmlns:a16="http://schemas.microsoft.com/office/drawing/2014/main" id="{433CCEC7-8518-DF67-1038-AE372721F589}"/>
              </a:ext>
            </a:extLst>
          </p:cNvPr>
          <p:cNvPicPr>
            <a:picLocks noChangeAspect="1"/>
          </p:cNvPicPr>
          <p:nvPr/>
        </p:nvPicPr>
        <p:blipFill>
          <a:blip r:embed="rId9"/>
          <a:stretch>
            <a:fillRect/>
          </a:stretch>
        </p:blipFill>
        <p:spPr>
          <a:xfrm>
            <a:off x="1985953" y="3114734"/>
            <a:ext cx="1118448" cy="744276"/>
          </a:xfrm>
          <a:prstGeom prst="rect">
            <a:avLst/>
          </a:prstGeom>
        </p:spPr>
      </p:pic>
      <p:pic>
        <p:nvPicPr>
          <p:cNvPr id="14" name="Picture 13">
            <a:extLst>
              <a:ext uri="{FF2B5EF4-FFF2-40B4-BE49-F238E27FC236}">
                <a16:creationId xmlns:a16="http://schemas.microsoft.com/office/drawing/2014/main" id="{627CEE6D-4A69-F253-A80F-CF37EEC9C6C9}"/>
              </a:ext>
            </a:extLst>
          </p:cNvPr>
          <p:cNvPicPr>
            <a:picLocks noChangeAspect="1"/>
          </p:cNvPicPr>
          <p:nvPr/>
        </p:nvPicPr>
        <p:blipFill>
          <a:blip r:embed="rId10"/>
          <a:stretch>
            <a:fillRect/>
          </a:stretch>
        </p:blipFill>
        <p:spPr>
          <a:xfrm>
            <a:off x="8816376" y="2257721"/>
            <a:ext cx="1217378" cy="486951"/>
          </a:xfrm>
          <a:prstGeom prst="rect">
            <a:avLst/>
          </a:prstGeom>
        </p:spPr>
      </p:pic>
      <p:pic>
        <p:nvPicPr>
          <p:cNvPr id="15" name="Picture 14">
            <a:extLst>
              <a:ext uri="{FF2B5EF4-FFF2-40B4-BE49-F238E27FC236}">
                <a16:creationId xmlns:a16="http://schemas.microsoft.com/office/drawing/2014/main" id="{0BA2DBE6-526F-41AF-A1B5-72EC0E152E54}"/>
              </a:ext>
            </a:extLst>
          </p:cNvPr>
          <p:cNvPicPr>
            <a:picLocks noChangeAspect="1"/>
          </p:cNvPicPr>
          <p:nvPr/>
        </p:nvPicPr>
        <p:blipFill>
          <a:blip r:embed="rId11"/>
          <a:stretch>
            <a:fillRect/>
          </a:stretch>
        </p:blipFill>
        <p:spPr>
          <a:xfrm>
            <a:off x="8937915" y="2923497"/>
            <a:ext cx="988187" cy="686955"/>
          </a:xfrm>
          <a:prstGeom prst="rect">
            <a:avLst/>
          </a:prstGeom>
        </p:spPr>
      </p:pic>
      <p:pic>
        <p:nvPicPr>
          <p:cNvPr id="16" name="Picture 15">
            <a:extLst>
              <a:ext uri="{FF2B5EF4-FFF2-40B4-BE49-F238E27FC236}">
                <a16:creationId xmlns:a16="http://schemas.microsoft.com/office/drawing/2014/main" id="{C3B62785-A757-DF19-5AA2-8A9055928F79}"/>
              </a:ext>
            </a:extLst>
          </p:cNvPr>
          <p:cNvPicPr>
            <a:picLocks noChangeAspect="1"/>
          </p:cNvPicPr>
          <p:nvPr/>
        </p:nvPicPr>
        <p:blipFill>
          <a:blip r:embed="rId12"/>
          <a:stretch>
            <a:fillRect/>
          </a:stretch>
        </p:blipFill>
        <p:spPr>
          <a:xfrm>
            <a:off x="11062364" y="3408054"/>
            <a:ext cx="918850" cy="918850"/>
          </a:xfrm>
          <a:prstGeom prst="rect">
            <a:avLst/>
          </a:prstGeom>
        </p:spPr>
      </p:pic>
    </p:spTree>
    <p:extLst>
      <p:ext uri="{BB962C8B-B14F-4D97-AF65-F5344CB8AC3E}">
        <p14:creationId xmlns:p14="http://schemas.microsoft.com/office/powerpoint/2010/main" val="115226397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6" y="543490"/>
            <a:ext cx="6774689"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A- Brown paper (How it works?)</a:t>
            </a:r>
          </a:p>
        </p:txBody>
      </p:sp>
      <p:sp>
        <p:nvSpPr>
          <p:cNvPr id="9" name="TextBox 8"/>
          <p:cNvSpPr txBox="1"/>
          <p:nvPr/>
        </p:nvSpPr>
        <p:spPr>
          <a:xfrm>
            <a:off x="310811" y="1697507"/>
            <a:ext cx="11172463" cy="3690177"/>
          </a:xfrm>
          <a:prstGeom prst="rect">
            <a:avLst/>
          </a:prstGeom>
          <a:noFill/>
        </p:spPr>
        <p:txBody>
          <a:bodyPr wrap="square" rtlCol="0">
            <a:spAutoFit/>
          </a:bodyPr>
          <a:lstStyle/>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000" b="1" i="0" u="none" strike="noStrike" kern="1200" cap="none" spc="0" normalizeH="0" baseline="0" noProof="0" dirty="0">
                <a:ln>
                  <a:noFill/>
                </a:ln>
                <a:solidFill>
                  <a:srgbClr val="FF9518"/>
                </a:solidFill>
                <a:effectLst/>
                <a:uLnTx/>
                <a:uFillTx/>
                <a:latin typeface="Tajawal ExtraBold" panose="00000800000000000000" pitchFamily="2" charset="-78"/>
                <a:ea typeface="+mn-ea"/>
                <a:cs typeface="Tajawal ExtraBold" panose="00000800000000000000" pitchFamily="2" charset="-78"/>
              </a:rPr>
              <a:t>Use the yellow Post-it notes </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on </a:t>
            </a:r>
            <a:r>
              <a:rPr kumimoji="0" lang="en-US" sz="2000" b="0" i="0" u="sng"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top half </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of the brown paper(s) to define the “as-is” process steps and have the users review and validate the flow. </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Next, look for problems or flaws in the process and brainstorm on ways that steps in the process can be reduced, eliminated, or simplified. </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000" b="1" i="0" u="none" strike="noStrike" kern="1200" cap="none" spc="0" normalizeH="0" baseline="0" noProof="0" dirty="0">
                <a:ln>
                  <a:noFill/>
                </a:ln>
                <a:solidFill>
                  <a:srgbClr val="00B0F0"/>
                </a:solidFill>
                <a:effectLst/>
                <a:uLnTx/>
                <a:uFillTx/>
                <a:latin typeface="Tajawal ExtraBold" panose="00000800000000000000" pitchFamily="2" charset="-78"/>
                <a:ea typeface="+mn-ea"/>
                <a:cs typeface="Tajawal ExtraBold" panose="00000800000000000000" pitchFamily="2" charset="-78"/>
              </a:rPr>
              <a:t>Using the blue Post-it notes </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on </a:t>
            </a:r>
            <a:r>
              <a:rPr kumimoji="0" lang="en-US" sz="2000" b="0" i="0" u="sng"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bottom half </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of the brown paper(s), develop a new and improved “to-be” process while using the strengths from the “as-is” process. </a:t>
            </a:r>
          </a:p>
        </p:txBody>
      </p:sp>
    </p:spTree>
    <p:extLst>
      <p:ext uri="{BB962C8B-B14F-4D97-AF65-F5344CB8AC3E}">
        <p14:creationId xmlns:p14="http://schemas.microsoft.com/office/powerpoint/2010/main" val="410025585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6" y="543490"/>
            <a:ext cx="6774689"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A- Brown paper (How it works?)</a:t>
            </a:r>
          </a:p>
        </p:txBody>
      </p:sp>
      <p:sp>
        <p:nvSpPr>
          <p:cNvPr id="9" name="TextBox 8"/>
          <p:cNvSpPr txBox="1"/>
          <p:nvPr/>
        </p:nvSpPr>
        <p:spPr>
          <a:xfrm>
            <a:off x="387693" y="2080864"/>
            <a:ext cx="8541641" cy="2932341"/>
          </a:xfrm>
          <a:prstGeom prst="rect">
            <a:avLst/>
          </a:prstGeom>
          <a:noFill/>
        </p:spPr>
        <p:txBody>
          <a:bodyPr wrap="square" rtlCol="0">
            <a:spAutoFit/>
          </a:bodyPr>
          <a:lstStyle/>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“as-is” process</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Problems/ how can be reduced, eliminated, or simplified. </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“to-be” process </a:t>
            </a:r>
          </a:p>
          <a:p>
            <a:pPr marR="0" lvl="0" algn="just" defTabSz="914400" rtl="0" eaLnBrk="1" fontAlgn="auto" latinLnBrk="0" hangingPunct="1">
              <a:lnSpc>
                <a:spcPct val="200000"/>
              </a:lnSpc>
              <a:spcBef>
                <a:spcPts val="0"/>
              </a:spcBef>
              <a:spcAft>
                <a:spcPts val="0"/>
              </a:spcAft>
              <a:buClrTx/>
              <a:buSzTx/>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strengths from the “as-is” process. </a:t>
            </a:r>
          </a:p>
        </p:txBody>
      </p:sp>
      <p:sp>
        <p:nvSpPr>
          <p:cNvPr id="8" name="TextBox 7">
            <a:extLst>
              <a:ext uri="{FF2B5EF4-FFF2-40B4-BE49-F238E27FC236}">
                <a16:creationId xmlns:a16="http://schemas.microsoft.com/office/drawing/2014/main" id="{35759A05-533B-6571-0750-B293B39B4C6D}"/>
              </a:ext>
            </a:extLst>
          </p:cNvPr>
          <p:cNvSpPr txBox="1"/>
          <p:nvPr/>
        </p:nvSpPr>
        <p:spPr>
          <a:xfrm>
            <a:off x="387693" y="1644628"/>
            <a:ext cx="6774689"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00B0F0"/>
                </a:solidFill>
                <a:effectLst/>
                <a:uLnTx/>
                <a:uFillTx/>
                <a:latin typeface="Tajawal Medium" panose="00000600000000000000" pitchFamily="2" charset="-78"/>
                <a:ea typeface="+mn-ea"/>
                <a:cs typeface="Tajawal Medium" panose="00000600000000000000" pitchFamily="2" charset="-78"/>
              </a:rPr>
              <a:t>Main components:</a:t>
            </a:r>
          </a:p>
        </p:txBody>
      </p:sp>
    </p:spTree>
    <p:extLst>
      <p:ext uri="{BB962C8B-B14F-4D97-AF65-F5344CB8AC3E}">
        <p14:creationId xmlns:p14="http://schemas.microsoft.com/office/powerpoint/2010/main" val="75346744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650376" y="543490"/>
            <a:ext cx="6774689"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A- Brown paper (How it works?)</a:t>
            </a:r>
          </a:p>
        </p:txBody>
      </p:sp>
      <p:pic>
        <p:nvPicPr>
          <p:cNvPr id="8" name="Picture 7">
            <a:extLst>
              <a:ext uri="{FF2B5EF4-FFF2-40B4-BE49-F238E27FC236}">
                <a16:creationId xmlns:a16="http://schemas.microsoft.com/office/drawing/2014/main" id="{4A605627-A96C-1396-2C2D-A9647927717E}"/>
              </a:ext>
            </a:extLst>
          </p:cNvPr>
          <p:cNvPicPr>
            <a:picLocks noChangeAspect="1"/>
          </p:cNvPicPr>
          <p:nvPr/>
        </p:nvPicPr>
        <p:blipFill rotWithShape="1">
          <a:blip r:embed="rId5"/>
          <a:srcRect r="51097"/>
          <a:stretch/>
        </p:blipFill>
        <p:spPr>
          <a:xfrm>
            <a:off x="130614" y="1525904"/>
            <a:ext cx="4033423" cy="5286375"/>
          </a:xfrm>
          <a:prstGeom prst="rect">
            <a:avLst/>
          </a:prstGeom>
        </p:spPr>
      </p:pic>
      <p:pic>
        <p:nvPicPr>
          <p:cNvPr id="10" name="Picture 9">
            <a:extLst>
              <a:ext uri="{FF2B5EF4-FFF2-40B4-BE49-F238E27FC236}">
                <a16:creationId xmlns:a16="http://schemas.microsoft.com/office/drawing/2014/main" id="{AA3DAE53-B222-939A-D1E5-714E30E172DB}"/>
              </a:ext>
            </a:extLst>
          </p:cNvPr>
          <p:cNvPicPr>
            <a:picLocks noChangeAspect="1"/>
          </p:cNvPicPr>
          <p:nvPr/>
        </p:nvPicPr>
        <p:blipFill>
          <a:blip r:embed="rId6"/>
          <a:stretch>
            <a:fillRect/>
          </a:stretch>
        </p:blipFill>
        <p:spPr>
          <a:xfrm>
            <a:off x="4164037" y="1525904"/>
            <a:ext cx="8027963" cy="5286375"/>
          </a:xfrm>
          <a:prstGeom prst="rect">
            <a:avLst/>
          </a:prstGeom>
        </p:spPr>
      </p:pic>
    </p:spTree>
    <p:extLst>
      <p:ext uri="{BB962C8B-B14F-4D97-AF65-F5344CB8AC3E}">
        <p14:creationId xmlns:p14="http://schemas.microsoft.com/office/powerpoint/2010/main" val="187357852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683748"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A- Brown paper</a:t>
            </a:r>
          </a:p>
        </p:txBody>
      </p:sp>
      <p:pic>
        <p:nvPicPr>
          <p:cNvPr id="8" name="Picture 7">
            <a:extLst>
              <a:ext uri="{FF2B5EF4-FFF2-40B4-BE49-F238E27FC236}">
                <a16:creationId xmlns:a16="http://schemas.microsoft.com/office/drawing/2014/main" id="{9E418DEB-5548-5488-9D66-C81E45CCE723}"/>
              </a:ext>
            </a:extLst>
          </p:cNvPr>
          <p:cNvPicPr>
            <a:picLocks noChangeAspect="1"/>
          </p:cNvPicPr>
          <p:nvPr/>
        </p:nvPicPr>
        <p:blipFill>
          <a:blip r:embed="rId6"/>
          <a:stretch>
            <a:fillRect/>
          </a:stretch>
        </p:blipFill>
        <p:spPr>
          <a:xfrm>
            <a:off x="-108036" y="0"/>
            <a:ext cx="12300035" cy="6858000"/>
          </a:xfrm>
          <a:prstGeom prst="rect">
            <a:avLst/>
          </a:prstGeom>
        </p:spPr>
      </p:pic>
    </p:spTree>
    <p:extLst>
      <p:ext uri="{BB962C8B-B14F-4D97-AF65-F5344CB8AC3E}">
        <p14:creationId xmlns:p14="http://schemas.microsoft.com/office/powerpoint/2010/main" val="374068086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743606"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A- Brown paper (Advantage)</a:t>
            </a:r>
          </a:p>
        </p:txBody>
      </p:sp>
      <p:sp>
        <p:nvSpPr>
          <p:cNvPr id="9" name="TextBox 8"/>
          <p:cNvSpPr txBox="1"/>
          <p:nvPr/>
        </p:nvSpPr>
        <p:spPr>
          <a:xfrm>
            <a:off x="367797" y="1721697"/>
            <a:ext cx="11463132" cy="3671005"/>
          </a:xfrm>
          <a:prstGeom prst="rect">
            <a:avLst/>
          </a:prstGeom>
          <a:noFill/>
        </p:spPr>
        <p:txBody>
          <a:bodyPr wrap="square" rtlCol="0">
            <a:spAutoFit/>
          </a:bodyPr>
          <a:lstStyle/>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It is important to gather the right people to develop a model of the process or system under evaluation. </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Another advantage in having the users involved in this exercise is that you usually will get “buy in” and support from them on changing the process. </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 feeling of ownership is important to users!</a:t>
            </a:r>
          </a:p>
        </p:txBody>
      </p:sp>
    </p:spTree>
    <p:extLst>
      <p:ext uri="{BB962C8B-B14F-4D97-AF65-F5344CB8AC3E}">
        <p14:creationId xmlns:p14="http://schemas.microsoft.com/office/powerpoint/2010/main" val="393087716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51207" y="5932229"/>
            <a:ext cx="940793" cy="843653"/>
          </a:xfrm>
          <a:prstGeom prst="rect">
            <a:avLst/>
          </a:prstGeom>
        </p:spPr>
      </p:pic>
      <p:pic>
        <p:nvPicPr>
          <p:cNvPr id="3" name="Picture 2"/>
          <p:cNvPicPr>
            <a:picLocks noChangeAspect="1"/>
          </p:cNvPicPr>
          <p:nvPr/>
        </p:nvPicPr>
        <p:blipFill>
          <a:blip r:embed="rId3"/>
          <a:stretch>
            <a:fillRect/>
          </a:stretch>
        </p:blipFill>
        <p:spPr>
          <a:xfrm>
            <a:off x="281632" y="662127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840842"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B- Process chart</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9" name="TextBox 8"/>
          <p:cNvSpPr txBox="1"/>
          <p:nvPr/>
        </p:nvSpPr>
        <p:spPr>
          <a:xfrm>
            <a:off x="203639" y="1807147"/>
            <a:ext cx="6077891" cy="4267515"/>
          </a:xfrm>
          <a:prstGeom prst="rect">
            <a:avLst/>
          </a:prstGeom>
          <a:noFill/>
        </p:spPr>
        <p:txBody>
          <a:bodyPr wrap="square" rtlCol="0">
            <a:spAutoFit/>
          </a:bodyPr>
          <a:lstStyle/>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If you want to learn in detail what happens in a situation involving a document, request, material, or even the actions of a person, consider using a process chart. </a:t>
            </a:r>
          </a:p>
        </p:txBody>
      </p:sp>
      <p:pic>
        <p:nvPicPr>
          <p:cNvPr id="8" name="Picture 7">
            <a:extLst>
              <a:ext uri="{FF2B5EF4-FFF2-40B4-BE49-F238E27FC236}">
                <a16:creationId xmlns:a16="http://schemas.microsoft.com/office/drawing/2014/main" id="{B17710C2-D243-D87C-8507-96DDED661F7B}"/>
              </a:ext>
            </a:extLst>
          </p:cNvPr>
          <p:cNvPicPr>
            <a:picLocks noChangeAspect="1"/>
          </p:cNvPicPr>
          <p:nvPr/>
        </p:nvPicPr>
        <p:blipFill>
          <a:blip r:embed="rId6"/>
          <a:stretch>
            <a:fillRect/>
          </a:stretch>
        </p:blipFill>
        <p:spPr>
          <a:xfrm>
            <a:off x="7049923" y="2204822"/>
            <a:ext cx="4493120" cy="3235732"/>
          </a:xfrm>
          <a:prstGeom prst="rect">
            <a:avLst/>
          </a:prstGeom>
        </p:spPr>
      </p:pic>
    </p:spTree>
    <p:extLst>
      <p:ext uri="{BB962C8B-B14F-4D97-AF65-F5344CB8AC3E}">
        <p14:creationId xmlns:p14="http://schemas.microsoft.com/office/powerpoint/2010/main" val="15241058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51207" y="5932229"/>
            <a:ext cx="940793" cy="843653"/>
          </a:xfrm>
          <a:prstGeom prst="rect">
            <a:avLst/>
          </a:prstGeom>
        </p:spPr>
      </p:pic>
      <p:pic>
        <p:nvPicPr>
          <p:cNvPr id="3" name="Picture 2"/>
          <p:cNvPicPr>
            <a:picLocks noChangeAspect="1"/>
          </p:cNvPicPr>
          <p:nvPr/>
        </p:nvPicPr>
        <p:blipFill>
          <a:blip r:embed="rId3"/>
          <a:stretch>
            <a:fillRect/>
          </a:stretch>
        </p:blipFill>
        <p:spPr>
          <a:xfrm>
            <a:off x="281632" y="662127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840842"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B- Process chart</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9" name="TextBox 8"/>
          <p:cNvSpPr txBox="1"/>
          <p:nvPr/>
        </p:nvSpPr>
        <p:spPr>
          <a:xfrm>
            <a:off x="203640" y="1807146"/>
            <a:ext cx="6899526" cy="2543966"/>
          </a:xfrm>
          <a:prstGeom prst="rect">
            <a:avLst/>
          </a:prstGeom>
          <a:noFill/>
        </p:spPr>
        <p:txBody>
          <a:bodyPr wrap="square" rtlCol="0">
            <a:spAutoFit/>
          </a:bodyPr>
          <a:lstStyle/>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process chart documents the detailed steps of the flow and categorizes the type of action taken. </a:t>
            </a:r>
          </a:p>
        </p:txBody>
      </p:sp>
      <p:pic>
        <p:nvPicPr>
          <p:cNvPr id="10" name="Picture 9">
            <a:extLst>
              <a:ext uri="{FF2B5EF4-FFF2-40B4-BE49-F238E27FC236}">
                <a16:creationId xmlns:a16="http://schemas.microsoft.com/office/drawing/2014/main" id="{AAD0B690-5165-E797-1E1D-FC94222E9DF5}"/>
              </a:ext>
            </a:extLst>
          </p:cNvPr>
          <p:cNvPicPr>
            <a:picLocks noChangeAspect="1"/>
          </p:cNvPicPr>
          <p:nvPr/>
        </p:nvPicPr>
        <p:blipFill>
          <a:blip r:embed="rId6"/>
          <a:stretch>
            <a:fillRect/>
          </a:stretch>
        </p:blipFill>
        <p:spPr>
          <a:xfrm>
            <a:off x="8388626" y="2357437"/>
            <a:ext cx="3232573" cy="3208476"/>
          </a:xfrm>
          <a:prstGeom prst="rect">
            <a:avLst/>
          </a:prstGeom>
        </p:spPr>
      </p:pic>
    </p:spTree>
    <p:extLst>
      <p:ext uri="{BB962C8B-B14F-4D97-AF65-F5344CB8AC3E}">
        <p14:creationId xmlns:p14="http://schemas.microsoft.com/office/powerpoint/2010/main" val="269843753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51207" y="5932229"/>
            <a:ext cx="940793" cy="843653"/>
          </a:xfrm>
          <a:prstGeom prst="rect">
            <a:avLst/>
          </a:prstGeom>
        </p:spPr>
      </p:pic>
      <p:pic>
        <p:nvPicPr>
          <p:cNvPr id="3" name="Picture 2"/>
          <p:cNvPicPr>
            <a:picLocks noChangeAspect="1"/>
          </p:cNvPicPr>
          <p:nvPr/>
        </p:nvPicPr>
        <p:blipFill>
          <a:blip r:embed="rId3"/>
          <a:stretch>
            <a:fillRect/>
          </a:stretch>
        </p:blipFill>
        <p:spPr>
          <a:xfrm>
            <a:off x="281632" y="662127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840842"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B- Process chart</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pic>
        <p:nvPicPr>
          <p:cNvPr id="8" name="Picture 7">
            <a:extLst>
              <a:ext uri="{FF2B5EF4-FFF2-40B4-BE49-F238E27FC236}">
                <a16:creationId xmlns:a16="http://schemas.microsoft.com/office/drawing/2014/main" id="{CEFDC643-FF2B-7B42-56A4-C5F23D5E5DA2}"/>
              </a:ext>
            </a:extLst>
          </p:cNvPr>
          <p:cNvPicPr>
            <a:picLocks noChangeAspect="1"/>
          </p:cNvPicPr>
          <p:nvPr/>
        </p:nvPicPr>
        <p:blipFill>
          <a:blip r:embed="rId6"/>
          <a:stretch>
            <a:fillRect/>
          </a:stretch>
        </p:blipFill>
        <p:spPr>
          <a:xfrm>
            <a:off x="0" y="31886"/>
            <a:ext cx="12300036" cy="6858000"/>
          </a:xfrm>
          <a:prstGeom prst="rect">
            <a:avLst/>
          </a:prstGeom>
        </p:spPr>
      </p:pic>
    </p:spTree>
    <p:extLst>
      <p:ext uri="{BB962C8B-B14F-4D97-AF65-F5344CB8AC3E}">
        <p14:creationId xmlns:p14="http://schemas.microsoft.com/office/powerpoint/2010/main" val="267101540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51207" y="5932229"/>
            <a:ext cx="940793" cy="843653"/>
          </a:xfrm>
          <a:prstGeom prst="rect">
            <a:avLst/>
          </a:prstGeom>
        </p:spPr>
      </p:pic>
      <p:pic>
        <p:nvPicPr>
          <p:cNvPr id="3" name="Picture 2"/>
          <p:cNvPicPr>
            <a:picLocks noChangeAspect="1"/>
          </p:cNvPicPr>
          <p:nvPr/>
        </p:nvPicPr>
        <p:blipFill>
          <a:blip r:embed="rId3"/>
          <a:stretch>
            <a:fillRect/>
          </a:stretch>
        </p:blipFill>
        <p:spPr>
          <a:xfrm>
            <a:off x="281632" y="662127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840842"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B- Process chart</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9" name="TextBox 8"/>
          <p:cNvSpPr txBox="1"/>
          <p:nvPr/>
        </p:nvSpPr>
        <p:spPr>
          <a:xfrm>
            <a:off x="713764" y="1646362"/>
            <a:ext cx="10764471" cy="3405741"/>
          </a:xfrm>
          <a:prstGeom prst="rect">
            <a:avLst/>
          </a:prstGeom>
          <a:noFill/>
        </p:spPr>
        <p:txBody>
          <a:bodyPr wrap="square" rtlCol="0">
            <a:spAutoFit/>
          </a:bodyPr>
          <a:lstStyle/>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Process Flow chart provides a visual representation of the steps in a process. </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Flow charts are also referred to as Process Mapping or Flow Diagrams. </a:t>
            </a:r>
          </a:p>
        </p:txBody>
      </p:sp>
    </p:spTree>
    <p:extLst>
      <p:ext uri="{BB962C8B-B14F-4D97-AF65-F5344CB8AC3E}">
        <p14:creationId xmlns:p14="http://schemas.microsoft.com/office/powerpoint/2010/main" val="365292096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51207" y="5932229"/>
            <a:ext cx="940793" cy="843653"/>
          </a:xfrm>
          <a:prstGeom prst="rect">
            <a:avLst/>
          </a:prstGeom>
        </p:spPr>
      </p:pic>
      <p:pic>
        <p:nvPicPr>
          <p:cNvPr id="3" name="Picture 2"/>
          <p:cNvPicPr>
            <a:picLocks noChangeAspect="1"/>
          </p:cNvPicPr>
          <p:nvPr/>
        </p:nvPicPr>
        <p:blipFill>
          <a:blip r:embed="rId3"/>
          <a:stretch>
            <a:fillRect/>
          </a:stretch>
        </p:blipFill>
        <p:spPr>
          <a:xfrm>
            <a:off x="281632" y="662127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30614" y="-26724"/>
            <a:ext cx="9533101" cy="1610200"/>
          </a:xfrm>
          <a:prstGeom prst="rect">
            <a:avLst/>
          </a:prstGeom>
        </p:spPr>
      </p:pic>
      <p:sp>
        <p:nvSpPr>
          <p:cNvPr id="7" name="TextBox 6"/>
          <p:cNvSpPr txBox="1"/>
          <p:nvPr/>
        </p:nvSpPr>
        <p:spPr>
          <a:xfrm>
            <a:off x="2650377" y="543490"/>
            <a:ext cx="2840842"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B- Process chart</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9" name="TextBox 8"/>
          <p:cNvSpPr txBox="1"/>
          <p:nvPr/>
        </p:nvSpPr>
        <p:spPr>
          <a:xfrm>
            <a:off x="243368" y="1336872"/>
            <a:ext cx="11478235" cy="5129289"/>
          </a:xfrm>
          <a:prstGeom prst="rect">
            <a:avLst/>
          </a:prstGeom>
          <a:noFill/>
        </p:spPr>
        <p:txBody>
          <a:bodyPr wrap="square" rtlCol="0">
            <a:spAutoFit/>
          </a:bodyPr>
          <a:lstStyle/>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Constructing a flow chart is often one of the first activities of a process improvement effort, because of the following benefits:</a:t>
            </a:r>
          </a:p>
          <a:p>
            <a:pPr marL="457200" marR="0" lvl="0" indent="-457200" algn="just"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kumimoji="0" lang="en-US" sz="2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Gives everyone a clear understanding of the process</a:t>
            </a:r>
          </a:p>
          <a:p>
            <a:pPr marL="457200" marR="0" lvl="0" indent="-457200" algn="just"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kumimoji="0" lang="en-US" sz="2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Helps to identify non-value-added operations</a:t>
            </a:r>
          </a:p>
          <a:p>
            <a:pPr marL="457200" marR="0" lvl="0" indent="-457200" algn="just"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kumimoji="0" lang="en-US" sz="2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Facilitates teamwork and communication</a:t>
            </a:r>
          </a:p>
          <a:p>
            <a:pPr marL="457200" marR="0" lvl="0" indent="-457200" algn="just"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kumimoji="0" lang="en-US" sz="2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Keeps everyone on the same page</a:t>
            </a:r>
          </a:p>
        </p:txBody>
      </p:sp>
    </p:spTree>
    <p:extLst>
      <p:ext uri="{BB962C8B-B14F-4D97-AF65-F5344CB8AC3E}">
        <p14:creationId xmlns:p14="http://schemas.microsoft.com/office/powerpoint/2010/main" val="252718463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69575" y="5798276"/>
            <a:ext cx="1222425" cy="1096206"/>
          </a:xfrm>
          <a:prstGeom prst="rect">
            <a:avLst/>
          </a:prstGeom>
        </p:spPr>
      </p:pic>
      <p:pic>
        <p:nvPicPr>
          <p:cNvPr id="3" name="Picture 2"/>
          <p:cNvPicPr>
            <a:picLocks noChangeAspect="1"/>
          </p:cNvPicPr>
          <p:nvPr/>
        </p:nvPicPr>
        <p:blipFill>
          <a:blip r:embed="rId3"/>
          <a:stretch>
            <a:fillRect/>
          </a:stretch>
        </p:blipFill>
        <p:spPr>
          <a:xfrm>
            <a:off x="281632" y="662127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840842"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B- Process chart</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9" name="TextBox 8"/>
          <p:cNvSpPr txBox="1"/>
          <p:nvPr/>
        </p:nvSpPr>
        <p:spPr>
          <a:xfrm>
            <a:off x="619478" y="1745792"/>
            <a:ext cx="10730703" cy="4409669"/>
          </a:xfrm>
          <a:prstGeom prst="rect">
            <a:avLst/>
          </a:prstGeom>
          <a:noFill/>
        </p:spPr>
        <p:txBody>
          <a:bodyPr wrap="square" rtlCol="0">
            <a:spAutoFit/>
          </a:bodyPr>
          <a:lstStyle/>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With this information, you can analyze the process for potential improvements. </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To add value, you should try to reduce a complex process to its lowest common denominator to a series of simple steps to save time and reduce costs. </a:t>
            </a:r>
          </a:p>
          <a:p>
            <a:pPr marL="0" marR="0" lvl="0" indent="0" algn="just" defTabSz="914400" rtl="0" eaLnBrk="1" fontAlgn="auto" latinLnBrk="0" hangingPunct="1">
              <a:lnSpc>
                <a:spcPct val="2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p:txBody>
      </p:sp>
    </p:spTree>
    <p:extLst>
      <p:ext uri="{BB962C8B-B14F-4D97-AF65-F5344CB8AC3E}">
        <p14:creationId xmlns:p14="http://schemas.microsoft.com/office/powerpoint/2010/main" val="194424571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69575" y="5798276"/>
            <a:ext cx="1222425" cy="1096206"/>
          </a:xfrm>
          <a:prstGeom prst="rect">
            <a:avLst/>
          </a:prstGeom>
        </p:spPr>
      </p:pic>
      <p:pic>
        <p:nvPicPr>
          <p:cNvPr id="3" name="Picture 2"/>
          <p:cNvPicPr>
            <a:picLocks noChangeAspect="1"/>
          </p:cNvPicPr>
          <p:nvPr/>
        </p:nvPicPr>
        <p:blipFill>
          <a:blip r:embed="rId3"/>
          <a:stretch>
            <a:fillRect/>
          </a:stretch>
        </p:blipFill>
        <p:spPr>
          <a:xfrm>
            <a:off x="281632" y="662127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840842"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B- Process chart</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9" name="TextBox 8"/>
          <p:cNvSpPr txBox="1"/>
          <p:nvPr/>
        </p:nvSpPr>
        <p:spPr>
          <a:xfrm>
            <a:off x="448044" y="1472944"/>
            <a:ext cx="11307200" cy="5148332"/>
          </a:xfrm>
          <a:prstGeom prst="rect">
            <a:avLst/>
          </a:prstGeom>
          <a:noFill/>
        </p:spPr>
        <p:txBody>
          <a:bodyPr wrap="square" rtlCol="0">
            <a:spAutoFit/>
          </a:bodyPr>
          <a:lstStyle/>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There are many symbols used to construct a process chart; the more common symbols are shown below:</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ü"/>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Operation</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ü"/>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Transportation</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ü"/>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Inspection</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ü"/>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Delay</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ü"/>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Storage</a:t>
            </a:r>
          </a:p>
        </p:txBody>
      </p:sp>
    </p:spTree>
    <p:extLst>
      <p:ext uri="{BB962C8B-B14F-4D97-AF65-F5344CB8AC3E}">
        <p14:creationId xmlns:p14="http://schemas.microsoft.com/office/powerpoint/2010/main" val="172545701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69575" y="5798276"/>
            <a:ext cx="1222425" cy="1096206"/>
          </a:xfrm>
          <a:prstGeom prst="rect">
            <a:avLst/>
          </a:prstGeom>
        </p:spPr>
      </p:pic>
      <p:pic>
        <p:nvPicPr>
          <p:cNvPr id="3" name="Picture 2"/>
          <p:cNvPicPr>
            <a:picLocks noChangeAspect="1"/>
          </p:cNvPicPr>
          <p:nvPr/>
        </p:nvPicPr>
        <p:blipFill>
          <a:blip r:embed="rId3"/>
          <a:stretch>
            <a:fillRect/>
          </a:stretch>
        </p:blipFill>
        <p:spPr>
          <a:xfrm>
            <a:off x="281632" y="662127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840842"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B- Process chart</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pic>
        <p:nvPicPr>
          <p:cNvPr id="11" name="Picture 10">
            <a:extLst>
              <a:ext uri="{FF2B5EF4-FFF2-40B4-BE49-F238E27FC236}">
                <a16:creationId xmlns:a16="http://schemas.microsoft.com/office/drawing/2014/main" id="{829600AD-9BE7-11A3-2187-7C200E9FC6F2}"/>
              </a:ext>
            </a:extLst>
          </p:cNvPr>
          <p:cNvPicPr>
            <a:picLocks noChangeAspect="1"/>
          </p:cNvPicPr>
          <p:nvPr/>
        </p:nvPicPr>
        <p:blipFill>
          <a:blip r:embed="rId6"/>
          <a:stretch>
            <a:fillRect/>
          </a:stretch>
        </p:blipFill>
        <p:spPr>
          <a:xfrm>
            <a:off x="381977" y="1273208"/>
            <a:ext cx="11297841" cy="5552906"/>
          </a:xfrm>
          <a:prstGeom prst="rect">
            <a:avLst/>
          </a:prstGeom>
        </p:spPr>
      </p:pic>
    </p:spTree>
    <p:extLst>
      <p:ext uri="{BB962C8B-B14F-4D97-AF65-F5344CB8AC3E}">
        <p14:creationId xmlns:p14="http://schemas.microsoft.com/office/powerpoint/2010/main" val="133834914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69575" y="5798276"/>
            <a:ext cx="1222425" cy="1096206"/>
          </a:xfrm>
          <a:prstGeom prst="rect">
            <a:avLst/>
          </a:prstGeom>
        </p:spPr>
      </p:pic>
      <p:pic>
        <p:nvPicPr>
          <p:cNvPr id="3" name="Picture 2"/>
          <p:cNvPicPr>
            <a:picLocks noChangeAspect="1"/>
          </p:cNvPicPr>
          <p:nvPr/>
        </p:nvPicPr>
        <p:blipFill>
          <a:blip r:embed="rId3"/>
          <a:stretch>
            <a:fillRect/>
          </a:stretch>
        </p:blipFill>
        <p:spPr>
          <a:xfrm>
            <a:off x="281632" y="662127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879862"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B- Process chart (Example 1)</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pic>
        <p:nvPicPr>
          <p:cNvPr id="8" name="Picture 7">
            <a:extLst>
              <a:ext uri="{FF2B5EF4-FFF2-40B4-BE49-F238E27FC236}">
                <a16:creationId xmlns:a16="http://schemas.microsoft.com/office/drawing/2014/main" id="{32891BB5-08FA-AF54-614B-5833ED297627}"/>
              </a:ext>
            </a:extLst>
          </p:cNvPr>
          <p:cNvPicPr>
            <a:picLocks noChangeAspect="1"/>
          </p:cNvPicPr>
          <p:nvPr/>
        </p:nvPicPr>
        <p:blipFill>
          <a:blip r:embed="rId6"/>
          <a:stretch>
            <a:fillRect/>
          </a:stretch>
        </p:blipFill>
        <p:spPr>
          <a:xfrm>
            <a:off x="916328" y="1151468"/>
            <a:ext cx="9902228" cy="5572227"/>
          </a:xfrm>
          <a:prstGeom prst="rect">
            <a:avLst/>
          </a:prstGeom>
        </p:spPr>
      </p:pic>
    </p:spTree>
    <p:extLst>
      <p:ext uri="{BB962C8B-B14F-4D97-AF65-F5344CB8AC3E}">
        <p14:creationId xmlns:p14="http://schemas.microsoft.com/office/powerpoint/2010/main" val="3006979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69575" y="5798276"/>
            <a:ext cx="1222425" cy="1096206"/>
          </a:xfrm>
          <a:prstGeom prst="rect">
            <a:avLst/>
          </a:prstGeom>
        </p:spPr>
      </p:pic>
      <p:pic>
        <p:nvPicPr>
          <p:cNvPr id="3" name="Picture 2"/>
          <p:cNvPicPr>
            <a:picLocks noChangeAspect="1"/>
          </p:cNvPicPr>
          <p:nvPr/>
        </p:nvPicPr>
        <p:blipFill>
          <a:blip r:embed="rId3"/>
          <a:stretch>
            <a:fillRect/>
          </a:stretch>
        </p:blipFill>
        <p:spPr>
          <a:xfrm>
            <a:off x="281632" y="662127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879862"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B- Process chart (Example 2)</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9" name="TextBox 8"/>
          <p:cNvSpPr txBox="1"/>
          <p:nvPr/>
        </p:nvSpPr>
        <p:spPr>
          <a:xfrm>
            <a:off x="448044" y="1472944"/>
            <a:ext cx="11307200" cy="716350"/>
          </a:xfrm>
          <a:prstGeom prst="rect">
            <a:avLst/>
          </a:prstGeom>
          <a:noFill/>
        </p:spPr>
        <p:txBody>
          <a:bodyPr wrap="square" rtlCol="0">
            <a:spAutoFit/>
          </a:bodyPr>
          <a:lstStyle/>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There are many other symbols used to construct a process chart; </a:t>
            </a:r>
          </a:p>
        </p:txBody>
      </p:sp>
      <p:sp>
        <p:nvSpPr>
          <p:cNvPr id="10" name="AutoShape 2" descr="unaffinitized topics">
            <a:extLst>
              <a:ext uri="{FF2B5EF4-FFF2-40B4-BE49-F238E27FC236}">
                <a16:creationId xmlns:a16="http://schemas.microsoft.com/office/drawing/2014/main" id="{B49BE56F-7C26-758C-9AC7-7408587BC4B6}"/>
              </a:ext>
            </a:extLst>
          </p:cNvPr>
          <p:cNvSpPr>
            <a:spLocks noChangeAspect="1" noChangeArrowheads="1"/>
          </p:cNvSpPr>
          <p:nvPr/>
        </p:nvSpPr>
        <p:spPr bwMode="auto">
          <a:xfrm>
            <a:off x="127000" y="-1825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11" name="Picture 10">
            <a:extLst>
              <a:ext uri="{FF2B5EF4-FFF2-40B4-BE49-F238E27FC236}">
                <a16:creationId xmlns:a16="http://schemas.microsoft.com/office/drawing/2014/main" id="{52A9AFBF-EC44-0EA3-A21E-694725086C68}"/>
              </a:ext>
            </a:extLst>
          </p:cNvPr>
          <p:cNvPicPr>
            <a:picLocks noChangeAspect="1"/>
          </p:cNvPicPr>
          <p:nvPr/>
        </p:nvPicPr>
        <p:blipFill>
          <a:blip r:embed="rId6"/>
          <a:stretch>
            <a:fillRect/>
          </a:stretch>
        </p:blipFill>
        <p:spPr>
          <a:xfrm>
            <a:off x="2978143" y="2807874"/>
            <a:ext cx="5714300" cy="2974567"/>
          </a:xfrm>
          <a:prstGeom prst="rect">
            <a:avLst/>
          </a:prstGeom>
        </p:spPr>
      </p:pic>
    </p:spTree>
    <p:extLst>
      <p:ext uri="{BB962C8B-B14F-4D97-AF65-F5344CB8AC3E}">
        <p14:creationId xmlns:p14="http://schemas.microsoft.com/office/powerpoint/2010/main" val="309237251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69575" y="5798276"/>
            <a:ext cx="1222425" cy="1096206"/>
          </a:xfrm>
          <a:prstGeom prst="rect">
            <a:avLst/>
          </a:prstGeom>
        </p:spPr>
      </p:pic>
      <p:pic>
        <p:nvPicPr>
          <p:cNvPr id="3" name="Picture 2"/>
          <p:cNvPicPr>
            <a:picLocks noChangeAspect="1"/>
          </p:cNvPicPr>
          <p:nvPr/>
        </p:nvPicPr>
        <p:blipFill>
          <a:blip r:embed="rId3"/>
          <a:stretch>
            <a:fillRect/>
          </a:stretch>
        </p:blipFill>
        <p:spPr>
          <a:xfrm>
            <a:off x="281632" y="662127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879862"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B- Process chart (Example 2)</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9" name="TextBox 8"/>
          <p:cNvSpPr txBox="1"/>
          <p:nvPr/>
        </p:nvSpPr>
        <p:spPr>
          <a:xfrm>
            <a:off x="448044" y="1472944"/>
            <a:ext cx="4879862" cy="3671005"/>
          </a:xfrm>
          <a:prstGeom prst="rect">
            <a:avLst/>
          </a:prstGeom>
          <a:noFill/>
        </p:spPr>
        <p:txBody>
          <a:bodyPr wrap="square" rtlCol="0">
            <a:spAutoFit/>
          </a:bodyPr>
          <a:lstStyle/>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following is an example of a very simple flow chart for the process of getting out of bed in the morning:</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10" name="AutoShape 2" descr="unaffinitized topics">
            <a:extLst>
              <a:ext uri="{FF2B5EF4-FFF2-40B4-BE49-F238E27FC236}">
                <a16:creationId xmlns:a16="http://schemas.microsoft.com/office/drawing/2014/main" id="{B49BE56F-7C26-758C-9AC7-7408587BC4B6}"/>
              </a:ext>
            </a:extLst>
          </p:cNvPr>
          <p:cNvSpPr>
            <a:spLocks noChangeAspect="1" noChangeArrowheads="1"/>
          </p:cNvSpPr>
          <p:nvPr/>
        </p:nvSpPr>
        <p:spPr bwMode="auto">
          <a:xfrm>
            <a:off x="127000" y="-1825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8" name="Picture 7">
            <a:extLst>
              <a:ext uri="{FF2B5EF4-FFF2-40B4-BE49-F238E27FC236}">
                <a16:creationId xmlns:a16="http://schemas.microsoft.com/office/drawing/2014/main" id="{3F27AF64-0799-6137-9E5C-21BAB768CB9B}"/>
              </a:ext>
            </a:extLst>
          </p:cNvPr>
          <p:cNvPicPr>
            <a:picLocks noChangeAspect="1"/>
          </p:cNvPicPr>
          <p:nvPr/>
        </p:nvPicPr>
        <p:blipFill>
          <a:blip r:embed="rId6"/>
          <a:stretch>
            <a:fillRect/>
          </a:stretch>
        </p:blipFill>
        <p:spPr>
          <a:xfrm>
            <a:off x="5421169" y="1264159"/>
            <a:ext cx="6052475" cy="5250495"/>
          </a:xfrm>
          <a:prstGeom prst="rect">
            <a:avLst/>
          </a:prstGeom>
        </p:spPr>
      </p:pic>
    </p:spTree>
    <p:extLst>
      <p:ext uri="{BB962C8B-B14F-4D97-AF65-F5344CB8AC3E}">
        <p14:creationId xmlns:p14="http://schemas.microsoft.com/office/powerpoint/2010/main" val="97504834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69575" y="5798276"/>
            <a:ext cx="1222425" cy="1096206"/>
          </a:xfrm>
          <a:prstGeom prst="rect">
            <a:avLst/>
          </a:prstGeom>
        </p:spPr>
      </p:pic>
      <p:pic>
        <p:nvPicPr>
          <p:cNvPr id="3" name="Picture 2"/>
          <p:cNvPicPr>
            <a:picLocks noChangeAspect="1"/>
          </p:cNvPicPr>
          <p:nvPr/>
        </p:nvPicPr>
        <p:blipFill>
          <a:blip r:embed="rId3"/>
          <a:stretch>
            <a:fillRect/>
          </a:stretch>
        </p:blipFill>
        <p:spPr>
          <a:xfrm>
            <a:off x="281632" y="662127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61514"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Flow chart (Will be discussed later)</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pic>
        <p:nvPicPr>
          <p:cNvPr id="8" name="Picture 7">
            <a:extLst>
              <a:ext uri="{FF2B5EF4-FFF2-40B4-BE49-F238E27FC236}">
                <a16:creationId xmlns:a16="http://schemas.microsoft.com/office/drawing/2014/main" id="{04FB142C-881F-7408-49E6-E5DA907DE144}"/>
              </a:ext>
            </a:extLst>
          </p:cNvPr>
          <p:cNvPicPr>
            <a:picLocks noChangeAspect="1"/>
          </p:cNvPicPr>
          <p:nvPr/>
        </p:nvPicPr>
        <p:blipFill>
          <a:blip r:embed="rId6"/>
          <a:stretch>
            <a:fillRect/>
          </a:stretch>
        </p:blipFill>
        <p:spPr>
          <a:xfrm>
            <a:off x="2145162" y="1272465"/>
            <a:ext cx="7279903" cy="5198674"/>
          </a:xfrm>
          <a:prstGeom prst="rect">
            <a:avLst/>
          </a:prstGeom>
        </p:spPr>
      </p:pic>
    </p:spTree>
    <p:extLst>
      <p:ext uri="{BB962C8B-B14F-4D97-AF65-F5344CB8AC3E}">
        <p14:creationId xmlns:p14="http://schemas.microsoft.com/office/powerpoint/2010/main" val="19465172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1357" y="570742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284874"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Decision logic table</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9" name="TextBox 8"/>
          <p:cNvSpPr txBox="1"/>
          <p:nvPr/>
        </p:nvSpPr>
        <p:spPr>
          <a:xfrm>
            <a:off x="305841" y="1823312"/>
            <a:ext cx="8228560" cy="3671005"/>
          </a:xfrm>
          <a:prstGeom prst="rect">
            <a:avLst/>
          </a:prstGeom>
          <a:noFill/>
        </p:spPr>
        <p:txBody>
          <a:bodyPr wrap="square" rtlCol="0">
            <a:spAutoFit/>
          </a:bodyPr>
          <a:lstStyle/>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 decision logic table (DLT) is a documentation technique that can display an entire situation visually, with all alternatives shown side by side. </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If you do not use a DLT, you may miss some alternatives that you never thought of which could sink your project. </a:t>
            </a:r>
          </a:p>
        </p:txBody>
      </p:sp>
      <p:pic>
        <p:nvPicPr>
          <p:cNvPr id="8" name="Picture 7">
            <a:extLst>
              <a:ext uri="{FF2B5EF4-FFF2-40B4-BE49-F238E27FC236}">
                <a16:creationId xmlns:a16="http://schemas.microsoft.com/office/drawing/2014/main" id="{031483AC-EBFE-EE5A-4902-F779C58ED23F}"/>
              </a:ext>
            </a:extLst>
          </p:cNvPr>
          <p:cNvPicPr>
            <a:picLocks noChangeAspect="1"/>
          </p:cNvPicPr>
          <p:nvPr/>
        </p:nvPicPr>
        <p:blipFill>
          <a:blip r:embed="rId6"/>
          <a:stretch>
            <a:fillRect/>
          </a:stretch>
        </p:blipFill>
        <p:spPr>
          <a:xfrm>
            <a:off x="8875644" y="2204822"/>
            <a:ext cx="2824162" cy="2824162"/>
          </a:xfrm>
          <a:prstGeom prst="rect">
            <a:avLst/>
          </a:prstGeom>
        </p:spPr>
      </p:pic>
    </p:spTree>
    <p:extLst>
      <p:ext uri="{BB962C8B-B14F-4D97-AF65-F5344CB8AC3E}">
        <p14:creationId xmlns:p14="http://schemas.microsoft.com/office/powerpoint/2010/main" val="392610608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1663"/>
            <a:ext cx="1075334" cy="809813"/>
          </a:xfrm>
          <a:prstGeom prst="rect">
            <a:avLst/>
          </a:prstGeom>
        </p:spPr>
      </p:pic>
      <p:pic>
        <p:nvPicPr>
          <p:cNvPr id="3" name="Picture 2"/>
          <p:cNvPicPr>
            <a:picLocks noChangeAspect="1"/>
          </p:cNvPicPr>
          <p:nvPr/>
        </p:nvPicPr>
        <p:blipFill>
          <a:blip r:embed="rId3"/>
          <a:stretch>
            <a:fillRect/>
          </a:stretch>
        </p:blipFill>
        <p:spPr>
          <a:xfrm>
            <a:off x="2289771" y="631451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284874"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Decision logic table</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9" name="TextBox 8"/>
          <p:cNvSpPr txBox="1"/>
          <p:nvPr/>
        </p:nvSpPr>
        <p:spPr>
          <a:xfrm>
            <a:off x="130614" y="1395773"/>
            <a:ext cx="11798789" cy="4655890"/>
          </a:xfrm>
          <a:prstGeom prst="rect">
            <a:avLst/>
          </a:prstGeom>
          <a:noFill/>
        </p:spPr>
        <p:txBody>
          <a:bodyPr wrap="square" rtlCol="0">
            <a:spAutoFit/>
          </a:bodyPr>
          <a:lstStyle/>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following describes the characteristics of a DLT, which increases team communication:</a:t>
            </a:r>
          </a:p>
          <a:p>
            <a:pPr marL="457200" marR="0" lvl="0" indent="-457200" algn="just" defTabSz="914400" rtl="0" eaLnBrk="1" fontAlgn="auto" latinLnBrk="0" hangingPunct="1">
              <a:lnSpc>
                <a:spcPct val="200000"/>
              </a:lnSpc>
              <a:spcBef>
                <a:spcPts val="0"/>
              </a:spcBef>
              <a:spcAft>
                <a:spcPts val="0"/>
              </a:spcAft>
              <a:buClrTx/>
              <a:buSzTx/>
              <a:buFont typeface="+mj-lt"/>
              <a:buAutoNum type="alphaLcParenR"/>
              <a:tabLst/>
              <a:defRPr/>
            </a:pP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Displays all the elements of a problem.</a:t>
            </a:r>
          </a:p>
          <a:p>
            <a:pPr marL="457200" marR="0" lvl="0" indent="-457200" algn="just" defTabSz="914400" rtl="0" eaLnBrk="1" fontAlgn="auto" latinLnBrk="0" hangingPunct="1">
              <a:lnSpc>
                <a:spcPct val="200000"/>
              </a:lnSpc>
              <a:spcBef>
                <a:spcPts val="0"/>
              </a:spcBef>
              <a:spcAft>
                <a:spcPts val="0"/>
              </a:spcAft>
              <a:buClrTx/>
              <a:buSzTx/>
              <a:buFont typeface="+mj-lt"/>
              <a:buAutoNum type="alphaLcParenR"/>
              <a:tabLst/>
              <a:defRPr/>
            </a:pP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Shows all the conditions affecting the solution.</a:t>
            </a:r>
          </a:p>
          <a:p>
            <a:pPr marL="457200" marR="0" lvl="0" indent="-457200" algn="just" defTabSz="914400" rtl="0" eaLnBrk="1" fontAlgn="auto" latinLnBrk="0" hangingPunct="1">
              <a:lnSpc>
                <a:spcPct val="200000"/>
              </a:lnSpc>
              <a:spcBef>
                <a:spcPts val="0"/>
              </a:spcBef>
              <a:spcAft>
                <a:spcPts val="0"/>
              </a:spcAft>
              <a:buClrTx/>
              <a:buSzTx/>
              <a:buFont typeface="+mj-lt"/>
              <a:buAutoNum type="alphaLcParenR"/>
              <a:tabLst/>
              <a:defRPr/>
            </a:pP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Reveals all the relationships that exist among the defined conditions.</a:t>
            </a:r>
          </a:p>
          <a:p>
            <a:pPr marL="457200" marR="0" lvl="0" indent="-457200" algn="just" defTabSz="914400" rtl="0" eaLnBrk="1" fontAlgn="auto" latinLnBrk="0" hangingPunct="1">
              <a:lnSpc>
                <a:spcPct val="200000"/>
              </a:lnSpc>
              <a:spcBef>
                <a:spcPts val="0"/>
              </a:spcBef>
              <a:spcAft>
                <a:spcPts val="0"/>
              </a:spcAft>
              <a:buClrTx/>
              <a:buSzTx/>
              <a:buFont typeface="+mj-lt"/>
              <a:buAutoNum type="alphaLcParenR"/>
              <a:tabLst/>
              <a:defRPr/>
            </a:pP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Indicates which action is appropriate for each set of circumstances.</a:t>
            </a:r>
          </a:p>
          <a:p>
            <a:pPr marL="457200" marR="0" lvl="0" indent="-457200" algn="just" defTabSz="914400" rtl="0" eaLnBrk="1" fontAlgn="auto" latinLnBrk="0" hangingPunct="1">
              <a:lnSpc>
                <a:spcPct val="200000"/>
              </a:lnSpc>
              <a:spcBef>
                <a:spcPts val="0"/>
              </a:spcBef>
              <a:spcAft>
                <a:spcPts val="0"/>
              </a:spcAft>
              <a:buClrTx/>
              <a:buSzTx/>
              <a:buFont typeface="+mj-lt"/>
              <a:buAutoNum type="alphaLcParenR"/>
              <a:tabLst/>
              <a:defRPr/>
            </a:pP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Illustrates the IF (condition) and THEN (conclusion or action) concept</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p:txBody>
      </p:sp>
      <p:pic>
        <p:nvPicPr>
          <p:cNvPr id="8" name="Picture 7">
            <a:extLst>
              <a:ext uri="{FF2B5EF4-FFF2-40B4-BE49-F238E27FC236}">
                <a16:creationId xmlns:a16="http://schemas.microsoft.com/office/drawing/2014/main" id="{E83109DE-1494-C161-2C77-B25FE1C6CFF5}"/>
              </a:ext>
            </a:extLst>
          </p:cNvPr>
          <p:cNvPicPr>
            <a:picLocks noChangeAspect="1"/>
          </p:cNvPicPr>
          <p:nvPr/>
        </p:nvPicPr>
        <p:blipFill>
          <a:blip r:embed="rId6"/>
          <a:stretch>
            <a:fillRect/>
          </a:stretch>
        </p:blipFill>
        <p:spPr>
          <a:xfrm>
            <a:off x="8601075" y="2448458"/>
            <a:ext cx="2914650" cy="1730157"/>
          </a:xfrm>
          <a:prstGeom prst="rect">
            <a:avLst/>
          </a:prstGeom>
        </p:spPr>
      </p:pic>
      <p:pic>
        <p:nvPicPr>
          <p:cNvPr id="10" name="Picture 9">
            <a:extLst>
              <a:ext uri="{FF2B5EF4-FFF2-40B4-BE49-F238E27FC236}">
                <a16:creationId xmlns:a16="http://schemas.microsoft.com/office/drawing/2014/main" id="{7CF5BDA4-5705-192E-695A-17D8ADDE12A2}"/>
              </a:ext>
            </a:extLst>
          </p:cNvPr>
          <p:cNvPicPr>
            <a:picLocks noChangeAspect="1"/>
          </p:cNvPicPr>
          <p:nvPr/>
        </p:nvPicPr>
        <p:blipFill rotWithShape="1">
          <a:blip r:embed="rId7"/>
          <a:srcRect l="3623" t="9243" r="4911" b="18203"/>
          <a:stretch/>
        </p:blipFill>
        <p:spPr>
          <a:xfrm>
            <a:off x="9809378" y="4441463"/>
            <a:ext cx="1881810" cy="1610200"/>
          </a:xfrm>
          <a:prstGeom prst="rect">
            <a:avLst/>
          </a:prstGeom>
        </p:spPr>
      </p:pic>
    </p:spTree>
    <p:extLst>
      <p:ext uri="{BB962C8B-B14F-4D97-AF65-F5344CB8AC3E}">
        <p14:creationId xmlns:p14="http://schemas.microsoft.com/office/powerpoint/2010/main" val="362224562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924217"/>
            <a:ext cx="980112" cy="878913"/>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284874"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Decision logic table</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9" name="TextBox 8"/>
          <p:cNvSpPr txBox="1"/>
          <p:nvPr/>
        </p:nvSpPr>
        <p:spPr>
          <a:xfrm>
            <a:off x="207316" y="1760795"/>
            <a:ext cx="7184586" cy="3671005"/>
          </a:xfrm>
          <a:prstGeom prst="rect">
            <a:avLst/>
          </a:prstGeom>
          <a:noFill/>
        </p:spPr>
        <p:txBody>
          <a:bodyPr wrap="square" rtlCol="0">
            <a:spAutoFit/>
          </a:bodyPr>
          <a:lstStyle/>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 decision table lists the various values for all the factors that influence some aspect of a system’s behavior and indicates the expected system actions in response to each combination of factors. </a:t>
            </a:r>
          </a:p>
        </p:txBody>
      </p:sp>
      <p:pic>
        <p:nvPicPr>
          <p:cNvPr id="8" name="Picture 7">
            <a:extLst>
              <a:ext uri="{FF2B5EF4-FFF2-40B4-BE49-F238E27FC236}">
                <a16:creationId xmlns:a16="http://schemas.microsoft.com/office/drawing/2014/main" id="{B7B97D00-94FD-8DE9-A531-AF2FCCF5F756}"/>
              </a:ext>
            </a:extLst>
          </p:cNvPr>
          <p:cNvPicPr>
            <a:picLocks noChangeAspect="1"/>
          </p:cNvPicPr>
          <p:nvPr/>
        </p:nvPicPr>
        <p:blipFill>
          <a:blip r:embed="rId6"/>
          <a:stretch>
            <a:fillRect/>
          </a:stretch>
        </p:blipFill>
        <p:spPr>
          <a:xfrm>
            <a:off x="8531699" y="1760795"/>
            <a:ext cx="3036492" cy="3036492"/>
          </a:xfrm>
          <a:prstGeom prst="rect">
            <a:avLst/>
          </a:prstGeom>
        </p:spPr>
      </p:pic>
    </p:spTree>
    <p:extLst>
      <p:ext uri="{BB962C8B-B14F-4D97-AF65-F5344CB8AC3E}">
        <p14:creationId xmlns:p14="http://schemas.microsoft.com/office/powerpoint/2010/main" val="316080514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924217"/>
            <a:ext cx="980112" cy="878913"/>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284874"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Decision logic table</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9" name="TextBox 8"/>
          <p:cNvSpPr txBox="1"/>
          <p:nvPr/>
        </p:nvSpPr>
        <p:spPr>
          <a:xfrm>
            <a:off x="224334" y="1787135"/>
            <a:ext cx="7264099" cy="3671005"/>
          </a:xfrm>
          <a:prstGeom prst="rect">
            <a:avLst/>
          </a:prstGeom>
          <a:noFill/>
        </p:spPr>
        <p:txBody>
          <a:bodyPr wrap="square" rtlCol="0">
            <a:spAutoFit/>
          </a:bodyPr>
          <a:lstStyle/>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These factors can be shown either as statements with possible answers of true or false, as questions with possible answers of yes or no, or as conditions that can have two or more possible values.</a:t>
            </a:r>
          </a:p>
        </p:txBody>
      </p:sp>
      <p:pic>
        <p:nvPicPr>
          <p:cNvPr id="8" name="Picture 7">
            <a:extLst>
              <a:ext uri="{FF2B5EF4-FFF2-40B4-BE49-F238E27FC236}">
                <a16:creationId xmlns:a16="http://schemas.microsoft.com/office/drawing/2014/main" id="{9DFD4221-6F74-4945-5815-845F0F6BB0C3}"/>
              </a:ext>
            </a:extLst>
          </p:cNvPr>
          <p:cNvPicPr>
            <a:picLocks noChangeAspect="1"/>
          </p:cNvPicPr>
          <p:nvPr/>
        </p:nvPicPr>
        <p:blipFill>
          <a:blip r:embed="rId6"/>
          <a:stretch>
            <a:fillRect/>
          </a:stretch>
        </p:blipFill>
        <p:spPr>
          <a:xfrm>
            <a:off x="8335617" y="2076972"/>
            <a:ext cx="2940119" cy="2940119"/>
          </a:xfrm>
          <a:prstGeom prst="rect">
            <a:avLst/>
          </a:prstGeom>
        </p:spPr>
      </p:pic>
    </p:spTree>
    <p:extLst>
      <p:ext uri="{BB962C8B-B14F-4D97-AF65-F5344CB8AC3E}">
        <p14:creationId xmlns:p14="http://schemas.microsoft.com/office/powerpoint/2010/main" val="121287909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924217"/>
            <a:ext cx="980112" cy="878913"/>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024132"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Decision logic table (Example)</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9" name="TextBox 8"/>
          <p:cNvSpPr txBox="1"/>
          <p:nvPr/>
        </p:nvSpPr>
        <p:spPr>
          <a:xfrm>
            <a:off x="202250" y="1760795"/>
            <a:ext cx="11798789" cy="3671005"/>
          </a:xfrm>
          <a:prstGeom prst="rect">
            <a:avLst/>
          </a:prstGeom>
          <a:noFill/>
        </p:spPr>
        <p:txBody>
          <a:bodyPr wrap="square" rtlCol="0">
            <a:spAutoFit/>
          </a:bodyPr>
          <a:lstStyle/>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As an illustration, let’s consider a chemical tracking system that I worked on once. This system managed the inventories of chemicals in a large company’s research labs. </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It allowed scientists to request new chemicals, tracked the location and status of individual chemical containers, provided health and safety information, and so forth.</a:t>
            </a:r>
          </a:p>
        </p:txBody>
      </p:sp>
    </p:spTree>
    <p:extLst>
      <p:ext uri="{BB962C8B-B14F-4D97-AF65-F5344CB8AC3E}">
        <p14:creationId xmlns:p14="http://schemas.microsoft.com/office/powerpoint/2010/main" val="189192896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924217"/>
            <a:ext cx="980112" cy="878913"/>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024132"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Decision logic table (Example)</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9" name="TextBox 8"/>
          <p:cNvSpPr txBox="1"/>
          <p:nvPr/>
        </p:nvSpPr>
        <p:spPr>
          <a:xfrm>
            <a:off x="42981" y="1345168"/>
            <a:ext cx="12300036" cy="4428841"/>
          </a:xfrm>
          <a:prstGeom prst="rect">
            <a:avLst/>
          </a:prstGeom>
          <a:noFill/>
        </p:spPr>
        <p:txBody>
          <a:bodyPr wrap="square" rtlCol="0">
            <a:spAutoFit/>
          </a:bodyPr>
          <a:lstStyle/>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000" b="1" i="0" u="none" strike="noStrike" kern="1200" cap="none" spc="0" normalizeH="0" baseline="0" noProof="0" dirty="0">
                <a:ln>
                  <a:noFill/>
                </a:ln>
                <a:solidFill>
                  <a:srgbClr val="FF0000"/>
                </a:solidFill>
                <a:effectLst/>
                <a:uLnTx/>
                <a:uFillTx/>
                <a:latin typeface="Tajawal ExtraBold" panose="00000800000000000000" pitchFamily="2" charset="-78"/>
                <a:ea typeface="+mn-ea"/>
                <a:cs typeface="Tajawal ExtraBold" panose="00000800000000000000" pitchFamily="2" charset="-78"/>
              </a:rPr>
              <a:t>Whether or not the chemical tracking system should accept a request for a new chemical from an individual depends on four factors:</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ü"/>
              <a:tabLst/>
              <a:defRPr/>
            </a:pP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Whether the user who is creating the request is authorized to request the chemical.</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ü"/>
              <a:tabLst/>
              <a:defRPr/>
            </a:pP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Whether the chemical is available either in the chemical stockroom or from a vendor.</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ü"/>
              <a:tabLst/>
              <a:defRPr/>
            </a:pP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Whether the chemical is on the list of hazardous chemicals that require special training in safe handling</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ü"/>
              <a:tabLst/>
              <a:defRPr/>
            </a:pP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Whether the user who is creating the request has been trained in handling this type of hazardous chemical.</a:t>
            </a:r>
          </a:p>
        </p:txBody>
      </p:sp>
    </p:spTree>
    <p:extLst>
      <p:ext uri="{BB962C8B-B14F-4D97-AF65-F5344CB8AC3E}">
        <p14:creationId xmlns:p14="http://schemas.microsoft.com/office/powerpoint/2010/main" val="233129870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6372665"/>
            <a:ext cx="980112" cy="430465"/>
          </a:xfrm>
          <a:prstGeom prst="rect">
            <a:avLst/>
          </a:prstGeom>
        </p:spPr>
      </p:pic>
      <p:pic>
        <p:nvPicPr>
          <p:cNvPr id="3" name="Picture 2"/>
          <p:cNvPicPr>
            <a:picLocks noChangeAspect="1"/>
          </p:cNvPicPr>
          <p:nvPr/>
        </p:nvPicPr>
        <p:blipFill>
          <a:blip r:embed="rId3"/>
          <a:stretch>
            <a:fillRect/>
          </a:stretch>
        </p:blipFill>
        <p:spPr>
          <a:xfrm>
            <a:off x="2032825" y="657558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024132"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Decision logic table (Example)</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pic>
        <p:nvPicPr>
          <p:cNvPr id="8" name="Picture 7">
            <a:extLst>
              <a:ext uri="{FF2B5EF4-FFF2-40B4-BE49-F238E27FC236}">
                <a16:creationId xmlns:a16="http://schemas.microsoft.com/office/drawing/2014/main" id="{538BBBE9-54BA-5755-60A7-B9774B33B4D0}"/>
              </a:ext>
            </a:extLst>
          </p:cNvPr>
          <p:cNvPicPr>
            <a:picLocks noChangeAspect="1"/>
          </p:cNvPicPr>
          <p:nvPr/>
        </p:nvPicPr>
        <p:blipFill>
          <a:blip r:embed="rId6"/>
          <a:stretch>
            <a:fillRect/>
          </a:stretch>
        </p:blipFill>
        <p:spPr>
          <a:xfrm>
            <a:off x="4658514" y="1266092"/>
            <a:ext cx="7652811" cy="5591908"/>
          </a:xfrm>
          <a:prstGeom prst="rect">
            <a:avLst/>
          </a:prstGeom>
        </p:spPr>
      </p:pic>
      <p:sp>
        <p:nvSpPr>
          <p:cNvPr id="11" name="TextBox 10">
            <a:extLst>
              <a:ext uri="{FF2B5EF4-FFF2-40B4-BE49-F238E27FC236}">
                <a16:creationId xmlns:a16="http://schemas.microsoft.com/office/drawing/2014/main" id="{B48BB34E-6B12-0C63-07AD-B1D8E274AF1D}"/>
              </a:ext>
            </a:extLst>
          </p:cNvPr>
          <p:cNvSpPr txBox="1"/>
          <p:nvPr/>
        </p:nvSpPr>
        <p:spPr>
          <a:xfrm>
            <a:off x="-96366" y="1468771"/>
            <a:ext cx="4754880" cy="4893647"/>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292929"/>
                </a:solidFill>
                <a:effectLst/>
                <a:uLnTx/>
                <a:uFillTx/>
                <a:latin typeface="source-serif-pro"/>
                <a:ea typeface="+mn-ea"/>
                <a:cs typeface="+mn-cs"/>
              </a:rPr>
              <a:t>The table shows that only five distinct functional requirements arise from the various combinations.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292929"/>
              </a:solidFill>
              <a:effectLst/>
              <a:uLnTx/>
              <a:uFillTx/>
              <a:latin typeface="source-serif-pro"/>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292929"/>
                </a:solidFill>
                <a:effectLst/>
                <a:uLnTx/>
                <a:uFillTx/>
                <a:latin typeface="source-serif-pro"/>
                <a:ea typeface="+mn-ea"/>
                <a:cs typeface="+mn-cs"/>
              </a:rPr>
              <a:t>It’s always nice when a problem turns out to be smaller than you thought it was.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292929"/>
              </a:solidFill>
              <a:effectLst/>
              <a:uLnTx/>
              <a:uFillTx/>
              <a:latin typeface="source-serif-pro"/>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292929"/>
                </a:solidFill>
                <a:effectLst/>
                <a:uLnTx/>
                <a:uFillTx/>
                <a:latin typeface="source-serif-pro"/>
                <a:ea typeface="+mn-ea"/>
                <a:cs typeface="+mn-cs"/>
              </a:rPr>
              <a:t>The decision table is a compact and efficient way to communicate the outcome of these various logic combinations unambiguously.</a:t>
            </a:r>
          </a:p>
        </p:txBody>
      </p:sp>
    </p:spTree>
    <p:extLst>
      <p:ext uri="{BB962C8B-B14F-4D97-AF65-F5344CB8AC3E}">
        <p14:creationId xmlns:p14="http://schemas.microsoft.com/office/powerpoint/2010/main" val="71570684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6372665"/>
            <a:ext cx="980112" cy="430465"/>
          </a:xfrm>
          <a:prstGeom prst="rect">
            <a:avLst/>
          </a:prstGeom>
        </p:spPr>
      </p:pic>
      <p:pic>
        <p:nvPicPr>
          <p:cNvPr id="3" name="Picture 2"/>
          <p:cNvPicPr>
            <a:picLocks noChangeAspect="1"/>
          </p:cNvPicPr>
          <p:nvPr/>
        </p:nvPicPr>
        <p:blipFill>
          <a:blip r:embed="rId3"/>
          <a:stretch>
            <a:fillRect/>
          </a:stretch>
        </p:blipFill>
        <p:spPr>
          <a:xfrm>
            <a:off x="2032825" y="657558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124271"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Decision Tree (Example)</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pic>
        <p:nvPicPr>
          <p:cNvPr id="12" name="Picture 11">
            <a:extLst>
              <a:ext uri="{FF2B5EF4-FFF2-40B4-BE49-F238E27FC236}">
                <a16:creationId xmlns:a16="http://schemas.microsoft.com/office/drawing/2014/main" id="{754C3ADC-AA1D-0717-EBB8-E022E8D83755}"/>
              </a:ext>
            </a:extLst>
          </p:cNvPr>
          <p:cNvPicPr>
            <a:picLocks noChangeAspect="1"/>
          </p:cNvPicPr>
          <p:nvPr/>
        </p:nvPicPr>
        <p:blipFill>
          <a:blip r:embed="rId6"/>
          <a:stretch>
            <a:fillRect/>
          </a:stretch>
        </p:blipFill>
        <p:spPr>
          <a:xfrm>
            <a:off x="1209822" y="1610200"/>
            <a:ext cx="8994069" cy="4478486"/>
          </a:xfrm>
          <a:prstGeom prst="rect">
            <a:avLst/>
          </a:prstGeom>
        </p:spPr>
      </p:pic>
    </p:spTree>
    <p:extLst>
      <p:ext uri="{BB962C8B-B14F-4D97-AF65-F5344CB8AC3E}">
        <p14:creationId xmlns:p14="http://schemas.microsoft.com/office/powerpoint/2010/main" val="32931891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872156" y="5799736"/>
            <a:ext cx="1222425" cy="1096206"/>
          </a:xfrm>
          <a:prstGeom prst="rect">
            <a:avLst/>
          </a:prstGeom>
        </p:spPr>
      </p:pic>
      <p:pic>
        <p:nvPicPr>
          <p:cNvPr id="3" name="Picture 2"/>
          <p:cNvPicPr>
            <a:picLocks noChangeAspect="1"/>
          </p:cNvPicPr>
          <p:nvPr/>
        </p:nvPicPr>
        <p:blipFill>
          <a:blip r:embed="rId4"/>
          <a:stretch>
            <a:fillRect/>
          </a:stretch>
        </p:blipFill>
        <p:spPr>
          <a:xfrm>
            <a:off x="130614" y="662127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2422458"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RACI charting</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9" name="TextBox 8"/>
          <p:cNvSpPr txBox="1"/>
          <p:nvPr/>
        </p:nvSpPr>
        <p:spPr>
          <a:xfrm>
            <a:off x="147517" y="1981020"/>
            <a:ext cx="5116876" cy="3671005"/>
          </a:xfrm>
          <a:prstGeom prst="rect">
            <a:avLst/>
          </a:prstGeom>
          <a:noFill/>
        </p:spPr>
        <p:txBody>
          <a:bodyPr wrap="square" rtlCol="0">
            <a:spAutoFit/>
          </a:bodyPr>
          <a:lstStyle/>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Responsible, Accountable, Consult and Inform (RACI) charting is an effective means of analyzing and assigning roles and responsibilities. </a:t>
            </a:r>
          </a:p>
        </p:txBody>
      </p:sp>
      <p:pic>
        <p:nvPicPr>
          <p:cNvPr id="8" name="Picture 7">
            <a:extLst>
              <a:ext uri="{FF2B5EF4-FFF2-40B4-BE49-F238E27FC236}">
                <a16:creationId xmlns:a16="http://schemas.microsoft.com/office/drawing/2014/main" id="{2804F0D9-65AE-FE56-42FA-024E9AA7C28A}"/>
              </a:ext>
            </a:extLst>
          </p:cNvPr>
          <p:cNvPicPr>
            <a:picLocks noChangeAspect="1"/>
          </p:cNvPicPr>
          <p:nvPr/>
        </p:nvPicPr>
        <p:blipFill rotWithShape="1">
          <a:blip r:embed="rId7"/>
          <a:srcRect l="11117" t="13075" r="11501" b="14297"/>
          <a:stretch/>
        </p:blipFill>
        <p:spPr>
          <a:xfrm>
            <a:off x="6097992" y="1995388"/>
            <a:ext cx="5632952" cy="3199464"/>
          </a:xfrm>
          <a:prstGeom prst="rect">
            <a:avLst/>
          </a:prstGeom>
        </p:spPr>
      </p:pic>
    </p:spTree>
    <p:extLst>
      <p:ext uri="{BB962C8B-B14F-4D97-AF65-F5344CB8AC3E}">
        <p14:creationId xmlns:p14="http://schemas.microsoft.com/office/powerpoint/2010/main" val="68198587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872156" y="5799736"/>
            <a:ext cx="1222425" cy="1096206"/>
          </a:xfrm>
          <a:prstGeom prst="rect">
            <a:avLst/>
          </a:prstGeom>
        </p:spPr>
      </p:pic>
      <p:pic>
        <p:nvPicPr>
          <p:cNvPr id="3" name="Picture 2"/>
          <p:cNvPicPr>
            <a:picLocks noChangeAspect="1"/>
          </p:cNvPicPr>
          <p:nvPr/>
        </p:nvPicPr>
        <p:blipFill>
          <a:blip r:embed="rId4"/>
          <a:stretch>
            <a:fillRect/>
          </a:stretch>
        </p:blipFill>
        <p:spPr>
          <a:xfrm>
            <a:off x="130614" y="662127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2422458"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RACI charting</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9" name="TextBox 8"/>
          <p:cNvSpPr txBox="1"/>
          <p:nvPr/>
        </p:nvSpPr>
        <p:spPr>
          <a:xfrm>
            <a:off x="170741" y="1610200"/>
            <a:ext cx="8085363" cy="2932341"/>
          </a:xfrm>
          <a:prstGeom prst="rect">
            <a:avLst/>
          </a:prstGeom>
          <a:noFill/>
        </p:spPr>
        <p:txBody>
          <a:bodyPr wrap="square" rtlCol="0">
            <a:spAutoFit/>
          </a:bodyPr>
          <a:lstStyle/>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It correlates functional roles or individuals to their level of participation in an activity by assigning codes for responsibility, accountability, and communication interfaces. </a:t>
            </a:r>
          </a:p>
        </p:txBody>
      </p:sp>
      <p:pic>
        <p:nvPicPr>
          <p:cNvPr id="8" name="Picture 7">
            <a:extLst>
              <a:ext uri="{FF2B5EF4-FFF2-40B4-BE49-F238E27FC236}">
                <a16:creationId xmlns:a16="http://schemas.microsoft.com/office/drawing/2014/main" id="{2804F0D9-65AE-FE56-42FA-024E9AA7C28A}"/>
              </a:ext>
            </a:extLst>
          </p:cNvPr>
          <p:cNvPicPr>
            <a:picLocks noChangeAspect="1"/>
          </p:cNvPicPr>
          <p:nvPr/>
        </p:nvPicPr>
        <p:blipFill>
          <a:blip r:embed="rId7"/>
          <a:stretch>
            <a:fillRect/>
          </a:stretch>
        </p:blipFill>
        <p:spPr>
          <a:xfrm>
            <a:off x="8551784" y="2026798"/>
            <a:ext cx="3520891" cy="2919478"/>
          </a:xfrm>
          <a:prstGeom prst="rect">
            <a:avLst/>
          </a:prstGeom>
        </p:spPr>
      </p:pic>
    </p:spTree>
    <p:extLst>
      <p:ext uri="{BB962C8B-B14F-4D97-AF65-F5344CB8AC3E}">
        <p14:creationId xmlns:p14="http://schemas.microsoft.com/office/powerpoint/2010/main" val="248300485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872156" y="5799736"/>
            <a:ext cx="1222425" cy="1096206"/>
          </a:xfrm>
          <a:prstGeom prst="rect">
            <a:avLst/>
          </a:prstGeom>
        </p:spPr>
      </p:pic>
      <p:pic>
        <p:nvPicPr>
          <p:cNvPr id="3" name="Picture 2"/>
          <p:cNvPicPr>
            <a:picLocks noChangeAspect="1"/>
          </p:cNvPicPr>
          <p:nvPr/>
        </p:nvPicPr>
        <p:blipFill>
          <a:blip r:embed="rId4"/>
          <a:stretch>
            <a:fillRect/>
          </a:stretch>
        </p:blipFill>
        <p:spPr>
          <a:xfrm>
            <a:off x="130614" y="662127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2422458"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RACI charting</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0" name="TextBox 9">
            <a:extLst>
              <a:ext uri="{FF2B5EF4-FFF2-40B4-BE49-F238E27FC236}">
                <a16:creationId xmlns:a16="http://schemas.microsoft.com/office/drawing/2014/main" id="{1A291736-96F3-599F-6CD3-D327D58DD256}"/>
              </a:ext>
            </a:extLst>
          </p:cNvPr>
          <p:cNvSpPr txBox="1"/>
          <p:nvPr/>
        </p:nvSpPr>
        <p:spPr>
          <a:xfrm>
            <a:off x="130614" y="1461173"/>
            <a:ext cx="11348622" cy="4921284"/>
          </a:xfrm>
          <a:prstGeom prst="rect">
            <a:avLst/>
          </a:prstGeom>
          <a:noFill/>
        </p:spPr>
        <p:txBody>
          <a:bodyPr wrap="square">
            <a:spAutoFit/>
          </a:bodyPr>
          <a:lstStyle/>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000" b="1" i="0" u="sng"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Establishing participation for each activity, for all roles, by assigning codes as described below:</a:t>
            </a:r>
          </a:p>
          <a:p>
            <a:pPr marL="171450" marR="0" lvl="0" indent="-171450" algn="just"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kumimoji="0" lang="en-US" sz="20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R</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r>
              <a:rPr kumimoji="0" lang="en-US" sz="2000" b="1" i="0" u="none" strike="noStrike" kern="1200" cap="none" spc="0" normalizeH="0" baseline="0" noProof="0" dirty="0">
                <a:ln>
                  <a:noFill/>
                </a:ln>
                <a:solidFill>
                  <a:srgbClr val="00B0F0"/>
                </a:solidFill>
                <a:effectLst/>
                <a:uLnTx/>
                <a:uFillTx/>
                <a:latin typeface="Tajawal ExtraBold" panose="00000800000000000000" pitchFamily="2" charset="-78"/>
                <a:ea typeface="+mn-ea"/>
                <a:cs typeface="Tajawal ExtraBold" panose="00000800000000000000" pitchFamily="2" charset="-78"/>
              </a:rPr>
              <a:t>responsible</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individual working on the activity (the doer)</a:t>
            </a:r>
          </a:p>
          <a:p>
            <a:pPr marL="171450" marR="0" lvl="0" indent="-171450" algn="just"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kumimoji="0" lang="en-US" sz="20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r>
              <a:rPr kumimoji="0" lang="en-US" sz="2000" b="1" i="0" u="none" strike="noStrike" kern="1200" cap="none" spc="0" normalizeH="0" baseline="0" noProof="0" dirty="0">
                <a:ln>
                  <a:noFill/>
                </a:ln>
                <a:solidFill>
                  <a:srgbClr val="00B0F0"/>
                </a:solidFill>
                <a:effectLst/>
                <a:uLnTx/>
                <a:uFillTx/>
                <a:latin typeface="Tajawal ExtraBold" panose="00000800000000000000" pitchFamily="2" charset="-78"/>
                <a:ea typeface="+mn-ea"/>
                <a:cs typeface="Tajawal ExtraBold" panose="00000800000000000000" pitchFamily="2" charset="-78"/>
              </a:rPr>
              <a:t>accountable</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individual with yes/no authority; approval or veto power (Note: If two or more A’s exist, this could be a sign of problems.)</a:t>
            </a:r>
          </a:p>
          <a:p>
            <a:pPr marL="171450" marR="0" lvl="0" indent="-171450" algn="just"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kumimoji="0" lang="en-US" sz="20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C</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r>
              <a:rPr kumimoji="0" lang="en-US" sz="2000" b="1" i="0" u="none" strike="noStrike" kern="1200" cap="none" spc="0" normalizeH="0" baseline="0" noProof="0" dirty="0">
                <a:ln>
                  <a:noFill/>
                </a:ln>
                <a:solidFill>
                  <a:srgbClr val="00B0F0"/>
                </a:solidFill>
                <a:effectLst/>
                <a:uLnTx/>
                <a:uFillTx/>
                <a:latin typeface="Tajawal ExtraBold" panose="00000800000000000000" pitchFamily="2" charset="-78"/>
                <a:ea typeface="+mn-ea"/>
                <a:cs typeface="Tajawal ExtraBold" panose="00000800000000000000" pitchFamily="2" charset="-78"/>
              </a:rPr>
              <a:t>consult</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individual must be consulted prior to action; two-way communication occurs</a:t>
            </a:r>
          </a:p>
          <a:p>
            <a:pPr marL="171450" marR="0" lvl="0" indent="-171450" algn="just"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kumimoji="0" lang="en-US" sz="20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r>
              <a:rPr kumimoji="0" lang="en-US" sz="2000" b="1" i="0" u="none" strike="noStrike" kern="1200" cap="none" spc="0" normalizeH="0" baseline="0" noProof="0" dirty="0">
                <a:ln>
                  <a:noFill/>
                </a:ln>
                <a:solidFill>
                  <a:srgbClr val="00B0F0"/>
                </a:solidFill>
                <a:effectLst/>
                <a:uLnTx/>
                <a:uFillTx/>
                <a:latin typeface="Tajawal ExtraBold" panose="00000800000000000000" pitchFamily="2" charset="-78"/>
                <a:ea typeface="+mn-ea"/>
                <a:cs typeface="Tajawal ExtraBold" panose="00000800000000000000" pitchFamily="2" charset="-78"/>
              </a:rPr>
              <a:t>inform</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individual receives one-way communication and will use the information or take subsequent action</a:t>
            </a:r>
          </a:p>
        </p:txBody>
      </p:sp>
    </p:spTree>
    <p:extLst>
      <p:ext uri="{BB962C8B-B14F-4D97-AF65-F5344CB8AC3E}">
        <p14:creationId xmlns:p14="http://schemas.microsoft.com/office/powerpoint/2010/main" val="2268388331"/>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872156" y="5799736"/>
            <a:ext cx="1222425" cy="1096206"/>
          </a:xfrm>
          <a:prstGeom prst="rect">
            <a:avLst/>
          </a:prstGeom>
        </p:spPr>
      </p:pic>
      <p:pic>
        <p:nvPicPr>
          <p:cNvPr id="3" name="Picture 2"/>
          <p:cNvPicPr>
            <a:picLocks noChangeAspect="1"/>
          </p:cNvPicPr>
          <p:nvPr/>
        </p:nvPicPr>
        <p:blipFill>
          <a:blip r:embed="rId4"/>
          <a:stretch>
            <a:fillRect/>
          </a:stretch>
        </p:blipFill>
        <p:spPr>
          <a:xfrm>
            <a:off x="130614" y="662127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2422458"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RACI charting</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pic>
        <p:nvPicPr>
          <p:cNvPr id="9" name="Picture 8">
            <a:extLst>
              <a:ext uri="{FF2B5EF4-FFF2-40B4-BE49-F238E27FC236}">
                <a16:creationId xmlns:a16="http://schemas.microsoft.com/office/drawing/2014/main" id="{1132D178-6264-520B-4F69-8839B54F9877}"/>
              </a:ext>
            </a:extLst>
          </p:cNvPr>
          <p:cNvPicPr>
            <a:picLocks noChangeAspect="1"/>
          </p:cNvPicPr>
          <p:nvPr/>
        </p:nvPicPr>
        <p:blipFill>
          <a:blip r:embed="rId7"/>
          <a:stretch>
            <a:fillRect/>
          </a:stretch>
        </p:blipFill>
        <p:spPr>
          <a:xfrm>
            <a:off x="1744394" y="1757312"/>
            <a:ext cx="8123506" cy="4170066"/>
          </a:xfrm>
          <a:prstGeom prst="rect">
            <a:avLst/>
          </a:prstGeom>
        </p:spPr>
      </p:pic>
    </p:spTree>
    <p:extLst>
      <p:ext uri="{BB962C8B-B14F-4D97-AF65-F5344CB8AC3E}">
        <p14:creationId xmlns:p14="http://schemas.microsoft.com/office/powerpoint/2010/main" val="867980355"/>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872156" y="5799736"/>
            <a:ext cx="1222425" cy="1096206"/>
          </a:xfrm>
          <a:prstGeom prst="rect">
            <a:avLst/>
          </a:prstGeom>
        </p:spPr>
      </p:pic>
      <p:pic>
        <p:nvPicPr>
          <p:cNvPr id="3" name="Picture 2"/>
          <p:cNvPicPr>
            <a:picLocks noChangeAspect="1"/>
          </p:cNvPicPr>
          <p:nvPr/>
        </p:nvPicPr>
        <p:blipFill>
          <a:blip r:embed="rId4"/>
          <a:stretch>
            <a:fillRect/>
          </a:stretch>
        </p:blipFill>
        <p:spPr>
          <a:xfrm>
            <a:off x="130614" y="662127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2422458"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RACI charting</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pic>
        <p:nvPicPr>
          <p:cNvPr id="8" name="Picture 7">
            <a:extLst>
              <a:ext uri="{FF2B5EF4-FFF2-40B4-BE49-F238E27FC236}">
                <a16:creationId xmlns:a16="http://schemas.microsoft.com/office/drawing/2014/main" id="{DF082242-E2A6-6F56-3958-3827FF160D52}"/>
              </a:ext>
            </a:extLst>
          </p:cNvPr>
          <p:cNvPicPr>
            <a:picLocks noChangeAspect="1"/>
          </p:cNvPicPr>
          <p:nvPr/>
        </p:nvPicPr>
        <p:blipFill>
          <a:blip r:embed="rId7"/>
          <a:stretch>
            <a:fillRect/>
          </a:stretch>
        </p:blipFill>
        <p:spPr>
          <a:xfrm>
            <a:off x="-108037" y="0"/>
            <a:ext cx="12419362" cy="6826113"/>
          </a:xfrm>
          <a:prstGeom prst="rect">
            <a:avLst/>
          </a:prstGeom>
        </p:spPr>
      </p:pic>
    </p:spTree>
    <p:extLst>
      <p:ext uri="{BB962C8B-B14F-4D97-AF65-F5344CB8AC3E}">
        <p14:creationId xmlns:p14="http://schemas.microsoft.com/office/powerpoint/2010/main" val="305214368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872156" y="5799736"/>
            <a:ext cx="1222425" cy="1096206"/>
          </a:xfrm>
          <a:prstGeom prst="rect">
            <a:avLst/>
          </a:prstGeom>
        </p:spPr>
      </p:pic>
      <p:pic>
        <p:nvPicPr>
          <p:cNvPr id="3" name="Picture 2"/>
          <p:cNvPicPr>
            <a:picLocks noChangeAspect="1"/>
          </p:cNvPicPr>
          <p:nvPr/>
        </p:nvPicPr>
        <p:blipFill>
          <a:blip r:embed="rId4"/>
          <a:stretch>
            <a:fillRect/>
          </a:stretch>
        </p:blipFill>
        <p:spPr>
          <a:xfrm>
            <a:off x="130614" y="662127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2422458"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RACI charting</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pic>
        <p:nvPicPr>
          <p:cNvPr id="8" name="Picture 7">
            <a:extLst>
              <a:ext uri="{FF2B5EF4-FFF2-40B4-BE49-F238E27FC236}">
                <a16:creationId xmlns:a16="http://schemas.microsoft.com/office/drawing/2014/main" id="{5EBFB79D-F18E-15A2-A00E-86DFA40D816B}"/>
              </a:ext>
            </a:extLst>
          </p:cNvPr>
          <p:cNvPicPr>
            <a:picLocks noChangeAspect="1"/>
          </p:cNvPicPr>
          <p:nvPr/>
        </p:nvPicPr>
        <p:blipFill>
          <a:blip r:embed="rId7"/>
          <a:stretch>
            <a:fillRect/>
          </a:stretch>
        </p:blipFill>
        <p:spPr>
          <a:xfrm>
            <a:off x="510277" y="1505444"/>
            <a:ext cx="10685041" cy="3847111"/>
          </a:xfrm>
          <a:prstGeom prst="rect">
            <a:avLst/>
          </a:prstGeom>
        </p:spPr>
      </p:pic>
    </p:spTree>
    <p:extLst>
      <p:ext uri="{BB962C8B-B14F-4D97-AF65-F5344CB8AC3E}">
        <p14:creationId xmlns:p14="http://schemas.microsoft.com/office/powerpoint/2010/main" val="633048111"/>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872156" y="5799736"/>
            <a:ext cx="1222425" cy="1096206"/>
          </a:xfrm>
          <a:prstGeom prst="rect">
            <a:avLst/>
          </a:prstGeom>
        </p:spPr>
      </p:pic>
      <p:pic>
        <p:nvPicPr>
          <p:cNvPr id="3" name="Picture 2"/>
          <p:cNvPicPr>
            <a:picLocks noChangeAspect="1"/>
          </p:cNvPicPr>
          <p:nvPr/>
        </p:nvPicPr>
        <p:blipFill>
          <a:blip r:embed="rId4"/>
          <a:stretch>
            <a:fillRect/>
          </a:stretch>
        </p:blipFill>
        <p:spPr>
          <a:xfrm>
            <a:off x="130614" y="662127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2422458"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RACI charting</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9" name="TextBox 8"/>
          <p:cNvSpPr txBox="1"/>
          <p:nvPr/>
        </p:nvSpPr>
        <p:spPr>
          <a:xfrm>
            <a:off x="396028" y="2204822"/>
            <a:ext cx="6653907" cy="2193677"/>
          </a:xfrm>
          <a:prstGeom prst="rect">
            <a:avLst/>
          </a:prstGeom>
          <a:noFill/>
        </p:spPr>
        <p:txBody>
          <a:bodyPr wrap="square" rtlCol="0">
            <a:spAutoFit/>
          </a:bodyPr>
          <a:lstStyle/>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02060"/>
                </a:solidFill>
                <a:effectLst/>
                <a:uLnTx/>
                <a:uFillTx/>
                <a:latin typeface="Tajawal ExtraBold" panose="00000800000000000000" pitchFamily="2" charset="-78"/>
                <a:ea typeface="+mn-ea"/>
                <a:cs typeface="Tajawal ExtraBold" panose="00000800000000000000" pitchFamily="2" charset="-78"/>
              </a:rPr>
              <a:t>It is a quick means of bringing redundancies and misunderstandings to light, so that better communication can occur.</a:t>
            </a:r>
          </a:p>
        </p:txBody>
      </p:sp>
      <p:pic>
        <p:nvPicPr>
          <p:cNvPr id="8" name="Picture 7">
            <a:extLst>
              <a:ext uri="{FF2B5EF4-FFF2-40B4-BE49-F238E27FC236}">
                <a16:creationId xmlns:a16="http://schemas.microsoft.com/office/drawing/2014/main" id="{11E968A9-9325-1F5C-D876-E58CC8F02CF2}"/>
              </a:ext>
            </a:extLst>
          </p:cNvPr>
          <p:cNvPicPr>
            <a:picLocks noChangeAspect="1"/>
          </p:cNvPicPr>
          <p:nvPr/>
        </p:nvPicPr>
        <p:blipFill>
          <a:blip r:embed="rId7"/>
          <a:stretch>
            <a:fillRect/>
          </a:stretch>
        </p:blipFill>
        <p:spPr>
          <a:xfrm>
            <a:off x="7411785" y="2294274"/>
            <a:ext cx="3973608" cy="2476509"/>
          </a:xfrm>
          <a:prstGeom prst="rect">
            <a:avLst/>
          </a:prstGeom>
        </p:spPr>
      </p:pic>
    </p:spTree>
    <p:extLst>
      <p:ext uri="{BB962C8B-B14F-4D97-AF65-F5344CB8AC3E}">
        <p14:creationId xmlns:p14="http://schemas.microsoft.com/office/powerpoint/2010/main" val="3233466930"/>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872156" y="5799736"/>
            <a:ext cx="1222425" cy="1096206"/>
          </a:xfrm>
          <a:prstGeom prst="rect">
            <a:avLst/>
          </a:prstGeom>
        </p:spPr>
      </p:pic>
      <p:pic>
        <p:nvPicPr>
          <p:cNvPr id="3" name="Picture 2"/>
          <p:cNvPicPr>
            <a:picLocks noChangeAspect="1"/>
          </p:cNvPicPr>
          <p:nvPr/>
        </p:nvPicPr>
        <p:blipFill>
          <a:blip r:embed="rId4"/>
          <a:stretch>
            <a:fillRect/>
          </a:stretch>
        </p:blipFill>
        <p:spPr>
          <a:xfrm>
            <a:off x="130614" y="662127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4190058"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Traditional RACI charting</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2" name="TextBox 11">
            <a:extLst>
              <a:ext uri="{FF2B5EF4-FFF2-40B4-BE49-F238E27FC236}">
                <a16:creationId xmlns:a16="http://schemas.microsoft.com/office/drawing/2014/main" id="{4B540D14-9FA3-04E9-A327-DC5E2224BA23}"/>
              </a:ext>
            </a:extLst>
          </p:cNvPr>
          <p:cNvSpPr txBox="1"/>
          <p:nvPr/>
        </p:nvSpPr>
        <p:spPr>
          <a:xfrm>
            <a:off x="130614" y="1730871"/>
            <a:ext cx="11692847" cy="4532779"/>
          </a:xfrm>
          <a:prstGeom prst="rect">
            <a:avLst/>
          </a:prstGeom>
          <a:noFill/>
        </p:spPr>
        <p:txBody>
          <a:bodyPr wrap="square" rtlCol="0">
            <a:spAutoFit/>
          </a:bodyPr>
          <a:lstStyle/>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800" b="1" i="0" u="sng" strike="noStrike" kern="1200" cap="none" spc="0" normalizeH="0" baseline="0" noProof="0" dirty="0">
                <a:ln>
                  <a:noFill/>
                </a:ln>
                <a:solidFill>
                  <a:srgbClr val="002060"/>
                </a:solidFill>
                <a:effectLst/>
                <a:uLnTx/>
                <a:uFillTx/>
                <a:latin typeface="Tajawal ExtraBold" panose="00000800000000000000" pitchFamily="2" charset="-78"/>
                <a:ea typeface="+mn-ea"/>
                <a:cs typeface="Tajawal ExtraBold" panose="00000800000000000000" pitchFamily="2" charset="-78"/>
              </a:rPr>
              <a:t>Steps to complete a chart include (Traditional RACI Matrix):</a:t>
            </a:r>
          </a:p>
          <a:p>
            <a:pPr marL="171450" marR="0" lvl="0" indent="-171450" algn="l"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Selecting a business process to be analyzed.</a:t>
            </a:r>
          </a:p>
          <a:p>
            <a:pPr marL="171450" marR="0" lvl="0" indent="-171450" algn="l"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Listing all of the activities associated with that process in the lefthand column of the chart.</a:t>
            </a:r>
          </a:p>
          <a:p>
            <a:pPr marL="171450" marR="0" lvl="0" indent="-171450" algn="l"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Identifying all functional roles associated with the process and listing them in the top row on the chart.</a:t>
            </a:r>
          </a:p>
        </p:txBody>
      </p:sp>
    </p:spTree>
    <p:extLst>
      <p:ext uri="{BB962C8B-B14F-4D97-AF65-F5344CB8AC3E}">
        <p14:creationId xmlns:p14="http://schemas.microsoft.com/office/powerpoint/2010/main" val="1248595021"/>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872156" y="6217890"/>
            <a:ext cx="1054801" cy="678051"/>
          </a:xfrm>
          <a:prstGeom prst="rect">
            <a:avLst/>
          </a:prstGeom>
        </p:spPr>
      </p:pic>
      <p:pic>
        <p:nvPicPr>
          <p:cNvPr id="3" name="Picture 2"/>
          <p:cNvPicPr>
            <a:picLocks noChangeAspect="1"/>
          </p:cNvPicPr>
          <p:nvPr/>
        </p:nvPicPr>
        <p:blipFill>
          <a:blip r:embed="rId4"/>
          <a:stretch>
            <a:fillRect/>
          </a:stretch>
        </p:blipFill>
        <p:spPr>
          <a:xfrm>
            <a:off x="130614" y="662127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363861"/>
            <a:ext cx="9533101" cy="1382312"/>
          </a:xfrm>
          <a:prstGeom prst="rect">
            <a:avLst/>
          </a:prstGeom>
        </p:spPr>
      </p:pic>
      <p:sp>
        <p:nvSpPr>
          <p:cNvPr id="7" name="TextBox 6"/>
          <p:cNvSpPr txBox="1"/>
          <p:nvPr/>
        </p:nvSpPr>
        <p:spPr>
          <a:xfrm>
            <a:off x="2827724" y="179629"/>
            <a:ext cx="366158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Recent RACI charting</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pic>
        <p:nvPicPr>
          <p:cNvPr id="14" name="Picture 13">
            <a:extLst>
              <a:ext uri="{FF2B5EF4-FFF2-40B4-BE49-F238E27FC236}">
                <a16:creationId xmlns:a16="http://schemas.microsoft.com/office/drawing/2014/main" id="{4D34E704-EB22-B8C2-CFF3-E6B00A7E9968}"/>
              </a:ext>
            </a:extLst>
          </p:cNvPr>
          <p:cNvPicPr>
            <a:picLocks noChangeAspect="1"/>
          </p:cNvPicPr>
          <p:nvPr/>
        </p:nvPicPr>
        <p:blipFill rotWithShape="1">
          <a:blip r:embed="rId7"/>
          <a:srcRect l="7295" t="6570" r="7500" b="7925"/>
          <a:stretch/>
        </p:blipFill>
        <p:spPr>
          <a:xfrm>
            <a:off x="2159157" y="702849"/>
            <a:ext cx="10152168" cy="6123265"/>
          </a:xfrm>
          <a:prstGeom prst="rect">
            <a:avLst/>
          </a:prstGeom>
        </p:spPr>
      </p:pic>
      <p:sp>
        <p:nvSpPr>
          <p:cNvPr id="16" name="TextBox 15">
            <a:extLst>
              <a:ext uri="{FF2B5EF4-FFF2-40B4-BE49-F238E27FC236}">
                <a16:creationId xmlns:a16="http://schemas.microsoft.com/office/drawing/2014/main" id="{212EC19C-4721-DE43-7D77-822FDFF02BF5}"/>
              </a:ext>
            </a:extLst>
          </p:cNvPr>
          <p:cNvSpPr txBox="1"/>
          <p:nvPr/>
        </p:nvSpPr>
        <p:spPr>
          <a:xfrm>
            <a:off x="180214" y="5143948"/>
            <a:ext cx="1669718" cy="1477328"/>
          </a:xfrm>
          <a:prstGeom prst="rect">
            <a:avLst/>
          </a:prstGeom>
          <a:noFill/>
        </p:spPr>
        <p:txBody>
          <a:bodyPr wrap="square">
            <a:spAutoFit/>
          </a:bodyPr>
          <a:lstStyle/>
          <a:p>
            <a:r>
              <a:rPr lang="en-US" dirty="0">
                <a:hlinkClick r:id="rId8"/>
              </a:rPr>
              <a:t>https://thedigitalprojectmanager.com/projects/raci-chart-made-simple/</a:t>
            </a:r>
            <a:r>
              <a:rPr lang="en-US" dirty="0"/>
              <a:t> </a:t>
            </a:r>
          </a:p>
        </p:txBody>
      </p:sp>
    </p:spTree>
    <p:extLst>
      <p:ext uri="{BB962C8B-B14F-4D97-AF65-F5344CB8AC3E}">
        <p14:creationId xmlns:p14="http://schemas.microsoft.com/office/powerpoint/2010/main" val="3700512848"/>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872156" y="6217890"/>
            <a:ext cx="1054801" cy="678051"/>
          </a:xfrm>
          <a:prstGeom prst="rect">
            <a:avLst/>
          </a:prstGeom>
        </p:spPr>
      </p:pic>
      <p:pic>
        <p:nvPicPr>
          <p:cNvPr id="3" name="Picture 2"/>
          <p:cNvPicPr>
            <a:picLocks noChangeAspect="1"/>
          </p:cNvPicPr>
          <p:nvPr/>
        </p:nvPicPr>
        <p:blipFill>
          <a:blip r:embed="rId4"/>
          <a:stretch>
            <a:fillRect/>
          </a:stretch>
        </p:blipFill>
        <p:spPr>
          <a:xfrm>
            <a:off x="130614" y="662127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366158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Recent RACI charting</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2" name="TextBox 11">
            <a:extLst>
              <a:ext uri="{FF2B5EF4-FFF2-40B4-BE49-F238E27FC236}">
                <a16:creationId xmlns:a16="http://schemas.microsoft.com/office/drawing/2014/main" id="{4B540D14-9FA3-04E9-A327-DC5E2224BA23}"/>
              </a:ext>
            </a:extLst>
          </p:cNvPr>
          <p:cNvSpPr txBox="1"/>
          <p:nvPr/>
        </p:nvSpPr>
        <p:spPr>
          <a:xfrm>
            <a:off x="117363" y="1333273"/>
            <a:ext cx="11692847" cy="820417"/>
          </a:xfrm>
          <a:prstGeom prst="rect">
            <a:avLst/>
          </a:prstGeom>
          <a:noFill/>
        </p:spPr>
        <p:txBody>
          <a:bodyPr wrap="square" rtlCol="0">
            <a:spAutoFit/>
          </a:bodyPr>
          <a:lstStyle/>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800" b="1" i="0" u="sng" strike="noStrike" kern="1200" cap="none" spc="0" normalizeH="0" baseline="0" noProof="0" dirty="0">
                <a:ln>
                  <a:noFill/>
                </a:ln>
                <a:solidFill>
                  <a:srgbClr val="002060"/>
                </a:solidFill>
                <a:effectLst/>
                <a:uLnTx/>
                <a:uFillTx/>
                <a:latin typeface="Tajawal ExtraBold" panose="00000800000000000000" pitchFamily="2" charset="-78"/>
                <a:ea typeface="+mn-ea"/>
                <a:cs typeface="Tajawal ExtraBold" panose="00000800000000000000" pitchFamily="2" charset="-78"/>
              </a:rPr>
              <a:t>Steps to complete a chart (Modern RACI)include:</a:t>
            </a:r>
          </a:p>
        </p:txBody>
      </p:sp>
      <p:pic>
        <p:nvPicPr>
          <p:cNvPr id="8" name="Picture 7">
            <a:extLst>
              <a:ext uri="{FF2B5EF4-FFF2-40B4-BE49-F238E27FC236}">
                <a16:creationId xmlns:a16="http://schemas.microsoft.com/office/drawing/2014/main" id="{1F478A3E-F8FA-B48C-5250-38614BEB8ACE}"/>
              </a:ext>
            </a:extLst>
          </p:cNvPr>
          <p:cNvPicPr>
            <a:picLocks noChangeAspect="1"/>
          </p:cNvPicPr>
          <p:nvPr/>
        </p:nvPicPr>
        <p:blipFill rotWithShape="1">
          <a:blip r:embed="rId7"/>
          <a:srcRect l="11111" t="12947" r="11111" b="13817"/>
          <a:stretch/>
        </p:blipFill>
        <p:spPr>
          <a:xfrm>
            <a:off x="7302746" y="2420253"/>
            <a:ext cx="4791835" cy="3582207"/>
          </a:xfrm>
          <a:prstGeom prst="rect">
            <a:avLst/>
          </a:prstGeom>
        </p:spPr>
      </p:pic>
      <p:sp>
        <p:nvSpPr>
          <p:cNvPr id="10" name="TextBox 9">
            <a:extLst>
              <a:ext uri="{FF2B5EF4-FFF2-40B4-BE49-F238E27FC236}">
                <a16:creationId xmlns:a16="http://schemas.microsoft.com/office/drawing/2014/main" id="{B49E7DD0-D155-B2A7-ED34-2FA49A7F317C}"/>
              </a:ext>
            </a:extLst>
          </p:cNvPr>
          <p:cNvSpPr txBox="1"/>
          <p:nvPr/>
        </p:nvSpPr>
        <p:spPr>
          <a:xfrm>
            <a:off x="250135" y="2218983"/>
            <a:ext cx="6208642" cy="523220"/>
          </a:xfrm>
          <a:prstGeom prst="rect">
            <a:avLst/>
          </a:prstGeom>
          <a:noFill/>
        </p:spPr>
        <p:txBody>
          <a:bodyPr wrap="square">
            <a:spAutoFit/>
          </a:bodyPr>
          <a:lstStyle/>
          <a:p>
            <a:pPr marL="342900" indent="-342900">
              <a:buFont typeface="Wingdings" panose="05000000000000000000" pitchFamily="2" charset="2"/>
              <a:buChar char="v"/>
            </a:pPr>
            <a:r>
              <a:rPr lang="en-US" sz="2800" b="1" dirty="0">
                <a:solidFill>
                  <a:srgbClr val="002060"/>
                </a:solidFill>
              </a:rPr>
              <a:t>Step 1: Identify Project Roles</a:t>
            </a:r>
          </a:p>
        </p:txBody>
      </p:sp>
      <p:sp>
        <p:nvSpPr>
          <p:cNvPr id="13" name="TextBox 12">
            <a:extLst>
              <a:ext uri="{FF2B5EF4-FFF2-40B4-BE49-F238E27FC236}">
                <a16:creationId xmlns:a16="http://schemas.microsoft.com/office/drawing/2014/main" id="{C856DDF2-A6A7-EC1E-6A3D-F17204B06C02}"/>
              </a:ext>
            </a:extLst>
          </p:cNvPr>
          <p:cNvSpPr txBox="1"/>
          <p:nvPr/>
        </p:nvSpPr>
        <p:spPr>
          <a:xfrm>
            <a:off x="11289" y="2719152"/>
            <a:ext cx="7007086" cy="3970318"/>
          </a:xfrm>
          <a:prstGeom prst="rect">
            <a:avLst/>
          </a:prstGeom>
          <a:noFill/>
        </p:spPr>
        <p:txBody>
          <a:bodyPr wrap="square">
            <a:spAutoFit/>
          </a:bodyPr>
          <a:lstStyle/>
          <a:p>
            <a:pPr marL="457200" indent="-457200" algn="just">
              <a:buFont typeface="Arial" panose="020B0604020202020204" pitchFamily="34" charset="0"/>
              <a:buChar char="•"/>
            </a:pPr>
            <a:r>
              <a:rPr lang="en-US" sz="2800" dirty="0">
                <a:solidFill>
                  <a:srgbClr val="002060"/>
                </a:solidFill>
              </a:rPr>
              <a:t>Think about who is involved. First, the table listing out the names at the top. This highlights the first thing to decide when creating a RACI: do you list roles or specific people? </a:t>
            </a:r>
          </a:p>
          <a:p>
            <a:pPr marL="457200" indent="-457200" algn="just">
              <a:buFont typeface="Arial" panose="020B0604020202020204" pitchFamily="34" charset="0"/>
              <a:buChar char="•"/>
            </a:pPr>
            <a:r>
              <a:rPr lang="en-US" sz="2800" dirty="0">
                <a:solidFill>
                  <a:srgbClr val="002060"/>
                </a:solidFill>
              </a:rPr>
              <a:t>Traditionally, you should define the functional roles along the top. However, there are cases when using names is better, and that’s often my preference.</a:t>
            </a:r>
          </a:p>
        </p:txBody>
      </p:sp>
    </p:spTree>
    <p:extLst>
      <p:ext uri="{BB962C8B-B14F-4D97-AF65-F5344CB8AC3E}">
        <p14:creationId xmlns:p14="http://schemas.microsoft.com/office/powerpoint/2010/main" val="1487052220"/>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872156" y="5799736"/>
            <a:ext cx="1222425" cy="1096206"/>
          </a:xfrm>
          <a:prstGeom prst="rect">
            <a:avLst/>
          </a:prstGeom>
        </p:spPr>
      </p:pic>
      <p:pic>
        <p:nvPicPr>
          <p:cNvPr id="3" name="Picture 2"/>
          <p:cNvPicPr>
            <a:picLocks noChangeAspect="1"/>
          </p:cNvPicPr>
          <p:nvPr/>
        </p:nvPicPr>
        <p:blipFill>
          <a:blip r:embed="rId4"/>
          <a:stretch>
            <a:fillRect/>
          </a:stretch>
        </p:blipFill>
        <p:spPr>
          <a:xfrm>
            <a:off x="130614" y="662127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2422458"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RACI charting</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2" name="TextBox 11">
            <a:extLst>
              <a:ext uri="{FF2B5EF4-FFF2-40B4-BE49-F238E27FC236}">
                <a16:creationId xmlns:a16="http://schemas.microsoft.com/office/drawing/2014/main" id="{4B540D14-9FA3-04E9-A327-DC5E2224BA23}"/>
              </a:ext>
            </a:extLst>
          </p:cNvPr>
          <p:cNvSpPr txBox="1"/>
          <p:nvPr/>
        </p:nvSpPr>
        <p:spPr>
          <a:xfrm>
            <a:off x="130614" y="1730870"/>
            <a:ext cx="7794186" cy="3917226"/>
          </a:xfrm>
          <a:prstGeom prst="rect">
            <a:avLst/>
          </a:prstGeom>
          <a:noFill/>
        </p:spPr>
        <p:txBody>
          <a:bodyPr wrap="square" rtlCol="0">
            <a:spAutoFit/>
          </a:bodyPr>
          <a:lstStyle/>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800" b="1" i="0" u="sng" strike="noStrike" kern="1200" cap="none" spc="0" normalizeH="0" baseline="0" noProof="0" dirty="0">
                <a:ln>
                  <a:noFill/>
                </a:ln>
                <a:solidFill>
                  <a:srgbClr val="002060"/>
                </a:solidFill>
                <a:effectLst/>
                <a:uLnTx/>
                <a:uFillTx/>
                <a:latin typeface="Tajawal ExtraBold" panose="00000800000000000000" pitchFamily="2" charset="-78"/>
                <a:ea typeface="+mn-ea"/>
                <a:cs typeface="Tajawal ExtraBold" panose="00000800000000000000" pitchFamily="2" charset="-78"/>
              </a:rPr>
              <a:t>Step 2: Identify Project Tasks Or Deliverables</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Review the project and break it down into clear tasks and deliverables. </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Put these down the left-hand column of your chart. </a:t>
            </a:r>
          </a:p>
        </p:txBody>
      </p:sp>
      <p:pic>
        <p:nvPicPr>
          <p:cNvPr id="8" name="Picture 7">
            <a:extLst>
              <a:ext uri="{FF2B5EF4-FFF2-40B4-BE49-F238E27FC236}">
                <a16:creationId xmlns:a16="http://schemas.microsoft.com/office/drawing/2014/main" id="{D7C84B17-876B-3842-9EA7-148AF7F43AA7}"/>
              </a:ext>
            </a:extLst>
          </p:cNvPr>
          <p:cNvPicPr>
            <a:picLocks noChangeAspect="1"/>
          </p:cNvPicPr>
          <p:nvPr/>
        </p:nvPicPr>
        <p:blipFill rotWithShape="1">
          <a:blip r:embed="rId7"/>
          <a:srcRect l="11473" t="12754" r="11111" b="13430"/>
          <a:stretch/>
        </p:blipFill>
        <p:spPr>
          <a:xfrm>
            <a:off x="8237173" y="2204822"/>
            <a:ext cx="3591339" cy="3419061"/>
          </a:xfrm>
          <a:prstGeom prst="rect">
            <a:avLst/>
          </a:prstGeom>
        </p:spPr>
      </p:pic>
    </p:spTree>
    <p:extLst>
      <p:ext uri="{BB962C8B-B14F-4D97-AF65-F5344CB8AC3E}">
        <p14:creationId xmlns:p14="http://schemas.microsoft.com/office/powerpoint/2010/main" val="2600439932"/>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872156" y="5799736"/>
            <a:ext cx="1222425" cy="1096206"/>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422458"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RACI charting</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2" name="TextBox 11">
            <a:extLst>
              <a:ext uri="{FF2B5EF4-FFF2-40B4-BE49-F238E27FC236}">
                <a16:creationId xmlns:a16="http://schemas.microsoft.com/office/drawing/2014/main" id="{4B540D14-9FA3-04E9-A327-DC5E2224BA23}"/>
              </a:ext>
            </a:extLst>
          </p:cNvPr>
          <p:cNvSpPr txBox="1"/>
          <p:nvPr/>
        </p:nvSpPr>
        <p:spPr>
          <a:xfrm>
            <a:off x="0" y="1180334"/>
            <a:ext cx="9077739" cy="5783058"/>
          </a:xfrm>
          <a:prstGeom prst="rect">
            <a:avLst/>
          </a:prstGeom>
          <a:noFill/>
        </p:spPr>
        <p:txBody>
          <a:bodyPr wrap="square" rtlCol="0">
            <a:spAutoFit/>
          </a:bodyPr>
          <a:lstStyle/>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800" b="1" i="0" u="sng" strike="noStrike" kern="1200" cap="none" spc="0" normalizeH="0" baseline="0" noProof="0" dirty="0">
                <a:ln>
                  <a:noFill/>
                </a:ln>
                <a:solidFill>
                  <a:srgbClr val="002060"/>
                </a:solidFill>
                <a:effectLst/>
                <a:uLnTx/>
                <a:uFillTx/>
                <a:latin typeface="Tajawal ExtraBold" panose="00000800000000000000" pitchFamily="2" charset="-78"/>
                <a:ea typeface="+mn-ea"/>
                <a:cs typeface="Tajawal ExtraBold" panose="00000800000000000000" pitchFamily="2" charset="-78"/>
              </a:rPr>
              <a:t>Step 3: Assign The RACI To Each Role And Task</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Work through each task and think about the different roles and what they should be responsible for. </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Every task or deliverable should have Responsible and Accountable at least. </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Make sure there is only one role or name assigned to Accountable—this is really important. </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Think carefully about who should be Consulted whilst the task is ongoing, and who should be Informed once the task is complete.</a:t>
            </a:r>
          </a:p>
        </p:txBody>
      </p:sp>
      <p:pic>
        <p:nvPicPr>
          <p:cNvPr id="9" name="Picture 8">
            <a:extLst>
              <a:ext uri="{FF2B5EF4-FFF2-40B4-BE49-F238E27FC236}">
                <a16:creationId xmlns:a16="http://schemas.microsoft.com/office/drawing/2014/main" id="{82F77B9C-E5B4-4001-1B25-DF8CFBFD4DF4}"/>
              </a:ext>
            </a:extLst>
          </p:cNvPr>
          <p:cNvPicPr>
            <a:picLocks noChangeAspect="1"/>
          </p:cNvPicPr>
          <p:nvPr/>
        </p:nvPicPr>
        <p:blipFill rotWithShape="1">
          <a:blip r:embed="rId6"/>
          <a:srcRect l="11111" t="12947" r="11473" b="13430"/>
          <a:stretch/>
        </p:blipFill>
        <p:spPr>
          <a:xfrm>
            <a:off x="8878956" y="1983110"/>
            <a:ext cx="3313043" cy="3816626"/>
          </a:xfrm>
          <a:prstGeom prst="rect">
            <a:avLst/>
          </a:prstGeom>
        </p:spPr>
      </p:pic>
    </p:spTree>
    <p:extLst>
      <p:ext uri="{BB962C8B-B14F-4D97-AF65-F5344CB8AC3E}">
        <p14:creationId xmlns:p14="http://schemas.microsoft.com/office/powerpoint/2010/main" val="2846394079"/>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872156" y="5799736"/>
            <a:ext cx="1222425" cy="1096206"/>
          </a:xfrm>
          <a:prstGeom prst="rect">
            <a:avLst/>
          </a:prstGeom>
        </p:spPr>
      </p:pic>
      <p:pic>
        <p:nvPicPr>
          <p:cNvPr id="3" name="Picture 2"/>
          <p:cNvPicPr>
            <a:picLocks noChangeAspect="1"/>
          </p:cNvPicPr>
          <p:nvPr/>
        </p:nvPicPr>
        <p:blipFill>
          <a:blip r:embed="rId4"/>
          <a:stretch>
            <a:fillRect/>
          </a:stretch>
        </p:blipFill>
        <p:spPr>
          <a:xfrm>
            <a:off x="130614" y="662127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2422458"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RACI charting</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2" name="TextBox 11">
            <a:extLst>
              <a:ext uri="{FF2B5EF4-FFF2-40B4-BE49-F238E27FC236}">
                <a16:creationId xmlns:a16="http://schemas.microsoft.com/office/drawing/2014/main" id="{4B540D14-9FA3-04E9-A327-DC5E2224BA23}"/>
              </a:ext>
            </a:extLst>
          </p:cNvPr>
          <p:cNvSpPr txBox="1"/>
          <p:nvPr/>
        </p:nvSpPr>
        <p:spPr>
          <a:xfrm>
            <a:off x="130614" y="2096811"/>
            <a:ext cx="7794186" cy="3671005"/>
          </a:xfrm>
          <a:prstGeom prst="rect">
            <a:avLst/>
          </a:prstGeom>
          <a:noFill/>
        </p:spPr>
        <p:txBody>
          <a:bodyPr wrap="square" rtlCol="0">
            <a:spAutoFit/>
          </a:bodyPr>
          <a:lstStyle/>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400" i="0" strike="noStrike" kern="1200" cap="none" spc="0" normalizeH="0" baseline="0" noProof="0" dirty="0">
                <a:ln>
                  <a:noFill/>
                </a:ln>
                <a:solidFill>
                  <a:srgbClr val="002060"/>
                </a:solidFill>
                <a:effectLst/>
                <a:uLnTx/>
                <a:uFillTx/>
                <a:latin typeface="Tajawal ExtraBold" panose="00000800000000000000" pitchFamily="2" charset="-78"/>
                <a:ea typeface="+mn-ea"/>
                <a:cs typeface="Tajawal ExtraBold" panose="00000800000000000000" pitchFamily="2" charset="-78"/>
              </a:rPr>
              <a:t>Step 4: Agree on This With Your Team</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400" i="0" strike="noStrike" kern="1200" cap="none" spc="0" normalizeH="0" baseline="0" noProof="0" dirty="0">
                <a:ln>
                  <a:noFill/>
                </a:ln>
                <a:solidFill>
                  <a:srgbClr val="002060"/>
                </a:solidFill>
                <a:effectLst/>
                <a:uLnTx/>
                <a:uFillTx/>
                <a:latin typeface="Tajawal ExtraBold" panose="00000800000000000000" pitchFamily="2" charset="-78"/>
                <a:ea typeface="+mn-ea"/>
                <a:cs typeface="Tajawal ExtraBold" panose="00000800000000000000" pitchFamily="2" charset="-78"/>
              </a:rPr>
              <a:t>Step 5: Agree on This With The Core Project Stakeholders</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400" i="0" strike="noStrike" kern="1200" cap="none" spc="0" normalizeH="0" baseline="0" noProof="0" dirty="0">
                <a:ln>
                  <a:noFill/>
                </a:ln>
                <a:solidFill>
                  <a:srgbClr val="002060"/>
                </a:solidFill>
                <a:effectLst/>
                <a:uLnTx/>
                <a:uFillTx/>
                <a:latin typeface="Tajawal ExtraBold" panose="00000800000000000000" pitchFamily="2" charset="-78"/>
                <a:ea typeface="+mn-ea"/>
                <a:cs typeface="Tajawal ExtraBold" panose="00000800000000000000" pitchFamily="2" charset="-78"/>
              </a:rPr>
              <a:t>Step 6: Make It Useful Throughout The Life Of The Project</a:t>
            </a:r>
            <a:endParaRPr kumimoji="0" lang="en-US" sz="2800" b="1" i="0" u="sng" strike="noStrike" kern="1200" cap="none" spc="0" normalizeH="0" baseline="0" noProof="0" dirty="0">
              <a:ln>
                <a:noFill/>
              </a:ln>
              <a:solidFill>
                <a:srgbClr val="002060"/>
              </a:solidFill>
              <a:effectLst/>
              <a:uLnTx/>
              <a:uFillTx/>
              <a:latin typeface="Tajawal ExtraBold" panose="00000800000000000000" pitchFamily="2" charset="-78"/>
              <a:ea typeface="+mn-ea"/>
              <a:cs typeface="Tajawal ExtraBold" panose="00000800000000000000" pitchFamily="2" charset="-78"/>
            </a:endParaRPr>
          </a:p>
        </p:txBody>
      </p:sp>
      <p:pic>
        <p:nvPicPr>
          <p:cNvPr id="9" name="Picture 8">
            <a:extLst>
              <a:ext uri="{FF2B5EF4-FFF2-40B4-BE49-F238E27FC236}">
                <a16:creationId xmlns:a16="http://schemas.microsoft.com/office/drawing/2014/main" id="{AC60A4BB-997A-7C34-3395-7FB584144DCD}"/>
              </a:ext>
            </a:extLst>
          </p:cNvPr>
          <p:cNvPicPr>
            <a:picLocks noChangeAspect="1"/>
          </p:cNvPicPr>
          <p:nvPr/>
        </p:nvPicPr>
        <p:blipFill>
          <a:blip r:embed="rId7"/>
          <a:stretch>
            <a:fillRect/>
          </a:stretch>
        </p:blipFill>
        <p:spPr>
          <a:xfrm>
            <a:off x="8588722" y="1785830"/>
            <a:ext cx="3310415" cy="3816427"/>
          </a:xfrm>
          <a:prstGeom prst="rect">
            <a:avLst/>
          </a:prstGeom>
        </p:spPr>
      </p:pic>
    </p:spTree>
    <p:extLst>
      <p:ext uri="{BB962C8B-B14F-4D97-AF65-F5344CB8AC3E}">
        <p14:creationId xmlns:p14="http://schemas.microsoft.com/office/powerpoint/2010/main" val="1133027856"/>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872156" y="5799736"/>
            <a:ext cx="1222425" cy="1096206"/>
          </a:xfrm>
          <a:prstGeom prst="rect">
            <a:avLst/>
          </a:prstGeom>
        </p:spPr>
      </p:pic>
      <p:pic>
        <p:nvPicPr>
          <p:cNvPr id="3" name="Picture 2"/>
          <p:cNvPicPr>
            <a:picLocks noChangeAspect="1"/>
          </p:cNvPicPr>
          <p:nvPr/>
        </p:nvPicPr>
        <p:blipFill>
          <a:blip r:embed="rId4"/>
          <a:stretch>
            <a:fillRect/>
          </a:stretch>
        </p:blipFill>
        <p:spPr>
          <a:xfrm>
            <a:off x="130614" y="662127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4161717"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RACI charting (Example)</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pic>
        <p:nvPicPr>
          <p:cNvPr id="11" name="Picture 10">
            <a:extLst>
              <a:ext uri="{FF2B5EF4-FFF2-40B4-BE49-F238E27FC236}">
                <a16:creationId xmlns:a16="http://schemas.microsoft.com/office/drawing/2014/main" id="{398E2D44-157D-5398-4A04-96A94FCBA5D5}"/>
              </a:ext>
            </a:extLst>
          </p:cNvPr>
          <p:cNvPicPr>
            <a:picLocks noChangeAspect="1"/>
          </p:cNvPicPr>
          <p:nvPr/>
        </p:nvPicPr>
        <p:blipFill>
          <a:blip r:embed="rId7"/>
          <a:stretch>
            <a:fillRect/>
          </a:stretch>
        </p:blipFill>
        <p:spPr>
          <a:xfrm>
            <a:off x="-108036" y="1066710"/>
            <a:ext cx="12300035" cy="5759404"/>
          </a:xfrm>
          <a:prstGeom prst="rect">
            <a:avLst/>
          </a:prstGeom>
        </p:spPr>
      </p:pic>
    </p:spTree>
    <p:extLst>
      <p:ext uri="{BB962C8B-B14F-4D97-AF65-F5344CB8AC3E}">
        <p14:creationId xmlns:p14="http://schemas.microsoft.com/office/powerpoint/2010/main" val="778376317"/>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539769" y="5348247"/>
            <a:ext cx="1222425" cy="1096206"/>
          </a:xfrm>
          <a:prstGeom prst="rect">
            <a:avLst/>
          </a:prstGeom>
        </p:spPr>
      </p:pic>
      <p:pic>
        <p:nvPicPr>
          <p:cNvPr id="3" name="Picture 2"/>
          <p:cNvPicPr>
            <a:picLocks noChangeAspect="1"/>
          </p:cNvPicPr>
          <p:nvPr/>
        </p:nvPicPr>
        <p:blipFill>
          <a:blip r:embed="rId3"/>
          <a:stretch>
            <a:fillRect/>
          </a:stretch>
        </p:blipFill>
        <p:spPr>
          <a:xfrm>
            <a:off x="281632" y="651885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684843"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Understanding the project business case</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9" name="TextBox 8"/>
          <p:cNvSpPr txBox="1"/>
          <p:nvPr/>
        </p:nvSpPr>
        <p:spPr>
          <a:xfrm>
            <a:off x="21767" y="1610200"/>
            <a:ext cx="11942061" cy="4409669"/>
          </a:xfrm>
          <a:prstGeom prst="rect">
            <a:avLst/>
          </a:prstGeom>
          <a:noFill/>
        </p:spPr>
        <p:txBody>
          <a:bodyPr wrap="square" rtlCol="0">
            <a:spAutoFit/>
          </a:bodyPr>
          <a:lstStyle/>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From many recent studies, the major reason for project failures is not the specifics of what went wrong, but rather the lack of procedures, methodology, and standards for managing the project. </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PM who is asked to manage a project with no methodology, standards, procedures, and processes will have a difficult time keeping the project under control and has a high probability of being unsuccessful.</a:t>
            </a:r>
          </a:p>
        </p:txBody>
      </p:sp>
    </p:spTree>
    <p:extLst>
      <p:ext uri="{BB962C8B-B14F-4D97-AF65-F5344CB8AC3E}">
        <p14:creationId xmlns:p14="http://schemas.microsoft.com/office/powerpoint/2010/main" val="2771304668"/>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539769" y="5348247"/>
            <a:ext cx="1222425" cy="1096206"/>
          </a:xfrm>
          <a:prstGeom prst="rect">
            <a:avLst/>
          </a:prstGeom>
        </p:spPr>
      </p:pic>
      <p:pic>
        <p:nvPicPr>
          <p:cNvPr id="3" name="Picture 2"/>
          <p:cNvPicPr>
            <a:picLocks noChangeAspect="1"/>
          </p:cNvPicPr>
          <p:nvPr/>
        </p:nvPicPr>
        <p:blipFill>
          <a:blip r:embed="rId3"/>
          <a:stretch>
            <a:fillRect/>
          </a:stretch>
        </p:blipFill>
        <p:spPr>
          <a:xfrm>
            <a:off x="281632" y="651885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684843"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Understanding the project business case</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9" name="TextBox 8"/>
          <p:cNvSpPr txBox="1"/>
          <p:nvPr/>
        </p:nvSpPr>
        <p:spPr>
          <a:xfrm>
            <a:off x="421039" y="1859694"/>
            <a:ext cx="11341155" cy="4409669"/>
          </a:xfrm>
          <a:prstGeom prst="rect">
            <a:avLst/>
          </a:prstGeom>
          <a:noFill/>
        </p:spPr>
        <p:txBody>
          <a:bodyPr wrap="square" rtlCol="0">
            <a:spAutoFit/>
          </a:bodyPr>
          <a:lstStyle/>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400" b="1" i="0" u="sng"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Also keep in mind that technical oriented projects have unusually high degrees of uncertainty for the following reasons:</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Technology is changing every 6–12 months—new programming languages, new interface mechanisms, hardware platforms, tools, and version compatibility issues</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Immature methodologies</a:t>
            </a:r>
          </a:p>
        </p:txBody>
      </p:sp>
    </p:spTree>
    <p:extLst>
      <p:ext uri="{BB962C8B-B14F-4D97-AF65-F5344CB8AC3E}">
        <p14:creationId xmlns:p14="http://schemas.microsoft.com/office/powerpoint/2010/main" val="2092888505"/>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539769" y="5348247"/>
            <a:ext cx="1222425" cy="1096206"/>
          </a:xfrm>
          <a:prstGeom prst="rect">
            <a:avLst/>
          </a:prstGeom>
        </p:spPr>
      </p:pic>
      <p:pic>
        <p:nvPicPr>
          <p:cNvPr id="3" name="Picture 2"/>
          <p:cNvPicPr>
            <a:picLocks noChangeAspect="1"/>
          </p:cNvPicPr>
          <p:nvPr/>
        </p:nvPicPr>
        <p:blipFill>
          <a:blip r:embed="rId3"/>
          <a:stretch>
            <a:fillRect/>
          </a:stretch>
        </p:blipFill>
        <p:spPr>
          <a:xfrm>
            <a:off x="281632" y="651885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684843"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Understanding the project business case</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9" name="TextBox 8"/>
          <p:cNvSpPr txBox="1"/>
          <p:nvPr/>
        </p:nvSpPr>
        <p:spPr>
          <a:xfrm>
            <a:off x="421039" y="1859694"/>
            <a:ext cx="11341155" cy="3671005"/>
          </a:xfrm>
          <a:prstGeom prst="rect">
            <a:avLst/>
          </a:prstGeom>
          <a:noFill/>
        </p:spPr>
        <p:txBody>
          <a:bodyPr wrap="square" rtlCol="0">
            <a:spAutoFit/>
          </a:bodyPr>
          <a:lstStyle/>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2400" b="0" i="0" u="none" strike="noStrike" kern="1200" cap="none" spc="0" normalizeH="0" baseline="0" noProof="0">
                <a:ln>
                  <a:noFill/>
                </a:ln>
                <a:solidFill>
                  <a:srgbClr val="0A1F61"/>
                </a:solidFill>
                <a:effectLst/>
                <a:uLnTx/>
                <a:uFillTx/>
                <a:latin typeface="Tajawal ExtraBold" panose="00000800000000000000" pitchFamily="2" charset="-78"/>
                <a:ea typeface="+mn-ea"/>
                <a:cs typeface="Tajawal ExtraBold" panose="00000800000000000000" pitchFamily="2" charset="-78"/>
              </a:rPr>
              <a:t>Resource turnover is high—new teams for each project</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2400" b="0" i="0" u="none" strike="noStrike" kern="1200" cap="none" spc="0" normalizeH="0" baseline="0" noProof="0">
                <a:ln>
                  <a:noFill/>
                </a:ln>
                <a:solidFill>
                  <a:srgbClr val="0A1F61"/>
                </a:solidFill>
                <a:effectLst/>
                <a:uLnTx/>
                <a:uFillTx/>
                <a:latin typeface="Tajawal ExtraBold" panose="00000800000000000000" pitchFamily="2" charset="-78"/>
                <a:ea typeface="+mn-ea"/>
                <a:cs typeface="Tajawal ExtraBold" panose="00000800000000000000" pitchFamily="2" charset="-78"/>
              </a:rPr>
              <a:t>No standard benchmarks for abilities/skill levels of resources</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2400" b="0" i="0" u="none" strike="noStrike" kern="1200" cap="none" spc="0" normalizeH="0" baseline="0" noProof="0">
                <a:ln>
                  <a:noFill/>
                </a:ln>
                <a:solidFill>
                  <a:srgbClr val="0A1F61"/>
                </a:solidFill>
                <a:effectLst/>
                <a:uLnTx/>
                <a:uFillTx/>
                <a:latin typeface="Tajawal ExtraBold" panose="00000800000000000000" pitchFamily="2" charset="-78"/>
                <a:ea typeface="+mn-ea"/>
                <a:cs typeface="Tajawal ExtraBold" panose="00000800000000000000" pitchFamily="2" charset="-78"/>
              </a:rPr>
              <a:t>Dependencies on customer for good requirements and project plan task completions</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2400" b="0" i="0" u="none" strike="noStrike" kern="1200" cap="none" spc="0" normalizeH="0" baseline="0" noProof="0">
                <a:ln>
                  <a:noFill/>
                </a:ln>
                <a:solidFill>
                  <a:srgbClr val="0A1F61"/>
                </a:solidFill>
                <a:effectLst/>
                <a:uLnTx/>
                <a:uFillTx/>
                <a:latin typeface="Tajawal ExtraBold" panose="00000800000000000000" pitchFamily="2" charset="-78"/>
                <a:ea typeface="+mn-ea"/>
                <a:cs typeface="Tajawal ExtraBold" panose="00000800000000000000" pitchFamily="2" charset="-78"/>
              </a:rPr>
              <a:t>Fast-changing business environment</a:t>
            </a:r>
            <a:endPar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Tree>
    <p:extLst>
      <p:ext uri="{BB962C8B-B14F-4D97-AF65-F5344CB8AC3E}">
        <p14:creationId xmlns:p14="http://schemas.microsoft.com/office/powerpoint/2010/main" val="3233751947"/>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607712" y="5341730"/>
            <a:ext cx="1222425" cy="1096206"/>
          </a:xfrm>
          <a:prstGeom prst="rect">
            <a:avLst/>
          </a:prstGeom>
        </p:spPr>
      </p:pic>
      <p:pic>
        <p:nvPicPr>
          <p:cNvPr id="3" name="Picture 2"/>
          <p:cNvPicPr>
            <a:picLocks noChangeAspect="1"/>
          </p:cNvPicPr>
          <p:nvPr/>
        </p:nvPicPr>
        <p:blipFill>
          <a:blip r:embed="rId3"/>
          <a:stretch>
            <a:fillRect/>
          </a:stretch>
        </p:blipFill>
        <p:spPr>
          <a:xfrm>
            <a:off x="300078" y="631451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684843"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Understanding the project business case</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9" name="TextBox 8"/>
          <p:cNvSpPr txBox="1"/>
          <p:nvPr/>
        </p:nvSpPr>
        <p:spPr>
          <a:xfrm>
            <a:off x="298406" y="1610200"/>
            <a:ext cx="11595187" cy="4305730"/>
          </a:xfrm>
          <a:prstGeom prst="rect">
            <a:avLst/>
          </a:prstGeom>
          <a:noFill/>
        </p:spPr>
        <p:txBody>
          <a:bodyPr wrap="square" rtlCol="0">
            <a:spAutoFit/>
          </a:bodyPr>
          <a:lstStyle/>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Unfortunately, most projects have no linkage to corporate strategy (i.e., a set of short- and long-range goals), which remains revolutionary thinking in many corporations today. </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So, in ranking a new project request, you should ask: does this project have any linkage to your corporate strategy? If it does, there is a high probability that you want to execute this project. </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Also, if the new project request has nothing to do with your corporate strategy, there is a much lower probability that you would execute the project. </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endPar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Tree>
    <p:extLst>
      <p:ext uri="{BB962C8B-B14F-4D97-AF65-F5344CB8AC3E}">
        <p14:creationId xmlns:p14="http://schemas.microsoft.com/office/powerpoint/2010/main" val="308593619"/>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607712" y="5341730"/>
            <a:ext cx="1222425" cy="1096206"/>
          </a:xfrm>
          <a:prstGeom prst="rect">
            <a:avLst/>
          </a:prstGeom>
        </p:spPr>
      </p:pic>
      <p:pic>
        <p:nvPicPr>
          <p:cNvPr id="3" name="Picture 2"/>
          <p:cNvPicPr>
            <a:picLocks noChangeAspect="1"/>
          </p:cNvPicPr>
          <p:nvPr/>
        </p:nvPicPr>
        <p:blipFill>
          <a:blip r:embed="rId3"/>
          <a:stretch>
            <a:fillRect/>
          </a:stretch>
        </p:blipFill>
        <p:spPr>
          <a:xfrm>
            <a:off x="300078" y="631451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684843"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Understanding the project business case</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9" name="TextBox 8"/>
          <p:cNvSpPr txBox="1"/>
          <p:nvPr/>
        </p:nvSpPr>
        <p:spPr>
          <a:xfrm>
            <a:off x="298406" y="1610200"/>
            <a:ext cx="11595187" cy="3690177"/>
          </a:xfrm>
          <a:prstGeom prst="rect">
            <a:avLst/>
          </a:prstGeom>
          <a:noFill/>
        </p:spPr>
        <p:txBody>
          <a:bodyPr wrap="square" rtlCol="0">
            <a:spAutoFit/>
          </a:bodyPr>
          <a:lstStyle/>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Going this way shows maturity in your project management process and adds more overall long-term value to your organization. </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Another advantage of linking projects to your corporate strategy is having more executive support in gaining resources and needed budget monies. </a:t>
            </a:r>
          </a:p>
          <a:p>
            <a:pPr marL="0" marR="0" lvl="0" indent="0" algn="just" defTabSz="914400" rtl="0" eaLnBrk="1" fontAlgn="auto" latinLnBrk="0" hangingPunct="1">
              <a:lnSpc>
                <a:spcPct val="200000"/>
              </a:lnSpc>
              <a:spcBef>
                <a:spcPts val="0"/>
              </a:spcBef>
              <a:spcAft>
                <a:spcPts val="0"/>
              </a:spcAft>
              <a:buClrTx/>
              <a:buSzTx/>
              <a:buFontTx/>
              <a:buNone/>
              <a:tabLst/>
              <a:defRPr/>
            </a:pPr>
            <a:r>
              <a:rPr kumimoji="0" lang="en-US" sz="2000" b="0" i="0" u="sng" strike="noStrike" kern="1200" cap="none" spc="0" normalizeH="0" baseline="0" noProof="0" dirty="0">
                <a:ln>
                  <a:noFill/>
                </a:ln>
                <a:solidFill>
                  <a:srgbClr val="00B0F0"/>
                </a:solidFill>
                <a:effectLst/>
                <a:uLnTx/>
                <a:uFillTx/>
                <a:latin typeface="Tajawal ExtraBold" panose="00000800000000000000" pitchFamily="2" charset="-78"/>
                <a:ea typeface="+mn-ea"/>
                <a:cs typeface="Tajawal ExtraBold" panose="00000800000000000000" pitchFamily="2" charset="-78"/>
              </a:rPr>
              <a:t>In summary, projects need to have more of a business focus that is aligned to strategic business goals!</a:t>
            </a:r>
          </a:p>
        </p:txBody>
      </p:sp>
    </p:spTree>
    <p:extLst>
      <p:ext uri="{BB962C8B-B14F-4D97-AF65-F5344CB8AC3E}">
        <p14:creationId xmlns:p14="http://schemas.microsoft.com/office/powerpoint/2010/main" val="33912674"/>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674631" y="5761794"/>
            <a:ext cx="1222425" cy="1096206"/>
          </a:xfrm>
          <a:prstGeom prst="rect">
            <a:avLst/>
          </a:prstGeom>
        </p:spPr>
      </p:pic>
      <p:pic>
        <p:nvPicPr>
          <p:cNvPr id="3" name="Picture 2"/>
          <p:cNvPicPr>
            <a:picLocks noChangeAspect="1"/>
          </p:cNvPicPr>
          <p:nvPr/>
        </p:nvPicPr>
        <p:blipFill>
          <a:blip r:embed="rId3"/>
          <a:stretch>
            <a:fillRect/>
          </a:stretch>
        </p:blipFill>
        <p:spPr>
          <a:xfrm>
            <a:off x="606125" y="652147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25914" y="543490"/>
            <a:ext cx="2241319"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Conclusion </a:t>
            </a:r>
            <a:endParaRPr kumimoji="0" lang="en-US" sz="28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1" name="TextBox 10">
            <a:extLst>
              <a:ext uri="{FF2B5EF4-FFF2-40B4-BE49-F238E27FC236}">
                <a16:creationId xmlns:a16="http://schemas.microsoft.com/office/drawing/2014/main" id="{EC4FD435-D48D-0978-8B67-B11160AC131B}"/>
              </a:ext>
            </a:extLst>
          </p:cNvPr>
          <p:cNvSpPr txBox="1"/>
          <p:nvPr/>
        </p:nvSpPr>
        <p:spPr>
          <a:xfrm>
            <a:off x="294945" y="1610200"/>
            <a:ext cx="11472986" cy="6001643"/>
          </a:xfrm>
          <a:prstGeom prst="rect">
            <a:avLst/>
          </a:prstGeom>
          <a:noFill/>
        </p:spPr>
        <p:txBody>
          <a:bodyPr wrap="square">
            <a:spAutoFit/>
          </a:bodyPr>
          <a:lstStyle/>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The goal of Project Management is to deliver an Information System that is acceptable to Users and is developed on time and within budget</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A good methodology encompasses standard policies, processes, and procedures that incorporate a suite of tools and techniques to help guide the process through its life cycle in an efficient, consistent, and repeatable manner. </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Project requirements are the further breakdown of the client’s deliverables that are described in detail. </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This process cannot be done in a vacuum, and the requirements collecting process is mostly the client’s or shareholder’s responsibility. </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It is the responsibility of the PM to facilitate this requirements collecting process and there are many techniques (or combination of) for doing this.</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2400" dirty="0">
                <a:solidFill>
                  <a:srgbClr val="002060"/>
                </a:solidFill>
                <a:latin typeface="Calibri" panose="020F0502020204030204"/>
              </a:rPr>
              <a:t>P</a:t>
            </a:r>
            <a:r>
              <a:rPr kumimoji="0" lang="en-US" sz="2400" b="0" i="0" u="none" strike="noStrike" kern="1200" cap="none" spc="0" normalizeH="0" baseline="0" noProof="0" dirty="0" err="1">
                <a:ln>
                  <a:noFill/>
                </a:ln>
                <a:solidFill>
                  <a:srgbClr val="002060"/>
                </a:solidFill>
                <a:effectLst/>
                <a:uLnTx/>
                <a:uFillTx/>
                <a:latin typeface="Calibri" panose="020F0502020204030204"/>
                <a:ea typeface="+mn-ea"/>
                <a:cs typeface="+mn-cs"/>
              </a:rPr>
              <a:t>rojects</a:t>
            </a: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 need to have more of a business focus that is aligned to strategic business goals!</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64066021"/>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34080" y="4974503"/>
            <a:ext cx="1991834" cy="1786171"/>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sp>
        <p:nvSpPr>
          <p:cNvPr id="7" name="TextBox 6"/>
          <p:cNvSpPr txBox="1"/>
          <p:nvPr/>
        </p:nvSpPr>
        <p:spPr>
          <a:xfrm>
            <a:off x="2434717" y="572245"/>
            <a:ext cx="184731" cy="523220"/>
          </a:xfrm>
          <a:prstGeom prst="rect">
            <a:avLst/>
          </a:prstGeom>
          <a:noFill/>
        </p:spPr>
        <p:txBody>
          <a:bodyPr wrap="non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Tajawal Medium"/>
            </a:endParaRPr>
          </a:p>
        </p:txBody>
      </p:sp>
      <p:pic>
        <p:nvPicPr>
          <p:cNvPr id="9" name="Picture 8">
            <a:extLst>
              <a:ext uri="{FF2B5EF4-FFF2-40B4-BE49-F238E27FC236}">
                <a16:creationId xmlns:a16="http://schemas.microsoft.com/office/drawing/2014/main" id="{15062572-FCFD-3E0E-207A-E74FD7DBBB3C}"/>
              </a:ext>
            </a:extLst>
          </p:cNvPr>
          <p:cNvPicPr>
            <a:picLocks noChangeAspect="1"/>
          </p:cNvPicPr>
          <p:nvPr/>
        </p:nvPicPr>
        <p:blipFill>
          <a:blip r:embed="rId5"/>
          <a:stretch>
            <a:fillRect/>
          </a:stretch>
        </p:blipFill>
        <p:spPr>
          <a:xfrm>
            <a:off x="-108036" y="0"/>
            <a:ext cx="9533101" cy="1610200"/>
          </a:xfrm>
          <a:prstGeom prst="rect">
            <a:avLst/>
          </a:prstGeom>
        </p:spPr>
      </p:pic>
      <p:sp>
        <p:nvSpPr>
          <p:cNvPr id="11" name="TextBox 10">
            <a:extLst>
              <a:ext uri="{FF2B5EF4-FFF2-40B4-BE49-F238E27FC236}">
                <a16:creationId xmlns:a16="http://schemas.microsoft.com/office/drawing/2014/main" id="{A07E01C4-6EA5-F47C-812A-B6D3B88FFFF6}"/>
              </a:ext>
            </a:extLst>
          </p:cNvPr>
          <p:cNvSpPr txBox="1"/>
          <p:nvPr/>
        </p:nvSpPr>
        <p:spPr>
          <a:xfrm>
            <a:off x="2325914" y="543490"/>
            <a:ext cx="188449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Thank You</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pic>
        <p:nvPicPr>
          <p:cNvPr id="1026" name="Picture 2" descr="Thank You Phrase Animation. Stock Video - Video of symbol, note: 119793339">
            <a:extLst>
              <a:ext uri="{FF2B5EF4-FFF2-40B4-BE49-F238E27FC236}">
                <a16:creationId xmlns:a16="http://schemas.microsoft.com/office/drawing/2014/main" id="{6558B400-8C58-86E3-096C-217D28803ED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991333" y="1610201"/>
            <a:ext cx="6974634" cy="40207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02529399"/>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305</TotalTime>
  <Words>2504</Words>
  <Application>Microsoft Office PowerPoint</Application>
  <PresentationFormat>Widescreen</PresentationFormat>
  <Paragraphs>243</Paragraphs>
  <Slides>66</Slides>
  <Notes>14</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66</vt:i4>
      </vt:variant>
    </vt:vector>
  </HeadingPairs>
  <TitlesOfParts>
    <vt:vector size="74" baseType="lpstr">
      <vt:lpstr>Arial</vt:lpstr>
      <vt:lpstr>Calibri</vt:lpstr>
      <vt:lpstr>Calibri Light</vt:lpstr>
      <vt:lpstr>source-serif-pro</vt:lpstr>
      <vt:lpstr>Tajawal ExtraBold</vt:lpstr>
      <vt:lpstr>Tajawal Medium</vt:lpstr>
      <vt:lpstr>Wingdings</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monaalshry</dc:creator>
  <cp:lastModifiedBy>monaalshry</cp:lastModifiedBy>
  <cp:revision>48</cp:revision>
  <dcterms:created xsi:type="dcterms:W3CDTF">2023-01-13T20:17:05Z</dcterms:created>
  <dcterms:modified xsi:type="dcterms:W3CDTF">2023-01-23T13:30:05Z</dcterms:modified>
</cp:coreProperties>
</file>