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8" r:id="rId2"/>
    <p:sldId id="357" r:id="rId3"/>
    <p:sldId id="455" r:id="rId4"/>
    <p:sldId id="434" r:id="rId5"/>
    <p:sldId id="436" r:id="rId6"/>
    <p:sldId id="437" r:id="rId7"/>
    <p:sldId id="456" r:id="rId8"/>
    <p:sldId id="435" r:id="rId9"/>
    <p:sldId id="299" r:id="rId10"/>
    <p:sldId id="433" r:id="rId11"/>
    <p:sldId id="473" r:id="rId12"/>
    <p:sldId id="457" r:id="rId13"/>
    <p:sldId id="440" r:id="rId14"/>
    <p:sldId id="439" r:id="rId15"/>
    <p:sldId id="438" r:id="rId16"/>
    <p:sldId id="441" r:id="rId17"/>
    <p:sldId id="442" r:id="rId18"/>
    <p:sldId id="443" r:id="rId19"/>
    <p:sldId id="444" r:id="rId20"/>
    <p:sldId id="356" r:id="rId21"/>
    <p:sldId id="446" r:id="rId22"/>
    <p:sldId id="458" r:id="rId23"/>
    <p:sldId id="450" r:id="rId24"/>
    <p:sldId id="459" r:id="rId25"/>
    <p:sldId id="449" r:id="rId26"/>
    <p:sldId id="454" r:id="rId27"/>
    <p:sldId id="448" r:id="rId28"/>
    <p:sldId id="453" r:id="rId29"/>
    <p:sldId id="447" r:id="rId30"/>
    <p:sldId id="395" r:id="rId31"/>
    <p:sldId id="452" r:id="rId32"/>
    <p:sldId id="451" r:id="rId33"/>
    <p:sldId id="460" r:id="rId34"/>
    <p:sldId id="461" r:id="rId35"/>
    <p:sldId id="467" r:id="rId36"/>
    <p:sldId id="466" r:id="rId37"/>
    <p:sldId id="465" r:id="rId38"/>
    <p:sldId id="464" r:id="rId39"/>
    <p:sldId id="474" r:id="rId40"/>
    <p:sldId id="463" r:id="rId41"/>
    <p:sldId id="462" r:id="rId42"/>
    <p:sldId id="468" r:id="rId43"/>
    <p:sldId id="469" r:id="rId44"/>
    <p:sldId id="472" r:id="rId45"/>
    <p:sldId id="471" r:id="rId46"/>
    <p:sldId id="39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642"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elfattah Nabil" userId="77a49ace32e08614" providerId="LiveId" clId="{D1D8BD70-1715-4C46-9D97-12A5E281887C}"/>
    <pc:docChg chg="undo redo custSel addSld modSld">
      <pc:chgData name="Abdelfattah Nabil" userId="77a49ace32e08614" providerId="LiveId" clId="{D1D8BD70-1715-4C46-9D97-12A5E281887C}" dt="2023-02-24T17:46:54.377" v="696"/>
      <pc:docMkLst>
        <pc:docMk/>
      </pc:docMkLst>
      <pc:sldChg chg="modSp mod">
        <pc:chgData name="Abdelfattah Nabil" userId="77a49ace32e08614" providerId="LiveId" clId="{D1D8BD70-1715-4C46-9D97-12A5E281887C}" dt="2023-02-24T16:49:49.714" v="8" actId="20577"/>
        <pc:sldMkLst>
          <pc:docMk/>
          <pc:sldMk cId="1441856930" sldId="298"/>
        </pc:sldMkLst>
        <pc:spChg chg="mod">
          <ac:chgData name="Abdelfattah Nabil" userId="77a49ace32e08614" providerId="LiveId" clId="{D1D8BD70-1715-4C46-9D97-12A5E281887C}" dt="2023-02-24T16:49:49.714" v="8" actId="20577"/>
          <ac:spMkLst>
            <pc:docMk/>
            <pc:sldMk cId="1441856930" sldId="298"/>
            <ac:spMk id="14" creationId="{00000000-0000-0000-0000-000000000000}"/>
          </ac:spMkLst>
        </pc:spChg>
      </pc:sldChg>
      <pc:sldChg chg="addSp delSp modSp mod">
        <pc:chgData name="Abdelfattah Nabil" userId="77a49ace32e08614" providerId="LiveId" clId="{D1D8BD70-1715-4C46-9D97-12A5E281887C}" dt="2023-02-24T16:59:39.958" v="195" actId="1076"/>
        <pc:sldMkLst>
          <pc:docMk/>
          <pc:sldMk cId="3860337098" sldId="299"/>
        </pc:sldMkLst>
        <pc:spChg chg="mod">
          <ac:chgData name="Abdelfattah Nabil" userId="77a49ace32e08614" providerId="LiveId" clId="{D1D8BD70-1715-4C46-9D97-12A5E281887C}" dt="2023-02-24T16:54:20.311" v="111" actId="20577"/>
          <ac:spMkLst>
            <pc:docMk/>
            <pc:sldMk cId="3860337098" sldId="299"/>
            <ac:spMk id="7" creationId="{00000000-0000-0000-0000-000000000000}"/>
          </ac:spMkLst>
        </pc:spChg>
        <pc:spChg chg="mod">
          <ac:chgData name="Abdelfattah Nabil" userId="77a49ace32e08614" providerId="LiveId" clId="{D1D8BD70-1715-4C46-9D97-12A5E281887C}" dt="2023-02-24T16:50:27.741" v="27" actId="1076"/>
          <ac:spMkLst>
            <pc:docMk/>
            <pc:sldMk cId="3860337098" sldId="299"/>
            <ac:spMk id="8" creationId="{00000000-0000-0000-0000-000000000000}"/>
          </ac:spMkLst>
        </pc:spChg>
        <pc:spChg chg="add del mod">
          <ac:chgData name="Abdelfattah Nabil" userId="77a49ace32e08614" providerId="LiveId" clId="{D1D8BD70-1715-4C46-9D97-12A5E281887C}" dt="2023-02-24T16:57:36.515" v="176" actId="478"/>
          <ac:spMkLst>
            <pc:docMk/>
            <pc:sldMk cId="3860337098" sldId="299"/>
            <ac:spMk id="9" creationId="{E564F898-41E9-1FAD-0A5A-8813AD02419F}"/>
          </ac:spMkLst>
        </pc:spChg>
        <pc:picChg chg="del">
          <ac:chgData name="Abdelfattah Nabil" userId="77a49ace32e08614" providerId="LiveId" clId="{D1D8BD70-1715-4C46-9D97-12A5E281887C}" dt="2023-02-24T16:54:22.901" v="112" actId="478"/>
          <ac:picMkLst>
            <pc:docMk/>
            <pc:sldMk cId="3860337098" sldId="299"/>
            <ac:picMk id="10" creationId="{5AC9E7EF-C620-7FBF-9682-9811ED6082D9}"/>
          </ac:picMkLst>
        </pc:picChg>
        <pc:picChg chg="add del mod">
          <ac:chgData name="Abdelfattah Nabil" userId="77a49ace32e08614" providerId="LiveId" clId="{D1D8BD70-1715-4C46-9D97-12A5E281887C}" dt="2023-02-24T16:59:08.596" v="191" actId="478"/>
          <ac:picMkLst>
            <pc:docMk/>
            <pc:sldMk cId="3860337098" sldId="299"/>
            <ac:picMk id="11" creationId="{D2317389-BBEF-DEDD-2730-4BE767D27014}"/>
          </ac:picMkLst>
        </pc:picChg>
        <pc:picChg chg="add mod">
          <ac:chgData name="Abdelfattah Nabil" userId="77a49ace32e08614" providerId="LiveId" clId="{D1D8BD70-1715-4C46-9D97-12A5E281887C}" dt="2023-02-24T16:59:39.958" v="195" actId="1076"/>
          <ac:picMkLst>
            <pc:docMk/>
            <pc:sldMk cId="3860337098" sldId="299"/>
            <ac:picMk id="13" creationId="{BC488AE2-F36F-9DDE-110F-3FEA9AAF72FF}"/>
          </ac:picMkLst>
        </pc:picChg>
      </pc:sldChg>
      <pc:sldChg chg="addSp delSp modSp mod">
        <pc:chgData name="Abdelfattah Nabil" userId="77a49ace32e08614" providerId="LiveId" clId="{D1D8BD70-1715-4C46-9D97-12A5E281887C}" dt="2023-02-24T17:02:35.605" v="222" actId="1076"/>
        <pc:sldMkLst>
          <pc:docMk/>
          <pc:sldMk cId="2993750509" sldId="356"/>
        </pc:sldMkLst>
        <pc:spChg chg="mod">
          <ac:chgData name="Abdelfattah Nabil" userId="77a49ace32e08614" providerId="LiveId" clId="{D1D8BD70-1715-4C46-9D97-12A5E281887C}" dt="2023-02-24T16:54:34.538" v="127" actId="20577"/>
          <ac:spMkLst>
            <pc:docMk/>
            <pc:sldMk cId="2993750509" sldId="356"/>
            <ac:spMk id="7" creationId="{00000000-0000-0000-0000-000000000000}"/>
          </ac:spMkLst>
        </pc:spChg>
        <pc:spChg chg="mod">
          <ac:chgData name="Abdelfattah Nabil" userId="77a49ace32e08614" providerId="LiveId" clId="{D1D8BD70-1715-4C46-9D97-12A5E281887C}" dt="2023-02-24T17:00:33.677" v="209" actId="1076"/>
          <ac:spMkLst>
            <pc:docMk/>
            <pc:sldMk cId="2993750509" sldId="356"/>
            <ac:spMk id="8" creationId="{00000000-0000-0000-0000-000000000000}"/>
          </ac:spMkLst>
        </pc:spChg>
        <pc:spChg chg="add del">
          <ac:chgData name="Abdelfattah Nabil" userId="77a49ace32e08614" providerId="LiveId" clId="{D1D8BD70-1715-4C46-9D97-12A5E281887C}" dt="2023-02-24T16:57:02.051" v="160" actId="22"/>
          <ac:spMkLst>
            <pc:docMk/>
            <pc:sldMk cId="2993750509" sldId="356"/>
            <ac:spMk id="10" creationId="{67BC41EC-36C7-4D8A-01FE-CC81ADBD2DBF}"/>
          </ac:spMkLst>
        </pc:spChg>
        <pc:spChg chg="add del">
          <ac:chgData name="Abdelfattah Nabil" userId="77a49ace32e08614" providerId="LiveId" clId="{D1D8BD70-1715-4C46-9D97-12A5E281887C}" dt="2023-02-24T16:57:03.324" v="162" actId="22"/>
          <ac:spMkLst>
            <pc:docMk/>
            <pc:sldMk cId="2993750509" sldId="356"/>
            <ac:spMk id="13" creationId="{AB711620-A8C8-C4FD-1B8F-BCFAA331042C}"/>
          </ac:spMkLst>
        </pc:spChg>
        <pc:spChg chg="add del">
          <ac:chgData name="Abdelfattah Nabil" userId="77a49ace32e08614" providerId="LiveId" clId="{D1D8BD70-1715-4C46-9D97-12A5E281887C}" dt="2023-02-24T16:57:09.707" v="166" actId="22"/>
          <ac:spMkLst>
            <pc:docMk/>
            <pc:sldMk cId="2993750509" sldId="356"/>
            <ac:spMk id="15" creationId="{7BCEFD6C-2DC9-277C-92E8-6ECB52516E97}"/>
          </ac:spMkLst>
        </pc:spChg>
        <pc:spChg chg="add mod">
          <ac:chgData name="Abdelfattah Nabil" userId="77a49ace32e08614" providerId="LiveId" clId="{D1D8BD70-1715-4C46-9D97-12A5E281887C}" dt="2023-02-24T16:57:27.184" v="174" actId="113"/>
          <ac:spMkLst>
            <pc:docMk/>
            <pc:sldMk cId="2993750509" sldId="356"/>
            <ac:spMk id="17" creationId="{BF88BA3D-11F7-EB3E-D12D-C8E06592265C}"/>
          </ac:spMkLst>
        </pc:spChg>
        <pc:picChg chg="del mod">
          <ac:chgData name="Abdelfattah Nabil" userId="77a49ace32e08614" providerId="LiveId" clId="{D1D8BD70-1715-4C46-9D97-12A5E281887C}" dt="2023-02-24T16:54:38.611" v="129" actId="478"/>
          <ac:picMkLst>
            <pc:docMk/>
            <pc:sldMk cId="2993750509" sldId="356"/>
            <ac:picMk id="12" creationId="{AC320FDD-068D-E895-A067-FB6FB8C4CF92}"/>
          </ac:picMkLst>
        </pc:picChg>
        <pc:picChg chg="add del mod">
          <ac:chgData name="Abdelfattah Nabil" userId="77a49ace32e08614" providerId="LiveId" clId="{D1D8BD70-1715-4C46-9D97-12A5E281887C}" dt="2023-02-24T17:02:26.056" v="217" actId="478"/>
          <ac:picMkLst>
            <pc:docMk/>
            <pc:sldMk cId="2993750509" sldId="356"/>
            <ac:picMk id="20" creationId="{917BD9D3-9618-0B7C-95B9-E61302FCD905}"/>
          </ac:picMkLst>
        </pc:picChg>
        <pc:picChg chg="add mod">
          <ac:chgData name="Abdelfattah Nabil" userId="77a49ace32e08614" providerId="LiveId" clId="{D1D8BD70-1715-4C46-9D97-12A5E281887C}" dt="2023-02-24T17:02:35.605" v="222" actId="1076"/>
          <ac:picMkLst>
            <pc:docMk/>
            <pc:sldMk cId="2993750509" sldId="356"/>
            <ac:picMk id="21" creationId="{63737257-14C7-B76F-C3AE-99AEAAB772C4}"/>
          </ac:picMkLst>
        </pc:picChg>
      </pc:sldChg>
      <pc:sldChg chg="addSp delSp modSp mod">
        <pc:chgData name="Abdelfattah Nabil" userId="77a49ace32e08614" providerId="LiveId" clId="{D1D8BD70-1715-4C46-9D97-12A5E281887C}" dt="2023-02-24T16:59:00.597" v="190" actId="14100"/>
        <pc:sldMkLst>
          <pc:docMk/>
          <pc:sldMk cId="458857617" sldId="357"/>
        </pc:sldMkLst>
        <pc:spChg chg="mod">
          <ac:chgData name="Abdelfattah Nabil" userId="77a49ace32e08614" providerId="LiveId" clId="{D1D8BD70-1715-4C46-9D97-12A5E281887C}" dt="2023-02-24T16:50:57.658" v="40" actId="1076"/>
          <ac:spMkLst>
            <pc:docMk/>
            <pc:sldMk cId="458857617" sldId="357"/>
            <ac:spMk id="8" creationId="{00000000-0000-0000-0000-000000000000}"/>
          </ac:spMkLst>
        </pc:spChg>
        <pc:spChg chg="mod">
          <ac:chgData name="Abdelfattah Nabil" userId="77a49ace32e08614" providerId="LiveId" clId="{D1D8BD70-1715-4C46-9D97-12A5E281887C}" dt="2023-02-24T16:51:20.091" v="67" actId="20577"/>
          <ac:spMkLst>
            <pc:docMk/>
            <pc:sldMk cId="458857617" sldId="357"/>
            <ac:spMk id="36" creationId="{1D457F60-4455-BA39-F926-C4F8F5944A1C}"/>
          </ac:spMkLst>
        </pc:spChg>
        <pc:spChg chg="mod">
          <ac:chgData name="Abdelfattah Nabil" userId="77a49ace32e08614" providerId="LiveId" clId="{D1D8BD70-1715-4C46-9D97-12A5E281887C}" dt="2023-02-24T16:51:28.829" v="86" actId="20577"/>
          <ac:spMkLst>
            <pc:docMk/>
            <pc:sldMk cId="458857617" sldId="357"/>
            <ac:spMk id="46" creationId="{C4336FFE-B12A-26F0-18E4-15ECF86D881B}"/>
          </ac:spMkLst>
        </pc:spChg>
        <pc:picChg chg="del">
          <ac:chgData name="Abdelfattah Nabil" userId="77a49ace32e08614" providerId="LiveId" clId="{D1D8BD70-1715-4C46-9D97-12A5E281887C}" dt="2023-02-24T16:58:15.666" v="178" actId="478"/>
          <ac:picMkLst>
            <pc:docMk/>
            <pc:sldMk cId="458857617" sldId="357"/>
            <ac:picMk id="10" creationId="{5AC9E7EF-C620-7FBF-9682-9811ED6082D9}"/>
          </ac:picMkLst>
        </pc:picChg>
        <pc:picChg chg="add mod">
          <ac:chgData name="Abdelfattah Nabil" userId="77a49ace32e08614" providerId="LiveId" clId="{D1D8BD70-1715-4C46-9D97-12A5E281887C}" dt="2023-02-24T16:59:00.597" v="190" actId="14100"/>
          <ac:picMkLst>
            <pc:docMk/>
            <pc:sldMk cId="458857617" sldId="357"/>
            <ac:picMk id="11" creationId="{FC3BB63B-59EE-C998-17B2-0FA44101B250}"/>
          </ac:picMkLst>
        </pc:picChg>
      </pc:sldChg>
      <pc:sldChg chg="addSp delSp modSp add mod">
        <pc:chgData name="Abdelfattah Nabil" userId="77a49ace32e08614" providerId="LiveId" clId="{D1D8BD70-1715-4C46-9D97-12A5E281887C}" dt="2023-02-24T17:02:53.492" v="224"/>
        <pc:sldMkLst>
          <pc:docMk/>
          <pc:sldMk cId="983720313" sldId="395"/>
        </pc:sldMkLst>
        <pc:spChg chg="mod">
          <ac:chgData name="Abdelfattah Nabil" userId="77a49ace32e08614" providerId="LiveId" clId="{D1D8BD70-1715-4C46-9D97-12A5E281887C}" dt="2023-02-24T17:02:12.105" v="216" actId="1076"/>
          <ac:spMkLst>
            <pc:docMk/>
            <pc:sldMk cId="983720313" sldId="395"/>
            <ac:spMk id="17" creationId="{BF88BA3D-11F7-EB3E-D12D-C8E06592265C}"/>
          </ac:spMkLst>
        </pc:spChg>
        <pc:picChg chg="add mod">
          <ac:chgData name="Abdelfattah Nabil" userId="77a49ace32e08614" providerId="LiveId" clId="{D1D8BD70-1715-4C46-9D97-12A5E281887C}" dt="2023-02-24T17:02:53.492" v="224"/>
          <ac:picMkLst>
            <pc:docMk/>
            <pc:sldMk cId="983720313" sldId="395"/>
            <ac:picMk id="9" creationId="{1DA48BDE-6DB9-9CF4-0D01-69B90FDF1CB1}"/>
          </ac:picMkLst>
        </pc:picChg>
        <pc:picChg chg="del">
          <ac:chgData name="Abdelfattah Nabil" userId="77a49ace32e08614" providerId="LiveId" clId="{D1D8BD70-1715-4C46-9D97-12A5E281887C}" dt="2023-02-24T17:02:53.103" v="223" actId="478"/>
          <ac:picMkLst>
            <pc:docMk/>
            <pc:sldMk cId="983720313" sldId="395"/>
            <ac:picMk id="20" creationId="{917BD9D3-9618-0B7C-95B9-E61302FCD905}"/>
          </ac:picMkLst>
        </pc:picChg>
      </pc:sldChg>
      <pc:sldChg chg="modSp add mod">
        <pc:chgData name="Abdelfattah Nabil" userId="77a49ace32e08614" providerId="LiveId" clId="{D1D8BD70-1715-4C46-9D97-12A5E281887C}" dt="2023-02-24T17:04:04.047" v="246" actId="20577"/>
        <pc:sldMkLst>
          <pc:docMk/>
          <pc:sldMk cId="2255256671" sldId="396"/>
        </pc:sldMkLst>
        <pc:spChg chg="mod">
          <ac:chgData name="Abdelfattah Nabil" userId="77a49ace32e08614" providerId="LiveId" clId="{D1D8BD70-1715-4C46-9D97-12A5E281887C}" dt="2023-02-24T17:04:04.047" v="246" actId="20577"/>
          <ac:spMkLst>
            <pc:docMk/>
            <pc:sldMk cId="2255256671" sldId="396"/>
            <ac:spMk id="17" creationId="{BF88BA3D-11F7-EB3E-D12D-C8E06592265C}"/>
          </ac:spMkLst>
        </pc:spChg>
        <pc:spChg chg="mod">
          <ac:chgData name="Abdelfattah Nabil" userId="77a49ace32e08614" providerId="LiveId" clId="{D1D8BD70-1715-4C46-9D97-12A5E281887C}" dt="2023-02-24T17:03:39.559" v="229" actId="1076"/>
          <ac:spMkLst>
            <pc:docMk/>
            <pc:sldMk cId="2255256671" sldId="396"/>
            <ac:spMk id="18" creationId="{616F2345-CFF1-51D1-5C69-E1811B21B552}"/>
          </ac:spMkLst>
        </pc:spChg>
      </pc:sldChg>
      <pc:sldChg chg="modSp add mod">
        <pc:chgData name="Abdelfattah Nabil" userId="77a49ace32e08614" providerId="LiveId" clId="{D1D8BD70-1715-4C46-9D97-12A5E281887C}" dt="2023-02-24T17:04:39.909" v="253" actId="20577"/>
        <pc:sldMkLst>
          <pc:docMk/>
          <pc:sldMk cId="2543530160" sldId="397"/>
        </pc:sldMkLst>
        <pc:spChg chg="mod">
          <ac:chgData name="Abdelfattah Nabil" userId="77a49ace32e08614" providerId="LiveId" clId="{D1D8BD70-1715-4C46-9D97-12A5E281887C}" dt="2023-02-24T17:04:39.909" v="253" actId="20577"/>
          <ac:spMkLst>
            <pc:docMk/>
            <pc:sldMk cId="2543530160" sldId="397"/>
            <ac:spMk id="17" creationId="{BF88BA3D-11F7-EB3E-D12D-C8E06592265C}"/>
          </ac:spMkLst>
        </pc:spChg>
      </pc:sldChg>
      <pc:sldChg chg="addSp delSp modSp add mod">
        <pc:chgData name="Abdelfattah Nabil" userId="77a49ace32e08614" providerId="LiveId" clId="{D1D8BD70-1715-4C46-9D97-12A5E281887C}" dt="2023-02-24T17:11:05.433" v="419" actId="12"/>
        <pc:sldMkLst>
          <pc:docMk/>
          <pc:sldMk cId="525838070" sldId="398"/>
        </pc:sldMkLst>
        <pc:spChg chg="mod">
          <ac:chgData name="Abdelfattah Nabil" userId="77a49ace32e08614" providerId="LiveId" clId="{D1D8BD70-1715-4C46-9D97-12A5E281887C}" dt="2023-02-24T17:06:01.302" v="268" actId="20577"/>
          <ac:spMkLst>
            <pc:docMk/>
            <pc:sldMk cId="525838070" sldId="398"/>
            <ac:spMk id="7" creationId="{00000000-0000-0000-0000-000000000000}"/>
          </ac:spMkLst>
        </pc:spChg>
        <pc:spChg chg="add mod">
          <ac:chgData name="Abdelfattah Nabil" userId="77a49ace32e08614" providerId="LiveId" clId="{D1D8BD70-1715-4C46-9D97-12A5E281887C}" dt="2023-02-24T17:11:05.433" v="419" actId="12"/>
          <ac:spMkLst>
            <pc:docMk/>
            <pc:sldMk cId="525838070" sldId="398"/>
            <ac:spMk id="11" creationId="{C67ACB2B-0F3E-202F-BB48-FB410185C9EB}"/>
          </ac:spMkLst>
        </pc:spChg>
        <pc:spChg chg="del mod">
          <ac:chgData name="Abdelfattah Nabil" userId="77a49ace32e08614" providerId="LiveId" clId="{D1D8BD70-1715-4C46-9D97-12A5E281887C}" dt="2023-02-24T17:06:03.139" v="270"/>
          <ac:spMkLst>
            <pc:docMk/>
            <pc:sldMk cId="525838070" sldId="398"/>
            <ac:spMk id="17" creationId="{BF88BA3D-11F7-EB3E-D12D-C8E06592265C}"/>
          </ac:spMkLst>
        </pc:spChg>
        <pc:spChg chg="del mod">
          <ac:chgData name="Abdelfattah Nabil" userId="77a49ace32e08614" providerId="LiveId" clId="{D1D8BD70-1715-4C46-9D97-12A5E281887C}" dt="2023-02-24T17:09:57.210" v="380" actId="478"/>
          <ac:spMkLst>
            <pc:docMk/>
            <pc:sldMk cId="525838070" sldId="398"/>
            <ac:spMk id="18" creationId="{616F2345-CFF1-51D1-5C69-E1811B21B552}"/>
          </ac:spMkLst>
        </pc:spChg>
      </pc:sldChg>
      <pc:sldChg chg="modSp add mod">
        <pc:chgData name="Abdelfattah Nabil" userId="77a49ace32e08614" providerId="LiveId" clId="{D1D8BD70-1715-4C46-9D97-12A5E281887C}" dt="2023-02-24T17:12:29.236" v="454" actId="20577"/>
        <pc:sldMkLst>
          <pc:docMk/>
          <pc:sldMk cId="1883138592" sldId="399"/>
        </pc:sldMkLst>
        <pc:spChg chg="mod">
          <ac:chgData name="Abdelfattah Nabil" userId="77a49ace32e08614" providerId="LiveId" clId="{D1D8BD70-1715-4C46-9D97-12A5E281887C}" dt="2023-02-24T17:12:29.236" v="454" actId="20577"/>
          <ac:spMkLst>
            <pc:docMk/>
            <pc:sldMk cId="1883138592" sldId="399"/>
            <ac:spMk id="11" creationId="{C67ACB2B-0F3E-202F-BB48-FB410185C9EB}"/>
          </ac:spMkLst>
        </pc:spChg>
      </pc:sldChg>
      <pc:sldChg chg="modSp add mod">
        <pc:chgData name="Abdelfattah Nabil" userId="77a49ace32e08614" providerId="LiveId" clId="{D1D8BD70-1715-4C46-9D97-12A5E281887C}" dt="2023-02-24T17:32:38.685" v="525" actId="20577"/>
        <pc:sldMkLst>
          <pc:docMk/>
          <pc:sldMk cId="149087430" sldId="400"/>
        </pc:sldMkLst>
        <pc:spChg chg="mod">
          <ac:chgData name="Abdelfattah Nabil" userId="77a49ace32e08614" providerId="LiveId" clId="{D1D8BD70-1715-4C46-9D97-12A5E281887C}" dt="2023-02-24T17:20:19.851" v="474" actId="20577"/>
          <ac:spMkLst>
            <pc:docMk/>
            <pc:sldMk cId="149087430" sldId="400"/>
            <ac:spMk id="7" creationId="{00000000-0000-0000-0000-000000000000}"/>
          </ac:spMkLst>
        </pc:spChg>
        <pc:spChg chg="mod">
          <ac:chgData name="Abdelfattah Nabil" userId="77a49ace32e08614" providerId="LiveId" clId="{D1D8BD70-1715-4C46-9D97-12A5E281887C}" dt="2023-02-24T17:32:38.685" v="525" actId="20577"/>
          <ac:spMkLst>
            <pc:docMk/>
            <pc:sldMk cId="149087430" sldId="400"/>
            <ac:spMk id="11" creationId="{C67ACB2B-0F3E-202F-BB48-FB410185C9EB}"/>
          </ac:spMkLst>
        </pc:spChg>
      </pc:sldChg>
      <pc:sldChg chg="modSp add mod">
        <pc:chgData name="Abdelfattah Nabil" userId="77a49ace32e08614" providerId="LiveId" clId="{D1D8BD70-1715-4C46-9D97-12A5E281887C}" dt="2023-02-24T17:34:58.966" v="536" actId="20577"/>
        <pc:sldMkLst>
          <pc:docMk/>
          <pc:sldMk cId="2300554880" sldId="401"/>
        </pc:sldMkLst>
        <pc:spChg chg="mod">
          <ac:chgData name="Abdelfattah Nabil" userId="77a49ace32e08614" providerId="LiveId" clId="{D1D8BD70-1715-4C46-9D97-12A5E281887C}" dt="2023-02-24T17:34:58.966" v="536" actId="20577"/>
          <ac:spMkLst>
            <pc:docMk/>
            <pc:sldMk cId="2300554880" sldId="401"/>
            <ac:spMk id="11" creationId="{C67ACB2B-0F3E-202F-BB48-FB410185C9EB}"/>
          </ac:spMkLst>
        </pc:spChg>
      </pc:sldChg>
      <pc:sldChg chg="modSp add mod">
        <pc:chgData name="Abdelfattah Nabil" userId="77a49ace32e08614" providerId="LiveId" clId="{D1D8BD70-1715-4C46-9D97-12A5E281887C}" dt="2023-02-24T17:34:48.385" v="534" actId="20577"/>
        <pc:sldMkLst>
          <pc:docMk/>
          <pc:sldMk cId="3140971994" sldId="402"/>
        </pc:sldMkLst>
        <pc:spChg chg="mod">
          <ac:chgData name="Abdelfattah Nabil" userId="77a49ace32e08614" providerId="LiveId" clId="{D1D8BD70-1715-4C46-9D97-12A5E281887C}" dt="2023-02-24T17:34:48.385" v="534" actId="20577"/>
          <ac:spMkLst>
            <pc:docMk/>
            <pc:sldMk cId="3140971994" sldId="402"/>
            <ac:spMk id="11" creationId="{C67ACB2B-0F3E-202F-BB48-FB410185C9EB}"/>
          </ac:spMkLst>
        </pc:spChg>
      </pc:sldChg>
      <pc:sldChg chg="modSp add mod">
        <pc:chgData name="Abdelfattah Nabil" userId="77a49ace32e08614" providerId="LiveId" clId="{D1D8BD70-1715-4C46-9D97-12A5E281887C}" dt="2023-02-24T17:38:25.921" v="598" actId="20577"/>
        <pc:sldMkLst>
          <pc:docMk/>
          <pc:sldMk cId="17914908" sldId="403"/>
        </pc:sldMkLst>
        <pc:spChg chg="mod">
          <ac:chgData name="Abdelfattah Nabil" userId="77a49ace32e08614" providerId="LiveId" clId="{D1D8BD70-1715-4C46-9D97-12A5E281887C}" dt="2023-02-24T17:37:12.238" v="564" actId="20577"/>
          <ac:spMkLst>
            <pc:docMk/>
            <pc:sldMk cId="17914908" sldId="403"/>
            <ac:spMk id="7" creationId="{00000000-0000-0000-0000-000000000000}"/>
          </ac:spMkLst>
        </pc:spChg>
        <pc:spChg chg="mod">
          <ac:chgData name="Abdelfattah Nabil" userId="77a49ace32e08614" providerId="LiveId" clId="{D1D8BD70-1715-4C46-9D97-12A5E281887C}" dt="2023-02-24T17:38:25.921" v="598" actId="20577"/>
          <ac:spMkLst>
            <pc:docMk/>
            <pc:sldMk cId="17914908" sldId="403"/>
            <ac:spMk id="11" creationId="{C67ACB2B-0F3E-202F-BB48-FB410185C9EB}"/>
          </ac:spMkLst>
        </pc:spChg>
      </pc:sldChg>
      <pc:sldChg chg="modSp add mod">
        <pc:chgData name="Abdelfattah Nabil" userId="77a49ace32e08614" providerId="LiveId" clId="{D1D8BD70-1715-4C46-9D97-12A5E281887C}" dt="2023-02-24T17:39:07.029" v="615" actId="20577"/>
        <pc:sldMkLst>
          <pc:docMk/>
          <pc:sldMk cId="1906124414" sldId="404"/>
        </pc:sldMkLst>
        <pc:spChg chg="mod">
          <ac:chgData name="Abdelfattah Nabil" userId="77a49ace32e08614" providerId="LiveId" clId="{D1D8BD70-1715-4C46-9D97-12A5E281887C}" dt="2023-02-24T17:39:07.029" v="615" actId="20577"/>
          <ac:spMkLst>
            <pc:docMk/>
            <pc:sldMk cId="1906124414" sldId="404"/>
            <ac:spMk id="11" creationId="{C67ACB2B-0F3E-202F-BB48-FB410185C9EB}"/>
          </ac:spMkLst>
        </pc:spChg>
      </pc:sldChg>
      <pc:sldChg chg="modSp add mod">
        <pc:chgData name="Abdelfattah Nabil" userId="77a49ace32e08614" providerId="LiveId" clId="{D1D8BD70-1715-4C46-9D97-12A5E281887C}" dt="2023-02-24T17:40:09.574" v="621" actId="20577"/>
        <pc:sldMkLst>
          <pc:docMk/>
          <pc:sldMk cId="3436935289" sldId="405"/>
        </pc:sldMkLst>
        <pc:spChg chg="mod">
          <ac:chgData name="Abdelfattah Nabil" userId="77a49ace32e08614" providerId="LiveId" clId="{D1D8BD70-1715-4C46-9D97-12A5E281887C}" dt="2023-02-24T17:40:09.574" v="621" actId="20577"/>
          <ac:spMkLst>
            <pc:docMk/>
            <pc:sldMk cId="3436935289" sldId="405"/>
            <ac:spMk id="11" creationId="{C67ACB2B-0F3E-202F-BB48-FB410185C9EB}"/>
          </ac:spMkLst>
        </pc:spChg>
      </pc:sldChg>
      <pc:sldChg chg="modSp add mod">
        <pc:chgData name="Abdelfattah Nabil" userId="77a49ace32e08614" providerId="LiveId" clId="{D1D8BD70-1715-4C46-9D97-12A5E281887C}" dt="2023-02-24T17:40:31.364" v="628" actId="20577"/>
        <pc:sldMkLst>
          <pc:docMk/>
          <pc:sldMk cId="1459248410" sldId="406"/>
        </pc:sldMkLst>
        <pc:spChg chg="mod">
          <ac:chgData name="Abdelfattah Nabil" userId="77a49ace32e08614" providerId="LiveId" clId="{D1D8BD70-1715-4C46-9D97-12A5E281887C}" dt="2023-02-24T17:40:31.364" v="628" actId="20577"/>
          <ac:spMkLst>
            <pc:docMk/>
            <pc:sldMk cId="1459248410" sldId="406"/>
            <ac:spMk id="11" creationId="{C67ACB2B-0F3E-202F-BB48-FB410185C9EB}"/>
          </ac:spMkLst>
        </pc:spChg>
      </pc:sldChg>
      <pc:sldChg chg="modSp add mod">
        <pc:chgData name="Abdelfattah Nabil" userId="77a49ace32e08614" providerId="LiveId" clId="{D1D8BD70-1715-4C46-9D97-12A5E281887C}" dt="2023-02-24T17:40:52.333" v="637" actId="20577"/>
        <pc:sldMkLst>
          <pc:docMk/>
          <pc:sldMk cId="3247759374" sldId="407"/>
        </pc:sldMkLst>
        <pc:spChg chg="mod">
          <ac:chgData name="Abdelfattah Nabil" userId="77a49ace32e08614" providerId="LiveId" clId="{D1D8BD70-1715-4C46-9D97-12A5E281887C}" dt="2023-02-24T17:40:52.333" v="637" actId="20577"/>
          <ac:spMkLst>
            <pc:docMk/>
            <pc:sldMk cId="3247759374" sldId="407"/>
            <ac:spMk id="11" creationId="{C67ACB2B-0F3E-202F-BB48-FB410185C9EB}"/>
          </ac:spMkLst>
        </pc:spChg>
      </pc:sldChg>
      <pc:sldChg chg="modSp add mod">
        <pc:chgData name="Abdelfattah Nabil" userId="77a49ace32e08614" providerId="LiveId" clId="{D1D8BD70-1715-4C46-9D97-12A5E281887C}" dt="2023-02-24T17:41:15.804" v="642" actId="113"/>
        <pc:sldMkLst>
          <pc:docMk/>
          <pc:sldMk cId="2103879593" sldId="408"/>
        </pc:sldMkLst>
        <pc:spChg chg="mod">
          <ac:chgData name="Abdelfattah Nabil" userId="77a49ace32e08614" providerId="LiveId" clId="{D1D8BD70-1715-4C46-9D97-12A5E281887C}" dt="2023-02-24T17:41:15.804" v="642" actId="113"/>
          <ac:spMkLst>
            <pc:docMk/>
            <pc:sldMk cId="2103879593" sldId="408"/>
            <ac:spMk id="11" creationId="{C67ACB2B-0F3E-202F-BB48-FB410185C9EB}"/>
          </ac:spMkLst>
        </pc:spChg>
      </pc:sldChg>
      <pc:sldChg chg="addSp delSp modSp add mod">
        <pc:chgData name="Abdelfattah Nabil" userId="77a49ace32e08614" providerId="LiveId" clId="{D1D8BD70-1715-4C46-9D97-12A5E281887C}" dt="2023-02-24T17:44:42.320" v="663" actId="1076"/>
        <pc:sldMkLst>
          <pc:docMk/>
          <pc:sldMk cId="4274944612" sldId="409"/>
        </pc:sldMkLst>
        <pc:spChg chg="add del mod">
          <ac:chgData name="Abdelfattah Nabil" userId="77a49ace32e08614" providerId="LiveId" clId="{D1D8BD70-1715-4C46-9D97-12A5E281887C}" dt="2023-02-24T17:43:59.291" v="649" actId="47"/>
          <ac:spMkLst>
            <pc:docMk/>
            <pc:sldMk cId="4274944612" sldId="409"/>
            <ac:spMk id="7" creationId="{00000000-0000-0000-0000-000000000000}"/>
          </ac:spMkLst>
        </pc:spChg>
        <pc:spChg chg="add del mod">
          <ac:chgData name="Abdelfattah Nabil" userId="77a49ace32e08614" providerId="LiveId" clId="{D1D8BD70-1715-4C46-9D97-12A5E281887C}" dt="2023-02-24T17:44:42.320" v="663" actId="1076"/>
          <ac:spMkLst>
            <pc:docMk/>
            <pc:sldMk cId="4274944612" sldId="409"/>
            <ac:spMk id="17" creationId="{BF88BA3D-11F7-EB3E-D12D-C8E06592265C}"/>
          </ac:spMkLst>
        </pc:spChg>
        <pc:spChg chg="mod">
          <ac:chgData name="Abdelfattah Nabil" userId="77a49ace32e08614" providerId="LiveId" clId="{D1D8BD70-1715-4C46-9D97-12A5E281887C}" dt="2023-02-24T17:44:38.549" v="662" actId="1076"/>
          <ac:spMkLst>
            <pc:docMk/>
            <pc:sldMk cId="4274944612" sldId="409"/>
            <ac:spMk id="18" creationId="{616F2345-CFF1-51D1-5C69-E1811B21B552}"/>
          </ac:spMkLst>
        </pc:spChg>
      </pc:sldChg>
      <pc:sldChg chg="delSp modSp add mod">
        <pc:chgData name="Abdelfattah Nabil" userId="77a49ace32e08614" providerId="LiveId" clId="{D1D8BD70-1715-4C46-9D97-12A5E281887C}" dt="2023-02-24T17:46:54.377" v="696"/>
        <pc:sldMkLst>
          <pc:docMk/>
          <pc:sldMk cId="439429397" sldId="410"/>
        </pc:sldMkLst>
        <pc:spChg chg="del mod">
          <ac:chgData name="Abdelfattah Nabil" userId="77a49ace32e08614" providerId="LiveId" clId="{D1D8BD70-1715-4C46-9D97-12A5E281887C}" dt="2023-02-24T17:46:54.377" v="696"/>
          <ac:spMkLst>
            <pc:docMk/>
            <pc:sldMk cId="439429397" sldId="410"/>
            <ac:spMk id="7" creationId="{00000000-0000-0000-0000-000000000000}"/>
          </ac:spMkLst>
        </pc:spChg>
        <pc:spChg chg="mod">
          <ac:chgData name="Abdelfattah Nabil" userId="77a49ace32e08614" providerId="LiveId" clId="{D1D8BD70-1715-4C46-9D97-12A5E281887C}" dt="2023-02-24T17:45:40.733" v="693" actId="1076"/>
          <ac:spMkLst>
            <pc:docMk/>
            <pc:sldMk cId="439429397" sldId="410"/>
            <ac:spMk id="11" creationId="{C67ACB2B-0F3E-202F-BB48-FB410185C9EB}"/>
          </ac:spMkLst>
        </pc:spChg>
      </pc:sldChg>
    </pc:docChg>
  </pc:docChgLst>
  <pc:docChgLst>
    <pc:chgData name="Abdelfattah Nabil" userId="77a49ace32e08614" providerId="LiveId" clId="{320251FB-08C1-4F88-9B28-F3221927976B}"/>
    <pc:docChg chg="undo redo custSel addSld delSld modSld sldOrd">
      <pc:chgData name="Abdelfattah Nabil" userId="77a49ace32e08614" providerId="LiveId" clId="{320251FB-08C1-4F88-9B28-F3221927976B}" dt="2023-02-11T22:21:59.815" v="1237"/>
      <pc:docMkLst>
        <pc:docMk/>
      </pc:docMkLst>
      <pc:sldChg chg="addSp delSp modSp mod">
        <pc:chgData name="Abdelfattah Nabil" userId="77a49ace32e08614" providerId="LiveId" clId="{320251FB-08C1-4F88-9B28-F3221927976B}" dt="2023-02-11T22:19:32.982" v="1206"/>
        <pc:sldMkLst>
          <pc:docMk/>
          <pc:sldMk cId="1439096083" sldId="278"/>
        </pc:sldMkLst>
        <pc:spChg chg="mod">
          <ac:chgData name="Abdelfattah Nabil" userId="77a49ace32e08614" providerId="LiveId" clId="{320251FB-08C1-4F88-9B28-F3221927976B}" dt="2023-02-11T16:02:49.629" v="478"/>
          <ac:spMkLst>
            <pc:docMk/>
            <pc:sldMk cId="1439096083" sldId="278"/>
            <ac:spMk id="7" creationId="{00000000-0000-0000-0000-000000000000}"/>
          </ac:spMkLst>
        </pc:spChg>
        <pc:spChg chg="mod">
          <ac:chgData name="Abdelfattah Nabil" userId="77a49ace32e08614" providerId="LiveId" clId="{320251FB-08C1-4F88-9B28-F3221927976B}" dt="2023-02-11T22:19:32.982" v="1206"/>
          <ac:spMkLst>
            <pc:docMk/>
            <pc:sldMk cId="1439096083" sldId="278"/>
            <ac:spMk id="8" creationId="{00000000-0000-0000-0000-000000000000}"/>
          </ac:spMkLst>
        </pc:spChg>
        <pc:spChg chg="add del mod">
          <ac:chgData name="Abdelfattah Nabil" userId="77a49ace32e08614" providerId="LiveId" clId="{320251FB-08C1-4F88-9B28-F3221927976B}" dt="2023-02-11T21:32:25.077" v="635" actId="1076"/>
          <ac:spMkLst>
            <pc:docMk/>
            <pc:sldMk cId="1439096083" sldId="278"/>
            <ac:spMk id="9" creationId="{00000000-0000-0000-0000-000000000000}"/>
          </ac:spMkLst>
        </pc:spChg>
        <pc:spChg chg="add del mod">
          <ac:chgData name="Abdelfattah Nabil" userId="77a49ace32e08614" providerId="LiveId" clId="{320251FB-08C1-4F88-9B28-F3221927976B}" dt="2023-02-11T16:02:04.052" v="461" actId="478"/>
          <ac:spMkLst>
            <pc:docMk/>
            <pc:sldMk cId="1439096083" sldId="278"/>
            <ac:spMk id="10" creationId="{95D0F0A5-77DE-6E87-F4C0-794ED362215A}"/>
          </ac:spMkLst>
        </pc:spChg>
        <pc:spChg chg="add del mod">
          <ac:chgData name="Abdelfattah Nabil" userId="77a49ace32e08614" providerId="LiveId" clId="{320251FB-08C1-4F88-9B28-F3221927976B}" dt="2023-02-11T16:02:10.034" v="463"/>
          <ac:spMkLst>
            <pc:docMk/>
            <pc:sldMk cId="1439096083" sldId="278"/>
            <ac:spMk id="12" creationId="{5ECB3CB0-DB87-B8FA-1AAD-D647498E39A6}"/>
          </ac:spMkLst>
        </pc:spChg>
        <pc:spChg chg="add del mod">
          <ac:chgData name="Abdelfattah Nabil" userId="77a49ace32e08614" providerId="LiveId" clId="{320251FB-08C1-4F88-9B28-F3221927976B}" dt="2023-02-11T16:02:23.201" v="467" actId="478"/>
          <ac:spMkLst>
            <pc:docMk/>
            <pc:sldMk cId="1439096083" sldId="278"/>
            <ac:spMk id="13" creationId="{9AB38DB8-79F6-F869-6CD1-A942E4EFCB63}"/>
          </ac:spMkLst>
        </pc:spChg>
        <pc:spChg chg="add del mod">
          <ac:chgData name="Abdelfattah Nabil" userId="77a49ace32e08614" providerId="LiveId" clId="{320251FB-08C1-4F88-9B28-F3221927976B}" dt="2023-02-11T16:02:36.238" v="475" actId="478"/>
          <ac:spMkLst>
            <pc:docMk/>
            <pc:sldMk cId="1439096083" sldId="278"/>
            <ac:spMk id="14" creationId="{3BCD6DDE-CC7C-E963-EC00-F871544549EA}"/>
          </ac:spMkLst>
        </pc:spChg>
        <pc:spChg chg="add del">
          <ac:chgData name="Abdelfattah Nabil" userId="77a49ace32e08614" providerId="LiveId" clId="{320251FB-08C1-4F88-9B28-F3221927976B}" dt="2023-02-11T16:02:47.110" v="477" actId="22"/>
          <ac:spMkLst>
            <pc:docMk/>
            <pc:sldMk cId="1439096083" sldId="278"/>
            <ac:spMk id="16" creationId="{5DB5F38D-964F-4FA1-17CE-7920F87BF654}"/>
          </ac:spMkLst>
        </pc:spChg>
        <pc:picChg chg="del">
          <ac:chgData name="Abdelfattah Nabil" userId="77a49ace32e08614" providerId="LiveId" clId="{320251FB-08C1-4F88-9B28-F3221927976B}" dt="2023-02-11T16:03:03.977" v="480" actId="478"/>
          <ac:picMkLst>
            <pc:docMk/>
            <pc:sldMk cId="1439096083" sldId="278"/>
            <ac:picMk id="11" creationId="{55DB39F5-32B9-9888-0671-7D163949CDF7}"/>
          </ac:picMkLst>
        </pc:picChg>
        <pc:picChg chg="add mod">
          <ac:chgData name="Abdelfattah Nabil" userId="77a49ace32e08614" providerId="LiveId" clId="{320251FB-08C1-4F88-9B28-F3221927976B}" dt="2023-02-11T21:32:32.637" v="638" actId="1076"/>
          <ac:picMkLst>
            <pc:docMk/>
            <pc:sldMk cId="1439096083" sldId="278"/>
            <ac:picMk id="18" creationId="{E5A26A1B-2561-1679-3B3B-0906047259F6}"/>
          </ac:picMkLst>
        </pc:picChg>
      </pc:sldChg>
      <pc:sldChg chg="modSp mod">
        <pc:chgData name="Abdelfattah Nabil" userId="77a49ace32e08614" providerId="LiveId" clId="{320251FB-08C1-4F88-9B28-F3221927976B}" dt="2023-02-09T23:25:07.938" v="6" actId="20577"/>
        <pc:sldMkLst>
          <pc:docMk/>
          <pc:sldMk cId="1441856930" sldId="298"/>
        </pc:sldMkLst>
        <pc:spChg chg="mod">
          <ac:chgData name="Abdelfattah Nabil" userId="77a49ace32e08614" providerId="LiveId" clId="{320251FB-08C1-4F88-9B28-F3221927976B}" dt="2023-02-09T23:25:07.938" v="6" actId="20577"/>
          <ac:spMkLst>
            <pc:docMk/>
            <pc:sldMk cId="1441856930" sldId="298"/>
            <ac:spMk id="14" creationId="{00000000-0000-0000-0000-000000000000}"/>
          </ac:spMkLst>
        </pc:spChg>
      </pc:sldChg>
      <pc:sldChg chg="delSp modSp mod">
        <pc:chgData name="Abdelfattah Nabil" userId="77a49ace32e08614" providerId="LiveId" clId="{320251FB-08C1-4F88-9B28-F3221927976B}" dt="2023-02-11T15:30:20.844" v="451" actId="1076"/>
        <pc:sldMkLst>
          <pc:docMk/>
          <pc:sldMk cId="3860337098" sldId="299"/>
        </pc:sldMkLst>
        <pc:spChg chg="del">
          <ac:chgData name="Abdelfattah Nabil" userId="77a49ace32e08614" providerId="LiveId" clId="{320251FB-08C1-4F88-9B28-F3221927976B}" dt="2023-02-11T15:30:03.544" v="448" actId="478"/>
          <ac:spMkLst>
            <pc:docMk/>
            <pc:sldMk cId="3860337098" sldId="299"/>
            <ac:spMk id="24" creationId="{FF987A49-0837-B598-C1D3-CA66D0FB9DA0}"/>
          </ac:spMkLst>
        </pc:spChg>
        <pc:spChg chg="mod">
          <ac:chgData name="Abdelfattah Nabil" userId="77a49ace32e08614" providerId="LiveId" clId="{320251FB-08C1-4F88-9B28-F3221927976B}" dt="2023-02-11T15:30:05.017" v="449" actId="20577"/>
          <ac:spMkLst>
            <pc:docMk/>
            <pc:sldMk cId="3860337098" sldId="299"/>
            <ac:spMk id="26" creationId="{0065C520-4710-9E17-0235-3ADBE33386E5}"/>
          </ac:spMkLst>
        </pc:spChg>
        <pc:spChg chg="del">
          <ac:chgData name="Abdelfattah Nabil" userId="77a49ace32e08614" providerId="LiveId" clId="{320251FB-08C1-4F88-9B28-F3221927976B}" dt="2023-02-11T15:29:45.586" v="441" actId="478"/>
          <ac:spMkLst>
            <pc:docMk/>
            <pc:sldMk cId="3860337098" sldId="299"/>
            <ac:spMk id="36" creationId="{1D457F60-4455-BA39-F926-C4F8F5944A1C}"/>
          </ac:spMkLst>
        </pc:spChg>
        <pc:spChg chg="mod">
          <ac:chgData name="Abdelfattah Nabil" userId="77a49ace32e08614" providerId="LiveId" clId="{320251FB-08C1-4F88-9B28-F3221927976B}" dt="2023-02-11T15:29:56.536" v="446" actId="1076"/>
          <ac:spMkLst>
            <pc:docMk/>
            <pc:sldMk cId="3860337098" sldId="299"/>
            <ac:spMk id="44" creationId="{067806FC-96F5-F108-A104-3E4B7729C179}"/>
          </ac:spMkLst>
        </pc:spChg>
        <pc:spChg chg="mod">
          <ac:chgData name="Abdelfattah Nabil" userId="77a49ace32e08614" providerId="LiveId" clId="{320251FB-08C1-4F88-9B28-F3221927976B}" dt="2023-02-11T15:29:51.933" v="444" actId="1076"/>
          <ac:spMkLst>
            <pc:docMk/>
            <pc:sldMk cId="3860337098" sldId="299"/>
            <ac:spMk id="46" creationId="{C4336FFE-B12A-26F0-18E4-15ECF86D881B}"/>
          </ac:spMkLst>
        </pc:spChg>
        <pc:grpChg chg="del">
          <ac:chgData name="Abdelfattah Nabil" userId="77a49ace32e08614" providerId="LiveId" clId="{320251FB-08C1-4F88-9B28-F3221927976B}" dt="2023-02-11T15:29:48.325" v="442" actId="478"/>
          <ac:grpSpMkLst>
            <pc:docMk/>
            <pc:sldMk cId="3860337098" sldId="299"/>
            <ac:grpSpMk id="19" creationId="{C6B3E6BB-6EF0-7947-E6D9-C41C3578F4D7}"/>
          </ac:grpSpMkLst>
        </pc:grpChg>
        <pc:grpChg chg="del mod">
          <ac:chgData name="Abdelfattah Nabil" userId="77a49ace32e08614" providerId="LiveId" clId="{320251FB-08C1-4F88-9B28-F3221927976B}" dt="2023-02-11T15:30:06.368" v="450" actId="478"/>
          <ac:grpSpMkLst>
            <pc:docMk/>
            <pc:sldMk cId="3860337098" sldId="299"/>
            <ac:grpSpMk id="23" creationId="{20E279F8-BF84-FE70-1F0F-F2E1A0C6DBAE}"/>
          </ac:grpSpMkLst>
        </pc:grpChg>
        <pc:grpChg chg="del">
          <ac:chgData name="Abdelfattah Nabil" userId="77a49ace32e08614" providerId="LiveId" clId="{320251FB-08C1-4F88-9B28-F3221927976B}" dt="2023-02-11T15:29:53.011" v="445" actId="478"/>
          <ac:grpSpMkLst>
            <pc:docMk/>
            <pc:sldMk cId="3860337098" sldId="299"/>
            <ac:grpSpMk id="27" creationId="{2FD17ACE-AA47-B332-5673-98CEEB482829}"/>
          </ac:grpSpMkLst>
        </pc:grpChg>
        <pc:picChg chg="mod">
          <ac:chgData name="Abdelfattah Nabil" userId="77a49ace32e08614" providerId="LiveId" clId="{320251FB-08C1-4F88-9B28-F3221927976B}" dt="2023-02-11T15:30:20.844" v="451" actId="1076"/>
          <ac:picMkLst>
            <pc:docMk/>
            <pc:sldMk cId="3860337098" sldId="299"/>
            <ac:picMk id="10" creationId="{5AC9E7EF-C620-7FBF-9682-9811ED6082D9}"/>
          </ac:picMkLst>
        </pc:picChg>
      </pc:sldChg>
      <pc:sldChg chg="del">
        <pc:chgData name="Abdelfattah Nabil" userId="77a49ace32e08614" providerId="LiveId" clId="{320251FB-08C1-4F88-9B28-F3221927976B}" dt="2023-02-11T22:17:31.254" v="1190" actId="47"/>
        <pc:sldMkLst>
          <pc:docMk/>
          <pc:sldMk cId="1139486501" sldId="300"/>
        </pc:sldMkLst>
      </pc:sldChg>
      <pc:sldChg chg="del">
        <pc:chgData name="Abdelfattah Nabil" userId="77a49ace32e08614" providerId="LiveId" clId="{320251FB-08C1-4F88-9B28-F3221927976B}" dt="2023-02-11T22:17:29.702" v="1185" actId="47"/>
        <pc:sldMkLst>
          <pc:docMk/>
          <pc:sldMk cId="3484579141" sldId="301"/>
        </pc:sldMkLst>
      </pc:sldChg>
      <pc:sldChg chg="del">
        <pc:chgData name="Abdelfattah Nabil" userId="77a49ace32e08614" providerId="LiveId" clId="{320251FB-08C1-4F88-9B28-F3221927976B}" dt="2023-02-11T22:17:30.098" v="1186" actId="47"/>
        <pc:sldMkLst>
          <pc:docMk/>
          <pc:sldMk cId="1247662615" sldId="302"/>
        </pc:sldMkLst>
      </pc:sldChg>
      <pc:sldChg chg="del">
        <pc:chgData name="Abdelfattah Nabil" userId="77a49ace32e08614" providerId="LiveId" clId="{320251FB-08C1-4F88-9B28-F3221927976B}" dt="2023-02-11T22:17:30.453" v="1187" actId="47"/>
        <pc:sldMkLst>
          <pc:docMk/>
          <pc:sldMk cId="986169850" sldId="303"/>
        </pc:sldMkLst>
      </pc:sldChg>
      <pc:sldChg chg="del">
        <pc:chgData name="Abdelfattah Nabil" userId="77a49ace32e08614" providerId="LiveId" clId="{320251FB-08C1-4F88-9B28-F3221927976B}" dt="2023-02-11T22:17:30.959" v="1188" actId="47"/>
        <pc:sldMkLst>
          <pc:docMk/>
          <pc:sldMk cId="420876635" sldId="304"/>
        </pc:sldMkLst>
      </pc:sldChg>
      <pc:sldChg chg="del">
        <pc:chgData name="Abdelfattah Nabil" userId="77a49ace32e08614" providerId="LiveId" clId="{320251FB-08C1-4F88-9B28-F3221927976B}" dt="2023-02-11T22:17:31.057" v="1189" actId="47"/>
        <pc:sldMkLst>
          <pc:docMk/>
          <pc:sldMk cId="2152119192" sldId="305"/>
        </pc:sldMkLst>
      </pc:sldChg>
      <pc:sldChg chg="del">
        <pc:chgData name="Abdelfattah Nabil" userId="77a49ace32e08614" providerId="LiveId" clId="{320251FB-08C1-4F88-9B28-F3221927976B}" dt="2023-02-11T22:17:29.548" v="1184" actId="47"/>
        <pc:sldMkLst>
          <pc:docMk/>
          <pc:sldMk cId="867674797" sldId="306"/>
        </pc:sldMkLst>
      </pc:sldChg>
      <pc:sldChg chg="del">
        <pc:chgData name="Abdelfattah Nabil" userId="77a49ace32e08614" providerId="LiveId" clId="{320251FB-08C1-4F88-9B28-F3221927976B}" dt="2023-02-11T22:17:29.156" v="1182" actId="47"/>
        <pc:sldMkLst>
          <pc:docMk/>
          <pc:sldMk cId="79531596" sldId="307"/>
        </pc:sldMkLst>
      </pc:sldChg>
      <pc:sldChg chg="del">
        <pc:chgData name="Abdelfattah Nabil" userId="77a49ace32e08614" providerId="LiveId" clId="{320251FB-08C1-4F88-9B28-F3221927976B}" dt="2023-02-11T22:17:29.400" v="1183" actId="47"/>
        <pc:sldMkLst>
          <pc:docMk/>
          <pc:sldMk cId="597889007" sldId="308"/>
        </pc:sldMkLst>
      </pc:sldChg>
      <pc:sldChg chg="del">
        <pc:chgData name="Abdelfattah Nabil" userId="77a49ace32e08614" providerId="LiveId" clId="{320251FB-08C1-4F88-9B28-F3221927976B}" dt="2023-02-11T22:17:28.417" v="1179" actId="47"/>
        <pc:sldMkLst>
          <pc:docMk/>
          <pc:sldMk cId="1697938921" sldId="309"/>
        </pc:sldMkLst>
      </pc:sldChg>
      <pc:sldChg chg="del">
        <pc:chgData name="Abdelfattah Nabil" userId="77a49ace32e08614" providerId="LiveId" clId="{320251FB-08C1-4F88-9B28-F3221927976B}" dt="2023-02-11T22:17:28.850" v="1180" actId="47"/>
        <pc:sldMkLst>
          <pc:docMk/>
          <pc:sldMk cId="771382746" sldId="310"/>
        </pc:sldMkLst>
      </pc:sldChg>
      <pc:sldChg chg="del">
        <pc:chgData name="Abdelfattah Nabil" userId="77a49ace32e08614" providerId="LiveId" clId="{320251FB-08C1-4F88-9B28-F3221927976B}" dt="2023-02-11T22:17:29.056" v="1181" actId="47"/>
        <pc:sldMkLst>
          <pc:docMk/>
          <pc:sldMk cId="3677865996" sldId="311"/>
        </pc:sldMkLst>
      </pc:sldChg>
      <pc:sldChg chg="del">
        <pc:chgData name="Abdelfattah Nabil" userId="77a49ace32e08614" providerId="LiveId" clId="{320251FB-08C1-4F88-9B28-F3221927976B}" dt="2023-02-11T22:17:27.225" v="1176" actId="47"/>
        <pc:sldMkLst>
          <pc:docMk/>
          <pc:sldMk cId="1143219553" sldId="312"/>
        </pc:sldMkLst>
      </pc:sldChg>
      <pc:sldChg chg="del">
        <pc:chgData name="Abdelfattah Nabil" userId="77a49ace32e08614" providerId="LiveId" clId="{320251FB-08C1-4F88-9B28-F3221927976B}" dt="2023-02-11T22:17:27.814" v="1177" actId="47"/>
        <pc:sldMkLst>
          <pc:docMk/>
          <pc:sldMk cId="4155290455" sldId="313"/>
        </pc:sldMkLst>
      </pc:sldChg>
      <pc:sldChg chg="del">
        <pc:chgData name="Abdelfattah Nabil" userId="77a49ace32e08614" providerId="LiveId" clId="{320251FB-08C1-4F88-9B28-F3221927976B}" dt="2023-02-11T22:17:28.064" v="1178" actId="47"/>
        <pc:sldMkLst>
          <pc:docMk/>
          <pc:sldMk cId="908327335" sldId="314"/>
        </pc:sldMkLst>
      </pc:sldChg>
      <pc:sldChg chg="del">
        <pc:chgData name="Abdelfattah Nabil" userId="77a49ace32e08614" providerId="LiveId" clId="{320251FB-08C1-4F88-9B28-F3221927976B}" dt="2023-02-11T22:17:21.263" v="1162" actId="47"/>
        <pc:sldMkLst>
          <pc:docMk/>
          <pc:sldMk cId="1627353795" sldId="315"/>
        </pc:sldMkLst>
      </pc:sldChg>
      <pc:sldChg chg="del">
        <pc:chgData name="Abdelfattah Nabil" userId="77a49ace32e08614" providerId="LiveId" clId="{320251FB-08C1-4F88-9B28-F3221927976B}" dt="2023-02-11T22:17:25.830" v="1170" actId="47"/>
        <pc:sldMkLst>
          <pc:docMk/>
          <pc:sldMk cId="3699134290" sldId="316"/>
        </pc:sldMkLst>
      </pc:sldChg>
      <pc:sldChg chg="del">
        <pc:chgData name="Abdelfattah Nabil" userId="77a49ace32e08614" providerId="LiveId" clId="{320251FB-08C1-4F88-9B28-F3221927976B}" dt="2023-02-11T22:17:25.954" v="1171" actId="47"/>
        <pc:sldMkLst>
          <pc:docMk/>
          <pc:sldMk cId="1609758132" sldId="317"/>
        </pc:sldMkLst>
      </pc:sldChg>
      <pc:sldChg chg="del">
        <pc:chgData name="Abdelfattah Nabil" userId="77a49ace32e08614" providerId="LiveId" clId="{320251FB-08C1-4F88-9B28-F3221927976B}" dt="2023-02-11T22:17:26.945" v="1174" actId="47"/>
        <pc:sldMkLst>
          <pc:docMk/>
          <pc:sldMk cId="3484434309" sldId="318"/>
        </pc:sldMkLst>
      </pc:sldChg>
      <pc:sldChg chg="del">
        <pc:chgData name="Abdelfattah Nabil" userId="77a49ace32e08614" providerId="LiveId" clId="{320251FB-08C1-4F88-9B28-F3221927976B}" dt="2023-02-11T22:17:27.053" v="1175" actId="47"/>
        <pc:sldMkLst>
          <pc:docMk/>
          <pc:sldMk cId="311159109" sldId="319"/>
        </pc:sldMkLst>
      </pc:sldChg>
      <pc:sldChg chg="del">
        <pc:chgData name="Abdelfattah Nabil" userId="77a49ace32e08614" providerId="LiveId" clId="{320251FB-08C1-4F88-9B28-F3221927976B}" dt="2023-02-11T22:17:26.100" v="1172" actId="47"/>
        <pc:sldMkLst>
          <pc:docMk/>
          <pc:sldMk cId="3587721901" sldId="320"/>
        </pc:sldMkLst>
      </pc:sldChg>
      <pc:sldChg chg="del">
        <pc:chgData name="Abdelfattah Nabil" userId="77a49ace32e08614" providerId="LiveId" clId="{320251FB-08C1-4F88-9B28-F3221927976B}" dt="2023-02-11T22:17:26.504" v="1173" actId="47"/>
        <pc:sldMkLst>
          <pc:docMk/>
          <pc:sldMk cId="1268515497" sldId="321"/>
        </pc:sldMkLst>
      </pc:sldChg>
      <pc:sldChg chg="del">
        <pc:chgData name="Abdelfattah Nabil" userId="77a49ace32e08614" providerId="LiveId" clId="{320251FB-08C1-4F88-9B28-F3221927976B}" dt="2023-02-11T22:17:22.370" v="1164" actId="47"/>
        <pc:sldMkLst>
          <pc:docMk/>
          <pc:sldMk cId="3014621644" sldId="322"/>
        </pc:sldMkLst>
      </pc:sldChg>
      <pc:sldChg chg="del">
        <pc:chgData name="Abdelfattah Nabil" userId="77a49ace32e08614" providerId="LiveId" clId="{320251FB-08C1-4F88-9B28-F3221927976B}" dt="2023-02-11T22:17:23.603" v="1165" actId="47"/>
        <pc:sldMkLst>
          <pc:docMk/>
          <pc:sldMk cId="629970966" sldId="323"/>
        </pc:sldMkLst>
      </pc:sldChg>
      <pc:sldChg chg="del">
        <pc:chgData name="Abdelfattah Nabil" userId="77a49ace32e08614" providerId="LiveId" clId="{320251FB-08C1-4F88-9B28-F3221927976B}" dt="2023-02-11T22:17:24.068" v="1166" actId="47"/>
        <pc:sldMkLst>
          <pc:docMk/>
          <pc:sldMk cId="2962363881" sldId="324"/>
        </pc:sldMkLst>
      </pc:sldChg>
      <pc:sldChg chg="del">
        <pc:chgData name="Abdelfattah Nabil" userId="77a49ace32e08614" providerId="LiveId" clId="{320251FB-08C1-4F88-9B28-F3221927976B}" dt="2023-02-11T22:17:24.181" v="1167" actId="47"/>
        <pc:sldMkLst>
          <pc:docMk/>
          <pc:sldMk cId="2195563527" sldId="325"/>
        </pc:sldMkLst>
      </pc:sldChg>
      <pc:sldChg chg="del">
        <pc:chgData name="Abdelfattah Nabil" userId="77a49ace32e08614" providerId="LiveId" clId="{320251FB-08C1-4F88-9B28-F3221927976B}" dt="2023-02-11T22:17:24.368" v="1168" actId="47"/>
        <pc:sldMkLst>
          <pc:docMk/>
          <pc:sldMk cId="3431449085" sldId="326"/>
        </pc:sldMkLst>
      </pc:sldChg>
      <pc:sldChg chg="del">
        <pc:chgData name="Abdelfattah Nabil" userId="77a49ace32e08614" providerId="LiveId" clId="{320251FB-08C1-4F88-9B28-F3221927976B}" dt="2023-02-11T22:17:24.989" v="1169" actId="47"/>
        <pc:sldMkLst>
          <pc:docMk/>
          <pc:sldMk cId="810509701" sldId="327"/>
        </pc:sldMkLst>
      </pc:sldChg>
      <pc:sldChg chg="del">
        <pc:chgData name="Abdelfattah Nabil" userId="77a49ace32e08614" providerId="LiveId" clId="{320251FB-08C1-4F88-9B28-F3221927976B}" dt="2023-02-11T22:17:21.589" v="1163" actId="47"/>
        <pc:sldMkLst>
          <pc:docMk/>
          <pc:sldMk cId="30836397" sldId="329"/>
        </pc:sldMkLst>
      </pc:sldChg>
      <pc:sldChg chg="del">
        <pc:chgData name="Abdelfattah Nabil" userId="77a49ace32e08614" providerId="LiveId" clId="{320251FB-08C1-4F88-9B28-F3221927976B}" dt="2023-02-11T22:17:20.560" v="1160" actId="47"/>
        <pc:sldMkLst>
          <pc:docMk/>
          <pc:sldMk cId="3963532207" sldId="330"/>
        </pc:sldMkLst>
      </pc:sldChg>
      <pc:sldChg chg="del">
        <pc:chgData name="Abdelfattah Nabil" userId="77a49ace32e08614" providerId="LiveId" clId="{320251FB-08C1-4F88-9B28-F3221927976B}" dt="2023-02-11T22:17:21.119" v="1161" actId="47"/>
        <pc:sldMkLst>
          <pc:docMk/>
          <pc:sldMk cId="526744264" sldId="331"/>
        </pc:sldMkLst>
      </pc:sldChg>
      <pc:sldChg chg="del">
        <pc:chgData name="Abdelfattah Nabil" userId="77a49ace32e08614" providerId="LiveId" clId="{320251FB-08C1-4F88-9B28-F3221927976B}" dt="2023-02-11T22:17:19.375" v="1157" actId="47"/>
        <pc:sldMkLst>
          <pc:docMk/>
          <pc:sldMk cId="1668895114" sldId="334"/>
        </pc:sldMkLst>
      </pc:sldChg>
      <pc:sldChg chg="del">
        <pc:chgData name="Abdelfattah Nabil" userId="77a49ace32e08614" providerId="LiveId" clId="{320251FB-08C1-4F88-9B28-F3221927976B}" dt="2023-02-11T22:17:19.557" v="1158" actId="47"/>
        <pc:sldMkLst>
          <pc:docMk/>
          <pc:sldMk cId="3971447280" sldId="335"/>
        </pc:sldMkLst>
      </pc:sldChg>
      <pc:sldChg chg="del">
        <pc:chgData name="Abdelfattah Nabil" userId="77a49ace32e08614" providerId="LiveId" clId="{320251FB-08C1-4F88-9B28-F3221927976B}" dt="2023-02-11T22:17:19.716" v="1159" actId="47"/>
        <pc:sldMkLst>
          <pc:docMk/>
          <pc:sldMk cId="825918330" sldId="336"/>
        </pc:sldMkLst>
      </pc:sldChg>
      <pc:sldChg chg="del">
        <pc:chgData name="Abdelfattah Nabil" userId="77a49ace32e08614" providerId="LiveId" clId="{320251FB-08C1-4F88-9B28-F3221927976B}" dt="2023-02-11T22:17:18.716" v="1154" actId="47"/>
        <pc:sldMkLst>
          <pc:docMk/>
          <pc:sldMk cId="858487886" sldId="337"/>
        </pc:sldMkLst>
      </pc:sldChg>
      <pc:sldChg chg="modSp add mod">
        <pc:chgData name="Abdelfattah Nabil" userId="77a49ace32e08614" providerId="LiveId" clId="{320251FB-08C1-4F88-9B28-F3221927976B}" dt="2023-02-11T22:21:21.665" v="1235"/>
        <pc:sldMkLst>
          <pc:docMk/>
          <pc:sldMk cId="2551992271" sldId="338"/>
        </pc:sldMkLst>
        <pc:spChg chg="mod">
          <ac:chgData name="Abdelfattah Nabil" userId="77a49ace32e08614" providerId="LiveId" clId="{320251FB-08C1-4F88-9B28-F3221927976B}" dt="2023-02-11T22:21:21.665" v="1235"/>
          <ac:spMkLst>
            <pc:docMk/>
            <pc:sldMk cId="2551992271" sldId="338"/>
            <ac:spMk id="8" creationId="{00000000-0000-0000-0000-000000000000}"/>
          </ac:spMkLst>
        </pc:spChg>
      </pc:sldChg>
      <pc:sldChg chg="del">
        <pc:chgData name="Abdelfattah Nabil" userId="77a49ace32e08614" providerId="LiveId" clId="{320251FB-08C1-4F88-9B28-F3221927976B}" dt="2023-02-11T22:17:19.155" v="1156" actId="47"/>
        <pc:sldMkLst>
          <pc:docMk/>
          <pc:sldMk cId="3732925142" sldId="338"/>
        </pc:sldMkLst>
      </pc:sldChg>
      <pc:sldChg chg="del">
        <pc:chgData name="Abdelfattah Nabil" userId="77a49ace32e08614" providerId="LiveId" clId="{320251FB-08C1-4F88-9B28-F3221927976B}" dt="2023-02-11T22:17:18.970" v="1155" actId="47"/>
        <pc:sldMkLst>
          <pc:docMk/>
          <pc:sldMk cId="1152778235" sldId="339"/>
        </pc:sldMkLst>
      </pc:sldChg>
      <pc:sldChg chg="modSp mod">
        <pc:chgData name="Abdelfattah Nabil" userId="77a49ace32e08614" providerId="LiveId" clId="{320251FB-08C1-4F88-9B28-F3221927976B}" dt="2023-02-09T23:57:27.262" v="332" actId="20577"/>
        <pc:sldMkLst>
          <pc:docMk/>
          <pc:sldMk cId="587396021" sldId="340"/>
        </pc:sldMkLst>
        <pc:spChg chg="mod">
          <ac:chgData name="Abdelfattah Nabil" userId="77a49ace32e08614" providerId="LiveId" clId="{320251FB-08C1-4F88-9B28-F3221927976B}" dt="2023-02-09T23:57:27.262" v="332" actId="20577"/>
          <ac:spMkLst>
            <pc:docMk/>
            <pc:sldMk cId="587396021" sldId="340"/>
            <ac:spMk id="7" creationId="{00000000-0000-0000-0000-000000000000}"/>
          </ac:spMkLst>
        </pc:spChg>
      </pc:sldChg>
      <pc:sldChg chg="modSp mod">
        <pc:chgData name="Abdelfattah Nabil" userId="77a49ace32e08614" providerId="LiveId" clId="{320251FB-08C1-4F88-9B28-F3221927976B}" dt="2023-02-09T23:57:45.502" v="333"/>
        <pc:sldMkLst>
          <pc:docMk/>
          <pc:sldMk cId="4098327611" sldId="341"/>
        </pc:sldMkLst>
        <pc:spChg chg="mod">
          <ac:chgData name="Abdelfattah Nabil" userId="77a49ace32e08614" providerId="LiveId" clId="{320251FB-08C1-4F88-9B28-F3221927976B}" dt="2023-02-09T23:57:45.502" v="333"/>
          <ac:spMkLst>
            <pc:docMk/>
            <pc:sldMk cId="4098327611" sldId="341"/>
            <ac:spMk id="7" creationId="{00000000-0000-0000-0000-000000000000}"/>
          </ac:spMkLst>
        </pc:spChg>
      </pc:sldChg>
      <pc:sldChg chg="modSp mod">
        <pc:chgData name="Abdelfattah Nabil" userId="77a49ace32e08614" providerId="LiveId" clId="{320251FB-08C1-4F88-9B28-F3221927976B}" dt="2023-02-09T23:57:49.173" v="334"/>
        <pc:sldMkLst>
          <pc:docMk/>
          <pc:sldMk cId="717746796" sldId="342"/>
        </pc:sldMkLst>
        <pc:spChg chg="mod">
          <ac:chgData name="Abdelfattah Nabil" userId="77a49ace32e08614" providerId="LiveId" clId="{320251FB-08C1-4F88-9B28-F3221927976B}" dt="2023-02-09T23:57:49.173" v="334"/>
          <ac:spMkLst>
            <pc:docMk/>
            <pc:sldMk cId="717746796" sldId="342"/>
            <ac:spMk id="7" creationId="{00000000-0000-0000-0000-000000000000}"/>
          </ac:spMkLst>
        </pc:spChg>
      </pc:sldChg>
      <pc:sldChg chg="modSp mod">
        <pc:chgData name="Abdelfattah Nabil" userId="77a49ace32e08614" providerId="LiveId" clId="{320251FB-08C1-4F88-9B28-F3221927976B}" dt="2023-02-09T23:57:56.836" v="335"/>
        <pc:sldMkLst>
          <pc:docMk/>
          <pc:sldMk cId="1945202673" sldId="343"/>
        </pc:sldMkLst>
        <pc:spChg chg="mod">
          <ac:chgData name="Abdelfattah Nabil" userId="77a49ace32e08614" providerId="LiveId" clId="{320251FB-08C1-4F88-9B28-F3221927976B}" dt="2023-02-09T23:57:56.836" v="335"/>
          <ac:spMkLst>
            <pc:docMk/>
            <pc:sldMk cId="1945202673" sldId="343"/>
            <ac:spMk id="7" creationId="{00000000-0000-0000-0000-000000000000}"/>
          </ac:spMkLst>
        </pc:spChg>
        <pc:spChg chg="mod">
          <ac:chgData name="Abdelfattah Nabil" userId="77a49ace32e08614" providerId="LiveId" clId="{320251FB-08C1-4F88-9B28-F3221927976B}" dt="2023-02-09T23:28:34.471" v="38" actId="2711"/>
          <ac:spMkLst>
            <pc:docMk/>
            <pc:sldMk cId="1945202673" sldId="343"/>
            <ac:spMk id="14" creationId="{34787522-874D-4435-99FA-891BDE445C43}"/>
          </ac:spMkLst>
        </pc:spChg>
      </pc:sldChg>
      <pc:sldChg chg="addSp modSp mod">
        <pc:chgData name="Abdelfattah Nabil" userId="77a49ace32e08614" providerId="LiveId" clId="{320251FB-08C1-4F88-9B28-F3221927976B}" dt="2023-02-09T23:58:00.787" v="336"/>
        <pc:sldMkLst>
          <pc:docMk/>
          <pc:sldMk cId="787366685" sldId="344"/>
        </pc:sldMkLst>
        <pc:spChg chg="mod">
          <ac:chgData name="Abdelfattah Nabil" userId="77a49ace32e08614" providerId="LiveId" clId="{320251FB-08C1-4F88-9B28-F3221927976B}" dt="2023-02-09T23:58:00.787" v="336"/>
          <ac:spMkLst>
            <pc:docMk/>
            <pc:sldMk cId="787366685" sldId="344"/>
            <ac:spMk id="7" creationId="{00000000-0000-0000-0000-000000000000}"/>
          </ac:spMkLst>
        </pc:spChg>
        <pc:spChg chg="mod">
          <ac:chgData name="Abdelfattah Nabil" userId="77a49ace32e08614" providerId="LiveId" clId="{320251FB-08C1-4F88-9B28-F3221927976B}" dt="2023-02-09T23:54:48.391" v="325" actId="20577"/>
          <ac:spMkLst>
            <pc:docMk/>
            <pc:sldMk cId="787366685" sldId="344"/>
            <ac:spMk id="14" creationId="{34787522-874D-4435-99FA-891BDE445C43}"/>
          </ac:spMkLst>
        </pc:spChg>
        <pc:picChg chg="add mod">
          <ac:chgData name="Abdelfattah Nabil" userId="77a49ace32e08614" providerId="LiveId" clId="{320251FB-08C1-4F88-9B28-F3221927976B}" dt="2023-02-09T23:27:53.453" v="35" actId="14100"/>
          <ac:picMkLst>
            <pc:docMk/>
            <pc:sldMk cId="787366685" sldId="344"/>
            <ac:picMk id="11" creationId="{A1BD507A-7A92-6304-C8E9-E043859D6698}"/>
          </ac:picMkLst>
        </pc:picChg>
      </pc:sldChg>
      <pc:sldChg chg="addSp delSp modSp add mod">
        <pc:chgData name="Abdelfattah Nabil" userId="77a49ace32e08614" providerId="LiveId" clId="{320251FB-08C1-4F88-9B28-F3221927976B}" dt="2023-02-09T23:58:04.072" v="337"/>
        <pc:sldMkLst>
          <pc:docMk/>
          <pc:sldMk cId="1652152732" sldId="345"/>
        </pc:sldMkLst>
        <pc:spChg chg="mod">
          <ac:chgData name="Abdelfattah Nabil" userId="77a49ace32e08614" providerId="LiveId" clId="{320251FB-08C1-4F88-9B28-F3221927976B}" dt="2023-02-09T23:58:04.072" v="337"/>
          <ac:spMkLst>
            <pc:docMk/>
            <pc:sldMk cId="1652152732" sldId="345"/>
            <ac:spMk id="7" creationId="{00000000-0000-0000-0000-000000000000}"/>
          </ac:spMkLst>
        </pc:spChg>
        <pc:spChg chg="mod">
          <ac:chgData name="Abdelfattah Nabil" userId="77a49ace32e08614" providerId="LiveId" clId="{320251FB-08C1-4F88-9B28-F3221927976B}" dt="2023-02-09T23:30:55.432" v="56" actId="20577"/>
          <ac:spMkLst>
            <pc:docMk/>
            <pc:sldMk cId="1652152732" sldId="345"/>
            <ac:spMk id="14" creationId="{34787522-874D-4435-99FA-891BDE445C43}"/>
          </ac:spMkLst>
        </pc:spChg>
        <pc:picChg chg="del">
          <ac:chgData name="Abdelfattah Nabil" userId="77a49ace32e08614" providerId="LiveId" clId="{320251FB-08C1-4F88-9B28-F3221927976B}" dt="2023-02-09T23:31:43.915" v="58" actId="478"/>
          <ac:picMkLst>
            <pc:docMk/>
            <pc:sldMk cId="1652152732" sldId="345"/>
            <ac:picMk id="11" creationId="{A1BD507A-7A92-6304-C8E9-E043859D6698}"/>
          </ac:picMkLst>
        </pc:picChg>
        <pc:picChg chg="add del mod">
          <ac:chgData name="Abdelfattah Nabil" userId="77a49ace32e08614" providerId="LiveId" clId="{320251FB-08C1-4F88-9B28-F3221927976B}" dt="2023-02-09T23:34:23.254" v="66" actId="478"/>
          <ac:picMkLst>
            <pc:docMk/>
            <pc:sldMk cId="1652152732" sldId="345"/>
            <ac:picMk id="12" creationId="{A808BEEE-F7EF-DD0E-A96A-04C59BC06569}"/>
          </ac:picMkLst>
        </pc:picChg>
        <pc:picChg chg="add mod">
          <ac:chgData name="Abdelfattah Nabil" userId="77a49ace32e08614" providerId="LiveId" clId="{320251FB-08C1-4F88-9B28-F3221927976B}" dt="2023-02-09T23:34:34.267" v="70" actId="1076"/>
          <ac:picMkLst>
            <pc:docMk/>
            <pc:sldMk cId="1652152732" sldId="345"/>
            <ac:picMk id="15" creationId="{E350C690-49CB-898D-8AB2-80BACD82BE49}"/>
          </ac:picMkLst>
        </pc:picChg>
      </pc:sldChg>
      <pc:sldChg chg="addSp delSp modSp add mod">
        <pc:chgData name="Abdelfattah Nabil" userId="77a49ace32e08614" providerId="LiveId" clId="{320251FB-08C1-4F88-9B28-F3221927976B}" dt="2023-02-09T23:58:07.234" v="338"/>
        <pc:sldMkLst>
          <pc:docMk/>
          <pc:sldMk cId="759453099" sldId="346"/>
        </pc:sldMkLst>
        <pc:spChg chg="mod">
          <ac:chgData name="Abdelfattah Nabil" userId="77a49ace32e08614" providerId="LiveId" clId="{320251FB-08C1-4F88-9B28-F3221927976B}" dt="2023-02-09T23:58:07.234" v="338"/>
          <ac:spMkLst>
            <pc:docMk/>
            <pc:sldMk cId="759453099" sldId="346"/>
            <ac:spMk id="7" creationId="{00000000-0000-0000-0000-000000000000}"/>
          </ac:spMkLst>
        </pc:spChg>
        <pc:spChg chg="mod">
          <ac:chgData name="Abdelfattah Nabil" userId="77a49ace32e08614" providerId="LiveId" clId="{320251FB-08C1-4F88-9B28-F3221927976B}" dt="2023-02-09T23:36:16.867" v="91" actId="13900"/>
          <ac:spMkLst>
            <pc:docMk/>
            <pc:sldMk cId="759453099" sldId="346"/>
            <ac:spMk id="14" creationId="{34787522-874D-4435-99FA-891BDE445C43}"/>
          </ac:spMkLst>
        </pc:spChg>
        <pc:picChg chg="add mod">
          <ac:chgData name="Abdelfattah Nabil" userId="77a49ace32e08614" providerId="LiveId" clId="{320251FB-08C1-4F88-9B28-F3221927976B}" dt="2023-02-09T23:36:23.623" v="92" actId="14100"/>
          <ac:picMkLst>
            <pc:docMk/>
            <pc:sldMk cId="759453099" sldId="346"/>
            <ac:picMk id="10" creationId="{18DC934A-EE44-8E24-F6FB-9B62EB9023FA}"/>
          </ac:picMkLst>
        </pc:picChg>
        <pc:picChg chg="del">
          <ac:chgData name="Abdelfattah Nabil" userId="77a49ace32e08614" providerId="LiveId" clId="{320251FB-08C1-4F88-9B28-F3221927976B}" dt="2023-02-09T23:34:44.635" v="72" actId="478"/>
          <ac:picMkLst>
            <pc:docMk/>
            <pc:sldMk cId="759453099" sldId="346"/>
            <ac:picMk id="15" creationId="{E350C690-49CB-898D-8AB2-80BACD82BE49}"/>
          </ac:picMkLst>
        </pc:picChg>
      </pc:sldChg>
      <pc:sldChg chg="addSp delSp modSp add mod">
        <pc:chgData name="Abdelfattah Nabil" userId="77a49ace32e08614" providerId="LiveId" clId="{320251FB-08C1-4F88-9B28-F3221927976B}" dt="2023-02-09T23:58:12.061" v="339"/>
        <pc:sldMkLst>
          <pc:docMk/>
          <pc:sldMk cId="3993695873" sldId="347"/>
        </pc:sldMkLst>
        <pc:spChg chg="mod">
          <ac:chgData name="Abdelfattah Nabil" userId="77a49ace32e08614" providerId="LiveId" clId="{320251FB-08C1-4F88-9B28-F3221927976B}" dt="2023-02-09T23:58:12.061" v="339"/>
          <ac:spMkLst>
            <pc:docMk/>
            <pc:sldMk cId="3993695873" sldId="347"/>
            <ac:spMk id="7" creationId="{00000000-0000-0000-0000-000000000000}"/>
          </ac:spMkLst>
        </pc:spChg>
        <pc:spChg chg="mod">
          <ac:chgData name="Abdelfattah Nabil" userId="77a49ace32e08614" providerId="LiveId" clId="{320251FB-08C1-4F88-9B28-F3221927976B}" dt="2023-02-09T23:38:55.889" v="133" actId="21"/>
          <ac:spMkLst>
            <pc:docMk/>
            <pc:sldMk cId="3993695873" sldId="347"/>
            <ac:spMk id="14" creationId="{34787522-874D-4435-99FA-891BDE445C43}"/>
          </ac:spMkLst>
        </pc:spChg>
        <pc:picChg chg="del">
          <ac:chgData name="Abdelfattah Nabil" userId="77a49ace32e08614" providerId="LiveId" clId="{320251FB-08C1-4F88-9B28-F3221927976B}" dt="2023-02-09T23:39:21.015" v="139" actId="478"/>
          <ac:picMkLst>
            <pc:docMk/>
            <pc:sldMk cId="3993695873" sldId="347"/>
            <ac:picMk id="10" creationId="{18DC934A-EE44-8E24-F6FB-9B62EB9023FA}"/>
          </ac:picMkLst>
        </pc:picChg>
        <pc:picChg chg="add mod">
          <ac:chgData name="Abdelfattah Nabil" userId="77a49ace32e08614" providerId="LiveId" clId="{320251FB-08C1-4F88-9B28-F3221927976B}" dt="2023-02-09T23:39:27.627" v="142" actId="1076"/>
          <ac:picMkLst>
            <pc:docMk/>
            <pc:sldMk cId="3993695873" sldId="347"/>
            <ac:picMk id="11" creationId="{AC93E8C9-325F-0305-A744-4AF29A67BCD8}"/>
          </ac:picMkLst>
        </pc:picChg>
      </pc:sldChg>
      <pc:sldChg chg="modSp add mod">
        <pc:chgData name="Abdelfattah Nabil" userId="77a49ace32e08614" providerId="LiveId" clId="{320251FB-08C1-4F88-9B28-F3221927976B}" dt="2023-02-09T23:58:15.860" v="340"/>
        <pc:sldMkLst>
          <pc:docMk/>
          <pc:sldMk cId="95630497" sldId="348"/>
        </pc:sldMkLst>
        <pc:spChg chg="mod">
          <ac:chgData name="Abdelfattah Nabil" userId="77a49ace32e08614" providerId="LiveId" clId="{320251FB-08C1-4F88-9B28-F3221927976B}" dt="2023-02-09T23:58:15.860" v="340"/>
          <ac:spMkLst>
            <pc:docMk/>
            <pc:sldMk cId="95630497" sldId="348"/>
            <ac:spMk id="7" creationId="{00000000-0000-0000-0000-000000000000}"/>
          </ac:spMkLst>
        </pc:spChg>
        <pc:spChg chg="mod">
          <ac:chgData name="Abdelfattah Nabil" userId="77a49ace32e08614" providerId="LiveId" clId="{320251FB-08C1-4F88-9B28-F3221927976B}" dt="2023-02-09T23:39:43.359" v="144" actId="1076"/>
          <ac:spMkLst>
            <pc:docMk/>
            <pc:sldMk cId="95630497" sldId="348"/>
            <ac:spMk id="14" creationId="{34787522-874D-4435-99FA-891BDE445C43}"/>
          </ac:spMkLst>
        </pc:spChg>
      </pc:sldChg>
      <pc:sldChg chg="addSp delSp modSp add del mod">
        <pc:chgData name="Abdelfattah Nabil" userId="77a49ace32e08614" providerId="LiveId" clId="{320251FB-08C1-4F88-9B28-F3221927976B}" dt="2023-02-09T23:55:31.078" v="326" actId="47"/>
        <pc:sldMkLst>
          <pc:docMk/>
          <pc:sldMk cId="163618832" sldId="349"/>
        </pc:sldMkLst>
        <pc:spChg chg="mod">
          <ac:chgData name="Abdelfattah Nabil" userId="77a49ace32e08614" providerId="LiveId" clId="{320251FB-08C1-4F88-9B28-F3221927976B}" dt="2023-02-09T23:42:22.743" v="197" actId="1076"/>
          <ac:spMkLst>
            <pc:docMk/>
            <pc:sldMk cId="163618832" sldId="349"/>
            <ac:spMk id="14" creationId="{34787522-874D-4435-99FA-891BDE445C43}"/>
          </ac:spMkLst>
        </pc:spChg>
        <pc:picChg chg="del">
          <ac:chgData name="Abdelfattah Nabil" userId="77a49ace32e08614" providerId="LiveId" clId="{320251FB-08C1-4F88-9B28-F3221927976B}" dt="2023-02-09T23:42:25.229" v="198" actId="478"/>
          <ac:picMkLst>
            <pc:docMk/>
            <pc:sldMk cId="163618832" sldId="349"/>
            <ac:picMk id="10" creationId="{18DC934A-EE44-8E24-F6FB-9B62EB9023FA}"/>
          </ac:picMkLst>
        </pc:picChg>
        <pc:picChg chg="add mod">
          <ac:chgData name="Abdelfattah Nabil" userId="77a49ace32e08614" providerId="LiveId" clId="{320251FB-08C1-4F88-9B28-F3221927976B}" dt="2023-02-09T23:45:33.303" v="206" actId="14100"/>
          <ac:picMkLst>
            <pc:docMk/>
            <pc:sldMk cId="163618832" sldId="349"/>
            <ac:picMk id="12" creationId="{7A1863D1-2B29-C69E-C32A-01CFAECF4485}"/>
          </ac:picMkLst>
        </pc:picChg>
      </pc:sldChg>
      <pc:sldChg chg="modSp add mod">
        <pc:chgData name="Abdelfattah Nabil" userId="77a49ace32e08614" providerId="LiveId" clId="{320251FB-08C1-4F88-9B28-F3221927976B}" dt="2023-02-09T23:58:18.895" v="341"/>
        <pc:sldMkLst>
          <pc:docMk/>
          <pc:sldMk cId="3105480668" sldId="350"/>
        </pc:sldMkLst>
        <pc:spChg chg="mod">
          <ac:chgData name="Abdelfattah Nabil" userId="77a49ace32e08614" providerId="LiveId" clId="{320251FB-08C1-4F88-9B28-F3221927976B}" dt="2023-02-09T23:58:18.895" v="341"/>
          <ac:spMkLst>
            <pc:docMk/>
            <pc:sldMk cId="3105480668" sldId="350"/>
            <ac:spMk id="7" creationId="{00000000-0000-0000-0000-000000000000}"/>
          </ac:spMkLst>
        </pc:spChg>
        <pc:picChg chg="mod">
          <ac:chgData name="Abdelfattah Nabil" userId="77a49ace32e08614" providerId="LiveId" clId="{320251FB-08C1-4F88-9B28-F3221927976B}" dt="2023-02-09T23:45:26.566" v="205" actId="14100"/>
          <ac:picMkLst>
            <pc:docMk/>
            <pc:sldMk cId="3105480668" sldId="350"/>
            <ac:picMk id="12" creationId="{7A1863D1-2B29-C69E-C32A-01CFAECF4485}"/>
          </ac:picMkLst>
        </pc:picChg>
      </pc:sldChg>
      <pc:sldChg chg="addSp delSp modSp add mod">
        <pc:chgData name="Abdelfattah Nabil" userId="77a49ace32e08614" providerId="LiveId" clId="{320251FB-08C1-4F88-9B28-F3221927976B}" dt="2023-02-09T23:58:22.183" v="342"/>
        <pc:sldMkLst>
          <pc:docMk/>
          <pc:sldMk cId="2819061939" sldId="351"/>
        </pc:sldMkLst>
        <pc:spChg chg="mod">
          <ac:chgData name="Abdelfattah Nabil" userId="77a49ace32e08614" providerId="LiveId" clId="{320251FB-08C1-4F88-9B28-F3221927976B}" dt="2023-02-09T23:58:22.183" v="342"/>
          <ac:spMkLst>
            <pc:docMk/>
            <pc:sldMk cId="2819061939" sldId="351"/>
            <ac:spMk id="7" creationId="{00000000-0000-0000-0000-000000000000}"/>
          </ac:spMkLst>
        </pc:spChg>
        <pc:spChg chg="mod">
          <ac:chgData name="Abdelfattah Nabil" userId="77a49ace32e08614" providerId="LiveId" clId="{320251FB-08C1-4F88-9B28-F3221927976B}" dt="2023-02-09T23:47:11.088" v="241" actId="1076"/>
          <ac:spMkLst>
            <pc:docMk/>
            <pc:sldMk cId="2819061939" sldId="351"/>
            <ac:spMk id="14" creationId="{34787522-874D-4435-99FA-891BDE445C43}"/>
          </ac:spMkLst>
        </pc:spChg>
        <pc:picChg chg="add mod">
          <ac:chgData name="Abdelfattah Nabil" userId="77a49ace32e08614" providerId="LiveId" clId="{320251FB-08C1-4F88-9B28-F3221927976B}" dt="2023-02-09T23:48:36.707" v="250" actId="14100"/>
          <ac:picMkLst>
            <pc:docMk/>
            <pc:sldMk cId="2819061939" sldId="351"/>
            <ac:picMk id="11" creationId="{80116414-F10A-1809-088B-2F5E4A7A9B06}"/>
          </ac:picMkLst>
        </pc:picChg>
        <pc:picChg chg="del">
          <ac:chgData name="Abdelfattah Nabil" userId="77a49ace32e08614" providerId="LiveId" clId="{320251FB-08C1-4F88-9B28-F3221927976B}" dt="2023-02-09T23:48:05.886" v="245" actId="478"/>
          <ac:picMkLst>
            <pc:docMk/>
            <pc:sldMk cId="2819061939" sldId="351"/>
            <ac:picMk id="12" creationId="{7A1863D1-2B29-C69E-C32A-01CFAECF4485}"/>
          </ac:picMkLst>
        </pc:picChg>
      </pc:sldChg>
      <pc:sldChg chg="addSp delSp modSp add mod">
        <pc:chgData name="Abdelfattah Nabil" userId="77a49ace32e08614" providerId="LiveId" clId="{320251FB-08C1-4F88-9B28-F3221927976B}" dt="2023-02-09T23:58:25.802" v="343"/>
        <pc:sldMkLst>
          <pc:docMk/>
          <pc:sldMk cId="3691059311" sldId="352"/>
        </pc:sldMkLst>
        <pc:spChg chg="mod">
          <ac:chgData name="Abdelfattah Nabil" userId="77a49ace32e08614" providerId="LiveId" clId="{320251FB-08C1-4F88-9B28-F3221927976B}" dt="2023-02-09T23:58:25.802" v="343"/>
          <ac:spMkLst>
            <pc:docMk/>
            <pc:sldMk cId="3691059311" sldId="352"/>
            <ac:spMk id="7" creationId="{00000000-0000-0000-0000-000000000000}"/>
          </ac:spMkLst>
        </pc:spChg>
        <pc:spChg chg="mod">
          <ac:chgData name="Abdelfattah Nabil" userId="77a49ace32e08614" providerId="LiveId" clId="{320251FB-08C1-4F88-9B28-F3221927976B}" dt="2023-02-09T23:47:23.788" v="244" actId="20577"/>
          <ac:spMkLst>
            <pc:docMk/>
            <pc:sldMk cId="3691059311" sldId="352"/>
            <ac:spMk id="14" creationId="{34787522-874D-4435-99FA-891BDE445C43}"/>
          </ac:spMkLst>
        </pc:spChg>
        <pc:picChg chg="add mod">
          <ac:chgData name="Abdelfattah Nabil" userId="77a49ace32e08614" providerId="LiveId" clId="{320251FB-08C1-4F88-9B28-F3221927976B}" dt="2023-02-09T23:48:52.893" v="252"/>
          <ac:picMkLst>
            <pc:docMk/>
            <pc:sldMk cId="3691059311" sldId="352"/>
            <ac:picMk id="10" creationId="{B3CFFFEA-5857-BE53-7AF4-E2870FF4E7CC}"/>
          </ac:picMkLst>
        </pc:picChg>
        <pc:picChg chg="del">
          <ac:chgData name="Abdelfattah Nabil" userId="77a49ace32e08614" providerId="LiveId" clId="{320251FB-08C1-4F88-9B28-F3221927976B}" dt="2023-02-09T23:48:42.815" v="251" actId="478"/>
          <ac:picMkLst>
            <pc:docMk/>
            <pc:sldMk cId="3691059311" sldId="352"/>
            <ac:picMk id="12" creationId="{7A1863D1-2B29-C69E-C32A-01CFAECF4485}"/>
          </ac:picMkLst>
        </pc:picChg>
      </pc:sldChg>
      <pc:sldChg chg="addSp delSp modSp add mod">
        <pc:chgData name="Abdelfattah Nabil" userId="77a49ace32e08614" providerId="LiveId" clId="{320251FB-08C1-4F88-9B28-F3221927976B}" dt="2023-02-09T23:58:29.291" v="344"/>
        <pc:sldMkLst>
          <pc:docMk/>
          <pc:sldMk cId="3653065974" sldId="353"/>
        </pc:sldMkLst>
        <pc:spChg chg="mod">
          <ac:chgData name="Abdelfattah Nabil" userId="77a49ace32e08614" providerId="LiveId" clId="{320251FB-08C1-4F88-9B28-F3221927976B}" dt="2023-02-09T23:58:29.291" v="344"/>
          <ac:spMkLst>
            <pc:docMk/>
            <pc:sldMk cId="3653065974" sldId="353"/>
            <ac:spMk id="7" creationId="{00000000-0000-0000-0000-000000000000}"/>
          </ac:spMkLst>
        </pc:spChg>
        <pc:spChg chg="mod">
          <ac:chgData name="Abdelfattah Nabil" userId="77a49ace32e08614" providerId="LiveId" clId="{320251FB-08C1-4F88-9B28-F3221927976B}" dt="2023-02-09T23:51:17.036" v="286" actId="1076"/>
          <ac:spMkLst>
            <pc:docMk/>
            <pc:sldMk cId="3653065974" sldId="353"/>
            <ac:spMk id="14" creationId="{34787522-874D-4435-99FA-891BDE445C43}"/>
          </ac:spMkLst>
        </pc:spChg>
        <pc:picChg chg="del">
          <ac:chgData name="Abdelfattah Nabil" userId="77a49ace32e08614" providerId="LiveId" clId="{320251FB-08C1-4F88-9B28-F3221927976B}" dt="2023-02-09T23:50:39.712" v="282" actId="478"/>
          <ac:picMkLst>
            <pc:docMk/>
            <pc:sldMk cId="3653065974" sldId="353"/>
            <ac:picMk id="10" creationId="{B3CFFFEA-5857-BE53-7AF4-E2870FF4E7CC}"/>
          </ac:picMkLst>
        </pc:picChg>
        <pc:picChg chg="add mod">
          <ac:chgData name="Abdelfattah Nabil" userId="77a49ace32e08614" providerId="LiveId" clId="{320251FB-08C1-4F88-9B28-F3221927976B}" dt="2023-02-09T23:51:55.306" v="292" actId="1076"/>
          <ac:picMkLst>
            <pc:docMk/>
            <pc:sldMk cId="3653065974" sldId="353"/>
            <ac:picMk id="11" creationId="{7A59F8C9-F3DA-CE12-88D2-ACE3B6BC964F}"/>
          </ac:picMkLst>
        </pc:picChg>
      </pc:sldChg>
      <pc:sldChg chg="addSp delSp modSp add mod ord">
        <pc:chgData name="Abdelfattah Nabil" userId="77a49ace32e08614" providerId="LiveId" clId="{320251FB-08C1-4F88-9B28-F3221927976B}" dt="2023-02-11T16:01:25.407" v="456" actId="478"/>
        <pc:sldMkLst>
          <pc:docMk/>
          <pc:sldMk cId="3453438036" sldId="354"/>
        </pc:sldMkLst>
        <pc:spChg chg="mod">
          <ac:chgData name="Abdelfattah Nabil" userId="77a49ace32e08614" providerId="LiveId" clId="{320251FB-08C1-4F88-9B28-F3221927976B}" dt="2023-02-10T00:13:48.588" v="373" actId="20577"/>
          <ac:spMkLst>
            <pc:docMk/>
            <pc:sldMk cId="3453438036" sldId="354"/>
            <ac:spMk id="7" creationId="{00000000-0000-0000-0000-000000000000}"/>
          </ac:spMkLst>
        </pc:spChg>
        <pc:spChg chg="del">
          <ac:chgData name="Abdelfattah Nabil" userId="77a49ace32e08614" providerId="LiveId" clId="{320251FB-08C1-4F88-9B28-F3221927976B}" dt="2023-02-10T00:26:18.999" v="439" actId="478"/>
          <ac:spMkLst>
            <pc:docMk/>
            <pc:sldMk cId="3453438036" sldId="354"/>
            <ac:spMk id="9" creationId="{54C055BD-742A-242A-7D6B-727EBD0F2D09}"/>
          </ac:spMkLst>
        </pc:spChg>
        <pc:spChg chg="del mod">
          <ac:chgData name="Abdelfattah Nabil" userId="77a49ace32e08614" providerId="LiveId" clId="{320251FB-08C1-4F88-9B28-F3221927976B}" dt="2023-02-11T16:01:25.407" v="456" actId="478"/>
          <ac:spMkLst>
            <pc:docMk/>
            <pc:sldMk cId="3453438036" sldId="354"/>
            <ac:spMk id="14" creationId="{34787522-874D-4435-99FA-891BDE445C43}"/>
          </ac:spMkLst>
        </pc:spChg>
        <pc:picChg chg="add del mod">
          <ac:chgData name="Abdelfattah Nabil" userId="77a49ace32e08614" providerId="LiveId" clId="{320251FB-08C1-4F88-9B28-F3221927976B}" dt="2023-02-10T00:13:29.901" v="347" actId="478"/>
          <ac:picMkLst>
            <pc:docMk/>
            <pc:sldMk cId="3453438036" sldId="354"/>
            <ac:picMk id="10" creationId="{630303D1-1D8C-BFD5-1987-D23C9B61DB47}"/>
          </ac:picMkLst>
        </pc:picChg>
        <pc:picChg chg="add del mod">
          <ac:chgData name="Abdelfattah Nabil" userId="77a49ace32e08614" providerId="LiveId" clId="{320251FB-08C1-4F88-9B28-F3221927976B}" dt="2023-02-10T00:25:14.619" v="428" actId="478"/>
          <ac:picMkLst>
            <pc:docMk/>
            <pc:sldMk cId="3453438036" sldId="354"/>
            <ac:picMk id="12" creationId="{A0101967-3B52-6FDE-22D9-452797F15437}"/>
          </ac:picMkLst>
        </pc:picChg>
        <pc:picChg chg="add mod">
          <ac:chgData name="Abdelfattah Nabil" userId="77a49ace32e08614" providerId="LiveId" clId="{320251FB-08C1-4F88-9B28-F3221927976B}" dt="2023-02-10T00:25:39.452" v="433" actId="1076"/>
          <ac:picMkLst>
            <pc:docMk/>
            <pc:sldMk cId="3453438036" sldId="354"/>
            <ac:picMk id="15" creationId="{A0C9D131-4BB4-A69C-1EEE-8789126E232A}"/>
          </ac:picMkLst>
        </pc:picChg>
        <pc:picChg chg="add mod">
          <ac:chgData name="Abdelfattah Nabil" userId="77a49ace32e08614" providerId="LiveId" clId="{320251FB-08C1-4F88-9B28-F3221927976B}" dt="2023-02-10T00:25:57.556" v="437" actId="1076"/>
          <ac:picMkLst>
            <pc:docMk/>
            <pc:sldMk cId="3453438036" sldId="354"/>
            <ac:picMk id="17" creationId="{BFF6C925-8ADF-6552-01BD-4E63C930D8F1}"/>
          </ac:picMkLst>
        </pc:picChg>
        <pc:picChg chg="add del mod">
          <ac:chgData name="Abdelfattah Nabil" userId="77a49ace32e08614" providerId="LiveId" clId="{320251FB-08C1-4F88-9B28-F3221927976B}" dt="2023-02-10T00:25:35.317" v="432" actId="478"/>
          <ac:picMkLst>
            <pc:docMk/>
            <pc:sldMk cId="3453438036" sldId="354"/>
            <ac:picMk id="19" creationId="{4AA30F47-F9A4-E840-7D9E-C5295E8A9490}"/>
          </ac:picMkLst>
        </pc:picChg>
        <pc:picChg chg="add mod">
          <ac:chgData name="Abdelfattah Nabil" userId="77a49ace32e08614" providerId="LiveId" clId="{320251FB-08C1-4F88-9B28-F3221927976B}" dt="2023-02-10T00:25:46.704" v="435" actId="14100"/>
          <ac:picMkLst>
            <pc:docMk/>
            <pc:sldMk cId="3453438036" sldId="354"/>
            <ac:picMk id="21" creationId="{5C75CAF6-2369-B876-9E40-190D7FA1C4CC}"/>
          </ac:picMkLst>
        </pc:picChg>
      </pc:sldChg>
      <pc:sldChg chg="modSp add mod">
        <pc:chgData name="Abdelfattah Nabil" userId="77a49ace32e08614" providerId="LiveId" clId="{320251FB-08C1-4F88-9B28-F3221927976B}" dt="2023-02-09T23:58:36.601" v="346"/>
        <pc:sldMkLst>
          <pc:docMk/>
          <pc:sldMk cId="3892774986" sldId="355"/>
        </pc:sldMkLst>
        <pc:spChg chg="mod">
          <ac:chgData name="Abdelfattah Nabil" userId="77a49ace32e08614" providerId="LiveId" clId="{320251FB-08C1-4F88-9B28-F3221927976B}" dt="2023-02-09T23:58:36.601" v="346"/>
          <ac:spMkLst>
            <pc:docMk/>
            <pc:sldMk cId="3892774986" sldId="355"/>
            <ac:spMk id="7" creationId="{00000000-0000-0000-0000-000000000000}"/>
          </ac:spMkLst>
        </pc:spChg>
      </pc:sldChg>
      <pc:sldChg chg="addSp delSp modSp add mod">
        <pc:chgData name="Abdelfattah Nabil" userId="77a49ace32e08614" providerId="LiveId" clId="{320251FB-08C1-4F88-9B28-F3221927976B}" dt="2023-02-10T00:20:52.088" v="397" actId="1076"/>
        <pc:sldMkLst>
          <pc:docMk/>
          <pc:sldMk cId="2993750509" sldId="356"/>
        </pc:sldMkLst>
        <pc:spChg chg="mod">
          <ac:chgData name="Abdelfattah Nabil" userId="77a49ace32e08614" providerId="LiveId" clId="{320251FB-08C1-4F88-9B28-F3221927976B}" dt="2023-02-10T00:20:25.307" v="394" actId="20577"/>
          <ac:spMkLst>
            <pc:docMk/>
            <pc:sldMk cId="2993750509" sldId="356"/>
            <ac:spMk id="7" creationId="{00000000-0000-0000-0000-000000000000}"/>
          </ac:spMkLst>
        </pc:spChg>
        <pc:spChg chg="del">
          <ac:chgData name="Abdelfattah Nabil" userId="77a49ace32e08614" providerId="LiveId" clId="{320251FB-08C1-4F88-9B28-F3221927976B}" dt="2023-02-10T00:19:48.880" v="378" actId="478"/>
          <ac:spMkLst>
            <pc:docMk/>
            <pc:sldMk cId="2993750509" sldId="356"/>
            <ac:spMk id="36" creationId="{1D457F60-4455-BA39-F926-C4F8F5944A1C}"/>
          </ac:spMkLst>
        </pc:spChg>
        <pc:spChg chg="del mod">
          <ac:chgData name="Abdelfattah Nabil" userId="77a49ace32e08614" providerId="LiveId" clId="{320251FB-08C1-4F88-9B28-F3221927976B}" dt="2023-02-10T00:19:50.570" v="380" actId="478"/>
          <ac:spMkLst>
            <pc:docMk/>
            <pc:sldMk cId="2993750509" sldId="356"/>
            <ac:spMk id="44" creationId="{067806FC-96F5-F108-A104-3E4B7729C179}"/>
          </ac:spMkLst>
        </pc:spChg>
        <pc:spChg chg="del">
          <ac:chgData name="Abdelfattah Nabil" userId="77a49ace32e08614" providerId="LiveId" clId="{320251FB-08C1-4F88-9B28-F3221927976B}" dt="2023-02-10T00:19:49.826" v="379" actId="478"/>
          <ac:spMkLst>
            <pc:docMk/>
            <pc:sldMk cId="2993750509" sldId="356"/>
            <ac:spMk id="46" creationId="{C4336FFE-B12A-26F0-18E4-15ECF86D881B}"/>
          </ac:spMkLst>
        </pc:spChg>
        <pc:grpChg chg="del">
          <ac:chgData name="Abdelfattah Nabil" userId="77a49ace32e08614" providerId="LiveId" clId="{320251FB-08C1-4F88-9B28-F3221927976B}" dt="2023-02-10T00:19:51.261" v="381" actId="478"/>
          <ac:grpSpMkLst>
            <pc:docMk/>
            <pc:sldMk cId="2993750509" sldId="356"/>
            <ac:grpSpMk id="19" creationId="{C6B3E6BB-6EF0-7947-E6D9-C41C3578F4D7}"/>
          </ac:grpSpMkLst>
        </pc:grpChg>
        <pc:grpChg chg="del">
          <ac:chgData name="Abdelfattah Nabil" userId="77a49ace32e08614" providerId="LiveId" clId="{320251FB-08C1-4F88-9B28-F3221927976B}" dt="2023-02-10T00:19:53.321" v="383" actId="478"/>
          <ac:grpSpMkLst>
            <pc:docMk/>
            <pc:sldMk cId="2993750509" sldId="356"/>
            <ac:grpSpMk id="23" creationId="{20E279F8-BF84-FE70-1F0F-F2E1A0C6DBAE}"/>
          </ac:grpSpMkLst>
        </pc:grpChg>
        <pc:grpChg chg="del">
          <ac:chgData name="Abdelfattah Nabil" userId="77a49ace32e08614" providerId="LiveId" clId="{320251FB-08C1-4F88-9B28-F3221927976B}" dt="2023-02-10T00:19:52.126" v="382" actId="478"/>
          <ac:grpSpMkLst>
            <pc:docMk/>
            <pc:sldMk cId="2993750509" sldId="356"/>
            <ac:grpSpMk id="27" creationId="{2FD17ACE-AA47-B332-5673-98CEEB482829}"/>
          </ac:grpSpMkLst>
        </pc:grpChg>
        <pc:picChg chg="add del mod">
          <ac:chgData name="Abdelfattah Nabil" userId="77a49ace32e08614" providerId="LiveId" clId="{320251FB-08C1-4F88-9B28-F3221927976B}" dt="2023-02-10T00:20:09.891" v="386" actId="478"/>
          <ac:picMkLst>
            <pc:docMk/>
            <pc:sldMk cId="2993750509" sldId="356"/>
            <ac:picMk id="9" creationId="{EB7F1742-366F-F8C1-88B9-61AF6252A54F}"/>
          </ac:picMkLst>
        </pc:picChg>
        <pc:picChg chg="del">
          <ac:chgData name="Abdelfattah Nabil" userId="77a49ace32e08614" providerId="LiveId" clId="{320251FB-08C1-4F88-9B28-F3221927976B}" dt="2023-02-10T00:19:41.973" v="376" actId="478"/>
          <ac:picMkLst>
            <pc:docMk/>
            <pc:sldMk cId="2993750509" sldId="356"/>
            <ac:picMk id="10" creationId="{5AC9E7EF-C620-7FBF-9682-9811ED6082D9}"/>
          </ac:picMkLst>
        </pc:picChg>
        <pc:picChg chg="add mod">
          <ac:chgData name="Abdelfattah Nabil" userId="77a49ace32e08614" providerId="LiveId" clId="{320251FB-08C1-4F88-9B28-F3221927976B}" dt="2023-02-10T00:20:52.088" v="397" actId="1076"/>
          <ac:picMkLst>
            <pc:docMk/>
            <pc:sldMk cId="2993750509" sldId="356"/>
            <ac:picMk id="12" creationId="{AC320FDD-068D-E895-A067-FB6FB8C4CF92}"/>
          </ac:picMkLst>
        </pc:picChg>
      </pc:sldChg>
      <pc:sldChg chg="add">
        <pc:chgData name="Abdelfattah Nabil" userId="77a49ace32e08614" providerId="LiveId" clId="{320251FB-08C1-4F88-9B28-F3221927976B}" dt="2023-02-11T15:29:37.381" v="440" actId="2890"/>
        <pc:sldMkLst>
          <pc:docMk/>
          <pc:sldMk cId="458857617" sldId="357"/>
        </pc:sldMkLst>
      </pc:sldChg>
      <pc:sldChg chg="addSp modSp add mod">
        <pc:chgData name="Abdelfattah Nabil" userId="77a49ace32e08614" providerId="LiveId" clId="{320251FB-08C1-4F88-9B28-F3221927976B}" dt="2023-02-11T22:20:46.587" v="1226"/>
        <pc:sldMkLst>
          <pc:docMk/>
          <pc:sldMk cId="1943670954" sldId="358"/>
        </pc:sldMkLst>
        <pc:spChg chg="mod">
          <ac:chgData name="Abdelfattah Nabil" userId="77a49ace32e08614" providerId="LiveId" clId="{320251FB-08C1-4F88-9B28-F3221927976B}" dt="2023-02-11T21:59:30.218" v="1067" actId="20577"/>
          <ac:spMkLst>
            <pc:docMk/>
            <pc:sldMk cId="1943670954" sldId="358"/>
            <ac:spMk id="7" creationId="{00000000-0000-0000-0000-000000000000}"/>
          </ac:spMkLst>
        </pc:spChg>
        <pc:spChg chg="mod">
          <ac:chgData name="Abdelfattah Nabil" userId="77a49ace32e08614" providerId="LiveId" clId="{320251FB-08C1-4F88-9B28-F3221927976B}" dt="2023-02-11T22:20:46.587" v="1226"/>
          <ac:spMkLst>
            <pc:docMk/>
            <pc:sldMk cId="1943670954" sldId="358"/>
            <ac:spMk id="8" creationId="{00000000-0000-0000-0000-000000000000}"/>
          </ac:spMkLst>
        </pc:spChg>
        <pc:spChg chg="mod">
          <ac:chgData name="Abdelfattah Nabil" userId="77a49ace32e08614" providerId="LiveId" clId="{320251FB-08C1-4F88-9B28-F3221927976B}" dt="2023-02-11T22:14:03.695" v="1081" actId="20577"/>
          <ac:spMkLst>
            <pc:docMk/>
            <pc:sldMk cId="1943670954" sldId="358"/>
            <ac:spMk id="9" creationId="{00000000-0000-0000-0000-000000000000}"/>
          </ac:spMkLst>
        </pc:spChg>
        <pc:picChg chg="add mod">
          <ac:chgData name="Abdelfattah Nabil" userId="77a49ace32e08614" providerId="LiveId" clId="{320251FB-08C1-4F88-9B28-F3221927976B}" dt="2023-02-11T22:13:58.859" v="1072" actId="1076"/>
          <ac:picMkLst>
            <pc:docMk/>
            <pc:sldMk cId="1943670954" sldId="358"/>
            <ac:picMk id="11" creationId="{8FED1A6B-CDC6-9DBE-3509-D6D91462617F}"/>
          </ac:picMkLst>
        </pc:picChg>
      </pc:sldChg>
      <pc:sldChg chg="addSp delSp modSp add mod">
        <pc:chgData name="Abdelfattah Nabil" userId="77a49ace32e08614" providerId="LiveId" clId="{320251FB-08C1-4F88-9B28-F3221927976B}" dt="2023-02-11T22:20:17.184" v="1218"/>
        <pc:sldMkLst>
          <pc:docMk/>
          <pc:sldMk cId="3819791015" sldId="359"/>
        </pc:sldMkLst>
        <pc:spChg chg="mod">
          <ac:chgData name="Abdelfattah Nabil" userId="77a49ace32e08614" providerId="LiveId" clId="{320251FB-08C1-4F88-9B28-F3221927976B}" dt="2023-02-11T21:46:57.289" v="920" actId="20577"/>
          <ac:spMkLst>
            <pc:docMk/>
            <pc:sldMk cId="3819791015" sldId="359"/>
            <ac:spMk id="7" creationId="{00000000-0000-0000-0000-000000000000}"/>
          </ac:spMkLst>
        </pc:spChg>
        <pc:spChg chg="mod">
          <ac:chgData name="Abdelfattah Nabil" userId="77a49ace32e08614" providerId="LiveId" clId="{320251FB-08C1-4F88-9B28-F3221927976B}" dt="2023-02-11T22:20:17.184" v="1218"/>
          <ac:spMkLst>
            <pc:docMk/>
            <pc:sldMk cId="3819791015" sldId="359"/>
            <ac:spMk id="8" creationId="{00000000-0000-0000-0000-000000000000}"/>
          </ac:spMkLst>
        </pc:spChg>
        <pc:spChg chg="del mod">
          <ac:chgData name="Abdelfattah Nabil" userId="77a49ace32e08614" providerId="LiveId" clId="{320251FB-08C1-4F88-9B28-F3221927976B}" dt="2023-02-11T21:48:53.082" v="939" actId="478"/>
          <ac:spMkLst>
            <pc:docMk/>
            <pc:sldMk cId="3819791015" sldId="359"/>
            <ac:spMk id="9" creationId="{00000000-0000-0000-0000-000000000000}"/>
          </ac:spMkLst>
        </pc:spChg>
        <pc:picChg chg="mod">
          <ac:chgData name="Abdelfattah Nabil" userId="77a49ace32e08614" providerId="LiveId" clId="{320251FB-08C1-4F88-9B28-F3221927976B}" dt="2023-02-11T21:47:02.576" v="921" actId="1076"/>
          <ac:picMkLst>
            <pc:docMk/>
            <pc:sldMk cId="3819791015" sldId="359"/>
            <ac:picMk id="6" creationId="{00000000-0000-0000-0000-000000000000}"/>
          </ac:picMkLst>
        </pc:picChg>
        <pc:picChg chg="add mod">
          <ac:chgData name="Abdelfattah Nabil" userId="77a49ace32e08614" providerId="LiveId" clId="{320251FB-08C1-4F88-9B28-F3221927976B}" dt="2023-02-11T21:48:46.408" v="937" actId="1076"/>
          <ac:picMkLst>
            <pc:docMk/>
            <pc:sldMk cId="3819791015" sldId="359"/>
            <ac:picMk id="11" creationId="{B4840BAC-1424-25DE-FD97-9F39F2E885D1}"/>
          </ac:picMkLst>
        </pc:picChg>
      </pc:sldChg>
      <pc:sldChg chg="modSp add mod">
        <pc:chgData name="Abdelfattah Nabil" userId="77a49ace32e08614" providerId="LiveId" clId="{320251FB-08C1-4F88-9B28-F3221927976B}" dt="2023-02-11T22:20:13.661" v="1217"/>
        <pc:sldMkLst>
          <pc:docMk/>
          <pc:sldMk cId="2290212427" sldId="360"/>
        </pc:sldMkLst>
        <pc:spChg chg="mod">
          <ac:chgData name="Abdelfattah Nabil" userId="77a49ace32e08614" providerId="LiveId" clId="{320251FB-08C1-4F88-9B28-F3221927976B}" dt="2023-02-11T21:43:36.383" v="827" actId="20577"/>
          <ac:spMkLst>
            <pc:docMk/>
            <pc:sldMk cId="2290212427" sldId="360"/>
            <ac:spMk id="7" creationId="{00000000-0000-0000-0000-000000000000}"/>
          </ac:spMkLst>
        </pc:spChg>
        <pc:spChg chg="mod">
          <ac:chgData name="Abdelfattah Nabil" userId="77a49ace32e08614" providerId="LiveId" clId="{320251FB-08C1-4F88-9B28-F3221927976B}" dt="2023-02-11T22:20:13.661" v="1217"/>
          <ac:spMkLst>
            <pc:docMk/>
            <pc:sldMk cId="2290212427" sldId="360"/>
            <ac:spMk id="8" creationId="{00000000-0000-0000-0000-000000000000}"/>
          </ac:spMkLst>
        </pc:spChg>
        <pc:spChg chg="mod">
          <ac:chgData name="Abdelfattah Nabil" userId="77a49ace32e08614" providerId="LiveId" clId="{320251FB-08C1-4F88-9B28-F3221927976B}" dt="2023-02-11T21:45:12.309" v="909" actId="1076"/>
          <ac:spMkLst>
            <pc:docMk/>
            <pc:sldMk cId="2290212427" sldId="360"/>
            <ac:spMk id="9" creationId="{00000000-0000-0000-0000-000000000000}"/>
          </ac:spMkLst>
        </pc:spChg>
      </pc:sldChg>
      <pc:sldChg chg="addSp modSp add mod">
        <pc:chgData name="Abdelfattah Nabil" userId="77a49ace32e08614" providerId="LiveId" clId="{320251FB-08C1-4F88-9B28-F3221927976B}" dt="2023-02-11T22:19:58.996" v="1213"/>
        <pc:sldMkLst>
          <pc:docMk/>
          <pc:sldMk cId="2963559803" sldId="361"/>
        </pc:sldMkLst>
        <pc:spChg chg="mod">
          <ac:chgData name="Abdelfattah Nabil" userId="77a49ace32e08614" providerId="LiveId" clId="{320251FB-08C1-4F88-9B28-F3221927976B}" dt="2023-02-11T21:34:02.700" v="681" actId="20577"/>
          <ac:spMkLst>
            <pc:docMk/>
            <pc:sldMk cId="2963559803" sldId="361"/>
            <ac:spMk id="7" creationId="{00000000-0000-0000-0000-000000000000}"/>
          </ac:spMkLst>
        </pc:spChg>
        <pc:spChg chg="mod">
          <ac:chgData name="Abdelfattah Nabil" userId="77a49ace32e08614" providerId="LiveId" clId="{320251FB-08C1-4F88-9B28-F3221927976B}" dt="2023-02-11T22:19:58.996" v="1213"/>
          <ac:spMkLst>
            <pc:docMk/>
            <pc:sldMk cId="2963559803" sldId="361"/>
            <ac:spMk id="8" creationId="{00000000-0000-0000-0000-000000000000}"/>
          </ac:spMkLst>
        </pc:spChg>
        <pc:spChg chg="mod">
          <ac:chgData name="Abdelfattah Nabil" userId="77a49ace32e08614" providerId="LiveId" clId="{320251FB-08C1-4F88-9B28-F3221927976B}" dt="2023-02-11T21:35:16.082" v="723" actId="1076"/>
          <ac:spMkLst>
            <pc:docMk/>
            <pc:sldMk cId="2963559803" sldId="361"/>
            <ac:spMk id="9" creationId="{00000000-0000-0000-0000-000000000000}"/>
          </ac:spMkLst>
        </pc:spChg>
        <pc:picChg chg="add mod">
          <ac:chgData name="Abdelfattah Nabil" userId="77a49ace32e08614" providerId="LiveId" clId="{320251FB-08C1-4F88-9B28-F3221927976B}" dt="2023-02-11T21:35:13.086" v="722" actId="1076"/>
          <ac:picMkLst>
            <pc:docMk/>
            <pc:sldMk cId="2963559803" sldId="361"/>
            <ac:picMk id="11" creationId="{73923ED9-CB7B-E547-8F2F-1C1440646E62}"/>
          </ac:picMkLst>
        </pc:picChg>
      </pc:sldChg>
      <pc:sldChg chg="addSp modSp add mod">
        <pc:chgData name="Abdelfattah Nabil" userId="77a49ace32e08614" providerId="LiveId" clId="{320251FB-08C1-4F88-9B28-F3221927976B}" dt="2023-02-11T22:19:36.616" v="1207"/>
        <pc:sldMkLst>
          <pc:docMk/>
          <pc:sldMk cId="1568950772" sldId="362"/>
        </pc:sldMkLst>
        <pc:spChg chg="mod">
          <ac:chgData name="Abdelfattah Nabil" userId="77a49ace32e08614" providerId="LiveId" clId="{320251FB-08C1-4F88-9B28-F3221927976B}" dt="2023-02-11T21:28:07.428" v="626" actId="20577"/>
          <ac:spMkLst>
            <pc:docMk/>
            <pc:sldMk cId="1568950772" sldId="362"/>
            <ac:spMk id="7" creationId="{00000000-0000-0000-0000-000000000000}"/>
          </ac:spMkLst>
        </pc:spChg>
        <pc:spChg chg="mod">
          <ac:chgData name="Abdelfattah Nabil" userId="77a49ace32e08614" providerId="LiveId" clId="{320251FB-08C1-4F88-9B28-F3221927976B}" dt="2023-02-11T22:19:36.616" v="1207"/>
          <ac:spMkLst>
            <pc:docMk/>
            <pc:sldMk cId="1568950772" sldId="362"/>
            <ac:spMk id="8" creationId="{00000000-0000-0000-0000-000000000000}"/>
          </ac:spMkLst>
        </pc:spChg>
        <pc:spChg chg="mod">
          <ac:chgData name="Abdelfattah Nabil" userId="77a49ace32e08614" providerId="LiveId" clId="{320251FB-08C1-4F88-9B28-F3221927976B}" dt="2023-02-11T21:16:58.507" v="565" actId="1076"/>
          <ac:spMkLst>
            <pc:docMk/>
            <pc:sldMk cId="1568950772" sldId="362"/>
            <ac:spMk id="9" creationId="{00000000-0000-0000-0000-000000000000}"/>
          </ac:spMkLst>
        </pc:spChg>
        <pc:picChg chg="add mod">
          <ac:chgData name="Abdelfattah Nabil" userId="77a49ace32e08614" providerId="LiveId" clId="{320251FB-08C1-4F88-9B28-F3221927976B}" dt="2023-02-11T21:17:18.899" v="569" actId="1076"/>
          <ac:picMkLst>
            <pc:docMk/>
            <pc:sldMk cId="1568950772" sldId="362"/>
            <ac:picMk id="11" creationId="{A3F49952-6E38-D5C3-308C-54C509D66E55}"/>
          </ac:picMkLst>
        </pc:picChg>
      </pc:sldChg>
      <pc:sldChg chg="addSp delSp modSp add mod">
        <pc:chgData name="Abdelfattah Nabil" userId="77a49ace32e08614" providerId="LiveId" clId="{320251FB-08C1-4F88-9B28-F3221927976B}" dt="2023-02-11T22:19:40.541" v="1208"/>
        <pc:sldMkLst>
          <pc:docMk/>
          <pc:sldMk cId="4267678047" sldId="363"/>
        </pc:sldMkLst>
        <pc:spChg chg="mod">
          <ac:chgData name="Abdelfattah Nabil" userId="77a49ace32e08614" providerId="LiveId" clId="{320251FB-08C1-4F88-9B28-F3221927976B}" dt="2023-02-11T21:28:15.365" v="627"/>
          <ac:spMkLst>
            <pc:docMk/>
            <pc:sldMk cId="4267678047" sldId="363"/>
            <ac:spMk id="7" creationId="{00000000-0000-0000-0000-000000000000}"/>
          </ac:spMkLst>
        </pc:spChg>
        <pc:spChg chg="mod">
          <ac:chgData name="Abdelfattah Nabil" userId="77a49ace32e08614" providerId="LiveId" clId="{320251FB-08C1-4F88-9B28-F3221927976B}" dt="2023-02-11T22:19:40.541" v="1208"/>
          <ac:spMkLst>
            <pc:docMk/>
            <pc:sldMk cId="4267678047" sldId="363"/>
            <ac:spMk id="8" creationId="{00000000-0000-0000-0000-000000000000}"/>
          </ac:spMkLst>
        </pc:spChg>
        <pc:picChg chg="del">
          <ac:chgData name="Abdelfattah Nabil" userId="77a49ace32e08614" providerId="LiveId" clId="{320251FB-08C1-4F88-9B28-F3221927976B}" dt="2023-02-11T21:17:35.287" v="571" actId="478"/>
          <ac:picMkLst>
            <pc:docMk/>
            <pc:sldMk cId="4267678047" sldId="363"/>
            <ac:picMk id="11" creationId="{A3F49952-6E38-D5C3-308C-54C509D66E55}"/>
          </ac:picMkLst>
        </pc:picChg>
        <pc:picChg chg="add mod">
          <ac:chgData name="Abdelfattah Nabil" userId="77a49ace32e08614" providerId="LiveId" clId="{320251FB-08C1-4F88-9B28-F3221927976B}" dt="2023-02-11T21:17:53.163" v="575" actId="1076"/>
          <ac:picMkLst>
            <pc:docMk/>
            <pc:sldMk cId="4267678047" sldId="363"/>
            <ac:picMk id="12" creationId="{317957DC-FB15-7765-AACD-8186F14886E6}"/>
          </ac:picMkLst>
        </pc:picChg>
      </pc:sldChg>
      <pc:sldChg chg="addSp delSp modSp add mod">
        <pc:chgData name="Abdelfattah Nabil" userId="77a49ace32e08614" providerId="LiveId" clId="{320251FB-08C1-4F88-9B28-F3221927976B}" dt="2023-02-11T22:19:43.966" v="1209"/>
        <pc:sldMkLst>
          <pc:docMk/>
          <pc:sldMk cId="3133423767" sldId="364"/>
        </pc:sldMkLst>
        <pc:spChg chg="mod">
          <ac:chgData name="Abdelfattah Nabil" userId="77a49ace32e08614" providerId="LiveId" clId="{320251FB-08C1-4F88-9B28-F3221927976B}" dt="2023-02-11T21:28:18.652" v="628"/>
          <ac:spMkLst>
            <pc:docMk/>
            <pc:sldMk cId="3133423767" sldId="364"/>
            <ac:spMk id="7" creationId="{00000000-0000-0000-0000-000000000000}"/>
          </ac:spMkLst>
        </pc:spChg>
        <pc:spChg chg="mod">
          <ac:chgData name="Abdelfattah Nabil" userId="77a49ace32e08614" providerId="LiveId" clId="{320251FB-08C1-4F88-9B28-F3221927976B}" dt="2023-02-11T22:19:43.966" v="1209"/>
          <ac:spMkLst>
            <pc:docMk/>
            <pc:sldMk cId="3133423767" sldId="364"/>
            <ac:spMk id="8" creationId="{00000000-0000-0000-0000-000000000000}"/>
          </ac:spMkLst>
        </pc:spChg>
        <pc:spChg chg="mod">
          <ac:chgData name="Abdelfattah Nabil" userId="77a49ace32e08614" providerId="LiveId" clId="{320251FB-08C1-4F88-9B28-F3221927976B}" dt="2023-02-11T21:18:20.858" v="590" actId="20577"/>
          <ac:spMkLst>
            <pc:docMk/>
            <pc:sldMk cId="3133423767" sldId="364"/>
            <ac:spMk id="9" creationId="{00000000-0000-0000-0000-000000000000}"/>
          </ac:spMkLst>
        </pc:spChg>
        <pc:picChg chg="add mod">
          <ac:chgData name="Abdelfattah Nabil" userId="77a49ace32e08614" providerId="LiveId" clId="{320251FB-08C1-4F88-9B28-F3221927976B}" dt="2023-02-11T21:18:41.919" v="595" actId="1076"/>
          <ac:picMkLst>
            <pc:docMk/>
            <pc:sldMk cId="3133423767" sldId="364"/>
            <ac:picMk id="11" creationId="{CB52E0A8-3D20-A9D8-C146-62D73F13697F}"/>
          </ac:picMkLst>
        </pc:picChg>
        <pc:picChg chg="del">
          <ac:chgData name="Abdelfattah Nabil" userId="77a49ace32e08614" providerId="LiveId" clId="{320251FB-08C1-4F88-9B28-F3221927976B}" dt="2023-02-11T21:18:24.347" v="591" actId="478"/>
          <ac:picMkLst>
            <pc:docMk/>
            <pc:sldMk cId="3133423767" sldId="364"/>
            <ac:picMk id="12" creationId="{317957DC-FB15-7765-AACD-8186F14886E6}"/>
          </ac:picMkLst>
        </pc:picChg>
      </pc:sldChg>
      <pc:sldChg chg="addSp delSp modSp add mod">
        <pc:chgData name="Abdelfattah Nabil" userId="77a49ace32e08614" providerId="LiveId" clId="{320251FB-08C1-4F88-9B28-F3221927976B}" dt="2023-02-11T22:19:50.798" v="1211"/>
        <pc:sldMkLst>
          <pc:docMk/>
          <pc:sldMk cId="1276300557" sldId="365"/>
        </pc:sldMkLst>
        <pc:spChg chg="mod">
          <ac:chgData name="Abdelfattah Nabil" userId="77a49ace32e08614" providerId="LiveId" clId="{320251FB-08C1-4F88-9B28-F3221927976B}" dt="2023-02-11T21:28:27.992" v="630"/>
          <ac:spMkLst>
            <pc:docMk/>
            <pc:sldMk cId="1276300557" sldId="365"/>
            <ac:spMk id="7" creationId="{00000000-0000-0000-0000-000000000000}"/>
          </ac:spMkLst>
        </pc:spChg>
        <pc:spChg chg="mod">
          <ac:chgData name="Abdelfattah Nabil" userId="77a49ace32e08614" providerId="LiveId" clId="{320251FB-08C1-4F88-9B28-F3221927976B}" dt="2023-02-11T22:19:50.798" v="1211"/>
          <ac:spMkLst>
            <pc:docMk/>
            <pc:sldMk cId="1276300557" sldId="365"/>
            <ac:spMk id="8" creationId="{00000000-0000-0000-0000-000000000000}"/>
          </ac:spMkLst>
        </pc:spChg>
        <pc:picChg chg="del">
          <ac:chgData name="Abdelfattah Nabil" userId="77a49ace32e08614" providerId="LiveId" clId="{320251FB-08C1-4F88-9B28-F3221927976B}" dt="2023-02-11T21:19:25.356" v="604" actId="478"/>
          <ac:picMkLst>
            <pc:docMk/>
            <pc:sldMk cId="1276300557" sldId="365"/>
            <ac:picMk id="11" creationId="{CB52E0A8-3D20-A9D8-C146-62D73F13697F}"/>
          </ac:picMkLst>
        </pc:picChg>
        <pc:picChg chg="add mod">
          <ac:chgData name="Abdelfattah Nabil" userId="77a49ace32e08614" providerId="LiveId" clId="{320251FB-08C1-4F88-9B28-F3221927976B}" dt="2023-02-11T21:19:39.627" v="608" actId="1076"/>
          <ac:picMkLst>
            <pc:docMk/>
            <pc:sldMk cId="1276300557" sldId="365"/>
            <ac:picMk id="12" creationId="{3082F8D5-1B1A-F286-B0E4-9B54C16EF3D2}"/>
          </ac:picMkLst>
        </pc:picChg>
      </pc:sldChg>
      <pc:sldChg chg="addSp delSp modSp add mod">
        <pc:chgData name="Abdelfattah Nabil" userId="77a49ace32e08614" providerId="LiveId" clId="{320251FB-08C1-4F88-9B28-F3221927976B}" dt="2023-02-11T22:19:47.179" v="1210"/>
        <pc:sldMkLst>
          <pc:docMk/>
          <pc:sldMk cId="4003118809" sldId="366"/>
        </pc:sldMkLst>
        <pc:spChg chg="mod">
          <ac:chgData name="Abdelfattah Nabil" userId="77a49ace32e08614" providerId="LiveId" clId="{320251FB-08C1-4F88-9B28-F3221927976B}" dt="2023-02-11T21:28:23.409" v="629"/>
          <ac:spMkLst>
            <pc:docMk/>
            <pc:sldMk cId="4003118809" sldId="366"/>
            <ac:spMk id="7" creationId="{00000000-0000-0000-0000-000000000000}"/>
          </ac:spMkLst>
        </pc:spChg>
        <pc:spChg chg="mod">
          <ac:chgData name="Abdelfattah Nabil" userId="77a49ace32e08614" providerId="LiveId" clId="{320251FB-08C1-4F88-9B28-F3221927976B}" dt="2023-02-11T22:19:47.179" v="1210"/>
          <ac:spMkLst>
            <pc:docMk/>
            <pc:sldMk cId="4003118809" sldId="366"/>
            <ac:spMk id="8" creationId="{00000000-0000-0000-0000-000000000000}"/>
          </ac:spMkLst>
        </pc:spChg>
        <pc:picChg chg="del">
          <ac:chgData name="Abdelfattah Nabil" userId="77a49ace32e08614" providerId="LiveId" clId="{320251FB-08C1-4F88-9B28-F3221927976B}" dt="2023-02-11T21:18:54.121" v="598" actId="478"/>
          <ac:picMkLst>
            <pc:docMk/>
            <pc:sldMk cId="4003118809" sldId="366"/>
            <ac:picMk id="11" creationId="{CB52E0A8-3D20-A9D8-C146-62D73F13697F}"/>
          </ac:picMkLst>
        </pc:picChg>
        <pc:picChg chg="add mod">
          <ac:chgData name="Abdelfattah Nabil" userId="77a49ace32e08614" providerId="LiveId" clId="{320251FB-08C1-4F88-9B28-F3221927976B}" dt="2023-02-11T21:19:19.374" v="603" actId="1076"/>
          <ac:picMkLst>
            <pc:docMk/>
            <pc:sldMk cId="4003118809" sldId="366"/>
            <ac:picMk id="12" creationId="{81284A97-275B-1C84-91FF-7A58F63FF869}"/>
          </ac:picMkLst>
        </pc:picChg>
      </pc:sldChg>
      <pc:sldChg chg="addSp delSp modSp add mod">
        <pc:chgData name="Abdelfattah Nabil" userId="77a49ace32e08614" providerId="LiveId" clId="{320251FB-08C1-4F88-9B28-F3221927976B}" dt="2023-02-11T22:19:54.170" v="1212"/>
        <pc:sldMkLst>
          <pc:docMk/>
          <pc:sldMk cId="1378340918" sldId="367"/>
        </pc:sldMkLst>
        <pc:spChg chg="mod">
          <ac:chgData name="Abdelfattah Nabil" userId="77a49ace32e08614" providerId="LiveId" clId="{320251FB-08C1-4F88-9B28-F3221927976B}" dt="2023-02-11T21:28:32.106" v="631"/>
          <ac:spMkLst>
            <pc:docMk/>
            <pc:sldMk cId="1378340918" sldId="367"/>
            <ac:spMk id="7" creationId="{00000000-0000-0000-0000-000000000000}"/>
          </ac:spMkLst>
        </pc:spChg>
        <pc:spChg chg="mod">
          <ac:chgData name="Abdelfattah Nabil" userId="77a49ace32e08614" providerId="LiveId" clId="{320251FB-08C1-4F88-9B28-F3221927976B}" dt="2023-02-11T22:19:54.170" v="1212"/>
          <ac:spMkLst>
            <pc:docMk/>
            <pc:sldMk cId="1378340918" sldId="367"/>
            <ac:spMk id="8" creationId="{00000000-0000-0000-0000-000000000000}"/>
          </ac:spMkLst>
        </pc:spChg>
        <pc:picChg chg="add mod">
          <ac:chgData name="Abdelfattah Nabil" userId="77a49ace32e08614" providerId="LiveId" clId="{320251FB-08C1-4F88-9B28-F3221927976B}" dt="2023-02-11T21:20:04.675" v="614" actId="1076"/>
          <ac:picMkLst>
            <pc:docMk/>
            <pc:sldMk cId="1378340918" sldId="367"/>
            <ac:picMk id="11" creationId="{D3374447-E7BB-D831-0C2F-FF07A2BDE658}"/>
          </ac:picMkLst>
        </pc:picChg>
        <pc:picChg chg="del">
          <ac:chgData name="Abdelfattah Nabil" userId="77a49ace32e08614" providerId="LiveId" clId="{320251FB-08C1-4F88-9B28-F3221927976B}" dt="2023-02-11T21:19:45.036" v="610" actId="478"/>
          <ac:picMkLst>
            <pc:docMk/>
            <pc:sldMk cId="1378340918" sldId="367"/>
            <ac:picMk id="12" creationId="{3082F8D5-1B1A-F286-B0E4-9B54C16EF3D2}"/>
          </ac:picMkLst>
        </pc:picChg>
      </pc:sldChg>
      <pc:sldChg chg="addSp delSp modSp add mod">
        <pc:chgData name="Abdelfattah Nabil" userId="77a49ace32e08614" providerId="LiveId" clId="{320251FB-08C1-4F88-9B28-F3221927976B}" dt="2023-02-11T22:20:03.220" v="1214"/>
        <pc:sldMkLst>
          <pc:docMk/>
          <pc:sldMk cId="4264406762" sldId="368"/>
        </pc:sldMkLst>
        <pc:spChg chg="mod">
          <ac:chgData name="Abdelfattah Nabil" userId="77a49ace32e08614" providerId="LiveId" clId="{320251FB-08C1-4F88-9B28-F3221927976B}" dt="2023-02-11T22:20:03.220" v="1214"/>
          <ac:spMkLst>
            <pc:docMk/>
            <pc:sldMk cId="4264406762" sldId="368"/>
            <ac:spMk id="8" creationId="{00000000-0000-0000-0000-000000000000}"/>
          </ac:spMkLst>
        </pc:spChg>
        <pc:spChg chg="mod">
          <ac:chgData name="Abdelfattah Nabil" userId="77a49ace32e08614" providerId="LiveId" clId="{320251FB-08C1-4F88-9B28-F3221927976B}" dt="2023-02-11T21:35:45.294" v="755" actId="20577"/>
          <ac:spMkLst>
            <pc:docMk/>
            <pc:sldMk cId="4264406762" sldId="368"/>
            <ac:spMk id="9" creationId="{00000000-0000-0000-0000-000000000000}"/>
          </ac:spMkLst>
        </pc:spChg>
        <pc:picChg chg="del">
          <ac:chgData name="Abdelfattah Nabil" userId="77a49ace32e08614" providerId="LiveId" clId="{320251FB-08C1-4F88-9B28-F3221927976B}" dt="2023-02-11T21:35:21.836" v="725" actId="478"/>
          <ac:picMkLst>
            <pc:docMk/>
            <pc:sldMk cId="4264406762" sldId="368"/>
            <ac:picMk id="11" creationId="{73923ED9-CB7B-E547-8F2F-1C1440646E62}"/>
          </ac:picMkLst>
        </pc:picChg>
        <pc:picChg chg="add mod">
          <ac:chgData name="Abdelfattah Nabil" userId="77a49ace32e08614" providerId="LiveId" clId="{320251FB-08C1-4F88-9B28-F3221927976B}" dt="2023-02-11T21:35:53.410" v="757" actId="1076"/>
          <ac:picMkLst>
            <pc:docMk/>
            <pc:sldMk cId="4264406762" sldId="368"/>
            <ac:picMk id="12" creationId="{5C1482DE-AEE7-7ACA-F6AF-08290BFD65DE}"/>
          </ac:picMkLst>
        </pc:picChg>
      </pc:sldChg>
      <pc:sldChg chg="addSp delSp modSp add mod">
        <pc:chgData name="Abdelfattah Nabil" userId="77a49ace32e08614" providerId="LiveId" clId="{320251FB-08C1-4F88-9B28-F3221927976B}" dt="2023-02-11T22:20:06.287" v="1215"/>
        <pc:sldMkLst>
          <pc:docMk/>
          <pc:sldMk cId="2989224588" sldId="369"/>
        </pc:sldMkLst>
        <pc:spChg chg="mod">
          <ac:chgData name="Abdelfattah Nabil" userId="77a49ace32e08614" providerId="LiveId" clId="{320251FB-08C1-4F88-9B28-F3221927976B}" dt="2023-02-11T22:20:06.287" v="1215"/>
          <ac:spMkLst>
            <pc:docMk/>
            <pc:sldMk cId="2989224588" sldId="369"/>
            <ac:spMk id="8" creationId="{00000000-0000-0000-0000-000000000000}"/>
          </ac:spMkLst>
        </pc:spChg>
        <pc:picChg chg="add mod">
          <ac:chgData name="Abdelfattah Nabil" userId="77a49ace32e08614" providerId="LiveId" clId="{320251FB-08C1-4F88-9B28-F3221927976B}" dt="2023-02-11T21:36:21.922" v="764" actId="1076"/>
          <ac:picMkLst>
            <pc:docMk/>
            <pc:sldMk cId="2989224588" sldId="369"/>
            <ac:picMk id="11" creationId="{6CA5206C-EFE8-195D-3136-C3FE0F305102}"/>
          </ac:picMkLst>
        </pc:picChg>
        <pc:picChg chg="del">
          <ac:chgData name="Abdelfattah Nabil" userId="77a49ace32e08614" providerId="LiveId" clId="{320251FB-08C1-4F88-9B28-F3221927976B}" dt="2023-02-11T21:36:01.984" v="759" actId="478"/>
          <ac:picMkLst>
            <pc:docMk/>
            <pc:sldMk cId="2989224588" sldId="369"/>
            <ac:picMk id="12" creationId="{5C1482DE-AEE7-7ACA-F6AF-08290BFD65DE}"/>
          </ac:picMkLst>
        </pc:picChg>
      </pc:sldChg>
      <pc:sldChg chg="addSp delSp modSp add mod">
        <pc:chgData name="Abdelfattah Nabil" userId="77a49ace32e08614" providerId="LiveId" clId="{320251FB-08C1-4F88-9B28-F3221927976B}" dt="2023-02-11T22:20:09.409" v="1216"/>
        <pc:sldMkLst>
          <pc:docMk/>
          <pc:sldMk cId="3037170615" sldId="370"/>
        </pc:sldMkLst>
        <pc:spChg chg="mod">
          <ac:chgData name="Abdelfattah Nabil" userId="77a49ace32e08614" providerId="LiveId" clId="{320251FB-08C1-4F88-9B28-F3221927976B}" dt="2023-02-11T22:20:09.409" v="1216"/>
          <ac:spMkLst>
            <pc:docMk/>
            <pc:sldMk cId="3037170615" sldId="370"/>
            <ac:spMk id="8" creationId="{00000000-0000-0000-0000-000000000000}"/>
          </ac:spMkLst>
        </pc:spChg>
        <pc:picChg chg="del">
          <ac:chgData name="Abdelfattah Nabil" userId="77a49ace32e08614" providerId="LiveId" clId="{320251FB-08C1-4F88-9B28-F3221927976B}" dt="2023-02-11T21:36:26.684" v="766" actId="478"/>
          <ac:picMkLst>
            <pc:docMk/>
            <pc:sldMk cId="3037170615" sldId="370"/>
            <ac:picMk id="11" creationId="{6CA5206C-EFE8-195D-3136-C3FE0F305102}"/>
          </ac:picMkLst>
        </pc:picChg>
        <pc:picChg chg="add mod">
          <ac:chgData name="Abdelfattah Nabil" userId="77a49ace32e08614" providerId="LiveId" clId="{320251FB-08C1-4F88-9B28-F3221927976B}" dt="2023-02-11T21:36:45.758" v="772" actId="1076"/>
          <ac:picMkLst>
            <pc:docMk/>
            <pc:sldMk cId="3037170615" sldId="370"/>
            <ac:picMk id="12" creationId="{A35BBD29-0C64-A398-73DC-89F516153868}"/>
          </ac:picMkLst>
        </pc:picChg>
      </pc:sldChg>
      <pc:sldChg chg="addSp modSp add mod">
        <pc:chgData name="Abdelfattah Nabil" userId="77a49ace32e08614" providerId="LiveId" clId="{320251FB-08C1-4F88-9B28-F3221927976B}" dt="2023-02-11T22:20:37.693" v="1224"/>
        <pc:sldMkLst>
          <pc:docMk/>
          <pc:sldMk cId="4210148666" sldId="371"/>
        </pc:sldMkLst>
        <pc:spChg chg="mod">
          <ac:chgData name="Abdelfattah Nabil" userId="77a49ace32e08614" providerId="LiveId" clId="{320251FB-08C1-4F88-9B28-F3221927976B}" dt="2023-02-11T22:20:37.693" v="1224"/>
          <ac:spMkLst>
            <pc:docMk/>
            <pc:sldMk cId="4210148666" sldId="371"/>
            <ac:spMk id="8" creationId="{00000000-0000-0000-0000-000000000000}"/>
          </ac:spMkLst>
        </pc:spChg>
        <pc:spChg chg="add mod">
          <ac:chgData name="Abdelfattah Nabil" userId="77a49ace32e08614" providerId="LiveId" clId="{320251FB-08C1-4F88-9B28-F3221927976B}" dt="2023-02-11T21:51:08.305" v="954" actId="20577"/>
          <ac:spMkLst>
            <pc:docMk/>
            <pc:sldMk cId="4210148666" sldId="371"/>
            <ac:spMk id="9" creationId="{4C002BFE-1FCE-5C83-55D4-CBF785D925E7}"/>
          </ac:spMkLst>
        </pc:spChg>
        <pc:picChg chg="mod">
          <ac:chgData name="Abdelfattah Nabil" userId="77a49ace32e08614" providerId="LiveId" clId="{320251FB-08C1-4F88-9B28-F3221927976B}" dt="2023-02-11T21:49:05.504" v="943" actId="1076"/>
          <ac:picMkLst>
            <pc:docMk/>
            <pc:sldMk cId="4210148666" sldId="371"/>
            <ac:picMk id="11" creationId="{B4840BAC-1424-25DE-FD97-9F39F2E885D1}"/>
          </ac:picMkLst>
        </pc:picChg>
      </pc:sldChg>
      <pc:sldChg chg="modSp add mod">
        <pc:chgData name="Abdelfattah Nabil" userId="77a49ace32e08614" providerId="LiveId" clId="{320251FB-08C1-4F88-9B28-F3221927976B}" dt="2023-02-11T22:20:40.990" v="1225"/>
        <pc:sldMkLst>
          <pc:docMk/>
          <pc:sldMk cId="1915945442" sldId="372"/>
        </pc:sldMkLst>
        <pc:spChg chg="mod">
          <ac:chgData name="Abdelfattah Nabil" userId="77a49ace32e08614" providerId="LiveId" clId="{320251FB-08C1-4F88-9B28-F3221927976B}" dt="2023-02-11T22:20:40.990" v="1225"/>
          <ac:spMkLst>
            <pc:docMk/>
            <pc:sldMk cId="1915945442" sldId="372"/>
            <ac:spMk id="8" creationId="{00000000-0000-0000-0000-000000000000}"/>
          </ac:spMkLst>
        </pc:spChg>
        <pc:spChg chg="mod">
          <ac:chgData name="Abdelfattah Nabil" userId="77a49ace32e08614" providerId="LiveId" clId="{320251FB-08C1-4F88-9B28-F3221927976B}" dt="2023-02-11T21:51:41.102" v="973" actId="14100"/>
          <ac:spMkLst>
            <pc:docMk/>
            <pc:sldMk cId="1915945442" sldId="372"/>
            <ac:spMk id="9" creationId="{4C002BFE-1FCE-5C83-55D4-CBF785D925E7}"/>
          </ac:spMkLst>
        </pc:spChg>
      </pc:sldChg>
      <pc:sldChg chg="add del">
        <pc:chgData name="Abdelfattah Nabil" userId="77a49ace32e08614" providerId="LiveId" clId="{320251FB-08C1-4F88-9B28-F3221927976B}" dt="2023-02-11T21:58:17.748" v="1015" actId="47"/>
        <pc:sldMkLst>
          <pc:docMk/>
          <pc:sldMk cId="1871986810" sldId="373"/>
        </pc:sldMkLst>
      </pc:sldChg>
      <pc:sldChg chg="addSp delSp modSp add mod">
        <pc:chgData name="Abdelfattah Nabil" userId="77a49ace32e08614" providerId="LiveId" clId="{320251FB-08C1-4F88-9B28-F3221927976B}" dt="2023-02-11T22:20:23.948" v="1220"/>
        <pc:sldMkLst>
          <pc:docMk/>
          <pc:sldMk cId="1926929601" sldId="374"/>
        </pc:sldMkLst>
        <pc:spChg chg="mod">
          <ac:chgData name="Abdelfattah Nabil" userId="77a49ace32e08614" providerId="LiveId" clId="{320251FB-08C1-4F88-9B28-F3221927976B}" dt="2023-02-11T22:20:23.948" v="1220"/>
          <ac:spMkLst>
            <pc:docMk/>
            <pc:sldMk cId="1926929601" sldId="374"/>
            <ac:spMk id="8" creationId="{00000000-0000-0000-0000-000000000000}"/>
          </ac:spMkLst>
        </pc:spChg>
        <pc:spChg chg="add mod">
          <ac:chgData name="Abdelfattah Nabil" userId="77a49ace32e08614" providerId="LiveId" clId="{320251FB-08C1-4F88-9B28-F3221927976B}" dt="2023-02-11T21:56:46.460" v="995" actId="1076"/>
          <ac:spMkLst>
            <pc:docMk/>
            <pc:sldMk cId="1926929601" sldId="374"/>
            <ac:spMk id="12" creationId="{382EDCBC-6D79-7C26-9C3A-374147EE8D38}"/>
          </ac:spMkLst>
        </pc:spChg>
        <pc:picChg chg="add del mod">
          <ac:chgData name="Abdelfattah Nabil" userId="77a49ace32e08614" providerId="LiveId" clId="{320251FB-08C1-4F88-9B28-F3221927976B}" dt="2023-02-11T21:56:55.560" v="998" actId="478"/>
          <ac:picMkLst>
            <pc:docMk/>
            <pc:sldMk cId="1926929601" sldId="374"/>
            <ac:picMk id="10" creationId="{6446D7C2-6303-2ADF-84D2-E88820FDB5EA}"/>
          </ac:picMkLst>
        </pc:picChg>
        <pc:picChg chg="del mod">
          <ac:chgData name="Abdelfattah Nabil" userId="77a49ace32e08614" providerId="LiveId" clId="{320251FB-08C1-4F88-9B28-F3221927976B}" dt="2023-02-11T21:55:57.557" v="977" actId="478"/>
          <ac:picMkLst>
            <pc:docMk/>
            <pc:sldMk cId="1926929601" sldId="374"/>
            <ac:picMk id="11" creationId="{B4840BAC-1424-25DE-FD97-9F39F2E885D1}"/>
          </ac:picMkLst>
        </pc:picChg>
        <pc:picChg chg="add mod">
          <ac:chgData name="Abdelfattah Nabil" userId="77a49ace32e08614" providerId="LiveId" clId="{320251FB-08C1-4F88-9B28-F3221927976B}" dt="2023-02-11T21:57:12.768" v="1003" actId="1076"/>
          <ac:picMkLst>
            <pc:docMk/>
            <pc:sldMk cId="1926929601" sldId="374"/>
            <ac:picMk id="14" creationId="{E449BF2E-202B-17D6-0128-D13A331445DC}"/>
          </ac:picMkLst>
        </pc:picChg>
      </pc:sldChg>
      <pc:sldChg chg="addSp delSp modSp add mod">
        <pc:chgData name="Abdelfattah Nabil" userId="77a49ace32e08614" providerId="LiveId" clId="{320251FB-08C1-4F88-9B28-F3221927976B}" dt="2023-02-11T22:20:27.200" v="1221"/>
        <pc:sldMkLst>
          <pc:docMk/>
          <pc:sldMk cId="3980111176" sldId="375"/>
        </pc:sldMkLst>
        <pc:spChg chg="mod">
          <ac:chgData name="Abdelfattah Nabil" userId="77a49ace32e08614" providerId="LiveId" clId="{320251FB-08C1-4F88-9B28-F3221927976B}" dt="2023-02-11T22:20:27.200" v="1221"/>
          <ac:spMkLst>
            <pc:docMk/>
            <pc:sldMk cId="3980111176" sldId="375"/>
            <ac:spMk id="8" creationId="{00000000-0000-0000-0000-000000000000}"/>
          </ac:spMkLst>
        </pc:spChg>
        <pc:picChg chg="del">
          <ac:chgData name="Abdelfattah Nabil" userId="77a49ace32e08614" providerId="LiveId" clId="{320251FB-08C1-4F88-9B28-F3221927976B}" dt="2023-02-11T21:57:37.621" v="1011" actId="478"/>
          <ac:picMkLst>
            <pc:docMk/>
            <pc:sldMk cId="3980111176" sldId="375"/>
            <ac:picMk id="10" creationId="{6446D7C2-6303-2ADF-84D2-E88820FDB5EA}"/>
          </ac:picMkLst>
        </pc:picChg>
        <pc:picChg chg="add mod">
          <ac:chgData name="Abdelfattah Nabil" userId="77a49ace32e08614" providerId="LiveId" clId="{320251FB-08C1-4F88-9B28-F3221927976B}" dt="2023-02-11T21:57:59.516" v="1014" actId="1076"/>
          <ac:picMkLst>
            <pc:docMk/>
            <pc:sldMk cId="3980111176" sldId="375"/>
            <ac:picMk id="11" creationId="{5A7B8F73-B5F7-6F63-D639-A118DDAF1BD8}"/>
          </ac:picMkLst>
        </pc:picChg>
      </pc:sldChg>
      <pc:sldChg chg="addSp delSp modSp add mod ord">
        <pc:chgData name="Abdelfattah Nabil" userId="77a49ace32e08614" providerId="LiveId" clId="{320251FB-08C1-4F88-9B28-F3221927976B}" dt="2023-02-11T22:20:20.744" v="1219"/>
        <pc:sldMkLst>
          <pc:docMk/>
          <pc:sldMk cId="3332718176" sldId="376"/>
        </pc:sldMkLst>
        <pc:spChg chg="mod">
          <ac:chgData name="Abdelfattah Nabil" userId="77a49ace32e08614" providerId="LiveId" clId="{320251FB-08C1-4F88-9B28-F3221927976B}" dt="2023-02-11T22:20:20.744" v="1219"/>
          <ac:spMkLst>
            <pc:docMk/>
            <pc:sldMk cId="3332718176" sldId="376"/>
            <ac:spMk id="8" creationId="{00000000-0000-0000-0000-000000000000}"/>
          </ac:spMkLst>
        </pc:spChg>
        <pc:picChg chg="del">
          <ac:chgData name="Abdelfattah Nabil" userId="77a49ace32e08614" providerId="LiveId" clId="{320251FB-08C1-4F88-9B28-F3221927976B}" dt="2023-02-11T21:57:15.367" v="1004" actId="478"/>
          <ac:picMkLst>
            <pc:docMk/>
            <pc:sldMk cId="3332718176" sldId="376"/>
            <ac:picMk id="10" creationId="{6446D7C2-6303-2ADF-84D2-E88820FDB5EA}"/>
          </ac:picMkLst>
        </pc:picChg>
        <pc:picChg chg="add mod">
          <ac:chgData name="Abdelfattah Nabil" userId="77a49ace32e08614" providerId="LiveId" clId="{320251FB-08C1-4F88-9B28-F3221927976B}" dt="2023-02-11T21:57:29.204" v="1008" actId="1076"/>
          <ac:picMkLst>
            <pc:docMk/>
            <pc:sldMk cId="3332718176" sldId="376"/>
            <ac:picMk id="11" creationId="{C914323C-C29E-FA43-5FFD-7DAD69F7C8AB}"/>
          </ac:picMkLst>
        </pc:picChg>
      </pc:sldChg>
      <pc:sldChg chg="add del">
        <pc:chgData name="Abdelfattah Nabil" userId="77a49ace32e08614" providerId="LiveId" clId="{320251FB-08C1-4F88-9B28-F3221927976B}" dt="2023-02-11T21:59:08.924" v="1054" actId="47"/>
        <pc:sldMkLst>
          <pc:docMk/>
          <pc:sldMk cId="991964713" sldId="377"/>
        </pc:sldMkLst>
      </pc:sldChg>
      <pc:sldChg chg="addSp delSp modSp add mod">
        <pc:chgData name="Abdelfattah Nabil" userId="77a49ace32e08614" providerId="LiveId" clId="{320251FB-08C1-4F88-9B28-F3221927976B}" dt="2023-02-11T22:20:30.859" v="1222"/>
        <pc:sldMkLst>
          <pc:docMk/>
          <pc:sldMk cId="3617429070" sldId="378"/>
        </pc:sldMkLst>
        <pc:spChg chg="mod">
          <ac:chgData name="Abdelfattah Nabil" userId="77a49ace32e08614" providerId="LiveId" clId="{320251FB-08C1-4F88-9B28-F3221927976B}" dt="2023-02-11T22:20:30.859" v="1222"/>
          <ac:spMkLst>
            <pc:docMk/>
            <pc:sldMk cId="3617429070" sldId="378"/>
            <ac:spMk id="8" creationId="{00000000-0000-0000-0000-000000000000}"/>
          </ac:spMkLst>
        </pc:spChg>
        <pc:spChg chg="mod">
          <ac:chgData name="Abdelfattah Nabil" userId="77a49ace32e08614" providerId="LiveId" clId="{320251FB-08C1-4F88-9B28-F3221927976B}" dt="2023-02-11T21:58:47.881" v="1048" actId="20577"/>
          <ac:spMkLst>
            <pc:docMk/>
            <pc:sldMk cId="3617429070" sldId="378"/>
            <ac:spMk id="12" creationId="{382EDCBC-6D79-7C26-9C3A-374147EE8D38}"/>
          </ac:spMkLst>
        </pc:spChg>
        <pc:picChg chg="add mod">
          <ac:chgData name="Abdelfattah Nabil" userId="77a49ace32e08614" providerId="LiveId" clId="{320251FB-08C1-4F88-9B28-F3221927976B}" dt="2023-02-11T21:58:39.620" v="1021" actId="1076"/>
          <ac:picMkLst>
            <pc:docMk/>
            <pc:sldMk cId="3617429070" sldId="378"/>
            <ac:picMk id="10" creationId="{66E2FB18-6204-4745-DF2C-0E044518CC8D}"/>
          </ac:picMkLst>
        </pc:picChg>
        <pc:picChg chg="del">
          <ac:chgData name="Abdelfattah Nabil" userId="77a49ace32e08614" providerId="LiveId" clId="{320251FB-08C1-4F88-9B28-F3221927976B}" dt="2023-02-11T21:58:28.695" v="1018" actId="478"/>
          <ac:picMkLst>
            <pc:docMk/>
            <pc:sldMk cId="3617429070" sldId="378"/>
            <ac:picMk id="11" creationId="{5A7B8F73-B5F7-6F63-D639-A118DDAF1BD8}"/>
          </ac:picMkLst>
        </pc:picChg>
      </pc:sldChg>
      <pc:sldChg chg="addSp delSp modSp add mod">
        <pc:chgData name="Abdelfattah Nabil" userId="77a49ace32e08614" providerId="LiveId" clId="{320251FB-08C1-4F88-9B28-F3221927976B}" dt="2023-02-11T22:20:34.368" v="1223"/>
        <pc:sldMkLst>
          <pc:docMk/>
          <pc:sldMk cId="610419713" sldId="379"/>
        </pc:sldMkLst>
        <pc:spChg chg="mod">
          <ac:chgData name="Abdelfattah Nabil" userId="77a49ace32e08614" providerId="LiveId" clId="{320251FB-08C1-4F88-9B28-F3221927976B}" dt="2023-02-11T22:20:34.368" v="1223"/>
          <ac:spMkLst>
            <pc:docMk/>
            <pc:sldMk cId="610419713" sldId="379"/>
            <ac:spMk id="8" creationId="{00000000-0000-0000-0000-000000000000}"/>
          </ac:spMkLst>
        </pc:spChg>
        <pc:picChg chg="del">
          <ac:chgData name="Abdelfattah Nabil" userId="77a49ace32e08614" providerId="LiveId" clId="{320251FB-08C1-4F88-9B28-F3221927976B}" dt="2023-02-11T21:58:55.010" v="1050" actId="478"/>
          <ac:picMkLst>
            <pc:docMk/>
            <pc:sldMk cId="610419713" sldId="379"/>
            <ac:picMk id="10" creationId="{66E2FB18-6204-4745-DF2C-0E044518CC8D}"/>
          </ac:picMkLst>
        </pc:picChg>
        <pc:picChg chg="add mod">
          <ac:chgData name="Abdelfattah Nabil" userId="77a49ace32e08614" providerId="LiveId" clId="{320251FB-08C1-4F88-9B28-F3221927976B}" dt="2023-02-11T21:59:04.332" v="1053" actId="1076"/>
          <ac:picMkLst>
            <pc:docMk/>
            <pc:sldMk cId="610419713" sldId="379"/>
            <ac:picMk id="11" creationId="{045D52BA-F8E7-7BA3-2C5F-C08A9D043CC8}"/>
          </ac:picMkLst>
        </pc:picChg>
      </pc:sldChg>
      <pc:sldChg chg="addSp delSp modSp add mod">
        <pc:chgData name="Abdelfattah Nabil" userId="77a49ace32e08614" providerId="LiveId" clId="{320251FB-08C1-4F88-9B28-F3221927976B}" dt="2023-02-11T22:20:58.470" v="1229"/>
        <pc:sldMkLst>
          <pc:docMk/>
          <pc:sldMk cId="2768398256" sldId="380"/>
        </pc:sldMkLst>
        <pc:spChg chg="mod">
          <ac:chgData name="Abdelfattah Nabil" userId="77a49ace32e08614" providerId="LiveId" clId="{320251FB-08C1-4F88-9B28-F3221927976B}" dt="2023-02-11T22:20:58.470" v="1229"/>
          <ac:spMkLst>
            <pc:docMk/>
            <pc:sldMk cId="2768398256" sldId="380"/>
            <ac:spMk id="8" creationId="{00000000-0000-0000-0000-000000000000}"/>
          </ac:spMkLst>
        </pc:spChg>
        <pc:spChg chg="mod">
          <ac:chgData name="Abdelfattah Nabil" userId="77a49ace32e08614" providerId="LiveId" clId="{320251FB-08C1-4F88-9B28-F3221927976B}" dt="2023-02-11T22:15:31.200" v="1125" actId="20577"/>
          <ac:spMkLst>
            <pc:docMk/>
            <pc:sldMk cId="2768398256" sldId="380"/>
            <ac:spMk id="9" creationId="{00000000-0000-0000-0000-000000000000}"/>
          </ac:spMkLst>
        </pc:spChg>
        <pc:picChg chg="del">
          <ac:chgData name="Abdelfattah Nabil" userId="77a49ace32e08614" providerId="LiveId" clId="{320251FB-08C1-4F88-9B28-F3221927976B}" dt="2023-02-11T22:15:14.698" v="1111" actId="478"/>
          <ac:picMkLst>
            <pc:docMk/>
            <pc:sldMk cId="2768398256" sldId="380"/>
            <ac:picMk id="11" creationId="{8FED1A6B-CDC6-9DBE-3509-D6D91462617F}"/>
          </ac:picMkLst>
        </pc:picChg>
        <pc:picChg chg="add mod">
          <ac:chgData name="Abdelfattah Nabil" userId="77a49ace32e08614" providerId="LiveId" clId="{320251FB-08C1-4F88-9B28-F3221927976B}" dt="2023-02-11T22:15:26.411" v="1114" actId="1076"/>
          <ac:picMkLst>
            <pc:docMk/>
            <pc:sldMk cId="2768398256" sldId="380"/>
            <ac:picMk id="12" creationId="{DE74120C-6E79-4817-2B6D-A2E7A8EDBFA2}"/>
          </ac:picMkLst>
        </pc:picChg>
      </pc:sldChg>
      <pc:sldChg chg="addSp delSp modSp add mod">
        <pc:chgData name="Abdelfattah Nabil" userId="77a49ace32e08614" providerId="LiveId" clId="{320251FB-08C1-4F88-9B28-F3221927976B}" dt="2023-02-11T22:20:55.244" v="1228"/>
        <pc:sldMkLst>
          <pc:docMk/>
          <pc:sldMk cId="2951785727" sldId="381"/>
        </pc:sldMkLst>
        <pc:spChg chg="mod">
          <ac:chgData name="Abdelfattah Nabil" userId="77a49ace32e08614" providerId="LiveId" clId="{320251FB-08C1-4F88-9B28-F3221927976B}" dt="2023-02-11T22:20:55.244" v="1228"/>
          <ac:spMkLst>
            <pc:docMk/>
            <pc:sldMk cId="2951785727" sldId="381"/>
            <ac:spMk id="8" creationId="{00000000-0000-0000-0000-000000000000}"/>
          </ac:spMkLst>
        </pc:spChg>
        <pc:spChg chg="mod">
          <ac:chgData name="Abdelfattah Nabil" userId="77a49ace32e08614" providerId="LiveId" clId="{320251FB-08C1-4F88-9B28-F3221927976B}" dt="2023-02-11T22:15:05.821" v="1109" actId="255"/>
          <ac:spMkLst>
            <pc:docMk/>
            <pc:sldMk cId="2951785727" sldId="381"/>
            <ac:spMk id="9" creationId="{00000000-0000-0000-0000-000000000000}"/>
          </ac:spMkLst>
        </pc:spChg>
        <pc:picChg chg="del">
          <ac:chgData name="Abdelfattah Nabil" userId="77a49ace32e08614" providerId="LiveId" clId="{320251FB-08C1-4F88-9B28-F3221927976B}" dt="2023-02-11T22:14:36.405" v="1089" actId="478"/>
          <ac:picMkLst>
            <pc:docMk/>
            <pc:sldMk cId="2951785727" sldId="381"/>
            <ac:picMk id="11" creationId="{8FED1A6B-CDC6-9DBE-3509-D6D91462617F}"/>
          </ac:picMkLst>
        </pc:picChg>
        <pc:picChg chg="add mod">
          <ac:chgData name="Abdelfattah Nabil" userId="77a49ace32e08614" providerId="LiveId" clId="{320251FB-08C1-4F88-9B28-F3221927976B}" dt="2023-02-11T22:15:09.274" v="1110" actId="1076"/>
          <ac:picMkLst>
            <pc:docMk/>
            <pc:sldMk cId="2951785727" sldId="381"/>
            <ac:picMk id="12" creationId="{9D7D00EE-9864-9D81-186E-2943A3BC9606}"/>
          </ac:picMkLst>
        </pc:picChg>
      </pc:sldChg>
      <pc:sldChg chg="addSp delSp modSp add mod">
        <pc:chgData name="Abdelfattah Nabil" userId="77a49ace32e08614" providerId="LiveId" clId="{320251FB-08C1-4F88-9B28-F3221927976B}" dt="2023-02-11T22:20:50.379" v="1227"/>
        <pc:sldMkLst>
          <pc:docMk/>
          <pc:sldMk cId="1891592168" sldId="382"/>
        </pc:sldMkLst>
        <pc:spChg chg="mod">
          <ac:chgData name="Abdelfattah Nabil" userId="77a49ace32e08614" providerId="LiveId" clId="{320251FB-08C1-4F88-9B28-F3221927976B}" dt="2023-02-11T22:20:50.379" v="1227"/>
          <ac:spMkLst>
            <pc:docMk/>
            <pc:sldMk cId="1891592168" sldId="382"/>
            <ac:spMk id="8" creationId="{00000000-0000-0000-0000-000000000000}"/>
          </ac:spMkLst>
        </pc:spChg>
        <pc:picChg chg="del">
          <ac:chgData name="Abdelfattah Nabil" userId="77a49ace32e08614" providerId="LiveId" clId="{320251FB-08C1-4F88-9B28-F3221927976B}" dt="2023-02-11T22:14:19.127" v="1085" actId="478"/>
          <ac:picMkLst>
            <pc:docMk/>
            <pc:sldMk cId="1891592168" sldId="382"/>
            <ac:picMk id="11" creationId="{8FED1A6B-CDC6-9DBE-3509-D6D91462617F}"/>
          </ac:picMkLst>
        </pc:picChg>
        <pc:picChg chg="add mod">
          <ac:chgData name="Abdelfattah Nabil" userId="77a49ace32e08614" providerId="LiveId" clId="{320251FB-08C1-4F88-9B28-F3221927976B}" dt="2023-02-11T22:14:30.407" v="1088" actId="1076"/>
          <ac:picMkLst>
            <pc:docMk/>
            <pc:sldMk cId="1891592168" sldId="382"/>
            <ac:picMk id="12" creationId="{BA9B5713-C55B-116F-50C1-B644821DA598}"/>
          </ac:picMkLst>
        </pc:picChg>
      </pc:sldChg>
      <pc:sldChg chg="addSp delSp modSp add mod">
        <pc:chgData name="Abdelfattah Nabil" userId="77a49ace32e08614" providerId="LiveId" clId="{320251FB-08C1-4F88-9B28-F3221927976B}" dt="2023-02-11T22:21:01.754" v="1230"/>
        <pc:sldMkLst>
          <pc:docMk/>
          <pc:sldMk cId="1386749710" sldId="383"/>
        </pc:sldMkLst>
        <pc:spChg chg="mod">
          <ac:chgData name="Abdelfattah Nabil" userId="77a49ace32e08614" providerId="LiveId" clId="{320251FB-08C1-4F88-9B28-F3221927976B}" dt="2023-02-11T22:21:01.754" v="1230"/>
          <ac:spMkLst>
            <pc:docMk/>
            <pc:sldMk cId="1386749710" sldId="383"/>
            <ac:spMk id="8" creationId="{00000000-0000-0000-0000-000000000000}"/>
          </ac:spMkLst>
        </pc:spChg>
        <pc:picChg chg="add mod">
          <ac:chgData name="Abdelfattah Nabil" userId="77a49ace32e08614" providerId="LiveId" clId="{320251FB-08C1-4F88-9B28-F3221927976B}" dt="2023-02-11T22:15:50.230" v="1132" actId="1076"/>
          <ac:picMkLst>
            <pc:docMk/>
            <pc:sldMk cId="1386749710" sldId="383"/>
            <ac:picMk id="11" creationId="{A0B63D2F-17C0-10E5-CC85-1BE0BEECBC61}"/>
          </ac:picMkLst>
        </pc:picChg>
        <pc:picChg chg="del">
          <ac:chgData name="Abdelfattah Nabil" userId="77a49ace32e08614" providerId="LiveId" clId="{320251FB-08C1-4F88-9B28-F3221927976B}" dt="2023-02-11T22:15:38.410" v="1127" actId="478"/>
          <ac:picMkLst>
            <pc:docMk/>
            <pc:sldMk cId="1386749710" sldId="383"/>
            <ac:picMk id="12" creationId="{DE74120C-6E79-4817-2B6D-A2E7A8EDBFA2}"/>
          </ac:picMkLst>
        </pc:picChg>
      </pc:sldChg>
      <pc:sldChg chg="addSp delSp modSp add mod">
        <pc:chgData name="Abdelfattah Nabil" userId="77a49ace32e08614" providerId="LiveId" clId="{320251FB-08C1-4F88-9B28-F3221927976B}" dt="2023-02-11T22:21:04.861" v="1231"/>
        <pc:sldMkLst>
          <pc:docMk/>
          <pc:sldMk cId="813296228" sldId="384"/>
        </pc:sldMkLst>
        <pc:spChg chg="mod">
          <ac:chgData name="Abdelfattah Nabil" userId="77a49ace32e08614" providerId="LiveId" clId="{320251FB-08C1-4F88-9B28-F3221927976B}" dt="2023-02-11T22:21:04.861" v="1231"/>
          <ac:spMkLst>
            <pc:docMk/>
            <pc:sldMk cId="813296228" sldId="384"/>
            <ac:spMk id="8" creationId="{00000000-0000-0000-0000-000000000000}"/>
          </ac:spMkLst>
        </pc:spChg>
        <pc:picChg chg="del">
          <ac:chgData name="Abdelfattah Nabil" userId="77a49ace32e08614" providerId="LiveId" clId="{320251FB-08C1-4F88-9B28-F3221927976B}" dt="2023-02-11T22:15:56.223" v="1134" actId="478"/>
          <ac:picMkLst>
            <pc:docMk/>
            <pc:sldMk cId="813296228" sldId="384"/>
            <ac:picMk id="11" creationId="{A0B63D2F-17C0-10E5-CC85-1BE0BEECBC61}"/>
          </ac:picMkLst>
        </pc:picChg>
        <pc:picChg chg="add mod">
          <ac:chgData name="Abdelfattah Nabil" userId="77a49ace32e08614" providerId="LiveId" clId="{320251FB-08C1-4F88-9B28-F3221927976B}" dt="2023-02-11T22:16:05.763" v="1137" actId="1076"/>
          <ac:picMkLst>
            <pc:docMk/>
            <pc:sldMk cId="813296228" sldId="384"/>
            <ac:picMk id="12" creationId="{F2184290-A825-BD8A-E52D-2CD9608CED70}"/>
          </ac:picMkLst>
        </pc:picChg>
      </pc:sldChg>
      <pc:sldChg chg="addSp delSp modSp add mod">
        <pc:chgData name="Abdelfattah Nabil" userId="77a49ace32e08614" providerId="LiveId" clId="{320251FB-08C1-4F88-9B28-F3221927976B}" dt="2023-02-11T22:21:11.189" v="1232"/>
        <pc:sldMkLst>
          <pc:docMk/>
          <pc:sldMk cId="3434555396" sldId="385"/>
        </pc:sldMkLst>
        <pc:spChg chg="mod">
          <ac:chgData name="Abdelfattah Nabil" userId="77a49ace32e08614" providerId="LiveId" clId="{320251FB-08C1-4F88-9B28-F3221927976B}" dt="2023-02-11T22:21:11.189" v="1232"/>
          <ac:spMkLst>
            <pc:docMk/>
            <pc:sldMk cId="3434555396" sldId="385"/>
            <ac:spMk id="8" creationId="{00000000-0000-0000-0000-000000000000}"/>
          </ac:spMkLst>
        </pc:spChg>
        <pc:picChg chg="add mod">
          <ac:chgData name="Abdelfattah Nabil" userId="77a49ace32e08614" providerId="LiveId" clId="{320251FB-08C1-4F88-9B28-F3221927976B}" dt="2023-02-11T22:16:23.770" v="1142" actId="1076"/>
          <ac:picMkLst>
            <pc:docMk/>
            <pc:sldMk cId="3434555396" sldId="385"/>
            <ac:picMk id="11" creationId="{7679065C-D19D-C7C9-22A0-D680D5920DD5}"/>
          </ac:picMkLst>
        </pc:picChg>
        <pc:picChg chg="del">
          <ac:chgData name="Abdelfattah Nabil" userId="77a49ace32e08614" providerId="LiveId" clId="{320251FB-08C1-4F88-9B28-F3221927976B}" dt="2023-02-11T22:16:13.354" v="1139" actId="478"/>
          <ac:picMkLst>
            <pc:docMk/>
            <pc:sldMk cId="3434555396" sldId="385"/>
            <ac:picMk id="12" creationId="{F2184290-A825-BD8A-E52D-2CD9608CED70}"/>
          </ac:picMkLst>
        </pc:picChg>
      </pc:sldChg>
      <pc:sldChg chg="addSp delSp modSp add del mod">
        <pc:chgData name="Abdelfattah Nabil" userId="77a49ace32e08614" providerId="LiveId" clId="{320251FB-08C1-4F88-9B28-F3221927976B}" dt="2023-02-11T22:21:59.815" v="1237"/>
        <pc:sldMkLst>
          <pc:docMk/>
          <pc:sldMk cId="525240168" sldId="386"/>
        </pc:sldMkLst>
        <pc:spChg chg="mod">
          <ac:chgData name="Abdelfattah Nabil" userId="77a49ace32e08614" providerId="LiveId" clId="{320251FB-08C1-4F88-9B28-F3221927976B}" dt="2023-02-11T22:21:59.815" v="1237"/>
          <ac:spMkLst>
            <pc:docMk/>
            <pc:sldMk cId="525240168" sldId="386"/>
            <ac:spMk id="8" creationId="{00000000-0000-0000-0000-000000000000}"/>
          </ac:spMkLst>
        </pc:spChg>
        <pc:picChg chg="del">
          <ac:chgData name="Abdelfattah Nabil" userId="77a49ace32e08614" providerId="LiveId" clId="{320251FB-08C1-4F88-9B28-F3221927976B}" dt="2023-02-11T22:16:28.105" v="1144" actId="478"/>
          <ac:picMkLst>
            <pc:docMk/>
            <pc:sldMk cId="525240168" sldId="386"/>
            <ac:picMk id="11" creationId="{7679065C-D19D-C7C9-22A0-D680D5920DD5}"/>
          </ac:picMkLst>
        </pc:picChg>
        <pc:picChg chg="add mod">
          <ac:chgData name="Abdelfattah Nabil" userId="77a49ace32e08614" providerId="LiveId" clId="{320251FB-08C1-4F88-9B28-F3221927976B}" dt="2023-02-11T22:16:37.195" v="1147" actId="1076"/>
          <ac:picMkLst>
            <pc:docMk/>
            <pc:sldMk cId="525240168" sldId="386"/>
            <ac:picMk id="12" creationId="{CEB499CD-3F41-6FA6-78DD-998E2FD43CB5}"/>
          </ac:picMkLst>
        </pc:picChg>
      </pc:sldChg>
      <pc:sldChg chg="addSp delSp modSp add mod">
        <pc:chgData name="Abdelfattah Nabil" userId="77a49ace32e08614" providerId="LiveId" clId="{320251FB-08C1-4F88-9B28-F3221927976B}" dt="2023-02-11T22:21:18.098" v="1234"/>
        <pc:sldMkLst>
          <pc:docMk/>
          <pc:sldMk cId="3042264909" sldId="386"/>
        </pc:sldMkLst>
        <pc:spChg chg="mod">
          <ac:chgData name="Abdelfattah Nabil" userId="77a49ace32e08614" providerId="LiveId" clId="{320251FB-08C1-4F88-9B28-F3221927976B}" dt="2023-02-11T22:21:18.098" v="1234"/>
          <ac:spMkLst>
            <pc:docMk/>
            <pc:sldMk cId="3042264909" sldId="386"/>
            <ac:spMk id="8" creationId="{00000000-0000-0000-0000-000000000000}"/>
          </ac:spMkLst>
        </pc:spChg>
        <pc:picChg chg="del">
          <ac:chgData name="Abdelfattah Nabil" userId="77a49ace32e08614" providerId="LiveId" clId="{320251FB-08C1-4F88-9B28-F3221927976B}" dt="2023-02-11T22:18:19.398" v="1201" actId="478"/>
          <ac:picMkLst>
            <pc:docMk/>
            <pc:sldMk cId="3042264909" sldId="386"/>
            <ac:picMk id="11" creationId="{7679065C-D19D-C7C9-22A0-D680D5920DD5}"/>
          </ac:picMkLst>
        </pc:picChg>
        <pc:picChg chg="add mod">
          <ac:chgData name="Abdelfattah Nabil" userId="77a49ace32e08614" providerId="LiveId" clId="{320251FB-08C1-4F88-9B28-F3221927976B}" dt="2023-02-11T22:18:27.318" v="1204" actId="1076"/>
          <ac:picMkLst>
            <pc:docMk/>
            <pc:sldMk cId="3042264909" sldId="386"/>
            <ac:picMk id="12" creationId="{4F976600-6245-C08C-ED84-E14015D95221}"/>
          </ac:picMkLst>
        </pc:picChg>
      </pc:sldChg>
      <pc:sldChg chg="addSp delSp modSp add del mod">
        <pc:chgData name="Abdelfattah Nabil" userId="77a49ace32e08614" providerId="LiveId" clId="{320251FB-08C1-4F88-9B28-F3221927976B}" dt="2023-02-11T22:21:49.330" v="1236"/>
        <pc:sldMkLst>
          <pc:docMk/>
          <pc:sldMk cId="2271605489" sldId="387"/>
        </pc:sldMkLst>
        <pc:spChg chg="mod">
          <ac:chgData name="Abdelfattah Nabil" userId="77a49ace32e08614" providerId="LiveId" clId="{320251FB-08C1-4F88-9B28-F3221927976B}" dt="2023-02-11T22:21:49.330" v="1236"/>
          <ac:spMkLst>
            <pc:docMk/>
            <pc:sldMk cId="2271605489" sldId="387"/>
            <ac:spMk id="8" creationId="{00000000-0000-0000-0000-000000000000}"/>
          </ac:spMkLst>
        </pc:spChg>
        <pc:picChg chg="add mod">
          <ac:chgData name="Abdelfattah Nabil" userId="77a49ace32e08614" providerId="LiveId" clId="{320251FB-08C1-4F88-9B28-F3221927976B}" dt="2023-02-11T22:16:58.151" v="1153" actId="1076"/>
          <ac:picMkLst>
            <pc:docMk/>
            <pc:sldMk cId="2271605489" sldId="387"/>
            <ac:picMk id="11" creationId="{84C6704A-4774-43BB-5A58-29459EC3A453}"/>
          </ac:picMkLst>
        </pc:picChg>
        <pc:picChg chg="del">
          <ac:chgData name="Abdelfattah Nabil" userId="77a49ace32e08614" providerId="LiveId" clId="{320251FB-08C1-4F88-9B28-F3221927976B}" dt="2023-02-11T22:16:41.950" v="1149" actId="478"/>
          <ac:picMkLst>
            <pc:docMk/>
            <pc:sldMk cId="2271605489" sldId="387"/>
            <ac:picMk id="12" creationId="{CEB499CD-3F41-6FA6-78DD-998E2FD43CB5}"/>
          </ac:picMkLst>
        </pc:picChg>
      </pc:sldChg>
      <pc:sldChg chg="addSp delSp modSp add mod">
        <pc:chgData name="Abdelfattah Nabil" userId="77a49ace32e08614" providerId="LiveId" clId="{320251FB-08C1-4F88-9B28-F3221927976B}" dt="2023-02-11T22:21:14.334" v="1233"/>
        <pc:sldMkLst>
          <pc:docMk/>
          <pc:sldMk cId="3556191618" sldId="387"/>
        </pc:sldMkLst>
        <pc:spChg chg="mod">
          <ac:chgData name="Abdelfattah Nabil" userId="77a49ace32e08614" providerId="LiveId" clId="{320251FB-08C1-4F88-9B28-F3221927976B}" dt="2023-02-11T22:21:14.334" v="1233"/>
          <ac:spMkLst>
            <pc:docMk/>
            <pc:sldMk cId="3556191618" sldId="387"/>
            <ac:spMk id="8" creationId="{00000000-0000-0000-0000-000000000000}"/>
          </ac:spMkLst>
        </pc:spChg>
        <pc:picChg chg="del">
          <ac:chgData name="Abdelfattah Nabil" userId="77a49ace32e08614" providerId="LiveId" clId="{320251FB-08C1-4F88-9B28-F3221927976B}" dt="2023-02-11T22:18:03.802" v="1195" actId="478"/>
          <ac:picMkLst>
            <pc:docMk/>
            <pc:sldMk cId="3556191618" sldId="387"/>
            <ac:picMk id="11" creationId="{7679065C-D19D-C7C9-22A0-D680D5920DD5}"/>
          </ac:picMkLst>
        </pc:picChg>
        <pc:picChg chg="add mod">
          <ac:chgData name="Abdelfattah Nabil" userId="77a49ace32e08614" providerId="LiveId" clId="{320251FB-08C1-4F88-9B28-F3221927976B}" dt="2023-02-11T22:18:16.039" v="1200" actId="1076"/>
          <ac:picMkLst>
            <pc:docMk/>
            <pc:sldMk cId="3556191618" sldId="387"/>
            <ac:picMk id="12" creationId="{CA83C605-8070-EEF6-47A6-987F11112314}"/>
          </ac:picMkLst>
        </pc:picChg>
      </pc:sldChg>
    </pc:docChg>
  </pc:docChgLst>
  <pc:docChgLst>
    <pc:chgData name="Abdelfattah Nabil" userId="77a49ace32e08614" providerId="LiveId" clId="{F6A79A01-216A-4C8C-A96F-E6829C1B9377}"/>
    <pc:docChg chg="undo custSel addSld delSld modSld sldOrd">
      <pc:chgData name="Abdelfattah Nabil" userId="77a49ace32e08614" providerId="LiveId" clId="{F6A79A01-216A-4C8C-A96F-E6829C1B9377}" dt="2023-03-01T01:39:26.637" v="452" actId="20577"/>
      <pc:docMkLst>
        <pc:docMk/>
      </pc:docMkLst>
      <pc:sldChg chg="modSp mod">
        <pc:chgData name="Abdelfattah Nabil" userId="77a49ace32e08614" providerId="LiveId" clId="{F6A79A01-216A-4C8C-A96F-E6829C1B9377}" dt="2023-02-28T15:33:38.560" v="427" actId="113"/>
        <pc:sldMkLst>
          <pc:docMk/>
          <pc:sldMk cId="3860337098" sldId="299"/>
        </pc:sldMkLst>
        <pc:spChg chg="mod">
          <ac:chgData name="Abdelfattah Nabil" userId="77a49ace32e08614" providerId="LiveId" clId="{F6A79A01-216A-4C8C-A96F-E6829C1B9377}" dt="2023-02-28T15:33:38.560" v="427" actId="113"/>
          <ac:spMkLst>
            <pc:docMk/>
            <pc:sldMk cId="3860337098" sldId="299"/>
            <ac:spMk id="7" creationId="{00000000-0000-0000-0000-000000000000}"/>
          </ac:spMkLst>
        </pc:spChg>
      </pc:sldChg>
      <pc:sldChg chg="modSp mod">
        <pc:chgData name="Abdelfattah Nabil" userId="77a49ace32e08614" providerId="LiveId" clId="{F6A79A01-216A-4C8C-A96F-E6829C1B9377}" dt="2023-02-28T15:33:41.827" v="428" actId="113"/>
        <pc:sldMkLst>
          <pc:docMk/>
          <pc:sldMk cId="2993750509" sldId="356"/>
        </pc:sldMkLst>
        <pc:spChg chg="mod">
          <ac:chgData name="Abdelfattah Nabil" userId="77a49ace32e08614" providerId="LiveId" clId="{F6A79A01-216A-4C8C-A96F-E6829C1B9377}" dt="2023-02-28T15:33:41.827" v="428" actId="113"/>
          <ac:spMkLst>
            <pc:docMk/>
            <pc:sldMk cId="2993750509" sldId="356"/>
            <ac:spMk id="7" creationId="{00000000-0000-0000-0000-000000000000}"/>
          </ac:spMkLst>
        </pc:spChg>
      </pc:sldChg>
      <pc:sldChg chg="delSp modSp mod ord">
        <pc:chgData name="Abdelfattah Nabil" userId="77a49ace32e08614" providerId="LiveId" clId="{F6A79A01-216A-4C8C-A96F-E6829C1B9377}" dt="2023-02-28T15:33:34.264" v="426" actId="113"/>
        <pc:sldMkLst>
          <pc:docMk/>
          <pc:sldMk cId="458857617" sldId="357"/>
        </pc:sldMkLst>
        <pc:spChg chg="mod">
          <ac:chgData name="Abdelfattah Nabil" userId="77a49ace32e08614" providerId="LiveId" clId="{F6A79A01-216A-4C8C-A96F-E6829C1B9377}" dt="2023-02-28T15:33:34.264" v="426" actId="113"/>
          <ac:spMkLst>
            <pc:docMk/>
            <pc:sldMk cId="458857617" sldId="357"/>
            <ac:spMk id="7" creationId="{00000000-0000-0000-0000-000000000000}"/>
          </ac:spMkLst>
        </pc:spChg>
        <pc:spChg chg="del">
          <ac:chgData name="Abdelfattah Nabil" userId="77a49ace32e08614" providerId="LiveId" clId="{F6A79A01-216A-4C8C-A96F-E6829C1B9377}" dt="2023-02-28T13:38:05.662" v="229" actId="478"/>
          <ac:spMkLst>
            <pc:docMk/>
            <pc:sldMk cId="458857617" sldId="357"/>
            <ac:spMk id="18" creationId="{616F2345-CFF1-51D1-5C69-E1811B21B552}"/>
          </ac:spMkLst>
        </pc:spChg>
        <pc:spChg chg="mod">
          <ac:chgData name="Abdelfattah Nabil" userId="77a49ace32e08614" providerId="LiveId" clId="{F6A79A01-216A-4C8C-A96F-E6829C1B9377}" dt="2023-02-28T13:37:46.445" v="226" actId="1076"/>
          <ac:spMkLst>
            <pc:docMk/>
            <pc:sldMk cId="458857617" sldId="357"/>
            <ac:spMk id="36" creationId="{1D457F60-4455-BA39-F926-C4F8F5944A1C}"/>
          </ac:spMkLst>
        </pc:spChg>
        <pc:spChg chg="del">
          <ac:chgData name="Abdelfattah Nabil" userId="77a49ace32e08614" providerId="LiveId" clId="{F6A79A01-216A-4C8C-A96F-E6829C1B9377}" dt="2023-02-28T13:37:32.416" v="222" actId="478"/>
          <ac:spMkLst>
            <pc:docMk/>
            <pc:sldMk cId="458857617" sldId="357"/>
            <ac:spMk id="44" creationId="{067806FC-96F5-F108-A104-3E4B7729C179}"/>
          </ac:spMkLst>
        </pc:spChg>
        <pc:spChg chg="mod">
          <ac:chgData name="Abdelfattah Nabil" userId="77a49ace32e08614" providerId="LiveId" clId="{F6A79A01-216A-4C8C-A96F-E6829C1B9377}" dt="2023-02-28T13:37:39.249" v="224" actId="1076"/>
          <ac:spMkLst>
            <pc:docMk/>
            <pc:sldMk cId="458857617" sldId="357"/>
            <ac:spMk id="46" creationId="{C4336FFE-B12A-26F0-18E4-15ECF86D881B}"/>
          </ac:spMkLst>
        </pc:spChg>
        <pc:grpChg chg="mod">
          <ac:chgData name="Abdelfattah Nabil" userId="77a49ace32e08614" providerId="LiveId" clId="{F6A79A01-216A-4C8C-A96F-E6829C1B9377}" dt="2023-02-28T13:37:58.490" v="228" actId="1076"/>
          <ac:grpSpMkLst>
            <pc:docMk/>
            <pc:sldMk cId="458857617" sldId="357"/>
            <ac:grpSpMk id="19" creationId="{C6B3E6BB-6EF0-7947-E6D9-C41C3578F4D7}"/>
          </ac:grpSpMkLst>
        </pc:grpChg>
        <pc:grpChg chg="del">
          <ac:chgData name="Abdelfattah Nabil" userId="77a49ace32e08614" providerId="LiveId" clId="{F6A79A01-216A-4C8C-A96F-E6829C1B9377}" dt="2023-02-28T13:37:35.424" v="223" actId="478"/>
          <ac:grpSpMkLst>
            <pc:docMk/>
            <pc:sldMk cId="458857617" sldId="357"/>
            <ac:grpSpMk id="23" creationId="{20E279F8-BF84-FE70-1F0F-F2E1A0C6DBAE}"/>
          </ac:grpSpMkLst>
        </pc:grpChg>
        <pc:grpChg chg="mod">
          <ac:chgData name="Abdelfattah Nabil" userId="77a49ace32e08614" providerId="LiveId" clId="{F6A79A01-216A-4C8C-A96F-E6829C1B9377}" dt="2023-02-28T13:37:43.913" v="225" actId="1076"/>
          <ac:grpSpMkLst>
            <pc:docMk/>
            <pc:sldMk cId="458857617" sldId="357"/>
            <ac:grpSpMk id="27" creationId="{2FD17ACE-AA47-B332-5673-98CEEB482829}"/>
          </ac:grpSpMkLst>
        </pc:grpChg>
        <pc:picChg chg="mod">
          <ac:chgData name="Abdelfattah Nabil" userId="77a49ace32e08614" providerId="LiveId" clId="{F6A79A01-216A-4C8C-A96F-E6829C1B9377}" dt="2023-02-28T13:37:28.741" v="221" actId="14100"/>
          <ac:picMkLst>
            <pc:docMk/>
            <pc:sldMk cId="458857617" sldId="357"/>
            <ac:picMk id="11" creationId="{FC3BB63B-59EE-C998-17B2-0FA44101B250}"/>
          </ac:picMkLst>
        </pc:picChg>
      </pc:sldChg>
      <pc:sldChg chg="modSp mod">
        <pc:chgData name="Abdelfattah Nabil" userId="77a49ace32e08614" providerId="LiveId" clId="{F6A79A01-216A-4C8C-A96F-E6829C1B9377}" dt="2023-02-28T15:33:45.600" v="429" actId="113"/>
        <pc:sldMkLst>
          <pc:docMk/>
          <pc:sldMk cId="983720313" sldId="395"/>
        </pc:sldMkLst>
        <pc:spChg chg="mod">
          <ac:chgData name="Abdelfattah Nabil" userId="77a49ace32e08614" providerId="LiveId" clId="{F6A79A01-216A-4C8C-A96F-E6829C1B9377}" dt="2023-02-28T15:33:45.600" v="429" actId="113"/>
          <ac:spMkLst>
            <pc:docMk/>
            <pc:sldMk cId="983720313" sldId="395"/>
            <ac:spMk id="7" creationId="{00000000-0000-0000-0000-000000000000}"/>
          </ac:spMkLst>
        </pc:spChg>
      </pc:sldChg>
      <pc:sldChg chg="modSp mod">
        <pc:chgData name="Abdelfattah Nabil" userId="77a49ace32e08614" providerId="LiveId" clId="{F6A79A01-216A-4C8C-A96F-E6829C1B9377}" dt="2023-02-28T15:33:49.251" v="430" actId="113"/>
        <pc:sldMkLst>
          <pc:docMk/>
          <pc:sldMk cId="2255256671" sldId="396"/>
        </pc:sldMkLst>
        <pc:spChg chg="mod">
          <ac:chgData name="Abdelfattah Nabil" userId="77a49ace32e08614" providerId="LiveId" clId="{F6A79A01-216A-4C8C-A96F-E6829C1B9377}" dt="2023-02-28T15:33:49.251" v="430" actId="113"/>
          <ac:spMkLst>
            <pc:docMk/>
            <pc:sldMk cId="2255256671" sldId="396"/>
            <ac:spMk id="7" creationId="{00000000-0000-0000-0000-000000000000}"/>
          </ac:spMkLst>
        </pc:spChg>
      </pc:sldChg>
      <pc:sldChg chg="modSp mod">
        <pc:chgData name="Abdelfattah Nabil" userId="77a49ace32e08614" providerId="LiveId" clId="{F6A79A01-216A-4C8C-A96F-E6829C1B9377}" dt="2023-02-28T15:33:28.696" v="425" actId="113"/>
        <pc:sldMkLst>
          <pc:docMk/>
          <pc:sldMk cId="2543530160" sldId="397"/>
        </pc:sldMkLst>
        <pc:spChg chg="mod">
          <ac:chgData name="Abdelfattah Nabil" userId="77a49ace32e08614" providerId="LiveId" clId="{F6A79A01-216A-4C8C-A96F-E6829C1B9377}" dt="2023-02-28T15:33:28.696" v="425" actId="113"/>
          <ac:spMkLst>
            <pc:docMk/>
            <pc:sldMk cId="2543530160" sldId="397"/>
            <ac:spMk id="7" creationId="{00000000-0000-0000-0000-000000000000}"/>
          </ac:spMkLst>
        </pc:spChg>
      </pc:sldChg>
      <pc:sldChg chg="modSp mod">
        <pc:chgData name="Abdelfattah Nabil" userId="77a49ace32e08614" providerId="LiveId" clId="{F6A79A01-216A-4C8C-A96F-E6829C1B9377}" dt="2023-02-28T15:33:57.920" v="431" actId="113"/>
        <pc:sldMkLst>
          <pc:docMk/>
          <pc:sldMk cId="525838070" sldId="398"/>
        </pc:sldMkLst>
        <pc:spChg chg="mod">
          <ac:chgData name="Abdelfattah Nabil" userId="77a49ace32e08614" providerId="LiveId" clId="{F6A79A01-216A-4C8C-A96F-E6829C1B9377}" dt="2023-02-28T15:33:57.920" v="431" actId="113"/>
          <ac:spMkLst>
            <pc:docMk/>
            <pc:sldMk cId="525838070" sldId="398"/>
            <ac:spMk id="7" creationId="{00000000-0000-0000-0000-000000000000}"/>
          </ac:spMkLst>
        </pc:spChg>
      </pc:sldChg>
      <pc:sldChg chg="modSp mod">
        <pc:chgData name="Abdelfattah Nabil" userId="77a49ace32e08614" providerId="LiveId" clId="{F6A79A01-216A-4C8C-A96F-E6829C1B9377}" dt="2023-02-28T15:34:02.212" v="432" actId="113"/>
        <pc:sldMkLst>
          <pc:docMk/>
          <pc:sldMk cId="1883138592" sldId="399"/>
        </pc:sldMkLst>
        <pc:spChg chg="mod">
          <ac:chgData name="Abdelfattah Nabil" userId="77a49ace32e08614" providerId="LiveId" clId="{F6A79A01-216A-4C8C-A96F-E6829C1B9377}" dt="2023-02-28T15:34:02.212" v="432" actId="113"/>
          <ac:spMkLst>
            <pc:docMk/>
            <pc:sldMk cId="1883138592" sldId="399"/>
            <ac:spMk id="7" creationId="{00000000-0000-0000-0000-000000000000}"/>
          </ac:spMkLst>
        </pc:spChg>
      </pc:sldChg>
      <pc:sldChg chg="modSp mod">
        <pc:chgData name="Abdelfattah Nabil" userId="77a49ace32e08614" providerId="LiveId" clId="{F6A79A01-216A-4C8C-A96F-E6829C1B9377}" dt="2023-02-28T15:34:44.460" v="440" actId="113"/>
        <pc:sldMkLst>
          <pc:docMk/>
          <pc:sldMk cId="149087430" sldId="400"/>
        </pc:sldMkLst>
        <pc:spChg chg="mod">
          <ac:chgData name="Abdelfattah Nabil" userId="77a49ace32e08614" providerId="LiveId" clId="{F6A79A01-216A-4C8C-A96F-E6829C1B9377}" dt="2023-02-28T15:34:44.460" v="440" actId="113"/>
          <ac:spMkLst>
            <pc:docMk/>
            <pc:sldMk cId="149087430" sldId="400"/>
            <ac:spMk id="7" creationId="{00000000-0000-0000-0000-000000000000}"/>
          </ac:spMkLst>
        </pc:spChg>
      </pc:sldChg>
      <pc:sldChg chg="modSp mod">
        <pc:chgData name="Abdelfattah Nabil" userId="77a49ace32e08614" providerId="LiveId" clId="{F6A79A01-216A-4C8C-A96F-E6829C1B9377}" dt="2023-02-28T15:34:47.684" v="441" actId="113"/>
        <pc:sldMkLst>
          <pc:docMk/>
          <pc:sldMk cId="2300554880" sldId="401"/>
        </pc:sldMkLst>
        <pc:spChg chg="mod">
          <ac:chgData name="Abdelfattah Nabil" userId="77a49ace32e08614" providerId="LiveId" clId="{F6A79A01-216A-4C8C-A96F-E6829C1B9377}" dt="2023-02-28T15:34:47.684" v="441" actId="113"/>
          <ac:spMkLst>
            <pc:docMk/>
            <pc:sldMk cId="2300554880" sldId="401"/>
            <ac:spMk id="7" creationId="{00000000-0000-0000-0000-000000000000}"/>
          </ac:spMkLst>
        </pc:spChg>
      </pc:sldChg>
      <pc:sldChg chg="modSp mod">
        <pc:chgData name="Abdelfattah Nabil" userId="77a49ace32e08614" providerId="LiveId" clId="{F6A79A01-216A-4C8C-A96F-E6829C1B9377}" dt="2023-03-01T01:38:53.226" v="451" actId="20577"/>
        <pc:sldMkLst>
          <pc:docMk/>
          <pc:sldMk cId="17914908" sldId="403"/>
        </pc:sldMkLst>
        <pc:spChg chg="mod">
          <ac:chgData name="Abdelfattah Nabil" userId="77a49ace32e08614" providerId="LiveId" clId="{F6A79A01-216A-4C8C-A96F-E6829C1B9377}" dt="2023-02-28T15:34:54.588" v="442" actId="113"/>
          <ac:spMkLst>
            <pc:docMk/>
            <pc:sldMk cId="17914908" sldId="403"/>
            <ac:spMk id="7" creationId="{00000000-0000-0000-0000-000000000000}"/>
          </ac:spMkLst>
        </pc:spChg>
        <pc:spChg chg="mod">
          <ac:chgData name="Abdelfattah Nabil" userId="77a49ace32e08614" providerId="LiveId" clId="{F6A79A01-216A-4C8C-A96F-E6829C1B9377}" dt="2023-03-01T01:38:53.226" v="451" actId="20577"/>
          <ac:spMkLst>
            <pc:docMk/>
            <pc:sldMk cId="17914908" sldId="403"/>
            <ac:spMk id="11" creationId="{C67ACB2B-0F3E-202F-BB48-FB410185C9EB}"/>
          </ac:spMkLst>
        </pc:spChg>
      </pc:sldChg>
      <pc:sldChg chg="modSp mod">
        <pc:chgData name="Abdelfattah Nabil" userId="77a49ace32e08614" providerId="LiveId" clId="{F6A79A01-216A-4C8C-A96F-E6829C1B9377}" dt="2023-02-28T15:34:58.746" v="443" actId="113"/>
        <pc:sldMkLst>
          <pc:docMk/>
          <pc:sldMk cId="1906124414" sldId="404"/>
        </pc:sldMkLst>
        <pc:spChg chg="mod">
          <ac:chgData name="Abdelfattah Nabil" userId="77a49ace32e08614" providerId="LiveId" clId="{F6A79A01-216A-4C8C-A96F-E6829C1B9377}" dt="2023-02-28T15:34:58.746" v="443" actId="113"/>
          <ac:spMkLst>
            <pc:docMk/>
            <pc:sldMk cId="1906124414" sldId="404"/>
            <ac:spMk id="7" creationId="{00000000-0000-0000-0000-000000000000}"/>
          </ac:spMkLst>
        </pc:spChg>
      </pc:sldChg>
      <pc:sldChg chg="modSp mod">
        <pc:chgData name="Abdelfattah Nabil" userId="77a49ace32e08614" providerId="LiveId" clId="{F6A79A01-216A-4C8C-A96F-E6829C1B9377}" dt="2023-02-28T15:35:01.602" v="444" actId="113"/>
        <pc:sldMkLst>
          <pc:docMk/>
          <pc:sldMk cId="3436935289" sldId="405"/>
        </pc:sldMkLst>
        <pc:spChg chg="mod">
          <ac:chgData name="Abdelfattah Nabil" userId="77a49ace32e08614" providerId="LiveId" clId="{F6A79A01-216A-4C8C-A96F-E6829C1B9377}" dt="2023-02-28T15:35:01.602" v="444" actId="113"/>
          <ac:spMkLst>
            <pc:docMk/>
            <pc:sldMk cId="3436935289" sldId="405"/>
            <ac:spMk id="7" creationId="{00000000-0000-0000-0000-000000000000}"/>
          </ac:spMkLst>
        </pc:spChg>
      </pc:sldChg>
      <pc:sldChg chg="modSp mod">
        <pc:chgData name="Abdelfattah Nabil" userId="77a49ace32e08614" providerId="LiveId" clId="{F6A79A01-216A-4C8C-A96F-E6829C1B9377}" dt="2023-02-28T15:35:04.629" v="445" actId="113"/>
        <pc:sldMkLst>
          <pc:docMk/>
          <pc:sldMk cId="1459248410" sldId="406"/>
        </pc:sldMkLst>
        <pc:spChg chg="mod">
          <ac:chgData name="Abdelfattah Nabil" userId="77a49ace32e08614" providerId="LiveId" clId="{F6A79A01-216A-4C8C-A96F-E6829C1B9377}" dt="2023-02-28T15:35:04.629" v="445" actId="113"/>
          <ac:spMkLst>
            <pc:docMk/>
            <pc:sldMk cId="1459248410" sldId="406"/>
            <ac:spMk id="7" creationId="{00000000-0000-0000-0000-000000000000}"/>
          </ac:spMkLst>
        </pc:spChg>
      </pc:sldChg>
      <pc:sldChg chg="modSp mod">
        <pc:chgData name="Abdelfattah Nabil" userId="77a49ace32e08614" providerId="LiveId" clId="{F6A79A01-216A-4C8C-A96F-E6829C1B9377}" dt="2023-02-28T15:35:07.900" v="446" actId="113"/>
        <pc:sldMkLst>
          <pc:docMk/>
          <pc:sldMk cId="3247759374" sldId="407"/>
        </pc:sldMkLst>
        <pc:spChg chg="mod">
          <ac:chgData name="Abdelfattah Nabil" userId="77a49ace32e08614" providerId="LiveId" clId="{F6A79A01-216A-4C8C-A96F-E6829C1B9377}" dt="2023-02-28T15:35:07.900" v="446" actId="113"/>
          <ac:spMkLst>
            <pc:docMk/>
            <pc:sldMk cId="3247759374" sldId="407"/>
            <ac:spMk id="7" creationId="{00000000-0000-0000-0000-000000000000}"/>
          </ac:spMkLst>
        </pc:spChg>
      </pc:sldChg>
      <pc:sldChg chg="modSp mod">
        <pc:chgData name="Abdelfattah Nabil" userId="77a49ace32e08614" providerId="LiveId" clId="{F6A79A01-216A-4C8C-A96F-E6829C1B9377}" dt="2023-02-28T15:35:11.081" v="447" actId="113"/>
        <pc:sldMkLst>
          <pc:docMk/>
          <pc:sldMk cId="2103879593" sldId="408"/>
        </pc:sldMkLst>
        <pc:spChg chg="mod">
          <ac:chgData name="Abdelfattah Nabil" userId="77a49ace32e08614" providerId="LiveId" clId="{F6A79A01-216A-4C8C-A96F-E6829C1B9377}" dt="2023-02-28T15:35:11.081" v="447" actId="113"/>
          <ac:spMkLst>
            <pc:docMk/>
            <pc:sldMk cId="2103879593" sldId="408"/>
            <ac:spMk id="7" creationId="{00000000-0000-0000-0000-000000000000}"/>
          </ac:spMkLst>
        </pc:spChg>
      </pc:sldChg>
      <pc:sldChg chg="modSp mod">
        <pc:chgData name="Abdelfattah Nabil" userId="77a49ace32e08614" providerId="LiveId" clId="{F6A79A01-216A-4C8C-A96F-E6829C1B9377}" dt="2023-02-28T15:33:16.063" v="424" actId="113"/>
        <pc:sldMkLst>
          <pc:docMk/>
          <pc:sldMk cId="4274944612" sldId="409"/>
        </pc:sldMkLst>
        <pc:spChg chg="mod">
          <ac:chgData name="Abdelfattah Nabil" userId="77a49ace32e08614" providerId="LiveId" clId="{F6A79A01-216A-4C8C-A96F-E6829C1B9377}" dt="2023-02-28T15:33:16.063" v="424" actId="113"/>
          <ac:spMkLst>
            <pc:docMk/>
            <pc:sldMk cId="4274944612" sldId="409"/>
            <ac:spMk id="7" creationId="{00000000-0000-0000-0000-000000000000}"/>
          </ac:spMkLst>
        </pc:spChg>
      </pc:sldChg>
      <pc:sldChg chg="addSp delSp modSp mod">
        <pc:chgData name="Abdelfattah Nabil" userId="77a49ace32e08614" providerId="LiveId" clId="{F6A79A01-216A-4C8C-A96F-E6829C1B9377}" dt="2023-02-28T15:34:39.667" v="439" actId="1076"/>
        <pc:sldMkLst>
          <pc:docMk/>
          <pc:sldMk cId="439429397" sldId="410"/>
        </pc:sldMkLst>
        <pc:spChg chg="add del">
          <ac:chgData name="Abdelfattah Nabil" userId="77a49ace32e08614" providerId="LiveId" clId="{F6A79A01-216A-4C8C-A96F-E6829C1B9377}" dt="2023-02-28T15:34:11.911" v="434" actId="22"/>
          <ac:spMkLst>
            <pc:docMk/>
            <pc:sldMk cId="439429397" sldId="410"/>
            <ac:spMk id="10" creationId="{68B84B74-0ADB-8B5A-3956-205B1CA60CEE}"/>
          </ac:spMkLst>
        </pc:spChg>
        <pc:spChg chg="add mod">
          <ac:chgData name="Abdelfattah Nabil" userId="77a49ace32e08614" providerId="LiveId" clId="{F6A79A01-216A-4C8C-A96F-E6829C1B9377}" dt="2023-02-28T15:34:34.829" v="438" actId="207"/>
          <ac:spMkLst>
            <pc:docMk/>
            <pc:sldMk cId="439429397" sldId="410"/>
            <ac:spMk id="12" creationId="{79B11E81-3FE2-5571-C5FB-F5E880C2B8E9}"/>
          </ac:spMkLst>
        </pc:spChg>
        <pc:picChg chg="mod">
          <ac:chgData name="Abdelfattah Nabil" userId="77a49ace32e08614" providerId="LiveId" clId="{F6A79A01-216A-4C8C-A96F-E6829C1B9377}" dt="2023-02-28T15:34:39.667" v="439" actId="1076"/>
          <ac:picMkLst>
            <pc:docMk/>
            <pc:sldMk cId="439429397" sldId="410"/>
            <ac:picMk id="6" creationId="{00000000-0000-0000-0000-000000000000}"/>
          </ac:picMkLst>
        </pc:picChg>
      </pc:sldChg>
      <pc:sldChg chg="modSp mod">
        <pc:chgData name="Abdelfattah Nabil" userId="77a49ace32e08614" providerId="LiveId" clId="{F6A79A01-216A-4C8C-A96F-E6829C1B9377}" dt="2023-03-01T01:39:26.637" v="452" actId="20577"/>
        <pc:sldMkLst>
          <pc:docMk/>
          <pc:sldMk cId="1310408327" sldId="416"/>
        </pc:sldMkLst>
        <pc:spChg chg="mod">
          <ac:chgData name="Abdelfattah Nabil" userId="77a49ace32e08614" providerId="LiveId" clId="{F6A79A01-216A-4C8C-A96F-E6829C1B9377}" dt="2023-03-01T01:39:26.637" v="452" actId="20577"/>
          <ac:spMkLst>
            <pc:docMk/>
            <pc:sldMk cId="1310408327" sldId="416"/>
            <ac:spMk id="11" creationId="{C67ACB2B-0F3E-202F-BB48-FB410185C9EB}"/>
          </ac:spMkLst>
        </pc:spChg>
      </pc:sldChg>
      <pc:sldChg chg="modSp add mod">
        <pc:chgData name="Abdelfattah Nabil" userId="77a49ace32e08614" providerId="LiveId" clId="{F6A79A01-216A-4C8C-A96F-E6829C1B9377}" dt="2023-02-28T13:36:04.235" v="214" actId="11"/>
        <pc:sldMkLst>
          <pc:docMk/>
          <pc:sldMk cId="403728713" sldId="423"/>
        </pc:sldMkLst>
        <pc:spChg chg="mod">
          <ac:chgData name="Abdelfattah Nabil" userId="77a49ace32e08614" providerId="LiveId" clId="{F6A79A01-216A-4C8C-A96F-E6829C1B9377}" dt="2023-02-28T13:30:11.536" v="15" actId="20577"/>
          <ac:spMkLst>
            <pc:docMk/>
            <pc:sldMk cId="403728713" sldId="423"/>
            <ac:spMk id="7" creationId="{00000000-0000-0000-0000-000000000000}"/>
          </ac:spMkLst>
        </pc:spChg>
        <pc:spChg chg="mod">
          <ac:chgData name="Abdelfattah Nabil" userId="77a49ace32e08614" providerId="LiveId" clId="{F6A79A01-216A-4C8C-A96F-E6829C1B9377}" dt="2023-02-28T13:36:04.235" v="214" actId="11"/>
          <ac:spMkLst>
            <pc:docMk/>
            <pc:sldMk cId="403728713" sldId="423"/>
            <ac:spMk id="11" creationId="{C67ACB2B-0F3E-202F-BB48-FB410185C9EB}"/>
          </ac:spMkLst>
        </pc:spChg>
      </pc:sldChg>
      <pc:sldChg chg="modSp add mod">
        <pc:chgData name="Abdelfattah Nabil" userId="77a49ace32e08614" providerId="LiveId" clId="{F6A79A01-216A-4C8C-A96F-E6829C1B9377}" dt="2023-02-28T13:36:29.886" v="216" actId="11"/>
        <pc:sldMkLst>
          <pc:docMk/>
          <pc:sldMk cId="2846483120" sldId="424"/>
        </pc:sldMkLst>
        <pc:spChg chg="mod">
          <ac:chgData name="Abdelfattah Nabil" userId="77a49ace32e08614" providerId="LiveId" clId="{F6A79A01-216A-4C8C-A96F-E6829C1B9377}" dt="2023-02-28T13:36:29.886" v="216" actId="11"/>
          <ac:spMkLst>
            <pc:docMk/>
            <pc:sldMk cId="2846483120" sldId="424"/>
            <ac:spMk id="11" creationId="{C67ACB2B-0F3E-202F-BB48-FB410185C9EB}"/>
          </ac:spMkLst>
        </pc:spChg>
      </pc:sldChg>
      <pc:sldChg chg="modSp add mod">
        <pc:chgData name="Abdelfattah Nabil" userId="77a49ace32e08614" providerId="LiveId" clId="{F6A79A01-216A-4C8C-A96F-E6829C1B9377}" dt="2023-02-28T13:36:44.557" v="218" actId="11"/>
        <pc:sldMkLst>
          <pc:docMk/>
          <pc:sldMk cId="1402890401" sldId="425"/>
        </pc:sldMkLst>
        <pc:spChg chg="mod">
          <ac:chgData name="Abdelfattah Nabil" userId="77a49ace32e08614" providerId="LiveId" clId="{F6A79A01-216A-4C8C-A96F-E6829C1B9377}" dt="2023-02-28T13:36:44.557" v="218" actId="11"/>
          <ac:spMkLst>
            <pc:docMk/>
            <pc:sldMk cId="1402890401" sldId="425"/>
            <ac:spMk id="11" creationId="{C67ACB2B-0F3E-202F-BB48-FB410185C9EB}"/>
          </ac:spMkLst>
        </pc:spChg>
      </pc:sldChg>
      <pc:sldChg chg="modSp add mod">
        <pc:chgData name="Abdelfattah Nabil" userId="77a49ace32e08614" providerId="LiveId" clId="{F6A79A01-216A-4C8C-A96F-E6829C1B9377}" dt="2023-02-28T13:37:00.418" v="220" actId="11"/>
        <pc:sldMkLst>
          <pc:docMk/>
          <pc:sldMk cId="2649631189" sldId="426"/>
        </pc:sldMkLst>
        <pc:spChg chg="mod">
          <ac:chgData name="Abdelfattah Nabil" userId="77a49ace32e08614" providerId="LiveId" clId="{F6A79A01-216A-4C8C-A96F-E6829C1B9377}" dt="2023-02-28T13:37:00.418" v="220" actId="11"/>
          <ac:spMkLst>
            <pc:docMk/>
            <pc:sldMk cId="2649631189" sldId="426"/>
            <ac:spMk id="11" creationId="{C67ACB2B-0F3E-202F-BB48-FB410185C9EB}"/>
          </ac:spMkLst>
        </pc:spChg>
      </pc:sldChg>
      <pc:sldChg chg="modSp add mod">
        <pc:chgData name="Abdelfattah Nabil" userId="77a49ace32e08614" providerId="LiveId" clId="{F6A79A01-216A-4C8C-A96F-E6829C1B9377}" dt="2023-02-28T15:35:15.129" v="448" actId="113"/>
        <pc:sldMkLst>
          <pc:docMk/>
          <pc:sldMk cId="3377290761" sldId="427"/>
        </pc:sldMkLst>
        <pc:spChg chg="mod">
          <ac:chgData name="Abdelfattah Nabil" userId="77a49ace32e08614" providerId="LiveId" clId="{F6A79A01-216A-4C8C-A96F-E6829C1B9377}" dt="2023-02-28T15:35:15.129" v="448" actId="113"/>
          <ac:spMkLst>
            <pc:docMk/>
            <pc:sldMk cId="3377290761" sldId="427"/>
            <ac:spMk id="7" creationId="{00000000-0000-0000-0000-000000000000}"/>
          </ac:spMkLst>
        </pc:spChg>
        <pc:spChg chg="mod">
          <ac:chgData name="Abdelfattah Nabil" userId="77a49ace32e08614" providerId="LiveId" clId="{F6A79A01-216A-4C8C-A96F-E6829C1B9377}" dt="2023-02-28T13:38:57.276" v="260" actId="1076"/>
          <ac:spMkLst>
            <pc:docMk/>
            <pc:sldMk cId="3377290761" sldId="427"/>
            <ac:spMk id="11" creationId="{C67ACB2B-0F3E-202F-BB48-FB410185C9EB}"/>
          </ac:spMkLst>
        </pc:spChg>
        <pc:picChg chg="mod">
          <ac:chgData name="Abdelfattah Nabil" userId="77a49ace32e08614" providerId="LiveId" clId="{F6A79A01-216A-4C8C-A96F-E6829C1B9377}" dt="2023-02-28T13:39:00.450" v="261" actId="1076"/>
          <ac:picMkLst>
            <pc:docMk/>
            <pc:sldMk cId="3377290761" sldId="427"/>
            <ac:picMk id="9" creationId="{1DA48BDE-6DB9-9CF4-0D01-69B90FDF1CB1}"/>
          </ac:picMkLst>
        </pc:picChg>
      </pc:sldChg>
      <pc:sldChg chg="modSp add del mod">
        <pc:chgData name="Abdelfattah Nabil" userId="77a49ace32e08614" providerId="LiveId" clId="{F6A79A01-216A-4C8C-A96F-E6829C1B9377}" dt="2023-02-28T15:35:26.895" v="449" actId="47"/>
        <pc:sldMkLst>
          <pc:docMk/>
          <pc:sldMk cId="541512824" sldId="428"/>
        </pc:sldMkLst>
        <pc:spChg chg="mod">
          <ac:chgData name="Abdelfattah Nabil" userId="77a49ace32e08614" providerId="LiveId" clId="{F6A79A01-216A-4C8C-A96F-E6829C1B9377}" dt="2023-02-28T13:57:02.581" v="311" actId="113"/>
          <ac:spMkLst>
            <pc:docMk/>
            <pc:sldMk cId="541512824" sldId="428"/>
            <ac:spMk id="11" creationId="{C67ACB2B-0F3E-202F-BB48-FB410185C9EB}"/>
          </ac:spMkLst>
        </pc:spChg>
        <pc:picChg chg="mod">
          <ac:chgData name="Abdelfattah Nabil" userId="77a49ace32e08614" providerId="LiveId" clId="{F6A79A01-216A-4C8C-A96F-E6829C1B9377}" dt="2023-02-28T13:39:46.882" v="277" actId="1076"/>
          <ac:picMkLst>
            <pc:docMk/>
            <pc:sldMk cId="541512824" sldId="428"/>
            <ac:picMk id="9" creationId="{1DA48BDE-6DB9-9CF4-0D01-69B90FDF1CB1}"/>
          </ac:picMkLst>
        </pc:picChg>
      </pc:sldChg>
      <pc:sldChg chg="add">
        <pc:chgData name="Abdelfattah Nabil" userId="77a49ace32e08614" providerId="LiveId" clId="{F6A79A01-216A-4C8C-A96F-E6829C1B9377}" dt="2023-02-28T13:57:08.248" v="312" actId="2890"/>
        <pc:sldMkLst>
          <pc:docMk/>
          <pc:sldMk cId="4281787478" sldId="429"/>
        </pc:sldMkLst>
      </pc:sldChg>
      <pc:sldChg chg="modSp add mod">
        <pc:chgData name="Abdelfattah Nabil" userId="77a49ace32e08614" providerId="LiveId" clId="{F6A79A01-216A-4C8C-A96F-E6829C1B9377}" dt="2023-02-28T14:10:06.850" v="338" actId="20577"/>
        <pc:sldMkLst>
          <pc:docMk/>
          <pc:sldMk cId="3327416698" sldId="430"/>
        </pc:sldMkLst>
        <pc:spChg chg="mod">
          <ac:chgData name="Abdelfattah Nabil" userId="77a49ace32e08614" providerId="LiveId" clId="{F6A79A01-216A-4C8C-A96F-E6829C1B9377}" dt="2023-02-28T14:10:06.850" v="338" actId="20577"/>
          <ac:spMkLst>
            <pc:docMk/>
            <pc:sldMk cId="3327416698" sldId="430"/>
            <ac:spMk id="11" creationId="{C67ACB2B-0F3E-202F-BB48-FB410185C9EB}"/>
          </ac:spMkLst>
        </pc:spChg>
      </pc:sldChg>
      <pc:sldChg chg="add del">
        <pc:chgData name="Abdelfattah Nabil" userId="77a49ace32e08614" providerId="LiveId" clId="{F6A79A01-216A-4C8C-A96F-E6829C1B9377}" dt="2023-02-28T15:35:45.641" v="450" actId="47"/>
        <pc:sldMkLst>
          <pc:docMk/>
          <pc:sldMk cId="2107962537" sldId="431"/>
        </pc:sldMkLst>
      </pc:sldChg>
      <pc:sldChg chg="modSp add mod">
        <pc:chgData name="Abdelfattah Nabil" userId="77a49ace32e08614" providerId="LiveId" clId="{F6A79A01-216A-4C8C-A96F-E6829C1B9377}" dt="2023-02-28T14:42:05.955" v="353" actId="20577"/>
        <pc:sldMkLst>
          <pc:docMk/>
          <pc:sldMk cId="161151985" sldId="432"/>
        </pc:sldMkLst>
        <pc:spChg chg="mod">
          <ac:chgData name="Abdelfattah Nabil" userId="77a49ace32e08614" providerId="LiveId" clId="{F6A79A01-216A-4C8C-A96F-E6829C1B9377}" dt="2023-02-28T14:42:05.955" v="353" actId="20577"/>
          <ac:spMkLst>
            <pc:docMk/>
            <pc:sldMk cId="161151985" sldId="432"/>
            <ac:spMk id="11" creationId="{C67ACB2B-0F3E-202F-BB48-FB410185C9E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8" Type="http://schemas.openxmlformats.org/officeDocument/2006/relationships/hyperlink" Target="https://www.masrawy.com/arts/zoom/details/2020/11/10/1909705/%D8%A3%D9%88%D9%84-%D8%AA%D8%B9%D9%84%D9%8A%D9%82-%D9%85%D9%86-%D8%A7%D8%A8%D9%86%D8%A9-%D8%B9%D8%A8%D9%84%D8%A9-%D9%83%D8%A7%D9%85%D9%84-%D8%B9%D9%84%D9%89-%D8%B4%D8%A7%D8%A6%D8%B9%D8%A7%D8%AA-%D8%AA%D8%AF%D9%87%D9%88%D8%B1-%D8%AD%D8%A7%D9%84%D8%AA%D9%87%D8%A7-%D8%A7%D9%84%D8%B5%D8%AD%D9%8A%D8%A9" TargetMode="External"/><Relationship Id="rId3" Type="http://schemas.openxmlformats.org/officeDocument/2006/relationships/image" Target="../media/image7.emf"/><Relationship Id="rId7" Type="http://schemas.openxmlformats.org/officeDocument/2006/relationships/hyperlink" Target="https://www.masrawy.com/arts/zoom/details/2020/11/11/1910061/%D9%84%D9%85%D9%8A%D8%B3"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cairo24.com/2020/11/10/%D8%B9%D8%A7%D8%AC%D9%84-%D8%A7%D9%84%D9%81%D9%86%D8%A7%D9%86%D8%A9-%D8%A7%D9%84%D9%83%D8%A8%D9%8A%D8%B1%D8%A9-%D8%B9%D8%A8%D9%84%D8%A9-%D9%83%D8%A7%D9%85%D9%84-%D8%AA%D9%8F%D8%B5%D8%A7%D8%B1%D8%B9/"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8" Type="http://schemas.openxmlformats.org/officeDocument/2006/relationships/hyperlink" Target="https://www.youm7.com/story/2020/11/10/%D8%AD%D8%B1%D8%A8-%D8%A7%D9%84%D8%B4%D8%A7%D8%A6%D8%B9%D8%A7%D8%AA-%D8%AA%D8%B7%D8%A7%D8%B1%D8%AF-%D8%A7%D9%84%D9%86%D8%AC%D9%88%D9%85-%D8%B9%D8%A8%D9%84%D8%A9-%D9%83%D8%A7%D9%85%D9%84-%D8%A2%D8%AE%D8%B1-%D8%A7%D9%84%D8%B6%D8%AD%D8%A7%D9%8A%D8%A7-%D8%A8%D8%B4%D8%A7%D8%A6%D8%B9%D8%A9-%D8%A5%D8%B5%D8%A7%D8%A8%D8%AA%D9%87%D8%A7/5060489" TargetMode="External"/><Relationship Id="rId3" Type="http://schemas.openxmlformats.org/officeDocument/2006/relationships/image" Target="../media/image7.emf"/><Relationship Id="rId7" Type="http://schemas.openxmlformats.org/officeDocument/2006/relationships/hyperlink" Target="https://arabic.cnn.com/entertainment/article/2020/11/11/abla-kamel-cancer-rumer-respond"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alarabiya.net/ar/culture-and-art/2020/11/10/%D8%AA%D9%88%D8%A7%D8%AC%D9%87-%D8%A7%D9%84%D9%85%D8%B1%D8%B6-%D8%A7%D9%84%D8%AE%D8%A8%D9%8A%D8%AB-%D9%81%D9%8A-%D8%B5%D9%85%D8%AA-%D8%B9%D8%A7%D8%A6%D9%84%D8%A9-%D8%B9%D8%A8%D9%84%D8%A9-%D9%83%D8%A7%D9%85%D9%84-%D8%BA%D8%A7%D8%B6%D8%A8%D8%A9-%D9%84%D9%84%D8%BA%D8%A7%D9%8A%D8%A9"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8" Type="http://schemas.openxmlformats.org/officeDocument/2006/relationships/hyperlink" Target="https://www.elbalad.news/4488523" TargetMode="External"/><Relationship Id="rId3" Type="http://schemas.openxmlformats.org/officeDocument/2006/relationships/image" Target="../media/image7.emf"/><Relationship Id="rId7" Type="http://schemas.openxmlformats.org/officeDocument/2006/relationships/hyperlink" Target="https://www.youm7.com/story/2020/9/29/%D9%85%D8%B5%D8%B7%D9%81%D9%89-%D9%82%D9%85%D8%B1-%D8%B9%D9%86-%D8%B4%D8%A7%D8%A6%D8%B9%D8%A9-%D9%88%D9%81%D8%A7%D8%AA%D9%87-%D9%86%D9%81%D8%B3%D9%89-%D8%A7%D9%84%D9%86%D8%A7%D8%B3-%D8%AA%D8%A8%D8%B7%D9%84-%D8%AA%D8%B2%D8%B9%D8%AC-%D8%A8%D8%B9%D8%B6%D9%87%D8%A7/4997943"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youm7.com/story/2020/8/11/%D8%A3%D8%B4%D8%B1%D9%81-%D8%B2%D9%83%D9%89-%D9%84%D9%86-%D9%86%D8%B3%D9%83%D8%AA-%D8%B9%D9%84%D9%89-%D8%B4%D8%A7%D8%A6%D8%B9%D8%A9-%D9%88%D9%81%D8%A7%D8%A9-%D9%85%D8%AD%D9%85%D9%88%D8%AF-%D9%8A%D8%A7%D8%B3%D9%8A%D9%86/4924169" TargetMode="External"/><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hyperlink" Target="https://www.elbalad.news/4563812"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7.emf"/><Relationship Id="rId7" Type="http://schemas.openxmlformats.org/officeDocument/2006/relationships/hyperlink" Target="http://archive.arabic.cnn.com/2010/middle_east/9/18/altered.photo_reactions/"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masrawy.com/news/news_various/details/2017/7/17/1121707/%D9%83%D9%8A%D9%81-%D8%AA-%D8%B3%D8%AA%D8%AE%D8%AF%D9%85-%D8%A7%D9%84%D8%B5%D9%88%D8%B1-%D8%A7%D9%84%D9%85%D9%81%D8%A8%D8%B1%D9%83%D8%A9-%D9%81%D9%8A-%D8%AA%D8%B2%D9%8A%D9%8A%D9%81-%D8%A7%D9%84%D8%AD%D9%82%D8%A7%D8%A6%D9%82-"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58045" y="-15578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47787" y="482483"/>
            <a:ext cx="4928806" cy="1851612"/>
          </a:xfrm>
          <a:prstGeom prst="rect">
            <a:avLst/>
          </a:prstGeom>
        </p:spPr>
      </p:pic>
      <p:sp>
        <p:nvSpPr>
          <p:cNvPr id="14" name="TextBox 13"/>
          <p:cNvSpPr txBox="1"/>
          <p:nvPr/>
        </p:nvSpPr>
        <p:spPr>
          <a:xfrm>
            <a:off x="730762" y="674666"/>
            <a:ext cx="3090911" cy="181588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Simplified Arabic" panose="02020603050405020304" pitchFamily="18" charset="-78"/>
                <a:ea typeface="+mn-ea"/>
                <a:cs typeface="Simplified Arabic" panose="02020603050405020304" pitchFamily="18" charset="-78"/>
              </a:rPr>
              <a:t>مقدمة في الإعلام الرقمي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د. عبدالفتاح نبيل</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3" name="Picture 2">
            <a:extLst>
              <a:ext uri="{FF2B5EF4-FFF2-40B4-BE49-F238E27FC236}">
                <a16:creationId xmlns:a16="http://schemas.microsoft.com/office/drawing/2014/main" id="{50C6CE78-A56B-678B-3A34-6E214C2A62C3}"/>
              </a:ext>
            </a:extLst>
          </p:cNvPr>
          <p:cNvPicPr>
            <a:picLocks noChangeAspect="1"/>
          </p:cNvPicPr>
          <p:nvPr/>
        </p:nvPicPr>
        <p:blipFill>
          <a:blip r:embed="rId6"/>
          <a:stretch>
            <a:fillRect/>
          </a:stretch>
        </p:blipFill>
        <p:spPr>
          <a:xfrm>
            <a:off x="8162108" y="4691218"/>
            <a:ext cx="4038601" cy="1034667"/>
          </a:xfrm>
          <a:prstGeom prst="rect">
            <a:avLst/>
          </a:prstGeom>
        </p:spPr>
      </p:pic>
      <p:sp>
        <p:nvSpPr>
          <p:cNvPr id="5" name="TextBox 4">
            <a:extLst>
              <a:ext uri="{FF2B5EF4-FFF2-40B4-BE49-F238E27FC236}">
                <a16:creationId xmlns:a16="http://schemas.microsoft.com/office/drawing/2014/main" id="{2496F807-77A6-7DE0-9DCD-815E374B8221}"/>
              </a:ext>
            </a:extLst>
          </p:cNvPr>
          <p:cNvSpPr txBox="1"/>
          <p:nvPr/>
        </p:nvSpPr>
        <p:spPr>
          <a:xfrm>
            <a:off x="9453015" y="4672003"/>
            <a:ext cx="3831863"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كود المقرر</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DGM111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1441856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الأجندة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grpSp>
        <p:nvGrpSpPr>
          <p:cNvPr id="19" name="Group 18">
            <a:extLst>
              <a:ext uri="{FF2B5EF4-FFF2-40B4-BE49-F238E27FC236}">
                <a16:creationId xmlns:a16="http://schemas.microsoft.com/office/drawing/2014/main" id="{C6B3E6BB-6EF0-7947-E6D9-C41C3578F4D7}"/>
              </a:ext>
            </a:extLst>
          </p:cNvPr>
          <p:cNvGrpSpPr/>
          <p:nvPr/>
        </p:nvGrpSpPr>
        <p:grpSpPr>
          <a:xfrm>
            <a:off x="5210773" y="1676813"/>
            <a:ext cx="6126253" cy="768000"/>
            <a:chOff x="3168700" y="1131591"/>
            <a:chExt cx="5427365" cy="576000"/>
          </a:xfrm>
        </p:grpSpPr>
        <p:sp>
          <p:nvSpPr>
            <p:cNvPr id="20" name="Round Same Side Corner Rectangle 3">
              <a:extLst>
                <a:ext uri="{FF2B5EF4-FFF2-40B4-BE49-F238E27FC236}">
                  <a16:creationId xmlns:a16="http://schemas.microsoft.com/office/drawing/2014/main" id="{A4E9C51E-18A3-4A93-0EE5-3127ED043CAC}"/>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1" name="AutoShape 92">
              <a:extLst>
                <a:ext uri="{FF2B5EF4-FFF2-40B4-BE49-F238E27FC236}">
                  <a16:creationId xmlns:a16="http://schemas.microsoft.com/office/drawing/2014/main" id="{774B6848-5015-8B6E-8F34-F5A2FA05F68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2" name="TextBox 21">
              <a:extLst>
                <a:ext uri="{FF2B5EF4-FFF2-40B4-BE49-F238E27FC236}">
                  <a16:creationId xmlns:a16="http://schemas.microsoft.com/office/drawing/2014/main" id="{F34F4D72-024E-1A4F-52FA-25F36DA388A3}"/>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1</a:t>
              </a:r>
            </a:p>
          </p:txBody>
        </p:sp>
      </p:grpSp>
      <p:grpSp>
        <p:nvGrpSpPr>
          <p:cNvPr id="27" name="Group 26">
            <a:extLst>
              <a:ext uri="{FF2B5EF4-FFF2-40B4-BE49-F238E27FC236}">
                <a16:creationId xmlns:a16="http://schemas.microsoft.com/office/drawing/2014/main" id="{2FD17ACE-AA47-B332-5673-98CEEB482829}"/>
              </a:ext>
            </a:extLst>
          </p:cNvPr>
          <p:cNvGrpSpPr/>
          <p:nvPr/>
        </p:nvGrpSpPr>
        <p:grpSpPr>
          <a:xfrm>
            <a:off x="5221461" y="4771595"/>
            <a:ext cx="6130385" cy="768000"/>
            <a:chOff x="3168700" y="1131591"/>
            <a:chExt cx="5427365" cy="576000"/>
          </a:xfrm>
        </p:grpSpPr>
        <p:sp>
          <p:nvSpPr>
            <p:cNvPr id="28" name="Round Same Side Corner Rectangle 28">
              <a:extLst>
                <a:ext uri="{FF2B5EF4-FFF2-40B4-BE49-F238E27FC236}">
                  <a16:creationId xmlns:a16="http://schemas.microsoft.com/office/drawing/2014/main" id="{2DD39775-CA4B-745C-55D1-DC08AA3EDE5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9" name="AutoShape 92">
              <a:extLst>
                <a:ext uri="{FF2B5EF4-FFF2-40B4-BE49-F238E27FC236}">
                  <a16:creationId xmlns:a16="http://schemas.microsoft.com/office/drawing/2014/main" id="{F8448F17-B770-6E89-86B0-8F4E55540158}"/>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0" name="TextBox 29">
              <a:extLst>
                <a:ext uri="{FF2B5EF4-FFF2-40B4-BE49-F238E27FC236}">
                  <a16:creationId xmlns:a16="http://schemas.microsoft.com/office/drawing/2014/main" id="{DC20CF13-9719-C228-02F2-76E9D9E90A1C}"/>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4</a:t>
              </a:r>
            </a:p>
          </p:txBody>
        </p:sp>
      </p:grpSp>
      <p:sp>
        <p:nvSpPr>
          <p:cNvPr id="36" name="TextBox 35">
            <a:extLst>
              <a:ext uri="{FF2B5EF4-FFF2-40B4-BE49-F238E27FC236}">
                <a16:creationId xmlns:a16="http://schemas.microsoft.com/office/drawing/2014/main" id="{1D457F60-4455-BA39-F926-C4F8F5944A1C}"/>
              </a:ext>
            </a:extLst>
          </p:cNvPr>
          <p:cNvSpPr txBox="1"/>
          <p:nvPr/>
        </p:nvSpPr>
        <p:spPr>
          <a:xfrm>
            <a:off x="4046818" y="179548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مفهوم ونشأة الأخبار الكاذبة</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178768" y="4915012"/>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rPr>
              <a:t>أمثلة على الأخبار والصور الزائفة</a:t>
            </a:r>
            <a:endParaRPr kumimoji="0" lang="en-US" sz="2800" b="1"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9" name="Group 8">
            <a:extLst>
              <a:ext uri="{FF2B5EF4-FFF2-40B4-BE49-F238E27FC236}">
                <a16:creationId xmlns:a16="http://schemas.microsoft.com/office/drawing/2014/main" id="{19F550A9-54E0-B77F-955F-612A99ED3A76}"/>
              </a:ext>
            </a:extLst>
          </p:cNvPr>
          <p:cNvGrpSpPr/>
          <p:nvPr/>
        </p:nvGrpSpPr>
        <p:grpSpPr>
          <a:xfrm>
            <a:off x="5207275" y="2674938"/>
            <a:ext cx="6126253" cy="768000"/>
            <a:chOff x="3168700" y="1131591"/>
            <a:chExt cx="5427365" cy="576000"/>
          </a:xfrm>
        </p:grpSpPr>
        <p:sp>
          <p:nvSpPr>
            <p:cNvPr id="10" name="Round Same Side Corner Rectangle 3">
              <a:extLst>
                <a:ext uri="{FF2B5EF4-FFF2-40B4-BE49-F238E27FC236}">
                  <a16:creationId xmlns:a16="http://schemas.microsoft.com/office/drawing/2014/main" id="{81BC2C2D-8C26-9D09-4ED1-90CB71E525E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12" name="AutoShape 92">
              <a:extLst>
                <a:ext uri="{FF2B5EF4-FFF2-40B4-BE49-F238E27FC236}">
                  <a16:creationId xmlns:a16="http://schemas.microsoft.com/office/drawing/2014/main" id="{2F543BAD-27FF-033C-4856-EED30A0E09AC}"/>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13" name="TextBox 12">
              <a:extLst>
                <a:ext uri="{FF2B5EF4-FFF2-40B4-BE49-F238E27FC236}">
                  <a16:creationId xmlns:a16="http://schemas.microsoft.com/office/drawing/2014/main" id="{CCD3DDEE-0383-53D7-4528-E204ABBC135E}"/>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2</a:t>
              </a:r>
            </a:p>
          </p:txBody>
        </p:sp>
      </p:grpSp>
      <p:sp>
        <p:nvSpPr>
          <p:cNvPr id="14" name="TextBox 13">
            <a:extLst>
              <a:ext uri="{FF2B5EF4-FFF2-40B4-BE49-F238E27FC236}">
                <a16:creationId xmlns:a16="http://schemas.microsoft.com/office/drawing/2014/main" id="{BAE47D2D-4B09-4706-3FCF-01F26F515408}"/>
              </a:ext>
            </a:extLst>
          </p:cNvPr>
          <p:cNvSpPr txBox="1"/>
          <p:nvPr/>
        </p:nvSpPr>
        <p:spPr>
          <a:xfrm>
            <a:off x="4105561" y="2770905"/>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آلية عمل الأخبار الزائفة</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15" name="Group 14">
            <a:extLst>
              <a:ext uri="{FF2B5EF4-FFF2-40B4-BE49-F238E27FC236}">
                <a16:creationId xmlns:a16="http://schemas.microsoft.com/office/drawing/2014/main" id="{DEB31924-CD50-79BD-ABBF-E9BA5208D536}"/>
              </a:ext>
            </a:extLst>
          </p:cNvPr>
          <p:cNvGrpSpPr/>
          <p:nvPr/>
        </p:nvGrpSpPr>
        <p:grpSpPr>
          <a:xfrm>
            <a:off x="5221461" y="3754369"/>
            <a:ext cx="6126253" cy="768000"/>
            <a:chOff x="3168700" y="1131591"/>
            <a:chExt cx="5427365" cy="576000"/>
          </a:xfrm>
        </p:grpSpPr>
        <p:sp>
          <p:nvSpPr>
            <p:cNvPr id="16" name="Round Same Side Corner Rectangle 3">
              <a:extLst>
                <a:ext uri="{FF2B5EF4-FFF2-40B4-BE49-F238E27FC236}">
                  <a16:creationId xmlns:a16="http://schemas.microsoft.com/office/drawing/2014/main" id="{18A94CE0-B819-9396-9B31-B0B8197025DF}"/>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17" name="AutoShape 92">
              <a:extLst>
                <a:ext uri="{FF2B5EF4-FFF2-40B4-BE49-F238E27FC236}">
                  <a16:creationId xmlns:a16="http://schemas.microsoft.com/office/drawing/2014/main" id="{E57F2325-D2D6-53FC-2EBD-90F13CEEF3ED}"/>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18" name="TextBox 17">
              <a:extLst>
                <a:ext uri="{FF2B5EF4-FFF2-40B4-BE49-F238E27FC236}">
                  <a16:creationId xmlns:a16="http://schemas.microsoft.com/office/drawing/2014/main" id="{5341C986-E7AA-F5CF-18C8-55E9BFB39253}"/>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3</a:t>
              </a:r>
            </a:p>
          </p:txBody>
        </p:sp>
      </p:grpSp>
      <p:sp>
        <p:nvSpPr>
          <p:cNvPr id="23" name="TextBox 22">
            <a:extLst>
              <a:ext uri="{FF2B5EF4-FFF2-40B4-BE49-F238E27FC236}">
                <a16:creationId xmlns:a16="http://schemas.microsoft.com/office/drawing/2014/main" id="{D59F769A-F7E8-5038-84ED-2C5D6AFF0191}"/>
              </a:ext>
            </a:extLst>
          </p:cNvPr>
          <p:cNvSpPr txBox="1"/>
          <p:nvPr/>
        </p:nvSpPr>
        <p:spPr>
          <a:xfrm>
            <a:off x="4178768" y="3889373"/>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طرق اكتشاف الأخبار الزائفة</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458857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الكاذبة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2093843" y="3052529"/>
            <a:ext cx="6327912" cy="830997"/>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4800" b="1" dirty="0">
                <a:solidFill>
                  <a:srgbClr val="24A9E1"/>
                </a:solidFill>
                <a:latin typeface="Simplified Arabic" panose="02020603050405020304" pitchFamily="18" charset="-78"/>
                <a:cs typeface="Simplified Arabic" panose="02020603050405020304" pitchFamily="18" charset="-78"/>
              </a:rPr>
              <a:t>مفهوم الأخبار الزائفة</a:t>
            </a:r>
            <a:endParaRPr kumimoji="0" lang="ar-EG" sz="4800"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7352359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64939" y="2115154"/>
            <a:ext cx="6327912"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3200" b="1" dirty="0">
                <a:solidFill>
                  <a:prstClr val="black"/>
                </a:solidFill>
                <a:latin typeface="Simplified Arabic" panose="02020603050405020304" pitchFamily="18" charset="-78"/>
                <a:cs typeface="Simplified Arabic" panose="02020603050405020304" pitchFamily="18" charset="-78"/>
              </a:rPr>
              <a:t>مفهوم </a:t>
            </a: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الأخبار الكاذبة: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هي معلومات خطأ أو مضللة تتخذ هيئة أخبار حقيقية بشكل عام، تنقسم الأخبار الكاذبة إلى فئتين:</a:t>
            </a:r>
          </a:p>
        </p:txBody>
      </p:sp>
      <p:pic>
        <p:nvPicPr>
          <p:cNvPr id="9" name="Picture 2" descr="D:\abdo\cairo university\PPT\images\fake.png">
            <a:extLst>
              <a:ext uri="{FF2B5EF4-FFF2-40B4-BE49-F238E27FC236}">
                <a16:creationId xmlns:a16="http://schemas.microsoft.com/office/drawing/2014/main" id="{8BA698FA-1CD5-3EAD-25B6-67EAC395064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32033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190047" y="1610200"/>
            <a:ext cx="6327912" cy="403187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الأخبار المضللة عمدًا: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أي أن الأشخاص الذين ينشرونها يعرفون أنها كاذبة ولكنهم ينشرونها على أي حال، وقد يكون هذا للتلاعب بالرأي العام أو توجيه حركة المرور إلى موقع ويب معين.</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C07AC9CF-3362-B79E-C474-D7B07EA3354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4408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64939" y="2115154"/>
            <a:ext cx="6327912"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الأخبار التي تحتوي على عناصر من الحقيقة: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ولكنها غير دقيقة في مجملها، قد يكون السبب في ذلك هو أن الكاتب لم يتحر صحة كل الحقائق، أو بالغ في بعض الجوانب لإثبات نقطة معينة.</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87AAC7B6-A869-6480-D4C7-94988169056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14485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1527074" y="3052529"/>
            <a:ext cx="6327912" cy="92333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نشأة الأخبار الزائفة</a:t>
            </a:r>
            <a:endParaRPr kumimoji="0" lang="en-US" sz="5400"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11808134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نشأة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37923" y="1849676"/>
            <a:ext cx="6327912"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المعلومات المضللة ليست ظاهرة جديدة، فقد تم استخدام مصطلح الأخبار الكاذبة في الواقع خلال القرن التاسع عشر، لكن الإنترنت ووسائل الإعلام الحديثة غيرت طريقة صياغتها وترويجها.</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299C794C-1F82-7680-8898-5D4F723602A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76199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نشأة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060403" y="1765390"/>
            <a:ext cx="6327912" cy="403187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قبل ظهور الإنترنت، كان الناس يميلون إلى تلقي أخبارهم من مصادر إعلامية موثوقة طُلب من صحفييها اتباع قواعد ممارسات صارمة.</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ثم جاء الإنترنت فأتاح طرقًا جديدة لنشر الأخبار والمعلومات ومشاركتها والاطلاع عليها، مع افتقار نسبي للتنظيم ومعايير التحرير.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4" name="Picture 2" descr="D:\abdo\cairo university\PPT\images\fake.png">
            <a:extLst>
              <a:ext uri="{FF2B5EF4-FFF2-40B4-BE49-F238E27FC236}">
                <a16:creationId xmlns:a16="http://schemas.microsoft.com/office/drawing/2014/main" id="{C61CDD61-F668-708F-6EFB-654C320C075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0337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نشأة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64939" y="2115154"/>
            <a:ext cx="6327912"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يستقي العديد من الأشخاص الآن الأخبار من وسائل التواصل الاجتماعي والمصادر الأخرى عبر الإنترنت، ولكن ليس من السهل دائمًا تحديد أي الأخبار موثوق وأيها كاذب.</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4E418BFF-8028-FDCD-AE48-380B5D0624C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06911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تأثير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57799" y="1969549"/>
            <a:ext cx="6327912" cy="3539430"/>
          </a:xfrm>
          <a:prstGeom prst="rect">
            <a:avLst/>
          </a:prstGeom>
          <a:noFill/>
        </p:spPr>
        <p:txBody>
          <a:bodyPr wrap="square">
            <a:spAutoFit/>
          </a:bodyPr>
          <a:lstStyle/>
          <a:p>
            <a:pPr marL="457200" indent="-457200" algn="r" defTabSz="457200" rtl="1">
              <a:lnSpc>
                <a:spcPct val="200000"/>
              </a:lnSpc>
              <a:buFont typeface="Arial" panose="020B0604020202020204" pitchFamily="34" charset="0"/>
              <a:buChar char="•"/>
            </a:pPr>
            <a:r>
              <a:rPr lang="ar-EG" sz="3200" dirty="0">
                <a:solidFill>
                  <a:schemeClr val="bg2">
                    <a:lumMod val="25000"/>
                  </a:schemeClr>
                </a:solidFill>
                <a:latin typeface="DIN Next LT Arabic" panose="020B0503020203050203" pitchFamily="34" charset="-78"/>
                <a:ea typeface="DotumChe" panose="020B0609000101010101" pitchFamily="49" charset="-127"/>
                <a:cs typeface="DIN Next LT Arabic" panose="020B0503020203050203" pitchFamily="34" charset="-78"/>
              </a:rPr>
              <a:t>على مستوى الشخص أو العمل. </a:t>
            </a:r>
            <a:endParaRPr lang="en-US" sz="3200" dirty="0">
              <a:solidFill>
                <a:schemeClr val="bg2">
                  <a:lumMod val="25000"/>
                </a:schemeClr>
              </a:solidFill>
              <a:latin typeface="DIN Next LT Arabic" panose="020B0503020203050203" pitchFamily="34" charset="-78"/>
              <a:ea typeface="DotumChe" panose="020B0609000101010101" pitchFamily="49" charset="-127"/>
              <a:cs typeface="DIN Next LT Arabic" panose="020B0503020203050203" pitchFamily="34" charset="-78"/>
            </a:endParaRPr>
          </a:p>
          <a:p>
            <a:pPr marL="457200" indent="-457200" algn="r" defTabSz="457200" rtl="1">
              <a:lnSpc>
                <a:spcPct val="200000"/>
              </a:lnSpc>
              <a:buFont typeface="Arial" panose="020B0604020202020204" pitchFamily="34" charset="0"/>
              <a:buChar char="•"/>
            </a:pPr>
            <a:r>
              <a:rPr lang="ar-EG" sz="3200" dirty="0">
                <a:solidFill>
                  <a:schemeClr val="bg2">
                    <a:lumMod val="25000"/>
                  </a:schemeClr>
                </a:solidFill>
                <a:latin typeface="DIN Next LT Arabic" panose="020B0503020203050203" pitchFamily="34" charset="-78"/>
                <a:ea typeface="DotumChe" panose="020B0609000101010101" pitchFamily="49" charset="-127"/>
                <a:cs typeface="DIN Next LT Arabic" panose="020B0503020203050203" pitchFamily="34" charset="-78"/>
              </a:rPr>
              <a:t>على مستوى الحكومات. </a:t>
            </a:r>
          </a:p>
          <a:p>
            <a:pPr marL="457200" indent="-457200" algn="r" defTabSz="457200" rtl="1">
              <a:lnSpc>
                <a:spcPct val="200000"/>
              </a:lnSpc>
              <a:buFont typeface="Arial" panose="020B0604020202020204" pitchFamily="34" charset="0"/>
              <a:buChar char="•"/>
            </a:pPr>
            <a:r>
              <a:rPr lang="ar-EG" sz="3200" dirty="0">
                <a:solidFill>
                  <a:schemeClr val="bg2">
                    <a:lumMod val="25000"/>
                  </a:schemeClr>
                </a:solidFill>
                <a:latin typeface="DIN Next LT Arabic" panose="020B0503020203050203" pitchFamily="34" charset="-78"/>
                <a:ea typeface="DotumChe" panose="020B0609000101010101" pitchFamily="49" charset="-127"/>
                <a:cs typeface="DIN Next LT Arabic" panose="020B0503020203050203" pitchFamily="34" charset="-78"/>
              </a:rPr>
              <a:t>على مستوى المجتمع.</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405281A0-21E1-A78D-9A24-E376453832C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06289" y="2802711"/>
            <a:ext cx="5090734" cy="3181709"/>
          </a:xfrm>
          <a:prstGeom prst="rect">
            <a:avLst/>
          </a:prstGeom>
        </p:spPr>
      </p:pic>
    </p:spTree>
    <p:extLst>
      <p:ext uri="{BB962C8B-B14F-4D97-AF65-F5344CB8AC3E}">
        <p14:creationId xmlns:p14="http://schemas.microsoft.com/office/powerpoint/2010/main" val="21139696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1834408" y="3038706"/>
            <a:ext cx="6327912" cy="92333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أنواع الأخبار الزائفة</a:t>
            </a:r>
            <a:endParaRPr kumimoji="0" lang="en-US" sz="54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35685475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64939" y="2115154"/>
            <a:ext cx="6327912"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هناك أنواع مختلفة من الأخبار الكاذبة، حسب دوافع من يؤلفونها كما يلي:</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4E079FBF-38CF-A8A8-D8DC-496D58123F3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34494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57799" y="1424929"/>
            <a:ext cx="6327912" cy="452431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العناوين المستدرجة للنقر: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تؤدي القصص الغريبة والصور المشوهة إلى زيادة النقرات والمشاركة عبر الإنترنت، وتشير العناوين المستدرجة للنقر إلى الأخبار المصممة عمدًا للحصول على المزيد من زوار الموقع وزيادة عائدات الإعلانات لأصحاب مواقع الويب، ما يأتي غالبًا على حساب الحقيقة والدقة.</a:t>
            </a:r>
          </a:p>
        </p:txBody>
      </p:sp>
      <p:pic>
        <p:nvPicPr>
          <p:cNvPr id="9" name="Picture 2" descr="D:\abdo\cairo university\PPT\images\fake.png">
            <a:extLst>
              <a:ext uri="{FF2B5EF4-FFF2-40B4-BE49-F238E27FC236}">
                <a16:creationId xmlns:a16="http://schemas.microsoft.com/office/drawing/2014/main" id="{82F4CB17-EE8B-EDC3-DF9D-BACCD5455D2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62498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64939" y="2115154"/>
            <a:ext cx="6327912"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الدعاية الرنانة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تشير هذه إلى الأخبار الكاذبة أو الزائفة المؤلفة لتضليل الجمهور وتعزيز أجندة سياسية أو منظور متحيز.</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7212D116-43FA-F233-76B8-73895D0083F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65987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57799" y="999027"/>
            <a:ext cx="6327912" cy="501675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الصحافة الركيكة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في بعض الأحيان، لا يتوفر للصحفيين الوقت للتحقق من جميع الحقائق قبل النشر، مما يؤدي إلى تحول الأخطاء المرتَكبة بحسن نية إلى أخبار زائفة، ومع ذلك فإن المصادر الإخبارية الموثوقة ستصحح الأخطاء الصادرة عنها وتتحلى بالشفافية مع القراء عند وقوعها في مثل هذا النوع من الأخطاء.</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CD278D7B-27F6-77A2-C16C-27756D1D4B3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92287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57799" y="1259237"/>
            <a:ext cx="6327912" cy="452431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العناوين المضللة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في بعض الأحيان قد يكون الخبر صحيحًا في مجمله، ولكن يتم استخدام عنوان مثير أو مضلل لحث القراء على النقر عليه، وقد يؤدي ذلك إلى ترويج أخبار كاذبة، حيث يتم عادةً عرض العنوان الرئيسي والمقتطفات الصغيرة فقط من المقالة على وسائل التواصل الاجتماعي، حيث يمكن أن تنتشر بسرعة.</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C9E8A024-03DB-763B-C6F7-C6705203068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65670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57799" y="1824121"/>
            <a:ext cx="6327912"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المحتوى الاحتيالي</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يحدث هذا عندما يتم انتحال شخصية مصادر الأخبار الحقيقية بإصدار أخبار كاذبة ومختلقة لخداع الجمهور أو تضليله.</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8AE4F6B8-9172-83A7-D277-B1D874BF444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1957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103777" y="897019"/>
            <a:ext cx="6327912" cy="501675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الهجاء أو المحاكاة الساخرة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تُنشر بعض الأخبار الكاذبة بغرض الترفيه، على سبيل المثال تستخدم القصص الساخرة الدعابة أو السخرية أو المبالغة للمزاح حول الأخبار أو المشاهير، ولا تحاول هذه الأخبار تضليل الجماهير لأنه لا يُقصد بها أن تؤخذ على محمل الجد، وتشمل الأمثلة البارزة للمواقع الساخرة </a:t>
            </a:r>
            <a:r>
              <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The Onion </a:t>
            </a: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a:t>
            </a:r>
            <a:r>
              <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The Daily Mash.</a:t>
            </a:r>
          </a:p>
        </p:txBody>
      </p:sp>
      <p:pic>
        <p:nvPicPr>
          <p:cNvPr id="9" name="Picture 2" descr="D:\abdo\cairo university\PPT\images\fake.png">
            <a:extLst>
              <a:ext uri="{FF2B5EF4-FFF2-40B4-BE49-F238E27FC236}">
                <a16:creationId xmlns:a16="http://schemas.microsoft.com/office/drawing/2014/main" id="{377D24FB-8822-BA67-D78D-5033C0AFC86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20633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1761763" y="2885040"/>
            <a:ext cx="7336630" cy="92333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SY" sz="54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آلية عمل الأخبار الكاذبة</a:t>
            </a:r>
            <a:endParaRPr kumimoji="0" lang="en-US" sz="54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29937505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336263" y="2340441"/>
            <a:ext cx="7477125" cy="156966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يتم نشر الأخبار الكاذبة من خلال مواقع الأخبار الكاذبة، والتي غالبًا ما تحاكي مصادر الأخبار الأصيلة في محاولة لاكتساب المصداقية. </a:t>
            </a:r>
          </a:p>
        </p:txBody>
      </p:sp>
      <p:pic>
        <p:nvPicPr>
          <p:cNvPr id="10" name="Picture 5" descr="D:\abdo\cairo university\PPT\images\fake-news.png">
            <a:extLst>
              <a:ext uri="{FF2B5EF4-FFF2-40B4-BE49-F238E27FC236}">
                <a16:creationId xmlns:a16="http://schemas.microsoft.com/office/drawing/2014/main" id="{325A9078-B3AD-847E-03EC-3D7417F90ED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10689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336263" y="2340441"/>
            <a:ext cx="7477125" cy="156966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وفقًا للأبحاث، تمكّن وسائل التواصل الاجتماعي من انتشار الادعاءات الكاذبة، ما يسبب ترويجها أسرع من ترويج الأخبار الحقيقية في واقع الأمر. </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5" descr="D:\abdo\cairo university\PPT\images\fake-news.png">
            <a:extLst>
              <a:ext uri="{FF2B5EF4-FFF2-40B4-BE49-F238E27FC236}">
                <a16:creationId xmlns:a16="http://schemas.microsoft.com/office/drawing/2014/main" id="{27A07013-93A6-5B78-327F-E0C31B9D6D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13315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146922" y="2338646"/>
            <a:ext cx="7477125" cy="2062103"/>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تنتشر الأخبار الكاذبة بسرعة لأنها مصممة عادةً لجذب الانتباه وجذب المشاعر؛ وهذا هو السبب في أنها غالبًا ما تحتوي على ادعاءات أو قصص غريبة تثير الغضب أو الخوف.</a:t>
            </a:r>
          </a:p>
        </p:txBody>
      </p:sp>
      <p:pic>
        <p:nvPicPr>
          <p:cNvPr id="10" name="Picture 5" descr="D:\abdo\cairo university\PPT\images\fake-news.png">
            <a:extLst>
              <a:ext uri="{FF2B5EF4-FFF2-40B4-BE49-F238E27FC236}">
                <a16:creationId xmlns:a16="http://schemas.microsoft.com/office/drawing/2014/main" id="{B616A08C-2EB6-ABD2-6BD5-011A0DC280B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71530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146922" y="2338646"/>
            <a:ext cx="7477125" cy="2062103"/>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يعطي الموجز بوسائل التواصل الاجتماعي الأولوية للمحتوى بناءً على مقاييس التفاعل - أي عدد مرات مشاركته وإبداء الإعجاب به - وليس على مدى دقته أو تحري الصدق فيه. </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5" descr="D:\abdo\cairo university\PPT\images\fake-news.png">
            <a:extLst>
              <a:ext uri="{FF2B5EF4-FFF2-40B4-BE49-F238E27FC236}">
                <a16:creationId xmlns:a16="http://schemas.microsoft.com/office/drawing/2014/main" id="{1D8BB5DF-4B3C-645D-3CC3-81780AC1635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16175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336263" y="2210062"/>
            <a:ext cx="7477125" cy="156966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يمكن أن يسمح هذا النهج بانتشار العنوان الجاذبة للنقر والمبالغة والمعلومات الخطأ على نطاق واسع. </a:t>
            </a:r>
          </a:p>
        </p:txBody>
      </p:sp>
      <p:pic>
        <p:nvPicPr>
          <p:cNvPr id="10" name="Picture 5" descr="D:\abdo\cairo university\PPT\images\fake-news.png">
            <a:extLst>
              <a:ext uri="{FF2B5EF4-FFF2-40B4-BE49-F238E27FC236}">
                <a16:creationId xmlns:a16="http://schemas.microsoft.com/office/drawing/2014/main" id="{2C1DAB0C-60CE-7229-0B4D-17D155462B8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33985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336263" y="2210062"/>
            <a:ext cx="7477125" cy="2554545"/>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يُنظر إلى شركات وسائل التواصل الاجتماعي على أنها منصات وليست ناشرين، مما يعني أنه لا تتحمل نفس المسؤوليات القانونية مثل وسائل الإعلام التقليدية، مع أن هذا قد يتغير مع تطور المشهد السياسي والقانوني.</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5" descr="D:\abdo\cairo university\PPT\images\fake-news.png">
            <a:extLst>
              <a:ext uri="{FF2B5EF4-FFF2-40B4-BE49-F238E27FC236}">
                <a16:creationId xmlns:a16="http://schemas.microsoft.com/office/drawing/2014/main" id="{2C074EAD-3BD4-B603-5498-EEB18D750FA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2713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336263" y="2494901"/>
            <a:ext cx="7477125" cy="156966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يمكن لروبوتات وسائل التواصل الاجتماعي أن تنشر أخبارًا كاذبة لأنها تنتج وتنشر المقالات على نطاق واسع، بغض النظر عن مصداقية مصادرها. </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5" descr="D:\abdo\cairo university\PPT\images\fake-news.png">
            <a:extLst>
              <a:ext uri="{FF2B5EF4-FFF2-40B4-BE49-F238E27FC236}">
                <a16:creationId xmlns:a16="http://schemas.microsoft.com/office/drawing/2014/main" id="{A4645FB9-4958-C316-A252-AB8C8E038FE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04330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336263" y="2494901"/>
            <a:ext cx="7477125" cy="156966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يمكن لل</a:t>
            </a:r>
            <a:r>
              <a:rPr lang="ar-EG" sz="3200" dirty="0">
                <a:solidFill>
                  <a:prstClr val="black"/>
                </a:solidFill>
                <a:latin typeface="Simplified Arabic" panose="02020603050405020304" pitchFamily="18" charset="-78"/>
                <a:cs typeface="Simplified Arabic" panose="02020603050405020304" pitchFamily="18" charset="-78"/>
              </a:rPr>
              <a:t>روبوتات </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إنشاء حسابات زائفة عبر الإنترنت، والتي تكتسب بعد ذلك متابعين وتقدير وسلطة، وبعضها مبرمج لنشر معلومات مضللة.</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5" descr="D:\abdo\cairo university\PPT\images\fake-news.png">
            <a:extLst>
              <a:ext uri="{FF2B5EF4-FFF2-40B4-BE49-F238E27FC236}">
                <a16:creationId xmlns:a16="http://schemas.microsoft.com/office/drawing/2014/main" id="{019561B7-91CD-C386-0E73-6AF965E0A63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81383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336263" y="2294125"/>
            <a:ext cx="7477125" cy="2554545"/>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المتصيُّدون هم مستخدمو الإنترنت الذين يحاولون عمدًا بدء الجدال أو إزعاج الناس</a:t>
            </a: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وهؤلاء يلعبون أيضًا دورًا لا بأس به في نشر الأخبار الكاذبة بل أنهم قد يكونون، في بعض الأحيان، مأجورين للقيام بذلك لأسباب سياسية. </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5" descr="D:\abdo\cairo university\PPT\images\fake-news.png">
            <a:extLst>
              <a:ext uri="{FF2B5EF4-FFF2-40B4-BE49-F238E27FC236}">
                <a16:creationId xmlns:a16="http://schemas.microsoft.com/office/drawing/2014/main" id="{4023A794-8CA1-DA92-27AB-4F3F9EA20D8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46783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4534" y="2311817"/>
            <a:ext cx="7477125" cy="156966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تُستخدم أحيانًا مصطلحات "اللجان الإلكترونية" في هذا السياق للإشارة إلى مجموعات مؤسسية من المتصيُّدين الذين يحاولون التدخل في صنع القرار السياسي.</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5" descr="D:\abdo\cairo university\PPT\images\fake-news.png">
            <a:extLst>
              <a:ext uri="{FF2B5EF4-FFF2-40B4-BE49-F238E27FC236}">
                <a16:creationId xmlns:a16="http://schemas.microsoft.com/office/drawing/2014/main" id="{E5EDCAA9-5365-D04F-C1BF-94E0FC4D979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37203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6922" y="2077307"/>
            <a:ext cx="7477125" cy="206210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تتضمن الأخبار الكاذبة أحيانًا استخدام تقنية التزييف العميق</a:t>
            </a: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وهذه عبارة عن مقاطع فيديو مزيفة تم إنشاؤها باستخدام البرامج الرقمية والتعلم الآلي ومبادلة الوجوه. </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5" descr="D:\abdo\cairo university\PPT\images\fake-news.png">
            <a:extLst>
              <a:ext uri="{FF2B5EF4-FFF2-40B4-BE49-F238E27FC236}">
                <a16:creationId xmlns:a16="http://schemas.microsoft.com/office/drawing/2014/main" id="{7471F42E-BA8D-9BDA-FA82-23F1B29F4CC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79026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4534" y="2311817"/>
            <a:ext cx="7477125" cy="156966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يتم دمج الصور لإنشاء لقطات جديدة تعرض أحداثًا أو إجراءات لم تحدث على أرض الواقع. يمكن أن تكون النتائج مقنعة للغاية ويصعب اكتشاف أنها زائفة.</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5" descr="D:\abdo\cairo university\PPT\images\fake-news.png">
            <a:extLst>
              <a:ext uri="{FF2B5EF4-FFF2-40B4-BE49-F238E27FC236}">
                <a16:creationId xmlns:a16="http://schemas.microsoft.com/office/drawing/2014/main" id="{33D07874-8BA2-9D06-5893-5EE6E517A3C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13383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اكتشاف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336263" y="2967335"/>
            <a:ext cx="7477125" cy="92333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طرق اكتشاف الأخبار الكاذبة</a:t>
            </a:r>
            <a:endParaRPr kumimoji="0" lang="en-US" sz="54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pic>
        <p:nvPicPr>
          <p:cNvPr id="23" name="Picture 5" descr="D:\abdo\cairo university\PPT\images\seo.png">
            <a:extLst>
              <a:ext uri="{FF2B5EF4-FFF2-40B4-BE49-F238E27FC236}">
                <a16:creationId xmlns:a16="http://schemas.microsoft.com/office/drawing/2014/main" id="{BE1AEEAB-79F2-8B2F-F259-3E5C0ABDB99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9380" y="2722265"/>
            <a:ext cx="2709534" cy="2709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11781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اكتشاف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Freeform 10">
            <a:extLst>
              <a:ext uri="{FF2B5EF4-FFF2-40B4-BE49-F238E27FC236}">
                <a16:creationId xmlns:a16="http://schemas.microsoft.com/office/drawing/2014/main" id="{4C514819-62E5-80F8-5081-21BCB84FDA78}"/>
              </a:ext>
            </a:extLst>
          </p:cNvPr>
          <p:cNvSpPr>
            <a:spLocks noChangeArrowheads="1"/>
          </p:cNvSpPr>
          <p:nvPr/>
        </p:nvSpPr>
        <p:spPr bwMode="auto">
          <a:xfrm>
            <a:off x="5356405" y="2981895"/>
            <a:ext cx="963461" cy="934659"/>
          </a:xfrm>
          <a:custGeom>
            <a:avLst/>
            <a:gdLst>
              <a:gd name="T0" fmla="*/ 2604 w 2951"/>
              <a:gd name="T1" fmla="*/ 1625 h 2861"/>
              <a:gd name="T2" fmla="*/ 2746 w 2951"/>
              <a:gd name="T3" fmla="*/ 1486 h 2861"/>
              <a:gd name="T4" fmla="*/ 2746 w 2951"/>
              <a:gd name="T5" fmla="*/ 979 h 2861"/>
              <a:gd name="T6" fmla="*/ 2482 w 2951"/>
              <a:gd name="T7" fmla="*/ 709 h 2861"/>
              <a:gd name="T8" fmla="*/ 1116 w 2951"/>
              <a:gd name="T9" fmla="*/ 709 h 2861"/>
              <a:gd name="T10" fmla="*/ 1116 w 2951"/>
              <a:gd name="T11" fmla="*/ 709 h 2861"/>
              <a:gd name="T12" fmla="*/ 566 w 2951"/>
              <a:gd name="T13" fmla="*/ 1133 h 2861"/>
              <a:gd name="T14" fmla="*/ 566 w 2951"/>
              <a:gd name="T15" fmla="*/ 1133 h 2861"/>
              <a:gd name="T16" fmla="*/ 0 w 2951"/>
              <a:gd name="T17" fmla="*/ 566 h 2861"/>
              <a:gd name="T18" fmla="*/ 0 w 2951"/>
              <a:gd name="T19" fmla="*/ 566 h 2861"/>
              <a:gd name="T20" fmla="*/ 566 w 2951"/>
              <a:gd name="T21" fmla="*/ 0 h 2861"/>
              <a:gd name="T22" fmla="*/ 566 w 2951"/>
              <a:gd name="T23" fmla="*/ 0 h 2861"/>
              <a:gd name="T24" fmla="*/ 1130 w 2951"/>
              <a:gd name="T25" fmla="*/ 505 h 2861"/>
              <a:gd name="T26" fmla="*/ 2566 w 2951"/>
              <a:gd name="T27" fmla="*/ 505 h 2861"/>
              <a:gd name="T28" fmla="*/ 2950 w 2951"/>
              <a:gd name="T29" fmla="*/ 897 h 2861"/>
              <a:gd name="T30" fmla="*/ 2950 w 2951"/>
              <a:gd name="T31" fmla="*/ 2652 h 2861"/>
              <a:gd name="T32" fmla="*/ 2746 w 2951"/>
              <a:gd name="T33" fmla="*/ 2860 h 2861"/>
              <a:gd name="T34" fmla="*/ 2746 w 2951"/>
              <a:gd name="T35" fmla="*/ 1588 h 2861"/>
              <a:gd name="T36" fmla="*/ 2746 w 2951"/>
              <a:gd name="T37" fmla="*/ 1588 h 2861"/>
              <a:gd name="T38" fmla="*/ 2636 w 2951"/>
              <a:gd name="T39" fmla="*/ 1699 h 2861"/>
              <a:gd name="T40" fmla="*/ 1579 w 2951"/>
              <a:gd name="T41" fmla="*/ 1699 h 2861"/>
              <a:gd name="T42" fmla="*/ 1482 w 2951"/>
              <a:gd name="T43" fmla="*/ 1794 h 2861"/>
              <a:gd name="T44" fmla="*/ 1482 w 2951"/>
              <a:gd name="T45" fmla="*/ 2316 h 2861"/>
              <a:gd name="T46" fmla="*/ 1482 w 2951"/>
              <a:gd name="T47" fmla="*/ 2420 h 2861"/>
              <a:gd name="T48" fmla="*/ 1482 w 2951"/>
              <a:gd name="T49" fmla="*/ 2420 h 2861"/>
              <a:gd name="T50" fmla="*/ 1367 w 2951"/>
              <a:gd name="T51" fmla="*/ 2533 h 2861"/>
              <a:gd name="T52" fmla="*/ 314 w 2951"/>
              <a:gd name="T53" fmla="*/ 2533 h 2861"/>
              <a:gd name="T54" fmla="*/ 314 w 2951"/>
              <a:gd name="T55" fmla="*/ 2533 h 2861"/>
              <a:gd name="T56" fmla="*/ 202 w 2951"/>
              <a:gd name="T57" fmla="*/ 2608 h 2861"/>
              <a:gd name="T58" fmla="*/ 202 w 2951"/>
              <a:gd name="T59" fmla="*/ 2608 h 2861"/>
              <a:gd name="T60" fmla="*/ 81 w 2951"/>
              <a:gd name="T61" fmla="*/ 2487 h 2861"/>
              <a:gd name="T62" fmla="*/ 81 w 2951"/>
              <a:gd name="T63" fmla="*/ 2487 h 2861"/>
              <a:gd name="T64" fmla="*/ 202 w 2951"/>
              <a:gd name="T65" fmla="*/ 2367 h 2861"/>
              <a:gd name="T66" fmla="*/ 202 w 2951"/>
              <a:gd name="T67" fmla="*/ 2367 h 2861"/>
              <a:gd name="T68" fmla="*/ 321 w 2951"/>
              <a:gd name="T69" fmla="*/ 2458 h 2861"/>
              <a:gd name="T70" fmla="*/ 1336 w 2951"/>
              <a:gd name="T71" fmla="*/ 2458 h 2861"/>
              <a:gd name="T72" fmla="*/ 1407 w 2951"/>
              <a:gd name="T73" fmla="*/ 2388 h 2861"/>
              <a:gd name="T74" fmla="*/ 1407 w 2951"/>
              <a:gd name="T75" fmla="*/ 1763 h 2861"/>
              <a:gd name="T76" fmla="*/ 1550 w 2951"/>
              <a:gd name="T77" fmla="*/ 1625 h 2861"/>
              <a:gd name="T78" fmla="*/ 2604 w 2951"/>
              <a:gd name="T79" fmla="*/ 1625 h 2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951" h="2861">
                <a:moveTo>
                  <a:pt x="2604" y="1625"/>
                </a:moveTo>
                <a:lnTo>
                  <a:pt x="2746" y="1486"/>
                </a:lnTo>
                <a:lnTo>
                  <a:pt x="2746" y="979"/>
                </a:lnTo>
                <a:lnTo>
                  <a:pt x="2482" y="709"/>
                </a:lnTo>
                <a:lnTo>
                  <a:pt x="1116" y="709"/>
                </a:lnTo>
                <a:lnTo>
                  <a:pt x="1116" y="709"/>
                </a:lnTo>
                <a:cubicBezTo>
                  <a:pt x="1052" y="952"/>
                  <a:pt x="831" y="1133"/>
                  <a:pt x="566" y="1133"/>
                </a:cubicBezTo>
                <a:lnTo>
                  <a:pt x="566" y="1133"/>
                </a:lnTo>
                <a:cubicBezTo>
                  <a:pt x="254" y="1133"/>
                  <a:pt x="0" y="878"/>
                  <a:pt x="0" y="566"/>
                </a:cubicBezTo>
                <a:lnTo>
                  <a:pt x="0" y="566"/>
                </a:lnTo>
                <a:cubicBezTo>
                  <a:pt x="0" y="253"/>
                  <a:pt x="254" y="0"/>
                  <a:pt x="566" y="0"/>
                </a:cubicBezTo>
                <a:lnTo>
                  <a:pt x="566" y="0"/>
                </a:lnTo>
                <a:cubicBezTo>
                  <a:pt x="859" y="0"/>
                  <a:pt x="1099" y="221"/>
                  <a:pt x="1130" y="505"/>
                </a:cubicBezTo>
                <a:lnTo>
                  <a:pt x="2566" y="505"/>
                </a:lnTo>
                <a:lnTo>
                  <a:pt x="2950" y="897"/>
                </a:lnTo>
                <a:lnTo>
                  <a:pt x="2950" y="2652"/>
                </a:lnTo>
                <a:lnTo>
                  <a:pt x="2746" y="2860"/>
                </a:lnTo>
                <a:lnTo>
                  <a:pt x="2746" y="1588"/>
                </a:lnTo>
                <a:lnTo>
                  <a:pt x="2746" y="1588"/>
                </a:lnTo>
                <a:cubicBezTo>
                  <a:pt x="2709" y="1625"/>
                  <a:pt x="2672" y="1661"/>
                  <a:pt x="2636" y="1699"/>
                </a:cubicBezTo>
                <a:lnTo>
                  <a:pt x="1579" y="1699"/>
                </a:lnTo>
                <a:lnTo>
                  <a:pt x="1482" y="1794"/>
                </a:lnTo>
                <a:lnTo>
                  <a:pt x="1482" y="2316"/>
                </a:lnTo>
                <a:lnTo>
                  <a:pt x="1482" y="2420"/>
                </a:lnTo>
                <a:lnTo>
                  <a:pt x="1482" y="2420"/>
                </a:lnTo>
                <a:cubicBezTo>
                  <a:pt x="1443" y="2456"/>
                  <a:pt x="1406" y="2494"/>
                  <a:pt x="1367" y="2533"/>
                </a:cubicBezTo>
                <a:lnTo>
                  <a:pt x="314" y="2533"/>
                </a:lnTo>
                <a:lnTo>
                  <a:pt x="314" y="2533"/>
                </a:lnTo>
                <a:cubicBezTo>
                  <a:pt x="297" y="2577"/>
                  <a:pt x="253" y="2608"/>
                  <a:pt x="202" y="2608"/>
                </a:cubicBezTo>
                <a:lnTo>
                  <a:pt x="202" y="2608"/>
                </a:lnTo>
                <a:cubicBezTo>
                  <a:pt x="136" y="2608"/>
                  <a:pt x="81" y="2553"/>
                  <a:pt x="81" y="2487"/>
                </a:cubicBezTo>
                <a:lnTo>
                  <a:pt x="81" y="2487"/>
                </a:lnTo>
                <a:cubicBezTo>
                  <a:pt x="81" y="2421"/>
                  <a:pt x="136" y="2367"/>
                  <a:pt x="202" y="2367"/>
                </a:cubicBezTo>
                <a:lnTo>
                  <a:pt x="202" y="2367"/>
                </a:lnTo>
                <a:cubicBezTo>
                  <a:pt x="259" y="2367"/>
                  <a:pt x="307" y="2406"/>
                  <a:pt x="321" y="2458"/>
                </a:cubicBezTo>
                <a:lnTo>
                  <a:pt x="1336" y="2458"/>
                </a:lnTo>
                <a:lnTo>
                  <a:pt x="1407" y="2388"/>
                </a:lnTo>
                <a:lnTo>
                  <a:pt x="1407" y="1763"/>
                </a:lnTo>
                <a:lnTo>
                  <a:pt x="1550" y="1625"/>
                </a:lnTo>
                <a:lnTo>
                  <a:pt x="2604" y="1625"/>
                </a:lnTo>
              </a:path>
            </a:pathLst>
          </a:custGeom>
          <a:solidFill>
            <a:schemeClr val="bg1">
              <a:lumMod val="75000"/>
            </a:schemeClr>
          </a:solidFill>
          <a:ln>
            <a:noFill/>
          </a:ln>
          <a:effectLst/>
        </p:spPr>
        <p:txBody>
          <a:bodyPr wrap="none" anchor="ctr"/>
          <a:lstStyle/>
          <a:p>
            <a:pPr defTabSz="914217"/>
            <a:endParaRPr lang="en-US" sz="3266" dirty="0">
              <a:solidFill>
                <a:srgbClr val="272727"/>
              </a:solidFill>
              <a:latin typeface="Lato Light" panose="020F0502020204030203" pitchFamily="34" charset="0"/>
            </a:endParaRPr>
          </a:p>
        </p:txBody>
      </p:sp>
      <p:sp>
        <p:nvSpPr>
          <p:cNvPr id="10" name="Freeform 11">
            <a:extLst>
              <a:ext uri="{FF2B5EF4-FFF2-40B4-BE49-F238E27FC236}">
                <a16:creationId xmlns:a16="http://schemas.microsoft.com/office/drawing/2014/main" id="{5FEDD3D7-C3F5-7E00-294D-9CC6AE6D8E40}"/>
              </a:ext>
            </a:extLst>
          </p:cNvPr>
          <p:cNvSpPr>
            <a:spLocks noChangeArrowheads="1"/>
          </p:cNvSpPr>
          <p:nvPr/>
        </p:nvSpPr>
        <p:spPr bwMode="auto">
          <a:xfrm>
            <a:off x="6201070" y="3588760"/>
            <a:ext cx="1852035" cy="581821"/>
          </a:xfrm>
          <a:custGeom>
            <a:avLst/>
            <a:gdLst>
              <a:gd name="T0" fmla="*/ 4540 w 5670"/>
              <a:gd name="T1" fmla="*/ 817 h 1782"/>
              <a:gd name="T2" fmla="*/ 2310 w 5670"/>
              <a:gd name="T3" fmla="*/ 817 h 1782"/>
              <a:gd name="T4" fmla="*/ 2310 w 5670"/>
              <a:gd name="T5" fmla="*/ 817 h 1782"/>
              <a:gd name="T6" fmla="*/ 2414 w 5670"/>
              <a:gd name="T7" fmla="*/ 714 h 1782"/>
              <a:gd name="T8" fmla="*/ 2414 w 5670"/>
              <a:gd name="T9" fmla="*/ 494 h 1782"/>
              <a:gd name="T10" fmla="*/ 2510 w 5670"/>
              <a:gd name="T11" fmla="*/ 395 h 1782"/>
              <a:gd name="T12" fmla="*/ 2934 w 5670"/>
              <a:gd name="T13" fmla="*/ 395 h 1782"/>
              <a:gd name="T14" fmla="*/ 2934 w 5670"/>
              <a:gd name="T15" fmla="*/ 395 h 1782"/>
              <a:gd name="T16" fmla="*/ 3046 w 5670"/>
              <a:gd name="T17" fmla="*/ 469 h 1782"/>
              <a:gd name="T18" fmla="*/ 3046 w 5670"/>
              <a:gd name="T19" fmla="*/ 469 h 1782"/>
              <a:gd name="T20" fmla="*/ 3167 w 5670"/>
              <a:gd name="T21" fmla="*/ 349 h 1782"/>
              <a:gd name="T22" fmla="*/ 3167 w 5670"/>
              <a:gd name="T23" fmla="*/ 349 h 1782"/>
              <a:gd name="T24" fmla="*/ 3046 w 5670"/>
              <a:gd name="T25" fmla="*/ 228 h 1782"/>
              <a:gd name="T26" fmla="*/ 3046 w 5670"/>
              <a:gd name="T27" fmla="*/ 228 h 1782"/>
              <a:gd name="T28" fmla="*/ 2929 w 5670"/>
              <a:gd name="T29" fmla="*/ 322 h 1782"/>
              <a:gd name="T30" fmla="*/ 2478 w 5670"/>
              <a:gd name="T31" fmla="*/ 322 h 1782"/>
              <a:gd name="T32" fmla="*/ 2415 w 5670"/>
              <a:gd name="T33" fmla="*/ 387 h 1782"/>
              <a:gd name="T34" fmla="*/ 2415 w 5670"/>
              <a:gd name="T35" fmla="*/ 215 h 1782"/>
              <a:gd name="T36" fmla="*/ 2275 w 5670"/>
              <a:gd name="T37" fmla="*/ 73 h 1782"/>
              <a:gd name="T38" fmla="*/ 1803 w 5670"/>
              <a:gd name="T39" fmla="*/ 73 h 1782"/>
              <a:gd name="T40" fmla="*/ 1803 w 5670"/>
              <a:gd name="T41" fmla="*/ 73 h 1782"/>
              <a:gd name="T42" fmla="*/ 1692 w 5670"/>
              <a:gd name="T43" fmla="*/ 0 h 1782"/>
              <a:gd name="T44" fmla="*/ 1692 w 5670"/>
              <a:gd name="T45" fmla="*/ 0 h 1782"/>
              <a:gd name="T46" fmla="*/ 1571 w 5670"/>
              <a:gd name="T47" fmla="*/ 121 h 1782"/>
              <a:gd name="T48" fmla="*/ 1571 w 5670"/>
              <a:gd name="T49" fmla="*/ 121 h 1782"/>
              <a:gd name="T50" fmla="*/ 1692 w 5670"/>
              <a:gd name="T51" fmla="*/ 243 h 1782"/>
              <a:gd name="T52" fmla="*/ 1692 w 5670"/>
              <a:gd name="T53" fmla="*/ 243 h 1782"/>
              <a:gd name="T54" fmla="*/ 1810 w 5670"/>
              <a:gd name="T55" fmla="*/ 147 h 1782"/>
              <a:gd name="T56" fmla="*/ 2245 w 5670"/>
              <a:gd name="T57" fmla="*/ 147 h 1782"/>
              <a:gd name="T58" fmla="*/ 2341 w 5670"/>
              <a:gd name="T59" fmla="*/ 245 h 1782"/>
              <a:gd name="T60" fmla="*/ 2341 w 5670"/>
              <a:gd name="T61" fmla="*/ 245 h 1782"/>
              <a:gd name="T62" fmla="*/ 2339 w 5670"/>
              <a:gd name="T63" fmla="*/ 682 h 1782"/>
              <a:gd name="T64" fmla="*/ 2206 w 5670"/>
              <a:gd name="T65" fmla="*/ 817 h 1782"/>
              <a:gd name="T66" fmla="*/ 383 w 5670"/>
              <a:gd name="T67" fmla="*/ 817 h 1782"/>
              <a:gd name="T68" fmla="*/ 0 w 5670"/>
              <a:gd name="T69" fmla="*/ 1211 h 1782"/>
              <a:gd name="T70" fmla="*/ 0 w 5670"/>
              <a:gd name="T71" fmla="*/ 1572 h 1782"/>
              <a:gd name="T72" fmla="*/ 204 w 5670"/>
              <a:gd name="T73" fmla="*/ 1781 h 1782"/>
              <a:gd name="T74" fmla="*/ 204 w 5670"/>
              <a:gd name="T75" fmla="*/ 1292 h 1782"/>
              <a:gd name="T76" fmla="*/ 468 w 5670"/>
              <a:gd name="T77" fmla="*/ 1021 h 1782"/>
              <a:gd name="T78" fmla="*/ 4553 w 5670"/>
              <a:gd name="T79" fmla="*/ 1021 h 1782"/>
              <a:gd name="T80" fmla="*/ 4553 w 5670"/>
              <a:gd name="T81" fmla="*/ 1021 h 1782"/>
              <a:gd name="T82" fmla="*/ 5103 w 5670"/>
              <a:gd name="T83" fmla="*/ 1450 h 1782"/>
              <a:gd name="T84" fmla="*/ 5103 w 5670"/>
              <a:gd name="T85" fmla="*/ 1450 h 1782"/>
              <a:gd name="T86" fmla="*/ 5669 w 5670"/>
              <a:gd name="T87" fmla="*/ 884 h 1782"/>
              <a:gd name="T88" fmla="*/ 5669 w 5670"/>
              <a:gd name="T89" fmla="*/ 884 h 1782"/>
              <a:gd name="T90" fmla="*/ 5103 w 5670"/>
              <a:gd name="T91" fmla="*/ 317 h 1782"/>
              <a:gd name="T92" fmla="*/ 5103 w 5670"/>
              <a:gd name="T93" fmla="*/ 317 h 1782"/>
              <a:gd name="T94" fmla="*/ 4540 w 5670"/>
              <a:gd name="T95" fmla="*/ 817 h 1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670" h="1782">
                <a:moveTo>
                  <a:pt x="4540" y="817"/>
                </a:moveTo>
                <a:lnTo>
                  <a:pt x="2310" y="817"/>
                </a:lnTo>
                <a:lnTo>
                  <a:pt x="2310" y="817"/>
                </a:lnTo>
                <a:cubicBezTo>
                  <a:pt x="2345" y="782"/>
                  <a:pt x="2379" y="749"/>
                  <a:pt x="2414" y="714"/>
                </a:cubicBezTo>
                <a:lnTo>
                  <a:pt x="2414" y="494"/>
                </a:lnTo>
                <a:lnTo>
                  <a:pt x="2510" y="395"/>
                </a:lnTo>
                <a:lnTo>
                  <a:pt x="2934" y="395"/>
                </a:lnTo>
                <a:lnTo>
                  <a:pt x="2934" y="395"/>
                </a:lnTo>
                <a:cubicBezTo>
                  <a:pt x="2952" y="439"/>
                  <a:pt x="2996" y="469"/>
                  <a:pt x="3046" y="469"/>
                </a:cubicBezTo>
                <a:lnTo>
                  <a:pt x="3046" y="469"/>
                </a:lnTo>
                <a:cubicBezTo>
                  <a:pt x="3113" y="469"/>
                  <a:pt x="3167" y="417"/>
                  <a:pt x="3167" y="349"/>
                </a:cubicBezTo>
                <a:lnTo>
                  <a:pt x="3167" y="349"/>
                </a:lnTo>
                <a:cubicBezTo>
                  <a:pt x="3167" y="283"/>
                  <a:pt x="3113" y="228"/>
                  <a:pt x="3046" y="228"/>
                </a:cubicBezTo>
                <a:lnTo>
                  <a:pt x="3046" y="228"/>
                </a:lnTo>
                <a:cubicBezTo>
                  <a:pt x="2989" y="228"/>
                  <a:pt x="2941" y="268"/>
                  <a:pt x="2929" y="322"/>
                </a:cubicBezTo>
                <a:lnTo>
                  <a:pt x="2478" y="322"/>
                </a:lnTo>
                <a:lnTo>
                  <a:pt x="2415" y="387"/>
                </a:lnTo>
                <a:lnTo>
                  <a:pt x="2415" y="215"/>
                </a:lnTo>
                <a:lnTo>
                  <a:pt x="2275" y="73"/>
                </a:lnTo>
                <a:lnTo>
                  <a:pt x="1803" y="73"/>
                </a:lnTo>
                <a:lnTo>
                  <a:pt x="1803" y="73"/>
                </a:lnTo>
                <a:cubicBezTo>
                  <a:pt x="1784" y="30"/>
                  <a:pt x="1741" y="0"/>
                  <a:pt x="1692" y="0"/>
                </a:cubicBezTo>
                <a:lnTo>
                  <a:pt x="1692" y="0"/>
                </a:lnTo>
                <a:cubicBezTo>
                  <a:pt x="1625" y="0"/>
                  <a:pt x="1571" y="55"/>
                  <a:pt x="1571" y="121"/>
                </a:cubicBezTo>
                <a:lnTo>
                  <a:pt x="1571" y="121"/>
                </a:lnTo>
                <a:cubicBezTo>
                  <a:pt x="1571" y="189"/>
                  <a:pt x="1625" y="243"/>
                  <a:pt x="1692" y="243"/>
                </a:cubicBezTo>
                <a:lnTo>
                  <a:pt x="1692" y="243"/>
                </a:lnTo>
                <a:cubicBezTo>
                  <a:pt x="1750" y="243"/>
                  <a:pt x="1798" y="202"/>
                  <a:pt x="1810" y="147"/>
                </a:cubicBezTo>
                <a:lnTo>
                  <a:pt x="2245" y="147"/>
                </a:lnTo>
                <a:lnTo>
                  <a:pt x="2341" y="245"/>
                </a:lnTo>
                <a:lnTo>
                  <a:pt x="2341" y="245"/>
                </a:lnTo>
                <a:cubicBezTo>
                  <a:pt x="2341" y="391"/>
                  <a:pt x="2339" y="536"/>
                  <a:pt x="2339" y="682"/>
                </a:cubicBezTo>
                <a:lnTo>
                  <a:pt x="2206" y="817"/>
                </a:lnTo>
                <a:lnTo>
                  <a:pt x="383" y="817"/>
                </a:lnTo>
                <a:lnTo>
                  <a:pt x="0" y="1211"/>
                </a:lnTo>
                <a:lnTo>
                  <a:pt x="0" y="1572"/>
                </a:lnTo>
                <a:lnTo>
                  <a:pt x="204" y="1781"/>
                </a:lnTo>
                <a:lnTo>
                  <a:pt x="204" y="1292"/>
                </a:lnTo>
                <a:lnTo>
                  <a:pt x="468" y="1021"/>
                </a:lnTo>
                <a:lnTo>
                  <a:pt x="4553" y="1021"/>
                </a:lnTo>
                <a:lnTo>
                  <a:pt x="4553" y="1021"/>
                </a:lnTo>
                <a:cubicBezTo>
                  <a:pt x="4615" y="1267"/>
                  <a:pt x="4838" y="1450"/>
                  <a:pt x="5103" y="1450"/>
                </a:cubicBezTo>
                <a:lnTo>
                  <a:pt x="5103" y="1450"/>
                </a:lnTo>
                <a:cubicBezTo>
                  <a:pt x="5416" y="1450"/>
                  <a:pt x="5669" y="1197"/>
                  <a:pt x="5669" y="884"/>
                </a:cubicBezTo>
                <a:lnTo>
                  <a:pt x="5669" y="884"/>
                </a:lnTo>
                <a:cubicBezTo>
                  <a:pt x="5669" y="570"/>
                  <a:pt x="5416" y="317"/>
                  <a:pt x="5103" y="317"/>
                </a:cubicBezTo>
                <a:lnTo>
                  <a:pt x="5103" y="317"/>
                </a:lnTo>
                <a:cubicBezTo>
                  <a:pt x="4812" y="317"/>
                  <a:pt x="4573" y="536"/>
                  <a:pt x="4540" y="817"/>
                </a:cubicBezTo>
              </a:path>
            </a:pathLst>
          </a:custGeom>
          <a:solidFill>
            <a:schemeClr val="accent4"/>
          </a:solidFill>
          <a:ln>
            <a:noFill/>
          </a:ln>
          <a:effectLst/>
        </p:spPr>
        <p:txBody>
          <a:bodyPr wrap="none" anchor="ctr"/>
          <a:lstStyle/>
          <a:p>
            <a:pPr defTabSz="914217"/>
            <a:endParaRPr lang="en-US" sz="3266" dirty="0">
              <a:solidFill>
                <a:srgbClr val="272727"/>
              </a:solidFill>
              <a:latin typeface="Lato Light" panose="020F0502020204030203" pitchFamily="34" charset="0"/>
            </a:endParaRPr>
          </a:p>
        </p:txBody>
      </p:sp>
      <p:sp>
        <p:nvSpPr>
          <p:cNvPr id="11" name="Freeform 12">
            <a:extLst>
              <a:ext uri="{FF2B5EF4-FFF2-40B4-BE49-F238E27FC236}">
                <a16:creationId xmlns:a16="http://schemas.microsoft.com/office/drawing/2014/main" id="{B2137A72-1B89-BD06-FE95-FEAE968E5909}"/>
              </a:ext>
            </a:extLst>
          </p:cNvPr>
          <p:cNvSpPr>
            <a:spLocks noChangeArrowheads="1"/>
          </p:cNvSpPr>
          <p:nvPr/>
        </p:nvSpPr>
        <p:spPr bwMode="auto">
          <a:xfrm>
            <a:off x="4398705" y="3917380"/>
            <a:ext cx="1909641" cy="963461"/>
          </a:xfrm>
          <a:custGeom>
            <a:avLst/>
            <a:gdLst>
              <a:gd name="T0" fmla="*/ 5846 w 5847"/>
              <a:gd name="T1" fmla="*/ 2949 h 2950"/>
              <a:gd name="T2" fmla="*/ 5846 w 5847"/>
              <a:gd name="T3" fmla="*/ 2949 h 2950"/>
              <a:gd name="T4" fmla="*/ 5845 w 5847"/>
              <a:gd name="T5" fmla="*/ 2949 h 2950"/>
              <a:gd name="T6" fmla="*/ 5846 w 5847"/>
              <a:gd name="T7" fmla="*/ 2949 h 2950"/>
              <a:gd name="T8" fmla="*/ 566 w 5847"/>
              <a:gd name="T9" fmla="*/ 0 h 2950"/>
              <a:gd name="T10" fmla="*/ 566 w 5847"/>
              <a:gd name="T11" fmla="*/ 0 h 2950"/>
              <a:gd name="T12" fmla="*/ 1127 w 5847"/>
              <a:gd name="T13" fmla="*/ 486 h 2950"/>
              <a:gd name="T14" fmla="*/ 5462 w 5847"/>
              <a:gd name="T15" fmla="*/ 486 h 2950"/>
              <a:gd name="T16" fmla="*/ 5846 w 5847"/>
              <a:gd name="T17" fmla="*/ 879 h 2950"/>
              <a:gd name="T18" fmla="*/ 5846 w 5847"/>
              <a:gd name="T19" fmla="*/ 2658 h 2950"/>
              <a:gd name="T20" fmla="*/ 5642 w 5847"/>
              <a:gd name="T21" fmla="*/ 2867 h 2950"/>
              <a:gd name="T22" fmla="*/ 5642 w 5847"/>
              <a:gd name="T23" fmla="*/ 961 h 2950"/>
              <a:gd name="T24" fmla="*/ 5378 w 5847"/>
              <a:gd name="T25" fmla="*/ 690 h 2950"/>
              <a:gd name="T26" fmla="*/ 1120 w 5847"/>
              <a:gd name="T27" fmla="*/ 690 h 2950"/>
              <a:gd name="T28" fmla="*/ 1120 w 5847"/>
              <a:gd name="T29" fmla="*/ 690 h 2950"/>
              <a:gd name="T30" fmla="*/ 566 w 5847"/>
              <a:gd name="T31" fmla="*/ 1133 h 2950"/>
              <a:gd name="T32" fmla="*/ 566 w 5847"/>
              <a:gd name="T33" fmla="*/ 1133 h 2950"/>
              <a:gd name="T34" fmla="*/ 0 w 5847"/>
              <a:gd name="T35" fmla="*/ 567 h 2950"/>
              <a:gd name="T36" fmla="*/ 0 w 5847"/>
              <a:gd name="T37" fmla="*/ 567 h 2950"/>
              <a:gd name="T38" fmla="*/ 566 w 5847"/>
              <a:gd name="T39" fmla="*/ 0 h 2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47" h="2950">
                <a:moveTo>
                  <a:pt x="5846" y="2949"/>
                </a:moveTo>
                <a:lnTo>
                  <a:pt x="5846" y="2949"/>
                </a:lnTo>
                <a:lnTo>
                  <a:pt x="5845" y="2949"/>
                </a:lnTo>
                <a:lnTo>
                  <a:pt x="5846" y="2949"/>
                </a:lnTo>
                <a:close/>
                <a:moveTo>
                  <a:pt x="566" y="0"/>
                </a:moveTo>
                <a:lnTo>
                  <a:pt x="566" y="0"/>
                </a:lnTo>
                <a:cubicBezTo>
                  <a:pt x="852" y="0"/>
                  <a:pt x="1088" y="212"/>
                  <a:pt x="1127" y="486"/>
                </a:cubicBezTo>
                <a:lnTo>
                  <a:pt x="5462" y="486"/>
                </a:lnTo>
                <a:lnTo>
                  <a:pt x="5846" y="879"/>
                </a:lnTo>
                <a:lnTo>
                  <a:pt x="5846" y="2658"/>
                </a:lnTo>
                <a:lnTo>
                  <a:pt x="5642" y="2867"/>
                </a:lnTo>
                <a:lnTo>
                  <a:pt x="5642" y="961"/>
                </a:lnTo>
                <a:lnTo>
                  <a:pt x="5378" y="690"/>
                </a:lnTo>
                <a:lnTo>
                  <a:pt x="1120" y="690"/>
                </a:lnTo>
                <a:lnTo>
                  <a:pt x="1120" y="690"/>
                </a:lnTo>
                <a:cubicBezTo>
                  <a:pt x="1063" y="944"/>
                  <a:pt x="837" y="1133"/>
                  <a:pt x="566" y="1133"/>
                </a:cubicBezTo>
                <a:lnTo>
                  <a:pt x="566" y="1133"/>
                </a:lnTo>
                <a:cubicBezTo>
                  <a:pt x="253" y="1133"/>
                  <a:pt x="0" y="880"/>
                  <a:pt x="0" y="567"/>
                </a:cubicBezTo>
                <a:lnTo>
                  <a:pt x="0" y="567"/>
                </a:lnTo>
                <a:cubicBezTo>
                  <a:pt x="0" y="253"/>
                  <a:pt x="253" y="0"/>
                  <a:pt x="566" y="0"/>
                </a:cubicBezTo>
                <a:close/>
              </a:path>
            </a:pathLst>
          </a:custGeom>
          <a:solidFill>
            <a:schemeClr val="accent4"/>
          </a:solidFill>
          <a:ln>
            <a:noFill/>
          </a:ln>
          <a:effectLst/>
        </p:spPr>
        <p:txBody>
          <a:bodyPr wrap="none" anchor="ctr"/>
          <a:lstStyle/>
          <a:p>
            <a:pPr defTabSz="914217"/>
            <a:endParaRPr lang="en-US" sz="3266" dirty="0">
              <a:solidFill>
                <a:srgbClr val="272727"/>
              </a:solidFill>
              <a:latin typeface="Lato Light" panose="020F0502020204030203" pitchFamily="34" charset="0"/>
            </a:endParaRPr>
          </a:p>
        </p:txBody>
      </p:sp>
      <p:sp>
        <p:nvSpPr>
          <p:cNvPr id="12" name="Freeform 13">
            <a:extLst>
              <a:ext uri="{FF2B5EF4-FFF2-40B4-BE49-F238E27FC236}">
                <a16:creationId xmlns:a16="http://schemas.microsoft.com/office/drawing/2014/main" id="{95CEADAB-9DE3-8874-E2CD-4C7CEE5DB2A4}"/>
              </a:ext>
            </a:extLst>
          </p:cNvPr>
          <p:cNvSpPr>
            <a:spLocks noChangeArrowheads="1"/>
          </p:cNvSpPr>
          <p:nvPr/>
        </p:nvSpPr>
        <p:spPr bwMode="auto">
          <a:xfrm>
            <a:off x="6267465" y="4083840"/>
            <a:ext cx="1019627" cy="845369"/>
          </a:xfrm>
          <a:custGeom>
            <a:avLst/>
            <a:gdLst>
              <a:gd name="T0" fmla="*/ 1385 w 3124"/>
              <a:gd name="T1" fmla="*/ 1623 h 2587"/>
              <a:gd name="T2" fmla="*/ 1033 w 3124"/>
              <a:gd name="T3" fmla="*/ 1623 h 2587"/>
              <a:gd name="T4" fmla="*/ 1033 w 3124"/>
              <a:gd name="T5" fmla="*/ 1623 h 2587"/>
              <a:gd name="T6" fmla="*/ 1134 w 3124"/>
              <a:gd name="T7" fmla="*/ 1522 h 2587"/>
              <a:gd name="T8" fmla="*/ 1134 w 3124"/>
              <a:gd name="T9" fmla="*/ 263 h 2587"/>
              <a:gd name="T10" fmla="*/ 1230 w 3124"/>
              <a:gd name="T11" fmla="*/ 164 h 2587"/>
              <a:gd name="T12" fmla="*/ 2889 w 3124"/>
              <a:gd name="T13" fmla="*/ 164 h 2587"/>
              <a:gd name="T14" fmla="*/ 2889 w 3124"/>
              <a:gd name="T15" fmla="*/ 164 h 2587"/>
              <a:gd name="T16" fmla="*/ 3002 w 3124"/>
              <a:gd name="T17" fmla="*/ 242 h 2587"/>
              <a:gd name="T18" fmla="*/ 3002 w 3124"/>
              <a:gd name="T19" fmla="*/ 242 h 2587"/>
              <a:gd name="T20" fmla="*/ 3123 w 3124"/>
              <a:gd name="T21" fmla="*/ 121 h 2587"/>
              <a:gd name="T22" fmla="*/ 3123 w 3124"/>
              <a:gd name="T23" fmla="*/ 121 h 2587"/>
              <a:gd name="T24" fmla="*/ 3002 w 3124"/>
              <a:gd name="T25" fmla="*/ 0 h 2587"/>
              <a:gd name="T26" fmla="*/ 3002 w 3124"/>
              <a:gd name="T27" fmla="*/ 0 h 2587"/>
              <a:gd name="T28" fmla="*/ 2884 w 3124"/>
              <a:gd name="T29" fmla="*/ 90 h 2587"/>
              <a:gd name="T30" fmla="*/ 1199 w 3124"/>
              <a:gd name="T31" fmla="*/ 90 h 2587"/>
              <a:gd name="T32" fmla="*/ 1060 w 3124"/>
              <a:gd name="T33" fmla="*/ 233 h 2587"/>
              <a:gd name="T34" fmla="*/ 1060 w 3124"/>
              <a:gd name="T35" fmla="*/ 1491 h 2587"/>
              <a:gd name="T36" fmla="*/ 929 w 3124"/>
              <a:gd name="T37" fmla="*/ 1623 h 2587"/>
              <a:gd name="T38" fmla="*/ 383 w 3124"/>
              <a:gd name="T39" fmla="*/ 1623 h 2587"/>
              <a:gd name="T40" fmla="*/ 0 w 3124"/>
              <a:gd name="T41" fmla="*/ 2015 h 2587"/>
              <a:gd name="T42" fmla="*/ 0 w 3124"/>
              <a:gd name="T43" fmla="*/ 2378 h 2587"/>
              <a:gd name="T44" fmla="*/ 204 w 3124"/>
              <a:gd name="T45" fmla="*/ 2586 h 2587"/>
              <a:gd name="T46" fmla="*/ 204 w 3124"/>
              <a:gd name="T47" fmla="*/ 2097 h 2587"/>
              <a:gd name="T48" fmla="*/ 468 w 3124"/>
              <a:gd name="T49" fmla="*/ 1827 h 2587"/>
              <a:gd name="T50" fmla="*/ 1374 w 3124"/>
              <a:gd name="T51" fmla="*/ 1827 h 2587"/>
              <a:gd name="T52" fmla="*/ 1374 w 3124"/>
              <a:gd name="T53" fmla="*/ 1827 h 2587"/>
              <a:gd name="T54" fmla="*/ 1936 w 3124"/>
              <a:gd name="T55" fmla="*/ 2321 h 2587"/>
              <a:gd name="T56" fmla="*/ 1936 w 3124"/>
              <a:gd name="T57" fmla="*/ 2321 h 2587"/>
              <a:gd name="T58" fmla="*/ 2502 w 3124"/>
              <a:gd name="T59" fmla="*/ 1755 h 2587"/>
              <a:gd name="T60" fmla="*/ 2502 w 3124"/>
              <a:gd name="T61" fmla="*/ 1755 h 2587"/>
              <a:gd name="T62" fmla="*/ 1936 w 3124"/>
              <a:gd name="T63" fmla="*/ 1188 h 2587"/>
              <a:gd name="T64" fmla="*/ 1936 w 3124"/>
              <a:gd name="T65" fmla="*/ 1188 h 2587"/>
              <a:gd name="T66" fmla="*/ 1385 w 3124"/>
              <a:gd name="T67" fmla="*/ 1623 h 2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24" h="2587">
                <a:moveTo>
                  <a:pt x="1385" y="1623"/>
                </a:moveTo>
                <a:lnTo>
                  <a:pt x="1033" y="1623"/>
                </a:lnTo>
                <a:lnTo>
                  <a:pt x="1033" y="1623"/>
                </a:lnTo>
                <a:cubicBezTo>
                  <a:pt x="1066" y="1588"/>
                  <a:pt x="1100" y="1555"/>
                  <a:pt x="1134" y="1522"/>
                </a:cubicBezTo>
                <a:lnTo>
                  <a:pt x="1134" y="263"/>
                </a:lnTo>
                <a:lnTo>
                  <a:pt x="1230" y="164"/>
                </a:lnTo>
                <a:lnTo>
                  <a:pt x="2889" y="164"/>
                </a:lnTo>
                <a:lnTo>
                  <a:pt x="2889" y="164"/>
                </a:lnTo>
                <a:cubicBezTo>
                  <a:pt x="2906" y="209"/>
                  <a:pt x="2950" y="242"/>
                  <a:pt x="3002" y="242"/>
                </a:cubicBezTo>
                <a:lnTo>
                  <a:pt x="3002" y="242"/>
                </a:lnTo>
                <a:cubicBezTo>
                  <a:pt x="3069" y="242"/>
                  <a:pt x="3123" y="187"/>
                  <a:pt x="3123" y="121"/>
                </a:cubicBezTo>
                <a:lnTo>
                  <a:pt x="3123" y="121"/>
                </a:lnTo>
                <a:cubicBezTo>
                  <a:pt x="3123" y="53"/>
                  <a:pt x="3069" y="0"/>
                  <a:pt x="3002" y="0"/>
                </a:cubicBezTo>
                <a:lnTo>
                  <a:pt x="3002" y="0"/>
                </a:lnTo>
                <a:cubicBezTo>
                  <a:pt x="2945" y="0"/>
                  <a:pt x="2898" y="38"/>
                  <a:pt x="2884" y="90"/>
                </a:cubicBezTo>
                <a:lnTo>
                  <a:pt x="1199" y="90"/>
                </a:lnTo>
                <a:lnTo>
                  <a:pt x="1060" y="233"/>
                </a:lnTo>
                <a:lnTo>
                  <a:pt x="1060" y="1491"/>
                </a:lnTo>
                <a:lnTo>
                  <a:pt x="929" y="1623"/>
                </a:lnTo>
                <a:lnTo>
                  <a:pt x="383" y="1623"/>
                </a:lnTo>
                <a:lnTo>
                  <a:pt x="0" y="2015"/>
                </a:lnTo>
                <a:lnTo>
                  <a:pt x="0" y="2378"/>
                </a:lnTo>
                <a:lnTo>
                  <a:pt x="204" y="2586"/>
                </a:lnTo>
                <a:lnTo>
                  <a:pt x="204" y="2097"/>
                </a:lnTo>
                <a:lnTo>
                  <a:pt x="468" y="1827"/>
                </a:lnTo>
                <a:lnTo>
                  <a:pt x="1374" y="1827"/>
                </a:lnTo>
                <a:lnTo>
                  <a:pt x="1374" y="1827"/>
                </a:lnTo>
                <a:cubicBezTo>
                  <a:pt x="1410" y="2105"/>
                  <a:pt x="1647" y="2321"/>
                  <a:pt x="1936" y="2321"/>
                </a:cubicBezTo>
                <a:lnTo>
                  <a:pt x="1936" y="2321"/>
                </a:lnTo>
                <a:cubicBezTo>
                  <a:pt x="2248" y="2321"/>
                  <a:pt x="2502" y="2068"/>
                  <a:pt x="2502" y="1755"/>
                </a:cubicBezTo>
                <a:lnTo>
                  <a:pt x="2502" y="1755"/>
                </a:lnTo>
                <a:cubicBezTo>
                  <a:pt x="2502" y="1443"/>
                  <a:pt x="2248" y="1188"/>
                  <a:pt x="1936" y="1188"/>
                </a:cubicBezTo>
                <a:lnTo>
                  <a:pt x="1936" y="1188"/>
                </a:lnTo>
                <a:cubicBezTo>
                  <a:pt x="1668" y="1188"/>
                  <a:pt x="1444" y="1374"/>
                  <a:pt x="1385" y="1623"/>
                </a:cubicBezTo>
              </a:path>
            </a:pathLst>
          </a:custGeom>
          <a:solidFill>
            <a:schemeClr val="bg1">
              <a:lumMod val="75000"/>
            </a:schemeClr>
          </a:solidFill>
          <a:ln>
            <a:noFill/>
          </a:ln>
          <a:effectLst/>
        </p:spPr>
        <p:txBody>
          <a:bodyPr wrap="none" anchor="ctr"/>
          <a:lstStyle/>
          <a:p>
            <a:pPr defTabSz="914217"/>
            <a:endParaRPr lang="en-US" sz="3266" dirty="0">
              <a:solidFill>
                <a:srgbClr val="272727"/>
              </a:solidFill>
              <a:latin typeface="Lato Light" panose="020F0502020204030203" pitchFamily="34" charset="0"/>
            </a:endParaRPr>
          </a:p>
        </p:txBody>
      </p:sp>
      <p:sp>
        <p:nvSpPr>
          <p:cNvPr id="13" name="Freeform 14">
            <a:extLst>
              <a:ext uri="{FF2B5EF4-FFF2-40B4-BE49-F238E27FC236}">
                <a16:creationId xmlns:a16="http://schemas.microsoft.com/office/drawing/2014/main" id="{972CB821-B278-E266-7434-9F3D4AD6C5DE}"/>
              </a:ext>
            </a:extLst>
          </p:cNvPr>
          <p:cNvSpPr>
            <a:spLocks noChangeArrowheads="1"/>
          </p:cNvSpPr>
          <p:nvPr/>
        </p:nvSpPr>
        <p:spPr bwMode="auto">
          <a:xfrm>
            <a:off x="5379447" y="4163645"/>
            <a:ext cx="940419" cy="1434391"/>
          </a:xfrm>
          <a:custGeom>
            <a:avLst/>
            <a:gdLst>
              <a:gd name="T0" fmla="*/ 710 w 2880"/>
              <a:gd name="T1" fmla="*/ 1347 h 4394"/>
              <a:gd name="T2" fmla="*/ 1929 w 2880"/>
              <a:gd name="T3" fmla="*/ 1762 h 4394"/>
              <a:gd name="T4" fmla="*/ 1838 w 2880"/>
              <a:gd name="T5" fmla="*/ 1669 h 4394"/>
              <a:gd name="T6" fmla="*/ 1741 w 2880"/>
              <a:gd name="T7" fmla="*/ 996 h 4394"/>
              <a:gd name="T8" fmla="*/ 1117 w 2880"/>
              <a:gd name="T9" fmla="*/ 996 h 4394"/>
              <a:gd name="T10" fmla="*/ 1003 w 2880"/>
              <a:gd name="T11" fmla="*/ 881 h 4394"/>
              <a:gd name="T12" fmla="*/ 907 w 2880"/>
              <a:gd name="T13" fmla="*/ 157 h 4394"/>
              <a:gd name="T14" fmla="*/ 237 w 2880"/>
              <a:gd name="T15" fmla="*/ 157 h 4394"/>
              <a:gd name="T16" fmla="*/ 121 w 2880"/>
              <a:gd name="T17" fmla="*/ 242 h 4394"/>
              <a:gd name="T18" fmla="*/ 0 w 2880"/>
              <a:gd name="T19" fmla="*/ 121 h 4394"/>
              <a:gd name="T20" fmla="*/ 121 w 2880"/>
              <a:gd name="T21" fmla="*/ 0 h 4394"/>
              <a:gd name="T22" fmla="*/ 938 w 2880"/>
              <a:gd name="T23" fmla="*/ 82 h 4394"/>
              <a:gd name="T24" fmla="*/ 1077 w 2880"/>
              <a:gd name="T25" fmla="*/ 851 h 4394"/>
              <a:gd name="T26" fmla="*/ 1772 w 2880"/>
              <a:gd name="T27" fmla="*/ 922 h 4394"/>
              <a:gd name="T28" fmla="*/ 1911 w 2880"/>
              <a:gd name="T29" fmla="*/ 1638 h 4394"/>
              <a:gd name="T30" fmla="*/ 2495 w 2880"/>
              <a:gd name="T31" fmla="*/ 1762 h 4394"/>
              <a:gd name="T32" fmla="*/ 2879 w 2880"/>
              <a:gd name="T33" fmla="*/ 4184 h 4394"/>
              <a:gd name="T34" fmla="*/ 2675 w 2880"/>
              <a:gd name="T35" fmla="*/ 2236 h 4394"/>
              <a:gd name="T36" fmla="*/ 2047 w 2880"/>
              <a:gd name="T37" fmla="*/ 1965 h 4394"/>
              <a:gd name="T38" fmla="*/ 1911 w 2880"/>
              <a:gd name="T39" fmla="*/ 2678 h 4394"/>
              <a:gd name="T40" fmla="*/ 1148 w 2880"/>
              <a:gd name="T41" fmla="*/ 2819 h 4394"/>
              <a:gd name="T42" fmla="*/ 1077 w 2880"/>
              <a:gd name="T43" fmla="*/ 3210 h 4394"/>
              <a:gd name="T44" fmla="*/ 1158 w 2880"/>
              <a:gd name="T45" fmla="*/ 3324 h 4394"/>
              <a:gd name="T46" fmla="*/ 1037 w 2880"/>
              <a:gd name="T47" fmla="*/ 3445 h 4394"/>
              <a:gd name="T48" fmla="*/ 915 w 2880"/>
              <a:gd name="T49" fmla="*/ 3324 h 4394"/>
              <a:gd name="T50" fmla="*/ 1003 w 2880"/>
              <a:gd name="T51" fmla="*/ 3208 h 4394"/>
              <a:gd name="T52" fmla="*/ 1003 w 2880"/>
              <a:gd name="T53" fmla="*/ 2860 h 4394"/>
              <a:gd name="T54" fmla="*/ 1221 w 2880"/>
              <a:gd name="T55" fmla="*/ 2746 h 4394"/>
              <a:gd name="T56" fmla="*/ 1838 w 2880"/>
              <a:gd name="T57" fmla="*/ 2648 h 4394"/>
              <a:gd name="T58" fmla="*/ 1838 w 2880"/>
              <a:gd name="T59" fmla="*/ 2072 h 4394"/>
              <a:gd name="T60" fmla="*/ 1274 w 2880"/>
              <a:gd name="T61" fmla="*/ 1965 h 4394"/>
              <a:gd name="T62" fmla="*/ 710 w 2880"/>
              <a:gd name="T63" fmla="*/ 2480 h 4394"/>
              <a:gd name="T64" fmla="*/ 143 w 2880"/>
              <a:gd name="T65" fmla="*/ 1914 h 4394"/>
              <a:gd name="T66" fmla="*/ 710 w 2880"/>
              <a:gd name="T67" fmla="*/ 1347 h 4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880" h="4394">
                <a:moveTo>
                  <a:pt x="710" y="1347"/>
                </a:moveTo>
                <a:lnTo>
                  <a:pt x="710" y="1347"/>
                </a:lnTo>
                <a:cubicBezTo>
                  <a:pt x="970" y="1347"/>
                  <a:pt x="1189" y="1522"/>
                  <a:pt x="1255" y="1762"/>
                </a:cubicBezTo>
                <a:lnTo>
                  <a:pt x="1929" y="1762"/>
                </a:lnTo>
                <a:lnTo>
                  <a:pt x="1929" y="1762"/>
                </a:lnTo>
                <a:cubicBezTo>
                  <a:pt x="1898" y="1730"/>
                  <a:pt x="1868" y="1700"/>
                  <a:pt x="1838" y="1669"/>
                </a:cubicBezTo>
                <a:lnTo>
                  <a:pt x="1838" y="1093"/>
                </a:lnTo>
                <a:lnTo>
                  <a:pt x="1741" y="996"/>
                </a:lnTo>
                <a:lnTo>
                  <a:pt x="1221" y="996"/>
                </a:lnTo>
                <a:lnTo>
                  <a:pt x="1117" y="996"/>
                </a:lnTo>
                <a:lnTo>
                  <a:pt x="1117" y="996"/>
                </a:lnTo>
                <a:cubicBezTo>
                  <a:pt x="1079" y="958"/>
                  <a:pt x="1041" y="920"/>
                  <a:pt x="1003" y="881"/>
                </a:cubicBezTo>
                <a:lnTo>
                  <a:pt x="1003" y="254"/>
                </a:lnTo>
                <a:lnTo>
                  <a:pt x="907" y="157"/>
                </a:lnTo>
                <a:lnTo>
                  <a:pt x="237" y="157"/>
                </a:lnTo>
                <a:lnTo>
                  <a:pt x="237" y="157"/>
                </a:lnTo>
                <a:cubicBezTo>
                  <a:pt x="222" y="205"/>
                  <a:pt x="176" y="242"/>
                  <a:pt x="121" y="242"/>
                </a:cubicBezTo>
                <a:lnTo>
                  <a:pt x="121" y="242"/>
                </a:lnTo>
                <a:cubicBezTo>
                  <a:pt x="55" y="242"/>
                  <a:pt x="0" y="187"/>
                  <a:pt x="0" y="121"/>
                </a:cubicBezTo>
                <a:lnTo>
                  <a:pt x="0" y="121"/>
                </a:lnTo>
                <a:cubicBezTo>
                  <a:pt x="0" y="54"/>
                  <a:pt x="55" y="0"/>
                  <a:pt x="121" y="0"/>
                </a:cubicBezTo>
                <a:lnTo>
                  <a:pt x="121" y="0"/>
                </a:lnTo>
                <a:cubicBezTo>
                  <a:pt x="174" y="0"/>
                  <a:pt x="220" y="34"/>
                  <a:pt x="236" y="82"/>
                </a:cubicBezTo>
                <a:lnTo>
                  <a:pt x="938" y="82"/>
                </a:lnTo>
                <a:lnTo>
                  <a:pt x="1077" y="224"/>
                </a:lnTo>
                <a:lnTo>
                  <a:pt x="1077" y="851"/>
                </a:lnTo>
                <a:lnTo>
                  <a:pt x="1148" y="922"/>
                </a:lnTo>
                <a:lnTo>
                  <a:pt x="1772" y="922"/>
                </a:lnTo>
                <a:lnTo>
                  <a:pt x="1911" y="1064"/>
                </a:lnTo>
                <a:lnTo>
                  <a:pt x="1911" y="1638"/>
                </a:lnTo>
                <a:lnTo>
                  <a:pt x="2032" y="1762"/>
                </a:lnTo>
                <a:lnTo>
                  <a:pt x="2495" y="1762"/>
                </a:lnTo>
                <a:lnTo>
                  <a:pt x="2879" y="2153"/>
                </a:lnTo>
                <a:lnTo>
                  <a:pt x="2879" y="4184"/>
                </a:lnTo>
                <a:lnTo>
                  <a:pt x="2675" y="4393"/>
                </a:lnTo>
                <a:lnTo>
                  <a:pt x="2675" y="2236"/>
                </a:lnTo>
                <a:lnTo>
                  <a:pt x="2411" y="1965"/>
                </a:lnTo>
                <a:lnTo>
                  <a:pt x="2047" y="1965"/>
                </a:lnTo>
                <a:lnTo>
                  <a:pt x="1911" y="2103"/>
                </a:lnTo>
                <a:lnTo>
                  <a:pt x="1911" y="2678"/>
                </a:lnTo>
                <a:lnTo>
                  <a:pt x="1772" y="2819"/>
                </a:lnTo>
                <a:lnTo>
                  <a:pt x="1148" y="2819"/>
                </a:lnTo>
                <a:lnTo>
                  <a:pt x="1077" y="2893"/>
                </a:lnTo>
                <a:lnTo>
                  <a:pt x="1077" y="3210"/>
                </a:lnTo>
                <a:lnTo>
                  <a:pt x="1077" y="3210"/>
                </a:lnTo>
                <a:cubicBezTo>
                  <a:pt x="1123" y="3227"/>
                  <a:pt x="1158" y="3272"/>
                  <a:pt x="1158" y="3324"/>
                </a:cubicBezTo>
                <a:lnTo>
                  <a:pt x="1158" y="3324"/>
                </a:lnTo>
                <a:cubicBezTo>
                  <a:pt x="1158" y="3390"/>
                  <a:pt x="1103" y="3445"/>
                  <a:pt x="1037" y="3445"/>
                </a:cubicBezTo>
                <a:lnTo>
                  <a:pt x="1037" y="3445"/>
                </a:lnTo>
                <a:cubicBezTo>
                  <a:pt x="970" y="3445"/>
                  <a:pt x="915" y="3390"/>
                  <a:pt x="915" y="3324"/>
                </a:cubicBezTo>
                <a:lnTo>
                  <a:pt x="915" y="3324"/>
                </a:lnTo>
                <a:cubicBezTo>
                  <a:pt x="915" y="3268"/>
                  <a:pt x="952" y="3222"/>
                  <a:pt x="1003" y="3208"/>
                </a:cubicBezTo>
                <a:lnTo>
                  <a:pt x="1003" y="2860"/>
                </a:lnTo>
                <a:lnTo>
                  <a:pt x="1003" y="2860"/>
                </a:lnTo>
                <a:cubicBezTo>
                  <a:pt x="1041" y="2822"/>
                  <a:pt x="1079" y="2785"/>
                  <a:pt x="1117" y="2746"/>
                </a:cubicBezTo>
                <a:lnTo>
                  <a:pt x="1221" y="2746"/>
                </a:lnTo>
                <a:lnTo>
                  <a:pt x="1741" y="2746"/>
                </a:lnTo>
                <a:lnTo>
                  <a:pt x="1838" y="2648"/>
                </a:lnTo>
                <a:lnTo>
                  <a:pt x="1838" y="2072"/>
                </a:lnTo>
                <a:lnTo>
                  <a:pt x="1838" y="2072"/>
                </a:lnTo>
                <a:cubicBezTo>
                  <a:pt x="1872" y="2036"/>
                  <a:pt x="1908" y="2001"/>
                  <a:pt x="1943" y="1965"/>
                </a:cubicBezTo>
                <a:lnTo>
                  <a:pt x="1274" y="1965"/>
                </a:lnTo>
                <a:lnTo>
                  <a:pt x="1274" y="1965"/>
                </a:lnTo>
                <a:cubicBezTo>
                  <a:pt x="1249" y="2254"/>
                  <a:pt x="1006" y="2480"/>
                  <a:pt x="710" y="2480"/>
                </a:cubicBezTo>
                <a:lnTo>
                  <a:pt x="710" y="2480"/>
                </a:lnTo>
                <a:cubicBezTo>
                  <a:pt x="397" y="2480"/>
                  <a:pt x="143" y="2227"/>
                  <a:pt x="143" y="1914"/>
                </a:cubicBezTo>
                <a:lnTo>
                  <a:pt x="143" y="1914"/>
                </a:lnTo>
                <a:cubicBezTo>
                  <a:pt x="143" y="1601"/>
                  <a:pt x="397" y="1347"/>
                  <a:pt x="710" y="1347"/>
                </a:cubicBezTo>
              </a:path>
            </a:pathLst>
          </a:custGeom>
          <a:solidFill>
            <a:schemeClr val="bg1">
              <a:lumMod val="75000"/>
            </a:schemeClr>
          </a:solidFill>
          <a:ln>
            <a:noFill/>
          </a:ln>
          <a:effectLst/>
        </p:spPr>
        <p:txBody>
          <a:bodyPr wrap="none" anchor="ctr"/>
          <a:lstStyle/>
          <a:p>
            <a:pPr defTabSz="914217"/>
            <a:endParaRPr lang="en-US" sz="3266" dirty="0">
              <a:solidFill>
                <a:srgbClr val="272727"/>
              </a:solidFill>
              <a:latin typeface="Lato Light" panose="020F0502020204030203" pitchFamily="34" charset="0"/>
            </a:endParaRPr>
          </a:p>
        </p:txBody>
      </p:sp>
      <p:sp>
        <p:nvSpPr>
          <p:cNvPr id="14" name="Freeform 27">
            <a:extLst>
              <a:ext uri="{FF2B5EF4-FFF2-40B4-BE49-F238E27FC236}">
                <a16:creationId xmlns:a16="http://schemas.microsoft.com/office/drawing/2014/main" id="{01738D92-A731-ACC6-C203-E2EA691DBEFE}"/>
              </a:ext>
            </a:extLst>
          </p:cNvPr>
          <p:cNvSpPr>
            <a:spLocks noChangeArrowheads="1"/>
          </p:cNvSpPr>
          <p:nvPr/>
        </p:nvSpPr>
        <p:spPr bwMode="auto">
          <a:xfrm>
            <a:off x="5669246" y="1911706"/>
            <a:ext cx="1196439" cy="1285728"/>
          </a:xfrm>
          <a:custGeom>
            <a:avLst/>
            <a:gdLst>
              <a:gd name="connsiteX0" fmla="*/ 1033242 w 2392877"/>
              <a:gd name="connsiteY0" fmla="*/ 106368 h 2571456"/>
              <a:gd name="connsiteX1" fmla="*/ 763128 w 2392877"/>
              <a:gd name="connsiteY1" fmla="*/ 375227 h 2571456"/>
              <a:gd name="connsiteX2" fmla="*/ 1033242 w 2392877"/>
              <a:gd name="connsiteY2" fmla="*/ 644738 h 2571456"/>
              <a:gd name="connsiteX3" fmla="*/ 1302048 w 2392877"/>
              <a:gd name="connsiteY3" fmla="*/ 375227 h 2571456"/>
              <a:gd name="connsiteX4" fmla="*/ 1033242 w 2392877"/>
              <a:gd name="connsiteY4" fmla="*/ 106368 h 2571456"/>
              <a:gd name="connsiteX5" fmla="*/ 1033242 w 2392877"/>
              <a:gd name="connsiteY5" fmla="*/ 83528 h 2571456"/>
              <a:gd name="connsiteX6" fmla="*/ 1324285 w 2392877"/>
              <a:gd name="connsiteY6" fmla="*/ 375227 h 2571456"/>
              <a:gd name="connsiteX7" fmla="*/ 1033242 w 2392877"/>
              <a:gd name="connsiteY7" fmla="*/ 667578 h 2571456"/>
              <a:gd name="connsiteX8" fmla="*/ 740237 w 2392877"/>
              <a:gd name="connsiteY8" fmla="*/ 375227 h 2571456"/>
              <a:gd name="connsiteX9" fmla="*/ 1033242 w 2392877"/>
              <a:gd name="connsiteY9" fmla="*/ 83528 h 2571456"/>
              <a:gd name="connsiteX10" fmla="*/ 1030557 w 2392877"/>
              <a:gd name="connsiteY10" fmla="*/ 65985 h 2571456"/>
              <a:gd name="connsiteX11" fmla="*/ 719039 w 2392877"/>
              <a:gd name="connsiteY11" fmla="*/ 377617 h 2571456"/>
              <a:gd name="connsiteX12" fmla="*/ 1030557 w 2392877"/>
              <a:gd name="connsiteY12" fmla="*/ 688596 h 2571456"/>
              <a:gd name="connsiteX13" fmla="*/ 1340769 w 2392877"/>
              <a:gd name="connsiteY13" fmla="*/ 377617 h 2571456"/>
              <a:gd name="connsiteX14" fmla="*/ 1030557 w 2392877"/>
              <a:gd name="connsiteY14" fmla="*/ 65985 h 2571456"/>
              <a:gd name="connsiteX15" fmla="*/ 1030557 w 2392877"/>
              <a:gd name="connsiteY15" fmla="*/ 0 h 2571456"/>
              <a:gd name="connsiteX16" fmla="*/ 1406729 w 2392877"/>
              <a:gd name="connsiteY16" fmla="*/ 377617 h 2571456"/>
              <a:gd name="connsiteX17" fmla="*/ 1054721 w 2392877"/>
              <a:gd name="connsiteY17" fmla="*/ 753928 h 2571456"/>
              <a:gd name="connsiteX18" fmla="*/ 1054721 w 2392877"/>
              <a:gd name="connsiteY18" fmla="*/ 1086466 h 2571456"/>
              <a:gd name="connsiteX19" fmla="*/ 1097171 w 2392877"/>
              <a:gd name="connsiteY19" fmla="*/ 1043347 h 2571456"/>
              <a:gd name="connsiteX20" fmla="*/ 1504691 w 2392877"/>
              <a:gd name="connsiteY20" fmla="*/ 1043347 h 2571456"/>
              <a:gd name="connsiteX21" fmla="*/ 1550407 w 2392877"/>
              <a:gd name="connsiteY21" fmla="*/ 995655 h 2571456"/>
              <a:gd name="connsiteX22" fmla="*/ 1550407 w 2392877"/>
              <a:gd name="connsiteY22" fmla="*/ 627184 h 2571456"/>
              <a:gd name="connsiteX23" fmla="*/ 1641184 w 2392877"/>
              <a:gd name="connsiteY23" fmla="*/ 533760 h 2571456"/>
              <a:gd name="connsiteX24" fmla="*/ 1884129 w 2392877"/>
              <a:gd name="connsiteY24" fmla="*/ 533760 h 2571456"/>
              <a:gd name="connsiteX25" fmla="*/ 1962499 w 2392877"/>
              <a:gd name="connsiteY25" fmla="*/ 465815 h 2571456"/>
              <a:gd name="connsiteX26" fmla="*/ 2041521 w 2392877"/>
              <a:gd name="connsiteY26" fmla="*/ 544867 h 2571456"/>
              <a:gd name="connsiteX27" fmla="*/ 1962499 w 2392877"/>
              <a:gd name="connsiteY27" fmla="*/ 623265 h 2571456"/>
              <a:gd name="connsiteX28" fmla="*/ 1892619 w 2392877"/>
              <a:gd name="connsiteY28" fmla="*/ 582759 h 2571456"/>
              <a:gd name="connsiteX29" fmla="*/ 1662083 w 2392877"/>
              <a:gd name="connsiteY29" fmla="*/ 582759 h 2571456"/>
              <a:gd name="connsiteX30" fmla="*/ 1598734 w 2392877"/>
              <a:gd name="connsiteY30" fmla="*/ 646784 h 2571456"/>
              <a:gd name="connsiteX31" fmla="*/ 1598734 w 2392877"/>
              <a:gd name="connsiteY31" fmla="*/ 1016561 h 2571456"/>
              <a:gd name="connsiteX32" fmla="*/ 1524283 w 2392877"/>
              <a:gd name="connsiteY32" fmla="*/ 1091693 h 2571456"/>
              <a:gd name="connsiteX33" fmla="*/ 1117416 w 2392877"/>
              <a:gd name="connsiteY33" fmla="*/ 1091040 h 2571456"/>
              <a:gd name="connsiteX34" fmla="*/ 1054721 w 2392877"/>
              <a:gd name="connsiteY34" fmla="*/ 1155065 h 2571456"/>
              <a:gd name="connsiteX35" fmla="*/ 1055374 w 2392877"/>
              <a:gd name="connsiteY35" fmla="*/ 1891353 h 2571456"/>
              <a:gd name="connsiteX36" fmla="*/ 1112191 w 2392877"/>
              <a:gd name="connsiteY36" fmla="*/ 1948845 h 2571456"/>
              <a:gd name="connsiteX37" fmla="*/ 1229092 w 2392877"/>
              <a:gd name="connsiteY37" fmla="*/ 1829288 h 2571456"/>
              <a:gd name="connsiteX38" fmla="*/ 1660777 w 2392877"/>
              <a:gd name="connsiteY38" fmla="*/ 1829288 h 2571456"/>
              <a:gd name="connsiteX39" fmla="*/ 2023235 w 2392877"/>
              <a:gd name="connsiteY39" fmla="*/ 1532029 h 2571456"/>
              <a:gd name="connsiteX40" fmla="*/ 2392877 w 2392877"/>
              <a:gd name="connsiteY40" fmla="*/ 1902459 h 2571456"/>
              <a:gd name="connsiteX41" fmla="*/ 2023235 w 2392877"/>
              <a:gd name="connsiteY41" fmla="*/ 2272890 h 2571456"/>
              <a:gd name="connsiteX42" fmla="*/ 1658165 w 2392877"/>
              <a:gd name="connsiteY42" fmla="*/ 1962564 h 2571456"/>
              <a:gd name="connsiteX43" fmla="*/ 1284604 w 2392877"/>
              <a:gd name="connsiteY43" fmla="*/ 1962564 h 2571456"/>
              <a:gd name="connsiteX44" fmla="*/ 1112191 w 2392877"/>
              <a:gd name="connsiteY44" fmla="*/ 2139613 h 2571456"/>
              <a:gd name="connsiteX45" fmla="*/ 1112191 w 2392877"/>
              <a:gd name="connsiteY45" fmla="*/ 2571456 h 2571456"/>
              <a:gd name="connsiteX46" fmla="*/ 978964 w 2392877"/>
              <a:gd name="connsiteY46" fmla="*/ 2435566 h 2571456"/>
              <a:gd name="connsiteX47" fmla="*/ 978964 w 2392877"/>
              <a:gd name="connsiteY47" fmla="*/ 2086041 h 2571456"/>
              <a:gd name="connsiteX48" fmla="*/ 1078885 w 2392877"/>
              <a:gd name="connsiteY48" fmla="*/ 1983471 h 2571456"/>
              <a:gd name="connsiteX49" fmla="*/ 1007046 w 2392877"/>
              <a:gd name="connsiteY49" fmla="*/ 1912259 h 2571456"/>
              <a:gd name="connsiteX50" fmla="*/ 1007046 w 2392877"/>
              <a:gd name="connsiteY50" fmla="*/ 1535295 h 2571456"/>
              <a:gd name="connsiteX51" fmla="*/ 945003 w 2392877"/>
              <a:gd name="connsiteY51" fmla="*/ 1470617 h 2571456"/>
              <a:gd name="connsiteX52" fmla="*/ 536830 w 2392877"/>
              <a:gd name="connsiteY52" fmla="*/ 1470617 h 2571456"/>
              <a:gd name="connsiteX53" fmla="*/ 462379 w 2392877"/>
              <a:gd name="connsiteY53" fmla="*/ 1396139 h 2571456"/>
              <a:gd name="connsiteX54" fmla="*/ 462379 w 2392877"/>
              <a:gd name="connsiteY54" fmla="*/ 986509 h 2571456"/>
              <a:gd name="connsiteX55" fmla="*/ 400337 w 2392877"/>
              <a:gd name="connsiteY55" fmla="*/ 921830 h 2571456"/>
              <a:gd name="connsiteX56" fmla="*/ 152820 w 2392877"/>
              <a:gd name="connsiteY56" fmla="*/ 921830 h 2571456"/>
              <a:gd name="connsiteX57" fmla="*/ 79022 w 2392877"/>
              <a:gd name="connsiteY57" fmla="*/ 973442 h 2571456"/>
              <a:gd name="connsiteX58" fmla="*/ 0 w 2392877"/>
              <a:gd name="connsiteY58" fmla="*/ 894391 h 2571456"/>
              <a:gd name="connsiteX59" fmla="*/ 79022 w 2392877"/>
              <a:gd name="connsiteY59" fmla="*/ 814686 h 2571456"/>
              <a:gd name="connsiteX60" fmla="*/ 156086 w 2392877"/>
              <a:gd name="connsiteY60" fmla="*/ 873485 h 2571456"/>
              <a:gd name="connsiteX61" fmla="*/ 419929 w 2392877"/>
              <a:gd name="connsiteY61" fmla="*/ 873485 h 2571456"/>
              <a:gd name="connsiteX62" fmla="*/ 510707 w 2392877"/>
              <a:gd name="connsiteY62" fmla="*/ 966909 h 2571456"/>
              <a:gd name="connsiteX63" fmla="*/ 510707 w 2392877"/>
              <a:gd name="connsiteY63" fmla="*/ 1375886 h 2571456"/>
              <a:gd name="connsiteX64" fmla="*/ 557075 w 2392877"/>
              <a:gd name="connsiteY64" fmla="*/ 1422271 h 2571456"/>
              <a:gd name="connsiteX65" fmla="*/ 964596 w 2392877"/>
              <a:gd name="connsiteY65" fmla="*/ 1422271 h 2571456"/>
              <a:gd name="connsiteX66" fmla="*/ 1006393 w 2392877"/>
              <a:gd name="connsiteY66" fmla="*/ 1465390 h 2571456"/>
              <a:gd name="connsiteX67" fmla="*/ 1006393 w 2392877"/>
              <a:gd name="connsiteY67" fmla="*/ 753928 h 2571456"/>
              <a:gd name="connsiteX68" fmla="*/ 652425 w 2392877"/>
              <a:gd name="connsiteY68" fmla="*/ 377617 h 2571456"/>
              <a:gd name="connsiteX69" fmla="*/ 1030557 w 2392877"/>
              <a:gd name="connsiteY69" fmla="*/ 0 h 2571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2392877" h="2571456">
                <a:moveTo>
                  <a:pt x="1033242" y="106368"/>
                </a:moveTo>
                <a:cubicBezTo>
                  <a:pt x="884123" y="106368"/>
                  <a:pt x="763128" y="226441"/>
                  <a:pt x="763128" y="375227"/>
                </a:cubicBezTo>
                <a:cubicBezTo>
                  <a:pt x="763128" y="524012"/>
                  <a:pt x="884123" y="644738"/>
                  <a:pt x="1033242" y="644738"/>
                </a:cubicBezTo>
                <a:cubicBezTo>
                  <a:pt x="1181707" y="644738"/>
                  <a:pt x="1302048" y="524012"/>
                  <a:pt x="1302048" y="375227"/>
                </a:cubicBezTo>
                <a:cubicBezTo>
                  <a:pt x="1302048" y="226441"/>
                  <a:pt x="1181707" y="106368"/>
                  <a:pt x="1033242" y="106368"/>
                </a:cubicBezTo>
                <a:close/>
                <a:moveTo>
                  <a:pt x="1033242" y="83528"/>
                </a:moveTo>
                <a:cubicBezTo>
                  <a:pt x="1194133" y="83528"/>
                  <a:pt x="1324285" y="215347"/>
                  <a:pt x="1324285" y="375227"/>
                </a:cubicBezTo>
                <a:cubicBezTo>
                  <a:pt x="1324285" y="535759"/>
                  <a:pt x="1194133" y="667578"/>
                  <a:pt x="1033242" y="667578"/>
                </a:cubicBezTo>
                <a:cubicBezTo>
                  <a:pt x="871697" y="667578"/>
                  <a:pt x="740237" y="535759"/>
                  <a:pt x="740237" y="375227"/>
                </a:cubicBezTo>
                <a:cubicBezTo>
                  <a:pt x="740237" y="215347"/>
                  <a:pt x="871697" y="83528"/>
                  <a:pt x="1033242" y="83528"/>
                </a:cubicBezTo>
                <a:close/>
                <a:moveTo>
                  <a:pt x="1030557" y="65985"/>
                </a:moveTo>
                <a:cubicBezTo>
                  <a:pt x="858144" y="65985"/>
                  <a:pt x="719039" y="205795"/>
                  <a:pt x="719039" y="377617"/>
                </a:cubicBezTo>
                <a:cubicBezTo>
                  <a:pt x="719039" y="549440"/>
                  <a:pt x="858144" y="688596"/>
                  <a:pt x="1030557" y="688596"/>
                </a:cubicBezTo>
                <a:cubicBezTo>
                  <a:pt x="1201663" y="688596"/>
                  <a:pt x="1340769" y="549440"/>
                  <a:pt x="1340769" y="377617"/>
                </a:cubicBezTo>
                <a:cubicBezTo>
                  <a:pt x="1340769" y="205795"/>
                  <a:pt x="1201663" y="65985"/>
                  <a:pt x="1030557" y="65985"/>
                </a:cubicBezTo>
                <a:close/>
                <a:moveTo>
                  <a:pt x="1030557" y="0"/>
                </a:moveTo>
                <a:cubicBezTo>
                  <a:pt x="1238235" y="0"/>
                  <a:pt x="1406729" y="168556"/>
                  <a:pt x="1406729" y="377617"/>
                </a:cubicBezTo>
                <a:cubicBezTo>
                  <a:pt x="1406729" y="577532"/>
                  <a:pt x="1251297" y="741515"/>
                  <a:pt x="1054721" y="753928"/>
                </a:cubicBezTo>
                <a:lnTo>
                  <a:pt x="1054721" y="1086466"/>
                </a:lnTo>
                <a:lnTo>
                  <a:pt x="1097171" y="1043347"/>
                </a:lnTo>
                <a:lnTo>
                  <a:pt x="1504691" y="1043347"/>
                </a:lnTo>
                <a:lnTo>
                  <a:pt x="1550407" y="995655"/>
                </a:lnTo>
                <a:lnTo>
                  <a:pt x="1550407" y="627184"/>
                </a:lnTo>
                <a:lnTo>
                  <a:pt x="1641184" y="533760"/>
                </a:lnTo>
                <a:lnTo>
                  <a:pt x="1884129" y="533760"/>
                </a:lnTo>
                <a:cubicBezTo>
                  <a:pt x="1889354" y="495214"/>
                  <a:pt x="1922661" y="465815"/>
                  <a:pt x="1962499" y="465815"/>
                </a:cubicBezTo>
                <a:cubicBezTo>
                  <a:pt x="2005602" y="465815"/>
                  <a:pt x="2041521" y="501748"/>
                  <a:pt x="2041521" y="544867"/>
                </a:cubicBezTo>
                <a:cubicBezTo>
                  <a:pt x="2041521" y="589292"/>
                  <a:pt x="2005602" y="623265"/>
                  <a:pt x="1962499" y="623265"/>
                </a:cubicBezTo>
                <a:cubicBezTo>
                  <a:pt x="1932457" y="623265"/>
                  <a:pt x="1906334" y="606932"/>
                  <a:pt x="1892619" y="582759"/>
                </a:cubicBezTo>
                <a:lnTo>
                  <a:pt x="1662083" y="582759"/>
                </a:lnTo>
                <a:lnTo>
                  <a:pt x="1598734" y="646784"/>
                </a:lnTo>
                <a:lnTo>
                  <a:pt x="1598734" y="1016561"/>
                </a:lnTo>
                <a:cubicBezTo>
                  <a:pt x="1573917" y="1041387"/>
                  <a:pt x="1549753" y="1066214"/>
                  <a:pt x="1524283" y="1091693"/>
                </a:cubicBezTo>
                <a:cubicBezTo>
                  <a:pt x="1388443" y="1091693"/>
                  <a:pt x="1252603" y="1091040"/>
                  <a:pt x="1117416" y="1091040"/>
                </a:cubicBezTo>
                <a:lnTo>
                  <a:pt x="1054721" y="1155065"/>
                </a:lnTo>
                <a:cubicBezTo>
                  <a:pt x="1054721" y="1403978"/>
                  <a:pt x="1055374" y="1643092"/>
                  <a:pt x="1055374" y="1891353"/>
                </a:cubicBezTo>
                <a:lnTo>
                  <a:pt x="1112191" y="1948845"/>
                </a:lnTo>
                <a:lnTo>
                  <a:pt x="1229092" y="1829288"/>
                </a:lnTo>
                <a:lnTo>
                  <a:pt x="1660777" y="1829288"/>
                </a:lnTo>
                <a:cubicBezTo>
                  <a:pt x="1694737" y="1659425"/>
                  <a:pt x="1843639" y="1532029"/>
                  <a:pt x="2023235" y="1532029"/>
                </a:cubicBezTo>
                <a:cubicBezTo>
                  <a:pt x="2227648" y="1532029"/>
                  <a:pt x="2392877" y="1697971"/>
                  <a:pt x="2392877" y="1902459"/>
                </a:cubicBezTo>
                <a:cubicBezTo>
                  <a:pt x="2392877" y="2106294"/>
                  <a:pt x="2227648" y="2272890"/>
                  <a:pt x="2023235" y="2272890"/>
                </a:cubicBezTo>
                <a:cubicBezTo>
                  <a:pt x="1839720" y="2272890"/>
                  <a:pt x="1686900" y="2138307"/>
                  <a:pt x="1658165" y="1962564"/>
                </a:cubicBezTo>
                <a:lnTo>
                  <a:pt x="1284604" y="1962564"/>
                </a:lnTo>
                <a:lnTo>
                  <a:pt x="1112191" y="2139613"/>
                </a:lnTo>
                <a:lnTo>
                  <a:pt x="1112191" y="2571456"/>
                </a:lnTo>
                <a:lnTo>
                  <a:pt x="978964" y="2435566"/>
                </a:lnTo>
                <a:lnTo>
                  <a:pt x="978964" y="2086041"/>
                </a:lnTo>
                <a:lnTo>
                  <a:pt x="1078885" y="1983471"/>
                </a:lnTo>
                <a:cubicBezTo>
                  <a:pt x="1055374" y="1959298"/>
                  <a:pt x="1031210" y="1935778"/>
                  <a:pt x="1007046" y="1912259"/>
                </a:cubicBezTo>
                <a:lnTo>
                  <a:pt x="1007046" y="1535295"/>
                </a:lnTo>
                <a:lnTo>
                  <a:pt x="945003" y="1470617"/>
                </a:lnTo>
                <a:lnTo>
                  <a:pt x="536830" y="1470617"/>
                </a:lnTo>
                <a:cubicBezTo>
                  <a:pt x="512013" y="1445791"/>
                  <a:pt x="487849" y="1420965"/>
                  <a:pt x="462379" y="1396139"/>
                </a:cubicBezTo>
                <a:lnTo>
                  <a:pt x="462379" y="986509"/>
                </a:lnTo>
                <a:lnTo>
                  <a:pt x="400337" y="921830"/>
                </a:lnTo>
                <a:lnTo>
                  <a:pt x="152820" y="921830"/>
                </a:lnTo>
                <a:cubicBezTo>
                  <a:pt x="141718" y="952536"/>
                  <a:pt x="112329" y="973442"/>
                  <a:pt x="79022" y="973442"/>
                </a:cubicBezTo>
                <a:cubicBezTo>
                  <a:pt x="35266" y="973442"/>
                  <a:pt x="0" y="937510"/>
                  <a:pt x="0" y="894391"/>
                </a:cubicBezTo>
                <a:cubicBezTo>
                  <a:pt x="0" y="849966"/>
                  <a:pt x="35266" y="814686"/>
                  <a:pt x="79022" y="814686"/>
                </a:cubicBezTo>
                <a:cubicBezTo>
                  <a:pt x="116248" y="814686"/>
                  <a:pt x="146943" y="839512"/>
                  <a:pt x="156086" y="873485"/>
                </a:cubicBezTo>
                <a:lnTo>
                  <a:pt x="419929" y="873485"/>
                </a:lnTo>
                <a:lnTo>
                  <a:pt x="510707" y="966909"/>
                </a:lnTo>
                <a:lnTo>
                  <a:pt x="510707" y="1375886"/>
                </a:lnTo>
                <a:lnTo>
                  <a:pt x="557075" y="1422271"/>
                </a:lnTo>
                <a:lnTo>
                  <a:pt x="964596" y="1422271"/>
                </a:lnTo>
                <a:lnTo>
                  <a:pt x="1006393" y="1465390"/>
                </a:lnTo>
                <a:lnTo>
                  <a:pt x="1006393" y="753928"/>
                </a:lnTo>
                <a:cubicBezTo>
                  <a:pt x="809163" y="742822"/>
                  <a:pt x="652425" y="577532"/>
                  <a:pt x="652425" y="377617"/>
                </a:cubicBezTo>
                <a:cubicBezTo>
                  <a:pt x="652425" y="168556"/>
                  <a:pt x="822225" y="0"/>
                  <a:pt x="1030557" y="0"/>
                </a:cubicBezTo>
                <a:close/>
              </a:path>
            </a:pathLst>
          </a:custGeom>
          <a:solidFill>
            <a:schemeClr val="bg1">
              <a:lumMod val="75000"/>
            </a:schemeClr>
          </a:solidFill>
          <a:ln>
            <a:noFill/>
          </a:ln>
          <a:effectLst/>
        </p:spPr>
        <p:txBody>
          <a:bodyPr wrap="square" anchor="ctr">
            <a:noAutofit/>
          </a:bodyPr>
          <a:lstStyle/>
          <a:p>
            <a:pPr defTabSz="914217"/>
            <a:endParaRPr lang="en-US" sz="3266" dirty="0">
              <a:solidFill>
                <a:srgbClr val="272727"/>
              </a:solidFill>
              <a:latin typeface="Lato Light" panose="020F0502020204030203" pitchFamily="34" charset="0"/>
            </a:endParaRPr>
          </a:p>
        </p:txBody>
      </p:sp>
      <p:sp>
        <p:nvSpPr>
          <p:cNvPr id="23" name="Round Diagonal Corner Rectangle 12">
            <a:extLst>
              <a:ext uri="{FF2B5EF4-FFF2-40B4-BE49-F238E27FC236}">
                <a16:creationId xmlns:a16="http://schemas.microsoft.com/office/drawing/2014/main" id="{4F4203D4-2496-86DE-65B0-7DF8B9054AD5}"/>
              </a:ext>
            </a:extLst>
          </p:cNvPr>
          <p:cNvSpPr/>
          <p:nvPr/>
        </p:nvSpPr>
        <p:spPr>
          <a:xfrm>
            <a:off x="6933241" y="2276407"/>
            <a:ext cx="2157301" cy="744558"/>
          </a:xfrm>
          <a:prstGeom prst="round2DiagRect">
            <a:avLst>
              <a:gd name="adj1" fmla="val 26795"/>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4" name="Round Diagonal Corner Rectangle 16">
            <a:extLst>
              <a:ext uri="{FF2B5EF4-FFF2-40B4-BE49-F238E27FC236}">
                <a16:creationId xmlns:a16="http://schemas.microsoft.com/office/drawing/2014/main" id="{826A08AB-8DD5-978F-9EF9-81BB8153E303}"/>
              </a:ext>
            </a:extLst>
          </p:cNvPr>
          <p:cNvSpPr/>
          <p:nvPr/>
        </p:nvSpPr>
        <p:spPr>
          <a:xfrm>
            <a:off x="8106100" y="3588760"/>
            <a:ext cx="2157301" cy="744558"/>
          </a:xfrm>
          <a:prstGeom prst="round2DiagRect">
            <a:avLst>
              <a:gd name="adj1" fmla="val 0"/>
              <a:gd name="adj2" fmla="val 265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5" name="Round Diagonal Corner Rectangle 15">
            <a:extLst>
              <a:ext uri="{FF2B5EF4-FFF2-40B4-BE49-F238E27FC236}">
                <a16:creationId xmlns:a16="http://schemas.microsoft.com/office/drawing/2014/main" id="{B4794A74-F8D8-010D-254D-73B6C84CA5E8}"/>
              </a:ext>
            </a:extLst>
          </p:cNvPr>
          <p:cNvSpPr/>
          <p:nvPr/>
        </p:nvSpPr>
        <p:spPr>
          <a:xfrm>
            <a:off x="7226587" y="4627246"/>
            <a:ext cx="2157301" cy="744558"/>
          </a:xfrm>
          <a:prstGeom prst="round2DiagRect">
            <a:avLst>
              <a:gd name="adj1" fmla="val 0"/>
              <a:gd name="adj2" fmla="val 2655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6" name="Round Diagonal Corner Rectangle 19">
            <a:extLst>
              <a:ext uri="{FF2B5EF4-FFF2-40B4-BE49-F238E27FC236}">
                <a16:creationId xmlns:a16="http://schemas.microsoft.com/office/drawing/2014/main" id="{B6C55D70-B035-0D0C-EC0D-BC02F2D3C87A}"/>
              </a:ext>
            </a:extLst>
          </p:cNvPr>
          <p:cNvSpPr/>
          <p:nvPr/>
        </p:nvSpPr>
        <p:spPr>
          <a:xfrm>
            <a:off x="3103408" y="2587294"/>
            <a:ext cx="2157984" cy="744558"/>
          </a:xfrm>
          <a:prstGeom prst="round2DiagRect">
            <a:avLst>
              <a:gd name="adj1" fmla="val 0"/>
              <a:gd name="adj2" fmla="val 2655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7" name="Round Diagonal Corner Rectangle 18">
            <a:extLst>
              <a:ext uri="{FF2B5EF4-FFF2-40B4-BE49-F238E27FC236}">
                <a16:creationId xmlns:a16="http://schemas.microsoft.com/office/drawing/2014/main" id="{33F9CE11-60D8-3AC7-A8C7-713F209E3948}"/>
              </a:ext>
            </a:extLst>
          </p:cNvPr>
          <p:cNvSpPr/>
          <p:nvPr/>
        </p:nvSpPr>
        <p:spPr>
          <a:xfrm>
            <a:off x="2176857" y="3607329"/>
            <a:ext cx="2157984" cy="744558"/>
          </a:xfrm>
          <a:prstGeom prst="round2DiagRect">
            <a:avLst>
              <a:gd name="adj1" fmla="val 0"/>
              <a:gd name="adj2" fmla="val 265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8" name="Round Diagonal Corner Rectangle 10">
            <a:extLst>
              <a:ext uri="{FF2B5EF4-FFF2-40B4-BE49-F238E27FC236}">
                <a16:creationId xmlns:a16="http://schemas.microsoft.com/office/drawing/2014/main" id="{906F5DF4-F9FC-D0CA-8FF5-4B7C13E73F7A}"/>
              </a:ext>
            </a:extLst>
          </p:cNvPr>
          <p:cNvSpPr/>
          <p:nvPr/>
        </p:nvSpPr>
        <p:spPr>
          <a:xfrm>
            <a:off x="3084974" y="4728346"/>
            <a:ext cx="2157984" cy="744558"/>
          </a:xfrm>
          <a:prstGeom prst="round2DiagRect">
            <a:avLst>
              <a:gd name="adj1" fmla="val 26795"/>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9" name="Subtitle 2">
            <a:extLst>
              <a:ext uri="{FF2B5EF4-FFF2-40B4-BE49-F238E27FC236}">
                <a16:creationId xmlns:a16="http://schemas.microsoft.com/office/drawing/2014/main" id="{054CE07A-8C89-CA15-7856-744B3688AD70}"/>
              </a:ext>
            </a:extLst>
          </p:cNvPr>
          <p:cNvSpPr txBox="1">
            <a:spLocks/>
          </p:cNvSpPr>
          <p:nvPr/>
        </p:nvSpPr>
        <p:spPr>
          <a:xfrm>
            <a:off x="7091976" y="2446470"/>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النقد</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0" name="Subtitle 2">
            <a:extLst>
              <a:ext uri="{FF2B5EF4-FFF2-40B4-BE49-F238E27FC236}">
                <a16:creationId xmlns:a16="http://schemas.microsoft.com/office/drawing/2014/main" id="{34F893A0-1839-9A00-EAED-8FBCA0E1B0B7}"/>
              </a:ext>
            </a:extLst>
          </p:cNvPr>
          <p:cNvSpPr txBox="1">
            <a:spLocks/>
          </p:cNvSpPr>
          <p:nvPr/>
        </p:nvSpPr>
        <p:spPr>
          <a:xfrm>
            <a:off x="8221116" y="3749764"/>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التحقق</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1" name="Subtitle 2">
            <a:extLst>
              <a:ext uri="{FF2B5EF4-FFF2-40B4-BE49-F238E27FC236}">
                <a16:creationId xmlns:a16="http://schemas.microsoft.com/office/drawing/2014/main" id="{CB9E821C-C7FD-6991-1454-B2CEE1FF41D9}"/>
              </a:ext>
            </a:extLst>
          </p:cNvPr>
          <p:cNvSpPr txBox="1">
            <a:spLocks/>
          </p:cNvSpPr>
          <p:nvPr/>
        </p:nvSpPr>
        <p:spPr>
          <a:xfrm>
            <a:off x="7287092" y="4800415"/>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الفحص</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2" name="Subtitle 2">
            <a:extLst>
              <a:ext uri="{FF2B5EF4-FFF2-40B4-BE49-F238E27FC236}">
                <a16:creationId xmlns:a16="http://schemas.microsoft.com/office/drawing/2014/main" id="{F0F7805A-1109-A984-655D-2629A5815343}"/>
              </a:ext>
            </a:extLst>
          </p:cNvPr>
          <p:cNvSpPr txBox="1">
            <a:spLocks/>
          </p:cNvSpPr>
          <p:nvPr/>
        </p:nvSpPr>
        <p:spPr>
          <a:xfrm>
            <a:off x="3384529" y="4833920"/>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التدقيق</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3" name="Subtitle 2">
            <a:extLst>
              <a:ext uri="{FF2B5EF4-FFF2-40B4-BE49-F238E27FC236}">
                <a16:creationId xmlns:a16="http://schemas.microsoft.com/office/drawing/2014/main" id="{5A7C7962-4D39-52D8-C153-F5D53AB6B42D}"/>
              </a:ext>
            </a:extLst>
          </p:cNvPr>
          <p:cNvSpPr txBox="1">
            <a:spLocks/>
          </p:cNvSpPr>
          <p:nvPr/>
        </p:nvSpPr>
        <p:spPr>
          <a:xfrm>
            <a:off x="2361868" y="3738256"/>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التأكد</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4" name="Subtitle 2">
            <a:extLst>
              <a:ext uri="{FF2B5EF4-FFF2-40B4-BE49-F238E27FC236}">
                <a16:creationId xmlns:a16="http://schemas.microsoft.com/office/drawing/2014/main" id="{D2AEC130-3BC1-B580-3304-C7B7FB5575E8}"/>
              </a:ext>
            </a:extLst>
          </p:cNvPr>
          <p:cNvSpPr txBox="1">
            <a:spLocks/>
          </p:cNvSpPr>
          <p:nvPr/>
        </p:nvSpPr>
        <p:spPr>
          <a:xfrm>
            <a:off x="3314955" y="2710334"/>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المصدر</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spTree>
    <p:extLst>
      <p:ext uri="{BB962C8B-B14F-4D97-AF65-F5344CB8AC3E}">
        <p14:creationId xmlns:p14="http://schemas.microsoft.com/office/powerpoint/2010/main" val="36182594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6922" y="1741826"/>
            <a:ext cx="7477125" cy="353943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العقلية النقدية: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3200" dirty="0"/>
              <a:t>أحد الأسباب الرئيسية التي تجعل الأخبار الكاذبة مشكلة كبيرة هو أنها غالبًا ما تكون قابلة للتصديق من الضروري أن تحافظ على استجابتك العاطفية لمثل هذه القصص، أي أنه يجب أن تعامل مع ما تراه وتسمعه بعقلانية ونقدية.</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2" descr="C:\Users\ahmed nabil\Downloads\businessman.png">
            <a:extLst>
              <a:ext uri="{FF2B5EF4-FFF2-40B4-BE49-F238E27FC236}">
                <a16:creationId xmlns:a16="http://schemas.microsoft.com/office/drawing/2014/main" id="{6E6A7D4A-CAFE-AF1E-619C-105DB6DAAC9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5910" y="2595291"/>
            <a:ext cx="2836509" cy="2836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43567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6922" y="1763785"/>
            <a:ext cx="7477125" cy="403187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التحقق من المصدر: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indent="0" algn="just" rtl="1">
              <a:buNone/>
            </a:pPr>
            <a:r>
              <a:rPr lang="ar-EG" sz="3200" dirty="0"/>
              <a:t>تحقق من عنوان الويب للصفحة التي تقرأها، قد تعني الأخطاء الإملائية في أسماء الشركات ، أو الامتدادات التي تبدو غريبة مثل "</a:t>
            </a:r>
            <a:r>
              <a:rPr lang="en-US" sz="3200" dirty="0" err="1"/>
              <a:t>infonet</a:t>
            </a:r>
            <a:r>
              <a:rPr lang="en-US" sz="3200" dirty="0"/>
              <a:t>." </a:t>
            </a:r>
            <a:r>
              <a:rPr lang="ar-EG" sz="3200" dirty="0"/>
              <a:t>و " </a:t>
            </a:r>
            <a:r>
              <a:rPr lang="en-US" sz="3200" dirty="0"/>
              <a:t> “offer." </a:t>
            </a:r>
            <a:r>
              <a:rPr lang="ar-EG" sz="3200" dirty="0"/>
              <a:t>بدلاً من </a:t>
            </a:r>
            <a:r>
              <a:rPr lang="en-US" sz="3200" dirty="0"/>
              <a:t>com." </a:t>
            </a:r>
            <a:r>
              <a:rPr lang="ar-EG" sz="3200" dirty="0"/>
              <a:t>أو "</a:t>
            </a:r>
            <a:r>
              <a:rPr lang="en-US" sz="3200" dirty="0"/>
              <a:t>co.uk."، </a:t>
            </a:r>
            <a:r>
              <a:rPr lang="ar-EG" sz="3200" dirty="0"/>
              <a:t>وهذا يؤكد أن المصدر مشكوك فيه.</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3" descr="D:\abdo\cairo university\PPT\images\fake-news (2).png">
            <a:extLst>
              <a:ext uri="{FF2B5EF4-FFF2-40B4-BE49-F238E27FC236}">
                <a16:creationId xmlns:a16="http://schemas.microsoft.com/office/drawing/2014/main" id="{4CA35DDE-DF6A-6F8B-C53C-6DECAF6A331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3579" y="2722265"/>
            <a:ext cx="2709535" cy="2709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57888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4534" y="2311817"/>
            <a:ext cx="7477125"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من مصدر الخبر: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algn="just" rtl="1">
              <a:defRPr/>
            </a:pPr>
            <a:r>
              <a:rPr lang="ar-EG" sz="3200" dirty="0"/>
              <a:t>هل التقط أي شخص آخر القصة؟ ماذا تقول المصادر الأخرى عنها؟</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2" descr="D:\abdo\cairo university\PPT\images\design-thinking.png">
            <a:extLst>
              <a:ext uri="{FF2B5EF4-FFF2-40B4-BE49-F238E27FC236}">
                <a16:creationId xmlns:a16="http://schemas.microsoft.com/office/drawing/2014/main" id="{484BF3AE-F9BE-C92C-83B0-A2425AE7198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7508" y="2491284"/>
            <a:ext cx="3066887" cy="3066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39376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84339" y="1532807"/>
            <a:ext cx="7477125" cy="550920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لا تحكم على الأمور من ظاهرها (التدقيق):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457200" indent="-457200" algn="r" rtl="1">
              <a:buFont typeface="Arial" panose="020B0604020202020204" pitchFamily="34" charset="0"/>
              <a:buChar char="•"/>
            </a:pPr>
            <a:r>
              <a:rPr lang="ar-EG" sz="3200" dirty="0"/>
              <a:t>جعلت برامج التحرير الحديثة من السهل على الأشخاص إنشاء صور مزيفة تبدو حقيقية. </a:t>
            </a:r>
            <a:br>
              <a:rPr lang="ar-EG" sz="3200" dirty="0"/>
            </a:br>
            <a:endParaRPr lang="ar-EG" sz="3200" dirty="0"/>
          </a:p>
          <a:p>
            <a:pPr marL="457200" indent="-457200" algn="r" rtl="1">
              <a:buFont typeface="Arial" panose="020B0604020202020204" pitchFamily="34" charset="0"/>
              <a:buChar char="•"/>
            </a:pPr>
            <a:r>
              <a:rPr lang="ar-EG" sz="3200" dirty="0"/>
              <a:t>هناك بعض العلامات التحذيرية التي يمكنك البحث عنها ( ظلال غريبة على الصورة ، أو حواف خشنة حول الشكل أو لون مخالف لطبيعة الصورة أو غيرها من العلامات).</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1" name="Picture 2" descr="D:\abdo\cairo university\PPT\images\surprised.png">
            <a:extLst>
              <a:ext uri="{FF2B5EF4-FFF2-40B4-BE49-F238E27FC236}">
                <a16:creationId xmlns:a16="http://schemas.microsoft.com/office/drawing/2014/main" id="{68EB7D50-F2E5-0C72-644D-FD181C2DFA8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1615" y="2566092"/>
            <a:ext cx="2613074" cy="26130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2386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84339" y="1532807"/>
            <a:ext cx="7477125" cy="353943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فحص الأدلة:</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indent="0" algn="r" rtl="1">
              <a:buNone/>
            </a:pPr>
            <a:r>
              <a:rPr lang="ar-EG" sz="3200" dirty="0"/>
              <a:t>هل تتضمن القصة الإخبارية الموثوقة الكثير من الحقائق - اقتباسات من الخبراء وبيانات المسح والإحصاءات الرسمية ، على سبيل المثال أو روايات شهود عيان مفصلة ومتسقة وموثقة من الناس في مكان الحادث.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906CFA4E-D9D3-F618-4274-77D0E6C77A4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1825" y="3518041"/>
            <a:ext cx="3530634" cy="1931565"/>
          </a:xfrm>
          <a:prstGeom prst="rect">
            <a:avLst/>
          </a:prstGeom>
        </p:spPr>
      </p:pic>
    </p:spTree>
    <p:extLst>
      <p:ext uri="{BB962C8B-B14F-4D97-AF65-F5344CB8AC3E}">
        <p14:creationId xmlns:p14="http://schemas.microsoft.com/office/powerpoint/2010/main" val="11763164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6922" y="1800694"/>
            <a:ext cx="7477125"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تأكد من صحة المعلومة</a:t>
            </a: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استخدم الفطرة السليمة</a:t>
            </a:r>
            <a:endPar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ضع في اعتبارك أن الأخبار الكاذبة مصممة "لتغذية" تحيزاتك أو آمالك أو مخاوفك.</a:t>
            </a:r>
          </a:p>
        </p:txBody>
      </p:sp>
      <p:pic>
        <p:nvPicPr>
          <p:cNvPr id="10" name="Picture 2" descr="D:\abdo\cairo university\PPT\images\loupe.png">
            <a:extLst>
              <a:ext uri="{FF2B5EF4-FFF2-40B4-BE49-F238E27FC236}">
                <a16:creationId xmlns:a16="http://schemas.microsoft.com/office/drawing/2014/main" id="{3CDAB1CB-A27B-F327-E411-08E8F3E5AC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8243" y="2294125"/>
            <a:ext cx="3244851" cy="3244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43406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أمثلة على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6922" y="1259237"/>
            <a:ext cx="7477125" cy="6986528"/>
          </a:xfrm>
          <a:prstGeom prst="rect">
            <a:avLst/>
          </a:prstGeom>
          <a:noFill/>
        </p:spPr>
        <p:txBody>
          <a:bodyPr wrap="square">
            <a:spAutoFit/>
          </a:bodyPr>
          <a:lstStyle/>
          <a:p>
            <a:pPr marL="0" indent="0" algn="r" rtl="1">
              <a:buNone/>
            </a:pPr>
            <a:endParaRPr lang="ar-EG" sz="3200" b="1" dirty="0">
              <a:solidFill>
                <a:srgbClr val="FF0000"/>
              </a:solidFill>
            </a:endParaRPr>
          </a:p>
          <a:p>
            <a:pPr marL="0" indent="0" algn="r" rtl="1">
              <a:buNone/>
            </a:pPr>
            <a:r>
              <a:rPr lang="ar-EG" sz="3200" b="1" dirty="0">
                <a:solidFill>
                  <a:srgbClr val="FF0000"/>
                </a:solidFill>
                <a:hlinkClick r:id="rId6"/>
              </a:rPr>
              <a:t>عاجل.. الفنانة الكبيرة عبلة كامل تُصارع السرطان في مرحلته الأخيرة (خاص)</a:t>
            </a:r>
            <a:endParaRPr lang="ar-EG" sz="3200" b="1" dirty="0">
              <a:solidFill>
                <a:srgbClr val="FF0000"/>
              </a:solidFill>
            </a:endParaRPr>
          </a:p>
          <a:p>
            <a:pPr marL="0" indent="0" algn="r" rtl="1">
              <a:buNone/>
            </a:pPr>
            <a:endParaRPr lang="en-US" sz="3200" b="1" dirty="0">
              <a:solidFill>
                <a:srgbClr val="FF0000"/>
              </a:solidFill>
            </a:endParaRPr>
          </a:p>
          <a:p>
            <a:pPr marL="0" indent="0" algn="r" rtl="1">
              <a:buNone/>
            </a:pPr>
            <a:r>
              <a:rPr lang="ar-EG" sz="3200" b="1" dirty="0">
                <a:solidFill>
                  <a:srgbClr val="FF0000"/>
                </a:solidFill>
                <a:hlinkClick r:id="rId7"/>
              </a:rPr>
              <a:t>لميس الحديدي عن شائعة إصابة عبلة كامل بالسرطان: "ليه نجرحها؟" (فيديو)</a:t>
            </a:r>
            <a:endParaRPr lang="ar-EG" sz="3200" b="1" dirty="0">
              <a:solidFill>
                <a:srgbClr val="FF0000"/>
              </a:solidFill>
            </a:endParaRPr>
          </a:p>
          <a:p>
            <a:pPr marL="0" indent="0" algn="r" rtl="1">
              <a:buNone/>
            </a:pPr>
            <a:endParaRPr lang="ar-EG" sz="3200" b="1" dirty="0">
              <a:solidFill>
                <a:srgbClr val="FF0000"/>
              </a:solidFill>
            </a:endParaRPr>
          </a:p>
          <a:p>
            <a:pPr marL="0" indent="0" algn="r" rtl="1">
              <a:buNone/>
            </a:pPr>
            <a:r>
              <a:rPr lang="ar-EG" sz="3200" b="1" dirty="0">
                <a:solidFill>
                  <a:srgbClr val="FF0000"/>
                </a:solidFill>
                <a:hlinkClick r:id="rId8"/>
              </a:rPr>
              <a:t>أول تعليق من ابنة عبلة كامل على شائعات تدهور حالتها الصحية</a:t>
            </a:r>
            <a:endParaRPr lang="en-US" sz="3200" b="1" dirty="0">
              <a:solidFill>
                <a:srgbClr val="FF0000"/>
              </a:solidFill>
            </a:endParaRPr>
          </a:p>
          <a:p>
            <a:pPr marL="0" indent="0" algn="r" rtl="1">
              <a:buNone/>
            </a:pPr>
            <a:endParaRPr lang="en-US" sz="3200" b="1" dirty="0">
              <a:solidFill>
                <a:srgbClr val="FF0000"/>
              </a:solidFill>
            </a:endParaRPr>
          </a:p>
          <a:p>
            <a:pPr marL="0" indent="0" algn="r" rtl="1">
              <a:buNone/>
            </a:pPr>
            <a:endParaRPr lang="ar-EG" sz="3200" b="1" dirty="0">
              <a:solidFill>
                <a:srgbClr val="FF0000"/>
              </a:solidFill>
            </a:endParaRPr>
          </a:p>
          <a:p>
            <a:pPr marL="0" indent="0" algn="r" rtl="1">
              <a:buNone/>
            </a:pPr>
            <a:endParaRPr lang="ar-EG" sz="3200" b="1" dirty="0">
              <a:solidFill>
                <a:srgbClr val="FF0000"/>
              </a:solidFill>
            </a:endParaRPr>
          </a:p>
          <a:p>
            <a:pPr marL="0" indent="0" algn="r" rtl="1">
              <a:buNone/>
            </a:pPr>
            <a:endParaRPr lang="en-US" sz="3200" b="1" dirty="0">
              <a:solidFill>
                <a:srgbClr val="FF0000"/>
              </a:solidFill>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23050539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أمثلة على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6922" y="1734286"/>
            <a:ext cx="7477125" cy="4524315"/>
          </a:xfrm>
          <a:prstGeom prst="rect">
            <a:avLst/>
          </a:prstGeom>
          <a:noFill/>
        </p:spPr>
        <p:txBody>
          <a:bodyPr wrap="square">
            <a:spAutoFit/>
          </a:bodyPr>
          <a:lstStyle/>
          <a:p>
            <a:pPr marL="0" indent="0" algn="r" rtl="1">
              <a:buNone/>
            </a:pPr>
            <a:r>
              <a:rPr lang="ar-EG" sz="3200" b="1" dirty="0">
                <a:hlinkClick r:id="rId6"/>
              </a:rPr>
              <a:t>تواجه المرض الخبيث في صمت!.. عائلة عبلة كامل غاضبة للغاية</a:t>
            </a:r>
            <a:br>
              <a:rPr lang="ar-EG" sz="3200" b="1" dirty="0"/>
            </a:br>
            <a:endParaRPr lang="ar-EG" sz="3200" dirty="0"/>
          </a:p>
          <a:p>
            <a:pPr marL="0" indent="0" algn="r" rtl="1">
              <a:buNone/>
            </a:pPr>
            <a:r>
              <a:rPr lang="ar-EG" sz="3200" b="1" dirty="0">
                <a:hlinkClick r:id="rId7"/>
              </a:rPr>
              <a:t>بعد تداول خبر إصابتها بالسرطان.. عبلة كامل: "والله العظيم عيب«</a:t>
            </a:r>
            <a:br>
              <a:rPr lang="ar-EG" sz="3200" b="1" dirty="0"/>
            </a:br>
            <a:endParaRPr lang="en-US" sz="3200" dirty="0"/>
          </a:p>
          <a:p>
            <a:pPr marL="0" indent="0" algn="r" rtl="1">
              <a:buNone/>
            </a:pPr>
            <a:r>
              <a:rPr lang="ar-EG" sz="3200" b="1" dirty="0">
                <a:hlinkClick r:id="rId8"/>
              </a:rPr>
              <a:t>حرب الشائعات تطارد النجوم.. عبلة كامل آخر الضحايا بشائعة إصابتها بالسرطان</a:t>
            </a:r>
            <a:endParaRPr lang="ar-EG" sz="3200" b="1" dirty="0"/>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7622217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أمثلة على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84339" y="1424929"/>
            <a:ext cx="7477125" cy="5016758"/>
          </a:xfrm>
          <a:prstGeom prst="rect">
            <a:avLst/>
          </a:prstGeom>
          <a:noFill/>
        </p:spPr>
        <p:txBody>
          <a:bodyPr wrap="square">
            <a:spAutoFit/>
          </a:bodyPr>
          <a:lstStyle/>
          <a:p>
            <a:pPr marL="0" indent="0" algn="just" rtl="1">
              <a:buNone/>
            </a:pPr>
            <a:r>
              <a:rPr lang="ar-EG" sz="3200" b="1" dirty="0">
                <a:hlinkClick r:id="rId6"/>
              </a:rPr>
              <a:t>أشرف زكى: لن نسكت على شائعة وفاة محمود ياسين</a:t>
            </a:r>
            <a:endParaRPr lang="en-US" sz="3200" b="1" dirty="0"/>
          </a:p>
          <a:p>
            <a:pPr marL="0" indent="0" algn="just" rtl="1">
              <a:buNone/>
            </a:pPr>
            <a:endParaRPr lang="en-US" sz="3200" dirty="0"/>
          </a:p>
          <a:p>
            <a:pPr marL="0" indent="0" algn="just" rtl="1">
              <a:buNone/>
            </a:pPr>
            <a:r>
              <a:rPr lang="ar-EG" sz="3200" b="1" dirty="0">
                <a:hlinkClick r:id="rId7"/>
              </a:rPr>
              <a:t>مصطفى قمر عن شائعة وفاته: نفسى الناس تبطل تزعج بعضها</a:t>
            </a:r>
            <a:endParaRPr lang="ar-EG" sz="3200" b="1" dirty="0"/>
          </a:p>
          <a:p>
            <a:pPr marL="0" indent="0" algn="just" rtl="1">
              <a:buNone/>
            </a:pPr>
            <a:endParaRPr lang="ar-EG" sz="3200" dirty="0"/>
          </a:p>
          <a:p>
            <a:pPr marL="0" indent="0" algn="just" rtl="1">
              <a:buNone/>
            </a:pPr>
            <a:r>
              <a:rPr lang="ar-EG" sz="3200" b="1" dirty="0">
                <a:hlinkClick r:id="rId8"/>
              </a:rPr>
              <a:t>قرار حازم.. أول رد فعل من محمود التهامي على شائعة وفاة والده</a:t>
            </a:r>
            <a:endParaRPr lang="ar-EG" sz="3200" b="1" dirty="0"/>
          </a:p>
          <a:p>
            <a:pPr marL="0" indent="0" algn="just" rtl="1">
              <a:buNone/>
            </a:pPr>
            <a:endParaRPr lang="ar-EG" sz="3200" dirty="0"/>
          </a:p>
          <a:p>
            <a:pPr marL="0" indent="0" algn="just" rtl="1">
              <a:buNone/>
            </a:pPr>
            <a:r>
              <a:rPr lang="ar-EG" sz="3200" b="1" dirty="0">
                <a:hlinkClick r:id="rId9"/>
              </a:rPr>
              <a:t>نقابة الممثلين: وفاة نشوى مصطفى شائعة سخيفة</a:t>
            </a:r>
            <a:endParaRPr lang="en-US" sz="3200" dirty="0"/>
          </a:p>
          <a:p>
            <a:pPr marL="0" indent="0" algn="just" rtl="1">
              <a:buNone/>
            </a:pPr>
            <a:endParaRPr lang="ar-EG" sz="3200" dirty="0"/>
          </a:p>
        </p:txBody>
      </p:sp>
    </p:spTree>
    <p:extLst>
      <p:ext uri="{BB962C8B-B14F-4D97-AF65-F5344CB8AC3E}">
        <p14:creationId xmlns:p14="http://schemas.microsoft.com/office/powerpoint/2010/main" val="145825709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الصور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0DE91FA4-1567-3B25-408C-6506C650F772}"/>
              </a:ext>
            </a:extLst>
          </p:cNvPr>
          <p:cNvSpPr txBox="1"/>
          <p:nvPr/>
        </p:nvSpPr>
        <p:spPr>
          <a:xfrm>
            <a:off x="2875722" y="2799018"/>
            <a:ext cx="6308034" cy="923330"/>
          </a:xfrm>
          <a:prstGeom prst="rect">
            <a:avLst/>
          </a:prstGeom>
          <a:noFill/>
        </p:spPr>
        <p:txBody>
          <a:bodyPr wrap="square">
            <a:spAutoFit/>
          </a:bodyPr>
          <a:lstStyle/>
          <a:p>
            <a:pPr marL="0" indent="0" algn="ctr" rtl="1">
              <a:buNone/>
            </a:pPr>
            <a:r>
              <a:rPr lang="ar-EG" sz="5400" b="1" dirty="0">
                <a:solidFill>
                  <a:srgbClr val="24A9E1"/>
                </a:solidFill>
              </a:rPr>
              <a:t>الصور الزائفة</a:t>
            </a:r>
            <a:endParaRPr lang="en-US" sz="5400" dirty="0">
              <a:solidFill>
                <a:srgbClr val="24A9E1"/>
              </a:solidFill>
            </a:endParaRPr>
          </a:p>
        </p:txBody>
      </p:sp>
    </p:spTree>
    <p:extLst>
      <p:ext uri="{BB962C8B-B14F-4D97-AF65-F5344CB8AC3E}">
        <p14:creationId xmlns:p14="http://schemas.microsoft.com/office/powerpoint/2010/main" val="42719981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الصور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7315200" y="1456241"/>
            <a:ext cx="4222839" cy="924420"/>
          </a:xfrm>
          <a:prstGeom prst="rect">
            <a:avLst/>
          </a:prstGeom>
          <a:noFill/>
        </p:spPr>
        <p:txBody>
          <a:bodyPr wrap="square">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أمثلة على الصور الزائفة: </a:t>
            </a:r>
            <a:endParaRPr kumimoji="0" lang="en-US" sz="3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336263" y="3151122"/>
            <a:ext cx="7477125" cy="2062103"/>
          </a:xfrm>
          <a:prstGeom prst="rect">
            <a:avLst/>
          </a:prstGeom>
          <a:noFill/>
        </p:spPr>
        <p:txBody>
          <a:bodyPr wrap="square">
            <a:spAutoFit/>
          </a:bodyPr>
          <a:lstStyle/>
          <a:p>
            <a:pPr marL="0" indent="0" algn="r" rtl="1">
              <a:buNone/>
            </a:pPr>
            <a:r>
              <a:rPr lang="ar-EG" sz="3200" b="1" dirty="0">
                <a:hlinkClick r:id="rId6"/>
              </a:rPr>
              <a:t>كيف تُستخدم الصور المفبركة في تزييف الحقائق؟</a:t>
            </a:r>
            <a:endParaRPr lang="ar-EG" sz="3200" b="1" dirty="0"/>
          </a:p>
          <a:p>
            <a:pPr marL="0" indent="0" algn="r" rtl="1">
              <a:buNone/>
            </a:pPr>
            <a:endParaRPr lang="en-US" sz="3200" dirty="0"/>
          </a:p>
          <a:p>
            <a:pPr marL="0" indent="0" algn="r" rtl="1">
              <a:buNone/>
            </a:pPr>
            <a:r>
              <a:rPr lang="ar-EG" sz="3200" b="1" dirty="0">
                <a:hlinkClick r:id="rId7"/>
              </a:rPr>
              <a:t>صحيفة الأهرام: الصورة المفبركة لمبارك "تعبيرية"</a:t>
            </a:r>
            <a:endParaRPr lang="ar-EG" sz="3200" b="1" dirty="0"/>
          </a:p>
          <a:p>
            <a:pPr marL="0" indent="0" algn="r" rtl="1">
              <a:buNone/>
            </a:pPr>
            <a:endParaRPr lang="en-US" sz="3200" dirty="0"/>
          </a:p>
        </p:txBody>
      </p:sp>
      <p:pic>
        <p:nvPicPr>
          <p:cNvPr id="9" name="Picture 2" descr="D:\abdo\cairo university\PPT\images\photo.png">
            <a:extLst>
              <a:ext uri="{FF2B5EF4-FFF2-40B4-BE49-F238E27FC236}">
                <a16:creationId xmlns:a16="http://schemas.microsoft.com/office/drawing/2014/main" id="{696633B1-2717-372B-BC8E-63502088A9D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1740" y="2763887"/>
            <a:ext cx="2817348" cy="28173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482989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rot="20236685">
            <a:off x="-5518" y="468258"/>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1" name="Picture 10">
            <a:extLst>
              <a:ext uri="{FF2B5EF4-FFF2-40B4-BE49-F238E27FC236}">
                <a16:creationId xmlns:a16="http://schemas.microsoft.com/office/drawing/2014/main" id="{1E2A49A3-DAD4-24DD-C768-8D150EC04B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76650" y="1399471"/>
            <a:ext cx="4514850" cy="4514850"/>
          </a:xfrm>
          <a:prstGeom prst="rect">
            <a:avLst/>
          </a:prstGeom>
        </p:spPr>
      </p:pic>
    </p:spTree>
    <p:extLst>
      <p:ext uri="{BB962C8B-B14F-4D97-AF65-F5344CB8AC3E}">
        <p14:creationId xmlns:p14="http://schemas.microsoft.com/office/powerpoint/2010/main" val="2551992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1840</TotalTime>
  <Words>1611</Words>
  <Application>Microsoft Office PowerPoint</Application>
  <PresentationFormat>Widescreen</PresentationFormat>
  <Paragraphs>249</Paragraphs>
  <Slides>46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Arial</vt:lpstr>
      <vt:lpstr>Calibri</vt:lpstr>
      <vt:lpstr>Calibri Light</vt:lpstr>
      <vt:lpstr>DIN Next LT Arabic</vt:lpstr>
      <vt:lpstr>Lato Light</vt:lpstr>
      <vt:lpstr>Simplified Arabic</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abdelfttah nabil</cp:lastModifiedBy>
  <cp:revision>69</cp:revision>
  <dcterms:created xsi:type="dcterms:W3CDTF">2021-08-03T13:03:26Z</dcterms:created>
  <dcterms:modified xsi:type="dcterms:W3CDTF">2023-03-13T15:26:37Z</dcterms:modified>
</cp:coreProperties>
</file>