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0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50F25-0918-44CC-A511-B5C51E03DD0E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B4C06-1EFE-4D57-AFC7-1F3E2DA93EE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85544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50F25-0918-44CC-A511-B5C51E03DD0E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B4C06-1EFE-4D57-AFC7-1F3E2DA93EE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2076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72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47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74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77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5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79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42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39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22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070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516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35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76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19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19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170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10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949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57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518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202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058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00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488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579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203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981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180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9445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178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031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32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942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74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224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6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2535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41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257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7936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9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6FB67EC-417F-4520-92D4-5552C7E821E0}"/>
</file>

<file path=customXml/itemProps2.xml><?xml version="1.0" encoding="utf-8"?>
<ds:datastoreItem xmlns:ds="http://schemas.openxmlformats.org/officeDocument/2006/customXml" ds:itemID="{854968AA-4875-4859-86B7-87D3D6539E69}"/>
</file>

<file path=customXml/itemProps3.xml><?xml version="1.0" encoding="utf-8"?>
<ds:datastoreItem xmlns:ds="http://schemas.openxmlformats.org/officeDocument/2006/customXml" ds:itemID="{C2F6451F-AF85-4E5F-8F52-85A0EC24991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2025-05-19T14:28:26Z</dcterms:created>
  <dcterms:modified xsi:type="dcterms:W3CDTF">2025-05-19T14:28:26Z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