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33"/>
  </p:notesMasterIdLst>
  <p:sldIdLst>
    <p:sldId id="394" r:id="rId2"/>
    <p:sldId id="396" r:id="rId3"/>
    <p:sldId id="398" r:id="rId4"/>
    <p:sldId id="364" r:id="rId5"/>
    <p:sldId id="295" r:id="rId6"/>
    <p:sldId id="399" r:id="rId7"/>
    <p:sldId id="365" r:id="rId8"/>
    <p:sldId id="400" r:id="rId9"/>
    <p:sldId id="366" r:id="rId10"/>
    <p:sldId id="401" r:id="rId11"/>
    <p:sldId id="369" r:id="rId12"/>
    <p:sldId id="370" r:id="rId13"/>
    <p:sldId id="371" r:id="rId14"/>
    <p:sldId id="372" r:id="rId15"/>
    <p:sldId id="374" r:id="rId16"/>
    <p:sldId id="402" r:id="rId17"/>
    <p:sldId id="403" r:id="rId18"/>
    <p:sldId id="350" r:id="rId19"/>
    <p:sldId id="351" r:id="rId20"/>
    <p:sldId id="352" r:id="rId21"/>
    <p:sldId id="353" r:id="rId22"/>
    <p:sldId id="354" r:id="rId23"/>
    <p:sldId id="355" r:id="rId24"/>
    <p:sldId id="356" r:id="rId25"/>
    <p:sldId id="357" r:id="rId26"/>
    <p:sldId id="358" r:id="rId27"/>
    <p:sldId id="359" r:id="rId28"/>
    <p:sldId id="360" r:id="rId29"/>
    <p:sldId id="361" r:id="rId30"/>
    <p:sldId id="362" r:id="rId31"/>
    <p:sldId id="363"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7A1C"/>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426" autoAdjust="0"/>
    <p:restoredTop sz="94660"/>
  </p:normalViewPr>
  <p:slideViewPr>
    <p:cSldViewPr snapToGrid="0">
      <p:cViewPr varScale="1">
        <p:scale>
          <a:sx n="71" d="100"/>
          <a:sy n="71" d="100"/>
        </p:scale>
        <p:origin x="804"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5/27/2024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9171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056832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239424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1862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638491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8307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68775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9111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44066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163004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20455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4789026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6087828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41410654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165979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154181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9606625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141417576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31567845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692100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140305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58728183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0388635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77382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185386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88186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243575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81524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478434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8664088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0923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747755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158592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4285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0612716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545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60036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675849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5570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742069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xmlns=""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257281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5/27/2024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1544805855"/>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97" r:id="rId15"/>
    <p:sldLayoutId id="2147483698" r:id="rId16"/>
    <p:sldLayoutId id="2147483699" r:id="rId17"/>
    <p:sldLayoutId id="214748370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hyperlink" Target="https://www.activtrak.com/blog/how-to-reduce-unnecessary-meetings/" TargetMode="External"/><Relationship Id="rId4" Type="http://schemas.openxmlformats.org/officeDocument/2006/relationships/hyperlink" Target="https://www.activtrak.com/blog/distractions-in-the-workplace/" TargetMode="Externa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17.xml"/><Relationship Id="rId6" Type="http://schemas.openxmlformats.org/officeDocument/2006/relationships/image" Target="../media/image15.jpg"/><Relationship Id="rId5" Type="http://schemas.openxmlformats.org/officeDocument/2006/relationships/image" Target="../media/image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Welcoming Lecture</a:t>
            </a: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89963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Introduction </a:t>
            </a:r>
            <a:endPar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Meaning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of</a:t>
            </a:r>
            <a:r>
              <a:rPr lang="en-US" sz="2800" b="1" dirty="0" smtClean="0">
                <a:latin typeface="Times New Roman" panose="02020603050405020304" pitchFamily="18" charset="0"/>
                <a:cs typeface="Times New Roman" panose="02020603050405020304" pitchFamily="18" charset="0"/>
              </a:rPr>
              <a:t>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 Project time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7079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267766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49943" y="1052695"/>
            <a:ext cx="10550188" cy="4970591"/>
          </a:xfrm>
          <a:prstGeom prst="rect">
            <a:avLst/>
          </a:prstGeom>
        </p:spPr>
        <p:txBody>
          <a:bodyPr wrap="square">
            <a:spAutoFit/>
          </a:bodyPr>
          <a:lstStyle/>
          <a:p>
            <a:pPr marL="0" lvl="2" algn="r" defTabSz="900073" rtl="1">
              <a:spcAft>
                <a:spcPts val="600"/>
              </a:spcAft>
              <a:defRPr/>
            </a:pPr>
            <a:r>
              <a:rPr lang="ar-EG" sz="2800" b="1" dirty="0">
                <a:solidFill>
                  <a:schemeClr val="bg1">
                    <a:lumMod val="50000"/>
                  </a:schemeClr>
                </a:solidFill>
                <a:latin typeface="AECOM Sans" panose="020B0504020202020204" pitchFamily="34" charset="0"/>
                <a:ea typeface="AECOM Sans" panose="020B0504020202020204" pitchFamily="34" charset="0"/>
                <a:cs typeface="+mj-cs"/>
              </a:rPr>
              <a:t>الخبــــرات</a:t>
            </a:r>
            <a:r>
              <a:rPr lang="ar-EG" sz="2800" b="1" dirty="0" smtClean="0">
                <a:solidFill>
                  <a:schemeClr val="bg1">
                    <a:lumMod val="50000"/>
                  </a:schemeClr>
                </a:solidFill>
                <a:latin typeface="AECOM Sans" panose="020B0504020202020204" pitchFamily="34" charset="0"/>
                <a:ea typeface="AECOM Sans" panose="020B0504020202020204" pitchFamily="34" charset="0"/>
                <a:cs typeface="+mj-cs"/>
              </a:rPr>
              <a:t>:</a:t>
            </a:r>
          </a:p>
          <a:p>
            <a:pPr marL="0" lvl="2" algn="r" defTabSz="900073" rtl="1">
              <a:spcAft>
                <a:spcPts val="600"/>
              </a:spcAft>
              <a:defRPr/>
            </a:pPr>
            <a:endParaRPr lang="ar-EG" sz="2800" b="1" dirty="0">
              <a:solidFill>
                <a:schemeClr val="bg1">
                  <a:lumMod val="50000"/>
                </a:schemeClr>
              </a:solidFill>
              <a:latin typeface="AECOM Sans" panose="020B0504020202020204" pitchFamily="34" charset="0"/>
              <a:ea typeface="AECOM Sans" panose="020B0504020202020204" pitchFamily="34" charset="0"/>
              <a:cs typeface="+mj-cs"/>
            </a:endParaRP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درجة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الدكتوراة في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الذكاء الصناعي وتطبيقته في ادارة الجودة الشاملة – جامعه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القاهره</a:t>
            </a:r>
          </a:p>
          <a:p>
            <a:pPr marL="0" lvl="2" algn="r" defTabSz="900073" rtl="1">
              <a:spcAft>
                <a:spcPts val="600"/>
              </a:spcAft>
              <a:defRPr/>
            </a:pPr>
            <a:r>
              <a:rPr lang="ar-EG" sz="2400" b="1" dirty="0">
                <a:solidFill>
                  <a:schemeClr val="bg1">
                    <a:lumMod val="50000"/>
                  </a:schemeClr>
                </a:solidFill>
                <a:latin typeface="AECOM Sans" panose="020B0504020202020204" pitchFamily="34" charset="0"/>
                <a:ea typeface="AECOM Sans" panose="020B0504020202020204" pitchFamily="34" charset="0"/>
                <a:cs typeface="+mj-cs"/>
              </a:rPr>
              <a:t>،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مديرة ادارة الجودة,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شهادة الأيزو </a:t>
            </a:r>
            <a:r>
              <a:rPr lang="en-US" sz="2400" b="1" dirty="0" smtClean="0">
                <a:solidFill>
                  <a:schemeClr val="bg1">
                    <a:lumMod val="50000"/>
                  </a:schemeClr>
                </a:solidFill>
                <a:latin typeface="AECOM Sans" panose="020B0504020202020204" pitchFamily="34" charset="0"/>
                <a:ea typeface="AECOM Sans" panose="020B0504020202020204" pitchFamily="34" charset="0"/>
                <a:cs typeface="+mj-cs"/>
              </a:rPr>
              <a:t> </a:t>
            </a:r>
            <a:r>
              <a:rPr lang="en-US" sz="2400" b="1" dirty="0" smtClean="0">
                <a:solidFill>
                  <a:schemeClr val="bg1">
                    <a:lumMod val="50000"/>
                  </a:schemeClr>
                </a:solidFill>
                <a:cs typeface="+mj-cs"/>
              </a:rPr>
              <a:t>IATF 16949:2016 &amp; </a:t>
            </a:r>
            <a:r>
              <a:rPr lang="en-US" sz="2400" b="1" dirty="0">
                <a:solidFill>
                  <a:schemeClr val="bg1">
                    <a:lumMod val="50000"/>
                  </a:schemeClr>
                </a:solidFill>
                <a:cs typeface="+mj-cs"/>
              </a:rPr>
              <a:t> ISO TS 16949</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مدربة معتمدة.</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10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عاماً من الخبرة في إدارة المشاريع/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تقييم الاداء</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حاصلة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علي جائزه افضل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اداء تطويري في قطاع السيارات(2022)  علي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مستوي الشرق الأوسط وشمال أفريقيا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استشاري تحليلات اقتصادية وساسية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–المجلس المصري للشئون الخارجية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و وزارة الخارجية المصرية</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محاضرة ومدربة معتمدة بهيئه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الأمم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المتحدة واليونسكو منذ 2016 </a:t>
            </a:r>
            <a:endParaRPr lang="ar-EG" sz="2400" b="1" dirty="0">
              <a:solidFill>
                <a:schemeClr val="bg1">
                  <a:lumMod val="50000"/>
                </a:schemeClr>
              </a:solidFill>
              <a:latin typeface="AECOM Sans" panose="020B0504020202020204" pitchFamily="34" charset="0"/>
              <a:ea typeface="AECOM Sans" panose="020B0504020202020204" pitchFamily="34" charset="0"/>
              <a:cs typeface="+mj-cs"/>
            </a:endParaRP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rPr>
              <a:t>نشر 5 </a:t>
            </a:r>
            <a:r>
              <a:rPr lang="ar-EG" sz="2400" b="1" dirty="0">
                <a:solidFill>
                  <a:schemeClr val="bg1">
                    <a:lumMod val="50000"/>
                  </a:schemeClr>
                </a:solidFill>
                <a:latin typeface="AECOM Sans" panose="020B0504020202020204" pitchFamily="34" charset="0"/>
                <a:ea typeface="AECOM Sans" panose="020B0504020202020204" pitchFamily="34" charset="0"/>
                <a:cs typeface="+mj-cs"/>
              </a:rPr>
              <a:t>ورقة بحثية في المؤتمرات الدولية/ المجلات العلمية </a:t>
            </a:r>
          </a:p>
          <a:p>
            <a:pPr marL="285750" lvl="2" indent="-285750" algn="r" defTabSz="900073" rtl="1">
              <a:spcAft>
                <a:spcPts val="600"/>
              </a:spcAft>
              <a:buFont typeface="Wingdings" panose="05000000000000000000" pitchFamily="2" charset="2"/>
              <a:buChar char="§"/>
              <a:defRPr/>
            </a:pP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شاركت </a:t>
            </a:r>
            <a:r>
              <a:rPr lang="ar-EG"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بالعديد من المؤتمرات الدوليه </a:t>
            </a:r>
            <a:r>
              <a:rPr lang="ar-EG" sz="2400" b="1" dirty="0" smtClean="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rPr>
              <a:t>بدبي – السعودية – المانيا </a:t>
            </a:r>
            <a:endParaRPr lang="ar" sz="2400" b="1" dirty="0">
              <a:solidFill>
                <a:schemeClr val="bg1">
                  <a:lumMod val="50000"/>
                </a:schemeClr>
              </a:solidFill>
              <a:latin typeface="AECOM Sans" panose="020B0504020202020204" pitchFamily="34" charset="0"/>
              <a:ea typeface="AECOM Sans" panose="020B0504020202020204" pitchFamily="34" charset="0"/>
              <a:cs typeface="+mj-cs"/>
              <a:sym typeface="Arial" panose="020B0604020202020204" pitchFamily="34" charset="0"/>
            </a:endParaRPr>
          </a:p>
        </p:txBody>
      </p:sp>
      <p:pic>
        <p:nvPicPr>
          <p:cNvPr id="4" name="Picture 3">
            <a:extLst>
              <a:ext uri="{FF2B5EF4-FFF2-40B4-BE49-F238E27FC236}">
                <a16:creationId xmlns="" xmlns:a16="http://schemas.microsoft.com/office/drawing/2014/main"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808263" y="43686"/>
            <a:ext cx="2383737" cy="1125123"/>
          </a:xfrm>
          <a:prstGeom prst="rect">
            <a:avLst/>
          </a:prstGeom>
        </p:spPr>
      </p:pic>
    </p:spTree>
    <p:extLst>
      <p:ext uri="{BB962C8B-B14F-4D97-AF65-F5344CB8AC3E}">
        <p14:creationId xmlns:p14="http://schemas.microsoft.com/office/powerpoint/2010/main" val="32849784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Google Shape;3186;p36">
            <a:extLst>
              <a:ext uri="{FF2B5EF4-FFF2-40B4-BE49-F238E27FC236}">
                <a16:creationId xmlns:a16="http://schemas.microsoft.com/office/drawing/2014/main" xmlns=""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pic>
        <p:nvPicPr>
          <p:cNvPr id="3074" name="Picture 2" descr="جديد ] صور اسم اهلا وسهلا | Arabic calligraphy art, Arabic art, Balloon  illustration">
            <a:extLst>
              <a:ext uri="{FF2B5EF4-FFF2-40B4-BE49-F238E27FC236}">
                <a16:creationId xmlns:a16="http://schemas.microsoft.com/office/drawing/2014/main" xmlns="" id="{5ECB10DC-3100-1548-BA83-9CA72344306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284"/>
          <a:stretch/>
        </p:blipFill>
        <p:spPr bwMode="auto">
          <a:xfrm rot="272800">
            <a:off x="2869239" y="1762709"/>
            <a:ext cx="6488609" cy="37705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 xmlns:a16="http://schemas.microsoft.com/office/drawing/2014/main" id="{B4F11E07-4264-8495-2858-4C5FEEEE25D0}"/>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Tree>
    <p:extLst>
      <p:ext uri="{BB962C8B-B14F-4D97-AF65-F5344CB8AC3E}">
        <p14:creationId xmlns:p14="http://schemas.microsoft.com/office/powerpoint/2010/main" val="18535040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Time Management Course</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Orientation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189750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385475" y="2551300"/>
            <a:ext cx="8305644" cy="3046988"/>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This course introduces advanced techniques for planning, managing, and controlling the schedule. The student will learn to create, analyze, and manage the critical path. The student will study resource levelling and scheduling within constraints (limited resources, time, cost, quality, risk, and communication). The student will learn how to use scheduling software at an advanced level. The student will study advanced formal scheduling techniques.</a:t>
            </a: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 xmlns:a16="http://schemas.microsoft.com/office/drawing/2014/main" id="{F9A80F9F-74DB-1D57-04E8-E20E92A09B0A}"/>
              </a:ext>
            </a:extLst>
          </p:cNvPr>
          <p:cNvSpPr txBox="1"/>
          <p:nvPr/>
        </p:nvSpPr>
        <p:spPr>
          <a:xfrm>
            <a:off x="4670561" y="1629472"/>
            <a:ext cx="6288792" cy="584775"/>
          </a:xfrm>
          <a:prstGeom prst="rect">
            <a:avLst/>
          </a:prstGeom>
          <a:noFill/>
        </p:spPr>
        <p:txBody>
          <a:bodyPr wrap="square" rtlCol="0">
            <a:spAutoFit/>
          </a:bodyPr>
          <a:lstStyle/>
          <a:p>
            <a:r>
              <a:rPr lang="en-US" sz="3200" b="1" dirty="0">
                <a:solidFill>
                  <a:srgbClr val="00B0F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Project Time Management Course</a:t>
            </a:r>
          </a:p>
        </p:txBody>
      </p:sp>
      <p:grpSp>
        <p:nvGrpSpPr>
          <p:cNvPr id="11" name="Google Shape;531;p45">
            <a:extLst>
              <a:ext uri="{FF2B5EF4-FFF2-40B4-BE49-F238E27FC236}">
                <a16:creationId xmlns:a16="http://schemas.microsoft.com/office/drawing/2014/main" xmlns="" id="{5594617E-7544-D04F-B38A-E344AC5615A3}"/>
              </a:ext>
            </a:extLst>
          </p:cNvPr>
          <p:cNvGrpSpPr/>
          <p:nvPr/>
        </p:nvGrpSpPr>
        <p:grpSpPr>
          <a:xfrm>
            <a:off x="151958" y="4515805"/>
            <a:ext cx="3232113" cy="1884961"/>
            <a:chOff x="4189650" y="2440275"/>
            <a:chExt cx="4195525" cy="2055425"/>
          </a:xfrm>
        </p:grpSpPr>
        <p:sp>
          <p:nvSpPr>
            <p:cNvPr id="12" name="Google Shape;532;p45">
              <a:extLst>
                <a:ext uri="{FF2B5EF4-FFF2-40B4-BE49-F238E27FC236}">
                  <a16:creationId xmlns:a16="http://schemas.microsoft.com/office/drawing/2014/main" xmlns="" id="{EBDAF2EA-DC8E-234E-99B5-2DBAE818378B}"/>
                </a:ext>
              </a:extLst>
            </p:cNvPr>
            <p:cNvSpPr/>
            <p:nvPr/>
          </p:nvSpPr>
          <p:spPr>
            <a:xfrm>
              <a:off x="4189650" y="4130425"/>
              <a:ext cx="4195525" cy="365275"/>
            </a:xfrm>
            <a:custGeom>
              <a:avLst/>
              <a:gdLst/>
              <a:ahLst/>
              <a:cxnLst/>
              <a:rect l="l" t="t" r="r" b="b"/>
              <a:pathLst>
                <a:path w="167821" h="14611" extrusionOk="0">
                  <a:moveTo>
                    <a:pt x="83894" y="0"/>
                  </a:moveTo>
                  <a:cubicBezTo>
                    <a:pt x="37561" y="0"/>
                    <a:pt x="1" y="3269"/>
                    <a:pt x="1" y="7305"/>
                  </a:cubicBezTo>
                  <a:cubicBezTo>
                    <a:pt x="1" y="11342"/>
                    <a:pt x="37561" y="14611"/>
                    <a:pt x="83894" y="14611"/>
                  </a:cubicBezTo>
                  <a:cubicBezTo>
                    <a:pt x="130227" y="14611"/>
                    <a:pt x="167820" y="11342"/>
                    <a:pt x="167820" y="7305"/>
                  </a:cubicBezTo>
                  <a:cubicBezTo>
                    <a:pt x="167820" y="3269"/>
                    <a:pt x="130227" y="0"/>
                    <a:pt x="83894" y="0"/>
                  </a:cubicBezTo>
                  <a:close/>
                </a:path>
              </a:pathLst>
            </a:custGeom>
            <a:solidFill>
              <a:schemeClr val="tx1">
                <a:lumMod val="60000"/>
                <a:lumOff val="4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Google Shape;533;p45">
              <a:extLst>
                <a:ext uri="{FF2B5EF4-FFF2-40B4-BE49-F238E27FC236}">
                  <a16:creationId xmlns:a16="http://schemas.microsoft.com/office/drawing/2014/main" xmlns="" id="{3FE47E4C-3FD6-2A4B-B6D5-A953CAD2B8E0}"/>
                </a:ext>
              </a:extLst>
            </p:cNvPr>
            <p:cNvSpPr/>
            <p:nvPr/>
          </p:nvSpPr>
          <p:spPr>
            <a:xfrm>
              <a:off x="5619000" y="3139700"/>
              <a:ext cx="117625" cy="144300"/>
            </a:xfrm>
            <a:custGeom>
              <a:avLst/>
              <a:gdLst/>
              <a:ahLst/>
              <a:cxnLst/>
              <a:rect l="l" t="t" r="r" b="b"/>
              <a:pathLst>
                <a:path w="4705" h="5772" extrusionOk="0">
                  <a:moveTo>
                    <a:pt x="2202" y="1"/>
                  </a:moveTo>
                  <a:cubicBezTo>
                    <a:pt x="1969" y="1202"/>
                    <a:pt x="1635" y="2202"/>
                    <a:pt x="468" y="2603"/>
                  </a:cubicBezTo>
                  <a:cubicBezTo>
                    <a:pt x="460" y="2604"/>
                    <a:pt x="451" y="2605"/>
                    <a:pt x="442" y="2605"/>
                  </a:cubicBezTo>
                  <a:cubicBezTo>
                    <a:pt x="344" y="2605"/>
                    <a:pt x="212" y="2511"/>
                    <a:pt x="118" y="2511"/>
                  </a:cubicBezTo>
                  <a:cubicBezTo>
                    <a:pt x="49" y="2511"/>
                    <a:pt x="1" y="2562"/>
                    <a:pt x="1" y="2736"/>
                  </a:cubicBezTo>
                  <a:cubicBezTo>
                    <a:pt x="1" y="2970"/>
                    <a:pt x="134" y="3170"/>
                    <a:pt x="368" y="3270"/>
                  </a:cubicBezTo>
                  <a:cubicBezTo>
                    <a:pt x="901" y="3470"/>
                    <a:pt x="1468" y="3670"/>
                    <a:pt x="1735" y="4271"/>
                  </a:cubicBezTo>
                  <a:cubicBezTo>
                    <a:pt x="2002" y="4671"/>
                    <a:pt x="2102" y="5171"/>
                    <a:pt x="2202" y="5772"/>
                  </a:cubicBezTo>
                  <a:cubicBezTo>
                    <a:pt x="2603" y="4371"/>
                    <a:pt x="3203" y="3303"/>
                    <a:pt x="4704" y="2836"/>
                  </a:cubicBezTo>
                  <a:cubicBezTo>
                    <a:pt x="3503" y="2403"/>
                    <a:pt x="2769" y="1835"/>
                    <a:pt x="2536" y="735"/>
                  </a:cubicBezTo>
                  <a:cubicBezTo>
                    <a:pt x="2436" y="535"/>
                    <a:pt x="2336" y="334"/>
                    <a:pt x="2202" y="1"/>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Google Shape;534;p45">
              <a:extLst>
                <a:ext uri="{FF2B5EF4-FFF2-40B4-BE49-F238E27FC236}">
                  <a16:creationId xmlns:a16="http://schemas.microsoft.com/office/drawing/2014/main" xmlns="" id="{0420A081-A755-0B4B-80BE-A3C45CE44253}"/>
                </a:ext>
              </a:extLst>
            </p:cNvPr>
            <p:cNvSpPr/>
            <p:nvPr/>
          </p:nvSpPr>
          <p:spPr>
            <a:xfrm>
              <a:off x="5515600" y="2769450"/>
              <a:ext cx="120100" cy="133000"/>
            </a:xfrm>
            <a:custGeom>
              <a:avLst/>
              <a:gdLst/>
              <a:ahLst/>
              <a:cxnLst/>
              <a:rect l="l" t="t" r="r" b="b"/>
              <a:pathLst>
                <a:path w="4804" h="5320" extrusionOk="0">
                  <a:moveTo>
                    <a:pt x="2235" y="0"/>
                  </a:moveTo>
                  <a:cubicBezTo>
                    <a:pt x="1835" y="1368"/>
                    <a:pt x="1401" y="2402"/>
                    <a:pt x="0" y="2569"/>
                  </a:cubicBezTo>
                  <a:cubicBezTo>
                    <a:pt x="0" y="2802"/>
                    <a:pt x="134" y="2902"/>
                    <a:pt x="334" y="2969"/>
                  </a:cubicBezTo>
                  <a:cubicBezTo>
                    <a:pt x="1268" y="3269"/>
                    <a:pt x="1802" y="3903"/>
                    <a:pt x="1969" y="4870"/>
                  </a:cubicBezTo>
                  <a:cubicBezTo>
                    <a:pt x="2069" y="5192"/>
                    <a:pt x="2109" y="5319"/>
                    <a:pt x="2190" y="5319"/>
                  </a:cubicBezTo>
                  <a:cubicBezTo>
                    <a:pt x="2244" y="5319"/>
                    <a:pt x="2316" y="5264"/>
                    <a:pt x="2436" y="5171"/>
                  </a:cubicBezTo>
                  <a:cubicBezTo>
                    <a:pt x="2602" y="3936"/>
                    <a:pt x="3370" y="3169"/>
                    <a:pt x="4804" y="2702"/>
                  </a:cubicBezTo>
                  <a:cubicBezTo>
                    <a:pt x="3236" y="2369"/>
                    <a:pt x="2636" y="1368"/>
                    <a:pt x="22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Google Shape;535;p45">
              <a:extLst>
                <a:ext uri="{FF2B5EF4-FFF2-40B4-BE49-F238E27FC236}">
                  <a16:creationId xmlns:a16="http://schemas.microsoft.com/office/drawing/2014/main" xmlns="" id="{DF3EA63E-AE9C-BB49-949F-C3A6D10F1710}"/>
                </a:ext>
              </a:extLst>
            </p:cNvPr>
            <p:cNvSpPr/>
            <p:nvPr/>
          </p:nvSpPr>
          <p:spPr>
            <a:xfrm>
              <a:off x="6028475" y="3170575"/>
              <a:ext cx="75075" cy="90900"/>
            </a:xfrm>
            <a:custGeom>
              <a:avLst/>
              <a:gdLst/>
              <a:ahLst/>
              <a:cxnLst/>
              <a:rect l="l" t="t" r="r" b="b"/>
              <a:pathLst>
                <a:path w="3003" h="3636" extrusionOk="0">
                  <a:moveTo>
                    <a:pt x="1535" y="0"/>
                  </a:moveTo>
                  <a:cubicBezTo>
                    <a:pt x="1301" y="767"/>
                    <a:pt x="801" y="1268"/>
                    <a:pt x="0" y="1668"/>
                  </a:cubicBezTo>
                  <a:cubicBezTo>
                    <a:pt x="967" y="1935"/>
                    <a:pt x="1301" y="2569"/>
                    <a:pt x="1535" y="3636"/>
                  </a:cubicBezTo>
                  <a:cubicBezTo>
                    <a:pt x="1835" y="2535"/>
                    <a:pt x="2202" y="1901"/>
                    <a:pt x="3002" y="1701"/>
                  </a:cubicBezTo>
                  <a:cubicBezTo>
                    <a:pt x="2435" y="1234"/>
                    <a:pt x="1801" y="834"/>
                    <a:pt x="1535"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Google Shape;536;p45">
              <a:extLst>
                <a:ext uri="{FF2B5EF4-FFF2-40B4-BE49-F238E27FC236}">
                  <a16:creationId xmlns:a16="http://schemas.microsoft.com/office/drawing/2014/main" xmlns="" id="{469DAD53-B34B-D24F-AFFA-D876928C5D41}"/>
                </a:ext>
              </a:extLst>
            </p:cNvPr>
            <p:cNvSpPr/>
            <p:nvPr/>
          </p:nvSpPr>
          <p:spPr>
            <a:xfrm>
              <a:off x="6304500" y="3626725"/>
              <a:ext cx="88425" cy="103425"/>
            </a:xfrm>
            <a:custGeom>
              <a:avLst/>
              <a:gdLst/>
              <a:ahLst/>
              <a:cxnLst/>
              <a:rect l="l" t="t" r="r" b="b"/>
              <a:pathLst>
                <a:path w="3537" h="4137" extrusionOk="0">
                  <a:moveTo>
                    <a:pt x="1568" y="0"/>
                  </a:moveTo>
                  <a:cubicBezTo>
                    <a:pt x="1401" y="1068"/>
                    <a:pt x="1034" y="1802"/>
                    <a:pt x="0" y="2002"/>
                  </a:cubicBezTo>
                  <a:cubicBezTo>
                    <a:pt x="267" y="2669"/>
                    <a:pt x="1134" y="2702"/>
                    <a:pt x="1335" y="3436"/>
                  </a:cubicBezTo>
                  <a:cubicBezTo>
                    <a:pt x="1435" y="3603"/>
                    <a:pt x="1535" y="3803"/>
                    <a:pt x="1668" y="4137"/>
                  </a:cubicBezTo>
                  <a:cubicBezTo>
                    <a:pt x="2002" y="3203"/>
                    <a:pt x="2435" y="2502"/>
                    <a:pt x="3536" y="2102"/>
                  </a:cubicBezTo>
                  <a:cubicBezTo>
                    <a:pt x="2302" y="1768"/>
                    <a:pt x="1968" y="901"/>
                    <a:pt x="1568"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7" name="Google Shape;537;p45">
              <a:extLst>
                <a:ext uri="{FF2B5EF4-FFF2-40B4-BE49-F238E27FC236}">
                  <a16:creationId xmlns:a16="http://schemas.microsoft.com/office/drawing/2014/main" xmlns="" id="{017F3A6F-F0D8-C34A-92E3-062FDA07549F}"/>
                </a:ext>
              </a:extLst>
            </p:cNvPr>
            <p:cNvSpPr/>
            <p:nvPr/>
          </p:nvSpPr>
          <p:spPr>
            <a:xfrm>
              <a:off x="6840700" y="3392400"/>
              <a:ext cx="90925" cy="111750"/>
            </a:xfrm>
            <a:custGeom>
              <a:avLst/>
              <a:gdLst/>
              <a:ahLst/>
              <a:cxnLst/>
              <a:rect l="l" t="t" r="r" b="b"/>
              <a:pathLst>
                <a:path w="3637" h="4470" extrusionOk="0">
                  <a:moveTo>
                    <a:pt x="1769" y="0"/>
                  </a:moveTo>
                  <a:cubicBezTo>
                    <a:pt x="1602" y="1168"/>
                    <a:pt x="1135" y="1835"/>
                    <a:pt x="1" y="2168"/>
                  </a:cubicBezTo>
                  <a:cubicBezTo>
                    <a:pt x="1135" y="2535"/>
                    <a:pt x="1569" y="3236"/>
                    <a:pt x="1802" y="4470"/>
                  </a:cubicBezTo>
                  <a:cubicBezTo>
                    <a:pt x="2102" y="3302"/>
                    <a:pt x="2569" y="2569"/>
                    <a:pt x="3637" y="2168"/>
                  </a:cubicBezTo>
                  <a:cubicBezTo>
                    <a:pt x="2569" y="1801"/>
                    <a:pt x="2102" y="1067"/>
                    <a:pt x="1769" y="0"/>
                  </a:cubicBezTo>
                  <a:close/>
                </a:path>
              </a:pathLst>
            </a:custGeom>
            <a:solidFill>
              <a:srgbClr val="ECECF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8" name="Google Shape;538;p45">
              <a:extLst>
                <a:ext uri="{FF2B5EF4-FFF2-40B4-BE49-F238E27FC236}">
                  <a16:creationId xmlns:a16="http://schemas.microsoft.com/office/drawing/2014/main" xmlns="" id="{DDB16A04-BB8B-4147-8048-A0B3134BB80B}"/>
                </a:ext>
              </a:extLst>
            </p:cNvPr>
            <p:cNvSpPr/>
            <p:nvPr/>
          </p:nvSpPr>
          <p:spPr>
            <a:xfrm>
              <a:off x="6178575" y="2993775"/>
              <a:ext cx="25" cy="25"/>
            </a:xfrm>
            <a:custGeom>
              <a:avLst/>
              <a:gdLst/>
              <a:ahLst/>
              <a:cxnLst/>
              <a:rect l="l" t="t" r="r" b="b"/>
              <a:pathLst>
                <a:path w="1" h="1" extrusionOk="0">
                  <a:moveTo>
                    <a:pt x="0" y="0"/>
                  </a:moveTo>
                  <a:lnTo>
                    <a:pt x="0" y="0"/>
                  </a:lnTo>
                  <a:lnTo>
                    <a:pt x="0" y="0"/>
                  </a:ln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Google Shape;539;p45">
              <a:extLst>
                <a:ext uri="{FF2B5EF4-FFF2-40B4-BE49-F238E27FC236}">
                  <a16:creationId xmlns:a16="http://schemas.microsoft.com/office/drawing/2014/main" xmlns="" id="{2D4EE373-5AAB-F943-BDD3-E0BBB41DC9F1}"/>
                </a:ext>
              </a:extLst>
            </p:cNvPr>
            <p:cNvSpPr/>
            <p:nvPr/>
          </p:nvSpPr>
          <p:spPr>
            <a:xfrm>
              <a:off x="6226950" y="3639225"/>
              <a:ext cx="110925" cy="147625"/>
            </a:xfrm>
            <a:custGeom>
              <a:avLst/>
              <a:gdLst/>
              <a:ahLst/>
              <a:cxnLst/>
              <a:rect l="l" t="t" r="r" b="b"/>
              <a:pathLst>
                <a:path w="4437" h="5905" extrusionOk="0">
                  <a:moveTo>
                    <a:pt x="2402" y="1"/>
                  </a:moveTo>
                  <a:cubicBezTo>
                    <a:pt x="2202" y="1302"/>
                    <a:pt x="1601" y="2336"/>
                    <a:pt x="0" y="2836"/>
                  </a:cubicBezTo>
                  <a:cubicBezTo>
                    <a:pt x="1668" y="3236"/>
                    <a:pt x="2168" y="4304"/>
                    <a:pt x="2435" y="5905"/>
                  </a:cubicBezTo>
                  <a:cubicBezTo>
                    <a:pt x="2735" y="4404"/>
                    <a:pt x="3336" y="3470"/>
                    <a:pt x="4437" y="2936"/>
                  </a:cubicBezTo>
                  <a:cubicBezTo>
                    <a:pt x="4236" y="2202"/>
                    <a:pt x="3369" y="2169"/>
                    <a:pt x="3102" y="1502"/>
                  </a:cubicBezTo>
                  <a:cubicBezTo>
                    <a:pt x="2869" y="1002"/>
                    <a:pt x="2635" y="501"/>
                    <a:pt x="2402" y="1"/>
                  </a:cubicBezTo>
                  <a:close/>
                </a:path>
              </a:pathLst>
            </a:custGeom>
            <a:solidFill>
              <a:srgbClr val="CCD7F3"/>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Google Shape;540;p45">
              <a:extLst>
                <a:ext uri="{FF2B5EF4-FFF2-40B4-BE49-F238E27FC236}">
                  <a16:creationId xmlns:a16="http://schemas.microsoft.com/office/drawing/2014/main" xmlns="" id="{A9AE08A0-197D-EA42-A697-8739D4DF3F24}"/>
                </a:ext>
              </a:extLst>
            </p:cNvPr>
            <p:cNvSpPr/>
            <p:nvPr/>
          </p:nvSpPr>
          <p:spPr>
            <a:xfrm>
              <a:off x="6407075" y="3825950"/>
              <a:ext cx="1752925" cy="415425"/>
            </a:xfrm>
            <a:custGeom>
              <a:avLst/>
              <a:gdLst/>
              <a:ahLst/>
              <a:cxnLst/>
              <a:rect l="l" t="t" r="r" b="b"/>
              <a:pathLst>
                <a:path w="70117" h="16617" extrusionOk="0">
                  <a:moveTo>
                    <a:pt x="22824" y="1"/>
                  </a:moveTo>
                  <a:cubicBezTo>
                    <a:pt x="21576" y="1"/>
                    <a:pt x="20330" y="217"/>
                    <a:pt x="19114" y="404"/>
                  </a:cubicBezTo>
                  <a:cubicBezTo>
                    <a:pt x="13210" y="1238"/>
                    <a:pt x="7706" y="3106"/>
                    <a:pt x="3102" y="7042"/>
                  </a:cubicBezTo>
                  <a:cubicBezTo>
                    <a:pt x="1935" y="8010"/>
                    <a:pt x="667" y="8977"/>
                    <a:pt x="0" y="10445"/>
                  </a:cubicBezTo>
                  <a:cubicBezTo>
                    <a:pt x="34" y="10778"/>
                    <a:pt x="267" y="10945"/>
                    <a:pt x="534" y="11045"/>
                  </a:cubicBezTo>
                  <a:cubicBezTo>
                    <a:pt x="2569" y="12079"/>
                    <a:pt x="3970" y="13714"/>
                    <a:pt x="5071" y="15682"/>
                  </a:cubicBezTo>
                  <a:cubicBezTo>
                    <a:pt x="5237" y="16049"/>
                    <a:pt x="5437" y="16416"/>
                    <a:pt x="5871" y="16516"/>
                  </a:cubicBezTo>
                  <a:cubicBezTo>
                    <a:pt x="6046" y="16543"/>
                    <a:pt x="6220" y="16556"/>
                    <a:pt x="6394" y="16556"/>
                  </a:cubicBezTo>
                  <a:cubicBezTo>
                    <a:pt x="6854" y="16556"/>
                    <a:pt x="7313" y="16470"/>
                    <a:pt x="7772" y="16349"/>
                  </a:cubicBezTo>
                  <a:cubicBezTo>
                    <a:pt x="12609" y="15081"/>
                    <a:pt x="17613" y="14681"/>
                    <a:pt x="22583" y="14548"/>
                  </a:cubicBezTo>
                  <a:cubicBezTo>
                    <a:pt x="22891" y="14542"/>
                    <a:pt x="23199" y="14539"/>
                    <a:pt x="23507" y="14539"/>
                  </a:cubicBezTo>
                  <a:cubicBezTo>
                    <a:pt x="26735" y="14539"/>
                    <a:pt x="29963" y="14843"/>
                    <a:pt x="33191" y="15148"/>
                  </a:cubicBezTo>
                  <a:cubicBezTo>
                    <a:pt x="37694" y="15615"/>
                    <a:pt x="42197" y="16015"/>
                    <a:pt x="46700" y="16416"/>
                  </a:cubicBezTo>
                  <a:cubicBezTo>
                    <a:pt x="47467" y="16416"/>
                    <a:pt x="48235" y="16616"/>
                    <a:pt x="49002" y="16616"/>
                  </a:cubicBezTo>
                  <a:lnTo>
                    <a:pt x="68883" y="16616"/>
                  </a:lnTo>
                  <a:cubicBezTo>
                    <a:pt x="68949" y="16616"/>
                    <a:pt x="69016" y="16616"/>
                    <a:pt x="69083" y="16616"/>
                  </a:cubicBezTo>
                  <a:cubicBezTo>
                    <a:pt x="69448" y="16616"/>
                    <a:pt x="69807" y="16593"/>
                    <a:pt x="70117" y="16282"/>
                  </a:cubicBezTo>
                  <a:cubicBezTo>
                    <a:pt x="70050" y="16015"/>
                    <a:pt x="69984" y="15682"/>
                    <a:pt x="69917" y="15381"/>
                  </a:cubicBezTo>
                  <a:cubicBezTo>
                    <a:pt x="69817" y="14981"/>
                    <a:pt x="69717" y="14614"/>
                    <a:pt x="69583" y="14214"/>
                  </a:cubicBezTo>
                  <a:cubicBezTo>
                    <a:pt x="69362" y="14317"/>
                    <a:pt x="69133" y="14349"/>
                    <a:pt x="68904" y="14349"/>
                  </a:cubicBezTo>
                  <a:cubicBezTo>
                    <a:pt x="68616" y="14349"/>
                    <a:pt x="68327" y="14299"/>
                    <a:pt x="68049" y="14281"/>
                  </a:cubicBezTo>
                  <a:lnTo>
                    <a:pt x="68583" y="14281"/>
                  </a:lnTo>
                  <a:cubicBezTo>
                    <a:pt x="68694" y="14292"/>
                    <a:pt x="68805" y="14303"/>
                    <a:pt x="68915" y="14303"/>
                  </a:cubicBezTo>
                  <a:cubicBezTo>
                    <a:pt x="69135" y="14303"/>
                    <a:pt x="69350" y="14258"/>
                    <a:pt x="69550" y="14081"/>
                  </a:cubicBezTo>
                  <a:cubicBezTo>
                    <a:pt x="69150" y="13280"/>
                    <a:pt x="68716" y="12479"/>
                    <a:pt x="68449" y="11612"/>
                  </a:cubicBezTo>
                  <a:cubicBezTo>
                    <a:pt x="68015" y="10211"/>
                    <a:pt x="66681" y="9411"/>
                    <a:pt x="66147" y="8076"/>
                  </a:cubicBezTo>
                  <a:cubicBezTo>
                    <a:pt x="65814" y="7242"/>
                    <a:pt x="65447" y="6408"/>
                    <a:pt x="64713" y="5841"/>
                  </a:cubicBezTo>
                  <a:cubicBezTo>
                    <a:pt x="64380" y="5574"/>
                    <a:pt x="64013" y="5474"/>
                    <a:pt x="63579" y="5408"/>
                  </a:cubicBezTo>
                  <a:cubicBezTo>
                    <a:pt x="58942" y="4907"/>
                    <a:pt x="54339" y="4007"/>
                    <a:pt x="49736" y="3206"/>
                  </a:cubicBezTo>
                  <a:cubicBezTo>
                    <a:pt x="47201" y="2772"/>
                    <a:pt x="44699" y="2205"/>
                    <a:pt x="42164" y="1705"/>
                  </a:cubicBezTo>
                  <a:cubicBezTo>
                    <a:pt x="37060" y="738"/>
                    <a:pt x="31956" y="4"/>
                    <a:pt x="26753" y="4"/>
                  </a:cubicBezTo>
                  <a:lnTo>
                    <a:pt x="23083" y="4"/>
                  </a:lnTo>
                  <a:cubicBezTo>
                    <a:pt x="22997" y="2"/>
                    <a:pt x="22910" y="1"/>
                    <a:pt x="22824"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Google Shape;541;p45">
              <a:extLst>
                <a:ext uri="{FF2B5EF4-FFF2-40B4-BE49-F238E27FC236}">
                  <a16:creationId xmlns:a16="http://schemas.microsoft.com/office/drawing/2014/main" xmlns="" id="{7ECE0620-8D74-8D40-B0D6-5116DE8795B8}"/>
                </a:ext>
              </a:extLst>
            </p:cNvPr>
            <p:cNvSpPr/>
            <p:nvPr/>
          </p:nvSpPr>
          <p:spPr>
            <a:xfrm>
              <a:off x="4501550" y="3782850"/>
              <a:ext cx="1831325" cy="458825"/>
            </a:xfrm>
            <a:custGeom>
              <a:avLst/>
              <a:gdLst/>
              <a:ahLst/>
              <a:cxnLst/>
              <a:rect l="l" t="t" r="r" b="b"/>
              <a:pathLst>
                <a:path w="73253" h="18353" extrusionOk="0">
                  <a:moveTo>
                    <a:pt x="49783" y="1"/>
                  </a:moveTo>
                  <a:cubicBezTo>
                    <a:pt x="46677" y="1"/>
                    <a:pt x="43592" y="294"/>
                    <a:pt x="40529" y="694"/>
                  </a:cubicBezTo>
                  <a:cubicBezTo>
                    <a:pt x="33658" y="1628"/>
                    <a:pt x="26953" y="3296"/>
                    <a:pt x="20215" y="4697"/>
                  </a:cubicBezTo>
                  <a:cubicBezTo>
                    <a:pt x="15845" y="5597"/>
                    <a:pt x="11475" y="6364"/>
                    <a:pt x="7105" y="7098"/>
                  </a:cubicBezTo>
                  <a:cubicBezTo>
                    <a:pt x="6505" y="7165"/>
                    <a:pt x="5938" y="7232"/>
                    <a:pt x="5404" y="7565"/>
                  </a:cubicBezTo>
                  <a:cubicBezTo>
                    <a:pt x="4904" y="7966"/>
                    <a:pt x="4770" y="8599"/>
                    <a:pt x="4437" y="9133"/>
                  </a:cubicBezTo>
                  <a:cubicBezTo>
                    <a:pt x="3970" y="9934"/>
                    <a:pt x="3669" y="11034"/>
                    <a:pt x="2969" y="11535"/>
                  </a:cubicBezTo>
                  <a:cubicBezTo>
                    <a:pt x="2168" y="12135"/>
                    <a:pt x="1902" y="12836"/>
                    <a:pt x="1635" y="13636"/>
                  </a:cubicBezTo>
                  <a:cubicBezTo>
                    <a:pt x="1234" y="14737"/>
                    <a:pt x="801" y="15838"/>
                    <a:pt x="400" y="16939"/>
                  </a:cubicBezTo>
                  <a:cubicBezTo>
                    <a:pt x="512" y="17050"/>
                    <a:pt x="646" y="17093"/>
                    <a:pt x="788" y="17108"/>
                  </a:cubicBezTo>
                  <a:lnTo>
                    <a:pt x="788" y="17108"/>
                  </a:lnTo>
                  <a:cubicBezTo>
                    <a:pt x="583" y="17116"/>
                    <a:pt x="381" y="17150"/>
                    <a:pt x="200" y="17306"/>
                  </a:cubicBezTo>
                  <a:cubicBezTo>
                    <a:pt x="134" y="17539"/>
                    <a:pt x="67" y="17806"/>
                    <a:pt x="0" y="18039"/>
                  </a:cubicBezTo>
                  <a:cubicBezTo>
                    <a:pt x="289" y="18306"/>
                    <a:pt x="638" y="18351"/>
                    <a:pt x="986" y="18351"/>
                  </a:cubicBezTo>
                  <a:cubicBezTo>
                    <a:pt x="1160" y="18351"/>
                    <a:pt x="1334" y="18340"/>
                    <a:pt x="1501" y="18340"/>
                  </a:cubicBezTo>
                  <a:cubicBezTo>
                    <a:pt x="2225" y="18330"/>
                    <a:pt x="2949" y="18327"/>
                    <a:pt x="3672" y="18327"/>
                  </a:cubicBezTo>
                  <a:cubicBezTo>
                    <a:pt x="5650" y="18327"/>
                    <a:pt x="7627" y="18353"/>
                    <a:pt x="9604" y="18353"/>
                  </a:cubicBezTo>
                  <a:cubicBezTo>
                    <a:pt x="12040" y="18353"/>
                    <a:pt x="14476" y="18314"/>
                    <a:pt x="16912" y="18140"/>
                  </a:cubicBezTo>
                  <a:cubicBezTo>
                    <a:pt x="19748" y="17906"/>
                    <a:pt x="22616" y="17773"/>
                    <a:pt x="25452" y="17606"/>
                  </a:cubicBezTo>
                  <a:cubicBezTo>
                    <a:pt x="28454" y="17406"/>
                    <a:pt x="31456" y="17172"/>
                    <a:pt x="34458" y="16972"/>
                  </a:cubicBezTo>
                  <a:cubicBezTo>
                    <a:pt x="38594" y="16672"/>
                    <a:pt x="42731" y="16405"/>
                    <a:pt x="46900" y="16272"/>
                  </a:cubicBezTo>
                  <a:cubicBezTo>
                    <a:pt x="47176" y="16264"/>
                    <a:pt x="47453" y="16261"/>
                    <a:pt x="47729" y="16261"/>
                  </a:cubicBezTo>
                  <a:cubicBezTo>
                    <a:pt x="50021" y="16261"/>
                    <a:pt x="52313" y="16490"/>
                    <a:pt x="54606" y="16638"/>
                  </a:cubicBezTo>
                  <a:cubicBezTo>
                    <a:pt x="57408" y="16839"/>
                    <a:pt x="60176" y="17206"/>
                    <a:pt x="62845" y="18073"/>
                  </a:cubicBezTo>
                  <a:cubicBezTo>
                    <a:pt x="63054" y="18119"/>
                    <a:pt x="63279" y="18182"/>
                    <a:pt x="63498" y="18182"/>
                  </a:cubicBezTo>
                  <a:cubicBezTo>
                    <a:pt x="63594" y="18182"/>
                    <a:pt x="63688" y="18170"/>
                    <a:pt x="63779" y="18140"/>
                  </a:cubicBezTo>
                  <a:cubicBezTo>
                    <a:pt x="64213" y="17973"/>
                    <a:pt x="64346" y="17572"/>
                    <a:pt x="64513" y="17206"/>
                  </a:cubicBezTo>
                  <a:cubicBezTo>
                    <a:pt x="66081" y="14203"/>
                    <a:pt x="68516" y="12469"/>
                    <a:pt x="71918" y="12102"/>
                  </a:cubicBezTo>
                  <a:cubicBezTo>
                    <a:pt x="72385" y="12069"/>
                    <a:pt x="72919" y="12102"/>
                    <a:pt x="73252" y="11568"/>
                  </a:cubicBezTo>
                  <a:cubicBezTo>
                    <a:pt x="73252" y="11135"/>
                    <a:pt x="73019" y="10734"/>
                    <a:pt x="72819" y="10367"/>
                  </a:cubicBezTo>
                  <a:cubicBezTo>
                    <a:pt x="70884" y="6831"/>
                    <a:pt x="67982" y="4330"/>
                    <a:pt x="64379" y="2595"/>
                  </a:cubicBezTo>
                  <a:cubicBezTo>
                    <a:pt x="60510" y="760"/>
                    <a:pt x="56340" y="327"/>
                    <a:pt x="52137" y="60"/>
                  </a:cubicBezTo>
                  <a:cubicBezTo>
                    <a:pt x="51351" y="20"/>
                    <a:pt x="50566" y="1"/>
                    <a:pt x="49783" y="1"/>
                  </a:cubicBezTo>
                  <a:close/>
                </a:path>
              </a:pathLst>
            </a:custGeom>
            <a:solidFill>
              <a:srgbClr val="CDB299"/>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Google Shape;542;p45">
              <a:extLst>
                <a:ext uri="{FF2B5EF4-FFF2-40B4-BE49-F238E27FC236}">
                  <a16:creationId xmlns:a16="http://schemas.microsoft.com/office/drawing/2014/main" xmlns="" id="{84575C18-06DF-A34B-9754-0F4EBAA80CB0}"/>
                </a:ext>
              </a:extLst>
            </p:cNvPr>
            <p:cNvSpPr/>
            <p:nvPr/>
          </p:nvSpPr>
          <p:spPr>
            <a:xfrm>
              <a:off x="7130925" y="3020450"/>
              <a:ext cx="502050" cy="271450"/>
            </a:xfrm>
            <a:custGeom>
              <a:avLst/>
              <a:gdLst/>
              <a:ahLst/>
              <a:cxnLst/>
              <a:rect l="l" t="t" r="r" b="b"/>
              <a:pathLst>
                <a:path w="20082" h="10858" extrusionOk="0">
                  <a:moveTo>
                    <a:pt x="20081" y="1"/>
                  </a:moveTo>
                  <a:lnTo>
                    <a:pt x="20081" y="1"/>
                  </a:lnTo>
                  <a:cubicBezTo>
                    <a:pt x="18980" y="401"/>
                    <a:pt x="18013" y="768"/>
                    <a:pt x="17079" y="1135"/>
                  </a:cubicBezTo>
                  <a:cubicBezTo>
                    <a:pt x="14511" y="2369"/>
                    <a:pt x="11942" y="3570"/>
                    <a:pt x="9407" y="4871"/>
                  </a:cubicBezTo>
                  <a:cubicBezTo>
                    <a:pt x="6438" y="6372"/>
                    <a:pt x="3569" y="7973"/>
                    <a:pt x="834" y="9908"/>
                  </a:cubicBezTo>
                  <a:cubicBezTo>
                    <a:pt x="701" y="10308"/>
                    <a:pt x="0" y="10241"/>
                    <a:pt x="100" y="10842"/>
                  </a:cubicBezTo>
                  <a:cubicBezTo>
                    <a:pt x="148" y="10852"/>
                    <a:pt x="194" y="10857"/>
                    <a:pt x="239" y="10857"/>
                  </a:cubicBezTo>
                  <a:cubicBezTo>
                    <a:pt x="476" y="10857"/>
                    <a:pt x="677" y="10726"/>
                    <a:pt x="901" y="10642"/>
                  </a:cubicBezTo>
                  <a:cubicBezTo>
                    <a:pt x="3336" y="9808"/>
                    <a:pt x="5804" y="9107"/>
                    <a:pt x="8306" y="8507"/>
                  </a:cubicBezTo>
                  <a:cubicBezTo>
                    <a:pt x="11242" y="7806"/>
                    <a:pt x="14177" y="7206"/>
                    <a:pt x="17112" y="6706"/>
                  </a:cubicBezTo>
                  <a:cubicBezTo>
                    <a:pt x="17546" y="6605"/>
                    <a:pt x="18180" y="6772"/>
                    <a:pt x="18380" y="6105"/>
                  </a:cubicBezTo>
                  <a:cubicBezTo>
                    <a:pt x="18914" y="4104"/>
                    <a:pt x="19481" y="2136"/>
                    <a:pt x="20081" y="1"/>
                  </a:cubicBezTo>
                  <a:close/>
                </a:path>
              </a:pathLst>
            </a:custGeom>
            <a:solidFill>
              <a:srgbClr val="BEA38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3" name="Google Shape;543;p45">
              <a:extLst>
                <a:ext uri="{FF2B5EF4-FFF2-40B4-BE49-F238E27FC236}">
                  <a16:creationId xmlns:a16="http://schemas.microsoft.com/office/drawing/2014/main" xmlns="" id="{C05D8760-2E50-3449-ADF7-4EE805701230}"/>
                </a:ext>
              </a:extLst>
            </p:cNvPr>
            <p:cNvSpPr/>
            <p:nvPr/>
          </p:nvSpPr>
          <p:spPr>
            <a:xfrm>
              <a:off x="7100900" y="3268125"/>
              <a:ext cx="52550" cy="37550"/>
            </a:xfrm>
            <a:custGeom>
              <a:avLst/>
              <a:gdLst/>
              <a:ahLst/>
              <a:cxnLst/>
              <a:rect l="l" t="t" r="r" b="b"/>
              <a:pathLst>
                <a:path w="2102" h="1502" extrusionOk="0">
                  <a:moveTo>
                    <a:pt x="2035" y="1"/>
                  </a:moveTo>
                  <a:lnTo>
                    <a:pt x="2035" y="1"/>
                  </a:lnTo>
                  <a:cubicBezTo>
                    <a:pt x="1335" y="434"/>
                    <a:pt x="534" y="801"/>
                    <a:pt x="0" y="1502"/>
                  </a:cubicBezTo>
                  <a:cubicBezTo>
                    <a:pt x="467" y="1402"/>
                    <a:pt x="868" y="1168"/>
                    <a:pt x="1301" y="935"/>
                  </a:cubicBezTo>
                  <a:cubicBezTo>
                    <a:pt x="1335" y="434"/>
                    <a:pt x="2102" y="535"/>
                    <a:pt x="2035" y="1"/>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4" name="Google Shape;544;p45">
              <a:extLst>
                <a:ext uri="{FF2B5EF4-FFF2-40B4-BE49-F238E27FC236}">
                  <a16:creationId xmlns:a16="http://schemas.microsoft.com/office/drawing/2014/main" xmlns="" id="{7634C7E3-4F6A-E242-9FFA-2DFF3BC0B701}"/>
                </a:ext>
              </a:extLst>
            </p:cNvPr>
            <p:cNvSpPr/>
            <p:nvPr/>
          </p:nvSpPr>
          <p:spPr>
            <a:xfrm>
              <a:off x="6521325" y="4225350"/>
              <a:ext cx="1676225" cy="76500"/>
            </a:xfrm>
            <a:custGeom>
              <a:avLst/>
              <a:gdLst/>
              <a:ahLst/>
              <a:cxnLst/>
              <a:rect l="l" t="t" r="r" b="b"/>
              <a:pathLst>
                <a:path w="67049" h="3060" extrusionOk="0">
                  <a:moveTo>
                    <a:pt x="16332" y="1"/>
                  </a:moveTo>
                  <a:cubicBezTo>
                    <a:pt x="11897" y="1"/>
                    <a:pt x="7464" y="37"/>
                    <a:pt x="3036" y="173"/>
                  </a:cubicBezTo>
                  <a:cubicBezTo>
                    <a:pt x="2402" y="373"/>
                    <a:pt x="1768" y="339"/>
                    <a:pt x="1134" y="373"/>
                  </a:cubicBezTo>
                  <a:cubicBezTo>
                    <a:pt x="934" y="606"/>
                    <a:pt x="1034" y="840"/>
                    <a:pt x="1101" y="1073"/>
                  </a:cubicBezTo>
                  <a:cubicBezTo>
                    <a:pt x="1199" y="1489"/>
                    <a:pt x="1207" y="1815"/>
                    <a:pt x="902" y="1815"/>
                  </a:cubicBezTo>
                  <a:cubicBezTo>
                    <a:pt x="791" y="1815"/>
                    <a:pt x="639" y="1772"/>
                    <a:pt x="434" y="1674"/>
                  </a:cubicBezTo>
                  <a:cubicBezTo>
                    <a:pt x="369" y="1637"/>
                    <a:pt x="314" y="1620"/>
                    <a:pt x="268" y="1620"/>
                  </a:cubicBezTo>
                  <a:cubicBezTo>
                    <a:pt x="150" y="1620"/>
                    <a:pt x="91" y="1730"/>
                    <a:pt x="67" y="1874"/>
                  </a:cubicBezTo>
                  <a:cubicBezTo>
                    <a:pt x="0" y="2641"/>
                    <a:pt x="534" y="2841"/>
                    <a:pt x="1101" y="2941"/>
                  </a:cubicBezTo>
                  <a:cubicBezTo>
                    <a:pt x="1494" y="3016"/>
                    <a:pt x="1888" y="3060"/>
                    <a:pt x="2287" y="3060"/>
                  </a:cubicBezTo>
                  <a:cubicBezTo>
                    <a:pt x="2599" y="3060"/>
                    <a:pt x="2914" y="3033"/>
                    <a:pt x="3236" y="2975"/>
                  </a:cubicBezTo>
                  <a:cubicBezTo>
                    <a:pt x="3412" y="2816"/>
                    <a:pt x="3617" y="2778"/>
                    <a:pt x="3825" y="2778"/>
                  </a:cubicBezTo>
                  <a:cubicBezTo>
                    <a:pt x="4010" y="2778"/>
                    <a:pt x="4197" y="2808"/>
                    <a:pt x="4370" y="2808"/>
                  </a:cubicBezTo>
                  <a:lnTo>
                    <a:pt x="65380" y="2808"/>
                  </a:lnTo>
                  <a:cubicBezTo>
                    <a:pt x="66414" y="2808"/>
                    <a:pt x="66948" y="2408"/>
                    <a:pt x="67015" y="1674"/>
                  </a:cubicBezTo>
                  <a:cubicBezTo>
                    <a:pt x="67048" y="940"/>
                    <a:pt x="66548" y="473"/>
                    <a:pt x="65547" y="339"/>
                  </a:cubicBezTo>
                  <a:cubicBezTo>
                    <a:pt x="65013" y="339"/>
                    <a:pt x="64480" y="373"/>
                    <a:pt x="63979" y="373"/>
                  </a:cubicBezTo>
                  <a:cubicBezTo>
                    <a:pt x="62650" y="355"/>
                    <a:pt x="61323" y="349"/>
                    <a:pt x="59996" y="349"/>
                  </a:cubicBezTo>
                  <a:cubicBezTo>
                    <a:pt x="57275" y="349"/>
                    <a:pt x="54558" y="374"/>
                    <a:pt x="51840" y="374"/>
                  </a:cubicBezTo>
                  <a:cubicBezTo>
                    <a:pt x="48562" y="374"/>
                    <a:pt x="45283" y="337"/>
                    <a:pt x="41997" y="173"/>
                  </a:cubicBezTo>
                  <a:cubicBezTo>
                    <a:pt x="41776" y="246"/>
                    <a:pt x="41534" y="269"/>
                    <a:pt x="41294" y="269"/>
                  </a:cubicBezTo>
                  <a:cubicBezTo>
                    <a:pt x="41101" y="269"/>
                    <a:pt x="40908" y="254"/>
                    <a:pt x="40729" y="239"/>
                  </a:cubicBezTo>
                  <a:cubicBezTo>
                    <a:pt x="39095" y="106"/>
                    <a:pt x="37427" y="39"/>
                    <a:pt x="35792" y="39"/>
                  </a:cubicBezTo>
                  <a:cubicBezTo>
                    <a:pt x="34481" y="47"/>
                    <a:pt x="33169" y="50"/>
                    <a:pt x="31856" y="50"/>
                  </a:cubicBezTo>
                  <a:cubicBezTo>
                    <a:pt x="26685" y="50"/>
                    <a:pt x="21508" y="1"/>
                    <a:pt x="16332"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5" name="Google Shape;545;p45">
              <a:extLst>
                <a:ext uri="{FF2B5EF4-FFF2-40B4-BE49-F238E27FC236}">
                  <a16:creationId xmlns:a16="http://schemas.microsoft.com/office/drawing/2014/main" xmlns="" id="{48BB46CE-3FE2-1540-8572-35134A37E85A}"/>
                </a:ext>
              </a:extLst>
            </p:cNvPr>
            <p:cNvSpPr/>
            <p:nvPr/>
          </p:nvSpPr>
          <p:spPr>
            <a:xfrm>
              <a:off x="4464025" y="4225475"/>
              <a:ext cx="1682875" cy="79250"/>
            </a:xfrm>
            <a:custGeom>
              <a:avLst/>
              <a:gdLst/>
              <a:ahLst/>
              <a:cxnLst/>
              <a:rect l="l" t="t" r="r" b="b"/>
              <a:pathLst>
                <a:path w="67315" h="3170" extrusionOk="0">
                  <a:moveTo>
                    <a:pt x="62178" y="1"/>
                  </a:moveTo>
                  <a:cubicBezTo>
                    <a:pt x="50403" y="34"/>
                    <a:pt x="38628" y="34"/>
                    <a:pt x="26853" y="34"/>
                  </a:cubicBezTo>
                  <a:cubicBezTo>
                    <a:pt x="25518" y="34"/>
                    <a:pt x="24184" y="101"/>
                    <a:pt x="22850" y="101"/>
                  </a:cubicBezTo>
                  <a:cubicBezTo>
                    <a:pt x="21837" y="125"/>
                    <a:pt x="20807" y="248"/>
                    <a:pt x="19785" y="248"/>
                  </a:cubicBezTo>
                  <a:cubicBezTo>
                    <a:pt x="19359" y="248"/>
                    <a:pt x="18935" y="227"/>
                    <a:pt x="18513" y="168"/>
                  </a:cubicBezTo>
                  <a:cubicBezTo>
                    <a:pt x="18157" y="168"/>
                    <a:pt x="17802" y="153"/>
                    <a:pt x="17446" y="153"/>
                  </a:cubicBezTo>
                  <a:cubicBezTo>
                    <a:pt x="17268" y="153"/>
                    <a:pt x="17090" y="157"/>
                    <a:pt x="16912" y="168"/>
                  </a:cubicBezTo>
                  <a:cubicBezTo>
                    <a:pt x="14574" y="335"/>
                    <a:pt x="12235" y="377"/>
                    <a:pt x="9897" y="377"/>
                  </a:cubicBezTo>
                  <a:cubicBezTo>
                    <a:pt x="7461" y="377"/>
                    <a:pt x="5025" y="331"/>
                    <a:pt x="2589" y="331"/>
                  </a:cubicBezTo>
                  <a:cubicBezTo>
                    <a:pt x="2226" y="331"/>
                    <a:pt x="1864" y="332"/>
                    <a:pt x="1501" y="334"/>
                  </a:cubicBezTo>
                  <a:cubicBezTo>
                    <a:pt x="901" y="368"/>
                    <a:pt x="400" y="535"/>
                    <a:pt x="167" y="1168"/>
                  </a:cubicBezTo>
                  <a:cubicBezTo>
                    <a:pt x="0" y="1635"/>
                    <a:pt x="100" y="2036"/>
                    <a:pt x="400" y="2403"/>
                  </a:cubicBezTo>
                  <a:cubicBezTo>
                    <a:pt x="718" y="2778"/>
                    <a:pt x="1137" y="2804"/>
                    <a:pt x="1568" y="2804"/>
                  </a:cubicBezTo>
                  <a:cubicBezTo>
                    <a:pt x="1635" y="2804"/>
                    <a:pt x="1701" y="2803"/>
                    <a:pt x="1768" y="2803"/>
                  </a:cubicBezTo>
                  <a:lnTo>
                    <a:pt x="61944" y="2803"/>
                  </a:lnTo>
                  <a:cubicBezTo>
                    <a:pt x="62111" y="2803"/>
                    <a:pt x="62283" y="2778"/>
                    <a:pt x="62444" y="2778"/>
                  </a:cubicBezTo>
                  <a:cubicBezTo>
                    <a:pt x="62703" y="2778"/>
                    <a:pt x="62935" y="2841"/>
                    <a:pt x="63078" y="3170"/>
                  </a:cubicBezTo>
                  <a:cubicBezTo>
                    <a:pt x="63586" y="3038"/>
                    <a:pt x="64105" y="3023"/>
                    <a:pt x="64622" y="3023"/>
                  </a:cubicBezTo>
                  <a:cubicBezTo>
                    <a:pt x="64774" y="3023"/>
                    <a:pt x="64927" y="3024"/>
                    <a:pt x="65079" y="3024"/>
                  </a:cubicBezTo>
                  <a:cubicBezTo>
                    <a:pt x="65325" y="3024"/>
                    <a:pt x="65571" y="3021"/>
                    <a:pt x="65814" y="3003"/>
                  </a:cubicBezTo>
                  <a:cubicBezTo>
                    <a:pt x="66481" y="2936"/>
                    <a:pt x="66915" y="2603"/>
                    <a:pt x="67148" y="1969"/>
                  </a:cubicBezTo>
                  <a:cubicBezTo>
                    <a:pt x="67315" y="1469"/>
                    <a:pt x="67181" y="1002"/>
                    <a:pt x="66681" y="701"/>
                  </a:cubicBezTo>
                  <a:cubicBezTo>
                    <a:pt x="66617" y="683"/>
                    <a:pt x="66561" y="675"/>
                    <a:pt x="66512" y="675"/>
                  </a:cubicBezTo>
                  <a:cubicBezTo>
                    <a:pt x="66202" y="675"/>
                    <a:pt x="66158" y="1005"/>
                    <a:pt x="66014" y="1235"/>
                  </a:cubicBezTo>
                  <a:cubicBezTo>
                    <a:pt x="65900" y="1434"/>
                    <a:pt x="65835" y="1731"/>
                    <a:pt x="65590" y="1731"/>
                  </a:cubicBezTo>
                  <a:cubicBezTo>
                    <a:pt x="65548" y="1731"/>
                    <a:pt x="65501" y="1722"/>
                    <a:pt x="65447" y="1702"/>
                  </a:cubicBezTo>
                  <a:cubicBezTo>
                    <a:pt x="65113" y="1569"/>
                    <a:pt x="65280" y="1235"/>
                    <a:pt x="65313" y="968"/>
                  </a:cubicBezTo>
                  <a:cubicBezTo>
                    <a:pt x="65347" y="768"/>
                    <a:pt x="65447" y="568"/>
                    <a:pt x="65280" y="368"/>
                  </a:cubicBezTo>
                  <a:cubicBezTo>
                    <a:pt x="65047" y="301"/>
                    <a:pt x="64813" y="234"/>
                    <a:pt x="64580" y="168"/>
                  </a:cubicBezTo>
                  <a:cubicBezTo>
                    <a:pt x="64453" y="183"/>
                    <a:pt x="64328" y="190"/>
                    <a:pt x="64202" y="190"/>
                  </a:cubicBezTo>
                  <a:cubicBezTo>
                    <a:pt x="63535" y="190"/>
                    <a:pt x="62880" y="1"/>
                    <a:pt x="62178" y="1"/>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lumMod val="60000"/>
                    <a:lumOff val="40000"/>
                  </a:prstClr>
                </a:solidFill>
                <a:effectLst/>
                <a:uLnTx/>
                <a:uFillTx/>
                <a:latin typeface="Calibri" panose="020F0502020204030204"/>
                <a:ea typeface="+mn-ea"/>
                <a:cs typeface="+mn-cs"/>
              </a:endParaRPr>
            </a:p>
          </p:txBody>
        </p:sp>
        <p:sp>
          <p:nvSpPr>
            <p:cNvPr id="26" name="Google Shape;546;p45">
              <a:extLst>
                <a:ext uri="{FF2B5EF4-FFF2-40B4-BE49-F238E27FC236}">
                  <a16:creationId xmlns:a16="http://schemas.microsoft.com/office/drawing/2014/main" xmlns="" id="{B3C367F4-F3D6-E14E-89CB-EB4D2BC8FF3D}"/>
                </a:ext>
              </a:extLst>
            </p:cNvPr>
            <p:cNvSpPr/>
            <p:nvPr/>
          </p:nvSpPr>
          <p:spPr>
            <a:xfrm>
              <a:off x="6086850" y="4076200"/>
              <a:ext cx="473675" cy="203425"/>
            </a:xfrm>
            <a:custGeom>
              <a:avLst/>
              <a:gdLst/>
              <a:ahLst/>
              <a:cxnLst/>
              <a:rect l="l" t="t" r="r" b="b"/>
              <a:pathLst>
                <a:path w="18947" h="8137" extrusionOk="0">
                  <a:moveTo>
                    <a:pt x="9707" y="1"/>
                  </a:moveTo>
                  <a:cubicBezTo>
                    <a:pt x="8173" y="101"/>
                    <a:pt x="6638" y="335"/>
                    <a:pt x="5204" y="1002"/>
                  </a:cubicBezTo>
                  <a:cubicBezTo>
                    <a:pt x="2902" y="2136"/>
                    <a:pt x="1434" y="4037"/>
                    <a:pt x="367" y="6339"/>
                  </a:cubicBezTo>
                  <a:cubicBezTo>
                    <a:pt x="267" y="6639"/>
                    <a:pt x="167" y="6906"/>
                    <a:pt x="100" y="7206"/>
                  </a:cubicBezTo>
                  <a:cubicBezTo>
                    <a:pt x="0" y="7573"/>
                    <a:pt x="67" y="7907"/>
                    <a:pt x="434" y="8073"/>
                  </a:cubicBezTo>
                  <a:cubicBezTo>
                    <a:pt x="508" y="8104"/>
                    <a:pt x="575" y="8118"/>
                    <a:pt x="636" y="8118"/>
                  </a:cubicBezTo>
                  <a:cubicBezTo>
                    <a:pt x="906" y="8118"/>
                    <a:pt x="1059" y="7851"/>
                    <a:pt x="1168" y="7606"/>
                  </a:cubicBezTo>
                  <a:cubicBezTo>
                    <a:pt x="1301" y="7306"/>
                    <a:pt x="1434" y="6973"/>
                    <a:pt x="1568" y="6672"/>
                  </a:cubicBezTo>
                  <a:cubicBezTo>
                    <a:pt x="2949" y="3126"/>
                    <a:pt x="6043" y="1184"/>
                    <a:pt x="9442" y="1184"/>
                  </a:cubicBezTo>
                  <a:cubicBezTo>
                    <a:pt x="10231" y="1184"/>
                    <a:pt x="11037" y="1288"/>
                    <a:pt x="11842" y="1502"/>
                  </a:cubicBezTo>
                  <a:cubicBezTo>
                    <a:pt x="14911" y="2303"/>
                    <a:pt x="16612" y="4671"/>
                    <a:pt x="17613" y="7573"/>
                  </a:cubicBezTo>
                  <a:cubicBezTo>
                    <a:pt x="17793" y="7805"/>
                    <a:pt x="17934" y="8137"/>
                    <a:pt x="18219" y="8137"/>
                  </a:cubicBezTo>
                  <a:cubicBezTo>
                    <a:pt x="18303" y="8137"/>
                    <a:pt x="18400" y="8108"/>
                    <a:pt x="18513" y="8040"/>
                  </a:cubicBezTo>
                  <a:cubicBezTo>
                    <a:pt x="18947" y="7773"/>
                    <a:pt x="18847" y="7340"/>
                    <a:pt x="18680" y="6973"/>
                  </a:cubicBezTo>
                  <a:cubicBezTo>
                    <a:pt x="18613" y="6772"/>
                    <a:pt x="18580" y="6572"/>
                    <a:pt x="18513" y="6372"/>
                  </a:cubicBezTo>
                  <a:cubicBezTo>
                    <a:pt x="17246" y="3870"/>
                    <a:pt x="15578" y="1736"/>
                    <a:pt x="12943" y="568"/>
                  </a:cubicBezTo>
                  <a:cubicBezTo>
                    <a:pt x="12809" y="535"/>
                    <a:pt x="12676" y="501"/>
                    <a:pt x="12542" y="501"/>
                  </a:cubicBezTo>
                  <a:cubicBezTo>
                    <a:pt x="12242" y="401"/>
                    <a:pt x="11942" y="301"/>
                    <a:pt x="11642" y="201"/>
                  </a:cubicBezTo>
                  <a:cubicBezTo>
                    <a:pt x="11275" y="201"/>
                    <a:pt x="10875" y="168"/>
                    <a:pt x="10508" y="134"/>
                  </a:cubicBezTo>
                  <a:cubicBezTo>
                    <a:pt x="10369" y="134"/>
                    <a:pt x="10238" y="156"/>
                    <a:pt x="10113" y="156"/>
                  </a:cubicBezTo>
                  <a:cubicBezTo>
                    <a:pt x="9968" y="156"/>
                    <a:pt x="9833" y="127"/>
                    <a:pt x="9707"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7" name="Google Shape;547;p45">
              <a:extLst>
                <a:ext uri="{FF2B5EF4-FFF2-40B4-BE49-F238E27FC236}">
                  <a16:creationId xmlns:a16="http://schemas.microsoft.com/office/drawing/2014/main" xmlns="" id="{1D57413D-7201-054D-8EAC-4717C9EF2D3A}"/>
                </a:ext>
              </a:extLst>
            </p:cNvPr>
            <p:cNvSpPr/>
            <p:nvPr/>
          </p:nvSpPr>
          <p:spPr>
            <a:xfrm>
              <a:off x="6979150" y="3826875"/>
              <a:ext cx="98425" cy="5025"/>
            </a:xfrm>
            <a:custGeom>
              <a:avLst/>
              <a:gdLst/>
              <a:ahLst/>
              <a:cxnLst/>
              <a:rect l="l" t="t" r="r" b="b"/>
              <a:pathLst>
                <a:path w="3937" h="201" extrusionOk="0">
                  <a:moveTo>
                    <a:pt x="1981" y="0"/>
                  </a:moveTo>
                  <a:cubicBezTo>
                    <a:pt x="1326" y="0"/>
                    <a:pt x="667" y="67"/>
                    <a:pt x="0" y="200"/>
                  </a:cubicBezTo>
                  <a:lnTo>
                    <a:pt x="3936" y="200"/>
                  </a:lnTo>
                  <a:cubicBezTo>
                    <a:pt x="3286" y="67"/>
                    <a:pt x="2635" y="0"/>
                    <a:pt x="1981" y="0"/>
                  </a:cubicBezTo>
                  <a:close/>
                </a:path>
              </a:pathLst>
            </a:custGeom>
            <a:solidFill>
              <a:srgbClr val="CAC8B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8" name="Google Shape;548;p45">
              <a:extLst>
                <a:ext uri="{FF2B5EF4-FFF2-40B4-BE49-F238E27FC236}">
                  <a16:creationId xmlns:a16="http://schemas.microsoft.com/office/drawing/2014/main" xmlns="" id="{596348DB-776A-C64E-8C0E-9EC4F946CB12}"/>
                </a:ext>
              </a:extLst>
            </p:cNvPr>
            <p:cNvSpPr/>
            <p:nvPr/>
          </p:nvSpPr>
          <p:spPr>
            <a:xfrm>
              <a:off x="5780800" y="3867675"/>
              <a:ext cx="252700" cy="322800"/>
            </a:xfrm>
            <a:custGeom>
              <a:avLst/>
              <a:gdLst/>
              <a:ahLst/>
              <a:cxnLst/>
              <a:rect l="l" t="t" r="r" b="b"/>
              <a:pathLst>
                <a:path w="10108" h="12912" extrusionOk="0">
                  <a:moveTo>
                    <a:pt x="796" y="1"/>
                  </a:moveTo>
                  <a:cubicBezTo>
                    <a:pt x="675" y="1"/>
                    <a:pt x="555" y="1"/>
                    <a:pt x="434" y="3"/>
                  </a:cubicBezTo>
                  <a:cubicBezTo>
                    <a:pt x="334" y="3"/>
                    <a:pt x="234" y="36"/>
                    <a:pt x="167" y="136"/>
                  </a:cubicBezTo>
                  <a:cubicBezTo>
                    <a:pt x="167" y="1270"/>
                    <a:pt x="167" y="2438"/>
                    <a:pt x="167" y="3605"/>
                  </a:cubicBezTo>
                  <a:cubicBezTo>
                    <a:pt x="0" y="3805"/>
                    <a:pt x="0" y="3972"/>
                    <a:pt x="167" y="4172"/>
                  </a:cubicBezTo>
                  <a:cubicBezTo>
                    <a:pt x="200" y="4306"/>
                    <a:pt x="200" y="4439"/>
                    <a:pt x="200" y="4606"/>
                  </a:cubicBezTo>
                  <a:cubicBezTo>
                    <a:pt x="400" y="5507"/>
                    <a:pt x="133" y="6474"/>
                    <a:pt x="300" y="7375"/>
                  </a:cubicBezTo>
                  <a:cubicBezTo>
                    <a:pt x="300" y="8309"/>
                    <a:pt x="334" y="9243"/>
                    <a:pt x="334" y="10177"/>
                  </a:cubicBezTo>
                  <a:cubicBezTo>
                    <a:pt x="200" y="10377"/>
                    <a:pt x="200" y="10544"/>
                    <a:pt x="334" y="10744"/>
                  </a:cubicBezTo>
                  <a:cubicBezTo>
                    <a:pt x="434" y="11144"/>
                    <a:pt x="234" y="11578"/>
                    <a:pt x="467" y="11978"/>
                  </a:cubicBezTo>
                  <a:cubicBezTo>
                    <a:pt x="1234" y="11678"/>
                    <a:pt x="1801" y="11077"/>
                    <a:pt x="2535" y="10910"/>
                  </a:cubicBezTo>
                  <a:cubicBezTo>
                    <a:pt x="2802" y="10810"/>
                    <a:pt x="3036" y="10777"/>
                    <a:pt x="3269" y="10610"/>
                  </a:cubicBezTo>
                  <a:cubicBezTo>
                    <a:pt x="4361" y="9975"/>
                    <a:pt x="4728" y="9626"/>
                    <a:pt x="5064" y="9626"/>
                  </a:cubicBezTo>
                  <a:cubicBezTo>
                    <a:pt x="5414" y="9626"/>
                    <a:pt x="5730" y="10008"/>
                    <a:pt x="6805" y="10844"/>
                  </a:cubicBezTo>
                  <a:cubicBezTo>
                    <a:pt x="6905" y="10910"/>
                    <a:pt x="6972" y="11011"/>
                    <a:pt x="7072" y="11077"/>
                  </a:cubicBezTo>
                  <a:cubicBezTo>
                    <a:pt x="7405" y="11311"/>
                    <a:pt x="7772" y="11544"/>
                    <a:pt x="8173" y="11644"/>
                  </a:cubicBezTo>
                  <a:cubicBezTo>
                    <a:pt x="8673" y="12045"/>
                    <a:pt x="9207" y="12412"/>
                    <a:pt x="9874" y="12912"/>
                  </a:cubicBezTo>
                  <a:cubicBezTo>
                    <a:pt x="9940" y="9042"/>
                    <a:pt x="10007" y="5407"/>
                    <a:pt x="10074" y="1771"/>
                  </a:cubicBezTo>
                  <a:cubicBezTo>
                    <a:pt x="10107" y="1671"/>
                    <a:pt x="10107" y="1570"/>
                    <a:pt x="10007" y="1470"/>
                  </a:cubicBezTo>
                  <a:cubicBezTo>
                    <a:pt x="9707" y="1237"/>
                    <a:pt x="9340" y="1170"/>
                    <a:pt x="8973" y="1103"/>
                  </a:cubicBezTo>
                  <a:cubicBezTo>
                    <a:pt x="6320" y="368"/>
                    <a:pt x="3575" y="1"/>
                    <a:pt x="796" y="1"/>
                  </a:cubicBezTo>
                  <a:close/>
                </a:path>
              </a:pathLst>
            </a:cu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9" name="Google Shape;549;p45">
              <a:extLst>
                <a:ext uri="{FF2B5EF4-FFF2-40B4-BE49-F238E27FC236}">
                  <a16:creationId xmlns:a16="http://schemas.microsoft.com/office/drawing/2014/main" xmlns="" id="{599E1F71-35C8-2345-8674-984DC8F33AC7}"/>
                </a:ext>
              </a:extLst>
            </p:cNvPr>
            <p:cNvSpPr/>
            <p:nvPr/>
          </p:nvSpPr>
          <p:spPr>
            <a:xfrm>
              <a:off x="6040975" y="4100925"/>
              <a:ext cx="561250" cy="235500"/>
            </a:xfrm>
            <a:custGeom>
              <a:avLst/>
              <a:gdLst/>
              <a:ahLst/>
              <a:cxnLst/>
              <a:rect l="l" t="t" r="r" b="b"/>
              <a:pathLst>
                <a:path w="22450" h="9420" extrusionOk="0">
                  <a:moveTo>
                    <a:pt x="11467" y="0"/>
                  </a:moveTo>
                  <a:cubicBezTo>
                    <a:pt x="11294" y="0"/>
                    <a:pt x="11119" y="5"/>
                    <a:pt x="10942" y="13"/>
                  </a:cubicBezTo>
                  <a:cubicBezTo>
                    <a:pt x="7639" y="179"/>
                    <a:pt x="5271" y="1747"/>
                    <a:pt x="3636" y="4549"/>
                  </a:cubicBezTo>
                  <a:cubicBezTo>
                    <a:pt x="3470" y="4883"/>
                    <a:pt x="3236" y="5250"/>
                    <a:pt x="3403" y="5683"/>
                  </a:cubicBezTo>
                  <a:cubicBezTo>
                    <a:pt x="3837" y="6017"/>
                    <a:pt x="4103" y="6417"/>
                    <a:pt x="3837" y="6951"/>
                  </a:cubicBezTo>
                  <a:cubicBezTo>
                    <a:pt x="3615" y="7458"/>
                    <a:pt x="3213" y="7754"/>
                    <a:pt x="2630" y="7754"/>
                  </a:cubicBezTo>
                  <a:cubicBezTo>
                    <a:pt x="2599" y="7754"/>
                    <a:pt x="2568" y="7753"/>
                    <a:pt x="2536" y="7752"/>
                  </a:cubicBezTo>
                  <a:cubicBezTo>
                    <a:pt x="2324" y="7740"/>
                    <a:pt x="2117" y="7737"/>
                    <a:pt x="1910" y="7737"/>
                  </a:cubicBezTo>
                  <a:cubicBezTo>
                    <a:pt x="1498" y="7737"/>
                    <a:pt x="1090" y="7752"/>
                    <a:pt x="668" y="7752"/>
                  </a:cubicBezTo>
                  <a:cubicBezTo>
                    <a:pt x="367" y="7752"/>
                    <a:pt x="67" y="7752"/>
                    <a:pt x="0" y="8152"/>
                  </a:cubicBezTo>
                  <a:cubicBezTo>
                    <a:pt x="201" y="9086"/>
                    <a:pt x="868" y="9419"/>
                    <a:pt x="1702" y="9419"/>
                  </a:cubicBezTo>
                  <a:lnTo>
                    <a:pt x="20715" y="9419"/>
                  </a:lnTo>
                  <a:cubicBezTo>
                    <a:pt x="21649" y="9419"/>
                    <a:pt x="22283" y="8952"/>
                    <a:pt x="22450" y="7952"/>
                  </a:cubicBezTo>
                  <a:cubicBezTo>
                    <a:pt x="22207" y="7769"/>
                    <a:pt x="21942" y="7725"/>
                    <a:pt x="21673" y="7725"/>
                  </a:cubicBezTo>
                  <a:cubicBezTo>
                    <a:pt x="21424" y="7725"/>
                    <a:pt x="21171" y="7763"/>
                    <a:pt x="20926" y="7763"/>
                  </a:cubicBezTo>
                  <a:cubicBezTo>
                    <a:pt x="20855" y="7763"/>
                    <a:pt x="20785" y="7760"/>
                    <a:pt x="20715" y="7752"/>
                  </a:cubicBezTo>
                  <a:cubicBezTo>
                    <a:pt x="20048" y="7651"/>
                    <a:pt x="19281" y="7618"/>
                    <a:pt x="19448" y="6584"/>
                  </a:cubicBezTo>
                  <a:cubicBezTo>
                    <a:pt x="19648" y="6317"/>
                    <a:pt x="19548" y="6050"/>
                    <a:pt x="19448" y="5783"/>
                  </a:cubicBezTo>
                  <a:cubicBezTo>
                    <a:pt x="18747" y="4282"/>
                    <a:pt x="17947" y="2881"/>
                    <a:pt x="16646" y="1814"/>
                  </a:cubicBezTo>
                  <a:cubicBezTo>
                    <a:pt x="15114" y="527"/>
                    <a:pt x="13414" y="0"/>
                    <a:pt x="11467" y="0"/>
                  </a:cubicBezTo>
                  <a:close/>
                </a:path>
              </a:pathLst>
            </a:custGeom>
            <a:solidFill>
              <a:schemeClr val="tx1">
                <a:lumMod val="40000"/>
                <a:lumOff val="60000"/>
              </a:schemeClr>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0" name="Google Shape;550;p45">
              <a:extLst>
                <a:ext uri="{FF2B5EF4-FFF2-40B4-BE49-F238E27FC236}">
                  <a16:creationId xmlns:a16="http://schemas.microsoft.com/office/drawing/2014/main" xmlns="" id="{6753759A-D578-A34A-B62F-9F6774DB3827}"/>
                </a:ext>
              </a:extLst>
            </p:cNvPr>
            <p:cNvSpPr/>
            <p:nvPr/>
          </p:nvSpPr>
          <p:spPr>
            <a:xfrm>
              <a:off x="6597200" y="4183575"/>
              <a:ext cx="974050" cy="50725"/>
            </a:xfrm>
            <a:custGeom>
              <a:avLst/>
              <a:gdLst/>
              <a:ahLst/>
              <a:cxnLst/>
              <a:rect l="l" t="t" r="r" b="b"/>
              <a:pathLst>
                <a:path w="38962" h="2029" extrusionOk="0">
                  <a:moveTo>
                    <a:pt x="15286" y="1"/>
                  </a:moveTo>
                  <a:cubicBezTo>
                    <a:pt x="13709" y="1"/>
                    <a:pt x="12128" y="53"/>
                    <a:pt x="10542" y="176"/>
                  </a:cubicBezTo>
                  <a:cubicBezTo>
                    <a:pt x="7006" y="443"/>
                    <a:pt x="3436" y="876"/>
                    <a:pt x="1" y="1844"/>
                  </a:cubicBezTo>
                  <a:cubicBezTo>
                    <a:pt x="153" y="1996"/>
                    <a:pt x="327" y="2029"/>
                    <a:pt x="499" y="2029"/>
                  </a:cubicBezTo>
                  <a:cubicBezTo>
                    <a:pt x="627" y="2029"/>
                    <a:pt x="754" y="2010"/>
                    <a:pt x="868" y="2010"/>
                  </a:cubicBezTo>
                  <a:lnTo>
                    <a:pt x="37894" y="2010"/>
                  </a:lnTo>
                  <a:cubicBezTo>
                    <a:pt x="38052" y="2010"/>
                    <a:pt x="38215" y="2029"/>
                    <a:pt x="38374" y="2029"/>
                  </a:cubicBezTo>
                  <a:cubicBezTo>
                    <a:pt x="38586" y="2029"/>
                    <a:pt x="38790" y="1996"/>
                    <a:pt x="38962" y="1844"/>
                  </a:cubicBezTo>
                  <a:cubicBezTo>
                    <a:pt x="35926" y="1577"/>
                    <a:pt x="32857" y="1310"/>
                    <a:pt x="29789" y="976"/>
                  </a:cubicBezTo>
                  <a:cubicBezTo>
                    <a:pt x="24955" y="498"/>
                    <a:pt x="20139" y="1"/>
                    <a:pt x="15286" y="1"/>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2" name="Google Shape;551;p45">
              <a:extLst>
                <a:ext uri="{FF2B5EF4-FFF2-40B4-BE49-F238E27FC236}">
                  <a16:creationId xmlns:a16="http://schemas.microsoft.com/office/drawing/2014/main" xmlns="" id="{1B5C665F-D7AB-4E4D-ACF7-CE28A63DDDFA}"/>
                </a:ext>
              </a:extLst>
            </p:cNvPr>
            <p:cNvSpPr/>
            <p:nvPr/>
          </p:nvSpPr>
          <p:spPr>
            <a:xfrm>
              <a:off x="4926850" y="4182950"/>
              <a:ext cx="1151675" cy="51350"/>
            </a:xfrm>
            <a:custGeom>
              <a:avLst/>
              <a:gdLst/>
              <a:ahLst/>
              <a:cxnLst/>
              <a:rect l="l" t="t" r="r" b="b"/>
              <a:pathLst>
                <a:path w="46067" h="2054" extrusionOk="0">
                  <a:moveTo>
                    <a:pt x="31628" y="0"/>
                  </a:moveTo>
                  <a:cubicBezTo>
                    <a:pt x="30815" y="0"/>
                    <a:pt x="30001" y="12"/>
                    <a:pt x="29188" y="34"/>
                  </a:cubicBezTo>
                  <a:cubicBezTo>
                    <a:pt x="19448" y="268"/>
                    <a:pt x="9741" y="1335"/>
                    <a:pt x="0" y="1869"/>
                  </a:cubicBezTo>
                  <a:cubicBezTo>
                    <a:pt x="153" y="2021"/>
                    <a:pt x="338" y="2054"/>
                    <a:pt x="531" y="2054"/>
                  </a:cubicBezTo>
                  <a:cubicBezTo>
                    <a:pt x="676" y="2054"/>
                    <a:pt x="825" y="2035"/>
                    <a:pt x="968" y="2035"/>
                  </a:cubicBezTo>
                  <a:lnTo>
                    <a:pt x="45199" y="2035"/>
                  </a:lnTo>
                  <a:cubicBezTo>
                    <a:pt x="45328" y="2035"/>
                    <a:pt x="45463" y="2054"/>
                    <a:pt x="45593" y="2054"/>
                  </a:cubicBezTo>
                  <a:cubicBezTo>
                    <a:pt x="45767" y="2054"/>
                    <a:pt x="45933" y="2021"/>
                    <a:pt x="46067" y="1869"/>
                  </a:cubicBezTo>
                  <a:cubicBezTo>
                    <a:pt x="45433" y="1669"/>
                    <a:pt x="44766" y="1435"/>
                    <a:pt x="44098" y="1268"/>
                  </a:cubicBezTo>
                  <a:cubicBezTo>
                    <a:pt x="39992" y="319"/>
                    <a:pt x="35816" y="0"/>
                    <a:pt x="31628" y="0"/>
                  </a:cubicBezTo>
                  <a:close/>
                </a:path>
              </a:pathLst>
            </a:custGeom>
            <a:solidFill>
              <a:srgbClr val="665752"/>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3" name="Google Shape;552;p45">
              <a:extLst>
                <a:ext uri="{FF2B5EF4-FFF2-40B4-BE49-F238E27FC236}">
                  <a16:creationId xmlns:a16="http://schemas.microsoft.com/office/drawing/2014/main" xmlns="" id="{17ACEAC0-8973-214D-9580-2761EAFD3490}"/>
                </a:ext>
              </a:extLst>
            </p:cNvPr>
            <p:cNvSpPr/>
            <p:nvPr/>
          </p:nvSpPr>
          <p:spPr>
            <a:xfrm>
              <a:off x="5789125" y="3848550"/>
              <a:ext cx="254375" cy="58400"/>
            </a:xfrm>
            <a:custGeom>
              <a:avLst/>
              <a:gdLst/>
              <a:ahLst/>
              <a:cxnLst/>
              <a:rect l="l" t="t" r="r" b="b"/>
              <a:pathLst>
                <a:path w="10175" h="2336" extrusionOk="0">
                  <a:moveTo>
                    <a:pt x="1902" y="67"/>
                  </a:moveTo>
                  <a:cubicBezTo>
                    <a:pt x="1168" y="101"/>
                    <a:pt x="368" y="0"/>
                    <a:pt x="1" y="868"/>
                  </a:cubicBezTo>
                  <a:cubicBezTo>
                    <a:pt x="81" y="1048"/>
                    <a:pt x="197" y="1084"/>
                    <a:pt x="334" y="1084"/>
                  </a:cubicBezTo>
                  <a:cubicBezTo>
                    <a:pt x="426" y="1084"/>
                    <a:pt x="528" y="1068"/>
                    <a:pt x="634" y="1068"/>
                  </a:cubicBezTo>
                  <a:cubicBezTo>
                    <a:pt x="927" y="1056"/>
                    <a:pt x="1220" y="1048"/>
                    <a:pt x="1513" y="1048"/>
                  </a:cubicBezTo>
                  <a:cubicBezTo>
                    <a:pt x="2021" y="1048"/>
                    <a:pt x="2529" y="1071"/>
                    <a:pt x="3036" y="1135"/>
                  </a:cubicBezTo>
                  <a:cubicBezTo>
                    <a:pt x="5271" y="1368"/>
                    <a:pt x="7506" y="1802"/>
                    <a:pt x="9708" y="2335"/>
                  </a:cubicBezTo>
                  <a:cubicBezTo>
                    <a:pt x="10175" y="2102"/>
                    <a:pt x="10141" y="1802"/>
                    <a:pt x="9908" y="1435"/>
                  </a:cubicBezTo>
                  <a:cubicBezTo>
                    <a:pt x="7306" y="568"/>
                    <a:pt x="4604" y="201"/>
                    <a:pt x="1902" y="67"/>
                  </a:cubicBezTo>
                  <a:close/>
                </a:path>
              </a:pathLst>
            </a:custGeom>
            <a:solidFill>
              <a:srgbClr val="986E2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4" name="Google Shape;553;p45">
              <a:extLst>
                <a:ext uri="{FF2B5EF4-FFF2-40B4-BE49-F238E27FC236}">
                  <a16:creationId xmlns:a16="http://schemas.microsoft.com/office/drawing/2014/main" xmlns="" id="{4EFF4928-CCCA-3740-AB58-FA4D41638352}"/>
                </a:ext>
              </a:extLst>
            </p:cNvPr>
            <p:cNvSpPr/>
            <p:nvPr/>
          </p:nvSpPr>
          <p:spPr>
            <a:xfrm>
              <a:off x="6568850" y="3883300"/>
              <a:ext cx="1288450" cy="137775"/>
            </a:xfrm>
            <a:custGeom>
              <a:avLst/>
              <a:gdLst/>
              <a:ahLst/>
              <a:cxnLst/>
              <a:rect l="l" t="t" r="r" b="b"/>
              <a:pathLst>
                <a:path w="51538" h="5511" extrusionOk="0">
                  <a:moveTo>
                    <a:pt x="18760" y="0"/>
                  </a:moveTo>
                  <a:cubicBezTo>
                    <a:pt x="13883" y="0"/>
                    <a:pt x="9161" y="929"/>
                    <a:pt x="4570" y="2647"/>
                  </a:cubicBezTo>
                  <a:cubicBezTo>
                    <a:pt x="3003" y="3214"/>
                    <a:pt x="1435" y="3881"/>
                    <a:pt x="1" y="4815"/>
                  </a:cubicBezTo>
                  <a:cubicBezTo>
                    <a:pt x="1535" y="4281"/>
                    <a:pt x="3003" y="3681"/>
                    <a:pt x="4537" y="3180"/>
                  </a:cubicBezTo>
                  <a:cubicBezTo>
                    <a:pt x="8573" y="1813"/>
                    <a:pt x="12676" y="912"/>
                    <a:pt x="16979" y="745"/>
                  </a:cubicBezTo>
                  <a:cubicBezTo>
                    <a:pt x="17444" y="731"/>
                    <a:pt x="17909" y="725"/>
                    <a:pt x="18373" y="725"/>
                  </a:cubicBezTo>
                  <a:cubicBezTo>
                    <a:pt x="22366" y="725"/>
                    <a:pt x="26314" y="1218"/>
                    <a:pt x="30289" y="1846"/>
                  </a:cubicBezTo>
                  <a:cubicBezTo>
                    <a:pt x="36226" y="2780"/>
                    <a:pt x="42164" y="3948"/>
                    <a:pt x="48102" y="5015"/>
                  </a:cubicBezTo>
                  <a:cubicBezTo>
                    <a:pt x="49069" y="5214"/>
                    <a:pt x="50012" y="5510"/>
                    <a:pt x="51014" y="5510"/>
                  </a:cubicBezTo>
                  <a:cubicBezTo>
                    <a:pt x="51186" y="5510"/>
                    <a:pt x="51361" y="5502"/>
                    <a:pt x="51537" y="5482"/>
                  </a:cubicBezTo>
                  <a:cubicBezTo>
                    <a:pt x="48502" y="4782"/>
                    <a:pt x="45466" y="4048"/>
                    <a:pt x="42397" y="3414"/>
                  </a:cubicBezTo>
                  <a:cubicBezTo>
                    <a:pt x="39062" y="2713"/>
                    <a:pt x="35693" y="2080"/>
                    <a:pt x="32324" y="1446"/>
                  </a:cubicBezTo>
                  <a:cubicBezTo>
                    <a:pt x="28454" y="712"/>
                    <a:pt x="24551" y="245"/>
                    <a:pt x="20615" y="45"/>
                  </a:cubicBezTo>
                  <a:cubicBezTo>
                    <a:pt x="19994" y="15"/>
                    <a:pt x="19376" y="0"/>
                    <a:pt x="1876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5" name="Google Shape;554;p45">
              <a:extLst>
                <a:ext uri="{FF2B5EF4-FFF2-40B4-BE49-F238E27FC236}">
                  <a16:creationId xmlns:a16="http://schemas.microsoft.com/office/drawing/2014/main" xmlns="" id="{06F32C9C-2141-8E4F-ACDD-B84EFB09CD9F}"/>
                </a:ext>
              </a:extLst>
            </p:cNvPr>
            <p:cNvSpPr/>
            <p:nvPr/>
          </p:nvSpPr>
          <p:spPr>
            <a:xfrm>
              <a:off x="6568025" y="3982950"/>
              <a:ext cx="803925" cy="105800"/>
            </a:xfrm>
            <a:custGeom>
              <a:avLst/>
              <a:gdLst/>
              <a:ahLst/>
              <a:cxnLst/>
              <a:rect l="l" t="t" r="r" b="b"/>
              <a:pathLst>
                <a:path w="32157" h="4232" extrusionOk="0">
                  <a:moveTo>
                    <a:pt x="18432" y="0"/>
                  </a:moveTo>
                  <a:cubicBezTo>
                    <a:pt x="12165" y="0"/>
                    <a:pt x="6004" y="1171"/>
                    <a:pt x="0" y="4231"/>
                  </a:cubicBezTo>
                  <a:cubicBezTo>
                    <a:pt x="6421" y="1536"/>
                    <a:pt x="12993" y="477"/>
                    <a:pt x="19656" y="477"/>
                  </a:cubicBezTo>
                  <a:cubicBezTo>
                    <a:pt x="23793" y="477"/>
                    <a:pt x="27965" y="885"/>
                    <a:pt x="32156" y="1563"/>
                  </a:cubicBezTo>
                  <a:cubicBezTo>
                    <a:pt x="27540" y="611"/>
                    <a:pt x="22958" y="0"/>
                    <a:pt x="18432"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6" name="Google Shape;555;p45">
              <a:extLst>
                <a:ext uri="{FF2B5EF4-FFF2-40B4-BE49-F238E27FC236}">
                  <a16:creationId xmlns:a16="http://schemas.microsoft.com/office/drawing/2014/main" xmlns="" id="{4F9FF601-0603-D648-BD47-A91BA626CB73}"/>
                </a:ext>
              </a:extLst>
            </p:cNvPr>
            <p:cNvSpPr/>
            <p:nvPr/>
          </p:nvSpPr>
          <p:spPr>
            <a:xfrm>
              <a:off x="6658075" y="4079275"/>
              <a:ext cx="633825" cy="61175"/>
            </a:xfrm>
            <a:custGeom>
              <a:avLst/>
              <a:gdLst/>
              <a:ahLst/>
              <a:cxnLst/>
              <a:rect l="l" t="t" r="r" b="b"/>
              <a:pathLst>
                <a:path w="25353" h="2447" extrusionOk="0">
                  <a:moveTo>
                    <a:pt x="13349" y="1"/>
                  </a:moveTo>
                  <a:cubicBezTo>
                    <a:pt x="8869" y="1"/>
                    <a:pt x="4416" y="663"/>
                    <a:pt x="1" y="2446"/>
                  </a:cubicBezTo>
                  <a:cubicBezTo>
                    <a:pt x="4691" y="970"/>
                    <a:pt x="9412" y="426"/>
                    <a:pt x="14154" y="426"/>
                  </a:cubicBezTo>
                  <a:cubicBezTo>
                    <a:pt x="17876" y="426"/>
                    <a:pt x="21611" y="761"/>
                    <a:pt x="25352" y="1246"/>
                  </a:cubicBezTo>
                  <a:cubicBezTo>
                    <a:pt x="21334" y="524"/>
                    <a:pt x="17331" y="1"/>
                    <a:pt x="13349"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7" name="Google Shape;556;p45">
              <a:extLst>
                <a:ext uri="{FF2B5EF4-FFF2-40B4-BE49-F238E27FC236}">
                  <a16:creationId xmlns:a16="http://schemas.microsoft.com/office/drawing/2014/main" xmlns="" id="{D22CF4D1-74FE-DB45-9DC9-D843E6F30F8C}"/>
                </a:ext>
              </a:extLst>
            </p:cNvPr>
            <p:cNvSpPr/>
            <p:nvPr/>
          </p:nvSpPr>
          <p:spPr>
            <a:xfrm>
              <a:off x="4968550" y="3846625"/>
              <a:ext cx="867300" cy="134550"/>
            </a:xfrm>
            <a:custGeom>
              <a:avLst/>
              <a:gdLst/>
              <a:ahLst/>
              <a:cxnLst/>
              <a:rect l="l" t="t" r="r" b="b"/>
              <a:pathLst>
                <a:path w="34692" h="5382" extrusionOk="0">
                  <a:moveTo>
                    <a:pt x="34175" y="0"/>
                  </a:moveTo>
                  <a:cubicBezTo>
                    <a:pt x="34052" y="0"/>
                    <a:pt x="33924" y="11"/>
                    <a:pt x="33791" y="11"/>
                  </a:cubicBezTo>
                  <a:cubicBezTo>
                    <a:pt x="30689" y="11"/>
                    <a:pt x="27620" y="11"/>
                    <a:pt x="24518" y="344"/>
                  </a:cubicBezTo>
                  <a:cubicBezTo>
                    <a:pt x="21516" y="645"/>
                    <a:pt x="18547" y="1078"/>
                    <a:pt x="15611" y="1612"/>
                  </a:cubicBezTo>
                  <a:cubicBezTo>
                    <a:pt x="12042" y="2246"/>
                    <a:pt x="8540" y="3180"/>
                    <a:pt x="5004" y="3980"/>
                  </a:cubicBezTo>
                  <a:cubicBezTo>
                    <a:pt x="3336" y="4347"/>
                    <a:pt x="1668" y="4814"/>
                    <a:pt x="0" y="5248"/>
                  </a:cubicBezTo>
                  <a:cubicBezTo>
                    <a:pt x="134" y="5337"/>
                    <a:pt x="267" y="5381"/>
                    <a:pt x="391" y="5381"/>
                  </a:cubicBezTo>
                  <a:cubicBezTo>
                    <a:pt x="452" y="5381"/>
                    <a:pt x="512" y="5370"/>
                    <a:pt x="567" y="5348"/>
                  </a:cubicBezTo>
                  <a:cubicBezTo>
                    <a:pt x="6471" y="3947"/>
                    <a:pt x="12376" y="2679"/>
                    <a:pt x="18380" y="1812"/>
                  </a:cubicBezTo>
                  <a:cubicBezTo>
                    <a:pt x="22333" y="1227"/>
                    <a:pt x="26309" y="945"/>
                    <a:pt x="30288" y="945"/>
                  </a:cubicBezTo>
                  <a:cubicBezTo>
                    <a:pt x="31078" y="945"/>
                    <a:pt x="31867" y="956"/>
                    <a:pt x="32657" y="978"/>
                  </a:cubicBezTo>
                  <a:cubicBezTo>
                    <a:pt x="32724" y="945"/>
                    <a:pt x="32790" y="945"/>
                    <a:pt x="32824" y="945"/>
                  </a:cubicBezTo>
                  <a:cubicBezTo>
                    <a:pt x="33391" y="544"/>
                    <a:pt x="34125" y="544"/>
                    <a:pt x="34692" y="144"/>
                  </a:cubicBezTo>
                  <a:cubicBezTo>
                    <a:pt x="34531" y="24"/>
                    <a:pt x="34359" y="0"/>
                    <a:pt x="34175"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8" name="Google Shape;557;p45">
              <a:extLst>
                <a:ext uri="{FF2B5EF4-FFF2-40B4-BE49-F238E27FC236}">
                  <a16:creationId xmlns:a16="http://schemas.microsoft.com/office/drawing/2014/main" xmlns="" id="{556DDD43-C1C0-2848-9075-5C510B2CDDE6}"/>
                </a:ext>
              </a:extLst>
            </p:cNvPr>
            <p:cNvSpPr/>
            <p:nvPr/>
          </p:nvSpPr>
          <p:spPr>
            <a:xfrm>
              <a:off x="5132000" y="4031975"/>
              <a:ext cx="656850" cy="60100"/>
            </a:xfrm>
            <a:custGeom>
              <a:avLst/>
              <a:gdLst/>
              <a:ahLst/>
              <a:cxnLst/>
              <a:rect l="l" t="t" r="r" b="b"/>
              <a:pathLst>
                <a:path w="26274" h="2404" extrusionOk="0">
                  <a:moveTo>
                    <a:pt x="21650" y="0"/>
                  </a:moveTo>
                  <a:cubicBezTo>
                    <a:pt x="19355" y="0"/>
                    <a:pt x="17052" y="131"/>
                    <a:pt x="14777" y="302"/>
                  </a:cubicBezTo>
                  <a:cubicBezTo>
                    <a:pt x="11775" y="502"/>
                    <a:pt x="8806" y="869"/>
                    <a:pt x="5838" y="1336"/>
                  </a:cubicBezTo>
                  <a:cubicBezTo>
                    <a:pt x="3903" y="1670"/>
                    <a:pt x="1935" y="1870"/>
                    <a:pt x="0" y="2404"/>
                  </a:cubicBezTo>
                  <a:cubicBezTo>
                    <a:pt x="6878" y="1534"/>
                    <a:pt x="13756" y="581"/>
                    <a:pt x="20700" y="581"/>
                  </a:cubicBezTo>
                  <a:cubicBezTo>
                    <a:pt x="22546" y="581"/>
                    <a:pt x="24396" y="649"/>
                    <a:pt x="26252" y="803"/>
                  </a:cubicBezTo>
                  <a:cubicBezTo>
                    <a:pt x="26273" y="212"/>
                    <a:pt x="26161" y="115"/>
                    <a:pt x="25941" y="115"/>
                  </a:cubicBezTo>
                  <a:cubicBezTo>
                    <a:pt x="25833" y="115"/>
                    <a:pt x="25699" y="138"/>
                    <a:pt x="25542" y="138"/>
                  </a:cubicBezTo>
                  <a:cubicBezTo>
                    <a:pt x="25513" y="138"/>
                    <a:pt x="25483" y="137"/>
                    <a:pt x="25452" y="135"/>
                  </a:cubicBezTo>
                  <a:cubicBezTo>
                    <a:pt x="24191" y="40"/>
                    <a:pt x="22921" y="0"/>
                    <a:pt x="21650"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39" name="Google Shape;558;p45">
              <a:extLst>
                <a:ext uri="{FF2B5EF4-FFF2-40B4-BE49-F238E27FC236}">
                  <a16:creationId xmlns:a16="http://schemas.microsoft.com/office/drawing/2014/main" xmlns="" id="{3EE55D08-1C8C-6146-BA81-6AC5B3F5AA1D}"/>
                </a:ext>
              </a:extLst>
            </p:cNvPr>
            <p:cNvSpPr/>
            <p:nvPr/>
          </p:nvSpPr>
          <p:spPr>
            <a:xfrm>
              <a:off x="5222050" y="4120775"/>
              <a:ext cx="567100" cy="37175"/>
            </a:xfrm>
            <a:custGeom>
              <a:avLst/>
              <a:gdLst/>
              <a:ahLst/>
              <a:cxnLst/>
              <a:rect l="l" t="t" r="r" b="b"/>
              <a:pathLst>
                <a:path w="22684" h="1487" extrusionOk="0">
                  <a:moveTo>
                    <a:pt x="18213" y="0"/>
                  </a:moveTo>
                  <a:cubicBezTo>
                    <a:pt x="12110" y="0"/>
                    <a:pt x="6034" y="334"/>
                    <a:pt x="1" y="1487"/>
                  </a:cubicBezTo>
                  <a:cubicBezTo>
                    <a:pt x="5667" y="860"/>
                    <a:pt x="11333" y="497"/>
                    <a:pt x="17028" y="497"/>
                  </a:cubicBezTo>
                  <a:cubicBezTo>
                    <a:pt x="18910" y="497"/>
                    <a:pt x="20795" y="537"/>
                    <a:pt x="22684" y="620"/>
                  </a:cubicBezTo>
                  <a:cubicBezTo>
                    <a:pt x="22684" y="420"/>
                    <a:pt x="22684" y="253"/>
                    <a:pt x="22684" y="53"/>
                  </a:cubicBezTo>
                  <a:cubicBezTo>
                    <a:pt x="21192" y="20"/>
                    <a:pt x="19701" y="0"/>
                    <a:pt x="182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0" name="Google Shape;559;p45">
              <a:extLst>
                <a:ext uri="{FF2B5EF4-FFF2-40B4-BE49-F238E27FC236}">
                  <a16:creationId xmlns:a16="http://schemas.microsoft.com/office/drawing/2014/main" xmlns="" id="{6F35C646-9A2A-C54A-A184-9FF1A8B2AB3A}"/>
                </a:ext>
              </a:extLst>
            </p:cNvPr>
            <p:cNvSpPr/>
            <p:nvPr/>
          </p:nvSpPr>
          <p:spPr>
            <a:xfrm>
              <a:off x="5318800" y="3954400"/>
              <a:ext cx="466175" cy="41775"/>
            </a:xfrm>
            <a:custGeom>
              <a:avLst/>
              <a:gdLst/>
              <a:ahLst/>
              <a:cxnLst/>
              <a:rect l="l" t="t" r="r" b="b"/>
              <a:pathLst>
                <a:path w="18647" h="1671" extrusionOk="0">
                  <a:moveTo>
                    <a:pt x="17861" y="0"/>
                  </a:moveTo>
                  <a:cubicBezTo>
                    <a:pt x="17756" y="0"/>
                    <a:pt x="17651" y="3"/>
                    <a:pt x="17546" y="3"/>
                  </a:cubicBezTo>
                  <a:cubicBezTo>
                    <a:pt x="17373" y="1"/>
                    <a:pt x="17201" y="1"/>
                    <a:pt x="17028" y="1"/>
                  </a:cubicBezTo>
                  <a:cubicBezTo>
                    <a:pt x="13468" y="1"/>
                    <a:pt x="9938" y="323"/>
                    <a:pt x="6438" y="737"/>
                  </a:cubicBezTo>
                  <a:cubicBezTo>
                    <a:pt x="4270" y="1004"/>
                    <a:pt x="2135" y="1370"/>
                    <a:pt x="0" y="1671"/>
                  </a:cubicBezTo>
                  <a:cubicBezTo>
                    <a:pt x="4939" y="1193"/>
                    <a:pt x="9856" y="567"/>
                    <a:pt x="14820" y="567"/>
                  </a:cubicBezTo>
                  <a:cubicBezTo>
                    <a:pt x="16092" y="567"/>
                    <a:pt x="17367" y="608"/>
                    <a:pt x="18647" y="703"/>
                  </a:cubicBezTo>
                  <a:cubicBezTo>
                    <a:pt x="18647" y="503"/>
                    <a:pt x="18647" y="303"/>
                    <a:pt x="18647" y="136"/>
                  </a:cubicBezTo>
                  <a:cubicBezTo>
                    <a:pt x="18385" y="17"/>
                    <a:pt x="18123" y="0"/>
                    <a:pt x="17861"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1" name="Google Shape;560;p45">
              <a:extLst>
                <a:ext uri="{FF2B5EF4-FFF2-40B4-BE49-F238E27FC236}">
                  <a16:creationId xmlns:a16="http://schemas.microsoft.com/office/drawing/2014/main" xmlns="" id="{21553EC9-B42C-AD43-B2A2-1D0CDA89846A}"/>
                </a:ext>
              </a:extLst>
            </p:cNvPr>
            <p:cNvSpPr/>
            <p:nvPr/>
          </p:nvSpPr>
          <p:spPr>
            <a:xfrm>
              <a:off x="6031800" y="3884400"/>
              <a:ext cx="217675" cy="149300"/>
            </a:xfrm>
            <a:custGeom>
              <a:avLst/>
              <a:gdLst/>
              <a:ahLst/>
              <a:cxnLst/>
              <a:rect l="l" t="t" r="r" b="b"/>
              <a:pathLst>
                <a:path w="8707" h="5972" extrusionOk="0">
                  <a:moveTo>
                    <a:pt x="201" y="1"/>
                  </a:moveTo>
                  <a:lnTo>
                    <a:pt x="201" y="1"/>
                  </a:lnTo>
                  <a:cubicBezTo>
                    <a:pt x="234" y="301"/>
                    <a:pt x="201" y="635"/>
                    <a:pt x="1" y="901"/>
                  </a:cubicBezTo>
                  <a:cubicBezTo>
                    <a:pt x="34" y="968"/>
                    <a:pt x="34" y="1035"/>
                    <a:pt x="34" y="1102"/>
                  </a:cubicBezTo>
                  <a:cubicBezTo>
                    <a:pt x="3403" y="1902"/>
                    <a:pt x="6172" y="3737"/>
                    <a:pt x="8707" y="5972"/>
                  </a:cubicBezTo>
                  <a:cubicBezTo>
                    <a:pt x="6605" y="2936"/>
                    <a:pt x="3636" y="1168"/>
                    <a:pt x="201" y="1"/>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2" name="Google Shape;561;p45">
              <a:extLst>
                <a:ext uri="{FF2B5EF4-FFF2-40B4-BE49-F238E27FC236}">
                  <a16:creationId xmlns:a16="http://schemas.microsoft.com/office/drawing/2014/main" xmlns="" id="{A663A7AF-F276-384C-A14D-AFAB19D4ADC4}"/>
                </a:ext>
              </a:extLst>
            </p:cNvPr>
            <p:cNvSpPr/>
            <p:nvPr/>
          </p:nvSpPr>
          <p:spPr>
            <a:xfrm>
              <a:off x="5845000" y="4127100"/>
              <a:ext cx="140125" cy="31700"/>
            </a:xfrm>
            <a:custGeom>
              <a:avLst/>
              <a:gdLst/>
              <a:ahLst/>
              <a:cxnLst/>
              <a:rect l="l" t="t" r="r" b="b"/>
              <a:pathLst>
                <a:path w="5605" h="1268" extrusionOk="0">
                  <a:moveTo>
                    <a:pt x="1613" y="0"/>
                  </a:moveTo>
                  <a:cubicBezTo>
                    <a:pt x="1267" y="0"/>
                    <a:pt x="918" y="38"/>
                    <a:pt x="568" y="133"/>
                  </a:cubicBezTo>
                  <a:cubicBezTo>
                    <a:pt x="301" y="167"/>
                    <a:pt x="101" y="300"/>
                    <a:pt x="1" y="533"/>
                  </a:cubicBezTo>
                  <a:cubicBezTo>
                    <a:pt x="1869" y="767"/>
                    <a:pt x="3737" y="1034"/>
                    <a:pt x="5605" y="1267"/>
                  </a:cubicBezTo>
                  <a:cubicBezTo>
                    <a:pt x="5304" y="1034"/>
                    <a:pt x="5004" y="800"/>
                    <a:pt x="4704" y="533"/>
                  </a:cubicBezTo>
                  <a:cubicBezTo>
                    <a:pt x="4659" y="556"/>
                    <a:pt x="4617" y="565"/>
                    <a:pt x="4577" y="565"/>
                  </a:cubicBezTo>
                  <a:cubicBezTo>
                    <a:pt x="4442" y="565"/>
                    <a:pt x="4333" y="459"/>
                    <a:pt x="4204" y="433"/>
                  </a:cubicBezTo>
                  <a:cubicBezTo>
                    <a:pt x="3344" y="242"/>
                    <a:pt x="2485" y="0"/>
                    <a:pt x="1613" y="0"/>
                  </a:cubicBezTo>
                  <a:close/>
                </a:path>
              </a:pathLst>
            </a:custGeom>
            <a:solidFill>
              <a:srgbClr val="95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3" name="Google Shape;562;p45">
              <a:extLst>
                <a:ext uri="{FF2B5EF4-FFF2-40B4-BE49-F238E27FC236}">
                  <a16:creationId xmlns:a16="http://schemas.microsoft.com/office/drawing/2014/main" xmlns="" id="{F5AFB821-FAAD-144E-8DD9-927C0397C875}"/>
                </a:ext>
              </a:extLst>
            </p:cNvPr>
            <p:cNvSpPr/>
            <p:nvPr/>
          </p:nvSpPr>
          <p:spPr>
            <a:xfrm>
              <a:off x="5542275" y="2440275"/>
              <a:ext cx="2090700" cy="1606775"/>
            </a:xfrm>
            <a:custGeom>
              <a:avLst/>
              <a:gdLst/>
              <a:ahLst/>
              <a:cxnLst/>
              <a:rect l="l" t="t" r="r" b="b"/>
              <a:pathLst>
                <a:path w="83628" h="64271" extrusionOk="0">
                  <a:moveTo>
                    <a:pt x="17063" y="0"/>
                  </a:moveTo>
                  <a:cubicBezTo>
                    <a:pt x="16874" y="0"/>
                    <a:pt x="16663" y="70"/>
                    <a:pt x="16413" y="225"/>
                  </a:cubicBezTo>
                  <a:cubicBezTo>
                    <a:pt x="13344" y="2193"/>
                    <a:pt x="10242" y="4127"/>
                    <a:pt x="7139" y="6062"/>
                  </a:cubicBezTo>
                  <a:cubicBezTo>
                    <a:pt x="4771" y="7530"/>
                    <a:pt x="2369" y="9031"/>
                    <a:pt x="1" y="10499"/>
                  </a:cubicBezTo>
                  <a:cubicBezTo>
                    <a:pt x="1602" y="12000"/>
                    <a:pt x="3237" y="13501"/>
                    <a:pt x="4804" y="15035"/>
                  </a:cubicBezTo>
                  <a:cubicBezTo>
                    <a:pt x="7073" y="17237"/>
                    <a:pt x="9341" y="19472"/>
                    <a:pt x="11476" y="21807"/>
                  </a:cubicBezTo>
                  <a:cubicBezTo>
                    <a:pt x="13110" y="23608"/>
                    <a:pt x="14778" y="25376"/>
                    <a:pt x="16379" y="27177"/>
                  </a:cubicBezTo>
                  <a:cubicBezTo>
                    <a:pt x="19815" y="31113"/>
                    <a:pt x="23084" y="35183"/>
                    <a:pt x="26086" y="39486"/>
                  </a:cubicBezTo>
                  <a:cubicBezTo>
                    <a:pt x="28254" y="42588"/>
                    <a:pt x="30389" y="45724"/>
                    <a:pt x="31957" y="49193"/>
                  </a:cubicBezTo>
                  <a:cubicBezTo>
                    <a:pt x="33191" y="51895"/>
                    <a:pt x="33992" y="54664"/>
                    <a:pt x="34325" y="57599"/>
                  </a:cubicBezTo>
                  <a:cubicBezTo>
                    <a:pt x="34325" y="57833"/>
                    <a:pt x="34225" y="58199"/>
                    <a:pt x="34559" y="58266"/>
                  </a:cubicBezTo>
                  <a:lnTo>
                    <a:pt x="34559" y="64270"/>
                  </a:lnTo>
                  <a:cubicBezTo>
                    <a:pt x="36293" y="61869"/>
                    <a:pt x="37928" y="59634"/>
                    <a:pt x="39562" y="57366"/>
                  </a:cubicBezTo>
                  <a:cubicBezTo>
                    <a:pt x="39578" y="57367"/>
                    <a:pt x="39594" y="57367"/>
                    <a:pt x="39609" y="57367"/>
                  </a:cubicBezTo>
                  <a:cubicBezTo>
                    <a:pt x="39976" y="57367"/>
                    <a:pt x="40137" y="56988"/>
                    <a:pt x="40330" y="56732"/>
                  </a:cubicBezTo>
                  <a:cubicBezTo>
                    <a:pt x="43232" y="52896"/>
                    <a:pt x="46334" y="49226"/>
                    <a:pt x="49603" y="45690"/>
                  </a:cubicBezTo>
                  <a:cubicBezTo>
                    <a:pt x="53439" y="41521"/>
                    <a:pt x="57642" y="37751"/>
                    <a:pt x="62345" y="34583"/>
                  </a:cubicBezTo>
                  <a:lnTo>
                    <a:pt x="62345" y="34616"/>
                  </a:lnTo>
                  <a:cubicBezTo>
                    <a:pt x="63046" y="34082"/>
                    <a:pt x="63846" y="33715"/>
                    <a:pt x="64547" y="33215"/>
                  </a:cubicBezTo>
                  <a:cubicBezTo>
                    <a:pt x="69417" y="30046"/>
                    <a:pt x="74554" y="27377"/>
                    <a:pt x="79858" y="24976"/>
                  </a:cubicBezTo>
                  <a:cubicBezTo>
                    <a:pt x="79958" y="24942"/>
                    <a:pt x="80225" y="24809"/>
                    <a:pt x="80558" y="24642"/>
                  </a:cubicBezTo>
                  <a:cubicBezTo>
                    <a:pt x="81793" y="24008"/>
                    <a:pt x="82827" y="23541"/>
                    <a:pt x="83627" y="23208"/>
                  </a:cubicBezTo>
                  <a:lnTo>
                    <a:pt x="83627" y="23208"/>
                  </a:lnTo>
                  <a:cubicBezTo>
                    <a:pt x="82460" y="23541"/>
                    <a:pt x="80592" y="24142"/>
                    <a:pt x="78323" y="24842"/>
                  </a:cubicBezTo>
                  <a:cubicBezTo>
                    <a:pt x="76422" y="25409"/>
                    <a:pt x="73487" y="26310"/>
                    <a:pt x="69984" y="27544"/>
                  </a:cubicBezTo>
                  <a:cubicBezTo>
                    <a:pt x="58209" y="31781"/>
                    <a:pt x="49770" y="34883"/>
                    <a:pt x="42698" y="42121"/>
                  </a:cubicBezTo>
                  <a:cubicBezTo>
                    <a:pt x="40997" y="43889"/>
                    <a:pt x="38562" y="46725"/>
                    <a:pt x="36293" y="50794"/>
                  </a:cubicBezTo>
                  <a:cubicBezTo>
                    <a:pt x="36027" y="43255"/>
                    <a:pt x="35059" y="37118"/>
                    <a:pt x="34159" y="32781"/>
                  </a:cubicBezTo>
                  <a:cubicBezTo>
                    <a:pt x="33391" y="29012"/>
                    <a:pt x="32791" y="26177"/>
                    <a:pt x="31390" y="22407"/>
                  </a:cubicBezTo>
                  <a:cubicBezTo>
                    <a:pt x="29422" y="17137"/>
                    <a:pt x="26653" y="12300"/>
                    <a:pt x="23351" y="7730"/>
                  </a:cubicBezTo>
                  <a:cubicBezTo>
                    <a:pt x="21616" y="5328"/>
                    <a:pt x="19782" y="2927"/>
                    <a:pt x="17947" y="592"/>
                  </a:cubicBezTo>
                  <a:cubicBezTo>
                    <a:pt x="17668" y="227"/>
                    <a:pt x="17403" y="0"/>
                    <a:pt x="17063" y="0"/>
                  </a:cubicBezTo>
                  <a:close/>
                </a:path>
              </a:pathLst>
            </a:custGeom>
            <a:solidFill>
              <a:schemeClr val="lt1"/>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4" name="Google Shape;563;p45">
              <a:extLst>
                <a:ext uri="{FF2B5EF4-FFF2-40B4-BE49-F238E27FC236}">
                  <a16:creationId xmlns:a16="http://schemas.microsoft.com/office/drawing/2014/main" xmlns="" id="{AF4DDFCB-39CB-DA49-A99F-4F630EB81394}"/>
                </a:ext>
              </a:extLst>
            </p:cNvPr>
            <p:cNvSpPr/>
            <p:nvPr/>
          </p:nvSpPr>
          <p:spPr>
            <a:xfrm>
              <a:off x="4916850" y="3048800"/>
              <a:ext cx="1384325" cy="812575"/>
            </a:xfrm>
            <a:custGeom>
              <a:avLst/>
              <a:gdLst/>
              <a:ahLst/>
              <a:cxnLst/>
              <a:rect l="l" t="t" r="r" b="b"/>
              <a:pathLst>
                <a:path w="55373" h="32503" extrusionOk="0">
                  <a:moveTo>
                    <a:pt x="21649" y="1"/>
                  </a:moveTo>
                  <a:cubicBezTo>
                    <a:pt x="21549" y="134"/>
                    <a:pt x="21482" y="268"/>
                    <a:pt x="21349" y="368"/>
                  </a:cubicBezTo>
                  <a:cubicBezTo>
                    <a:pt x="19914" y="1335"/>
                    <a:pt x="18547" y="2369"/>
                    <a:pt x="17179" y="3370"/>
                  </a:cubicBezTo>
                  <a:cubicBezTo>
                    <a:pt x="14077" y="5672"/>
                    <a:pt x="11275" y="8273"/>
                    <a:pt x="8439" y="10909"/>
                  </a:cubicBezTo>
                  <a:cubicBezTo>
                    <a:pt x="5637" y="13511"/>
                    <a:pt x="3002" y="16346"/>
                    <a:pt x="367" y="19148"/>
                  </a:cubicBezTo>
                  <a:cubicBezTo>
                    <a:pt x="200" y="19315"/>
                    <a:pt x="0" y="19481"/>
                    <a:pt x="0" y="19782"/>
                  </a:cubicBezTo>
                  <a:cubicBezTo>
                    <a:pt x="176" y="20016"/>
                    <a:pt x="428" y="20121"/>
                    <a:pt x="712" y="20121"/>
                  </a:cubicBezTo>
                  <a:cubicBezTo>
                    <a:pt x="752" y="20121"/>
                    <a:pt x="793" y="20119"/>
                    <a:pt x="834" y="20115"/>
                  </a:cubicBezTo>
                  <a:cubicBezTo>
                    <a:pt x="893" y="20113"/>
                    <a:pt x="953" y="20112"/>
                    <a:pt x="1012" y="20112"/>
                  </a:cubicBezTo>
                  <a:cubicBezTo>
                    <a:pt x="1849" y="20112"/>
                    <a:pt x="2661" y="20320"/>
                    <a:pt x="3503" y="20382"/>
                  </a:cubicBezTo>
                  <a:cubicBezTo>
                    <a:pt x="7105" y="20649"/>
                    <a:pt x="10674" y="20983"/>
                    <a:pt x="14244" y="21316"/>
                  </a:cubicBezTo>
                  <a:cubicBezTo>
                    <a:pt x="18280" y="21683"/>
                    <a:pt x="22283" y="22083"/>
                    <a:pt x="26285" y="22617"/>
                  </a:cubicBezTo>
                  <a:cubicBezTo>
                    <a:pt x="31623" y="23284"/>
                    <a:pt x="36960" y="24185"/>
                    <a:pt x="42163" y="25619"/>
                  </a:cubicBezTo>
                  <a:cubicBezTo>
                    <a:pt x="45766" y="26620"/>
                    <a:pt x="49269" y="27888"/>
                    <a:pt x="52271" y="30223"/>
                  </a:cubicBezTo>
                  <a:cubicBezTo>
                    <a:pt x="52971" y="30790"/>
                    <a:pt x="53572" y="31457"/>
                    <a:pt x="54239" y="32091"/>
                  </a:cubicBezTo>
                  <a:cubicBezTo>
                    <a:pt x="54401" y="32253"/>
                    <a:pt x="54629" y="32503"/>
                    <a:pt x="54852" y="32503"/>
                  </a:cubicBezTo>
                  <a:cubicBezTo>
                    <a:pt x="54904" y="32503"/>
                    <a:pt x="54955" y="32489"/>
                    <a:pt x="55006" y="32457"/>
                  </a:cubicBezTo>
                  <a:cubicBezTo>
                    <a:pt x="55373" y="32191"/>
                    <a:pt x="55106" y="31824"/>
                    <a:pt x="54973" y="31523"/>
                  </a:cubicBezTo>
                  <a:cubicBezTo>
                    <a:pt x="54706" y="30990"/>
                    <a:pt x="54406" y="30456"/>
                    <a:pt x="54039" y="30022"/>
                  </a:cubicBezTo>
                  <a:cubicBezTo>
                    <a:pt x="53905" y="29889"/>
                    <a:pt x="53772" y="29756"/>
                    <a:pt x="53638" y="29655"/>
                  </a:cubicBezTo>
                  <a:cubicBezTo>
                    <a:pt x="53605" y="29522"/>
                    <a:pt x="53538" y="29422"/>
                    <a:pt x="53505" y="29355"/>
                  </a:cubicBezTo>
                  <a:cubicBezTo>
                    <a:pt x="51036" y="25319"/>
                    <a:pt x="48134" y="21616"/>
                    <a:pt x="44899" y="18181"/>
                  </a:cubicBezTo>
                  <a:cubicBezTo>
                    <a:pt x="42731" y="15846"/>
                    <a:pt x="40462" y="13611"/>
                    <a:pt x="38027" y="11576"/>
                  </a:cubicBezTo>
                  <a:cubicBezTo>
                    <a:pt x="34558" y="8674"/>
                    <a:pt x="30955" y="6005"/>
                    <a:pt x="27253" y="3437"/>
                  </a:cubicBezTo>
                  <a:cubicBezTo>
                    <a:pt x="26252" y="2770"/>
                    <a:pt x="25251" y="2069"/>
                    <a:pt x="24251" y="1402"/>
                  </a:cubicBezTo>
                  <a:cubicBezTo>
                    <a:pt x="24251" y="1469"/>
                    <a:pt x="24251" y="1535"/>
                    <a:pt x="24217" y="1602"/>
                  </a:cubicBezTo>
                  <a:cubicBezTo>
                    <a:pt x="23517" y="835"/>
                    <a:pt x="22716" y="201"/>
                    <a:pt x="2164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5" name="Google Shape;564;p45">
              <a:extLst>
                <a:ext uri="{FF2B5EF4-FFF2-40B4-BE49-F238E27FC236}">
                  <a16:creationId xmlns:a16="http://schemas.microsoft.com/office/drawing/2014/main" xmlns="" id="{4CFEE944-7D59-F641-97D7-4054DEBC6B84}"/>
                </a:ext>
              </a:extLst>
            </p:cNvPr>
            <p:cNvSpPr/>
            <p:nvPr/>
          </p:nvSpPr>
          <p:spPr>
            <a:xfrm>
              <a:off x="4636650" y="3556550"/>
              <a:ext cx="1722075" cy="527425"/>
            </a:xfrm>
            <a:custGeom>
              <a:avLst/>
              <a:gdLst/>
              <a:ahLst/>
              <a:cxnLst/>
              <a:rect l="l" t="t" r="r" b="b"/>
              <a:pathLst>
                <a:path w="68883" h="21097" extrusionOk="0">
                  <a:moveTo>
                    <a:pt x="14942" y="1"/>
                  </a:moveTo>
                  <a:cubicBezTo>
                    <a:pt x="14743" y="1"/>
                    <a:pt x="14552" y="46"/>
                    <a:pt x="14377" y="206"/>
                  </a:cubicBezTo>
                  <a:cubicBezTo>
                    <a:pt x="14377" y="406"/>
                    <a:pt x="14277" y="572"/>
                    <a:pt x="14143" y="706"/>
                  </a:cubicBezTo>
                  <a:cubicBezTo>
                    <a:pt x="11542" y="3341"/>
                    <a:pt x="9140" y="6143"/>
                    <a:pt x="6671" y="8912"/>
                  </a:cubicBezTo>
                  <a:cubicBezTo>
                    <a:pt x="4437" y="11447"/>
                    <a:pt x="2135" y="13949"/>
                    <a:pt x="0" y="16617"/>
                  </a:cubicBezTo>
                  <a:cubicBezTo>
                    <a:pt x="3536" y="16217"/>
                    <a:pt x="7038" y="15550"/>
                    <a:pt x="10541" y="14883"/>
                  </a:cubicBezTo>
                  <a:cubicBezTo>
                    <a:pt x="16612" y="13682"/>
                    <a:pt x="22650" y="12314"/>
                    <a:pt x="28687" y="11080"/>
                  </a:cubicBezTo>
                  <a:cubicBezTo>
                    <a:pt x="32857" y="10246"/>
                    <a:pt x="37060" y="9646"/>
                    <a:pt x="41296" y="9379"/>
                  </a:cubicBezTo>
                  <a:cubicBezTo>
                    <a:pt x="42267" y="9325"/>
                    <a:pt x="43240" y="9298"/>
                    <a:pt x="44214" y="9298"/>
                  </a:cubicBezTo>
                  <a:cubicBezTo>
                    <a:pt x="46856" y="9298"/>
                    <a:pt x="49505" y="9498"/>
                    <a:pt x="52137" y="9913"/>
                  </a:cubicBezTo>
                  <a:cubicBezTo>
                    <a:pt x="55740" y="10480"/>
                    <a:pt x="59142" y="11580"/>
                    <a:pt x="62078" y="13782"/>
                  </a:cubicBezTo>
                  <a:cubicBezTo>
                    <a:pt x="64579" y="15650"/>
                    <a:pt x="66581" y="17852"/>
                    <a:pt x="67715" y="20787"/>
                  </a:cubicBezTo>
                  <a:cubicBezTo>
                    <a:pt x="67814" y="21023"/>
                    <a:pt x="67970" y="21097"/>
                    <a:pt x="68144" y="21097"/>
                  </a:cubicBezTo>
                  <a:cubicBezTo>
                    <a:pt x="68264" y="21097"/>
                    <a:pt x="68393" y="21061"/>
                    <a:pt x="68516" y="21020"/>
                  </a:cubicBezTo>
                  <a:cubicBezTo>
                    <a:pt x="68849" y="20820"/>
                    <a:pt x="68883" y="20487"/>
                    <a:pt x="68849" y="20120"/>
                  </a:cubicBezTo>
                  <a:cubicBezTo>
                    <a:pt x="68749" y="19453"/>
                    <a:pt x="68682" y="18752"/>
                    <a:pt x="68349" y="18118"/>
                  </a:cubicBezTo>
                  <a:cubicBezTo>
                    <a:pt x="68215" y="17918"/>
                    <a:pt x="68115" y="17718"/>
                    <a:pt x="68015" y="17518"/>
                  </a:cubicBezTo>
                  <a:cubicBezTo>
                    <a:pt x="67348" y="14382"/>
                    <a:pt x="65513" y="11947"/>
                    <a:pt x="63078" y="9913"/>
                  </a:cubicBezTo>
                  <a:cubicBezTo>
                    <a:pt x="60977" y="8178"/>
                    <a:pt x="58408" y="7144"/>
                    <a:pt x="55840" y="6243"/>
                  </a:cubicBezTo>
                  <a:cubicBezTo>
                    <a:pt x="50503" y="4409"/>
                    <a:pt x="44999" y="3408"/>
                    <a:pt x="39462" y="2641"/>
                  </a:cubicBezTo>
                  <a:cubicBezTo>
                    <a:pt x="36559" y="2240"/>
                    <a:pt x="33624" y="1873"/>
                    <a:pt x="30689" y="1640"/>
                  </a:cubicBezTo>
                  <a:cubicBezTo>
                    <a:pt x="27686" y="1406"/>
                    <a:pt x="24684" y="1073"/>
                    <a:pt x="21649" y="773"/>
                  </a:cubicBezTo>
                  <a:cubicBezTo>
                    <a:pt x="20664" y="744"/>
                    <a:pt x="19679" y="550"/>
                    <a:pt x="18674" y="550"/>
                  </a:cubicBezTo>
                  <a:cubicBezTo>
                    <a:pt x="18488" y="550"/>
                    <a:pt x="18301" y="557"/>
                    <a:pt x="18113" y="572"/>
                  </a:cubicBezTo>
                  <a:cubicBezTo>
                    <a:pt x="18113" y="572"/>
                    <a:pt x="18113" y="572"/>
                    <a:pt x="18113" y="606"/>
                  </a:cubicBezTo>
                  <a:cubicBezTo>
                    <a:pt x="18080" y="572"/>
                    <a:pt x="18080" y="506"/>
                    <a:pt x="18046" y="472"/>
                  </a:cubicBezTo>
                  <a:cubicBezTo>
                    <a:pt x="17246" y="172"/>
                    <a:pt x="16412" y="206"/>
                    <a:pt x="15611" y="72"/>
                  </a:cubicBezTo>
                  <a:cubicBezTo>
                    <a:pt x="15385" y="55"/>
                    <a:pt x="15159" y="1"/>
                    <a:pt x="14942"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6" name="Google Shape;565;p45">
              <a:extLst>
                <a:ext uri="{FF2B5EF4-FFF2-40B4-BE49-F238E27FC236}">
                  <a16:creationId xmlns:a16="http://schemas.microsoft.com/office/drawing/2014/main" xmlns="" id="{44BB2F59-5FB5-E14E-A08D-797F9D58B6F1}"/>
                </a:ext>
              </a:extLst>
            </p:cNvPr>
            <p:cNvSpPr/>
            <p:nvPr/>
          </p:nvSpPr>
          <p:spPr>
            <a:xfrm>
              <a:off x="5317950" y="2758600"/>
              <a:ext cx="1082475" cy="1322650"/>
            </a:xfrm>
            <a:custGeom>
              <a:avLst/>
              <a:gdLst/>
              <a:ahLst/>
              <a:cxnLst/>
              <a:rect l="l" t="t" r="r" b="b"/>
              <a:pathLst>
                <a:path w="43299" h="52906" extrusionOk="0">
                  <a:moveTo>
                    <a:pt x="11109" y="1"/>
                  </a:moveTo>
                  <a:cubicBezTo>
                    <a:pt x="11109" y="1"/>
                    <a:pt x="11042" y="34"/>
                    <a:pt x="11009" y="34"/>
                  </a:cubicBezTo>
                  <a:cubicBezTo>
                    <a:pt x="10909" y="267"/>
                    <a:pt x="10742" y="434"/>
                    <a:pt x="10508" y="534"/>
                  </a:cubicBezTo>
                  <a:cubicBezTo>
                    <a:pt x="6806" y="2536"/>
                    <a:pt x="3403" y="5004"/>
                    <a:pt x="1" y="7473"/>
                  </a:cubicBezTo>
                  <a:cubicBezTo>
                    <a:pt x="268" y="7873"/>
                    <a:pt x="701" y="8106"/>
                    <a:pt x="1102" y="8340"/>
                  </a:cubicBezTo>
                  <a:cubicBezTo>
                    <a:pt x="7506" y="12409"/>
                    <a:pt x="13877" y="16579"/>
                    <a:pt x="19948" y="21216"/>
                  </a:cubicBezTo>
                  <a:cubicBezTo>
                    <a:pt x="23885" y="24251"/>
                    <a:pt x="27487" y="27654"/>
                    <a:pt x="30756" y="31423"/>
                  </a:cubicBezTo>
                  <a:cubicBezTo>
                    <a:pt x="34025" y="35192"/>
                    <a:pt x="36961" y="39162"/>
                    <a:pt x="39329" y="43565"/>
                  </a:cubicBezTo>
                  <a:cubicBezTo>
                    <a:pt x="40763" y="46267"/>
                    <a:pt x="42031" y="49036"/>
                    <a:pt x="42164" y="52171"/>
                  </a:cubicBezTo>
                  <a:cubicBezTo>
                    <a:pt x="42164" y="52471"/>
                    <a:pt x="42131" y="52905"/>
                    <a:pt x="42665" y="52905"/>
                  </a:cubicBezTo>
                  <a:cubicBezTo>
                    <a:pt x="42998" y="52705"/>
                    <a:pt x="42998" y="52338"/>
                    <a:pt x="43065" y="52038"/>
                  </a:cubicBezTo>
                  <a:cubicBezTo>
                    <a:pt x="43298" y="50737"/>
                    <a:pt x="43232" y="49469"/>
                    <a:pt x="43165" y="48168"/>
                  </a:cubicBezTo>
                  <a:cubicBezTo>
                    <a:pt x="43098" y="47902"/>
                    <a:pt x="42998" y="47635"/>
                    <a:pt x="42931" y="47368"/>
                  </a:cubicBezTo>
                  <a:cubicBezTo>
                    <a:pt x="42998" y="43832"/>
                    <a:pt x="42264" y="40396"/>
                    <a:pt x="40863" y="37127"/>
                  </a:cubicBezTo>
                  <a:cubicBezTo>
                    <a:pt x="38795" y="32257"/>
                    <a:pt x="35626" y="28087"/>
                    <a:pt x="32491" y="23851"/>
                  </a:cubicBezTo>
                  <a:cubicBezTo>
                    <a:pt x="29956" y="20415"/>
                    <a:pt x="27287" y="17079"/>
                    <a:pt x="24485" y="13877"/>
                  </a:cubicBezTo>
                  <a:cubicBezTo>
                    <a:pt x="22017" y="11042"/>
                    <a:pt x="19515" y="8240"/>
                    <a:pt x="16813" y="5638"/>
                  </a:cubicBezTo>
                  <a:cubicBezTo>
                    <a:pt x="15879" y="4637"/>
                    <a:pt x="14945" y="3603"/>
                    <a:pt x="13877" y="2736"/>
                  </a:cubicBezTo>
                  <a:cubicBezTo>
                    <a:pt x="13911" y="2703"/>
                    <a:pt x="13911" y="2669"/>
                    <a:pt x="13911" y="2636"/>
                  </a:cubicBezTo>
                  <a:cubicBezTo>
                    <a:pt x="13244" y="1502"/>
                    <a:pt x="12176" y="734"/>
                    <a:pt x="11109" y="1"/>
                  </a:cubicBezTo>
                  <a:close/>
                </a:path>
              </a:pathLst>
            </a:custGeom>
            <a:solidFill>
              <a:srgbClr val="F7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7" name="Google Shape;566;p45">
              <a:extLst>
                <a:ext uri="{FF2B5EF4-FFF2-40B4-BE49-F238E27FC236}">
                  <a16:creationId xmlns:a16="http://schemas.microsoft.com/office/drawing/2014/main" xmlns="" id="{1B1E948D-09B2-444A-8626-96719BD72A1D}"/>
                </a:ext>
              </a:extLst>
            </p:cNvPr>
            <p:cNvSpPr/>
            <p:nvPr/>
          </p:nvSpPr>
          <p:spPr>
            <a:xfrm>
              <a:off x="6401225" y="3495475"/>
              <a:ext cx="1623700" cy="595800"/>
            </a:xfrm>
            <a:custGeom>
              <a:avLst/>
              <a:gdLst/>
              <a:ahLst/>
              <a:cxnLst/>
              <a:rect l="l" t="t" r="r" b="b"/>
              <a:pathLst>
                <a:path w="64948" h="23832" extrusionOk="0">
                  <a:moveTo>
                    <a:pt x="31296" y="1"/>
                  </a:moveTo>
                  <a:cubicBezTo>
                    <a:pt x="29430" y="1"/>
                    <a:pt x="27569" y="92"/>
                    <a:pt x="25719" y="414"/>
                  </a:cubicBezTo>
                  <a:cubicBezTo>
                    <a:pt x="22417" y="947"/>
                    <a:pt x="19281" y="1848"/>
                    <a:pt x="16312" y="3416"/>
                  </a:cubicBezTo>
                  <a:cubicBezTo>
                    <a:pt x="16079" y="3549"/>
                    <a:pt x="14711" y="4517"/>
                    <a:pt x="14678" y="4517"/>
                  </a:cubicBezTo>
                  <a:cubicBezTo>
                    <a:pt x="14444" y="4750"/>
                    <a:pt x="14211" y="4917"/>
                    <a:pt x="14011" y="5150"/>
                  </a:cubicBezTo>
                  <a:cubicBezTo>
                    <a:pt x="12310" y="7185"/>
                    <a:pt x="10575" y="9153"/>
                    <a:pt x="8907" y="11221"/>
                  </a:cubicBezTo>
                  <a:cubicBezTo>
                    <a:pt x="6906" y="13757"/>
                    <a:pt x="4904" y="16325"/>
                    <a:pt x="3103" y="19060"/>
                  </a:cubicBezTo>
                  <a:cubicBezTo>
                    <a:pt x="1935" y="20495"/>
                    <a:pt x="901" y="22062"/>
                    <a:pt x="1" y="23730"/>
                  </a:cubicBezTo>
                  <a:cubicBezTo>
                    <a:pt x="65" y="23795"/>
                    <a:pt x="144" y="23832"/>
                    <a:pt x="227" y="23832"/>
                  </a:cubicBezTo>
                  <a:cubicBezTo>
                    <a:pt x="273" y="23832"/>
                    <a:pt x="320" y="23821"/>
                    <a:pt x="368" y="23797"/>
                  </a:cubicBezTo>
                  <a:cubicBezTo>
                    <a:pt x="635" y="23430"/>
                    <a:pt x="868" y="22996"/>
                    <a:pt x="1168" y="22663"/>
                  </a:cubicBezTo>
                  <a:cubicBezTo>
                    <a:pt x="3503" y="20161"/>
                    <a:pt x="6172" y="18193"/>
                    <a:pt x="9274" y="16759"/>
                  </a:cubicBezTo>
                  <a:cubicBezTo>
                    <a:pt x="13677" y="14724"/>
                    <a:pt x="18347" y="13790"/>
                    <a:pt x="23151" y="13456"/>
                  </a:cubicBezTo>
                  <a:cubicBezTo>
                    <a:pt x="23801" y="13390"/>
                    <a:pt x="24452" y="13356"/>
                    <a:pt x="25102" y="13356"/>
                  </a:cubicBezTo>
                  <a:cubicBezTo>
                    <a:pt x="25752" y="13356"/>
                    <a:pt x="26403" y="13390"/>
                    <a:pt x="27053" y="13456"/>
                  </a:cubicBezTo>
                  <a:cubicBezTo>
                    <a:pt x="29021" y="13456"/>
                    <a:pt x="30956" y="13690"/>
                    <a:pt x="32891" y="13823"/>
                  </a:cubicBezTo>
                  <a:cubicBezTo>
                    <a:pt x="36827" y="14057"/>
                    <a:pt x="40630" y="14957"/>
                    <a:pt x="44499" y="15591"/>
                  </a:cubicBezTo>
                  <a:cubicBezTo>
                    <a:pt x="46334" y="15891"/>
                    <a:pt x="48135" y="16492"/>
                    <a:pt x="50036" y="16659"/>
                  </a:cubicBezTo>
                  <a:cubicBezTo>
                    <a:pt x="50804" y="16959"/>
                    <a:pt x="51638" y="16992"/>
                    <a:pt x="52472" y="17126"/>
                  </a:cubicBezTo>
                  <a:cubicBezTo>
                    <a:pt x="56608" y="17926"/>
                    <a:pt x="60777" y="18593"/>
                    <a:pt x="64947" y="19060"/>
                  </a:cubicBezTo>
                  <a:cubicBezTo>
                    <a:pt x="64880" y="18693"/>
                    <a:pt x="64680" y="18427"/>
                    <a:pt x="64480" y="18160"/>
                  </a:cubicBezTo>
                  <a:cubicBezTo>
                    <a:pt x="61645" y="13923"/>
                    <a:pt x="58743" y="9754"/>
                    <a:pt x="55974" y="5484"/>
                  </a:cubicBezTo>
                  <a:cubicBezTo>
                    <a:pt x="55140" y="4150"/>
                    <a:pt x="54073" y="3516"/>
                    <a:pt x="52638" y="3182"/>
                  </a:cubicBezTo>
                  <a:cubicBezTo>
                    <a:pt x="48936" y="2248"/>
                    <a:pt x="45233" y="1514"/>
                    <a:pt x="41497" y="914"/>
                  </a:cubicBezTo>
                  <a:cubicBezTo>
                    <a:pt x="39329" y="580"/>
                    <a:pt x="37161" y="180"/>
                    <a:pt x="34992" y="80"/>
                  </a:cubicBezTo>
                  <a:cubicBezTo>
                    <a:pt x="33760" y="40"/>
                    <a:pt x="32527" y="1"/>
                    <a:pt x="31296" y="1"/>
                  </a:cubicBezTo>
                  <a:close/>
                </a:path>
              </a:pathLst>
            </a:custGeom>
            <a:solidFill>
              <a:srgbClr val="F6F7E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8" name="Google Shape;567;p45">
              <a:extLst>
                <a:ext uri="{FF2B5EF4-FFF2-40B4-BE49-F238E27FC236}">
                  <a16:creationId xmlns:a16="http://schemas.microsoft.com/office/drawing/2014/main" xmlns="" id="{D7ECC46F-1EE1-2445-9A2A-60B8C5233186}"/>
                </a:ext>
              </a:extLst>
            </p:cNvPr>
            <p:cNvSpPr/>
            <p:nvPr/>
          </p:nvSpPr>
          <p:spPr>
            <a:xfrm>
              <a:off x="5859175" y="4099775"/>
              <a:ext cx="103425" cy="42225"/>
            </a:xfrm>
            <a:custGeom>
              <a:avLst/>
              <a:gdLst/>
              <a:ahLst/>
              <a:cxnLst/>
              <a:rect l="l" t="t" r="r" b="b"/>
              <a:pathLst>
                <a:path w="4137" h="1689" extrusionOk="0">
                  <a:moveTo>
                    <a:pt x="1928" y="0"/>
                  </a:moveTo>
                  <a:cubicBezTo>
                    <a:pt x="1848" y="0"/>
                    <a:pt x="1762" y="27"/>
                    <a:pt x="1668" y="92"/>
                  </a:cubicBezTo>
                  <a:cubicBezTo>
                    <a:pt x="1135" y="526"/>
                    <a:pt x="468" y="726"/>
                    <a:pt x="1" y="1226"/>
                  </a:cubicBezTo>
                  <a:cubicBezTo>
                    <a:pt x="334" y="1293"/>
                    <a:pt x="668" y="1360"/>
                    <a:pt x="1001" y="1360"/>
                  </a:cubicBezTo>
                  <a:cubicBezTo>
                    <a:pt x="1867" y="1360"/>
                    <a:pt x="2688" y="1689"/>
                    <a:pt x="3537" y="1689"/>
                  </a:cubicBezTo>
                  <a:cubicBezTo>
                    <a:pt x="3735" y="1689"/>
                    <a:pt x="3935" y="1671"/>
                    <a:pt x="4137" y="1626"/>
                  </a:cubicBezTo>
                  <a:cubicBezTo>
                    <a:pt x="3603" y="1193"/>
                    <a:pt x="3036" y="759"/>
                    <a:pt x="2469" y="292"/>
                  </a:cubicBezTo>
                  <a:cubicBezTo>
                    <a:pt x="2301" y="172"/>
                    <a:pt x="2133" y="0"/>
                    <a:pt x="1928" y="0"/>
                  </a:cubicBezTo>
                  <a:close/>
                </a:path>
              </a:pathLst>
            </a:custGeom>
            <a:solidFill>
              <a:srgbClr val="CDB098"/>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49" name="Google Shape;568;p45">
              <a:extLst>
                <a:ext uri="{FF2B5EF4-FFF2-40B4-BE49-F238E27FC236}">
                  <a16:creationId xmlns:a16="http://schemas.microsoft.com/office/drawing/2014/main" xmlns="" id="{AABAD9FB-82E9-FB42-AEA4-2C32293FCC10}"/>
                </a:ext>
              </a:extLst>
            </p:cNvPr>
            <p:cNvSpPr/>
            <p:nvPr/>
          </p:nvSpPr>
          <p:spPr>
            <a:xfrm>
              <a:off x="4913500" y="2945400"/>
              <a:ext cx="1508600" cy="1140000"/>
            </a:xfrm>
            <a:custGeom>
              <a:avLst/>
              <a:gdLst/>
              <a:ahLst/>
              <a:cxnLst/>
              <a:rect l="l" t="t" r="r" b="b"/>
              <a:pathLst>
                <a:path w="60344" h="45600" extrusionOk="0">
                  <a:moveTo>
                    <a:pt x="16179" y="1"/>
                  </a:moveTo>
                  <a:lnTo>
                    <a:pt x="16179" y="1"/>
                  </a:lnTo>
                  <a:cubicBezTo>
                    <a:pt x="28855" y="10208"/>
                    <a:pt x="45033" y="17747"/>
                    <a:pt x="55107" y="36527"/>
                  </a:cubicBezTo>
                  <a:cubicBezTo>
                    <a:pt x="48135" y="27454"/>
                    <a:pt x="18581" y="24885"/>
                    <a:pt x="1" y="24285"/>
                  </a:cubicBezTo>
                  <a:lnTo>
                    <a:pt x="1" y="24285"/>
                  </a:lnTo>
                  <a:cubicBezTo>
                    <a:pt x="9574" y="26786"/>
                    <a:pt x="47034" y="24518"/>
                    <a:pt x="55507" y="38928"/>
                  </a:cubicBezTo>
                  <a:cubicBezTo>
                    <a:pt x="57141" y="40897"/>
                    <a:pt x="56908" y="44366"/>
                    <a:pt x="57909" y="45600"/>
                  </a:cubicBezTo>
                  <a:cubicBezTo>
                    <a:pt x="60344" y="30589"/>
                    <a:pt x="31223" y="8307"/>
                    <a:pt x="16179" y="1"/>
                  </a:cubicBezTo>
                  <a:close/>
                </a:path>
              </a:pathLst>
            </a:custGeom>
            <a:solidFill>
              <a:srgbClr val="AD9680"/>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0" name="Google Shape;569;p45">
              <a:extLst>
                <a:ext uri="{FF2B5EF4-FFF2-40B4-BE49-F238E27FC236}">
                  <a16:creationId xmlns:a16="http://schemas.microsoft.com/office/drawing/2014/main" xmlns="" id="{90EC7E3D-EF90-8242-86C1-5BAD9FDEA8C2}"/>
                </a:ext>
              </a:extLst>
            </p:cNvPr>
            <p:cNvSpPr/>
            <p:nvPr/>
          </p:nvSpPr>
          <p:spPr>
            <a:xfrm>
              <a:off x="5538200" y="2705250"/>
              <a:ext cx="1562725" cy="1385775"/>
            </a:xfrm>
            <a:custGeom>
              <a:avLst/>
              <a:gdLst/>
              <a:ahLst/>
              <a:cxnLst/>
              <a:rect l="l" t="t" r="r" b="b"/>
              <a:pathLst>
                <a:path w="62509" h="55431" extrusionOk="0">
                  <a:moveTo>
                    <a:pt x="318" y="0"/>
                  </a:moveTo>
                  <a:cubicBezTo>
                    <a:pt x="0" y="0"/>
                    <a:pt x="1205" y="1412"/>
                    <a:pt x="1665" y="1668"/>
                  </a:cubicBezTo>
                  <a:cubicBezTo>
                    <a:pt x="10872" y="11675"/>
                    <a:pt x="35956" y="32990"/>
                    <a:pt x="34055" y="53605"/>
                  </a:cubicBezTo>
                  <a:cubicBezTo>
                    <a:pt x="33758" y="54868"/>
                    <a:pt x="33754" y="55430"/>
                    <a:pt x="34017" y="55430"/>
                  </a:cubicBezTo>
                  <a:cubicBezTo>
                    <a:pt x="35614" y="55430"/>
                    <a:pt x="47069" y="34640"/>
                    <a:pt x="62508" y="23984"/>
                  </a:cubicBezTo>
                  <a:lnTo>
                    <a:pt x="62508" y="23984"/>
                  </a:lnTo>
                  <a:cubicBezTo>
                    <a:pt x="53335" y="29688"/>
                    <a:pt x="46230" y="38461"/>
                    <a:pt x="39725" y="46767"/>
                  </a:cubicBezTo>
                  <a:cubicBezTo>
                    <a:pt x="38303" y="47352"/>
                    <a:pt x="35434" y="53000"/>
                    <a:pt x="34923" y="53000"/>
                  </a:cubicBezTo>
                  <a:cubicBezTo>
                    <a:pt x="34823" y="53000"/>
                    <a:pt x="34813" y="52784"/>
                    <a:pt x="34922" y="52270"/>
                  </a:cubicBezTo>
                  <a:cubicBezTo>
                    <a:pt x="36523" y="36159"/>
                    <a:pt x="17810" y="16612"/>
                    <a:pt x="1098" y="467"/>
                  </a:cubicBezTo>
                  <a:cubicBezTo>
                    <a:pt x="654" y="132"/>
                    <a:pt x="415" y="0"/>
                    <a:pt x="318" y="0"/>
                  </a:cubicBezTo>
                  <a:close/>
                </a:path>
              </a:pathLst>
            </a:custGeom>
            <a:solidFill>
              <a:srgbClr val="92806D"/>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12148196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26070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5" name="Google Shape;405;p22"/>
          <p:cNvSpPr/>
          <p:nvPr/>
        </p:nvSpPr>
        <p:spPr>
          <a:xfrm>
            <a:off x="2599497" y="639039"/>
            <a:ext cx="6665128" cy="954067"/>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Meaning of “ Project time management“</a:t>
            </a:r>
          </a:p>
          <a:p>
            <a:pPr>
              <a:buClr>
                <a:srgbClr val="FFFFFF"/>
              </a:buClr>
              <a:buSzPts val="2800"/>
              <a:buFont typeface="Calibri"/>
              <a:buNone/>
            </a:pP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573158" y="1593106"/>
            <a:ext cx="11196525" cy="2308284"/>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Project time management is the process of planning, scheduling and overseeing 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6755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857978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3785611"/>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Remember, project time management is not the same as project management. The latter involves setting up workflows. The former ensures those workflows are completed in a timely manner. To do it well, follow these </a:t>
            </a:r>
            <a:r>
              <a:rPr lang="en-US" sz="2400" dirty="0" smtClean="0">
                <a:solidFill>
                  <a:srgbClr val="000000"/>
                </a:solidFill>
                <a:latin typeface="sofia-pro"/>
              </a:rPr>
              <a:t>eight steps</a:t>
            </a:r>
            <a:r>
              <a:rPr lang="en-US" sz="2400" dirty="0">
                <a:solidFill>
                  <a:srgbClr val="000000"/>
                </a:solidFill>
                <a:latin typeface="sofia-pro"/>
              </a:rPr>
              <a:t>.</a:t>
            </a:r>
          </a:p>
          <a:p>
            <a:pPr fontAlgn="base"/>
            <a:endParaRPr lang="en-US" sz="2400" dirty="0">
              <a:solidFill>
                <a:srgbClr val="000000"/>
              </a:solidFill>
              <a:latin typeface="sofia-pro"/>
            </a:endParaRPr>
          </a:p>
          <a:p>
            <a:pPr fontAlgn="base"/>
            <a:r>
              <a:rPr lang="en-US" sz="2400" dirty="0">
                <a:solidFill>
                  <a:srgbClr val="000000"/>
                </a:solidFill>
                <a:latin typeface="sofia-pro"/>
              </a:rPr>
              <a:t>1. Plan your project</a:t>
            </a:r>
          </a:p>
          <a:p>
            <a:pPr fontAlgn="base"/>
            <a:r>
              <a:rPr lang="en-US" sz="2400" dirty="0"/>
              <a:t>The first step is to build a project plan. Outline how you'll structure, implement and monitor each aspect of the project as it progresses. This plan will provide visibility to everyone involved, from employees responsible for deliverables to the stakeholders you report to.</a:t>
            </a:r>
          </a:p>
          <a:p>
            <a:pPr fontAlgn="base"/>
            <a:endParaRPr lang="en-US" sz="2400" dirty="0">
              <a:solidFill>
                <a:srgbClr val="000000"/>
              </a:solidFill>
              <a:latin typeface="sofia-pro"/>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998551" y="710867"/>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41003904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smtClean="0">
                <a:solidFill>
                  <a:srgbClr val="000000"/>
                </a:solidFill>
                <a:latin typeface="sofia-pro"/>
              </a:rPr>
              <a:t>2</a:t>
            </a:r>
            <a:r>
              <a:rPr lang="en-US" sz="2400" dirty="0">
                <a:solidFill>
                  <a:srgbClr val="000000"/>
                </a:solidFill>
                <a:latin typeface="sofia-pro"/>
              </a:rPr>
              <a:t>. Define your deliverables</a:t>
            </a:r>
          </a:p>
          <a:p>
            <a:pPr fontAlgn="base"/>
            <a:r>
              <a:rPr lang="en-US" sz="2400" dirty="0"/>
              <a:t>Next, create a list of all the assignments required to successfully complete your project. Start by identifying </a:t>
            </a:r>
            <a:r>
              <a:rPr lang="en-US" sz="2400" dirty="0" smtClean="0"/>
              <a:t>overall </a:t>
            </a:r>
            <a:r>
              <a:rPr lang="en-US" sz="2400" dirty="0"/>
              <a:t>activities before dividing each one into a subset of individual subtasks. This step helps ensure you don’t overlook important interdependencies or set unrealistic deadlines because you didn’t have the full picture. </a:t>
            </a:r>
          </a:p>
          <a:p>
            <a:pPr fontAlgn="base"/>
            <a:endParaRPr lang="en-US" sz="2400" dirty="0">
              <a:solidFill>
                <a:srgbClr val="000000"/>
              </a:solidFill>
              <a:latin typeface="sofia-pro"/>
            </a:endParaRPr>
          </a:p>
          <a:p>
            <a:pPr fontAlgn="base"/>
            <a:r>
              <a:rPr lang="en-US" sz="2400" dirty="0"/>
              <a:t>3. Organize project tasks</a:t>
            </a:r>
          </a:p>
          <a:p>
            <a:pPr fontAlgn="base"/>
            <a:r>
              <a:rPr lang="en-US" sz="2400" dirty="0"/>
              <a:t>Once you have a full list of activities, decide what order to complete them in. For example, should web design start after copywriting is finished? Or will the two activities occur simultaneously? When in doubt, ask. Your project team may have suggestions based on lessons learned from previous projects.</a:t>
            </a:r>
          </a:p>
          <a:p>
            <a:pPr fontAlgn="base"/>
            <a:endParaRPr lang="en-US" sz="2400" dirty="0">
              <a:solidFill>
                <a:srgbClr val="000000"/>
              </a:solidFill>
              <a:latin typeface="sofia-pro"/>
            </a:endParaRP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1862100" y="684436"/>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a typeface="Calibri"/>
                <a:cs typeface="Calibri"/>
                <a:sym typeface="Calibri"/>
              </a:rPr>
              <a:t>8 </a:t>
            </a:r>
            <a:r>
              <a:rPr lang="en-US" sz="2800" b="1" dirty="0">
                <a:ea typeface="Calibri"/>
                <a:cs typeface="Calibri"/>
                <a:sym typeface="Calibri"/>
              </a:rPr>
              <a:t>steps to effective project time management </a:t>
            </a: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394044007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4. Create a timeline</a:t>
            </a:r>
          </a:p>
          <a:p>
            <a:pPr fontAlgn="base"/>
            <a:r>
              <a:rPr lang="en-US" sz="2400" dirty="0"/>
              <a:t>As long as you know approximately how long each task and activity will take, you’re ready to create the project timeline. If you don’t know, go back to step three and ask employees for their input. Then use those activity duration estimates to arrange milestones and set deadlines in the appropriate order.</a:t>
            </a:r>
          </a:p>
          <a:p>
            <a:pPr fontAlgn="base"/>
            <a:endParaRPr lang="en-US" sz="2400" dirty="0">
              <a:solidFill>
                <a:srgbClr val="000000"/>
              </a:solidFill>
              <a:latin typeface="sofia-pro"/>
            </a:endParaRPr>
          </a:p>
          <a:p>
            <a:pPr fontAlgn="base"/>
            <a:r>
              <a:rPr lang="en-US" sz="2400" dirty="0">
                <a:solidFill>
                  <a:srgbClr val="000000"/>
                </a:solidFill>
                <a:latin typeface="sofia-pro"/>
              </a:rPr>
              <a:t>5. Assign jobs</a:t>
            </a:r>
          </a:p>
          <a:p>
            <a:pPr fontAlgn="base"/>
            <a:r>
              <a:rPr lang="en-US" sz="2400" dirty="0"/>
              <a:t>Distributing tasks involves more than just deciding who will work on what. You also need to examine employees’ current workloads and decide how your project fits in with others already in progress. This will help you distribute workloads fairly and efficiently — if the same employee is responsible for multiple tasks, this will affect your timeline in step four.</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6717999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4524275"/>
          </a:xfrm>
          <a:prstGeom prst="rect">
            <a:avLst/>
          </a:prstGeom>
          <a:noFill/>
          <a:ln>
            <a:noFill/>
          </a:ln>
        </p:spPr>
        <p:txBody>
          <a:bodyPr spcFirstLastPara="1" wrap="square" lIns="91425" tIns="45700" rIns="91425" bIns="45700" anchor="t" anchorCtr="0">
            <a:spAutoFit/>
          </a:bodyPr>
          <a:lstStyle/>
          <a:p>
            <a:pPr fontAlgn="base"/>
            <a:r>
              <a:rPr lang="en-US" sz="2400" dirty="0">
                <a:solidFill>
                  <a:srgbClr val="000000"/>
                </a:solidFill>
                <a:latin typeface="sofia-pro"/>
              </a:rPr>
              <a:t>6. Use project planning tools</a:t>
            </a:r>
          </a:p>
          <a:p>
            <a:pPr fontAlgn="base"/>
            <a:r>
              <a:rPr lang="en-US" sz="2400" dirty="0"/>
              <a:t>Finding the right scheduling and planning tools helps streamline project time management. For example, Gantt Charts provide graphical representations of project activities so you can visualize project schedules and dependencies. Or you might prefer basic project management software to house all your lists, calendars, charts and timelines in a central location.</a:t>
            </a:r>
          </a:p>
          <a:p>
            <a:pPr fontAlgn="base"/>
            <a:endParaRPr lang="en-US" sz="2400" dirty="0">
              <a:solidFill>
                <a:srgbClr val="000000"/>
              </a:solidFill>
              <a:latin typeface="sofia-pro"/>
            </a:endParaRPr>
          </a:p>
          <a:p>
            <a:pPr fontAlgn="base"/>
            <a:r>
              <a:rPr lang="en-US" sz="2400" dirty="0">
                <a:solidFill>
                  <a:srgbClr val="000000"/>
                </a:solidFill>
                <a:latin typeface="sofia-pro"/>
              </a:rPr>
              <a:t>7. Communicate regularly</a:t>
            </a:r>
          </a:p>
          <a:p>
            <a:pPr fontAlgn="base"/>
            <a:r>
              <a:rPr lang="en-US" sz="2400" dirty="0"/>
              <a:t>If your team is continually behind schedule, you might need to provide more clarity. Open communication will help you see when someone is overwhelmed or you need to adjust expectations. Likewise, inform stakeholders of progress through regular updates to help prevent confusion or uncertainty. </a:t>
            </a:r>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smtClean="0">
                <a:effectLst>
                  <a:outerShdw blurRad="38100" dist="38100" dir="2700000" algn="tl">
                    <a:srgbClr val="000000">
                      <a:alpha val="43137"/>
                    </a:srgbClr>
                  </a:outerShdw>
                </a:effectLst>
                <a:ea typeface="Calibri"/>
                <a:cs typeface="Calibri"/>
                <a:sym typeface="Calibri"/>
              </a:rPr>
              <a:t>8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202225247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11196525" cy="2677616"/>
          </a:xfrm>
          <a:prstGeom prst="rect">
            <a:avLst/>
          </a:prstGeom>
          <a:noFill/>
          <a:ln>
            <a:noFill/>
          </a:ln>
        </p:spPr>
        <p:txBody>
          <a:bodyPr spcFirstLastPara="1" wrap="square" lIns="91425" tIns="45700" rIns="91425" bIns="45700" anchor="t" anchorCtr="0">
            <a:spAutoFit/>
          </a:bodyPr>
          <a:lstStyle/>
          <a:p>
            <a:pPr fontAlgn="base"/>
            <a:endParaRPr lang="en-US" sz="2400" dirty="0">
              <a:solidFill>
                <a:srgbClr val="000000"/>
              </a:solidFill>
              <a:latin typeface="sofia-pro"/>
            </a:endParaRPr>
          </a:p>
          <a:p>
            <a:pPr fontAlgn="base"/>
            <a:r>
              <a:rPr lang="en-US" sz="2400" dirty="0">
                <a:solidFill>
                  <a:srgbClr val="2C343B"/>
                </a:solidFill>
                <a:latin typeface="sofia-pro"/>
              </a:rPr>
              <a:t>8. Minimize distractions</a:t>
            </a:r>
          </a:p>
          <a:p>
            <a:pPr fontAlgn="base"/>
            <a:r>
              <a:rPr lang="en-US" sz="2400" dirty="0"/>
              <a:t>A big part of keeping projects on schedule involves supporting team members. Offer to help employees structure their time, and minimize potential </a:t>
            </a:r>
            <a:r>
              <a:rPr lang="en-US" sz="2400" dirty="0">
                <a:hlinkClick r:id="rId4"/>
              </a:rPr>
              <a:t>distractions</a:t>
            </a:r>
            <a:r>
              <a:rPr lang="en-US" sz="2400" dirty="0"/>
              <a:t> so they can stay focused on tasks. Ensure employees have access to an environment where productivity can thrive and take other measures like eliminating </a:t>
            </a:r>
            <a:r>
              <a:rPr lang="en-US" sz="2400" dirty="0">
                <a:hlinkClick r:id="rId5"/>
              </a:rPr>
              <a:t>unnecessary meetings</a:t>
            </a:r>
            <a:r>
              <a:rPr lang="en-US" sz="2400" dirty="0" smtClean="0"/>
              <a:t>.</a:t>
            </a:r>
          </a:p>
          <a:p>
            <a:pPr fontAlgn="base"/>
            <a:endParaRPr lang="en-US" sz="2400" dirty="0"/>
          </a:p>
        </p:txBody>
      </p:sp>
      <p:sp>
        <p:nvSpPr>
          <p:cNvPr id="10" name="TextBox 9">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 xmlns:a16="http://schemas.microsoft.com/office/drawing/2014/main"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 xmlns:a16="http://schemas.microsoft.com/office/drawing/2014/main"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a:t>
            </a:r>
            <a:r>
              <a:rPr lang="en-US" sz="2800" b="1" dirty="0" smtClean="0">
                <a:effectLst>
                  <a:outerShdw blurRad="38100" dist="38100" dir="2700000" algn="tl">
                    <a:srgbClr val="000000">
                      <a:alpha val="43137"/>
                    </a:srgbClr>
                  </a:outerShdw>
                </a:effectLst>
                <a:ea typeface="Calibri"/>
                <a:cs typeface="Calibri"/>
                <a:sym typeface="Calibri"/>
              </a:rPr>
              <a:t> </a:t>
            </a:r>
            <a:r>
              <a:rPr lang="en-US" sz="2800" b="1" dirty="0">
                <a:effectLst>
                  <a:outerShdw blurRad="38100" dist="38100" dir="2700000" algn="tl">
                    <a:srgbClr val="000000">
                      <a:alpha val="43137"/>
                    </a:srgbClr>
                  </a:outerShdw>
                </a:effectLst>
                <a:ea typeface="Calibri"/>
                <a:cs typeface="Calibri"/>
                <a:sym typeface="Calibri"/>
              </a:rPr>
              <a:t>steps to effective project time management </a:t>
            </a:r>
          </a:p>
        </p:txBody>
      </p:sp>
      <p:sp>
        <p:nvSpPr>
          <p:cNvPr id="16" name="TextBox 15">
            <a:extLst>
              <a:ext uri="{FF2B5EF4-FFF2-40B4-BE49-F238E27FC236}">
                <a16:creationId xmlns="" xmlns:a16="http://schemas.microsoft.com/office/drawing/2014/main" id="{463D680D-A11B-0A8A-63D5-DD2C6F3FD516}"/>
              </a:ext>
            </a:extLst>
          </p:cNvPr>
          <p:cNvSpPr txBox="1"/>
          <p:nvPr/>
        </p:nvSpPr>
        <p:spPr>
          <a:xfrm>
            <a:off x="457643" y="796880"/>
            <a:ext cx="1307898"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Welcoming</a:t>
            </a:r>
          </a:p>
        </p:txBody>
      </p:sp>
    </p:spTree>
    <p:extLst>
      <p:ext uri="{BB962C8B-B14F-4D97-AF65-F5344CB8AC3E}">
        <p14:creationId xmlns:p14="http://schemas.microsoft.com/office/powerpoint/2010/main" val="11014358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lvl="0" indent="-571500">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rPr>
              <a:t>Orientation</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30007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 xmlns:a16="http://schemas.microsoft.com/office/drawing/2014/main" id="{87357321-6E69-4B90-B781-A8690AF55508}"/>
              </a:ext>
            </a:extLst>
          </p:cNvPr>
          <p:cNvSpPr txBox="1"/>
          <p:nvPr/>
        </p:nvSpPr>
        <p:spPr>
          <a:xfrm>
            <a:off x="1516361" y="1349022"/>
            <a:ext cx="9902228" cy="2739211"/>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Introduction </a:t>
            </a:r>
          </a:p>
          <a:p>
            <a:pPr marL="571500" lvl="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Time Management Course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8 steps to effective project time management </a:t>
            </a:r>
          </a:p>
          <a:p>
            <a:pPr marL="571500" indent="-571500">
              <a:buFont typeface="Wingdings" panose="05000000000000000000" pitchFamily="2" charset="2"/>
              <a:buChar char="Ø"/>
              <a:defRPr/>
            </a:pPr>
            <a:r>
              <a:rPr lang="en-US" sz="2800" b="1" dirty="0" smtClean="0">
                <a:solidFill>
                  <a:schemeClr val="tx1">
                    <a:lumMod val="65000"/>
                    <a:lumOff val="35000"/>
                  </a:schemeClr>
                </a:solidFill>
                <a:latin typeface="Times New Roman" panose="02020603050405020304" pitchFamily="18" charset="0"/>
                <a:cs typeface="Times New Roman" panose="02020603050405020304" pitchFamily="18" charset="0"/>
              </a:rPr>
              <a:t>Orientation</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a16="http://schemas.microsoft.com/office/drawing/2014/main" xmlns=""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41688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 xmlns:a16="http://schemas.microsoft.com/office/drawing/2014/main" id="{8BCBFB35-849A-A846-920B-05F167933D55}"/>
              </a:ext>
            </a:extLst>
          </p:cNvPr>
          <p:cNvSpPr txBox="1">
            <a:spLocks/>
          </p:cNvSpPr>
          <p:nvPr/>
        </p:nvSpPr>
        <p:spPr>
          <a:xfrm>
            <a:off x="1560266" y="2034079"/>
            <a:ext cx="9902229" cy="245283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00000"/>
              </a:lnSpc>
              <a:spcBef>
                <a:spcPts val="0"/>
              </a:spcBef>
              <a:buClr>
                <a:srgbClr val="212950"/>
              </a:buClr>
              <a:buSzPts val="2600"/>
              <a:buFont typeface="Catamaran"/>
              <a:buNone/>
            </a:pP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الفترة الزمنية التعليمية في الفصل الدراسي الصيف </a:t>
            </a:r>
            <a:r>
              <a:rPr lang="ar-SA" b="1" dirty="0" smtClean="0">
                <a:solidFill>
                  <a:srgbClr val="F27A1C"/>
                </a:solidFill>
                <a:latin typeface="Tahoma" panose="020B0604030504040204" pitchFamily="34" charset="0"/>
                <a:ea typeface="Tahoma" panose="020B0604030504040204" pitchFamily="34" charset="0"/>
                <a:cs typeface="Tahoma" panose="020B0604030504040204" pitchFamily="34" charset="0"/>
              </a:rPr>
              <a:t>تكون </a:t>
            </a:r>
            <a:r>
              <a:rPr lang="ar-SA"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مدة </a:t>
            </a:r>
            <a:r>
              <a:rPr lang="ar-SA" b="1" dirty="0">
                <a:solidFill>
                  <a:srgbClr val="24A9E1"/>
                </a:solidFill>
                <a:latin typeface="Tahoma" panose="020B0604030504040204" pitchFamily="34" charset="0"/>
                <a:ea typeface="Tahoma" panose="020B0604030504040204" pitchFamily="34" charset="0"/>
                <a:cs typeface="Tahoma" panose="020B0604030504040204" pitchFamily="34" charset="0"/>
              </a:rPr>
              <a:t>١٣أسبوع</a:t>
            </a:r>
            <a:r>
              <a:rPr lang="ar-SA" b="1" dirty="0">
                <a:solidFill>
                  <a:srgbClr val="F27A1C"/>
                </a:solidFill>
                <a:latin typeface="Tahoma" panose="020B0604030504040204" pitchFamily="34" charset="0"/>
                <a:ea typeface="Tahoma" panose="020B0604030504040204" pitchFamily="34" charset="0"/>
                <a:cs typeface="Tahoma" panose="020B0604030504040204" pitchFamily="34" charset="0"/>
              </a:rPr>
              <a:t>   ( منهم أسبوعين للاختبار النهائي)</a:t>
            </a:r>
          </a:p>
        </p:txBody>
      </p:sp>
    </p:spTree>
    <p:extLst>
      <p:ext uri="{BB962C8B-B14F-4D97-AF65-F5344CB8AC3E}">
        <p14:creationId xmlns:p14="http://schemas.microsoft.com/office/powerpoint/2010/main" val="370367462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5" name="Picture 4">
            <a:extLst>
              <a:ext uri="{FF2B5EF4-FFF2-40B4-BE49-F238E27FC236}">
                <a16:creationId xmlns="" xmlns:a16="http://schemas.microsoft.com/office/drawing/2014/main" id="{A357B08A-B981-ED4B-A093-E182024848D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96744" y="1635258"/>
            <a:ext cx="9482169" cy="4001847"/>
          </a:xfrm>
          <a:prstGeom prst="rect">
            <a:avLst/>
          </a:prstGeom>
        </p:spPr>
      </p:pic>
    </p:spTree>
    <p:extLst>
      <p:ext uri="{BB962C8B-B14F-4D97-AF65-F5344CB8AC3E}">
        <p14:creationId xmlns:p14="http://schemas.microsoft.com/office/powerpoint/2010/main" val="243653254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تعتمد أوقات المحاضرات وحلقات النقاش علي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توقيت مكة المكرمة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لجميع البرامج.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مدة المحاضرة المسجلة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٧٠- ٩٠ دقيقة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ترفع علي منصة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en-US" sz="36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3600" b="1" dirty="0">
                <a:solidFill>
                  <a:srgbClr val="F27A1C"/>
                </a:solidFill>
                <a:latin typeface="Tahoma" panose="020B0604030504040204" pitchFamily="34" charset="0"/>
                <a:ea typeface="Tahoma" panose="020B0604030504040204" pitchFamily="34" charset="0"/>
                <a:cs typeface="Tahoma" panose="020B0604030504040204" pitchFamily="34" charset="0"/>
              </a:rPr>
              <a:t> </a:t>
            </a:r>
          </a:p>
          <a:p>
            <a:pPr algn="ctr" rtl="1"/>
            <a: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rgbClr val="0070C0"/>
                </a:solidFill>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8988671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D33AE442-F472-2543-B858-663116E9F56E}"/>
              </a:ext>
            </a:extLst>
          </p:cNvPr>
          <p:cNvSpPr txBox="1">
            <a:spLocks/>
          </p:cNvSpPr>
          <p:nvPr/>
        </p:nvSpPr>
        <p:spPr>
          <a:xfrm>
            <a:off x="1262952" y="1419572"/>
            <a:ext cx="10266174" cy="3900238"/>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ترفع المحاضرة الأسبوعية علي المنصة التعليمية </a:t>
            </a:r>
            <a:r>
              <a:rPr lang="en-US" sz="2800" b="1" dirty="0">
                <a:solidFill>
                  <a:srgbClr val="F27A1C"/>
                </a:solidFill>
                <a:latin typeface="Tahoma" panose="020B0604030504040204" pitchFamily="34" charset="0"/>
                <a:ea typeface="Tahoma" panose="020B0604030504040204" pitchFamily="34" charset="0"/>
                <a:cs typeface="Tahoma" panose="020B0604030504040204" pitchFamily="34" charset="0"/>
              </a:rPr>
              <a:t>Moodle</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يوم السبت  </a:t>
            </a:r>
            <a:r>
              <a:rPr lang="ar-SA" sz="2800" b="1" dirty="0">
                <a:solidFill>
                  <a:schemeClr val="accent1"/>
                </a:solidFill>
                <a:latin typeface="Tahoma" panose="020B0604030504040204" pitchFamily="34" charset="0"/>
                <a:ea typeface="Tahoma" panose="020B0604030504040204" pitchFamily="34" charset="0"/>
                <a:cs typeface="Tahoma" panose="020B0604030504040204" pitchFamily="34" charset="0"/>
              </a:rPr>
              <a:t>من كل </a:t>
            </a:r>
            <a:r>
              <a:rPr lang="ar-SA" sz="2800" b="1" dirty="0" smtClean="0">
                <a:solidFill>
                  <a:schemeClr val="accent1"/>
                </a:solidFill>
                <a:latin typeface="Tahoma" panose="020B0604030504040204" pitchFamily="34" charset="0"/>
                <a:ea typeface="Tahoma" panose="020B0604030504040204" pitchFamily="34" charset="0"/>
                <a:cs typeface="Tahoma" panose="020B0604030504040204" pitchFamily="34" charset="0"/>
              </a:rPr>
              <a:t>أسبوع</a:t>
            </a:r>
            <a:r>
              <a:rPr lang="en-US" sz="2800" b="1" dirty="0" smtClean="0">
                <a:latin typeface="Tahoma" panose="020B0604030504040204" pitchFamily="34" charset="0"/>
                <a:ea typeface="Tahoma" panose="020B0604030504040204" pitchFamily="34" charset="0"/>
                <a:cs typeface="Tahoma" panose="020B0604030504040204" pitchFamily="34" charset="0"/>
              </a:rPr>
              <a:t>. </a:t>
            </a: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latin typeface="Tahoma" panose="020B0604030504040204" pitchFamily="34" charset="0"/>
                <a:ea typeface="Tahoma" panose="020B0604030504040204" pitchFamily="34" charset="0"/>
                <a:cs typeface="Tahoma" panose="020B0604030504040204" pitchFamily="34" charset="0"/>
              </a:rPr>
              <a:t/>
            </a:r>
            <a:br>
              <a:rPr lang="en-US" sz="2800" b="1" dirty="0">
                <a:latin typeface="Tahoma" panose="020B0604030504040204" pitchFamily="34" charset="0"/>
                <a:ea typeface="Tahoma" panose="020B0604030504040204" pitchFamily="34" charset="0"/>
                <a:cs typeface="Tahoma" panose="020B0604030504040204" pitchFamily="34" charset="0"/>
              </a:rPr>
            </a:br>
            <a:r>
              <a:rPr lang="en-US"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F9518"/>
                </a:solidFill>
                <a:latin typeface="Tahoma" panose="020B0604030504040204" pitchFamily="34" charset="0"/>
                <a:ea typeface="Tahoma" panose="020B0604030504040204" pitchFamily="34" charset="0"/>
                <a:cs typeface="Tahoma" panose="020B0604030504040204" pitchFamily="34" charset="0"/>
              </a:rPr>
              <a:t>حلقات النقاش </a:t>
            </a: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و هي حلقات أسبوعية اختيارية للطالب وغرضها مناقشة ما تم طرحه في المحاضرة المسجلة لهذا الاسبوع. </a:t>
            </a:r>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(يرجي مراجعة الموعد والمدة الزمنية لكل مقرر حسب الجدول)</a:t>
            </a:r>
            <a:b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br>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حلقات النقاش اختيارية. </a:t>
            </a:r>
          </a:p>
        </p:txBody>
      </p:sp>
    </p:spTree>
    <p:extLst>
      <p:ext uri="{BB962C8B-B14F-4D97-AF65-F5344CB8AC3E}">
        <p14:creationId xmlns:p14="http://schemas.microsoft.com/office/powerpoint/2010/main" val="142813559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1835759"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DFF12E51-8824-634E-8E3E-73AB53560D95}"/>
              </a:ext>
            </a:extLst>
          </p:cNvPr>
          <p:cNvSpPr txBox="1">
            <a:spLocks/>
          </p:cNvSpPr>
          <p:nvPr/>
        </p:nvSpPr>
        <p:spPr>
          <a:xfrm>
            <a:off x="1570749" y="1662352"/>
            <a:ext cx="9685589" cy="40160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p>
          <a:p>
            <a:pPr algn="ctr" rtl="1"/>
            <a:r>
              <a:rPr lang="ar-SA" sz="2800" b="1" dirty="0">
                <a:solidFill>
                  <a:srgbClr val="24A9E1"/>
                </a:solidFill>
                <a:latin typeface="Tahoma" panose="020B0604030504040204" pitchFamily="34" charset="0"/>
                <a:ea typeface="Tahoma" panose="020B0604030504040204" pitchFamily="34" charset="0"/>
                <a:cs typeface="Tahoma" panose="020B0604030504040204" pitchFamily="34" charset="0"/>
              </a:rPr>
              <a:t>-- الأسبوع الأول </a:t>
            </a:r>
            <a:r>
              <a:rPr lang="ar-SA" sz="2800" b="1" dirty="0" smtClean="0">
                <a:solidFill>
                  <a:srgbClr val="24A9E1"/>
                </a:solidFill>
                <a:latin typeface="Tahoma" panose="020B0604030504040204" pitchFamily="34" charset="0"/>
                <a:ea typeface="Tahoma" panose="020B0604030504040204" pitchFamily="34" charset="0"/>
                <a:cs typeface="Tahoma" panose="020B0604030504040204" pitchFamily="34" charset="0"/>
              </a:rPr>
              <a:t>هو </a:t>
            </a:r>
            <a:r>
              <a:rPr lang="ar-SA" sz="2800" b="1" dirty="0">
                <a:solidFill>
                  <a:srgbClr val="FF0000"/>
                </a:solidFill>
                <a:latin typeface="Tahoma" panose="020B0604030504040204" pitchFamily="34" charset="0"/>
                <a:ea typeface="Tahoma" panose="020B0604030504040204" pitchFamily="34" charset="0"/>
                <a:cs typeface="Tahoma" panose="020B0604030504040204" pitchFamily="34" charset="0"/>
              </a:rPr>
              <a:t>أسبوع توجيهي</a:t>
            </a:r>
          </a:p>
          <a:p>
            <a:pPr algn="ctr" rtl="1"/>
            <a:r>
              <a:rPr lang="ar-SA" sz="28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ويتم رفع كل ما يخص الفصل الدراسي علي صفحة المودل.</a:t>
            </a:r>
          </a:p>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يرفع </a:t>
            </a:r>
            <a:r>
              <a:rPr lang="ar-SA" sz="2800" b="1" dirty="0" err="1">
                <a:solidFill>
                  <a:srgbClr val="F27A1C"/>
                </a:solidFill>
                <a:latin typeface="Tahoma" panose="020B0604030504040204" pitchFamily="34" charset="0"/>
                <a:ea typeface="Tahoma" panose="020B0604030504040204" pitchFamily="34" charset="0"/>
                <a:cs typeface="Tahoma" panose="020B0604030504040204" pitchFamily="34" charset="0"/>
              </a:rPr>
              <a:t>إختبار</a:t>
            </a:r>
            <a:r>
              <a:rPr lang="ar-SA" sz="2800" b="1" dirty="0">
                <a:solidFill>
                  <a:srgbClr val="F27A1C"/>
                </a:solidFill>
                <a:latin typeface="Tahoma" panose="020B0604030504040204" pitchFamily="34" charset="0"/>
                <a:ea typeface="Tahoma" panose="020B0604030504040204" pitchFamily="34" charset="0"/>
                <a:cs typeface="Tahoma" panose="020B0604030504040204" pitchFamily="34" charset="0"/>
              </a:rPr>
              <a:t> قصير به أسئلة عامة للطلاب من السهل حلها ويكون هذا الاختبار القصير بمثابة تدريب للطلاب علي التوقيت وعدد الأسئلة.</a:t>
            </a:r>
            <a: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t/>
            </a:r>
            <a:br>
              <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rPr>
            </a:br>
            <a:endParaRPr lang="ar-SA" sz="2000" b="1" dirty="0">
              <a:solidFill>
                <a:srgbClr val="F27A1C"/>
              </a:solidFill>
              <a:latin typeface="Tahoma" panose="020B0604030504040204" pitchFamily="34"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29956489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pic>
        <p:nvPicPr>
          <p:cNvPr id="4" name="Picture 3">
            <a:extLst>
              <a:ext uri="{FF2B5EF4-FFF2-40B4-BE49-F238E27FC236}">
                <a16:creationId xmlns:a16="http://schemas.microsoft.com/office/drawing/2014/main" xmlns="" id="{EDE348BC-2DB5-8346-8FB1-6536ADB6FC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50396" y="1421763"/>
            <a:ext cx="8718614" cy="4400337"/>
          </a:xfrm>
          <a:prstGeom prst="rect">
            <a:avLst/>
          </a:prstGeom>
        </p:spPr>
      </p:pic>
    </p:spTree>
    <p:extLst>
      <p:ext uri="{BB962C8B-B14F-4D97-AF65-F5344CB8AC3E}">
        <p14:creationId xmlns:p14="http://schemas.microsoft.com/office/powerpoint/2010/main" val="247259253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943682" y="578273"/>
            <a:ext cx="2392000" cy="646331"/>
          </a:xfrm>
          <a:prstGeom prst="rect">
            <a:avLst/>
          </a:prstGeom>
          <a:noFill/>
        </p:spPr>
        <p:txBody>
          <a:bodyPr wrap="none" rtlCol="0">
            <a:spAutoFit/>
          </a:bodyPr>
          <a:lstStyle/>
          <a:p>
            <a:pPr algn="r" rtl="1"/>
            <a:r>
              <a:rPr lang="en-US" sz="3600" dirty="0">
                <a:solidFill>
                  <a:srgbClr val="FF9518"/>
                </a:solidFill>
                <a:latin typeface="Bauhaus 93" pitchFamily="82" charset="77"/>
                <a:cs typeface="Tajawal Medium" panose="00000600000000000000" pitchFamily="2" charset="-78"/>
              </a:rPr>
              <a:t>Short Exam</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A22CBC8F-21E0-C146-AB1B-820B253B1C0B}"/>
              </a:ext>
            </a:extLst>
          </p:cNvPr>
          <p:cNvSpPr txBox="1">
            <a:spLocks/>
          </p:cNvSpPr>
          <p:nvPr/>
        </p:nvSpPr>
        <p:spPr>
          <a:xfrm>
            <a:off x="1235914" y="2204822"/>
            <a:ext cx="9790841" cy="2603425"/>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28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F27A1C"/>
                </a:solidFill>
                <a:latin typeface="Tahoma" panose="020B0604030504040204" pitchFamily="34" charset="0"/>
                <a:ea typeface="Tahoma" panose="020B0604030504040204" pitchFamily="34" charset="0"/>
                <a:cs typeface="Tahoma" panose="020B0604030504040204" pitchFamily="34" charset="0"/>
              </a:rPr>
              <a:t>يرفع</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الاختبار القصير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إسبوعياً</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في نفس موعد رفع المحاضرة يوم السبت من كل أسبوع في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تمام الساعة العاشرة </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مساءً و يترك لمدة أسبوع ، ثم يغلق في يوم </a:t>
            </a:r>
            <a:r>
              <a:rPr lang="ar-SA" sz="2400" b="1" dirty="0">
                <a:solidFill>
                  <a:srgbClr val="FF0000"/>
                </a:solidFill>
                <a:latin typeface="Tahoma" panose="020B0604030504040204" pitchFamily="34" charset="0"/>
                <a:ea typeface="Tahoma" panose="020B0604030504040204" pitchFamily="34" charset="0"/>
                <a:cs typeface="Tahoma" panose="020B0604030504040204" pitchFamily="34" charset="0"/>
              </a:rPr>
              <a:t>السبت الذي يليه تمام الساعة التاسعة مساءً.</a:t>
            </a:r>
            <a:r>
              <a:rPr lang="ar-SA" sz="2400" b="1" dirty="0">
                <a:latin typeface="Tahoma" panose="020B0604030504040204" pitchFamily="34" charset="0"/>
                <a:ea typeface="Tahoma" panose="020B0604030504040204" pitchFamily="34" charset="0"/>
                <a:cs typeface="Tahoma" panose="020B0604030504040204" pitchFamily="34" charset="0"/>
              </a:rPr>
              <a:t/>
            </a:r>
            <a:br>
              <a:rPr lang="ar-SA" sz="2400" b="1" dirty="0">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الاختبار القصير </a:t>
            </a:r>
            <a:r>
              <a:rPr lang="en-US"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 /Matching / true &amp; false</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p>
          <a:p>
            <a:pPr algn="ctr" rtl="1"/>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تعد الإجابة علي الاختبار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بمثابة الحضور للطالب</a:t>
            </a:r>
            <a: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a:t>
            </a:r>
            <a:br>
              <a:rPr lang="ar-SA" sz="24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من </a:t>
            </a:r>
            <a: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t>٨ درجة / ٨ اسئلة. (بمجموع ٨٠درجة)</a:t>
            </a:r>
            <a:br>
              <a:rPr lang="ar-SA" sz="2400" b="1" dirty="0">
                <a:solidFill>
                  <a:srgbClr val="FF9518"/>
                </a:solidFill>
                <a:latin typeface="Tahoma" panose="020B0604030504040204" pitchFamily="34" charset="0"/>
                <a:ea typeface="Tahoma" panose="020B0604030504040204" pitchFamily="34" charset="0"/>
                <a:cs typeface="Tahoma" panose="020B0604030504040204" pitchFamily="34" charset="0"/>
              </a:rPr>
            </a:b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فترة السماحية </a:t>
            </a:r>
            <a:r>
              <a:rPr lang="ar-SA" sz="24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القصير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٢٤ دقيقة.</a:t>
            </a:r>
          </a:p>
          <a:p>
            <a:pPr algn="ctr" rtl="1"/>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بنك الأسئلة </a:t>
            </a:r>
            <a:r>
              <a:rPr lang="ar-SA" sz="2400" b="1" dirty="0" err="1">
                <a:solidFill>
                  <a:srgbClr val="24A9E1"/>
                </a:solidFill>
                <a:latin typeface="Tahoma" panose="020B0604030504040204" pitchFamily="34" charset="0"/>
                <a:ea typeface="Tahoma" panose="020B0604030504040204" pitchFamily="34" charset="0"/>
                <a:cs typeface="Tahoma" panose="020B0604030504040204" pitchFamily="34" charset="0"/>
              </a:rPr>
              <a:t>للإختبار</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القصير  ٢٤ سؤال.</a:t>
            </a:r>
            <a:r>
              <a:rPr lang="en-US" sz="2400" b="1" dirty="0">
                <a:solidFill>
                  <a:srgbClr val="24A9E1"/>
                </a:solidFill>
                <a:latin typeface="Tahoma" panose="020B0604030504040204" pitchFamily="34" charset="0"/>
                <a:ea typeface="Tahoma" panose="020B0604030504040204" pitchFamily="34" charset="0"/>
                <a:cs typeface="Tahoma" panose="020B0604030504040204" pitchFamily="34" charset="0"/>
              </a:rPr>
              <a:t> </a:t>
            </a:r>
            <a:r>
              <a:rPr lang="ar-SA" sz="2400" b="1" dirty="0">
                <a:solidFill>
                  <a:srgbClr val="24A9E1"/>
                </a:solidFill>
                <a:latin typeface="Tahoma" panose="020B0604030504040204" pitchFamily="34" charset="0"/>
                <a:ea typeface="Tahoma" panose="020B0604030504040204" pitchFamily="34" charset="0"/>
                <a:cs typeface="Tahoma" panose="020B0604030504040204" pitchFamily="34" charset="0"/>
              </a:rPr>
              <a:t> عدد الأسئلة الصوتية في البنك حوالي  ٦أسئلة.</a:t>
            </a:r>
            <a:r>
              <a:rPr lang="ar-SA" sz="2000" dirty="0">
                <a:solidFill>
                  <a:schemeClr val="dk1"/>
                </a:solidFill>
              </a:rPr>
              <a:t/>
            </a:r>
            <a:br>
              <a:rPr lang="ar-SA" sz="2000" dirty="0">
                <a:solidFill>
                  <a:schemeClr val="dk1"/>
                </a:solidFill>
              </a:rPr>
            </a:br>
            <a:r>
              <a:rPr lang="en-US" sz="2000" dirty="0">
                <a:solidFill>
                  <a:schemeClr val="dk1"/>
                </a:solidFill>
              </a:rPr>
              <a:t/>
            </a:r>
            <a:br>
              <a:rPr lang="en-US" sz="2000" dirty="0">
                <a:solidFill>
                  <a:schemeClr val="dk1"/>
                </a:solidFill>
              </a:rPr>
            </a:br>
            <a:endParaRPr lang="en-US" sz="2000" dirty="0">
              <a:solidFill>
                <a:schemeClr val="dk1"/>
              </a:solidFill>
            </a:endParaRPr>
          </a:p>
        </p:txBody>
      </p:sp>
    </p:spTree>
    <p:extLst>
      <p:ext uri="{BB962C8B-B14F-4D97-AF65-F5344CB8AC3E}">
        <p14:creationId xmlns:p14="http://schemas.microsoft.com/office/powerpoint/2010/main" val="33753560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781531" cy="646331"/>
          </a:xfrm>
          <a:prstGeom prst="rect">
            <a:avLst/>
          </a:prstGeom>
          <a:noFill/>
        </p:spPr>
        <p:txBody>
          <a:bodyPr wrap="none" rtlCol="0">
            <a:spAutoFit/>
          </a:bodyPr>
          <a:lstStyle/>
          <a:p>
            <a:r>
              <a:rPr lang="en" sz="3600" dirty="0">
                <a:solidFill>
                  <a:srgbClr val="FF9518"/>
                </a:solidFill>
                <a:latin typeface="Bauhaus 93" pitchFamily="82" charset="77"/>
                <a:cs typeface="Tajawal Medium" panose="00000600000000000000" pitchFamily="2" charset="-78"/>
              </a:rPr>
              <a:t>FINAL EXAMS </a:t>
            </a:r>
            <a:endParaRPr lang="x-none"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570E8B7D-5255-BF45-ABE7-0D4EC459DFFE}"/>
              </a:ext>
            </a:extLst>
          </p:cNvPr>
          <p:cNvSpPr txBox="1">
            <a:spLocks/>
          </p:cNvSpPr>
          <p:nvPr/>
        </p:nvSpPr>
        <p:spPr>
          <a:xfrm>
            <a:off x="639951" y="1784259"/>
            <a:ext cx="10226523" cy="2979889"/>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سيكون من خلال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المودل</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أسئلة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/Matching / true &amp; false</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MCQ</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 أسئلة صوتية</a:t>
            </a:r>
            <a:endPar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endParaRPr>
          </a:p>
          <a:p>
            <a:pPr algn="ctr" rtl="1"/>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r>
            <a:b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br>
            <a:r>
              <a:rPr lang="en-US"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a:t>
            </a:r>
            <a:r>
              <a:rPr lang="ar-SA" sz="3200" b="1" dirty="0" err="1">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الإختبار</a:t>
            </a:r>
            <a:r>
              <a:rPr lang="ar-SA" sz="32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النهائي من </a:t>
            </a:r>
            <a:r>
              <a:rPr lang="ar-SA" sz="3200" b="1" dirty="0">
                <a:solidFill>
                  <a:srgbClr val="F27A1C"/>
                </a:solidFill>
                <a:latin typeface="Tahoma" panose="020B0604030504040204" pitchFamily="34" charset="0"/>
                <a:ea typeface="Tahoma" panose="020B0604030504040204" pitchFamily="34" charset="0"/>
                <a:cs typeface="Tahoma" panose="020B0604030504040204" pitchFamily="34" charset="0"/>
              </a:rPr>
              <a:t>٢٠ درجة.</a:t>
            </a:r>
          </a:p>
        </p:txBody>
      </p:sp>
    </p:spTree>
    <p:extLst>
      <p:ext uri="{BB962C8B-B14F-4D97-AF65-F5344CB8AC3E}">
        <p14:creationId xmlns:p14="http://schemas.microsoft.com/office/powerpoint/2010/main" val="29091210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2699" y="1514901"/>
            <a:ext cx="7601802" cy="4722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036336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pic>
        <p:nvPicPr>
          <p:cNvPr id="4" name="Picture 3">
            <a:extLst>
              <a:ext uri="{FF2B5EF4-FFF2-40B4-BE49-F238E27FC236}">
                <a16:creationId xmlns:a16="http://schemas.microsoft.com/office/drawing/2014/main" xmlns="" id="{6E82D1A2-8AAE-6948-A224-9D9CE266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2742" y="1507348"/>
            <a:ext cx="9883720" cy="4168880"/>
          </a:xfrm>
          <a:prstGeom prst="rect">
            <a:avLst/>
          </a:prstGeom>
        </p:spPr>
      </p:pic>
    </p:spTree>
    <p:extLst>
      <p:ext uri="{BB962C8B-B14F-4D97-AF65-F5344CB8AC3E}">
        <p14:creationId xmlns:p14="http://schemas.microsoft.com/office/powerpoint/2010/main" val="410534527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2542684" cy="646331"/>
          </a:xfrm>
          <a:prstGeom prst="rect">
            <a:avLst/>
          </a:prstGeom>
          <a:noFill/>
        </p:spPr>
        <p:txBody>
          <a:bodyPr wrap="none" rtlCol="0">
            <a:spAutoFit/>
          </a:bodyPr>
          <a:lstStyle/>
          <a:p>
            <a:r>
              <a:rPr lang="en-US" sz="3600" dirty="0" smtClean="0">
                <a:solidFill>
                  <a:srgbClr val="FF9518"/>
                </a:solidFill>
                <a:latin typeface="Bauhaus 93" pitchFamily="82" charset="77"/>
                <a:cs typeface="Tajawal Medium" panose="00000600000000000000" pitchFamily="2" charset="-78"/>
              </a:rPr>
              <a:t>Orientation</a:t>
            </a:r>
            <a:endParaRPr lang="en-US" sz="3600" dirty="0">
              <a:solidFill>
                <a:srgbClr val="FF9518"/>
              </a:solidFill>
              <a:latin typeface="Bauhaus 93" pitchFamily="82" charset="77"/>
              <a:cs typeface="Tajawal Medium" panose="00000600000000000000" pitchFamily="2" charset="-78"/>
            </a:endParaRPr>
          </a:p>
        </p:txBody>
      </p:sp>
      <p:sp>
        <p:nvSpPr>
          <p:cNvPr id="4" name="Google Shape;1103;p33">
            <a:extLst>
              <a:ext uri="{FF2B5EF4-FFF2-40B4-BE49-F238E27FC236}">
                <a16:creationId xmlns:a16="http://schemas.microsoft.com/office/drawing/2014/main" xmlns="" id="{A8AFFF94-2549-554A-A261-8AC7C77F1D82}"/>
              </a:ext>
            </a:extLst>
          </p:cNvPr>
          <p:cNvSpPr txBox="1">
            <a:spLocks/>
          </p:cNvSpPr>
          <p:nvPr/>
        </p:nvSpPr>
        <p:spPr>
          <a:xfrm>
            <a:off x="1448145" y="1848785"/>
            <a:ext cx="9014983" cy="2542884"/>
          </a:xfrm>
          <a:prstGeom prst="rect">
            <a:avLst/>
          </a:prstGeom>
        </p:spPr>
        <p:txBody>
          <a:bodyPr spcFirstLastPara="1" wrap="square" lIns="91425" tIns="91425" rIns="91425" bIns="91425"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اللغة الأساسية في المحاضرات هي</a:t>
            </a:r>
            <a:r>
              <a:rPr lang="ar-SA" sz="3600" b="1" dirty="0">
                <a:latin typeface="Tahoma" panose="020B0604030504040204" pitchFamily="34" charset="0"/>
                <a:ea typeface="Tahoma" panose="020B0604030504040204" pitchFamily="34" charset="0"/>
                <a:cs typeface="Tahoma" panose="020B0604030504040204" pitchFamily="34" charset="0"/>
              </a:rPr>
              <a:t> </a:t>
            </a:r>
            <a:r>
              <a:rPr lang="ar-SA" sz="3600" b="1" dirty="0">
                <a:solidFill>
                  <a:srgbClr val="24A9E1"/>
                </a:solidFill>
                <a:latin typeface="Tahoma" panose="020B0604030504040204" pitchFamily="34" charset="0"/>
                <a:ea typeface="Tahoma" panose="020B0604030504040204" pitchFamily="34" charset="0"/>
                <a:cs typeface="Tahoma" panose="020B0604030504040204" pitchFamily="34" charset="0"/>
              </a:rPr>
              <a:t>اللغة الإنجليزية </a:t>
            </a:r>
            <a: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t/>
            </a:r>
            <a:br>
              <a:rPr lang="ar-SA" sz="3600" b="1" dirty="0">
                <a:solidFill>
                  <a:schemeClr val="tx1">
                    <a:lumMod val="60000"/>
                    <a:lumOff val="40000"/>
                  </a:schemeClr>
                </a:solidFill>
                <a:latin typeface="Tahoma" panose="020B0604030504040204" pitchFamily="34" charset="0"/>
                <a:ea typeface="Tahoma" panose="020B0604030504040204" pitchFamily="34" charset="0"/>
                <a:cs typeface="Tahoma" panose="020B0604030504040204" pitchFamily="34" charset="0"/>
              </a:rPr>
            </a:br>
            <a:r>
              <a:rPr lang="ar-SA" sz="3600" b="1" dirty="0">
                <a:solidFill>
                  <a:schemeClr val="bg1">
                    <a:lumMod val="50000"/>
                  </a:schemeClr>
                </a:solidFill>
                <a:latin typeface="Tahoma" panose="020B0604030504040204" pitchFamily="34" charset="0"/>
                <a:ea typeface="Tahoma" panose="020B0604030504040204" pitchFamily="34" charset="0"/>
                <a:cs typeface="Tahoma" panose="020B0604030504040204" pitchFamily="34" charset="0"/>
              </a:rPr>
              <a:t>-- الاختبارات باللغة الإنجليزية مع وجود </a:t>
            </a:r>
            <a:r>
              <a:rPr lang="ar-SA" sz="3600" b="1" dirty="0">
                <a:solidFill>
                  <a:schemeClr val="accent2"/>
                </a:solidFill>
                <a:latin typeface="Tahoma" panose="020B0604030504040204" pitchFamily="34" charset="0"/>
                <a:ea typeface="Tahoma" panose="020B0604030504040204" pitchFamily="34" charset="0"/>
                <a:cs typeface="Tahoma" panose="020B0604030504040204" pitchFamily="34" charset="0"/>
              </a:rPr>
              <a:t>ترجمة للسؤال.</a:t>
            </a:r>
          </a:p>
        </p:txBody>
      </p:sp>
    </p:spTree>
    <p:extLst>
      <p:ext uri="{BB962C8B-B14F-4D97-AF65-F5344CB8AC3E}">
        <p14:creationId xmlns:p14="http://schemas.microsoft.com/office/powerpoint/2010/main" val="334167949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 xmlns:a16="http://schemas.microsoft.com/office/drawing/2014/main" id="{FCEF8B57-3008-D94A-92D2-AC32224C12E8}"/>
              </a:ext>
            </a:extLst>
          </p:cNvPr>
          <p:cNvSpPr txBox="1"/>
          <p:nvPr/>
        </p:nvSpPr>
        <p:spPr>
          <a:xfrm>
            <a:off x="1353841" y="586944"/>
            <a:ext cx="3514104" cy="646331"/>
          </a:xfrm>
          <a:prstGeom prst="rect">
            <a:avLst/>
          </a:prstGeom>
          <a:noFill/>
        </p:spPr>
        <p:txBody>
          <a:bodyPr wrap="none" rtlCol="0">
            <a:spAutoFit/>
          </a:bodyPr>
          <a:lstStyle/>
          <a:p>
            <a:r>
              <a:rPr lang="en-US" sz="3600" dirty="0">
                <a:solidFill>
                  <a:srgbClr val="FF9518"/>
                </a:solidFill>
                <a:latin typeface="Bauhaus 93" pitchFamily="82" charset="77"/>
                <a:cs typeface="Tajawal Medium" panose="00000600000000000000" pitchFamily="2" charset="-78"/>
              </a:rPr>
              <a:t>Orientation Day</a:t>
            </a:r>
          </a:p>
        </p:txBody>
      </p:sp>
      <p:grpSp>
        <p:nvGrpSpPr>
          <p:cNvPr id="4" name="Google Shape;1410;p45"/>
          <p:cNvGrpSpPr/>
          <p:nvPr/>
        </p:nvGrpSpPr>
        <p:grpSpPr>
          <a:xfrm>
            <a:off x="972933" y="1379425"/>
            <a:ext cx="4454763" cy="4657744"/>
            <a:chOff x="729700" y="1034569"/>
            <a:chExt cx="3341072" cy="3493308"/>
          </a:xfrm>
        </p:grpSpPr>
        <p:sp>
          <p:nvSpPr>
            <p:cNvPr id="5" name="Google Shape;1411;p45"/>
            <p:cNvSpPr/>
            <p:nvPr/>
          </p:nvSpPr>
          <p:spPr>
            <a:xfrm>
              <a:off x="729700" y="2722794"/>
              <a:ext cx="1692034" cy="1688745"/>
            </a:xfrm>
            <a:custGeom>
              <a:avLst/>
              <a:gdLst/>
              <a:ahLst/>
              <a:cxnLst/>
              <a:rect l="l" t="t" r="r" b="b"/>
              <a:pathLst>
                <a:path w="25242" h="25063" extrusionOk="0">
                  <a:moveTo>
                    <a:pt x="3741" y="0"/>
                  </a:moveTo>
                  <a:lnTo>
                    <a:pt x="2782" y="49"/>
                  </a:lnTo>
                  <a:lnTo>
                    <a:pt x="2131" y="244"/>
                  </a:lnTo>
                  <a:lnTo>
                    <a:pt x="1725" y="472"/>
                  </a:lnTo>
                  <a:lnTo>
                    <a:pt x="1367" y="765"/>
                  </a:lnTo>
                  <a:lnTo>
                    <a:pt x="1025" y="1139"/>
                  </a:lnTo>
                  <a:lnTo>
                    <a:pt x="602" y="1838"/>
                  </a:lnTo>
                  <a:lnTo>
                    <a:pt x="196" y="3090"/>
                  </a:lnTo>
                  <a:lnTo>
                    <a:pt x="82" y="3871"/>
                  </a:lnTo>
                  <a:lnTo>
                    <a:pt x="1" y="4668"/>
                  </a:lnTo>
                  <a:lnTo>
                    <a:pt x="49" y="6132"/>
                  </a:lnTo>
                  <a:lnTo>
                    <a:pt x="310" y="7465"/>
                  </a:lnTo>
                  <a:lnTo>
                    <a:pt x="749" y="8669"/>
                  </a:lnTo>
                  <a:lnTo>
                    <a:pt x="1367" y="9742"/>
                  </a:lnTo>
                  <a:lnTo>
                    <a:pt x="2082" y="10734"/>
                  </a:lnTo>
                  <a:lnTo>
                    <a:pt x="2912" y="11629"/>
                  </a:lnTo>
                  <a:lnTo>
                    <a:pt x="3790" y="12442"/>
                  </a:lnTo>
                  <a:lnTo>
                    <a:pt x="5156" y="13580"/>
                  </a:lnTo>
                  <a:lnTo>
                    <a:pt x="6880" y="14914"/>
                  </a:lnTo>
                  <a:lnTo>
                    <a:pt x="7954" y="15873"/>
                  </a:lnTo>
                  <a:lnTo>
                    <a:pt x="8523" y="16508"/>
                  </a:lnTo>
                  <a:lnTo>
                    <a:pt x="8929" y="17174"/>
                  </a:lnTo>
                  <a:lnTo>
                    <a:pt x="9141" y="17857"/>
                  </a:lnTo>
                  <a:lnTo>
                    <a:pt x="9157" y="18215"/>
                  </a:lnTo>
                  <a:lnTo>
                    <a:pt x="9108" y="18882"/>
                  </a:lnTo>
                  <a:lnTo>
                    <a:pt x="8864" y="19825"/>
                  </a:lnTo>
                  <a:lnTo>
                    <a:pt x="8474" y="20427"/>
                  </a:lnTo>
                  <a:lnTo>
                    <a:pt x="7986" y="20834"/>
                  </a:lnTo>
                  <a:lnTo>
                    <a:pt x="7498" y="21257"/>
                  </a:lnTo>
                  <a:lnTo>
                    <a:pt x="7027" y="21826"/>
                  </a:lnTo>
                  <a:lnTo>
                    <a:pt x="6669" y="22720"/>
                  </a:lnTo>
                  <a:lnTo>
                    <a:pt x="6457" y="24103"/>
                  </a:lnTo>
                  <a:lnTo>
                    <a:pt x="6457" y="25062"/>
                  </a:lnTo>
                  <a:lnTo>
                    <a:pt x="25095" y="25062"/>
                  </a:lnTo>
                  <a:lnTo>
                    <a:pt x="25144" y="24818"/>
                  </a:lnTo>
                  <a:lnTo>
                    <a:pt x="25242" y="23273"/>
                  </a:lnTo>
                  <a:lnTo>
                    <a:pt x="25209" y="21842"/>
                  </a:lnTo>
                  <a:lnTo>
                    <a:pt x="24949" y="20248"/>
                  </a:lnTo>
                  <a:lnTo>
                    <a:pt x="24575" y="19012"/>
                  </a:lnTo>
                  <a:lnTo>
                    <a:pt x="24217" y="18215"/>
                  </a:lnTo>
                  <a:lnTo>
                    <a:pt x="23745" y="17467"/>
                  </a:lnTo>
                  <a:lnTo>
                    <a:pt x="23160" y="16768"/>
                  </a:lnTo>
                  <a:lnTo>
                    <a:pt x="22461" y="16150"/>
                  </a:lnTo>
                  <a:lnTo>
                    <a:pt x="21615" y="15629"/>
                  </a:lnTo>
                  <a:lnTo>
                    <a:pt x="21143" y="15402"/>
                  </a:lnTo>
                  <a:lnTo>
                    <a:pt x="19354" y="14670"/>
                  </a:lnTo>
                  <a:lnTo>
                    <a:pt x="17728" y="13873"/>
                  </a:lnTo>
                  <a:lnTo>
                    <a:pt x="16996" y="13336"/>
                  </a:lnTo>
                  <a:lnTo>
                    <a:pt x="16427" y="12718"/>
                  </a:lnTo>
                  <a:lnTo>
                    <a:pt x="15939" y="11889"/>
                  </a:lnTo>
                  <a:lnTo>
                    <a:pt x="15044" y="10149"/>
                  </a:lnTo>
                  <a:lnTo>
                    <a:pt x="14101" y="8343"/>
                  </a:lnTo>
                  <a:lnTo>
                    <a:pt x="13825" y="7839"/>
                  </a:lnTo>
                  <a:lnTo>
                    <a:pt x="13142" y="6798"/>
                  </a:lnTo>
                  <a:lnTo>
                    <a:pt x="12312" y="5741"/>
                  </a:lnTo>
                  <a:lnTo>
                    <a:pt x="11385" y="4700"/>
                  </a:lnTo>
                  <a:lnTo>
                    <a:pt x="10361" y="3692"/>
                  </a:lnTo>
                  <a:lnTo>
                    <a:pt x="9271" y="2749"/>
                  </a:lnTo>
                  <a:lnTo>
                    <a:pt x="8149" y="1903"/>
                  </a:lnTo>
                  <a:lnTo>
                    <a:pt x="7010" y="1171"/>
                  </a:lnTo>
                  <a:lnTo>
                    <a:pt x="5888" y="602"/>
                  </a:lnTo>
                  <a:lnTo>
                    <a:pt x="4782" y="195"/>
                  </a:lnTo>
                  <a:lnTo>
                    <a:pt x="3741"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6" name="Google Shape;1412;p45"/>
            <p:cNvSpPr/>
            <p:nvPr/>
          </p:nvSpPr>
          <p:spPr>
            <a:xfrm>
              <a:off x="733267" y="4366188"/>
              <a:ext cx="3337505" cy="161688"/>
            </a:xfrm>
            <a:custGeom>
              <a:avLst/>
              <a:gdLst/>
              <a:ahLst/>
              <a:cxnLst/>
              <a:rect l="l" t="t" r="r" b="b"/>
              <a:pathLst>
                <a:path w="65835" h="3173" extrusionOk="0">
                  <a:moveTo>
                    <a:pt x="32918" y="1"/>
                  </a:moveTo>
                  <a:lnTo>
                    <a:pt x="26201" y="33"/>
                  </a:lnTo>
                  <a:lnTo>
                    <a:pt x="14393" y="261"/>
                  </a:lnTo>
                  <a:lnTo>
                    <a:pt x="7481" y="586"/>
                  </a:lnTo>
                  <a:lnTo>
                    <a:pt x="3936" y="830"/>
                  </a:lnTo>
                  <a:lnTo>
                    <a:pt x="1431" y="1123"/>
                  </a:lnTo>
                  <a:lnTo>
                    <a:pt x="358" y="1351"/>
                  </a:lnTo>
                  <a:lnTo>
                    <a:pt x="33" y="1497"/>
                  </a:lnTo>
                  <a:lnTo>
                    <a:pt x="0" y="1578"/>
                  </a:lnTo>
                  <a:lnTo>
                    <a:pt x="33" y="1676"/>
                  </a:lnTo>
                  <a:lnTo>
                    <a:pt x="358" y="1822"/>
                  </a:lnTo>
                  <a:lnTo>
                    <a:pt x="1431" y="2050"/>
                  </a:lnTo>
                  <a:lnTo>
                    <a:pt x="3936" y="2343"/>
                  </a:lnTo>
                  <a:lnTo>
                    <a:pt x="7481" y="2587"/>
                  </a:lnTo>
                  <a:lnTo>
                    <a:pt x="14393" y="2912"/>
                  </a:lnTo>
                  <a:lnTo>
                    <a:pt x="26201" y="3140"/>
                  </a:lnTo>
                  <a:lnTo>
                    <a:pt x="32918" y="3172"/>
                  </a:lnTo>
                  <a:lnTo>
                    <a:pt x="39634" y="3140"/>
                  </a:lnTo>
                  <a:lnTo>
                    <a:pt x="51442" y="2912"/>
                  </a:lnTo>
                  <a:lnTo>
                    <a:pt x="58354" y="2587"/>
                  </a:lnTo>
                  <a:lnTo>
                    <a:pt x="61899" y="2343"/>
                  </a:lnTo>
                  <a:lnTo>
                    <a:pt x="64404" y="2050"/>
                  </a:lnTo>
                  <a:lnTo>
                    <a:pt x="65477" y="1822"/>
                  </a:lnTo>
                  <a:lnTo>
                    <a:pt x="65802" y="1676"/>
                  </a:lnTo>
                  <a:lnTo>
                    <a:pt x="65835" y="1578"/>
                  </a:lnTo>
                  <a:lnTo>
                    <a:pt x="65802" y="1497"/>
                  </a:lnTo>
                  <a:lnTo>
                    <a:pt x="65477" y="1351"/>
                  </a:lnTo>
                  <a:lnTo>
                    <a:pt x="64404" y="1123"/>
                  </a:lnTo>
                  <a:lnTo>
                    <a:pt x="61899" y="830"/>
                  </a:lnTo>
                  <a:lnTo>
                    <a:pt x="58354" y="586"/>
                  </a:lnTo>
                  <a:lnTo>
                    <a:pt x="51442" y="261"/>
                  </a:lnTo>
                  <a:lnTo>
                    <a:pt x="39634" y="33"/>
                  </a:lnTo>
                  <a:lnTo>
                    <a:pt x="32918"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7" name="Google Shape;1413;p45"/>
            <p:cNvSpPr/>
            <p:nvPr/>
          </p:nvSpPr>
          <p:spPr>
            <a:xfrm>
              <a:off x="1960879" y="2651575"/>
              <a:ext cx="1623457" cy="1772760"/>
            </a:xfrm>
            <a:custGeom>
              <a:avLst/>
              <a:gdLst/>
              <a:ahLst/>
              <a:cxnLst/>
              <a:rect l="l" t="t" r="r" b="b"/>
              <a:pathLst>
                <a:path w="32024" h="34789" extrusionOk="0">
                  <a:moveTo>
                    <a:pt x="23973" y="1"/>
                  </a:moveTo>
                  <a:lnTo>
                    <a:pt x="23079" y="66"/>
                  </a:lnTo>
                  <a:lnTo>
                    <a:pt x="22184" y="212"/>
                  </a:lnTo>
                  <a:lnTo>
                    <a:pt x="21257" y="440"/>
                  </a:lnTo>
                  <a:lnTo>
                    <a:pt x="20314" y="765"/>
                  </a:lnTo>
                  <a:lnTo>
                    <a:pt x="18866" y="1399"/>
                  </a:lnTo>
                  <a:lnTo>
                    <a:pt x="16866" y="2586"/>
                  </a:lnTo>
                  <a:lnTo>
                    <a:pt x="14768" y="4180"/>
                  </a:lnTo>
                  <a:lnTo>
                    <a:pt x="13695" y="5140"/>
                  </a:lnTo>
                  <a:lnTo>
                    <a:pt x="13158" y="5660"/>
                  </a:lnTo>
                  <a:lnTo>
                    <a:pt x="12247" y="6782"/>
                  </a:lnTo>
                  <a:lnTo>
                    <a:pt x="11499" y="8019"/>
                  </a:lnTo>
                  <a:lnTo>
                    <a:pt x="10897" y="9320"/>
                  </a:lnTo>
                  <a:lnTo>
                    <a:pt x="10409" y="10702"/>
                  </a:lnTo>
                  <a:lnTo>
                    <a:pt x="10019" y="12101"/>
                  </a:lnTo>
                  <a:lnTo>
                    <a:pt x="9547" y="14231"/>
                  </a:lnTo>
                  <a:lnTo>
                    <a:pt x="9059" y="16996"/>
                  </a:lnTo>
                  <a:lnTo>
                    <a:pt x="8555" y="19517"/>
                  </a:lnTo>
                  <a:lnTo>
                    <a:pt x="8067" y="21094"/>
                  </a:lnTo>
                  <a:lnTo>
                    <a:pt x="7628" y="21989"/>
                  </a:lnTo>
                  <a:lnTo>
                    <a:pt x="7108" y="22721"/>
                  </a:lnTo>
                  <a:lnTo>
                    <a:pt x="6457" y="23257"/>
                  </a:lnTo>
                  <a:lnTo>
                    <a:pt x="6067" y="23436"/>
                  </a:lnTo>
                  <a:lnTo>
                    <a:pt x="5237" y="23794"/>
                  </a:lnTo>
                  <a:lnTo>
                    <a:pt x="3839" y="24591"/>
                  </a:lnTo>
                  <a:lnTo>
                    <a:pt x="2684" y="25437"/>
                  </a:lnTo>
                  <a:lnTo>
                    <a:pt x="1790" y="26331"/>
                  </a:lnTo>
                  <a:lnTo>
                    <a:pt x="1090" y="27258"/>
                  </a:lnTo>
                  <a:lnTo>
                    <a:pt x="602" y="28201"/>
                  </a:lnTo>
                  <a:lnTo>
                    <a:pt x="261" y="29145"/>
                  </a:lnTo>
                  <a:lnTo>
                    <a:pt x="82" y="30072"/>
                  </a:lnTo>
                  <a:lnTo>
                    <a:pt x="1" y="30966"/>
                  </a:lnTo>
                  <a:lnTo>
                    <a:pt x="33" y="31796"/>
                  </a:lnTo>
                  <a:lnTo>
                    <a:pt x="180" y="32918"/>
                  </a:lnTo>
                  <a:lnTo>
                    <a:pt x="667" y="34544"/>
                  </a:lnTo>
                  <a:lnTo>
                    <a:pt x="781" y="34788"/>
                  </a:lnTo>
                  <a:lnTo>
                    <a:pt x="23062" y="34788"/>
                  </a:lnTo>
                  <a:lnTo>
                    <a:pt x="23144" y="34593"/>
                  </a:lnTo>
                  <a:lnTo>
                    <a:pt x="23257" y="34121"/>
                  </a:lnTo>
                  <a:lnTo>
                    <a:pt x="23339" y="33292"/>
                  </a:lnTo>
                  <a:lnTo>
                    <a:pt x="23257" y="31975"/>
                  </a:lnTo>
                  <a:lnTo>
                    <a:pt x="23030" y="30511"/>
                  </a:lnTo>
                  <a:lnTo>
                    <a:pt x="22688" y="29015"/>
                  </a:lnTo>
                  <a:lnTo>
                    <a:pt x="22282" y="27551"/>
                  </a:lnTo>
                  <a:lnTo>
                    <a:pt x="21826" y="26234"/>
                  </a:lnTo>
                  <a:lnTo>
                    <a:pt x="21387" y="25176"/>
                  </a:lnTo>
                  <a:lnTo>
                    <a:pt x="21176" y="24770"/>
                  </a:lnTo>
                  <a:lnTo>
                    <a:pt x="20981" y="24396"/>
                  </a:lnTo>
                  <a:lnTo>
                    <a:pt x="20720" y="23583"/>
                  </a:lnTo>
                  <a:lnTo>
                    <a:pt x="20672" y="22672"/>
                  </a:lnTo>
                  <a:lnTo>
                    <a:pt x="20916" y="21680"/>
                  </a:lnTo>
                  <a:lnTo>
                    <a:pt x="21501" y="20606"/>
                  </a:lnTo>
                  <a:lnTo>
                    <a:pt x="22493" y="19435"/>
                  </a:lnTo>
                  <a:lnTo>
                    <a:pt x="23989" y="18199"/>
                  </a:lnTo>
                  <a:lnTo>
                    <a:pt x="26039" y="16866"/>
                  </a:lnTo>
                  <a:lnTo>
                    <a:pt x="27323" y="16167"/>
                  </a:lnTo>
                  <a:lnTo>
                    <a:pt x="27974" y="15809"/>
                  </a:lnTo>
                  <a:lnTo>
                    <a:pt x="29112" y="14979"/>
                  </a:lnTo>
                  <a:lnTo>
                    <a:pt x="30039" y="14036"/>
                  </a:lnTo>
                  <a:lnTo>
                    <a:pt x="30771" y="13028"/>
                  </a:lnTo>
                  <a:lnTo>
                    <a:pt x="31324" y="11938"/>
                  </a:lnTo>
                  <a:lnTo>
                    <a:pt x="31714" y="10800"/>
                  </a:lnTo>
                  <a:lnTo>
                    <a:pt x="31942" y="9645"/>
                  </a:lnTo>
                  <a:lnTo>
                    <a:pt x="32023" y="8490"/>
                  </a:lnTo>
                  <a:lnTo>
                    <a:pt x="31975" y="7335"/>
                  </a:lnTo>
                  <a:lnTo>
                    <a:pt x="31812" y="6213"/>
                  </a:lnTo>
                  <a:lnTo>
                    <a:pt x="31519" y="5140"/>
                  </a:lnTo>
                  <a:lnTo>
                    <a:pt x="31145" y="4148"/>
                  </a:lnTo>
                  <a:lnTo>
                    <a:pt x="30674" y="3237"/>
                  </a:lnTo>
                  <a:lnTo>
                    <a:pt x="30137" y="2440"/>
                  </a:lnTo>
                  <a:lnTo>
                    <a:pt x="29535" y="1773"/>
                  </a:lnTo>
                  <a:lnTo>
                    <a:pt x="28885" y="1253"/>
                  </a:lnTo>
                  <a:lnTo>
                    <a:pt x="28527" y="1074"/>
                  </a:lnTo>
                  <a:lnTo>
                    <a:pt x="27746" y="700"/>
                  </a:lnTo>
                  <a:lnTo>
                    <a:pt x="26526" y="293"/>
                  </a:lnTo>
                  <a:lnTo>
                    <a:pt x="25681" y="131"/>
                  </a:lnTo>
                  <a:lnTo>
                    <a:pt x="24835" y="17"/>
                  </a:lnTo>
                  <a:lnTo>
                    <a:pt x="23973" y="1"/>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8" name="Google Shape;1414;p45"/>
            <p:cNvSpPr/>
            <p:nvPr/>
          </p:nvSpPr>
          <p:spPr>
            <a:xfrm>
              <a:off x="2773020" y="3440516"/>
              <a:ext cx="1297657" cy="983785"/>
            </a:xfrm>
            <a:custGeom>
              <a:avLst/>
              <a:gdLst/>
              <a:ahLst/>
              <a:cxnLst/>
              <a:rect l="l" t="t" r="r" b="b"/>
              <a:pathLst>
                <a:path w="22737" h="19306" extrusionOk="0">
                  <a:moveTo>
                    <a:pt x="21257" y="0"/>
                  </a:moveTo>
                  <a:lnTo>
                    <a:pt x="20671" y="17"/>
                  </a:lnTo>
                  <a:lnTo>
                    <a:pt x="20004" y="163"/>
                  </a:lnTo>
                  <a:lnTo>
                    <a:pt x="19240" y="440"/>
                  </a:lnTo>
                  <a:lnTo>
                    <a:pt x="18410" y="846"/>
                  </a:lnTo>
                  <a:lnTo>
                    <a:pt x="17955" y="1123"/>
                  </a:lnTo>
                  <a:lnTo>
                    <a:pt x="17500" y="1399"/>
                  </a:lnTo>
                  <a:lnTo>
                    <a:pt x="16687" y="2033"/>
                  </a:lnTo>
                  <a:lnTo>
                    <a:pt x="15613" y="3058"/>
                  </a:lnTo>
                  <a:lnTo>
                    <a:pt x="14410" y="4587"/>
                  </a:lnTo>
                  <a:lnTo>
                    <a:pt x="13385" y="6148"/>
                  </a:lnTo>
                  <a:lnTo>
                    <a:pt x="12442" y="7644"/>
                  </a:lnTo>
                  <a:lnTo>
                    <a:pt x="11466" y="9010"/>
                  </a:lnTo>
                  <a:lnTo>
                    <a:pt x="10669" y="9840"/>
                  </a:lnTo>
                  <a:lnTo>
                    <a:pt x="10067" y="10295"/>
                  </a:lnTo>
                  <a:lnTo>
                    <a:pt x="9417" y="10669"/>
                  </a:lnTo>
                  <a:lnTo>
                    <a:pt x="8701" y="10930"/>
                  </a:lnTo>
                  <a:lnTo>
                    <a:pt x="8311" y="11011"/>
                  </a:lnTo>
                  <a:lnTo>
                    <a:pt x="7904" y="11076"/>
                  </a:lnTo>
                  <a:lnTo>
                    <a:pt x="7107" y="11369"/>
                  </a:lnTo>
                  <a:lnTo>
                    <a:pt x="6327" y="11775"/>
                  </a:lnTo>
                  <a:lnTo>
                    <a:pt x="5579" y="12296"/>
                  </a:lnTo>
                  <a:lnTo>
                    <a:pt x="4473" y="13239"/>
                  </a:lnTo>
                  <a:lnTo>
                    <a:pt x="3139" y="14670"/>
                  </a:lnTo>
                  <a:lnTo>
                    <a:pt x="1984" y="16166"/>
                  </a:lnTo>
                  <a:lnTo>
                    <a:pt x="1057" y="17532"/>
                  </a:lnTo>
                  <a:lnTo>
                    <a:pt x="130" y="19061"/>
                  </a:lnTo>
                  <a:lnTo>
                    <a:pt x="0" y="19305"/>
                  </a:lnTo>
                  <a:lnTo>
                    <a:pt x="12718" y="19305"/>
                  </a:lnTo>
                  <a:lnTo>
                    <a:pt x="12718" y="19208"/>
                  </a:lnTo>
                  <a:lnTo>
                    <a:pt x="12816" y="18248"/>
                  </a:lnTo>
                  <a:lnTo>
                    <a:pt x="13125" y="17061"/>
                  </a:lnTo>
                  <a:lnTo>
                    <a:pt x="13515" y="16118"/>
                  </a:lnTo>
                  <a:lnTo>
                    <a:pt x="14068" y="15109"/>
                  </a:lnTo>
                  <a:lnTo>
                    <a:pt x="14849" y="14036"/>
                  </a:lnTo>
                  <a:lnTo>
                    <a:pt x="15337" y="13499"/>
                  </a:lnTo>
                  <a:lnTo>
                    <a:pt x="15808" y="12979"/>
                  </a:lnTo>
                  <a:lnTo>
                    <a:pt x="16491" y="12084"/>
                  </a:lnTo>
                  <a:lnTo>
                    <a:pt x="17109" y="10897"/>
                  </a:lnTo>
                  <a:lnTo>
                    <a:pt x="17565" y="9726"/>
                  </a:lnTo>
                  <a:lnTo>
                    <a:pt x="18020" y="8832"/>
                  </a:lnTo>
                  <a:lnTo>
                    <a:pt x="18703" y="7791"/>
                  </a:lnTo>
                  <a:lnTo>
                    <a:pt x="19744" y="6522"/>
                  </a:lnTo>
                  <a:lnTo>
                    <a:pt x="20460" y="5758"/>
                  </a:lnTo>
                  <a:lnTo>
                    <a:pt x="20834" y="5367"/>
                  </a:lnTo>
                  <a:lnTo>
                    <a:pt x="21452" y="4619"/>
                  </a:lnTo>
                  <a:lnTo>
                    <a:pt x="21956" y="3887"/>
                  </a:lnTo>
                  <a:lnTo>
                    <a:pt x="22330" y="3188"/>
                  </a:lnTo>
                  <a:lnTo>
                    <a:pt x="22574" y="2538"/>
                  </a:lnTo>
                  <a:lnTo>
                    <a:pt x="22720" y="1952"/>
                  </a:lnTo>
                  <a:lnTo>
                    <a:pt x="22737" y="1415"/>
                  </a:lnTo>
                  <a:lnTo>
                    <a:pt x="22639" y="960"/>
                  </a:lnTo>
                  <a:lnTo>
                    <a:pt x="22444" y="586"/>
                  </a:lnTo>
                  <a:lnTo>
                    <a:pt x="22151" y="293"/>
                  </a:lnTo>
                  <a:lnTo>
                    <a:pt x="21761" y="98"/>
                  </a:lnTo>
                  <a:lnTo>
                    <a:pt x="21257"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9" name="Google Shape;1415;p45"/>
            <p:cNvSpPr/>
            <p:nvPr/>
          </p:nvSpPr>
          <p:spPr>
            <a:xfrm>
              <a:off x="2434110" y="3949369"/>
              <a:ext cx="653053" cy="474924"/>
            </a:xfrm>
            <a:custGeom>
              <a:avLst/>
              <a:gdLst/>
              <a:ahLst/>
              <a:cxnLst/>
              <a:rect l="l" t="t" r="r" b="b"/>
              <a:pathLst>
                <a:path w="12882" h="9320" extrusionOk="0">
                  <a:moveTo>
                    <a:pt x="12101" y="0"/>
                  </a:moveTo>
                  <a:lnTo>
                    <a:pt x="11190" y="98"/>
                  </a:lnTo>
                  <a:lnTo>
                    <a:pt x="10166" y="407"/>
                  </a:lnTo>
                  <a:lnTo>
                    <a:pt x="9434" y="765"/>
                  </a:lnTo>
                  <a:lnTo>
                    <a:pt x="8702" y="1301"/>
                  </a:lnTo>
                  <a:lnTo>
                    <a:pt x="8035" y="2033"/>
                  </a:lnTo>
                  <a:lnTo>
                    <a:pt x="7759" y="2505"/>
                  </a:lnTo>
                  <a:lnTo>
                    <a:pt x="7238" y="3416"/>
                  </a:lnTo>
                  <a:lnTo>
                    <a:pt x="6506" y="4782"/>
                  </a:lnTo>
                  <a:lnTo>
                    <a:pt x="6018" y="5432"/>
                  </a:lnTo>
                  <a:lnTo>
                    <a:pt x="5628" y="5741"/>
                  </a:lnTo>
                  <a:lnTo>
                    <a:pt x="5156" y="5953"/>
                  </a:lnTo>
                  <a:lnTo>
                    <a:pt x="4571" y="6067"/>
                  </a:lnTo>
                  <a:lnTo>
                    <a:pt x="4213" y="6083"/>
                  </a:lnTo>
                  <a:lnTo>
                    <a:pt x="3465" y="6132"/>
                  </a:lnTo>
                  <a:lnTo>
                    <a:pt x="2375" y="6392"/>
                  </a:lnTo>
                  <a:lnTo>
                    <a:pt x="1709" y="6652"/>
                  </a:lnTo>
                  <a:lnTo>
                    <a:pt x="1123" y="7026"/>
                  </a:lnTo>
                  <a:lnTo>
                    <a:pt x="635" y="7514"/>
                  </a:lnTo>
                  <a:lnTo>
                    <a:pt x="261" y="8132"/>
                  </a:lnTo>
                  <a:lnTo>
                    <a:pt x="50" y="8880"/>
                  </a:lnTo>
                  <a:lnTo>
                    <a:pt x="1" y="9319"/>
                  </a:lnTo>
                  <a:lnTo>
                    <a:pt x="6685" y="9319"/>
                  </a:lnTo>
                  <a:lnTo>
                    <a:pt x="7010" y="8717"/>
                  </a:lnTo>
                  <a:lnTo>
                    <a:pt x="8881" y="6018"/>
                  </a:lnTo>
                  <a:lnTo>
                    <a:pt x="9857" y="4798"/>
                  </a:lnTo>
                  <a:lnTo>
                    <a:pt x="10979" y="3562"/>
                  </a:lnTo>
                  <a:lnTo>
                    <a:pt x="12215" y="2407"/>
                  </a:lnTo>
                  <a:lnTo>
                    <a:pt x="12882" y="1887"/>
                  </a:lnTo>
                  <a:lnTo>
                    <a:pt x="12182" y="16"/>
                  </a:lnTo>
                  <a:lnTo>
                    <a:pt x="12101" y="0"/>
                  </a:lnTo>
                  <a:close/>
                </a:path>
              </a:pathLst>
            </a:custGeom>
            <a:solidFill>
              <a:schemeClr val="accent5"/>
            </a:solidFill>
            <a:ln>
              <a:noFill/>
            </a:ln>
          </p:spPr>
          <p:txBody>
            <a:bodyPr spcFirstLastPara="1" wrap="square" lIns="121900" tIns="121900" rIns="121900" bIns="121900" anchor="ctr" anchorCtr="0">
              <a:noAutofit/>
            </a:bodyPr>
            <a:lstStyle/>
            <a:p>
              <a:endParaRPr sz="2400" dirty="0"/>
            </a:p>
          </p:txBody>
        </p:sp>
        <p:sp>
          <p:nvSpPr>
            <p:cNvPr id="10" name="Google Shape;1416;p45"/>
            <p:cNvSpPr/>
            <p:nvPr/>
          </p:nvSpPr>
          <p:spPr>
            <a:xfrm>
              <a:off x="2188367" y="2044585"/>
              <a:ext cx="853579" cy="592263"/>
            </a:xfrm>
            <a:custGeom>
              <a:avLst/>
              <a:gdLst/>
              <a:ahLst/>
              <a:cxnLst/>
              <a:rect l="l" t="t" r="r" b="b"/>
              <a:pathLst>
                <a:path w="38136" h="26461" extrusionOk="0">
                  <a:moveTo>
                    <a:pt x="1" y="1"/>
                  </a:moveTo>
                  <a:lnTo>
                    <a:pt x="1" y="26460"/>
                  </a:lnTo>
                  <a:lnTo>
                    <a:pt x="38135" y="26460"/>
                  </a:lnTo>
                  <a:lnTo>
                    <a:pt x="38135" y="9664"/>
                  </a:lnTo>
                  <a:lnTo>
                    <a:pt x="38105" y="8658"/>
                  </a:lnTo>
                  <a:lnTo>
                    <a:pt x="37739" y="6768"/>
                  </a:lnTo>
                  <a:lnTo>
                    <a:pt x="37038" y="5061"/>
                  </a:lnTo>
                  <a:lnTo>
                    <a:pt x="36001" y="3506"/>
                  </a:lnTo>
                  <a:lnTo>
                    <a:pt x="34752" y="2196"/>
                  </a:lnTo>
                  <a:lnTo>
                    <a:pt x="33258" y="1159"/>
                  </a:lnTo>
                  <a:lnTo>
                    <a:pt x="31581" y="428"/>
                  </a:lnTo>
                  <a:lnTo>
                    <a:pt x="29752" y="31"/>
                  </a:lnTo>
                  <a:lnTo>
                    <a:pt x="28777" y="1"/>
                  </a:lnTo>
                  <a:close/>
                </a:path>
              </a:pathLst>
            </a:custGeom>
            <a:solidFill>
              <a:srgbClr val="F8AD35"/>
            </a:solidFill>
            <a:ln>
              <a:noFill/>
            </a:ln>
          </p:spPr>
          <p:txBody>
            <a:bodyPr spcFirstLastPara="1" wrap="square" lIns="121900" tIns="121900" rIns="121900" bIns="121900" anchor="ctr" anchorCtr="0">
              <a:noAutofit/>
            </a:bodyPr>
            <a:lstStyle/>
            <a:p>
              <a:endParaRPr sz="2400" dirty="0"/>
            </a:p>
          </p:txBody>
        </p:sp>
        <p:sp>
          <p:nvSpPr>
            <p:cNvPr id="11" name="Google Shape;1417;p45"/>
            <p:cNvSpPr/>
            <p:nvPr/>
          </p:nvSpPr>
          <p:spPr>
            <a:xfrm>
              <a:off x="1933880" y="2044585"/>
              <a:ext cx="468063" cy="592263"/>
            </a:xfrm>
            <a:custGeom>
              <a:avLst/>
              <a:gdLst/>
              <a:ahLst/>
              <a:cxnLst/>
              <a:rect l="l" t="t" r="r" b="b"/>
              <a:pathLst>
                <a:path w="20912" h="26461" extrusionOk="0">
                  <a:moveTo>
                    <a:pt x="10456" y="1"/>
                  </a:moveTo>
                  <a:lnTo>
                    <a:pt x="9389" y="31"/>
                  </a:lnTo>
                  <a:lnTo>
                    <a:pt x="7347" y="428"/>
                  </a:lnTo>
                  <a:lnTo>
                    <a:pt x="5457" y="1159"/>
                  </a:lnTo>
                  <a:lnTo>
                    <a:pt x="3780" y="2196"/>
                  </a:lnTo>
                  <a:lnTo>
                    <a:pt x="2378" y="3506"/>
                  </a:lnTo>
                  <a:lnTo>
                    <a:pt x="1250" y="5061"/>
                  </a:lnTo>
                  <a:lnTo>
                    <a:pt x="458" y="6768"/>
                  </a:lnTo>
                  <a:lnTo>
                    <a:pt x="31" y="8658"/>
                  </a:lnTo>
                  <a:lnTo>
                    <a:pt x="0" y="9664"/>
                  </a:lnTo>
                  <a:lnTo>
                    <a:pt x="0" y="26460"/>
                  </a:lnTo>
                  <a:lnTo>
                    <a:pt x="20912" y="26460"/>
                  </a:lnTo>
                  <a:lnTo>
                    <a:pt x="20912" y="9664"/>
                  </a:lnTo>
                  <a:lnTo>
                    <a:pt x="20882" y="8658"/>
                  </a:lnTo>
                  <a:lnTo>
                    <a:pt x="20455" y="6768"/>
                  </a:lnTo>
                  <a:lnTo>
                    <a:pt x="19662" y="5061"/>
                  </a:lnTo>
                  <a:lnTo>
                    <a:pt x="18534" y="3506"/>
                  </a:lnTo>
                  <a:lnTo>
                    <a:pt x="17132" y="2196"/>
                  </a:lnTo>
                  <a:lnTo>
                    <a:pt x="15456" y="1159"/>
                  </a:lnTo>
                  <a:lnTo>
                    <a:pt x="13566" y="428"/>
                  </a:lnTo>
                  <a:lnTo>
                    <a:pt x="11523" y="31"/>
                  </a:lnTo>
                  <a:lnTo>
                    <a:pt x="1045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2" name="Google Shape;1418;p45"/>
            <p:cNvSpPr/>
            <p:nvPr/>
          </p:nvSpPr>
          <p:spPr>
            <a:xfrm>
              <a:off x="2476986" y="2234275"/>
              <a:ext cx="53226" cy="53226"/>
            </a:xfrm>
            <a:custGeom>
              <a:avLst/>
              <a:gdLst/>
              <a:ahLst/>
              <a:cxnLst/>
              <a:rect l="l" t="t" r="r" b="b"/>
              <a:pathLst>
                <a:path w="2378" h="2378" extrusionOk="0">
                  <a:moveTo>
                    <a:pt x="945" y="0"/>
                  </a:moveTo>
                  <a:lnTo>
                    <a:pt x="518" y="183"/>
                  </a:lnTo>
                  <a:lnTo>
                    <a:pt x="183" y="518"/>
                  </a:lnTo>
                  <a:lnTo>
                    <a:pt x="0" y="945"/>
                  </a:lnTo>
                  <a:lnTo>
                    <a:pt x="0" y="1189"/>
                  </a:lnTo>
                  <a:lnTo>
                    <a:pt x="0" y="1433"/>
                  </a:lnTo>
                  <a:lnTo>
                    <a:pt x="183" y="1860"/>
                  </a:lnTo>
                  <a:lnTo>
                    <a:pt x="518" y="2164"/>
                  </a:lnTo>
                  <a:lnTo>
                    <a:pt x="945" y="2347"/>
                  </a:lnTo>
                  <a:lnTo>
                    <a:pt x="1189" y="2378"/>
                  </a:lnTo>
                  <a:lnTo>
                    <a:pt x="1433" y="2347"/>
                  </a:lnTo>
                  <a:lnTo>
                    <a:pt x="1860" y="2164"/>
                  </a:lnTo>
                  <a:lnTo>
                    <a:pt x="2164" y="1860"/>
                  </a:lnTo>
                  <a:lnTo>
                    <a:pt x="2347" y="1433"/>
                  </a:lnTo>
                  <a:lnTo>
                    <a:pt x="2378" y="1189"/>
                  </a:lnTo>
                  <a:lnTo>
                    <a:pt x="2347" y="945"/>
                  </a:lnTo>
                  <a:lnTo>
                    <a:pt x="2164" y="518"/>
                  </a:lnTo>
                  <a:lnTo>
                    <a:pt x="1860" y="183"/>
                  </a:lnTo>
                  <a:lnTo>
                    <a:pt x="1433" y="0"/>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13" name="Google Shape;1419;p45"/>
            <p:cNvSpPr/>
            <p:nvPr/>
          </p:nvSpPr>
          <p:spPr>
            <a:xfrm>
              <a:off x="2491982" y="2249271"/>
              <a:ext cx="22539" cy="22539"/>
            </a:xfrm>
            <a:custGeom>
              <a:avLst/>
              <a:gdLst/>
              <a:ahLst/>
              <a:cxnLst/>
              <a:rect l="l" t="t" r="r" b="b"/>
              <a:pathLst>
                <a:path w="1007" h="1007" extrusionOk="0">
                  <a:moveTo>
                    <a:pt x="519" y="1"/>
                  </a:moveTo>
                  <a:lnTo>
                    <a:pt x="336" y="31"/>
                  </a:lnTo>
                  <a:lnTo>
                    <a:pt x="92" y="184"/>
                  </a:lnTo>
                  <a:lnTo>
                    <a:pt x="1" y="458"/>
                  </a:lnTo>
                  <a:lnTo>
                    <a:pt x="31" y="732"/>
                  </a:lnTo>
                  <a:lnTo>
                    <a:pt x="153" y="854"/>
                  </a:lnTo>
                  <a:lnTo>
                    <a:pt x="275" y="976"/>
                  </a:lnTo>
                  <a:lnTo>
                    <a:pt x="550" y="1007"/>
                  </a:lnTo>
                  <a:lnTo>
                    <a:pt x="824" y="915"/>
                  </a:lnTo>
                  <a:lnTo>
                    <a:pt x="1007" y="671"/>
                  </a:lnTo>
                  <a:lnTo>
                    <a:pt x="1007" y="519"/>
                  </a:lnTo>
                  <a:lnTo>
                    <a:pt x="976" y="306"/>
                  </a:lnTo>
                  <a:lnTo>
                    <a:pt x="702" y="31"/>
                  </a:lnTo>
                  <a:lnTo>
                    <a:pt x="519"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14" name="Google Shape;1420;p45"/>
            <p:cNvSpPr/>
            <p:nvPr/>
          </p:nvSpPr>
          <p:spPr>
            <a:xfrm>
              <a:off x="2497443" y="1937464"/>
              <a:ext cx="51883" cy="309102"/>
            </a:xfrm>
            <a:custGeom>
              <a:avLst/>
              <a:gdLst/>
              <a:ahLst/>
              <a:cxnLst/>
              <a:rect l="l" t="t" r="r" b="b"/>
              <a:pathLst>
                <a:path w="2318" h="13810" extrusionOk="0">
                  <a:moveTo>
                    <a:pt x="1616" y="1"/>
                  </a:moveTo>
                  <a:lnTo>
                    <a:pt x="1" y="13718"/>
                  </a:lnTo>
                  <a:lnTo>
                    <a:pt x="732" y="13810"/>
                  </a:lnTo>
                  <a:lnTo>
                    <a:pt x="2317" y="92"/>
                  </a:lnTo>
                  <a:lnTo>
                    <a:pt x="161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15" name="Google Shape;1421;p45"/>
            <p:cNvSpPr/>
            <p:nvPr/>
          </p:nvSpPr>
          <p:spPr>
            <a:xfrm>
              <a:off x="2524727" y="1937464"/>
              <a:ext cx="94186" cy="76459"/>
            </a:xfrm>
            <a:custGeom>
              <a:avLst/>
              <a:gdLst/>
              <a:ahLst/>
              <a:cxnLst/>
              <a:rect l="l" t="t" r="r" b="b"/>
              <a:pathLst>
                <a:path w="4208" h="3416" extrusionOk="0">
                  <a:moveTo>
                    <a:pt x="397" y="1"/>
                  </a:moveTo>
                  <a:lnTo>
                    <a:pt x="1" y="3415"/>
                  </a:lnTo>
                  <a:lnTo>
                    <a:pt x="3689" y="2592"/>
                  </a:lnTo>
                  <a:lnTo>
                    <a:pt x="3354" y="1647"/>
                  </a:lnTo>
                  <a:lnTo>
                    <a:pt x="4208" y="458"/>
                  </a:lnTo>
                  <a:lnTo>
                    <a:pt x="397" y="1"/>
                  </a:lnTo>
                  <a:close/>
                </a:path>
              </a:pathLst>
            </a:custGeom>
            <a:solidFill>
              <a:srgbClr val="FFFFFF"/>
            </a:solidFill>
            <a:ln>
              <a:noFill/>
            </a:ln>
          </p:spPr>
          <p:txBody>
            <a:bodyPr spcFirstLastPara="1" wrap="square" lIns="121900" tIns="121900" rIns="121900" bIns="121900" anchor="ctr" anchorCtr="0">
              <a:noAutofit/>
            </a:bodyPr>
            <a:lstStyle/>
            <a:p>
              <a:endParaRPr sz="2400" dirty="0"/>
            </a:p>
          </p:txBody>
        </p:sp>
        <p:sp>
          <p:nvSpPr>
            <p:cNvPr id="16" name="Google Shape;1422;p45"/>
            <p:cNvSpPr/>
            <p:nvPr/>
          </p:nvSpPr>
          <p:spPr>
            <a:xfrm>
              <a:off x="2388956" y="2636819"/>
              <a:ext cx="652987" cy="19809"/>
            </a:xfrm>
            <a:custGeom>
              <a:avLst/>
              <a:gdLst/>
              <a:ahLst/>
              <a:cxnLst/>
              <a:rect l="l" t="t" r="r" b="b"/>
              <a:pathLst>
                <a:path w="29174" h="885" extrusionOk="0">
                  <a:moveTo>
                    <a:pt x="1" y="0"/>
                  </a:moveTo>
                  <a:lnTo>
                    <a:pt x="1" y="884"/>
                  </a:lnTo>
                  <a:lnTo>
                    <a:pt x="29173" y="884"/>
                  </a:lnTo>
                  <a:lnTo>
                    <a:pt x="29173"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7" name="Google Shape;1423;p45"/>
            <p:cNvSpPr/>
            <p:nvPr/>
          </p:nvSpPr>
          <p:spPr>
            <a:xfrm>
              <a:off x="2541805" y="2636819"/>
              <a:ext cx="66879" cy="1876303"/>
            </a:xfrm>
            <a:custGeom>
              <a:avLst/>
              <a:gdLst/>
              <a:ahLst/>
              <a:cxnLst/>
              <a:rect l="l" t="t" r="r" b="b"/>
              <a:pathLst>
                <a:path w="2988" h="83829" extrusionOk="0">
                  <a:moveTo>
                    <a:pt x="0" y="0"/>
                  </a:moveTo>
                  <a:lnTo>
                    <a:pt x="0" y="83829"/>
                  </a:lnTo>
                  <a:lnTo>
                    <a:pt x="2987" y="83829"/>
                  </a:lnTo>
                  <a:lnTo>
                    <a:pt x="2987" y="0"/>
                  </a:lnTo>
                  <a:close/>
                </a:path>
              </a:pathLst>
            </a:custGeom>
            <a:solidFill>
              <a:srgbClr val="DE8551"/>
            </a:solidFill>
            <a:ln>
              <a:noFill/>
            </a:ln>
          </p:spPr>
          <p:txBody>
            <a:bodyPr spcFirstLastPara="1" wrap="square" lIns="121900" tIns="121900" rIns="121900" bIns="121900" anchor="ctr" anchorCtr="0">
              <a:noAutofit/>
            </a:bodyPr>
            <a:lstStyle/>
            <a:p>
              <a:endParaRPr sz="2400" dirty="0"/>
            </a:p>
          </p:txBody>
        </p:sp>
        <p:sp>
          <p:nvSpPr>
            <p:cNvPr id="18" name="Google Shape;1424;p45"/>
            <p:cNvSpPr/>
            <p:nvPr/>
          </p:nvSpPr>
          <p:spPr>
            <a:xfrm>
              <a:off x="2502233" y="2636819"/>
              <a:ext cx="39595" cy="1876303"/>
            </a:xfrm>
            <a:custGeom>
              <a:avLst/>
              <a:gdLst/>
              <a:ahLst/>
              <a:cxnLst/>
              <a:rect l="l" t="t" r="r" b="b"/>
              <a:pathLst>
                <a:path w="1769" h="83829" extrusionOk="0">
                  <a:moveTo>
                    <a:pt x="0" y="0"/>
                  </a:moveTo>
                  <a:lnTo>
                    <a:pt x="0" y="83829"/>
                  </a:lnTo>
                  <a:lnTo>
                    <a:pt x="1768" y="83829"/>
                  </a:lnTo>
                  <a:lnTo>
                    <a:pt x="1768"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19" name="Google Shape;1425;p45"/>
            <p:cNvSpPr/>
            <p:nvPr/>
          </p:nvSpPr>
          <p:spPr>
            <a:xfrm>
              <a:off x="2541805" y="2656605"/>
              <a:ext cx="66879" cy="67573"/>
            </a:xfrm>
            <a:custGeom>
              <a:avLst/>
              <a:gdLst/>
              <a:ahLst/>
              <a:cxnLst/>
              <a:rect l="l" t="t" r="r" b="b"/>
              <a:pathLst>
                <a:path w="2988" h="3019" extrusionOk="0">
                  <a:moveTo>
                    <a:pt x="0" y="0"/>
                  </a:moveTo>
                  <a:lnTo>
                    <a:pt x="0" y="1037"/>
                  </a:lnTo>
                  <a:lnTo>
                    <a:pt x="2987" y="3018"/>
                  </a:lnTo>
                  <a:lnTo>
                    <a:pt x="2987" y="0"/>
                  </a:lnTo>
                  <a:close/>
                </a:path>
              </a:pathLst>
            </a:custGeom>
            <a:solidFill>
              <a:srgbClr val="C36543"/>
            </a:solidFill>
            <a:ln>
              <a:noFill/>
            </a:ln>
          </p:spPr>
          <p:txBody>
            <a:bodyPr spcFirstLastPara="1" wrap="square" lIns="121900" tIns="121900" rIns="121900" bIns="121900" anchor="ctr" anchorCtr="0">
              <a:noAutofit/>
            </a:bodyPr>
            <a:lstStyle/>
            <a:p>
              <a:endParaRPr sz="2400" dirty="0"/>
            </a:p>
          </p:txBody>
        </p:sp>
        <p:sp>
          <p:nvSpPr>
            <p:cNvPr id="20" name="Google Shape;1426;p45"/>
            <p:cNvSpPr/>
            <p:nvPr/>
          </p:nvSpPr>
          <p:spPr>
            <a:xfrm>
              <a:off x="1947534" y="2058238"/>
              <a:ext cx="230629" cy="564957"/>
            </a:xfrm>
            <a:custGeom>
              <a:avLst/>
              <a:gdLst/>
              <a:ahLst/>
              <a:cxnLst/>
              <a:rect l="l" t="t" r="r" b="b"/>
              <a:pathLst>
                <a:path w="10304" h="25241" extrusionOk="0">
                  <a:moveTo>
                    <a:pt x="9846" y="0"/>
                  </a:moveTo>
                  <a:lnTo>
                    <a:pt x="8840" y="31"/>
                  </a:lnTo>
                  <a:lnTo>
                    <a:pt x="6920" y="397"/>
                  </a:lnTo>
                  <a:lnTo>
                    <a:pt x="5152" y="1098"/>
                  </a:lnTo>
                  <a:lnTo>
                    <a:pt x="3567" y="2104"/>
                  </a:lnTo>
                  <a:lnTo>
                    <a:pt x="2225" y="3354"/>
                  </a:lnTo>
                  <a:lnTo>
                    <a:pt x="1159" y="4817"/>
                  </a:lnTo>
                  <a:lnTo>
                    <a:pt x="427" y="6463"/>
                  </a:lnTo>
                  <a:lnTo>
                    <a:pt x="31" y="8261"/>
                  </a:lnTo>
                  <a:lnTo>
                    <a:pt x="0" y="9206"/>
                  </a:lnTo>
                  <a:lnTo>
                    <a:pt x="0" y="25241"/>
                  </a:lnTo>
                  <a:lnTo>
                    <a:pt x="884" y="25241"/>
                  </a:lnTo>
                  <a:lnTo>
                    <a:pt x="884" y="9206"/>
                  </a:lnTo>
                  <a:lnTo>
                    <a:pt x="915" y="8292"/>
                  </a:lnTo>
                  <a:lnTo>
                    <a:pt x="1311" y="6554"/>
                  </a:lnTo>
                  <a:lnTo>
                    <a:pt x="2012" y="4939"/>
                  </a:lnTo>
                  <a:lnTo>
                    <a:pt x="3018" y="3476"/>
                  </a:lnTo>
                  <a:lnTo>
                    <a:pt x="4298" y="2256"/>
                  </a:lnTo>
                  <a:lnTo>
                    <a:pt x="5792" y="1250"/>
                  </a:lnTo>
                  <a:lnTo>
                    <a:pt x="7469" y="519"/>
                  </a:lnTo>
                  <a:lnTo>
                    <a:pt x="9328" y="92"/>
                  </a:lnTo>
                  <a:lnTo>
                    <a:pt x="10304" y="31"/>
                  </a:lnTo>
                  <a:lnTo>
                    <a:pt x="10090" y="31"/>
                  </a:lnTo>
                  <a:lnTo>
                    <a:pt x="984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1" name="Google Shape;1427;p45"/>
            <p:cNvSpPr/>
            <p:nvPr/>
          </p:nvSpPr>
          <p:spPr>
            <a:xfrm>
              <a:off x="1947534" y="2606782"/>
              <a:ext cx="441450" cy="555422"/>
            </a:xfrm>
            <a:custGeom>
              <a:avLst/>
              <a:gdLst/>
              <a:ahLst/>
              <a:cxnLst/>
              <a:rect l="l" t="t" r="r" b="b"/>
              <a:pathLst>
                <a:path w="19723" h="24815" extrusionOk="0">
                  <a:moveTo>
                    <a:pt x="0" y="1"/>
                  </a:moveTo>
                  <a:lnTo>
                    <a:pt x="0" y="15761"/>
                  </a:lnTo>
                  <a:lnTo>
                    <a:pt x="31" y="16675"/>
                  </a:lnTo>
                  <a:lnTo>
                    <a:pt x="427" y="18443"/>
                  </a:lnTo>
                  <a:lnTo>
                    <a:pt x="1159" y="20089"/>
                  </a:lnTo>
                  <a:lnTo>
                    <a:pt x="2225" y="21522"/>
                  </a:lnTo>
                  <a:lnTo>
                    <a:pt x="3567" y="22741"/>
                  </a:lnTo>
                  <a:lnTo>
                    <a:pt x="5152" y="23717"/>
                  </a:lnTo>
                  <a:lnTo>
                    <a:pt x="6920" y="24418"/>
                  </a:lnTo>
                  <a:lnTo>
                    <a:pt x="8840" y="24784"/>
                  </a:lnTo>
                  <a:lnTo>
                    <a:pt x="9846" y="24814"/>
                  </a:lnTo>
                  <a:lnTo>
                    <a:pt x="10852" y="24784"/>
                  </a:lnTo>
                  <a:lnTo>
                    <a:pt x="12773" y="24418"/>
                  </a:lnTo>
                  <a:lnTo>
                    <a:pt x="14541" y="23717"/>
                  </a:lnTo>
                  <a:lnTo>
                    <a:pt x="16126" y="22741"/>
                  </a:lnTo>
                  <a:lnTo>
                    <a:pt x="17467" y="21522"/>
                  </a:lnTo>
                  <a:lnTo>
                    <a:pt x="18534" y="20089"/>
                  </a:lnTo>
                  <a:lnTo>
                    <a:pt x="19266" y="18443"/>
                  </a:lnTo>
                  <a:lnTo>
                    <a:pt x="19662" y="16675"/>
                  </a:lnTo>
                  <a:lnTo>
                    <a:pt x="19723" y="15761"/>
                  </a:lnTo>
                  <a:lnTo>
                    <a:pt x="19723" y="1"/>
                  </a:lnTo>
                  <a:close/>
                </a:path>
              </a:pathLst>
            </a:custGeom>
            <a:solidFill>
              <a:srgbClr val="212950"/>
            </a:solidFill>
            <a:ln>
              <a:noFill/>
            </a:ln>
          </p:spPr>
          <p:txBody>
            <a:bodyPr spcFirstLastPara="1" wrap="square" lIns="121900" tIns="121900" rIns="121900" bIns="121900" anchor="ctr" anchorCtr="0">
              <a:noAutofit/>
            </a:bodyPr>
            <a:lstStyle/>
            <a:p>
              <a:endParaRPr sz="2400" dirty="0"/>
            </a:p>
          </p:txBody>
        </p:sp>
        <p:sp>
          <p:nvSpPr>
            <p:cNvPr id="22" name="Google Shape;1428;p45"/>
            <p:cNvSpPr/>
            <p:nvPr/>
          </p:nvSpPr>
          <p:spPr>
            <a:xfrm>
              <a:off x="1947534" y="2606782"/>
              <a:ext cx="441450" cy="512425"/>
            </a:xfrm>
            <a:custGeom>
              <a:avLst/>
              <a:gdLst/>
              <a:ahLst/>
              <a:cxnLst/>
              <a:rect l="l" t="t" r="r" b="b"/>
              <a:pathLst>
                <a:path w="19723" h="22894" extrusionOk="0">
                  <a:moveTo>
                    <a:pt x="0" y="1"/>
                  </a:moveTo>
                  <a:lnTo>
                    <a:pt x="0" y="15761"/>
                  </a:lnTo>
                  <a:lnTo>
                    <a:pt x="61" y="16828"/>
                  </a:lnTo>
                  <a:lnTo>
                    <a:pt x="579" y="18839"/>
                  </a:lnTo>
                  <a:lnTo>
                    <a:pt x="1555" y="20699"/>
                  </a:lnTo>
                  <a:lnTo>
                    <a:pt x="2957" y="22254"/>
                  </a:lnTo>
                  <a:lnTo>
                    <a:pt x="3811" y="22894"/>
                  </a:lnTo>
                  <a:lnTo>
                    <a:pt x="3902" y="21187"/>
                  </a:lnTo>
                  <a:lnTo>
                    <a:pt x="4359" y="18047"/>
                  </a:lnTo>
                  <a:lnTo>
                    <a:pt x="5060" y="15242"/>
                  </a:lnTo>
                  <a:lnTo>
                    <a:pt x="6036" y="12682"/>
                  </a:lnTo>
                  <a:lnTo>
                    <a:pt x="7164" y="10426"/>
                  </a:lnTo>
                  <a:lnTo>
                    <a:pt x="8444" y="8445"/>
                  </a:lnTo>
                  <a:lnTo>
                    <a:pt x="9846" y="6677"/>
                  </a:lnTo>
                  <a:lnTo>
                    <a:pt x="11279" y="5183"/>
                  </a:lnTo>
                  <a:lnTo>
                    <a:pt x="13474" y="3324"/>
                  </a:lnTo>
                  <a:lnTo>
                    <a:pt x="16187" y="1556"/>
                  </a:lnTo>
                  <a:lnTo>
                    <a:pt x="19235" y="123"/>
                  </a:lnTo>
                  <a:lnTo>
                    <a:pt x="19723" y="1"/>
                  </a:lnTo>
                  <a:close/>
                </a:path>
              </a:pathLst>
            </a:custGeom>
            <a:solidFill>
              <a:srgbClr val="171E35"/>
            </a:solidFill>
            <a:ln>
              <a:noFill/>
            </a:ln>
          </p:spPr>
          <p:txBody>
            <a:bodyPr spcFirstLastPara="1" wrap="square" lIns="121900" tIns="121900" rIns="121900" bIns="121900" anchor="ctr" anchorCtr="0">
              <a:noAutofit/>
            </a:bodyPr>
            <a:lstStyle/>
            <a:p>
              <a:endParaRPr sz="2400" dirty="0"/>
            </a:p>
          </p:txBody>
        </p:sp>
        <p:sp>
          <p:nvSpPr>
            <p:cNvPr id="23" name="Google Shape;1429;p45"/>
            <p:cNvSpPr/>
            <p:nvPr/>
          </p:nvSpPr>
          <p:spPr>
            <a:xfrm>
              <a:off x="2174736" y="2606782"/>
              <a:ext cx="227205" cy="554728"/>
            </a:xfrm>
            <a:custGeom>
              <a:avLst/>
              <a:gdLst/>
              <a:ahLst/>
              <a:cxnLst/>
              <a:rect l="l" t="t" r="r" b="b"/>
              <a:pathLst>
                <a:path w="10151" h="24784" extrusionOk="0">
                  <a:moveTo>
                    <a:pt x="9572" y="1"/>
                  </a:moveTo>
                  <a:lnTo>
                    <a:pt x="9572" y="15761"/>
                  </a:lnTo>
                  <a:lnTo>
                    <a:pt x="9511" y="16675"/>
                  </a:lnTo>
                  <a:lnTo>
                    <a:pt x="9145" y="18413"/>
                  </a:lnTo>
                  <a:lnTo>
                    <a:pt x="8413" y="19998"/>
                  </a:lnTo>
                  <a:lnTo>
                    <a:pt x="7408" y="21431"/>
                  </a:lnTo>
                  <a:lnTo>
                    <a:pt x="6097" y="22650"/>
                  </a:lnTo>
                  <a:lnTo>
                    <a:pt x="4573" y="23625"/>
                  </a:lnTo>
                  <a:lnTo>
                    <a:pt x="2866" y="24326"/>
                  </a:lnTo>
                  <a:lnTo>
                    <a:pt x="976" y="24723"/>
                  </a:lnTo>
                  <a:lnTo>
                    <a:pt x="0" y="24784"/>
                  </a:lnTo>
                  <a:lnTo>
                    <a:pt x="305" y="24784"/>
                  </a:lnTo>
                  <a:lnTo>
                    <a:pt x="1311" y="24753"/>
                  </a:lnTo>
                  <a:lnTo>
                    <a:pt x="3231" y="24387"/>
                  </a:lnTo>
                  <a:lnTo>
                    <a:pt x="4999" y="23717"/>
                  </a:lnTo>
                  <a:lnTo>
                    <a:pt x="6584" y="22741"/>
                  </a:lnTo>
                  <a:lnTo>
                    <a:pt x="7926" y="21522"/>
                  </a:lnTo>
                  <a:lnTo>
                    <a:pt x="8993" y="20059"/>
                  </a:lnTo>
                  <a:lnTo>
                    <a:pt x="9724" y="18443"/>
                  </a:lnTo>
                  <a:lnTo>
                    <a:pt x="10121" y="16675"/>
                  </a:lnTo>
                  <a:lnTo>
                    <a:pt x="10151" y="15730"/>
                  </a:lnTo>
                  <a:lnTo>
                    <a:pt x="10151"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4" name="Google Shape;1430;p45"/>
            <p:cNvSpPr/>
            <p:nvPr/>
          </p:nvSpPr>
          <p:spPr>
            <a:xfrm>
              <a:off x="1961858" y="2315455"/>
              <a:ext cx="426454" cy="283183"/>
            </a:xfrm>
            <a:custGeom>
              <a:avLst/>
              <a:gdLst/>
              <a:ahLst/>
              <a:cxnLst/>
              <a:rect l="l" t="t" r="r" b="b"/>
              <a:pathLst>
                <a:path w="19053" h="12652" extrusionOk="0">
                  <a:moveTo>
                    <a:pt x="0" y="1"/>
                  </a:moveTo>
                  <a:lnTo>
                    <a:pt x="0" y="12651"/>
                  </a:lnTo>
                  <a:lnTo>
                    <a:pt x="19052" y="12651"/>
                  </a:lnTo>
                  <a:lnTo>
                    <a:pt x="19052" y="1"/>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25" name="Google Shape;1431;p45"/>
            <p:cNvSpPr/>
            <p:nvPr/>
          </p:nvSpPr>
          <p:spPr>
            <a:xfrm>
              <a:off x="1961858" y="2586997"/>
              <a:ext cx="268836" cy="4812"/>
            </a:xfrm>
            <a:custGeom>
              <a:avLst/>
              <a:gdLst/>
              <a:ahLst/>
              <a:cxnLst/>
              <a:rect l="l" t="t" r="r" b="b"/>
              <a:pathLst>
                <a:path w="12011" h="215" extrusionOk="0">
                  <a:moveTo>
                    <a:pt x="0" y="1"/>
                  </a:moveTo>
                  <a:lnTo>
                    <a:pt x="0" y="214"/>
                  </a:lnTo>
                  <a:lnTo>
                    <a:pt x="12011" y="214"/>
                  </a:lnTo>
                  <a:lnTo>
                    <a:pt x="12011"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6" name="Google Shape;1432;p45"/>
            <p:cNvSpPr/>
            <p:nvPr/>
          </p:nvSpPr>
          <p:spPr>
            <a:xfrm>
              <a:off x="2230669" y="2315455"/>
              <a:ext cx="49823" cy="271567"/>
            </a:xfrm>
            <a:custGeom>
              <a:avLst/>
              <a:gdLst/>
              <a:ahLst/>
              <a:cxnLst/>
              <a:rect l="l" t="t" r="r" b="b"/>
              <a:pathLst>
                <a:path w="2226" h="12133" extrusionOk="0">
                  <a:moveTo>
                    <a:pt x="1" y="1"/>
                  </a:moveTo>
                  <a:lnTo>
                    <a:pt x="1" y="12133"/>
                  </a:lnTo>
                  <a:lnTo>
                    <a:pt x="336" y="11767"/>
                  </a:lnTo>
                  <a:lnTo>
                    <a:pt x="915" y="10395"/>
                  </a:lnTo>
                  <a:lnTo>
                    <a:pt x="1555" y="7591"/>
                  </a:lnTo>
                  <a:lnTo>
                    <a:pt x="2165" y="1311"/>
                  </a:lnTo>
                  <a:lnTo>
                    <a:pt x="2226"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7" name="Google Shape;1433;p45"/>
            <p:cNvSpPr/>
            <p:nvPr/>
          </p:nvSpPr>
          <p:spPr>
            <a:xfrm>
              <a:off x="2356211" y="2315455"/>
              <a:ext cx="32097" cy="283183"/>
            </a:xfrm>
            <a:custGeom>
              <a:avLst/>
              <a:gdLst/>
              <a:ahLst/>
              <a:cxnLst/>
              <a:rect l="l" t="t" r="r" b="b"/>
              <a:pathLst>
                <a:path w="1434" h="12652" extrusionOk="0">
                  <a:moveTo>
                    <a:pt x="1007" y="1"/>
                  </a:moveTo>
                  <a:lnTo>
                    <a:pt x="1" y="12651"/>
                  </a:lnTo>
                  <a:lnTo>
                    <a:pt x="1433" y="12651"/>
                  </a:lnTo>
                  <a:lnTo>
                    <a:pt x="1433"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28" name="Google Shape;1434;p45"/>
            <p:cNvSpPr/>
            <p:nvPr/>
          </p:nvSpPr>
          <p:spPr>
            <a:xfrm>
              <a:off x="2420359" y="2532887"/>
              <a:ext cx="602470" cy="113972"/>
            </a:xfrm>
            <a:custGeom>
              <a:avLst/>
              <a:gdLst/>
              <a:ahLst/>
              <a:cxnLst/>
              <a:rect l="l" t="t" r="r" b="b"/>
              <a:pathLst>
                <a:path w="26917" h="5092" extrusionOk="0">
                  <a:moveTo>
                    <a:pt x="0" y="1"/>
                  </a:moveTo>
                  <a:lnTo>
                    <a:pt x="0" y="5091"/>
                  </a:lnTo>
                  <a:lnTo>
                    <a:pt x="26917" y="5091"/>
                  </a:lnTo>
                  <a:lnTo>
                    <a:pt x="26917" y="3506"/>
                  </a:lnTo>
                  <a:lnTo>
                    <a:pt x="26886" y="2866"/>
                  </a:lnTo>
                  <a:lnTo>
                    <a:pt x="26612" y="1860"/>
                  </a:lnTo>
                  <a:lnTo>
                    <a:pt x="26124" y="1129"/>
                  </a:lnTo>
                  <a:lnTo>
                    <a:pt x="25545" y="610"/>
                  </a:lnTo>
                  <a:lnTo>
                    <a:pt x="24600" y="153"/>
                  </a:lnTo>
                  <a:lnTo>
                    <a:pt x="23686" y="1"/>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29" name="Google Shape;1435;p45"/>
            <p:cNvSpPr/>
            <p:nvPr/>
          </p:nvSpPr>
          <p:spPr>
            <a:xfrm>
              <a:off x="2796962" y="2070526"/>
              <a:ext cx="204039" cy="141927"/>
            </a:xfrm>
            <a:custGeom>
              <a:avLst/>
              <a:gdLst/>
              <a:ahLst/>
              <a:cxnLst/>
              <a:rect l="l" t="t" r="r" b="b"/>
              <a:pathLst>
                <a:path w="9116" h="6341" extrusionOk="0">
                  <a:moveTo>
                    <a:pt x="1" y="0"/>
                  </a:moveTo>
                  <a:lnTo>
                    <a:pt x="1555" y="153"/>
                  </a:lnTo>
                  <a:lnTo>
                    <a:pt x="2958" y="457"/>
                  </a:lnTo>
                  <a:lnTo>
                    <a:pt x="4543" y="1067"/>
                  </a:lnTo>
                  <a:lnTo>
                    <a:pt x="6128" y="1982"/>
                  </a:lnTo>
                  <a:lnTo>
                    <a:pt x="7561" y="3323"/>
                  </a:lnTo>
                  <a:lnTo>
                    <a:pt x="8445" y="4664"/>
                  </a:lnTo>
                  <a:lnTo>
                    <a:pt x="8932" y="5731"/>
                  </a:lnTo>
                  <a:lnTo>
                    <a:pt x="9115" y="6341"/>
                  </a:lnTo>
                  <a:lnTo>
                    <a:pt x="9085" y="6127"/>
                  </a:lnTo>
                  <a:lnTo>
                    <a:pt x="8780" y="4847"/>
                  </a:lnTo>
                  <a:lnTo>
                    <a:pt x="8262" y="3719"/>
                  </a:lnTo>
                  <a:lnTo>
                    <a:pt x="7378" y="2530"/>
                  </a:lnTo>
                  <a:lnTo>
                    <a:pt x="5976" y="1402"/>
                  </a:lnTo>
                  <a:lnTo>
                    <a:pt x="4025" y="518"/>
                  </a:lnTo>
                  <a:lnTo>
                    <a:pt x="2104" y="122"/>
                  </a:lnTo>
                  <a:lnTo>
                    <a:pt x="610"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30" name="Google Shape;1436;p45"/>
            <p:cNvSpPr/>
            <p:nvPr/>
          </p:nvSpPr>
          <p:spPr>
            <a:xfrm>
              <a:off x="1903586" y="1034569"/>
              <a:ext cx="20664" cy="21445"/>
            </a:xfrm>
            <a:custGeom>
              <a:avLst/>
              <a:gdLst/>
              <a:ahLst/>
              <a:cxnLst/>
              <a:rect l="l" t="t" r="r" b="b"/>
              <a:pathLst>
                <a:path w="794" h="824" extrusionOk="0">
                  <a:moveTo>
                    <a:pt x="366" y="0"/>
                  </a:moveTo>
                  <a:lnTo>
                    <a:pt x="214" y="31"/>
                  </a:lnTo>
                  <a:lnTo>
                    <a:pt x="1" y="183"/>
                  </a:lnTo>
                  <a:lnTo>
                    <a:pt x="1" y="640"/>
                  </a:lnTo>
                  <a:lnTo>
                    <a:pt x="214" y="793"/>
                  </a:lnTo>
                  <a:lnTo>
                    <a:pt x="488" y="823"/>
                  </a:lnTo>
                  <a:lnTo>
                    <a:pt x="793" y="488"/>
                  </a:lnTo>
                  <a:lnTo>
                    <a:pt x="732" y="244"/>
                  </a:lnTo>
                  <a:lnTo>
                    <a:pt x="641" y="92"/>
                  </a:lnTo>
                  <a:lnTo>
                    <a:pt x="36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grpSp>
          <p:nvGrpSpPr>
            <p:cNvPr id="31" name="Google Shape;1437;p45"/>
            <p:cNvGrpSpPr/>
            <p:nvPr/>
          </p:nvGrpSpPr>
          <p:grpSpPr>
            <a:xfrm>
              <a:off x="1750302" y="1433604"/>
              <a:ext cx="691925" cy="595011"/>
              <a:chOff x="1635727" y="1501503"/>
              <a:chExt cx="457834" cy="393708"/>
            </a:xfrm>
          </p:grpSpPr>
          <p:sp>
            <p:nvSpPr>
              <p:cNvPr id="79" name="Google Shape;1438;p45"/>
              <p:cNvSpPr/>
              <p:nvPr/>
            </p:nvSpPr>
            <p:spPr>
              <a:xfrm>
                <a:off x="1635727" y="1501503"/>
                <a:ext cx="457834" cy="393708"/>
              </a:xfrm>
              <a:custGeom>
                <a:avLst/>
                <a:gdLst/>
                <a:ahLst/>
                <a:cxnLst/>
                <a:rect l="l" t="t" r="r" b="b"/>
                <a:pathLst>
                  <a:path w="20455" h="17590" extrusionOk="0">
                    <a:moveTo>
                      <a:pt x="15669" y="0"/>
                    </a:moveTo>
                    <a:lnTo>
                      <a:pt x="0" y="7194"/>
                    </a:lnTo>
                    <a:lnTo>
                      <a:pt x="4786" y="17589"/>
                    </a:lnTo>
                    <a:lnTo>
                      <a:pt x="20455" y="10395"/>
                    </a:lnTo>
                    <a:lnTo>
                      <a:pt x="15669"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80" name="Google Shape;1439;p45"/>
              <p:cNvSpPr/>
              <p:nvPr/>
            </p:nvSpPr>
            <p:spPr>
              <a:xfrm>
                <a:off x="1635726" y="1663192"/>
                <a:ext cx="226533" cy="47115"/>
              </a:xfrm>
              <a:custGeom>
                <a:avLst/>
                <a:gdLst/>
                <a:ahLst/>
                <a:cxnLst/>
                <a:rect l="l" t="t" r="r" b="b"/>
                <a:pathLst>
                  <a:path w="10121" h="2105" extrusionOk="0">
                    <a:moveTo>
                      <a:pt x="0" y="1"/>
                    </a:moveTo>
                    <a:lnTo>
                      <a:pt x="610" y="1281"/>
                    </a:lnTo>
                    <a:lnTo>
                      <a:pt x="1372" y="1586"/>
                    </a:lnTo>
                    <a:lnTo>
                      <a:pt x="2988" y="1952"/>
                    </a:lnTo>
                    <a:lnTo>
                      <a:pt x="4603" y="2104"/>
                    </a:lnTo>
                    <a:lnTo>
                      <a:pt x="6158" y="2043"/>
                    </a:lnTo>
                    <a:lnTo>
                      <a:pt x="9450" y="1586"/>
                    </a:lnTo>
                    <a:lnTo>
                      <a:pt x="10121" y="1373"/>
                    </a:lnTo>
                    <a:lnTo>
                      <a:pt x="10121" y="1373"/>
                    </a:lnTo>
                    <a:lnTo>
                      <a:pt x="8840" y="1525"/>
                    </a:lnTo>
                    <a:lnTo>
                      <a:pt x="6249" y="1494"/>
                    </a:lnTo>
                    <a:lnTo>
                      <a:pt x="3689" y="1159"/>
                    </a:lnTo>
                    <a:lnTo>
                      <a:pt x="1220" y="458"/>
                    </a:lnTo>
                    <a:lnTo>
                      <a:pt x="0" y="1"/>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81" name="Google Shape;1440;p45"/>
              <p:cNvSpPr/>
              <p:nvPr/>
            </p:nvSpPr>
            <p:spPr>
              <a:xfrm>
                <a:off x="1862235" y="1501503"/>
                <a:ext cx="137160" cy="192422"/>
              </a:xfrm>
              <a:custGeom>
                <a:avLst/>
                <a:gdLst/>
                <a:ahLst/>
                <a:cxnLst/>
                <a:rect l="l" t="t" r="r" b="b"/>
                <a:pathLst>
                  <a:path w="6128" h="8597" extrusionOk="0">
                    <a:moveTo>
                      <a:pt x="5549" y="0"/>
                    </a:moveTo>
                    <a:lnTo>
                      <a:pt x="5122" y="1250"/>
                    </a:lnTo>
                    <a:lnTo>
                      <a:pt x="4025" y="3567"/>
                    </a:lnTo>
                    <a:lnTo>
                      <a:pt x="2622" y="5731"/>
                    </a:lnTo>
                    <a:lnTo>
                      <a:pt x="946" y="7712"/>
                    </a:lnTo>
                    <a:lnTo>
                      <a:pt x="1" y="8597"/>
                    </a:lnTo>
                    <a:lnTo>
                      <a:pt x="1" y="8597"/>
                    </a:lnTo>
                    <a:lnTo>
                      <a:pt x="610" y="8231"/>
                    </a:lnTo>
                    <a:lnTo>
                      <a:pt x="3110" y="6036"/>
                    </a:lnTo>
                    <a:lnTo>
                      <a:pt x="4146" y="4878"/>
                    </a:lnTo>
                    <a:lnTo>
                      <a:pt x="5091" y="3567"/>
                    </a:lnTo>
                    <a:lnTo>
                      <a:pt x="5884" y="2073"/>
                    </a:lnTo>
                    <a:lnTo>
                      <a:pt x="6128" y="1311"/>
                    </a:lnTo>
                    <a:lnTo>
                      <a:pt x="5549"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grpSp>
        <p:sp>
          <p:nvSpPr>
            <p:cNvPr id="32" name="Google Shape;1441;p45"/>
            <p:cNvSpPr/>
            <p:nvPr/>
          </p:nvSpPr>
          <p:spPr>
            <a:xfrm>
              <a:off x="2068650" y="1681853"/>
              <a:ext cx="92825" cy="92694"/>
            </a:xfrm>
            <a:custGeom>
              <a:avLst/>
              <a:gdLst/>
              <a:ahLst/>
              <a:cxnLst/>
              <a:rect l="l" t="t" r="r" b="b"/>
              <a:pathLst>
                <a:path w="794" h="793" extrusionOk="0">
                  <a:moveTo>
                    <a:pt x="306" y="0"/>
                  </a:moveTo>
                  <a:lnTo>
                    <a:pt x="62" y="183"/>
                  </a:lnTo>
                  <a:lnTo>
                    <a:pt x="1" y="366"/>
                  </a:lnTo>
                  <a:lnTo>
                    <a:pt x="1" y="518"/>
                  </a:lnTo>
                  <a:lnTo>
                    <a:pt x="184" y="762"/>
                  </a:lnTo>
                  <a:lnTo>
                    <a:pt x="336" y="793"/>
                  </a:lnTo>
                  <a:lnTo>
                    <a:pt x="519" y="793"/>
                  </a:lnTo>
                  <a:lnTo>
                    <a:pt x="763" y="610"/>
                  </a:lnTo>
                  <a:lnTo>
                    <a:pt x="794" y="457"/>
                  </a:lnTo>
                  <a:lnTo>
                    <a:pt x="794" y="274"/>
                  </a:lnTo>
                  <a:lnTo>
                    <a:pt x="611" y="61"/>
                  </a:lnTo>
                  <a:lnTo>
                    <a:pt x="306" y="0"/>
                  </a:lnTo>
                  <a:close/>
                </a:path>
              </a:pathLst>
            </a:custGeom>
            <a:solidFill>
              <a:srgbClr val="EA503F"/>
            </a:solidFill>
            <a:ln>
              <a:noFill/>
            </a:ln>
          </p:spPr>
          <p:txBody>
            <a:bodyPr spcFirstLastPara="1" wrap="square" lIns="121900" tIns="121900" rIns="121900" bIns="121900" anchor="ctr" anchorCtr="0">
              <a:noAutofit/>
            </a:bodyPr>
            <a:lstStyle/>
            <a:p>
              <a:endParaRPr sz="2400" dirty="0"/>
            </a:p>
          </p:txBody>
        </p:sp>
        <p:sp>
          <p:nvSpPr>
            <p:cNvPr id="33" name="Google Shape;1442;p45"/>
            <p:cNvSpPr/>
            <p:nvPr/>
          </p:nvSpPr>
          <p:spPr>
            <a:xfrm>
              <a:off x="2434683" y="3763944"/>
              <a:ext cx="114643" cy="749165"/>
            </a:xfrm>
            <a:custGeom>
              <a:avLst/>
              <a:gdLst/>
              <a:ahLst/>
              <a:cxnLst/>
              <a:rect l="l" t="t" r="r" b="b"/>
              <a:pathLst>
                <a:path w="5122" h="33471" extrusionOk="0">
                  <a:moveTo>
                    <a:pt x="762" y="0"/>
                  </a:moveTo>
                  <a:lnTo>
                    <a:pt x="579" y="762"/>
                  </a:lnTo>
                  <a:lnTo>
                    <a:pt x="275" y="2652"/>
                  </a:lnTo>
                  <a:lnTo>
                    <a:pt x="0" y="6005"/>
                  </a:lnTo>
                  <a:lnTo>
                    <a:pt x="0" y="11279"/>
                  </a:lnTo>
                  <a:lnTo>
                    <a:pt x="275" y="16918"/>
                  </a:lnTo>
                  <a:lnTo>
                    <a:pt x="1433" y="30270"/>
                  </a:lnTo>
                  <a:lnTo>
                    <a:pt x="1829" y="33471"/>
                  </a:lnTo>
                  <a:lnTo>
                    <a:pt x="5060" y="33440"/>
                  </a:lnTo>
                  <a:lnTo>
                    <a:pt x="5121" y="30026"/>
                  </a:lnTo>
                  <a:lnTo>
                    <a:pt x="4878" y="23533"/>
                  </a:lnTo>
                  <a:lnTo>
                    <a:pt x="4329" y="17528"/>
                  </a:lnTo>
                  <a:lnTo>
                    <a:pt x="3567" y="12194"/>
                  </a:lnTo>
                  <a:lnTo>
                    <a:pt x="2256" y="5579"/>
                  </a:lnTo>
                  <a:lnTo>
                    <a:pt x="915" y="458"/>
                  </a:lnTo>
                  <a:lnTo>
                    <a:pt x="7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4" name="Google Shape;1443;p45"/>
            <p:cNvSpPr/>
            <p:nvPr/>
          </p:nvSpPr>
          <p:spPr>
            <a:xfrm>
              <a:off x="2443547" y="4175352"/>
              <a:ext cx="69610" cy="337752"/>
            </a:xfrm>
            <a:custGeom>
              <a:avLst/>
              <a:gdLst/>
              <a:ahLst/>
              <a:cxnLst/>
              <a:rect l="l" t="t" r="r" b="b"/>
              <a:pathLst>
                <a:path w="3110" h="15090" extrusionOk="0">
                  <a:moveTo>
                    <a:pt x="0" y="1"/>
                  </a:moveTo>
                  <a:lnTo>
                    <a:pt x="31" y="915"/>
                  </a:lnTo>
                  <a:lnTo>
                    <a:pt x="92" y="1830"/>
                  </a:lnTo>
                  <a:lnTo>
                    <a:pt x="641" y="3445"/>
                  </a:lnTo>
                  <a:lnTo>
                    <a:pt x="1525" y="6737"/>
                  </a:lnTo>
                  <a:lnTo>
                    <a:pt x="2256" y="10030"/>
                  </a:lnTo>
                  <a:lnTo>
                    <a:pt x="2744" y="13383"/>
                  </a:lnTo>
                  <a:lnTo>
                    <a:pt x="2927" y="15090"/>
                  </a:lnTo>
                  <a:lnTo>
                    <a:pt x="3110" y="13748"/>
                  </a:lnTo>
                  <a:lnTo>
                    <a:pt x="3079" y="11066"/>
                  </a:lnTo>
                  <a:lnTo>
                    <a:pt x="2744" y="8444"/>
                  </a:lnTo>
                  <a:lnTo>
                    <a:pt x="2195" y="6006"/>
                  </a:lnTo>
                  <a:lnTo>
                    <a:pt x="1189" y="2836"/>
                  </a:lnTo>
                  <a:lnTo>
                    <a:pt x="122" y="244"/>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5" name="Google Shape;1444;p45"/>
            <p:cNvSpPr/>
            <p:nvPr/>
          </p:nvSpPr>
          <p:spPr>
            <a:xfrm>
              <a:off x="2534978" y="4401883"/>
              <a:ext cx="14347" cy="111219"/>
            </a:xfrm>
            <a:custGeom>
              <a:avLst/>
              <a:gdLst/>
              <a:ahLst/>
              <a:cxnLst/>
              <a:rect l="l" t="t" r="r" b="b"/>
              <a:pathLst>
                <a:path w="641" h="4969" extrusionOk="0">
                  <a:moveTo>
                    <a:pt x="610" y="0"/>
                  </a:moveTo>
                  <a:lnTo>
                    <a:pt x="336" y="1219"/>
                  </a:lnTo>
                  <a:lnTo>
                    <a:pt x="31" y="3719"/>
                  </a:lnTo>
                  <a:lnTo>
                    <a:pt x="0" y="4969"/>
                  </a:lnTo>
                  <a:lnTo>
                    <a:pt x="579" y="4969"/>
                  </a:lnTo>
                  <a:lnTo>
                    <a:pt x="640" y="2439"/>
                  </a:lnTo>
                  <a:lnTo>
                    <a:pt x="610"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6" name="Google Shape;1445;p45"/>
            <p:cNvSpPr/>
            <p:nvPr/>
          </p:nvSpPr>
          <p:spPr>
            <a:xfrm>
              <a:off x="2622985" y="4343868"/>
              <a:ext cx="201980" cy="169234"/>
            </a:xfrm>
            <a:custGeom>
              <a:avLst/>
              <a:gdLst/>
              <a:ahLst/>
              <a:cxnLst/>
              <a:rect l="l" t="t" r="r" b="b"/>
              <a:pathLst>
                <a:path w="9024" h="7561" extrusionOk="0">
                  <a:moveTo>
                    <a:pt x="9024" y="1"/>
                  </a:moveTo>
                  <a:lnTo>
                    <a:pt x="7591" y="458"/>
                  </a:lnTo>
                  <a:lnTo>
                    <a:pt x="5244" y="1525"/>
                  </a:lnTo>
                  <a:lnTo>
                    <a:pt x="3445" y="2744"/>
                  </a:lnTo>
                  <a:lnTo>
                    <a:pt x="2073" y="3994"/>
                  </a:lnTo>
                  <a:lnTo>
                    <a:pt x="1128" y="5214"/>
                  </a:lnTo>
                  <a:lnTo>
                    <a:pt x="519" y="6250"/>
                  </a:lnTo>
                  <a:lnTo>
                    <a:pt x="31" y="7378"/>
                  </a:lnTo>
                  <a:lnTo>
                    <a:pt x="1" y="7561"/>
                  </a:lnTo>
                  <a:lnTo>
                    <a:pt x="3933" y="7561"/>
                  </a:lnTo>
                  <a:lnTo>
                    <a:pt x="4573" y="7164"/>
                  </a:lnTo>
                  <a:lnTo>
                    <a:pt x="5731" y="6159"/>
                  </a:lnTo>
                  <a:lnTo>
                    <a:pt x="6676" y="4939"/>
                  </a:lnTo>
                  <a:lnTo>
                    <a:pt x="7469" y="3689"/>
                  </a:lnTo>
                  <a:lnTo>
                    <a:pt x="8810" y="702"/>
                  </a:lnTo>
                  <a:lnTo>
                    <a:pt x="9024"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7" name="Google Shape;1446;p45"/>
            <p:cNvSpPr/>
            <p:nvPr/>
          </p:nvSpPr>
          <p:spPr>
            <a:xfrm>
              <a:off x="2160389" y="4343868"/>
              <a:ext cx="257936" cy="169234"/>
            </a:xfrm>
            <a:custGeom>
              <a:avLst/>
              <a:gdLst/>
              <a:ahLst/>
              <a:cxnLst/>
              <a:rect l="l" t="t" r="r" b="b"/>
              <a:pathLst>
                <a:path w="11524" h="7561" extrusionOk="0">
                  <a:moveTo>
                    <a:pt x="1" y="1"/>
                  </a:moveTo>
                  <a:lnTo>
                    <a:pt x="62" y="184"/>
                  </a:lnTo>
                  <a:lnTo>
                    <a:pt x="824" y="1952"/>
                  </a:lnTo>
                  <a:lnTo>
                    <a:pt x="2104" y="3842"/>
                  </a:lnTo>
                  <a:lnTo>
                    <a:pt x="3293" y="5122"/>
                  </a:lnTo>
                  <a:lnTo>
                    <a:pt x="4848" y="6311"/>
                  </a:lnTo>
                  <a:lnTo>
                    <a:pt x="6738" y="7225"/>
                  </a:lnTo>
                  <a:lnTo>
                    <a:pt x="7835" y="7561"/>
                  </a:lnTo>
                  <a:lnTo>
                    <a:pt x="11524" y="7561"/>
                  </a:lnTo>
                  <a:lnTo>
                    <a:pt x="11432" y="7347"/>
                  </a:lnTo>
                  <a:lnTo>
                    <a:pt x="10579" y="5976"/>
                  </a:lnTo>
                  <a:lnTo>
                    <a:pt x="9603" y="4756"/>
                  </a:lnTo>
                  <a:lnTo>
                    <a:pt x="8262" y="3446"/>
                  </a:lnTo>
                  <a:lnTo>
                    <a:pt x="6494" y="2135"/>
                  </a:lnTo>
                  <a:lnTo>
                    <a:pt x="4269" y="1007"/>
                  </a:lnTo>
                  <a:lnTo>
                    <a:pt x="1556" y="214"/>
                  </a:lnTo>
                  <a:lnTo>
                    <a:pt x="1"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38" name="Google Shape;1447;p45"/>
            <p:cNvSpPr/>
            <p:nvPr/>
          </p:nvSpPr>
          <p:spPr>
            <a:xfrm>
              <a:off x="2622985" y="4393691"/>
              <a:ext cx="92820" cy="119411"/>
            </a:xfrm>
            <a:custGeom>
              <a:avLst/>
              <a:gdLst/>
              <a:ahLst/>
              <a:cxnLst/>
              <a:rect l="l" t="t" r="r" b="b"/>
              <a:pathLst>
                <a:path w="4147" h="5335" extrusionOk="0">
                  <a:moveTo>
                    <a:pt x="4146" y="0"/>
                  </a:moveTo>
                  <a:lnTo>
                    <a:pt x="3506" y="457"/>
                  </a:lnTo>
                  <a:lnTo>
                    <a:pt x="2470" y="1372"/>
                  </a:lnTo>
                  <a:lnTo>
                    <a:pt x="1281" y="2744"/>
                  </a:lnTo>
                  <a:lnTo>
                    <a:pt x="92" y="4938"/>
                  </a:lnTo>
                  <a:lnTo>
                    <a:pt x="1" y="5335"/>
                  </a:lnTo>
                  <a:lnTo>
                    <a:pt x="854" y="5335"/>
                  </a:lnTo>
                  <a:lnTo>
                    <a:pt x="1220" y="5060"/>
                  </a:lnTo>
                  <a:lnTo>
                    <a:pt x="1891" y="4359"/>
                  </a:lnTo>
                  <a:lnTo>
                    <a:pt x="2775" y="3079"/>
                  </a:lnTo>
                  <a:lnTo>
                    <a:pt x="3963" y="518"/>
                  </a:lnTo>
                  <a:lnTo>
                    <a:pt x="4146" y="0"/>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39" name="Google Shape;1448;p45"/>
            <p:cNvSpPr/>
            <p:nvPr/>
          </p:nvSpPr>
          <p:spPr>
            <a:xfrm>
              <a:off x="2547244" y="4023198"/>
              <a:ext cx="232017" cy="489908"/>
            </a:xfrm>
            <a:custGeom>
              <a:avLst/>
              <a:gdLst/>
              <a:ahLst/>
              <a:cxnLst/>
              <a:rect l="l" t="t" r="r" b="b"/>
              <a:pathLst>
                <a:path w="10366" h="21888" extrusionOk="0">
                  <a:moveTo>
                    <a:pt x="10365" y="1"/>
                  </a:moveTo>
                  <a:lnTo>
                    <a:pt x="9298" y="885"/>
                  </a:lnTo>
                  <a:lnTo>
                    <a:pt x="7408" y="2714"/>
                  </a:lnTo>
                  <a:lnTo>
                    <a:pt x="5793" y="4573"/>
                  </a:lnTo>
                  <a:lnTo>
                    <a:pt x="4452" y="6463"/>
                  </a:lnTo>
                  <a:lnTo>
                    <a:pt x="3293" y="8323"/>
                  </a:lnTo>
                  <a:lnTo>
                    <a:pt x="2379" y="10152"/>
                  </a:lnTo>
                  <a:lnTo>
                    <a:pt x="1312" y="12834"/>
                  </a:lnTo>
                  <a:lnTo>
                    <a:pt x="458" y="16035"/>
                  </a:lnTo>
                  <a:lnTo>
                    <a:pt x="92" y="18718"/>
                  </a:lnTo>
                  <a:lnTo>
                    <a:pt x="1" y="21491"/>
                  </a:lnTo>
                  <a:lnTo>
                    <a:pt x="31" y="21888"/>
                  </a:lnTo>
                  <a:lnTo>
                    <a:pt x="3385" y="21888"/>
                  </a:lnTo>
                  <a:lnTo>
                    <a:pt x="4055" y="20973"/>
                  </a:lnTo>
                  <a:lnTo>
                    <a:pt x="5214" y="19083"/>
                  </a:lnTo>
                  <a:lnTo>
                    <a:pt x="6707" y="16248"/>
                  </a:lnTo>
                  <a:lnTo>
                    <a:pt x="8201" y="12499"/>
                  </a:lnTo>
                  <a:lnTo>
                    <a:pt x="9207" y="8932"/>
                  </a:lnTo>
                  <a:lnTo>
                    <a:pt x="9847" y="5732"/>
                  </a:lnTo>
                  <a:lnTo>
                    <a:pt x="10213" y="3080"/>
                  </a:lnTo>
                  <a:lnTo>
                    <a:pt x="10365" y="397"/>
                  </a:lnTo>
                  <a:lnTo>
                    <a:pt x="10365" y="1"/>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0" name="Google Shape;1449;p45"/>
            <p:cNvSpPr/>
            <p:nvPr/>
          </p:nvSpPr>
          <p:spPr>
            <a:xfrm>
              <a:off x="2242957" y="4362289"/>
              <a:ext cx="175367" cy="150813"/>
            </a:xfrm>
            <a:custGeom>
              <a:avLst/>
              <a:gdLst/>
              <a:ahLst/>
              <a:cxnLst/>
              <a:rect l="l" t="t" r="r" b="b"/>
              <a:pathLst>
                <a:path w="7835" h="6738" extrusionOk="0">
                  <a:moveTo>
                    <a:pt x="0" y="1"/>
                  </a:moveTo>
                  <a:lnTo>
                    <a:pt x="762" y="611"/>
                  </a:lnTo>
                  <a:lnTo>
                    <a:pt x="5914" y="4909"/>
                  </a:lnTo>
                  <a:lnTo>
                    <a:pt x="7835" y="6738"/>
                  </a:lnTo>
                  <a:lnTo>
                    <a:pt x="7835" y="6738"/>
                  </a:lnTo>
                  <a:lnTo>
                    <a:pt x="7164" y="5549"/>
                  </a:lnTo>
                  <a:lnTo>
                    <a:pt x="5518" y="3507"/>
                  </a:lnTo>
                  <a:lnTo>
                    <a:pt x="3536" y="1799"/>
                  </a:lnTo>
                  <a:lnTo>
                    <a:pt x="1250" y="489"/>
                  </a:lnTo>
                  <a:lnTo>
                    <a:pt x="0" y="1"/>
                  </a:lnTo>
                  <a:close/>
                </a:path>
              </a:pathLst>
            </a:custGeom>
            <a:solidFill>
              <a:srgbClr val="006055"/>
            </a:solidFill>
            <a:ln>
              <a:noFill/>
            </a:ln>
          </p:spPr>
          <p:txBody>
            <a:bodyPr spcFirstLastPara="1" wrap="square" lIns="121900" tIns="121900" rIns="121900" bIns="121900" anchor="ctr" anchorCtr="0">
              <a:noAutofit/>
            </a:bodyPr>
            <a:lstStyle/>
            <a:p>
              <a:endParaRPr sz="2400" dirty="0"/>
            </a:p>
          </p:txBody>
        </p:sp>
        <p:sp>
          <p:nvSpPr>
            <p:cNvPr id="41" name="Google Shape;1450;p45"/>
            <p:cNvSpPr/>
            <p:nvPr/>
          </p:nvSpPr>
          <p:spPr>
            <a:xfrm>
              <a:off x="2290027" y="3943383"/>
              <a:ext cx="219035" cy="569724"/>
            </a:xfrm>
            <a:custGeom>
              <a:avLst/>
              <a:gdLst/>
              <a:ahLst/>
              <a:cxnLst/>
              <a:rect l="l" t="t" r="r" b="b"/>
              <a:pathLst>
                <a:path w="9786" h="25454" extrusionOk="0">
                  <a:moveTo>
                    <a:pt x="62" y="0"/>
                  </a:moveTo>
                  <a:lnTo>
                    <a:pt x="1" y="2469"/>
                  </a:lnTo>
                  <a:lnTo>
                    <a:pt x="275" y="7225"/>
                  </a:lnTo>
                  <a:lnTo>
                    <a:pt x="946" y="11736"/>
                  </a:lnTo>
                  <a:lnTo>
                    <a:pt x="1799" y="15821"/>
                  </a:lnTo>
                  <a:lnTo>
                    <a:pt x="3262" y="20973"/>
                  </a:lnTo>
                  <a:lnTo>
                    <a:pt x="4756" y="25057"/>
                  </a:lnTo>
                  <a:lnTo>
                    <a:pt x="4939" y="25454"/>
                  </a:lnTo>
                  <a:lnTo>
                    <a:pt x="9786" y="25454"/>
                  </a:lnTo>
                  <a:lnTo>
                    <a:pt x="9603" y="23777"/>
                  </a:lnTo>
                  <a:lnTo>
                    <a:pt x="9115" y="20607"/>
                  </a:lnTo>
                  <a:lnTo>
                    <a:pt x="8201" y="16309"/>
                  </a:lnTo>
                  <a:lnTo>
                    <a:pt x="6707" y="11462"/>
                  </a:lnTo>
                  <a:lnTo>
                    <a:pt x="5061" y="7530"/>
                  </a:lnTo>
                  <a:lnTo>
                    <a:pt x="3415" y="4451"/>
                  </a:lnTo>
                  <a:lnTo>
                    <a:pt x="1921" y="2226"/>
                  </a:lnTo>
                  <a:lnTo>
                    <a:pt x="306" y="244"/>
                  </a:lnTo>
                  <a:lnTo>
                    <a:pt x="62" y="0"/>
                  </a:lnTo>
                  <a:close/>
                </a:path>
              </a:pathLst>
            </a:custGeom>
            <a:solidFill>
              <a:schemeClr val="accent4"/>
            </a:solidFill>
            <a:ln>
              <a:noFill/>
            </a:ln>
          </p:spPr>
          <p:txBody>
            <a:bodyPr spcFirstLastPara="1" wrap="square" lIns="121900" tIns="121900" rIns="121900" bIns="121900" anchor="ctr" anchorCtr="0">
              <a:noAutofit/>
            </a:bodyPr>
            <a:lstStyle/>
            <a:p>
              <a:endParaRPr sz="2400" dirty="0"/>
            </a:p>
          </p:txBody>
        </p:sp>
        <p:sp>
          <p:nvSpPr>
            <p:cNvPr id="42" name="Google Shape;1451;p45"/>
            <p:cNvSpPr/>
            <p:nvPr/>
          </p:nvSpPr>
          <p:spPr>
            <a:xfrm>
              <a:off x="1804242" y="2303861"/>
              <a:ext cx="426454" cy="283161"/>
            </a:xfrm>
            <a:custGeom>
              <a:avLst/>
              <a:gdLst/>
              <a:ahLst/>
              <a:cxnLst/>
              <a:rect l="l" t="t" r="r" b="b"/>
              <a:pathLst>
                <a:path w="19053" h="12651" extrusionOk="0">
                  <a:moveTo>
                    <a:pt x="1" y="0"/>
                  </a:moveTo>
                  <a:lnTo>
                    <a:pt x="1" y="12651"/>
                  </a:lnTo>
                  <a:lnTo>
                    <a:pt x="19053" y="12651"/>
                  </a:lnTo>
                  <a:lnTo>
                    <a:pt x="19053" y="0"/>
                  </a:lnTo>
                  <a:close/>
                </a:path>
              </a:pathLst>
            </a:custGeom>
            <a:solidFill>
              <a:srgbClr val="F2F2F2"/>
            </a:solidFill>
            <a:ln>
              <a:noFill/>
            </a:ln>
          </p:spPr>
          <p:txBody>
            <a:bodyPr spcFirstLastPara="1" wrap="square" lIns="121900" tIns="121900" rIns="121900" bIns="121900" anchor="ctr" anchorCtr="0">
              <a:noAutofit/>
            </a:bodyPr>
            <a:lstStyle/>
            <a:p>
              <a:endParaRPr sz="2400" dirty="0"/>
            </a:p>
          </p:txBody>
        </p:sp>
        <p:sp>
          <p:nvSpPr>
            <p:cNvPr id="43" name="Google Shape;1452;p45"/>
            <p:cNvSpPr/>
            <p:nvPr/>
          </p:nvSpPr>
          <p:spPr>
            <a:xfrm>
              <a:off x="1804242" y="2303861"/>
              <a:ext cx="213574" cy="147389"/>
            </a:xfrm>
            <a:custGeom>
              <a:avLst/>
              <a:gdLst/>
              <a:ahLst/>
              <a:cxnLst/>
              <a:rect l="l" t="t" r="r" b="b"/>
              <a:pathLst>
                <a:path w="9542" h="6585" extrusionOk="0">
                  <a:moveTo>
                    <a:pt x="1" y="0"/>
                  </a:moveTo>
                  <a:lnTo>
                    <a:pt x="1" y="3171"/>
                  </a:lnTo>
                  <a:lnTo>
                    <a:pt x="641" y="3994"/>
                  </a:lnTo>
                  <a:lnTo>
                    <a:pt x="2104" y="5183"/>
                  </a:lnTo>
                  <a:lnTo>
                    <a:pt x="3659" y="5975"/>
                  </a:lnTo>
                  <a:lnTo>
                    <a:pt x="5244" y="6402"/>
                  </a:lnTo>
                  <a:lnTo>
                    <a:pt x="7408" y="6585"/>
                  </a:lnTo>
                  <a:lnTo>
                    <a:pt x="9329" y="6371"/>
                  </a:lnTo>
                  <a:lnTo>
                    <a:pt x="9542" y="6341"/>
                  </a:lnTo>
                  <a:lnTo>
                    <a:pt x="8262" y="6280"/>
                  </a:lnTo>
                  <a:lnTo>
                    <a:pt x="6067" y="5762"/>
                  </a:lnTo>
                  <a:lnTo>
                    <a:pt x="4238" y="4847"/>
                  </a:lnTo>
                  <a:lnTo>
                    <a:pt x="2744" y="3750"/>
                  </a:lnTo>
                  <a:lnTo>
                    <a:pt x="1616" y="2561"/>
                  </a:lnTo>
                  <a:lnTo>
                    <a:pt x="793" y="1464"/>
                  </a:lnTo>
                  <a:lnTo>
                    <a:pt x="92" y="214"/>
                  </a:lnTo>
                  <a:lnTo>
                    <a:pt x="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4" name="Google Shape;1453;p45"/>
            <p:cNvSpPr/>
            <p:nvPr/>
          </p:nvSpPr>
          <p:spPr>
            <a:xfrm>
              <a:off x="2188367" y="2303861"/>
              <a:ext cx="42325" cy="88030"/>
            </a:xfrm>
            <a:custGeom>
              <a:avLst/>
              <a:gdLst/>
              <a:ahLst/>
              <a:cxnLst/>
              <a:rect l="l" t="t" r="r" b="b"/>
              <a:pathLst>
                <a:path w="1891" h="3933" extrusionOk="0">
                  <a:moveTo>
                    <a:pt x="1891" y="0"/>
                  </a:moveTo>
                  <a:lnTo>
                    <a:pt x="1830" y="366"/>
                  </a:lnTo>
                  <a:lnTo>
                    <a:pt x="1220" y="2195"/>
                  </a:lnTo>
                  <a:lnTo>
                    <a:pt x="488" y="3445"/>
                  </a:lnTo>
                  <a:lnTo>
                    <a:pt x="1" y="3933"/>
                  </a:lnTo>
                  <a:lnTo>
                    <a:pt x="1" y="3933"/>
                  </a:lnTo>
                  <a:lnTo>
                    <a:pt x="184" y="3811"/>
                  </a:lnTo>
                  <a:lnTo>
                    <a:pt x="1129" y="3049"/>
                  </a:lnTo>
                  <a:lnTo>
                    <a:pt x="1708" y="2256"/>
                  </a:lnTo>
                  <a:lnTo>
                    <a:pt x="1891" y="1738"/>
                  </a:lnTo>
                  <a:lnTo>
                    <a:pt x="1891"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5" name="Google Shape;1454;p45"/>
            <p:cNvSpPr/>
            <p:nvPr/>
          </p:nvSpPr>
          <p:spPr>
            <a:xfrm>
              <a:off x="1836988" y="2545388"/>
              <a:ext cx="360963" cy="8214"/>
            </a:xfrm>
            <a:custGeom>
              <a:avLst/>
              <a:gdLst/>
              <a:ahLst/>
              <a:cxnLst/>
              <a:rect l="l" t="t" r="r" b="b"/>
              <a:pathLst>
                <a:path w="16127" h="367" extrusionOk="0">
                  <a:moveTo>
                    <a:pt x="1" y="0"/>
                  </a:moveTo>
                  <a:lnTo>
                    <a:pt x="1" y="366"/>
                  </a:lnTo>
                  <a:lnTo>
                    <a:pt x="16127" y="366"/>
                  </a:lnTo>
                  <a:lnTo>
                    <a:pt x="16127" y="0"/>
                  </a:lnTo>
                  <a:close/>
                </a:path>
              </a:pathLst>
            </a:custGeom>
            <a:solidFill>
              <a:srgbClr val="DCDEE1"/>
            </a:solidFill>
            <a:ln>
              <a:noFill/>
            </a:ln>
          </p:spPr>
          <p:txBody>
            <a:bodyPr spcFirstLastPara="1" wrap="square" lIns="121900" tIns="121900" rIns="121900" bIns="121900" anchor="ctr" anchorCtr="0">
              <a:noAutofit/>
            </a:bodyPr>
            <a:lstStyle/>
            <a:p>
              <a:endParaRPr sz="2400" dirty="0"/>
            </a:p>
          </p:txBody>
        </p:sp>
        <p:sp>
          <p:nvSpPr>
            <p:cNvPr id="46" name="Google Shape;1455;p45"/>
            <p:cNvSpPr/>
            <p:nvPr/>
          </p:nvSpPr>
          <p:spPr>
            <a:xfrm>
              <a:off x="1277670" y="1254318"/>
              <a:ext cx="41276" cy="91244"/>
            </a:xfrm>
            <a:custGeom>
              <a:avLst/>
              <a:gdLst/>
              <a:ahLst/>
              <a:cxnLst/>
              <a:rect l="l" t="t" r="r" b="b"/>
              <a:pathLst>
                <a:path w="1586" h="3506" extrusionOk="0">
                  <a:moveTo>
                    <a:pt x="1006" y="0"/>
                  </a:moveTo>
                  <a:lnTo>
                    <a:pt x="0" y="518"/>
                  </a:lnTo>
                  <a:lnTo>
                    <a:pt x="945" y="3506"/>
                  </a:lnTo>
                  <a:lnTo>
                    <a:pt x="1189" y="3323"/>
                  </a:lnTo>
                  <a:lnTo>
                    <a:pt x="1494" y="2835"/>
                  </a:lnTo>
                  <a:lnTo>
                    <a:pt x="1586" y="1981"/>
                  </a:lnTo>
                  <a:lnTo>
                    <a:pt x="1159" y="305"/>
                  </a:lnTo>
                  <a:lnTo>
                    <a:pt x="1006"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47" name="Google Shape;1456;p45"/>
            <p:cNvSpPr/>
            <p:nvPr/>
          </p:nvSpPr>
          <p:spPr>
            <a:xfrm>
              <a:off x="1085687" y="1113110"/>
              <a:ext cx="119819" cy="247524"/>
            </a:xfrm>
            <a:custGeom>
              <a:avLst/>
              <a:gdLst/>
              <a:ahLst/>
              <a:cxnLst/>
              <a:rect l="l" t="t" r="r" b="b"/>
              <a:pathLst>
                <a:path w="4604" h="9511" extrusionOk="0">
                  <a:moveTo>
                    <a:pt x="4085" y="0"/>
                  </a:moveTo>
                  <a:lnTo>
                    <a:pt x="3963" y="91"/>
                  </a:lnTo>
                  <a:lnTo>
                    <a:pt x="3415" y="915"/>
                  </a:lnTo>
                  <a:lnTo>
                    <a:pt x="3110" y="1860"/>
                  </a:lnTo>
                  <a:lnTo>
                    <a:pt x="3049" y="2500"/>
                  </a:lnTo>
                  <a:lnTo>
                    <a:pt x="3018" y="2835"/>
                  </a:lnTo>
                  <a:lnTo>
                    <a:pt x="2713" y="3506"/>
                  </a:lnTo>
                  <a:lnTo>
                    <a:pt x="1951" y="4573"/>
                  </a:lnTo>
                  <a:lnTo>
                    <a:pt x="763" y="6219"/>
                  </a:lnTo>
                  <a:lnTo>
                    <a:pt x="153" y="7712"/>
                  </a:lnTo>
                  <a:lnTo>
                    <a:pt x="0" y="8871"/>
                  </a:lnTo>
                  <a:lnTo>
                    <a:pt x="31" y="9511"/>
                  </a:lnTo>
                  <a:lnTo>
                    <a:pt x="4299" y="9023"/>
                  </a:lnTo>
                  <a:lnTo>
                    <a:pt x="4603" y="2042"/>
                  </a:lnTo>
                  <a:lnTo>
                    <a:pt x="408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48" name="Google Shape;1457;p45"/>
            <p:cNvSpPr/>
            <p:nvPr/>
          </p:nvSpPr>
          <p:spPr>
            <a:xfrm>
              <a:off x="990490" y="2077751"/>
              <a:ext cx="572003" cy="2268131"/>
            </a:xfrm>
            <a:custGeom>
              <a:avLst/>
              <a:gdLst/>
              <a:ahLst/>
              <a:cxnLst/>
              <a:rect l="l" t="t" r="r" b="b"/>
              <a:pathLst>
                <a:path w="21979" h="87152" extrusionOk="0">
                  <a:moveTo>
                    <a:pt x="20881" y="1"/>
                  </a:moveTo>
                  <a:lnTo>
                    <a:pt x="0" y="3963"/>
                  </a:lnTo>
                  <a:lnTo>
                    <a:pt x="1586" y="11127"/>
                  </a:lnTo>
                  <a:lnTo>
                    <a:pt x="4390" y="25728"/>
                  </a:lnTo>
                  <a:lnTo>
                    <a:pt x="6768" y="40086"/>
                  </a:lnTo>
                  <a:lnTo>
                    <a:pt x="8749" y="53590"/>
                  </a:lnTo>
                  <a:lnTo>
                    <a:pt x="11005" y="71209"/>
                  </a:lnTo>
                  <a:lnTo>
                    <a:pt x="12529" y="85719"/>
                  </a:lnTo>
                  <a:lnTo>
                    <a:pt x="12681" y="87152"/>
                  </a:lnTo>
                  <a:lnTo>
                    <a:pt x="17925" y="87152"/>
                  </a:lnTo>
                  <a:lnTo>
                    <a:pt x="18534" y="81878"/>
                  </a:lnTo>
                  <a:lnTo>
                    <a:pt x="19571" y="71910"/>
                  </a:lnTo>
                  <a:lnTo>
                    <a:pt x="20760" y="57979"/>
                  </a:lnTo>
                  <a:lnTo>
                    <a:pt x="21644" y="41762"/>
                  </a:lnTo>
                  <a:lnTo>
                    <a:pt x="21979" y="28106"/>
                  </a:lnTo>
                  <a:lnTo>
                    <a:pt x="21887" y="17071"/>
                  </a:lnTo>
                  <a:lnTo>
                    <a:pt x="21552" y="8719"/>
                  </a:lnTo>
                  <a:lnTo>
                    <a:pt x="21003" y="945"/>
                  </a:lnTo>
                  <a:lnTo>
                    <a:pt x="2088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49" name="Google Shape;1458;p45"/>
            <p:cNvSpPr/>
            <p:nvPr/>
          </p:nvSpPr>
          <p:spPr>
            <a:xfrm>
              <a:off x="837387" y="2069033"/>
              <a:ext cx="540279" cy="2276849"/>
            </a:xfrm>
            <a:custGeom>
              <a:avLst/>
              <a:gdLst/>
              <a:ahLst/>
              <a:cxnLst/>
              <a:rect l="l" t="t" r="r" b="b"/>
              <a:pathLst>
                <a:path w="20760" h="87487" extrusionOk="0">
                  <a:moveTo>
                    <a:pt x="0" y="0"/>
                  </a:moveTo>
                  <a:lnTo>
                    <a:pt x="92" y="1707"/>
                  </a:lnTo>
                  <a:lnTo>
                    <a:pt x="1006" y="18595"/>
                  </a:lnTo>
                  <a:lnTo>
                    <a:pt x="1768" y="38165"/>
                  </a:lnTo>
                  <a:lnTo>
                    <a:pt x="2164" y="52584"/>
                  </a:lnTo>
                  <a:lnTo>
                    <a:pt x="2317" y="67215"/>
                  </a:lnTo>
                  <a:lnTo>
                    <a:pt x="2164" y="81146"/>
                  </a:lnTo>
                  <a:lnTo>
                    <a:pt x="1890" y="87487"/>
                  </a:lnTo>
                  <a:lnTo>
                    <a:pt x="7591" y="87487"/>
                  </a:lnTo>
                  <a:lnTo>
                    <a:pt x="7956" y="85993"/>
                  </a:lnTo>
                  <a:lnTo>
                    <a:pt x="10486" y="75568"/>
                  </a:lnTo>
                  <a:lnTo>
                    <a:pt x="12742" y="65417"/>
                  </a:lnTo>
                  <a:lnTo>
                    <a:pt x="15150" y="53254"/>
                  </a:lnTo>
                  <a:lnTo>
                    <a:pt x="17467" y="39720"/>
                  </a:lnTo>
                  <a:lnTo>
                    <a:pt x="18900" y="29142"/>
                  </a:lnTo>
                  <a:lnTo>
                    <a:pt x="19692" y="22009"/>
                  </a:lnTo>
                  <a:lnTo>
                    <a:pt x="20302" y="14937"/>
                  </a:lnTo>
                  <a:lnTo>
                    <a:pt x="20668" y="8017"/>
                  </a:lnTo>
                  <a:lnTo>
                    <a:pt x="20759" y="4634"/>
                  </a:lnTo>
                  <a:lnTo>
                    <a:pt x="0"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0" name="Google Shape;1459;p45"/>
            <p:cNvSpPr/>
            <p:nvPr/>
          </p:nvSpPr>
          <p:spPr>
            <a:xfrm>
              <a:off x="819925" y="2077751"/>
              <a:ext cx="126950" cy="383192"/>
            </a:xfrm>
            <a:custGeom>
              <a:avLst/>
              <a:gdLst/>
              <a:ahLst/>
              <a:cxnLst/>
              <a:rect l="l" t="t" r="r" b="b"/>
              <a:pathLst>
                <a:path w="4878" h="14724" extrusionOk="0">
                  <a:moveTo>
                    <a:pt x="671" y="1"/>
                  </a:moveTo>
                  <a:lnTo>
                    <a:pt x="610" y="183"/>
                  </a:lnTo>
                  <a:lnTo>
                    <a:pt x="183" y="2256"/>
                  </a:lnTo>
                  <a:lnTo>
                    <a:pt x="1" y="5030"/>
                  </a:lnTo>
                  <a:lnTo>
                    <a:pt x="92" y="7347"/>
                  </a:lnTo>
                  <a:lnTo>
                    <a:pt x="458" y="10060"/>
                  </a:lnTo>
                  <a:lnTo>
                    <a:pt x="1159" y="13078"/>
                  </a:lnTo>
                  <a:lnTo>
                    <a:pt x="1708" y="14724"/>
                  </a:lnTo>
                  <a:lnTo>
                    <a:pt x="4878" y="8444"/>
                  </a:lnTo>
                  <a:lnTo>
                    <a:pt x="671" y="1"/>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51" name="Google Shape;1460;p45"/>
            <p:cNvSpPr/>
            <p:nvPr/>
          </p:nvSpPr>
          <p:spPr>
            <a:xfrm>
              <a:off x="829450" y="1351076"/>
              <a:ext cx="721960" cy="852865"/>
            </a:xfrm>
            <a:custGeom>
              <a:avLst/>
              <a:gdLst/>
              <a:ahLst/>
              <a:cxnLst/>
              <a:rect l="l" t="t" r="r" b="b"/>
              <a:pathLst>
                <a:path w="27741" h="32771" extrusionOk="0">
                  <a:moveTo>
                    <a:pt x="14785" y="1"/>
                  </a:moveTo>
                  <a:lnTo>
                    <a:pt x="12834" y="31"/>
                  </a:lnTo>
                  <a:lnTo>
                    <a:pt x="10822" y="214"/>
                  </a:lnTo>
                  <a:lnTo>
                    <a:pt x="8901" y="641"/>
                  </a:lnTo>
                  <a:lnTo>
                    <a:pt x="8017" y="976"/>
                  </a:lnTo>
                  <a:lnTo>
                    <a:pt x="7591" y="1159"/>
                  </a:lnTo>
                  <a:lnTo>
                    <a:pt x="6768" y="1708"/>
                  </a:lnTo>
                  <a:lnTo>
                    <a:pt x="5670" y="2866"/>
                  </a:lnTo>
                  <a:lnTo>
                    <a:pt x="4390" y="4970"/>
                  </a:lnTo>
                  <a:lnTo>
                    <a:pt x="3323" y="7530"/>
                  </a:lnTo>
                  <a:lnTo>
                    <a:pt x="2409" y="10365"/>
                  </a:lnTo>
                  <a:lnTo>
                    <a:pt x="1677" y="13292"/>
                  </a:lnTo>
                  <a:lnTo>
                    <a:pt x="854" y="17590"/>
                  </a:lnTo>
                  <a:lnTo>
                    <a:pt x="488" y="19998"/>
                  </a:lnTo>
                  <a:lnTo>
                    <a:pt x="183" y="22132"/>
                  </a:lnTo>
                  <a:lnTo>
                    <a:pt x="0" y="25363"/>
                  </a:lnTo>
                  <a:lnTo>
                    <a:pt x="183" y="27131"/>
                  </a:lnTo>
                  <a:lnTo>
                    <a:pt x="458" y="28076"/>
                  </a:lnTo>
                  <a:lnTo>
                    <a:pt x="823" y="28868"/>
                  </a:lnTo>
                  <a:lnTo>
                    <a:pt x="1342" y="29539"/>
                  </a:lnTo>
                  <a:lnTo>
                    <a:pt x="1616" y="29844"/>
                  </a:lnTo>
                  <a:lnTo>
                    <a:pt x="1921" y="30118"/>
                  </a:lnTo>
                  <a:lnTo>
                    <a:pt x="2805" y="30667"/>
                  </a:lnTo>
                  <a:lnTo>
                    <a:pt x="4055" y="31246"/>
                  </a:lnTo>
                  <a:lnTo>
                    <a:pt x="5701" y="31764"/>
                  </a:lnTo>
                  <a:lnTo>
                    <a:pt x="7743" y="32252"/>
                  </a:lnTo>
                  <a:lnTo>
                    <a:pt x="10151" y="32587"/>
                  </a:lnTo>
                  <a:lnTo>
                    <a:pt x="12986" y="32770"/>
                  </a:lnTo>
                  <a:lnTo>
                    <a:pt x="16187" y="32740"/>
                  </a:lnTo>
                  <a:lnTo>
                    <a:pt x="17985" y="32618"/>
                  </a:lnTo>
                  <a:lnTo>
                    <a:pt x="19693" y="32466"/>
                  </a:lnTo>
                  <a:lnTo>
                    <a:pt x="22467" y="31917"/>
                  </a:lnTo>
                  <a:lnTo>
                    <a:pt x="24448" y="31124"/>
                  </a:lnTo>
                  <a:lnTo>
                    <a:pt x="25850" y="30149"/>
                  </a:lnTo>
                  <a:lnTo>
                    <a:pt x="26734" y="29021"/>
                  </a:lnTo>
                  <a:lnTo>
                    <a:pt x="27252" y="27741"/>
                  </a:lnTo>
                  <a:lnTo>
                    <a:pt x="27588" y="25668"/>
                  </a:lnTo>
                  <a:lnTo>
                    <a:pt x="27710" y="24235"/>
                  </a:lnTo>
                  <a:lnTo>
                    <a:pt x="27740" y="23443"/>
                  </a:lnTo>
                  <a:lnTo>
                    <a:pt x="27649" y="21187"/>
                  </a:lnTo>
                  <a:lnTo>
                    <a:pt x="27222" y="16889"/>
                  </a:lnTo>
                  <a:lnTo>
                    <a:pt x="26185" y="10518"/>
                  </a:lnTo>
                  <a:lnTo>
                    <a:pt x="25332" y="6494"/>
                  </a:lnTo>
                  <a:lnTo>
                    <a:pt x="24753" y="4573"/>
                  </a:lnTo>
                  <a:lnTo>
                    <a:pt x="24509" y="3964"/>
                  </a:lnTo>
                  <a:lnTo>
                    <a:pt x="24143" y="3324"/>
                  </a:lnTo>
                  <a:lnTo>
                    <a:pt x="23198" y="2196"/>
                  </a:lnTo>
                  <a:lnTo>
                    <a:pt x="22040" y="1312"/>
                  </a:lnTo>
                  <a:lnTo>
                    <a:pt x="20668" y="733"/>
                  </a:lnTo>
                  <a:lnTo>
                    <a:pt x="19936" y="580"/>
                  </a:lnTo>
                  <a:lnTo>
                    <a:pt x="19022" y="397"/>
                  </a:lnTo>
                  <a:lnTo>
                    <a:pt x="14785"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2" name="Google Shape;1461;p45"/>
            <p:cNvSpPr/>
            <p:nvPr/>
          </p:nvSpPr>
          <p:spPr>
            <a:xfrm>
              <a:off x="88100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396"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3" name="Google Shape;1462;p45"/>
            <p:cNvSpPr/>
            <p:nvPr/>
          </p:nvSpPr>
          <p:spPr>
            <a:xfrm>
              <a:off x="1322875" y="4345790"/>
              <a:ext cx="305455" cy="106338"/>
            </a:xfrm>
            <a:custGeom>
              <a:avLst/>
              <a:gdLst/>
              <a:ahLst/>
              <a:cxnLst/>
              <a:rect l="l" t="t" r="r" b="b"/>
              <a:pathLst>
                <a:path w="11737" h="4086" extrusionOk="0">
                  <a:moveTo>
                    <a:pt x="397" y="1"/>
                  </a:moveTo>
                  <a:lnTo>
                    <a:pt x="1" y="976"/>
                  </a:lnTo>
                  <a:lnTo>
                    <a:pt x="1" y="3781"/>
                  </a:lnTo>
                  <a:lnTo>
                    <a:pt x="11737" y="4085"/>
                  </a:lnTo>
                  <a:lnTo>
                    <a:pt x="11737" y="3506"/>
                  </a:lnTo>
                  <a:lnTo>
                    <a:pt x="5427"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4" name="Google Shape;1463;p45"/>
            <p:cNvSpPr/>
            <p:nvPr/>
          </p:nvSpPr>
          <p:spPr>
            <a:xfrm>
              <a:off x="1182473" y="1113110"/>
              <a:ext cx="117425" cy="138063"/>
            </a:xfrm>
            <a:custGeom>
              <a:avLst/>
              <a:gdLst/>
              <a:ahLst/>
              <a:cxnLst/>
              <a:rect l="l" t="t" r="r" b="b"/>
              <a:pathLst>
                <a:path w="4512" h="5305" extrusionOk="0">
                  <a:moveTo>
                    <a:pt x="823" y="0"/>
                  </a:moveTo>
                  <a:lnTo>
                    <a:pt x="0" y="4664"/>
                  </a:lnTo>
                  <a:lnTo>
                    <a:pt x="3719" y="5304"/>
                  </a:lnTo>
                  <a:lnTo>
                    <a:pt x="4512" y="640"/>
                  </a:lnTo>
                  <a:lnTo>
                    <a:pt x="823"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5" name="Google Shape;1464;p45"/>
            <p:cNvSpPr/>
            <p:nvPr/>
          </p:nvSpPr>
          <p:spPr>
            <a:xfrm>
              <a:off x="1165010" y="1206719"/>
              <a:ext cx="142825" cy="158674"/>
            </a:xfrm>
            <a:custGeom>
              <a:avLst/>
              <a:gdLst/>
              <a:ahLst/>
              <a:cxnLst/>
              <a:rect l="l" t="t" r="r" b="b"/>
              <a:pathLst>
                <a:path w="5488" h="6097" extrusionOk="0">
                  <a:moveTo>
                    <a:pt x="4451" y="0"/>
                  </a:moveTo>
                  <a:lnTo>
                    <a:pt x="702" y="1067"/>
                  </a:lnTo>
                  <a:lnTo>
                    <a:pt x="641" y="2195"/>
                  </a:lnTo>
                  <a:lnTo>
                    <a:pt x="306" y="4451"/>
                  </a:lnTo>
                  <a:lnTo>
                    <a:pt x="1" y="5578"/>
                  </a:lnTo>
                  <a:lnTo>
                    <a:pt x="519" y="5700"/>
                  </a:lnTo>
                  <a:lnTo>
                    <a:pt x="3110" y="6097"/>
                  </a:lnTo>
                  <a:lnTo>
                    <a:pt x="4451" y="6097"/>
                  </a:lnTo>
                  <a:lnTo>
                    <a:pt x="5213" y="5975"/>
                  </a:lnTo>
                  <a:lnTo>
                    <a:pt x="5488" y="5883"/>
                  </a:lnTo>
                  <a:lnTo>
                    <a:pt x="5366" y="5578"/>
                  </a:lnTo>
                  <a:lnTo>
                    <a:pt x="4756" y="3475"/>
                  </a:lnTo>
                  <a:lnTo>
                    <a:pt x="4451" y="1341"/>
                  </a:lnTo>
                  <a:lnTo>
                    <a:pt x="445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6" name="Google Shape;1465;p45"/>
            <p:cNvSpPr/>
            <p:nvPr/>
          </p:nvSpPr>
          <p:spPr>
            <a:xfrm>
              <a:off x="1221353" y="1129766"/>
              <a:ext cx="87288" cy="144413"/>
            </a:xfrm>
            <a:custGeom>
              <a:avLst/>
              <a:gdLst/>
              <a:ahLst/>
              <a:cxnLst/>
              <a:rect l="l" t="t" r="r" b="b"/>
              <a:pathLst>
                <a:path w="3354" h="5549" extrusionOk="0">
                  <a:moveTo>
                    <a:pt x="3018" y="0"/>
                  </a:moveTo>
                  <a:lnTo>
                    <a:pt x="0" y="3902"/>
                  </a:lnTo>
                  <a:lnTo>
                    <a:pt x="61" y="4237"/>
                  </a:lnTo>
                  <a:lnTo>
                    <a:pt x="335" y="4786"/>
                  </a:lnTo>
                  <a:lnTo>
                    <a:pt x="732" y="5182"/>
                  </a:lnTo>
                  <a:lnTo>
                    <a:pt x="1219" y="5457"/>
                  </a:lnTo>
                  <a:lnTo>
                    <a:pt x="1738" y="5548"/>
                  </a:lnTo>
                  <a:lnTo>
                    <a:pt x="2225" y="5518"/>
                  </a:lnTo>
                  <a:lnTo>
                    <a:pt x="2683" y="5365"/>
                  </a:lnTo>
                  <a:lnTo>
                    <a:pt x="3018" y="5030"/>
                  </a:lnTo>
                  <a:lnTo>
                    <a:pt x="3140" y="4786"/>
                  </a:lnTo>
                  <a:lnTo>
                    <a:pt x="3323" y="4207"/>
                  </a:lnTo>
                  <a:lnTo>
                    <a:pt x="3353" y="2652"/>
                  </a:lnTo>
                  <a:lnTo>
                    <a:pt x="3109" y="427"/>
                  </a:lnTo>
                  <a:lnTo>
                    <a:pt x="3018"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57" name="Google Shape;1466;p45"/>
            <p:cNvSpPr/>
            <p:nvPr/>
          </p:nvSpPr>
          <p:spPr>
            <a:xfrm>
              <a:off x="1222134" y="2606095"/>
              <a:ext cx="130932" cy="1025775"/>
            </a:xfrm>
            <a:custGeom>
              <a:avLst/>
              <a:gdLst/>
              <a:ahLst/>
              <a:cxnLst/>
              <a:rect l="l" t="t" r="r" b="b"/>
              <a:pathLst>
                <a:path w="5031" h="39415" extrusionOk="0">
                  <a:moveTo>
                    <a:pt x="5030" y="0"/>
                  </a:moveTo>
                  <a:lnTo>
                    <a:pt x="4847" y="2104"/>
                  </a:lnTo>
                  <a:lnTo>
                    <a:pt x="4299" y="7164"/>
                  </a:lnTo>
                  <a:lnTo>
                    <a:pt x="3110" y="15638"/>
                  </a:lnTo>
                  <a:lnTo>
                    <a:pt x="519" y="31489"/>
                  </a:lnTo>
                  <a:lnTo>
                    <a:pt x="1" y="34446"/>
                  </a:lnTo>
                  <a:lnTo>
                    <a:pt x="671" y="39415"/>
                  </a:lnTo>
                  <a:lnTo>
                    <a:pt x="1616" y="34538"/>
                  </a:lnTo>
                  <a:lnTo>
                    <a:pt x="3140" y="24722"/>
                  </a:lnTo>
                  <a:lnTo>
                    <a:pt x="4238" y="14876"/>
                  </a:lnTo>
                  <a:lnTo>
                    <a:pt x="4878" y="4969"/>
                  </a:lnTo>
                  <a:lnTo>
                    <a:pt x="5030"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58" name="Google Shape;1467;p45"/>
            <p:cNvSpPr/>
            <p:nvPr/>
          </p:nvSpPr>
          <p:spPr>
            <a:xfrm>
              <a:off x="857999" y="1375669"/>
              <a:ext cx="180119" cy="357037"/>
            </a:xfrm>
            <a:custGeom>
              <a:avLst/>
              <a:gdLst/>
              <a:ahLst/>
              <a:cxnLst/>
              <a:rect l="l" t="t" r="r" b="b"/>
              <a:pathLst>
                <a:path w="6921" h="13719" extrusionOk="0">
                  <a:moveTo>
                    <a:pt x="6920" y="1"/>
                  </a:moveTo>
                  <a:lnTo>
                    <a:pt x="6646" y="153"/>
                  </a:lnTo>
                  <a:lnTo>
                    <a:pt x="4970" y="1373"/>
                  </a:lnTo>
                  <a:lnTo>
                    <a:pt x="3567" y="2683"/>
                  </a:lnTo>
                  <a:lnTo>
                    <a:pt x="2135" y="4421"/>
                  </a:lnTo>
                  <a:lnTo>
                    <a:pt x="915" y="6585"/>
                  </a:lnTo>
                  <a:lnTo>
                    <a:pt x="306" y="8475"/>
                  </a:lnTo>
                  <a:lnTo>
                    <a:pt x="62" y="9847"/>
                  </a:lnTo>
                  <a:lnTo>
                    <a:pt x="1" y="11310"/>
                  </a:lnTo>
                  <a:lnTo>
                    <a:pt x="153" y="12895"/>
                  </a:lnTo>
                  <a:lnTo>
                    <a:pt x="336" y="13718"/>
                  </a:lnTo>
                  <a:lnTo>
                    <a:pt x="1159" y="12590"/>
                  </a:lnTo>
                  <a:lnTo>
                    <a:pt x="4299" y="7530"/>
                  </a:lnTo>
                  <a:lnTo>
                    <a:pt x="5457" y="5244"/>
                  </a:lnTo>
                  <a:lnTo>
                    <a:pt x="6372" y="2988"/>
                  </a:lnTo>
                  <a:lnTo>
                    <a:pt x="6890" y="915"/>
                  </a:lnTo>
                  <a:lnTo>
                    <a:pt x="6920" y="1"/>
                  </a:lnTo>
                  <a:close/>
                </a:path>
              </a:pathLst>
            </a:custGeom>
            <a:solidFill>
              <a:srgbClr val="6B4897"/>
            </a:solidFill>
            <a:ln>
              <a:noFill/>
            </a:ln>
          </p:spPr>
          <p:txBody>
            <a:bodyPr spcFirstLastPara="1" wrap="square" lIns="121900" tIns="121900" rIns="121900" bIns="121900" anchor="ctr" anchorCtr="0">
              <a:noAutofit/>
            </a:bodyPr>
            <a:lstStyle/>
            <a:p>
              <a:endParaRPr sz="2400" dirty="0"/>
            </a:p>
          </p:txBody>
        </p:sp>
        <p:sp>
          <p:nvSpPr>
            <p:cNvPr id="59" name="Google Shape;1468;p45"/>
            <p:cNvSpPr/>
            <p:nvPr/>
          </p:nvSpPr>
          <p:spPr>
            <a:xfrm>
              <a:off x="1165010" y="1351883"/>
              <a:ext cx="146000" cy="77763"/>
            </a:xfrm>
            <a:custGeom>
              <a:avLst/>
              <a:gdLst/>
              <a:ahLst/>
              <a:cxnLst/>
              <a:rect l="l" t="t" r="r" b="b"/>
              <a:pathLst>
                <a:path w="5610" h="2988" extrusionOk="0">
                  <a:moveTo>
                    <a:pt x="1" y="0"/>
                  </a:moveTo>
                  <a:lnTo>
                    <a:pt x="184" y="366"/>
                  </a:lnTo>
                  <a:lnTo>
                    <a:pt x="1525" y="2012"/>
                  </a:lnTo>
                  <a:lnTo>
                    <a:pt x="2561" y="2683"/>
                  </a:lnTo>
                  <a:lnTo>
                    <a:pt x="3415" y="2957"/>
                  </a:lnTo>
                  <a:lnTo>
                    <a:pt x="3872" y="2988"/>
                  </a:lnTo>
                  <a:lnTo>
                    <a:pt x="4299" y="2988"/>
                  </a:lnTo>
                  <a:lnTo>
                    <a:pt x="4939" y="2774"/>
                  </a:lnTo>
                  <a:lnTo>
                    <a:pt x="5366" y="2409"/>
                  </a:lnTo>
                  <a:lnTo>
                    <a:pt x="5579" y="1921"/>
                  </a:lnTo>
                  <a:lnTo>
                    <a:pt x="5610" y="641"/>
                  </a:lnTo>
                  <a:lnTo>
                    <a:pt x="5488" y="305"/>
                  </a:lnTo>
                  <a:lnTo>
                    <a:pt x="1" y="0"/>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60" name="Google Shape;1469;p45"/>
            <p:cNvSpPr/>
            <p:nvPr/>
          </p:nvSpPr>
          <p:spPr>
            <a:xfrm>
              <a:off x="816750" y="1351883"/>
              <a:ext cx="444299" cy="929014"/>
            </a:xfrm>
            <a:custGeom>
              <a:avLst/>
              <a:gdLst/>
              <a:ahLst/>
              <a:cxnLst/>
              <a:rect l="l" t="t" r="r" b="b"/>
              <a:pathLst>
                <a:path w="17072" h="35697" extrusionOk="0">
                  <a:moveTo>
                    <a:pt x="13383" y="0"/>
                  </a:moveTo>
                  <a:lnTo>
                    <a:pt x="12224" y="61"/>
                  </a:lnTo>
                  <a:lnTo>
                    <a:pt x="10548" y="305"/>
                  </a:lnTo>
                  <a:lnTo>
                    <a:pt x="8993" y="732"/>
                  </a:lnTo>
                  <a:lnTo>
                    <a:pt x="8505" y="915"/>
                  </a:lnTo>
                  <a:lnTo>
                    <a:pt x="8201" y="1067"/>
                  </a:lnTo>
                  <a:lnTo>
                    <a:pt x="6981" y="1860"/>
                  </a:lnTo>
                  <a:lnTo>
                    <a:pt x="5305" y="3323"/>
                  </a:lnTo>
                  <a:lnTo>
                    <a:pt x="3963" y="4969"/>
                  </a:lnTo>
                  <a:lnTo>
                    <a:pt x="3140" y="6280"/>
                  </a:lnTo>
                  <a:lnTo>
                    <a:pt x="2744" y="7012"/>
                  </a:lnTo>
                  <a:lnTo>
                    <a:pt x="2348" y="7896"/>
                  </a:lnTo>
                  <a:lnTo>
                    <a:pt x="1769" y="9755"/>
                  </a:lnTo>
                  <a:lnTo>
                    <a:pt x="1555" y="11676"/>
                  </a:lnTo>
                  <a:lnTo>
                    <a:pt x="1677" y="13626"/>
                  </a:lnTo>
                  <a:lnTo>
                    <a:pt x="1891" y="14571"/>
                  </a:lnTo>
                  <a:lnTo>
                    <a:pt x="1403" y="16187"/>
                  </a:lnTo>
                  <a:lnTo>
                    <a:pt x="702" y="19388"/>
                  </a:lnTo>
                  <a:lnTo>
                    <a:pt x="275" y="22497"/>
                  </a:lnTo>
                  <a:lnTo>
                    <a:pt x="31" y="25362"/>
                  </a:lnTo>
                  <a:lnTo>
                    <a:pt x="1" y="31185"/>
                  </a:lnTo>
                  <a:lnTo>
                    <a:pt x="153" y="32343"/>
                  </a:lnTo>
                  <a:lnTo>
                    <a:pt x="214" y="31307"/>
                  </a:lnTo>
                  <a:lnTo>
                    <a:pt x="275" y="32099"/>
                  </a:lnTo>
                  <a:lnTo>
                    <a:pt x="824" y="33501"/>
                  </a:lnTo>
                  <a:lnTo>
                    <a:pt x="1799" y="34629"/>
                  </a:lnTo>
                  <a:lnTo>
                    <a:pt x="3079" y="35391"/>
                  </a:lnTo>
                  <a:lnTo>
                    <a:pt x="3842" y="35574"/>
                  </a:lnTo>
                  <a:lnTo>
                    <a:pt x="4543" y="35696"/>
                  </a:lnTo>
                  <a:lnTo>
                    <a:pt x="5884" y="35666"/>
                  </a:lnTo>
                  <a:lnTo>
                    <a:pt x="7164" y="35391"/>
                  </a:lnTo>
                  <a:lnTo>
                    <a:pt x="8353" y="34934"/>
                  </a:lnTo>
                  <a:lnTo>
                    <a:pt x="10700" y="33501"/>
                  </a:lnTo>
                  <a:lnTo>
                    <a:pt x="11157" y="33105"/>
                  </a:lnTo>
                  <a:lnTo>
                    <a:pt x="11920" y="32221"/>
                  </a:lnTo>
                  <a:lnTo>
                    <a:pt x="13261" y="30301"/>
                  </a:lnTo>
                  <a:lnTo>
                    <a:pt x="14358" y="28228"/>
                  </a:lnTo>
                  <a:lnTo>
                    <a:pt x="15242" y="26033"/>
                  </a:lnTo>
                  <a:lnTo>
                    <a:pt x="15913" y="23747"/>
                  </a:lnTo>
                  <a:lnTo>
                    <a:pt x="16431" y="21430"/>
                  </a:lnTo>
                  <a:lnTo>
                    <a:pt x="16919" y="17955"/>
                  </a:lnTo>
                  <a:lnTo>
                    <a:pt x="17071" y="13504"/>
                  </a:lnTo>
                  <a:lnTo>
                    <a:pt x="16858" y="9542"/>
                  </a:lnTo>
                  <a:lnTo>
                    <a:pt x="16401" y="6402"/>
                  </a:lnTo>
                  <a:lnTo>
                    <a:pt x="15852" y="4360"/>
                  </a:lnTo>
                  <a:lnTo>
                    <a:pt x="15578" y="3933"/>
                  </a:lnTo>
                  <a:lnTo>
                    <a:pt x="14876" y="3049"/>
                  </a:lnTo>
                  <a:lnTo>
                    <a:pt x="13992" y="1586"/>
                  </a:lnTo>
                  <a:lnTo>
                    <a:pt x="13413" y="183"/>
                  </a:lnTo>
                  <a:lnTo>
                    <a:pt x="13383"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1" name="Google Shape;1470;p45"/>
            <p:cNvSpPr/>
            <p:nvPr/>
          </p:nvSpPr>
          <p:spPr>
            <a:xfrm>
              <a:off x="845325" y="1731082"/>
              <a:ext cx="610078" cy="445080"/>
            </a:xfrm>
            <a:custGeom>
              <a:avLst/>
              <a:gdLst/>
              <a:ahLst/>
              <a:cxnLst/>
              <a:rect l="l" t="t" r="r" b="b"/>
              <a:pathLst>
                <a:path w="23442" h="17102" extrusionOk="0">
                  <a:moveTo>
                    <a:pt x="793" y="0"/>
                  </a:moveTo>
                  <a:lnTo>
                    <a:pt x="335" y="1494"/>
                  </a:lnTo>
                  <a:lnTo>
                    <a:pt x="0" y="3018"/>
                  </a:lnTo>
                  <a:lnTo>
                    <a:pt x="518" y="4329"/>
                  </a:lnTo>
                  <a:lnTo>
                    <a:pt x="1707" y="6615"/>
                  </a:lnTo>
                  <a:lnTo>
                    <a:pt x="2713" y="8231"/>
                  </a:lnTo>
                  <a:lnTo>
                    <a:pt x="3932" y="9846"/>
                  </a:lnTo>
                  <a:lnTo>
                    <a:pt x="5396" y="11432"/>
                  </a:lnTo>
                  <a:lnTo>
                    <a:pt x="7072" y="12895"/>
                  </a:lnTo>
                  <a:lnTo>
                    <a:pt x="8993" y="14266"/>
                  </a:lnTo>
                  <a:lnTo>
                    <a:pt x="10059" y="14846"/>
                  </a:lnTo>
                  <a:lnTo>
                    <a:pt x="11157" y="15394"/>
                  </a:lnTo>
                  <a:lnTo>
                    <a:pt x="13413" y="16187"/>
                  </a:lnTo>
                  <a:lnTo>
                    <a:pt x="15638" y="16705"/>
                  </a:lnTo>
                  <a:lnTo>
                    <a:pt x="17711" y="16979"/>
                  </a:lnTo>
                  <a:lnTo>
                    <a:pt x="20454" y="17101"/>
                  </a:lnTo>
                  <a:lnTo>
                    <a:pt x="22710" y="16949"/>
                  </a:lnTo>
                  <a:lnTo>
                    <a:pt x="22923" y="16919"/>
                  </a:lnTo>
                  <a:lnTo>
                    <a:pt x="23442" y="16705"/>
                  </a:lnTo>
                  <a:lnTo>
                    <a:pt x="11523" y="10304"/>
                  </a:lnTo>
                  <a:lnTo>
                    <a:pt x="793"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2" name="Google Shape;1471;p45"/>
            <p:cNvSpPr/>
            <p:nvPr/>
          </p:nvSpPr>
          <p:spPr>
            <a:xfrm>
              <a:off x="1307807" y="1359820"/>
              <a:ext cx="277687" cy="852058"/>
            </a:xfrm>
            <a:custGeom>
              <a:avLst/>
              <a:gdLst/>
              <a:ahLst/>
              <a:cxnLst/>
              <a:rect l="l" t="t" r="r" b="b"/>
              <a:pathLst>
                <a:path w="10670" h="32740" extrusionOk="0">
                  <a:moveTo>
                    <a:pt x="1" y="0"/>
                  </a:moveTo>
                  <a:lnTo>
                    <a:pt x="306" y="519"/>
                  </a:lnTo>
                  <a:lnTo>
                    <a:pt x="641" y="1677"/>
                  </a:lnTo>
                  <a:lnTo>
                    <a:pt x="671" y="2287"/>
                  </a:lnTo>
                  <a:lnTo>
                    <a:pt x="671" y="3110"/>
                  </a:lnTo>
                  <a:lnTo>
                    <a:pt x="885" y="4786"/>
                  </a:lnTo>
                  <a:lnTo>
                    <a:pt x="1129" y="5609"/>
                  </a:lnTo>
                  <a:lnTo>
                    <a:pt x="1342" y="6676"/>
                  </a:lnTo>
                  <a:lnTo>
                    <a:pt x="2104" y="12590"/>
                  </a:lnTo>
                  <a:lnTo>
                    <a:pt x="3019" y="18504"/>
                  </a:lnTo>
                  <a:lnTo>
                    <a:pt x="3811" y="22466"/>
                  </a:lnTo>
                  <a:lnTo>
                    <a:pt x="4756" y="26033"/>
                  </a:lnTo>
                  <a:lnTo>
                    <a:pt x="5610" y="28228"/>
                  </a:lnTo>
                  <a:lnTo>
                    <a:pt x="6219" y="29386"/>
                  </a:lnTo>
                  <a:lnTo>
                    <a:pt x="6524" y="29874"/>
                  </a:lnTo>
                  <a:lnTo>
                    <a:pt x="9146" y="32739"/>
                  </a:lnTo>
                  <a:lnTo>
                    <a:pt x="9207" y="32678"/>
                  </a:lnTo>
                  <a:lnTo>
                    <a:pt x="9725" y="31794"/>
                  </a:lnTo>
                  <a:lnTo>
                    <a:pt x="10182" y="30179"/>
                  </a:lnTo>
                  <a:lnTo>
                    <a:pt x="10457" y="28563"/>
                  </a:lnTo>
                  <a:lnTo>
                    <a:pt x="10639" y="26460"/>
                  </a:lnTo>
                  <a:lnTo>
                    <a:pt x="10670" y="23777"/>
                  </a:lnTo>
                  <a:lnTo>
                    <a:pt x="10578" y="22192"/>
                  </a:lnTo>
                  <a:lnTo>
                    <a:pt x="10396" y="18991"/>
                  </a:lnTo>
                  <a:lnTo>
                    <a:pt x="9725" y="13565"/>
                  </a:lnTo>
                  <a:lnTo>
                    <a:pt x="8810" y="9298"/>
                  </a:lnTo>
                  <a:lnTo>
                    <a:pt x="7683" y="6066"/>
                  </a:lnTo>
                  <a:lnTo>
                    <a:pt x="7042" y="4847"/>
                  </a:lnTo>
                  <a:lnTo>
                    <a:pt x="6402" y="3750"/>
                  </a:lnTo>
                  <a:lnTo>
                    <a:pt x="5518" y="2439"/>
                  </a:lnTo>
                  <a:lnTo>
                    <a:pt x="4878" y="1738"/>
                  </a:lnTo>
                  <a:lnTo>
                    <a:pt x="4116" y="1159"/>
                  </a:lnTo>
                  <a:lnTo>
                    <a:pt x="3232" y="701"/>
                  </a:lnTo>
                  <a:lnTo>
                    <a:pt x="1525" y="183"/>
                  </a:lnTo>
                  <a:lnTo>
                    <a:pt x="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3" name="Google Shape;1472;p45"/>
            <p:cNvSpPr/>
            <p:nvPr/>
          </p:nvSpPr>
          <p:spPr>
            <a:xfrm>
              <a:off x="1408574" y="1389175"/>
              <a:ext cx="15094" cy="10332"/>
            </a:xfrm>
            <a:custGeom>
              <a:avLst/>
              <a:gdLst/>
              <a:ahLst/>
              <a:cxnLst/>
              <a:rect l="l" t="t" r="r" b="b"/>
              <a:pathLst>
                <a:path w="580" h="397" extrusionOk="0">
                  <a:moveTo>
                    <a:pt x="0" y="0"/>
                  </a:moveTo>
                  <a:lnTo>
                    <a:pt x="274" y="183"/>
                  </a:lnTo>
                  <a:lnTo>
                    <a:pt x="579" y="396"/>
                  </a:lnTo>
                  <a:lnTo>
                    <a:pt x="457" y="275"/>
                  </a:lnTo>
                  <a:lnTo>
                    <a:pt x="335" y="183"/>
                  </a:lnTo>
                  <a:lnTo>
                    <a:pt x="0" y="0"/>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4" name="Google Shape;1473;p45"/>
            <p:cNvSpPr/>
            <p:nvPr/>
          </p:nvSpPr>
          <p:spPr>
            <a:xfrm>
              <a:off x="1382393" y="1375669"/>
              <a:ext cx="26" cy="26"/>
            </a:xfrm>
            <a:custGeom>
              <a:avLst/>
              <a:gdLst/>
              <a:ahLst/>
              <a:cxnLst/>
              <a:rect l="l" t="t" r="r" b="b"/>
              <a:pathLst>
                <a:path w="1" h="1" extrusionOk="0">
                  <a:moveTo>
                    <a:pt x="0" y="1"/>
                  </a:move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5" name="Google Shape;1474;p45"/>
            <p:cNvSpPr/>
            <p:nvPr/>
          </p:nvSpPr>
          <p:spPr>
            <a:xfrm>
              <a:off x="1489484" y="1524814"/>
              <a:ext cx="84113" cy="595036"/>
            </a:xfrm>
            <a:custGeom>
              <a:avLst/>
              <a:gdLst/>
              <a:ahLst/>
              <a:cxnLst/>
              <a:rect l="l" t="t" r="r" b="b"/>
              <a:pathLst>
                <a:path w="3232" h="22864" extrusionOk="0">
                  <a:moveTo>
                    <a:pt x="0" y="1"/>
                  </a:moveTo>
                  <a:lnTo>
                    <a:pt x="458" y="2013"/>
                  </a:lnTo>
                  <a:lnTo>
                    <a:pt x="1342" y="6920"/>
                  </a:lnTo>
                  <a:lnTo>
                    <a:pt x="2043" y="11981"/>
                  </a:lnTo>
                  <a:lnTo>
                    <a:pt x="2378" y="16218"/>
                  </a:lnTo>
                  <a:lnTo>
                    <a:pt x="2348" y="17559"/>
                  </a:lnTo>
                  <a:lnTo>
                    <a:pt x="2226" y="18931"/>
                  </a:lnTo>
                  <a:lnTo>
                    <a:pt x="1921" y="20851"/>
                  </a:lnTo>
                  <a:lnTo>
                    <a:pt x="1494" y="22071"/>
                  </a:lnTo>
                  <a:lnTo>
                    <a:pt x="1159" y="22650"/>
                  </a:lnTo>
                  <a:lnTo>
                    <a:pt x="1525" y="22711"/>
                  </a:lnTo>
                  <a:lnTo>
                    <a:pt x="1860" y="22772"/>
                  </a:lnTo>
                  <a:lnTo>
                    <a:pt x="2226" y="22833"/>
                  </a:lnTo>
                  <a:lnTo>
                    <a:pt x="2591" y="22863"/>
                  </a:lnTo>
                  <a:lnTo>
                    <a:pt x="2561" y="22558"/>
                  </a:lnTo>
                  <a:lnTo>
                    <a:pt x="2317" y="22040"/>
                  </a:lnTo>
                  <a:lnTo>
                    <a:pt x="2287" y="21705"/>
                  </a:lnTo>
                  <a:lnTo>
                    <a:pt x="2378" y="21552"/>
                  </a:lnTo>
                  <a:lnTo>
                    <a:pt x="2591" y="21248"/>
                  </a:lnTo>
                  <a:lnTo>
                    <a:pt x="2927" y="20394"/>
                  </a:lnTo>
                  <a:lnTo>
                    <a:pt x="3232" y="18687"/>
                  </a:lnTo>
                  <a:lnTo>
                    <a:pt x="3201" y="15700"/>
                  </a:lnTo>
                  <a:lnTo>
                    <a:pt x="2866" y="12255"/>
                  </a:lnTo>
                  <a:lnTo>
                    <a:pt x="1951" y="6920"/>
                  </a:lnTo>
                  <a:lnTo>
                    <a:pt x="854" y="2500"/>
                  </a:lnTo>
                  <a:lnTo>
                    <a:pt x="214" y="519"/>
                  </a:lnTo>
                  <a:lnTo>
                    <a:pt x="0" y="1"/>
                  </a:lnTo>
                  <a:close/>
                </a:path>
              </a:pathLst>
            </a:custGeom>
            <a:solidFill>
              <a:srgbClr val="C95E6B"/>
            </a:solidFill>
            <a:ln>
              <a:noFill/>
            </a:ln>
          </p:spPr>
          <p:txBody>
            <a:bodyPr spcFirstLastPara="1" wrap="square" lIns="121900" tIns="121900" rIns="121900" bIns="121900" anchor="ctr" anchorCtr="0">
              <a:noAutofit/>
            </a:bodyPr>
            <a:lstStyle/>
            <a:p>
              <a:endParaRPr sz="2400" dirty="0"/>
            </a:p>
          </p:txBody>
        </p:sp>
        <p:sp>
          <p:nvSpPr>
            <p:cNvPr id="66" name="Google Shape;1475;p45"/>
            <p:cNvSpPr/>
            <p:nvPr/>
          </p:nvSpPr>
          <p:spPr>
            <a:xfrm>
              <a:off x="1349862" y="2550559"/>
              <a:ext cx="35732" cy="161069"/>
            </a:xfrm>
            <a:custGeom>
              <a:avLst/>
              <a:gdLst/>
              <a:ahLst/>
              <a:cxnLst/>
              <a:rect l="l" t="t" r="r" b="b"/>
              <a:pathLst>
                <a:path w="1373" h="6189" extrusionOk="0">
                  <a:moveTo>
                    <a:pt x="1372" y="0"/>
                  </a:moveTo>
                  <a:lnTo>
                    <a:pt x="122" y="2134"/>
                  </a:lnTo>
                  <a:lnTo>
                    <a:pt x="0" y="6189"/>
                  </a:lnTo>
                  <a:lnTo>
                    <a:pt x="1372"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67" name="Google Shape;1476;p45"/>
            <p:cNvSpPr/>
            <p:nvPr/>
          </p:nvSpPr>
          <p:spPr>
            <a:xfrm>
              <a:off x="1150749" y="1338402"/>
              <a:ext cx="18270" cy="14288"/>
            </a:xfrm>
            <a:custGeom>
              <a:avLst/>
              <a:gdLst/>
              <a:ahLst/>
              <a:cxnLst/>
              <a:rect l="l" t="t" r="r" b="b"/>
              <a:pathLst>
                <a:path w="702" h="549" extrusionOk="0">
                  <a:moveTo>
                    <a:pt x="610" y="0"/>
                  </a:moveTo>
                  <a:lnTo>
                    <a:pt x="213" y="183"/>
                  </a:lnTo>
                  <a:lnTo>
                    <a:pt x="31" y="397"/>
                  </a:lnTo>
                  <a:lnTo>
                    <a:pt x="0" y="549"/>
                  </a:lnTo>
                  <a:lnTo>
                    <a:pt x="0" y="549"/>
                  </a:lnTo>
                  <a:lnTo>
                    <a:pt x="549" y="518"/>
                  </a:lnTo>
                  <a:lnTo>
                    <a:pt x="701"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68" name="Google Shape;1477;p45"/>
            <p:cNvSpPr/>
            <p:nvPr/>
          </p:nvSpPr>
          <p:spPr>
            <a:xfrm>
              <a:off x="1302263" y="1345533"/>
              <a:ext cx="17463" cy="15094"/>
            </a:xfrm>
            <a:custGeom>
              <a:avLst/>
              <a:gdLst/>
              <a:ahLst/>
              <a:cxnLst/>
              <a:rect l="l" t="t" r="r" b="b"/>
              <a:pathLst>
                <a:path w="671" h="580" extrusionOk="0">
                  <a:moveTo>
                    <a:pt x="0" y="1"/>
                  </a:moveTo>
                  <a:lnTo>
                    <a:pt x="214" y="519"/>
                  </a:lnTo>
                  <a:lnTo>
                    <a:pt x="671" y="580"/>
                  </a:lnTo>
                  <a:lnTo>
                    <a:pt x="580" y="366"/>
                  </a:lnTo>
                  <a:lnTo>
                    <a:pt x="244" y="62"/>
                  </a:lnTo>
                  <a:lnTo>
                    <a:pt x="0"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69" name="Google Shape;1478;p45"/>
            <p:cNvSpPr/>
            <p:nvPr/>
          </p:nvSpPr>
          <p:spPr>
            <a:xfrm>
              <a:off x="854043" y="4249813"/>
              <a:ext cx="229280" cy="96006"/>
            </a:xfrm>
            <a:custGeom>
              <a:avLst/>
              <a:gdLst/>
              <a:ahLst/>
              <a:cxnLst/>
              <a:rect l="l" t="t" r="r" b="b"/>
              <a:pathLst>
                <a:path w="8810" h="3689" extrusionOk="0">
                  <a:moveTo>
                    <a:pt x="701" y="0"/>
                  </a:moveTo>
                  <a:lnTo>
                    <a:pt x="0" y="3689"/>
                  </a:lnTo>
                  <a:lnTo>
                    <a:pt x="8810" y="3689"/>
                  </a:lnTo>
                  <a:lnTo>
                    <a:pt x="8322"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0" name="Google Shape;1479;p45"/>
            <p:cNvSpPr/>
            <p:nvPr/>
          </p:nvSpPr>
          <p:spPr>
            <a:xfrm>
              <a:off x="1276083" y="4249813"/>
              <a:ext cx="229306" cy="96006"/>
            </a:xfrm>
            <a:custGeom>
              <a:avLst/>
              <a:gdLst/>
              <a:ahLst/>
              <a:cxnLst/>
              <a:rect l="l" t="t" r="r" b="b"/>
              <a:pathLst>
                <a:path w="8811" h="3689" extrusionOk="0">
                  <a:moveTo>
                    <a:pt x="702" y="0"/>
                  </a:moveTo>
                  <a:lnTo>
                    <a:pt x="0" y="3689"/>
                  </a:lnTo>
                  <a:lnTo>
                    <a:pt x="8810" y="3689"/>
                  </a:lnTo>
                  <a:lnTo>
                    <a:pt x="8078" y="0"/>
                  </a:lnTo>
                  <a:close/>
                </a:path>
              </a:pathLst>
            </a:custGeom>
            <a:solidFill>
              <a:srgbClr val="FBBE53"/>
            </a:solidFill>
            <a:ln>
              <a:noFill/>
            </a:ln>
          </p:spPr>
          <p:txBody>
            <a:bodyPr spcFirstLastPara="1" wrap="square" lIns="121900" tIns="121900" rIns="121900" bIns="121900" anchor="ctr" anchorCtr="0">
              <a:noAutofit/>
            </a:bodyPr>
            <a:lstStyle/>
            <a:p>
              <a:endParaRPr sz="2400" dirty="0"/>
            </a:p>
          </p:txBody>
        </p:sp>
        <p:sp>
          <p:nvSpPr>
            <p:cNvPr id="71" name="Google Shape;1480;p45"/>
            <p:cNvSpPr/>
            <p:nvPr/>
          </p:nvSpPr>
          <p:spPr>
            <a:xfrm>
              <a:off x="1841700" y="1919081"/>
              <a:ext cx="130151" cy="140457"/>
            </a:xfrm>
            <a:custGeom>
              <a:avLst/>
              <a:gdLst/>
              <a:ahLst/>
              <a:cxnLst/>
              <a:rect l="l" t="t" r="r" b="b"/>
              <a:pathLst>
                <a:path w="5001" h="5397" extrusionOk="0">
                  <a:moveTo>
                    <a:pt x="3385" y="1"/>
                  </a:moveTo>
                  <a:lnTo>
                    <a:pt x="3324" y="62"/>
                  </a:lnTo>
                  <a:lnTo>
                    <a:pt x="2775" y="732"/>
                  </a:lnTo>
                  <a:lnTo>
                    <a:pt x="1403" y="1769"/>
                  </a:lnTo>
                  <a:lnTo>
                    <a:pt x="580" y="2104"/>
                  </a:lnTo>
                  <a:lnTo>
                    <a:pt x="580" y="1342"/>
                  </a:lnTo>
                  <a:lnTo>
                    <a:pt x="214" y="1982"/>
                  </a:lnTo>
                  <a:lnTo>
                    <a:pt x="1" y="2653"/>
                  </a:lnTo>
                  <a:lnTo>
                    <a:pt x="31" y="2714"/>
                  </a:lnTo>
                  <a:lnTo>
                    <a:pt x="31" y="2805"/>
                  </a:lnTo>
                  <a:lnTo>
                    <a:pt x="153" y="3964"/>
                  </a:lnTo>
                  <a:lnTo>
                    <a:pt x="275" y="5122"/>
                  </a:lnTo>
                  <a:lnTo>
                    <a:pt x="275" y="5244"/>
                  </a:lnTo>
                  <a:lnTo>
                    <a:pt x="367" y="5305"/>
                  </a:lnTo>
                  <a:lnTo>
                    <a:pt x="1037" y="5396"/>
                  </a:lnTo>
                  <a:lnTo>
                    <a:pt x="2287" y="5335"/>
                  </a:lnTo>
                  <a:lnTo>
                    <a:pt x="3019" y="5061"/>
                  </a:lnTo>
                  <a:lnTo>
                    <a:pt x="3659" y="4634"/>
                  </a:lnTo>
                  <a:lnTo>
                    <a:pt x="4573" y="3506"/>
                  </a:lnTo>
                  <a:lnTo>
                    <a:pt x="5000" y="2866"/>
                  </a:lnTo>
                  <a:lnTo>
                    <a:pt x="5000" y="2775"/>
                  </a:lnTo>
                  <a:lnTo>
                    <a:pt x="4878" y="2653"/>
                  </a:lnTo>
                  <a:lnTo>
                    <a:pt x="4787" y="2683"/>
                  </a:lnTo>
                  <a:lnTo>
                    <a:pt x="4756" y="2714"/>
                  </a:lnTo>
                  <a:lnTo>
                    <a:pt x="4177" y="3263"/>
                  </a:lnTo>
                  <a:lnTo>
                    <a:pt x="3507" y="3659"/>
                  </a:lnTo>
                  <a:lnTo>
                    <a:pt x="3507" y="3659"/>
                  </a:lnTo>
                  <a:lnTo>
                    <a:pt x="3933" y="3232"/>
                  </a:lnTo>
                  <a:lnTo>
                    <a:pt x="4573" y="2226"/>
                  </a:lnTo>
                  <a:lnTo>
                    <a:pt x="4817" y="1677"/>
                  </a:lnTo>
                  <a:lnTo>
                    <a:pt x="4848" y="1586"/>
                  </a:lnTo>
                  <a:lnTo>
                    <a:pt x="4756" y="1464"/>
                  </a:lnTo>
                  <a:lnTo>
                    <a:pt x="4665" y="1495"/>
                  </a:lnTo>
                  <a:lnTo>
                    <a:pt x="4116" y="2013"/>
                  </a:lnTo>
                  <a:lnTo>
                    <a:pt x="3507" y="2470"/>
                  </a:lnTo>
                  <a:lnTo>
                    <a:pt x="3933" y="1921"/>
                  </a:lnTo>
                  <a:lnTo>
                    <a:pt x="4634" y="793"/>
                  </a:lnTo>
                  <a:lnTo>
                    <a:pt x="4878" y="184"/>
                  </a:lnTo>
                  <a:lnTo>
                    <a:pt x="4909" y="123"/>
                  </a:lnTo>
                  <a:lnTo>
                    <a:pt x="4878" y="92"/>
                  </a:lnTo>
                  <a:lnTo>
                    <a:pt x="4848" y="1"/>
                  </a:lnTo>
                  <a:lnTo>
                    <a:pt x="4726" y="1"/>
                  </a:lnTo>
                  <a:lnTo>
                    <a:pt x="4695" y="31"/>
                  </a:lnTo>
                  <a:lnTo>
                    <a:pt x="4269" y="611"/>
                  </a:lnTo>
                  <a:lnTo>
                    <a:pt x="3232" y="1495"/>
                  </a:lnTo>
                  <a:lnTo>
                    <a:pt x="2623" y="1830"/>
                  </a:lnTo>
                  <a:lnTo>
                    <a:pt x="2897" y="1434"/>
                  </a:lnTo>
                  <a:lnTo>
                    <a:pt x="3354" y="580"/>
                  </a:lnTo>
                  <a:lnTo>
                    <a:pt x="3537" y="123"/>
                  </a:lnTo>
                  <a:lnTo>
                    <a:pt x="3568" y="92"/>
                  </a:lnTo>
                  <a:lnTo>
                    <a:pt x="3537" y="92"/>
                  </a:lnTo>
                  <a:lnTo>
                    <a:pt x="3537" y="31"/>
                  </a:lnTo>
                  <a:lnTo>
                    <a:pt x="3446" y="1"/>
                  </a:lnTo>
                  <a:close/>
                </a:path>
              </a:pathLst>
            </a:custGeom>
            <a:solidFill>
              <a:srgbClr val="FACFC1"/>
            </a:solidFill>
            <a:ln>
              <a:noFill/>
            </a:ln>
          </p:spPr>
          <p:txBody>
            <a:bodyPr spcFirstLastPara="1" wrap="square" lIns="121900" tIns="121900" rIns="121900" bIns="121900" anchor="ctr" anchorCtr="0">
              <a:noAutofit/>
            </a:bodyPr>
            <a:lstStyle/>
            <a:p>
              <a:endParaRPr sz="2400" dirty="0"/>
            </a:p>
          </p:txBody>
        </p:sp>
        <p:sp>
          <p:nvSpPr>
            <p:cNvPr id="72" name="Google Shape;1481;p45"/>
            <p:cNvSpPr/>
            <p:nvPr/>
          </p:nvSpPr>
          <p:spPr>
            <a:xfrm>
              <a:off x="860393" y="1418531"/>
              <a:ext cx="995638" cy="748115"/>
            </a:xfrm>
            <a:custGeom>
              <a:avLst/>
              <a:gdLst/>
              <a:ahLst/>
              <a:cxnLst/>
              <a:rect l="l" t="t" r="r" b="b"/>
              <a:pathLst>
                <a:path w="38257" h="28746" extrusionOk="0">
                  <a:moveTo>
                    <a:pt x="6158" y="0"/>
                  </a:moveTo>
                  <a:lnTo>
                    <a:pt x="5426" y="183"/>
                  </a:lnTo>
                  <a:lnTo>
                    <a:pt x="4695" y="579"/>
                  </a:lnTo>
                  <a:lnTo>
                    <a:pt x="3933" y="1128"/>
                  </a:lnTo>
                  <a:lnTo>
                    <a:pt x="2866" y="2286"/>
                  </a:lnTo>
                  <a:lnTo>
                    <a:pt x="1555" y="4268"/>
                  </a:lnTo>
                  <a:lnTo>
                    <a:pt x="579" y="6554"/>
                  </a:lnTo>
                  <a:lnTo>
                    <a:pt x="31" y="8962"/>
                  </a:lnTo>
                  <a:lnTo>
                    <a:pt x="0" y="10700"/>
                  </a:lnTo>
                  <a:lnTo>
                    <a:pt x="153" y="11827"/>
                  </a:lnTo>
                  <a:lnTo>
                    <a:pt x="336" y="12346"/>
                  </a:lnTo>
                  <a:lnTo>
                    <a:pt x="427" y="12681"/>
                  </a:lnTo>
                  <a:lnTo>
                    <a:pt x="1280" y="15089"/>
                  </a:lnTo>
                  <a:lnTo>
                    <a:pt x="2317" y="17284"/>
                  </a:lnTo>
                  <a:lnTo>
                    <a:pt x="3780" y="19784"/>
                  </a:lnTo>
                  <a:lnTo>
                    <a:pt x="5762" y="22314"/>
                  </a:lnTo>
                  <a:lnTo>
                    <a:pt x="7591" y="24112"/>
                  </a:lnTo>
                  <a:lnTo>
                    <a:pt x="8993" y="25240"/>
                  </a:lnTo>
                  <a:lnTo>
                    <a:pt x="10517" y="26216"/>
                  </a:lnTo>
                  <a:lnTo>
                    <a:pt x="12224" y="27069"/>
                  </a:lnTo>
                  <a:lnTo>
                    <a:pt x="13138" y="27435"/>
                  </a:lnTo>
                  <a:lnTo>
                    <a:pt x="14175" y="27801"/>
                  </a:lnTo>
                  <a:lnTo>
                    <a:pt x="16309" y="28319"/>
                  </a:lnTo>
                  <a:lnTo>
                    <a:pt x="18473" y="28624"/>
                  </a:lnTo>
                  <a:lnTo>
                    <a:pt x="20637" y="28746"/>
                  </a:lnTo>
                  <a:lnTo>
                    <a:pt x="23869" y="28685"/>
                  </a:lnTo>
                  <a:lnTo>
                    <a:pt x="27953" y="28136"/>
                  </a:lnTo>
                  <a:lnTo>
                    <a:pt x="31642" y="27282"/>
                  </a:lnTo>
                  <a:lnTo>
                    <a:pt x="34690" y="26368"/>
                  </a:lnTo>
                  <a:lnTo>
                    <a:pt x="37830" y="25179"/>
                  </a:lnTo>
                  <a:lnTo>
                    <a:pt x="38257" y="24996"/>
                  </a:lnTo>
                  <a:lnTo>
                    <a:pt x="37586" y="21369"/>
                  </a:lnTo>
                  <a:lnTo>
                    <a:pt x="37190" y="21460"/>
                  </a:lnTo>
                  <a:lnTo>
                    <a:pt x="33196" y="22100"/>
                  </a:lnTo>
                  <a:lnTo>
                    <a:pt x="28624" y="22436"/>
                  </a:lnTo>
                  <a:lnTo>
                    <a:pt x="25301" y="22436"/>
                  </a:lnTo>
                  <a:lnTo>
                    <a:pt x="22040" y="22100"/>
                  </a:lnTo>
                  <a:lnTo>
                    <a:pt x="19723" y="21521"/>
                  </a:lnTo>
                  <a:lnTo>
                    <a:pt x="18290" y="21003"/>
                  </a:lnTo>
                  <a:lnTo>
                    <a:pt x="17650" y="20698"/>
                  </a:lnTo>
                  <a:lnTo>
                    <a:pt x="17040" y="20332"/>
                  </a:lnTo>
                  <a:lnTo>
                    <a:pt x="15912" y="19448"/>
                  </a:lnTo>
                  <a:lnTo>
                    <a:pt x="14876" y="18320"/>
                  </a:lnTo>
                  <a:lnTo>
                    <a:pt x="13931" y="17010"/>
                  </a:lnTo>
                  <a:lnTo>
                    <a:pt x="12712" y="14815"/>
                  </a:lnTo>
                  <a:lnTo>
                    <a:pt x="11309" y="11584"/>
                  </a:lnTo>
                  <a:lnTo>
                    <a:pt x="9724" y="6645"/>
                  </a:lnTo>
                  <a:lnTo>
                    <a:pt x="8627" y="2713"/>
                  </a:lnTo>
                  <a:lnTo>
                    <a:pt x="8048" y="1036"/>
                  </a:lnTo>
                  <a:lnTo>
                    <a:pt x="7804" y="671"/>
                  </a:lnTo>
                  <a:lnTo>
                    <a:pt x="7499" y="396"/>
                  </a:lnTo>
                  <a:lnTo>
                    <a:pt x="6859" y="61"/>
                  </a:lnTo>
                  <a:lnTo>
                    <a:pt x="6158" y="0"/>
                  </a:lnTo>
                  <a:close/>
                </a:path>
              </a:pathLst>
            </a:custGeom>
            <a:solidFill>
              <a:srgbClr val="EF7F89"/>
            </a:solidFill>
            <a:ln>
              <a:noFill/>
            </a:ln>
          </p:spPr>
          <p:txBody>
            <a:bodyPr spcFirstLastPara="1" wrap="square" lIns="121900" tIns="121900" rIns="121900" bIns="121900" anchor="ctr" anchorCtr="0">
              <a:noAutofit/>
            </a:bodyPr>
            <a:lstStyle/>
            <a:p>
              <a:endParaRPr sz="2400" dirty="0"/>
            </a:p>
          </p:txBody>
        </p:sp>
        <p:sp>
          <p:nvSpPr>
            <p:cNvPr id="73" name="Google Shape;1482;p45"/>
            <p:cNvSpPr/>
            <p:nvPr/>
          </p:nvSpPr>
          <p:spPr>
            <a:xfrm>
              <a:off x="1188823" y="1088517"/>
              <a:ext cx="130125" cy="76956"/>
            </a:xfrm>
            <a:custGeom>
              <a:avLst/>
              <a:gdLst/>
              <a:ahLst/>
              <a:cxnLst/>
              <a:rect l="l" t="t" r="r" b="b"/>
              <a:pathLst>
                <a:path w="5000" h="2957" extrusionOk="0">
                  <a:moveTo>
                    <a:pt x="915" y="0"/>
                  </a:moveTo>
                  <a:lnTo>
                    <a:pt x="701" y="122"/>
                  </a:lnTo>
                  <a:lnTo>
                    <a:pt x="549" y="213"/>
                  </a:lnTo>
                  <a:lnTo>
                    <a:pt x="214" y="671"/>
                  </a:lnTo>
                  <a:lnTo>
                    <a:pt x="0" y="1341"/>
                  </a:lnTo>
                  <a:lnTo>
                    <a:pt x="61" y="2256"/>
                  </a:lnTo>
                  <a:lnTo>
                    <a:pt x="275" y="2774"/>
                  </a:lnTo>
                  <a:lnTo>
                    <a:pt x="1433" y="2652"/>
                  </a:lnTo>
                  <a:lnTo>
                    <a:pt x="1677" y="2713"/>
                  </a:lnTo>
                  <a:lnTo>
                    <a:pt x="2835" y="2744"/>
                  </a:lnTo>
                  <a:lnTo>
                    <a:pt x="3414" y="2530"/>
                  </a:lnTo>
                  <a:lnTo>
                    <a:pt x="3719" y="2256"/>
                  </a:lnTo>
                  <a:lnTo>
                    <a:pt x="3841" y="2073"/>
                  </a:lnTo>
                  <a:lnTo>
                    <a:pt x="3872" y="2164"/>
                  </a:lnTo>
                  <a:lnTo>
                    <a:pt x="4085" y="2561"/>
                  </a:lnTo>
                  <a:lnTo>
                    <a:pt x="4329" y="2744"/>
                  </a:lnTo>
                  <a:lnTo>
                    <a:pt x="4481" y="2774"/>
                  </a:lnTo>
                  <a:lnTo>
                    <a:pt x="4512" y="2957"/>
                  </a:lnTo>
                  <a:lnTo>
                    <a:pt x="4664" y="2835"/>
                  </a:lnTo>
                  <a:lnTo>
                    <a:pt x="4908" y="2500"/>
                  </a:lnTo>
                  <a:lnTo>
                    <a:pt x="4969" y="2286"/>
                  </a:lnTo>
                  <a:lnTo>
                    <a:pt x="5000" y="1951"/>
                  </a:lnTo>
                  <a:lnTo>
                    <a:pt x="4603" y="1280"/>
                  </a:lnTo>
                  <a:lnTo>
                    <a:pt x="4055" y="884"/>
                  </a:lnTo>
                  <a:lnTo>
                    <a:pt x="3262" y="457"/>
                  </a:lnTo>
                  <a:lnTo>
                    <a:pt x="1738" y="61"/>
                  </a:lnTo>
                  <a:lnTo>
                    <a:pt x="915" y="0"/>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4" name="Google Shape;1483;p45"/>
            <p:cNvSpPr/>
            <p:nvPr/>
          </p:nvSpPr>
          <p:spPr>
            <a:xfrm>
              <a:off x="1168992" y="1151964"/>
              <a:ext cx="57125" cy="187250"/>
            </a:xfrm>
            <a:custGeom>
              <a:avLst/>
              <a:gdLst/>
              <a:ahLst/>
              <a:cxnLst/>
              <a:rect l="l" t="t" r="r" b="b"/>
              <a:pathLst>
                <a:path w="2195" h="7195" extrusionOk="0">
                  <a:moveTo>
                    <a:pt x="2164" y="1"/>
                  </a:moveTo>
                  <a:lnTo>
                    <a:pt x="945" y="62"/>
                  </a:lnTo>
                  <a:lnTo>
                    <a:pt x="457" y="1281"/>
                  </a:lnTo>
                  <a:lnTo>
                    <a:pt x="0" y="7195"/>
                  </a:lnTo>
                  <a:lnTo>
                    <a:pt x="0" y="7195"/>
                  </a:lnTo>
                  <a:lnTo>
                    <a:pt x="457" y="7103"/>
                  </a:lnTo>
                  <a:lnTo>
                    <a:pt x="1128" y="6646"/>
                  </a:lnTo>
                  <a:lnTo>
                    <a:pt x="1524" y="5914"/>
                  </a:lnTo>
                  <a:lnTo>
                    <a:pt x="1738" y="5061"/>
                  </a:lnTo>
                  <a:lnTo>
                    <a:pt x="1707" y="2866"/>
                  </a:lnTo>
                  <a:lnTo>
                    <a:pt x="1585" y="2287"/>
                  </a:lnTo>
                  <a:lnTo>
                    <a:pt x="1799" y="1982"/>
                  </a:lnTo>
                  <a:lnTo>
                    <a:pt x="2073" y="1220"/>
                  </a:lnTo>
                  <a:lnTo>
                    <a:pt x="2195" y="184"/>
                  </a:lnTo>
                  <a:lnTo>
                    <a:pt x="2164"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5" name="Google Shape;1484;p45"/>
            <p:cNvSpPr/>
            <p:nvPr/>
          </p:nvSpPr>
          <p:spPr>
            <a:xfrm>
              <a:off x="1195953" y="1144027"/>
              <a:ext cx="31750" cy="41302"/>
            </a:xfrm>
            <a:custGeom>
              <a:avLst/>
              <a:gdLst/>
              <a:ahLst/>
              <a:cxnLst/>
              <a:rect l="l" t="t" r="r" b="b"/>
              <a:pathLst>
                <a:path w="1220" h="1587" extrusionOk="0">
                  <a:moveTo>
                    <a:pt x="458" y="1"/>
                  </a:moveTo>
                  <a:lnTo>
                    <a:pt x="275" y="123"/>
                  </a:lnTo>
                  <a:lnTo>
                    <a:pt x="123" y="245"/>
                  </a:lnTo>
                  <a:lnTo>
                    <a:pt x="1" y="672"/>
                  </a:lnTo>
                  <a:lnTo>
                    <a:pt x="153" y="1129"/>
                  </a:lnTo>
                  <a:lnTo>
                    <a:pt x="610" y="1495"/>
                  </a:lnTo>
                  <a:lnTo>
                    <a:pt x="1007" y="1586"/>
                  </a:lnTo>
                  <a:lnTo>
                    <a:pt x="1159" y="1281"/>
                  </a:lnTo>
                  <a:lnTo>
                    <a:pt x="1220" y="641"/>
                  </a:lnTo>
                  <a:lnTo>
                    <a:pt x="1128" y="306"/>
                  </a:lnTo>
                  <a:lnTo>
                    <a:pt x="1098" y="245"/>
                  </a:lnTo>
                  <a:lnTo>
                    <a:pt x="763" y="31"/>
                  </a:lnTo>
                  <a:lnTo>
                    <a:pt x="458" y="1"/>
                  </a:lnTo>
                  <a:close/>
                </a:path>
              </a:pathLst>
            </a:custGeom>
            <a:solidFill>
              <a:schemeClr val="dk1"/>
            </a:solidFill>
            <a:ln>
              <a:noFill/>
            </a:ln>
          </p:spPr>
          <p:txBody>
            <a:bodyPr spcFirstLastPara="1" wrap="square" lIns="121900" tIns="121900" rIns="121900" bIns="121900" anchor="ctr" anchorCtr="0">
              <a:noAutofit/>
            </a:bodyPr>
            <a:lstStyle/>
            <a:p>
              <a:endParaRPr sz="2400" dirty="0"/>
            </a:p>
          </p:txBody>
        </p:sp>
        <p:sp>
          <p:nvSpPr>
            <p:cNvPr id="76" name="Google Shape;1485;p45"/>
            <p:cNvSpPr/>
            <p:nvPr/>
          </p:nvSpPr>
          <p:spPr>
            <a:xfrm>
              <a:off x="1221353" y="1231312"/>
              <a:ext cx="35706" cy="41276"/>
            </a:xfrm>
            <a:custGeom>
              <a:avLst/>
              <a:gdLst/>
              <a:ahLst/>
              <a:cxnLst/>
              <a:rect l="l" t="t" r="r" b="b"/>
              <a:pathLst>
                <a:path w="1372" h="1586" extrusionOk="0">
                  <a:moveTo>
                    <a:pt x="0" y="0"/>
                  </a:moveTo>
                  <a:lnTo>
                    <a:pt x="0" y="305"/>
                  </a:lnTo>
                  <a:lnTo>
                    <a:pt x="213" y="823"/>
                  </a:lnTo>
                  <a:lnTo>
                    <a:pt x="579" y="1250"/>
                  </a:lnTo>
                  <a:lnTo>
                    <a:pt x="1067" y="1524"/>
                  </a:lnTo>
                  <a:lnTo>
                    <a:pt x="1372" y="1585"/>
                  </a:lnTo>
                  <a:lnTo>
                    <a:pt x="1372" y="1585"/>
                  </a:lnTo>
                  <a:lnTo>
                    <a:pt x="884" y="1311"/>
                  </a:lnTo>
                  <a:lnTo>
                    <a:pt x="183" y="518"/>
                  </a:lnTo>
                  <a:lnTo>
                    <a:pt x="0" y="0"/>
                  </a:lnTo>
                  <a:close/>
                </a:path>
              </a:pathLst>
            </a:custGeom>
            <a:solidFill>
              <a:srgbClr val="E2A696"/>
            </a:solidFill>
            <a:ln>
              <a:noFill/>
            </a:ln>
          </p:spPr>
          <p:txBody>
            <a:bodyPr spcFirstLastPara="1" wrap="square" lIns="121900" tIns="121900" rIns="121900" bIns="121900" anchor="ctr" anchorCtr="0">
              <a:noAutofit/>
            </a:bodyPr>
            <a:lstStyle/>
            <a:p>
              <a:endParaRPr sz="2400" dirty="0"/>
            </a:p>
          </p:txBody>
        </p:sp>
        <p:sp>
          <p:nvSpPr>
            <p:cNvPr id="77" name="Google Shape;1486;p45"/>
            <p:cNvSpPr/>
            <p:nvPr/>
          </p:nvSpPr>
          <p:spPr>
            <a:xfrm>
              <a:off x="890530" y="4234745"/>
              <a:ext cx="172181" cy="15094"/>
            </a:xfrm>
            <a:custGeom>
              <a:avLst/>
              <a:gdLst/>
              <a:ahLst/>
              <a:cxnLst/>
              <a:rect l="l" t="t" r="r" b="b"/>
              <a:pathLst>
                <a:path w="6616" h="580" extrusionOk="0">
                  <a:moveTo>
                    <a:pt x="6615" y="0"/>
                  </a:moveTo>
                  <a:lnTo>
                    <a:pt x="1" y="274"/>
                  </a:lnTo>
                  <a:lnTo>
                    <a:pt x="1" y="579"/>
                  </a:lnTo>
                  <a:lnTo>
                    <a:pt x="6463" y="579"/>
                  </a:lnTo>
                  <a:lnTo>
                    <a:pt x="6615"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sp>
          <p:nvSpPr>
            <p:cNvPr id="78" name="Google Shape;1487;p45"/>
            <p:cNvSpPr/>
            <p:nvPr/>
          </p:nvSpPr>
          <p:spPr>
            <a:xfrm>
              <a:off x="1310201" y="4234745"/>
              <a:ext cx="160262" cy="15094"/>
            </a:xfrm>
            <a:custGeom>
              <a:avLst/>
              <a:gdLst/>
              <a:ahLst/>
              <a:cxnLst/>
              <a:rect l="l" t="t" r="r" b="b"/>
              <a:pathLst>
                <a:path w="6158" h="580" extrusionOk="0">
                  <a:moveTo>
                    <a:pt x="6158" y="0"/>
                  </a:moveTo>
                  <a:lnTo>
                    <a:pt x="0" y="335"/>
                  </a:lnTo>
                  <a:lnTo>
                    <a:pt x="31" y="579"/>
                  </a:lnTo>
                  <a:lnTo>
                    <a:pt x="6066" y="579"/>
                  </a:lnTo>
                  <a:lnTo>
                    <a:pt x="6158" y="0"/>
                  </a:lnTo>
                  <a:close/>
                </a:path>
              </a:pathLst>
            </a:custGeom>
            <a:solidFill>
              <a:srgbClr val="2E1514"/>
            </a:solidFill>
            <a:ln>
              <a:noFill/>
            </a:ln>
          </p:spPr>
          <p:txBody>
            <a:bodyPr spcFirstLastPara="1" wrap="square" lIns="121900" tIns="121900" rIns="121900" bIns="121900" anchor="ctr" anchorCtr="0">
              <a:noAutofit/>
            </a:bodyPr>
            <a:lstStyle/>
            <a:p>
              <a:endParaRPr sz="2400" dirty="0"/>
            </a:p>
          </p:txBody>
        </p:sp>
      </p:grpSp>
      <p:sp>
        <p:nvSpPr>
          <p:cNvPr id="82" name="Google Shape;1488;p45"/>
          <p:cNvSpPr txBox="1">
            <a:spLocks/>
          </p:cNvSpPr>
          <p:nvPr/>
        </p:nvSpPr>
        <p:spPr>
          <a:xfrm>
            <a:off x="5198657" y="677603"/>
            <a:ext cx="6887200" cy="5454400"/>
          </a:xfrm>
          <a:prstGeom prst="rect">
            <a:avLst/>
          </a:prstGeom>
        </p:spPr>
        <p:txBody>
          <a:bodyPr spcFirstLastPara="1" vert="horz" wrap="square" lIns="121900" tIns="121900" rIns="121900" bIns="121900" rtlCol="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buClr>
                <a:schemeClr val="dk1"/>
              </a:buClr>
              <a:buSzPts val="1100"/>
            </a:pPr>
            <a:r>
              <a:rPr lang="en-US" sz="8800" b="1" i="1" dirty="0" smtClean="0">
                <a:solidFill>
                  <a:schemeClr val="bg1">
                    <a:lumMod val="50000"/>
                  </a:schemeClr>
                </a:solidFill>
                <a:effectLst>
                  <a:outerShdw blurRad="38100" dist="38100" dir="2700000" algn="tl">
                    <a:srgbClr val="000000">
                      <a:alpha val="43137"/>
                    </a:srgbClr>
                  </a:outerShdw>
                </a:effectLst>
              </a:rPr>
              <a:t>We are AWESOME.</a:t>
            </a:r>
            <a:br>
              <a:rPr lang="en-US" sz="8800" b="1" i="1" dirty="0" smtClean="0">
                <a:solidFill>
                  <a:schemeClr val="bg1">
                    <a:lumMod val="50000"/>
                  </a:schemeClr>
                </a:solidFill>
                <a:effectLst>
                  <a:outerShdw blurRad="38100" dist="38100" dir="2700000" algn="tl">
                    <a:srgbClr val="000000">
                      <a:alpha val="43137"/>
                    </a:srgbClr>
                  </a:outerShdw>
                </a:effectLst>
              </a:rPr>
            </a:br>
            <a:r>
              <a:rPr lang="en-US" sz="8800" b="1" i="1" dirty="0" smtClean="0">
                <a:solidFill>
                  <a:schemeClr val="bg1">
                    <a:lumMod val="50000"/>
                  </a:schemeClr>
                </a:solidFill>
                <a:effectLst>
                  <a:outerShdw blurRad="38100" dist="38100" dir="2700000" algn="tl">
                    <a:srgbClr val="000000">
                      <a:alpha val="43137"/>
                    </a:srgbClr>
                  </a:outerShdw>
                </a:effectLst>
              </a:rPr>
              <a:t>We can do it!</a:t>
            </a:r>
          </a:p>
          <a:p>
            <a:endParaRPr lang="en-US" b="1" i="1" dirty="0">
              <a:solidFill>
                <a:schemeClr val="bg1">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31474332"/>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FF1165F4-8B05-DE45-8021-00287CC6DF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6935" y="1441450"/>
            <a:ext cx="7571667" cy="4380650"/>
          </a:xfrm>
          <a:prstGeom prst="rect">
            <a:avLst/>
          </a:prstGeom>
        </p:spPr>
      </p:pic>
    </p:spTree>
    <p:extLst>
      <p:ext uri="{BB962C8B-B14F-4D97-AF65-F5344CB8AC3E}">
        <p14:creationId xmlns:p14="http://schemas.microsoft.com/office/powerpoint/2010/main" val="361973869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527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3284786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3966</TotalTime>
  <Words>1058</Words>
  <Application>Microsoft Office PowerPoint</Application>
  <PresentationFormat>Widescreen</PresentationFormat>
  <Paragraphs>161</Paragraphs>
  <Slides>31</Slides>
  <Notes>23</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31</vt:i4>
      </vt:variant>
    </vt:vector>
  </HeadingPairs>
  <TitlesOfParts>
    <vt:vector size="45" baseType="lpstr">
      <vt:lpstr>AECOM Sans</vt:lpstr>
      <vt:lpstr>Alexandria</vt:lpstr>
      <vt:lpstr>Arial</vt:lpstr>
      <vt:lpstr>Bauhaus 93</vt:lpstr>
      <vt:lpstr>Calibri</vt:lpstr>
      <vt:lpstr>Calibri Light</vt:lpstr>
      <vt:lpstr>Catamaran</vt:lpstr>
      <vt:lpstr>Roboto Light</vt:lpstr>
      <vt:lpstr>sofia-pro</vt:lpstr>
      <vt:lpstr>Tahoma</vt:lpstr>
      <vt:lpstr>Tajawal Medium</vt:lpstr>
      <vt:lpstr>Times New Roman</vt:lpstr>
      <vt:lpstr>Wingdings</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129</cp:revision>
  <dcterms:created xsi:type="dcterms:W3CDTF">2021-08-03T13:03:26Z</dcterms:created>
  <dcterms:modified xsi:type="dcterms:W3CDTF">2024-05-27T12:49:18Z</dcterms:modified>
</cp:coreProperties>
</file>