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-2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2CD64-5E89-4B07-90E2-D90C76585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9A5238-1947-4063-AED4-DAC12A253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6DD169-BAC2-4517-B749-357EB39FD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FBDBC4-D3B9-4428-ACBD-95603E81F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12082F-B4F0-49D4-BF5E-155AF1E41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6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DA087A-F23B-4446-97AC-84440A52F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DC4722-45FF-4DD6-8DF0-75893BB2AE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DC857F-D03D-4FD0-A808-C3D73E99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24FA3D-7D00-4B5F-99CF-5413723745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6E65E-CBC5-4C19-B1F8-1F0446A1E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3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DAEA3F-022E-450D-9C87-C44E8FED9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A0AC7BB-DC5F-4D17-8711-F85E850E4C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09FA71-F0A9-4572-899E-15BAD58BA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F4C21-EDF9-47D9-AB57-F77CFCD43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BA316E-0C49-46AD-B303-1BD7038F75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91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CE60F9-301E-49AF-80F6-F757F32B6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EEEF63-5C56-4416-BEB7-F28A7F33616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556B57-097B-4653-A480-8E21DBCEE0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695231-7C9D-4701-A035-C907295E3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D98566-42A3-445C-A81C-E4D00FC10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CEED98-1FF9-401A-A5C7-7D2F434CF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374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0B3F2-6501-48D4-8FE7-C4F284184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66B4A9-A4A3-4EE1-8190-DF1C4E5476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C0D9159-AF55-40D3-9816-25BB31EE63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EAB65FF-1F0A-442E-B88B-9B9423E59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C5F906F-F537-47B2-9506-3B4B9800E5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9170748-A85C-405C-9FDE-B9579B10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7BF129C-E3C2-4D07-A54A-C5FC25B5F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2A9B024-FC8A-4A8D-9DEB-028B7BF8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77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9D8746-4FB7-4E6A-91EC-3C703EDDD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1E8B043-B832-458A-8160-E5A14E2E0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134C93F-ADA3-4493-AF48-996A38676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825F885-86CF-47F4-903C-38BADA4C5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07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8C97BFD-AD0F-4F81-A1CB-C235A1BE9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2B8B26-CD86-4E85-AF35-560F9AF50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7CA2943-5590-4934-AFA1-6BC4A1AE1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04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AFC192-43DE-4620-A261-06D487EC8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6494E1-D7DC-4988-89D5-77AB0B5827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B058EB0-B005-417A-8E9C-05FAD747B4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E40450-3424-4070-8C2C-70A833088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CFB8C3-A2E5-456E-A7BC-497E3402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893B8-E10C-4601-91C5-B61CE803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10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B50C63-B75D-40DD-B8B6-D47906461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679A0B-5276-4F2C-9433-3F065DAB12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733316A-1DA1-4A2F-9DCF-0A8C79234C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6763A7-3432-46A8-A3D2-23BFA716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BBC21C-0D7F-4204-A1E4-137F86779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9207F7-2035-49C9-AB41-1ACBED745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442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2C1FF-F7CB-4C62-9EC2-8946A33A8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4480E8-6EBD-4B01-8968-E045836E5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738EB7-F7B9-4839-9584-D822BAA78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D859D6-5E81-4BD7-9E00-621802B72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F23C3A-55FF-46A1-B0A2-A73DB39F2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090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664423D-B091-49D2-86B0-4763A17803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A6D8A60-A9DB-4230-9FF1-D94D772E07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4740C7-81CA-4A12-8C9B-C98197E33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C898B1-E1C9-49FA-9D11-AE4855174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3D32B6-C87B-46E8-8C2F-CF9A9F5D0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290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B9155C5-ECD8-409D-96B9-9A503ECA1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9255E3-B34A-47EE-BCF7-FFFE6E505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BD9F80-D155-4710-BBA4-B850588C0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7A1CF-6B09-4330-B24E-2D270BC95022}" type="datetimeFigureOut">
              <a:rPr lang="fr-FR" smtClean="0"/>
              <a:t>28/10/2021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C6F050-73A7-468A-AA38-E6C458163E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475AC6-734B-4C82-ADCD-2B7FA2E50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C1B6-6D76-4E89-BA93-2918D3981A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449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0BFF78-D597-4764-8472-22F817B7D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14450"/>
          </a:xfrm>
        </p:spPr>
        <p:txBody>
          <a:bodyPr>
            <a:normAutofit/>
          </a:bodyPr>
          <a:lstStyle/>
          <a:p>
            <a:pPr algn="ctr"/>
            <a:r>
              <a:rPr lang="ar-DZ" sz="40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الاختبار النصفي</a:t>
            </a:r>
            <a:endParaRPr lang="fr-FR" sz="4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03C726-2497-4393-8E95-535F8DF49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09650"/>
            <a:ext cx="12192000" cy="6400799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اليوم</a:t>
            </a:r>
            <a:r>
              <a:rPr lang="fr-FR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31 أكتوبر 2021</a:t>
            </a: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الاختبار: 60 دقيقة</a:t>
            </a:r>
          </a:p>
          <a:p>
            <a:pPr marL="0" indent="0" algn="r" rtl="1">
              <a:buNone/>
            </a:pP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فترة السماحية لدخول الاختبار: 5-8 مساء بتوقيت مكة</a:t>
            </a:r>
          </a:p>
          <a:p>
            <a:pPr marL="0" indent="0" algn="r" rtl="1">
              <a:buNone/>
            </a:pPr>
            <a:r>
              <a:rPr lang="ar-DZ" sz="2400" b="0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للإستفادة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من كامل مدة الاختبار يجب البدء بحد أقصى الساعة أل</a:t>
            </a:r>
            <a:r>
              <a:rPr lang="fr-FR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7 </a:t>
            </a: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مساء.</a:t>
            </a:r>
          </a:p>
          <a:p>
            <a:pPr marL="0" indent="0" algn="r" rtl="1">
              <a:buNone/>
            </a:pP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r" rtl="1">
              <a:buNone/>
            </a:pPr>
            <a:r>
              <a:rPr lang="ar-DZ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الدروس المشمولة في الاختبار: </a:t>
            </a:r>
            <a:endParaRPr lang="fr-FR" sz="2400" b="0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  <a:r>
              <a:rPr lang="fr-FR" sz="2400" b="0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challenge of economics</a:t>
            </a:r>
            <a:endParaRPr lang="fr-FR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2:</a:t>
            </a:r>
            <a:r>
              <a:rPr lang="fr-FR" sz="2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Demand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Supply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 a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context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a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Market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Economy</a:t>
            </a: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3:</a:t>
            </a:r>
            <a:r>
              <a:rPr lang="fr-FR" sz="24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 Consumer </a:t>
            </a:r>
            <a:r>
              <a:rPr lang="fr-FR" sz="2400" b="1" i="0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Behaviour</a:t>
            </a:r>
            <a:endParaRPr lang="fr-FR" sz="2400" b="1" i="0" dirty="0">
              <a:solidFill>
                <a:srgbClr val="00000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4:</a:t>
            </a:r>
            <a:r>
              <a:rPr lang="fr-FR" sz="2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The Theory of Consumer </a:t>
            </a:r>
            <a:r>
              <a:rPr lang="fr-FR" sz="2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Choice</a:t>
            </a:r>
            <a:endParaRPr lang="fr-FR" sz="2400" b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r>
              <a:rPr lang="fr-FR" sz="2400" b="1" i="0" dirty="0" err="1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i="0" dirty="0">
                <a:solidFill>
                  <a:srgbClr val="FF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5: </a:t>
            </a:r>
            <a:r>
              <a:rPr lang="fr-FR" sz="2400" b="1" i="0" dirty="0">
                <a:solidFill>
                  <a:srgbClr val="1D1D1D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Theory of the </a:t>
            </a:r>
            <a:r>
              <a:rPr lang="fr-FR" sz="2400" b="1" i="0" dirty="0" err="1">
                <a:solidFill>
                  <a:srgbClr val="1D1D1D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Firm</a:t>
            </a:r>
            <a:endParaRPr lang="fr-FR" sz="2400" b="1" i="0" dirty="0">
              <a:solidFill>
                <a:srgbClr val="1D1D1D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l">
              <a:buNone/>
            </a:pPr>
            <a:r>
              <a:rPr lang="fr-FR" sz="2400" b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Chapter</a:t>
            </a:r>
            <a:r>
              <a:rPr lang="fr-FR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6: </a:t>
            </a:r>
            <a:r>
              <a:rPr lang="fr-FR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fr-FR" sz="24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Business </a:t>
            </a:r>
            <a:r>
              <a:rPr lang="fr-FR" sz="2400" b="1" i="0" u="none" strike="noStrike" baseline="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Economics</a:t>
            </a:r>
            <a:r>
              <a:rPr lang="fr-FR" sz="2400" b="1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Quantitative Technique</a:t>
            </a:r>
            <a:endParaRPr lang="fr-FR" sz="2400" b="1" i="0" dirty="0">
              <a:solidFill>
                <a:srgbClr val="1D1D1D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algn="ctr" rtl="1">
              <a:buNone/>
            </a:pPr>
            <a:r>
              <a:rPr lang="ar-DZ" sz="2400" b="1" i="0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حظ موفق للجميع</a:t>
            </a:r>
            <a:endParaRPr lang="fr-FR" sz="2400" b="1" i="0" dirty="0">
              <a:solidFill>
                <a:srgbClr val="1D1D1D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 rtl="1">
              <a:buNone/>
            </a:pPr>
            <a:endParaRPr lang="fr-FR" sz="3100" b="1" i="0" dirty="0">
              <a:solidFill>
                <a:srgbClr val="1D1D1D"/>
              </a:solidFill>
              <a:effectLst/>
            </a:endParaRPr>
          </a:p>
          <a:p>
            <a:pPr marL="0" indent="0" rtl="1">
              <a:buNone/>
            </a:pPr>
            <a:endParaRPr lang="fr-FR" sz="3100" b="1" dirty="0">
              <a:solidFill>
                <a:srgbClr val="1D1D1D"/>
              </a:solidFill>
            </a:endParaRPr>
          </a:p>
          <a:p>
            <a:pPr marL="0" indent="0" rtl="1">
              <a:buNone/>
            </a:pPr>
            <a:endParaRPr lang="fr-FR" sz="3100" b="1" i="0" dirty="0">
              <a:solidFill>
                <a:srgbClr val="1D1D1D"/>
              </a:solidFill>
              <a:effectLst/>
            </a:endParaRPr>
          </a:p>
          <a:p>
            <a:pPr marL="0" indent="0" rtl="1">
              <a:buNone/>
            </a:pPr>
            <a:endParaRPr lang="fr-FR" sz="3100" b="1" dirty="0">
              <a:solidFill>
                <a:srgbClr val="1D1D1D"/>
              </a:solidFill>
            </a:endParaRPr>
          </a:p>
          <a:p>
            <a:pPr marL="0" indent="0" rtl="1">
              <a:buNone/>
            </a:pPr>
            <a:endParaRPr lang="en-US" sz="3100" b="1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rtl="1">
              <a:buNone/>
            </a:pPr>
            <a:endParaRPr lang="ar-DZ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196C0C9C-2D80-4A5F-AF11-CB610FE6DF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135"/>
            <a:ext cx="1274607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131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B1D823-9772-46D0-A4CC-CEF22A394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62775"/>
          </a:xfrm>
        </p:spPr>
      </p:pic>
    </p:spTree>
    <p:extLst>
      <p:ext uri="{BB962C8B-B14F-4D97-AF65-F5344CB8AC3E}">
        <p14:creationId xmlns:p14="http://schemas.microsoft.com/office/powerpoint/2010/main" val="200396544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93</Words>
  <Application>Microsoft Office PowerPoint</Application>
  <PresentationFormat>Grand écran</PresentationFormat>
  <Paragraphs>20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Tahoma</vt:lpstr>
      <vt:lpstr>Thème Office</vt:lpstr>
      <vt:lpstr>الاختبار النصفي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الاختبار النصفي</dc:title>
  <dc:creator>Myriam</dc:creator>
  <cp:lastModifiedBy>Myriam</cp:lastModifiedBy>
  <cp:revision>4</cp:revision>
  <dcterms:created xsi:type="dcterms:W3CDTF">2021-10-19T13:56:21Z</dcterms:created>
  <dcterms:modified xsi:type="dcterms:W3CDTF">2021-10-28T20:02:28Z</dcterms:modified>
</cp:coreProperties>
</file>