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647AC-0899-D39A-ABCE-137B744671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0D1C62-4245-2734-3A32-C320927771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AD4B4-78D7-0711-8A36-5305F6393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A74A3A-8372-8241-BC93-3BC9D8754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C66B8A-50BE-41FD-BBB9-C32EE10FC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468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7F7AB-2DD7-78B1-4AAD-11AE77232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84979-760B-9A5C-1690-A557B634E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B856B4-8496-A217-706C-4B0B1727E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C1765-B22C-C9C9-4109-3B75E099A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4134B-3A68-999B-48CA-3EE69AA36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06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873E1-61E1-41A2-2710-F51E0DD61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201D36-6B28-09DD-DF1C-28B671BB3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C918AD-3444-9A00-0F08-90480D96C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2ABF8-FC27-6C1B-AF88-1E321D58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6DE80-EB13-3970-7B18-29074F966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29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66BE3-9B5C-5C5E-F945-EAD8A6411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8AFE62-244E-0BEA-DF6D-60F1A0645B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D09914-6807-E792-DE4F-5DED425226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06A029-4183-67A9-3778-87A35F1B6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45BA98-1FA8-367A-1398-69AB59BE3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7AA72-6578-5EF1-6216-8B5728D4E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975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D5CD2-3C5D-5303-715A-4AFA4A093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99FE36-AA80-67E3-1E72-2B12ED3BE1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0F7790-CF08-78AE-95B9-518C891A0D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0B9936-D5B5-0764-760C-5B9C2A620D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EC9775-09F8-F72A-DEDC-099D27C53B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29BFCA-A961-6FAD-D887-CF29D5C87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C5A4D6-32FC-FF6C-56A8-38A4E8FAC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B3DAB8-DC68-77EE-20B0-ED20A27D2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287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DD014-BC27-BAA9-E7D6-2D6D1ED3C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6411F-ABFA-5F44-8FE7-7213E538E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956E3A-DA77-5E6D-B3BE-7CC975245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380028-FA6D-2698-39D9-7FCEC901F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445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C698F8-1790-52D8-FEC8-33655B213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23707B-3E05-848F-B076-7DB513671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A1B3D-9AE6-FB78-41A3-F4CF90DAA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092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56B18-8FBE-596E-761A-BDDC82C72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1999A6-9573-15EC-C906-E3BB4115B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F26730-2C12-FE84-1B86-4B11DEA51B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EF4AC5-B235-319F-1AE0-15CA22A32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41A857-CD9C-716A-7573-A5A67909C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313374-0F22-B888-742F-BF875A93A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591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0120E-354C-95C6-DEF9-BFB0ED0A0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86E5A8-4F5B-C411-B995-EBDF06E4A9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ACC1B6-6A63-CDB9-0A85-841F727A29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3043F-26CD-50E5-1DD3-12DCE1BB8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D44F38-EF70-CAB2-3171-EB61028D5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1346B0-B162-1D4A-75CE-9D84E9B0A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747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73CA2-C631-9AEC-2328-72C9DACBC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9EBCFF-FA8E-BB9D-6D7F-3960826677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C88268-2B7C-2F40-FCEB-2029386C3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5C7E68-8AD7-BA5C-E654-4C9C75003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4354E-B8E0-87F3-14F9-AAD8374E3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698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A519D-18D3-7F03-8E77-9F95F62CD5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AD594A-53D1-D54A-47E4-A0F751476E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E5C035-0C0D-3569-62BD-D8BFF514E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D49DE-37F5-D88D-A917-FE3318BB8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2D995-266C-1B08-0D67-C70D11BC5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247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90CAE6-D456-5960-BFA3-FD3EDAE57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B7130B-BDFE-406E-82E9-A9C8359BE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166712-A0CD-E8A6-3979-ECE6927B86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6C08B-6AEF-4C84-BECE-1FB31016A39E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27B15-3D1B-A81A-6301-03C038B09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DA2583-87AD-61A3-A780-1086B3EE3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BC42B-7CE5-4218-9A46-580EF7718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6864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D83574B-75A5-D8FD-5C4A-94CE381D4F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4C802B18-6EE5-63FE-55C4-0E882B2A05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550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28995416-0642-8FF0-C2CD-82FCC5786F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26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9687894-0844-7E0E-627F-C2DA6E44EC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97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E757BE89-E117-3459-028A-0564184B92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737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5C8877BD-1287-68DD-E678-1FF9F25EC8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286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11E9992-B691-E59F-2EA8-49CE56FFAF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554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0824D54-F524-5985-1DA8-3AA056F95D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561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29A4C66-4087-9442-06CA-5847AA7F7C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49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E557701A-DE10-C015-AB0E-30D1B8E190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105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FEEA9D2-A839-7BC6-F89B-93F338A401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682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F033226-CB10-72E1-6BC7-DE5D415219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823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203A6DF-5B24-1DD5-82FF-20958D1FEF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423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7CD780AA-AFD2-18E9-4BCE-9D53A8BF0B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00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1C1B877-FCB1-CCA9-543C-DC618B09FB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990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52CA406-BEE0-CAEA-3A9F-A910860BC7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351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511BCD7C-CE03-7464-6A0B-8409242D84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69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8C42D30-6F2C-B801-6743-A0AE689048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4354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CB5A95E-CB78-3225-0DB6-1D0AE102FB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98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Abdelrhman Ahmed</dc:creator>
  <cp:lastModifiedBy>Abdelrhman Ahmed</cp:lastModifiedBy>
  <cp:revision>1</cp:revision>
  <dcterms:created xsi:type="dcterms:W3CDTF">2022-07-02T00:04:43Z</dcterms:created>
  <dcterms:modified xsi:type="dcterms:W3CDTF">2022-07-02T00:04:59Z</dcterms:modified>
</cp:coreProperties>
</file>