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handoutMasterIdLst>
    <p:handoutMasterId r:id="rId57"/>
  </p:handoutMasterIdLst>
  <p:sldIdLst>
    <p:sldId id="303" r:id="rId5"/>
    <p:sldId id="313" r:id="rId6"/>
    <p:sldId id="499" r:id="rId7"/>
    <p:sldId id="276" r:id="rId8"/>
    <p:sldId id="496" r:id="rId9"/>
    <p:sldId id="497" r:id="rId10"/>
    <p:sldId id="498" r:id="rId11"/>
    <p:sldId id="501" r:id="rId12"/>
    <p:sldId id="542" r:id="rId13"/>
    <p:sldId id="503" r:id="rId14"/>
    <p:sldId id="543" r:id="rId15"/>
    <p:sldId id="544" r:id="rId16"/>
    <p:sldId id="545" r:id="rId17"/>
    <p:sldId id="546" r:id="rId18"/>
    <p:sldId id="547" r:id="rId19"/>
    <p:sldId id="548" r:id="rId20"/>
    <p:sldId id="549" r:id="rId21"/>
    <p:sldId id="550" r:id="rId22"/>
    <p:sldId id="551" r:id="rId23"/>
    <p:sldId id="552" r:id="rId24"/>
    <p:sldId id="553" r:id="rId25"/>
    <p:sldId id="554" r:id="rId26"/>
    <p:sldId id="555" r:id="rId27"/>
    <p:sldId id="556" r:id="rId28"/>
    <p:sldId id="557" r:id="rId29"/>
    <p:sldId id="558" r:id="rId30"/>
    <p:sldId id="559" r:id="rId31"/>
    <p:sldId id="560" r:id="rId32"/>
    <p:sldId id="561" r:id="rId33"/>
    <p:sldId id="562" r:id="rId34"/>
    <p:sldId id="563" r:id="rId35"/>
    <p:sldId id="564" r:id="rId36"/>
    <p:sldId id="565" r:id="rId37"/>
    <p:sldId id="566" r:id="rId38"/>
    <p:sldId id="567" r:id="rId39"/>
    <p:sldId id="568" r:id="rId40"/>
    <p:sldId id="569" r:id="rId41"/>
    <p:sldId id="570" r:id="rId42"/>
    <p:sldId id="571" r:id="rId43"/>
    <p:sldId id="572" r:id="rId44"/>
    <p:sldId id="573" r:id="rId45"/>
    <p:sldId id="574" r:id="rId46"/>
    <p:sldId id="575" r:id="rId47"/>
    <p:sldId id="576" r:id="rId48"/>
    <p:sldId id="577" r:id="rId49"/>
    <p:sldId id="578" r:id="rId50"/>
    <p:sldId id="580" r:id="rId51"/>
    <p:sldId id="581" r:id="rId52"/>
    <p:sldId id="582" r:id="rId53"/>
    <p:sldId id="541"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9"/>
            <p14:sldId id="276"/>
            <p14:sldId id="496"/>
            <p14:sldId id="497"/>
            <p14:sldId id="498"/>
            <p14:sldId id="501"/>
            <p14:sldId id="542"/>
            <p14:sldId id="503"/>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80"/>
            <p14:sldId id="581"/>
            <p14:sldId id="582"/>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203E5F"/>
    <a:srgbClr val="FFD200"/>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3845B5-F2FF-447A-AB81-0A85D6396D01}" v="2" dt="2024-10-10T03:22:42.3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handoutMaster" Target="handoutMasters/handout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6E3845B5-F2FF-447A-AB81-0A85D6396D01}"/>
    <pc:docChg chg="undo custSel modSld">
      <pc:chgData name="AbdullahHalawany" userId="93acd4f6-3999-43c0-a02f-17f31116eace" providerId="ADAL" clId="{6E3845B5-F2FF-447A-AB81-0A85D6396D01}" dt="2024-10-10T03:24:21.973" v="406" actId="27636"/>
      <pc:docMkLst>
        <pc:docMk/>
      </pc:docMkLst>
      <pc:sldChg chg="modTransition">
        <pc:chgData name="AbdullahHalawany" userId="93acd4f6-3999-43c0-a02f-17f31116eace" providerId="ADAL" clId="{6E3845B5-F2FF-447A-AB81-0A85D6396D01}" dt="2024-10-10T03:22:42.328" v="403"/>
        <pc:sldMkLst>
          <pc:docMk/>
          <pc:sldMk cId="0" sldId="276"/>
        </pc:sldMkLst>
      </pc:sldChg>
      <pc:sldChg chg="addSp delSp modSp mod modTransition modAnim">
        <pc:chgData name="AbdullahHalawany" userId="93acd4f6-3999-43c0-a02f-17f31116eace" providerId="ADAL" clId="{6E3845B5-F2FF-447A-AB81-0A85D6396D01}" dt="2024-10-10T03:22:42.328" v="403"/>
        <pc:sldMkLst>
          <pc:docMk/>
          <pc:sldMk cId="0" sldId="303"/>
        </pc:sldMkLst>
        <pc:spChg chg="mod">
          <ac:chgData name="AbdullahHalawany" userId="93acd4f6-3999-43c0-a02f-17f31116eace" providerId="ADAL" clId="{6E3845B5-F2FF-447A-AB81-0A85D6396D01}" dt="2024-10-02T09:49:13.861" v="0" actId="14100"/>
          <ac:spMkLst>
            <pc:docMk/>
            <pc:sldMk cId="0" sldId="303"/>
            <ac:spMk id="12" creationId="{00000000-0000-0000-0000-000000000000}"/>
          </ac:spMkLst>
        </pc:spChg>
        <pc:spChg chg="mod">
          <ac:chgData name="AbdullahHalawany" userId="93acd4f6-3999-43c0-a02f-17f31116eace" providerId="ADAL" clId="{6E3845B5-F2FF-447A-AB81-0A85D6396D01}" dt="2024-10-02T09:49:31.549" v="13" actId="1076"/>
          <ac:spMkLst>
            <pc:docMk/>
            <pc:sldMk cId="0" sldId="303"/>
            <ac:spMk id="14" creationId="{39C65316-BFB1-4A3F-B8B9-F9622013BFC3}"/>
          </ac:spMkLst>
        </pc:spChg>
        <pc:picChg chg="add del mod">
          <ac:chgData name="AbdullahHalawany" userId="93acd4f6-3999-43c0-a02f-17f31116eace" providerId="ADAL" clId="{6E3845B5-F2FF-447A-AB81-0A85D6396D01}" dt="2024-10-10T03:22:42.328" v="403"/>
          <ac:picMkLst>
            <pc:docMk/>
            <pc:sldMk cId="0" sldId="303"/>
            <ac:picMk id="8" creationId="{420020F8-0EBA-CBFE-6C75-7A6953BB29FD}"/>
          </ac:picMkLst>
        </pc:picChg>
      </pc:sldChg>
      <pc:sldChg chg="modSp mod modTransition">
        <pc:chgData name="AbdullahHalawany" userId="93acd4f6-3999-43c0-a02f-17f31116eace" providerId="ADAL" clId="{6E3845B5-F2FF-447A-AB81-0A85D6396D01}" dt="2024-10-10T03:22:59.043" v="404" actId="20577"/>
        <pc:sldMkLst>
          <pc:docMk/>
          <pc:sldMk cId="0" sldId="313"/>
        </pc:sldMkLst>
        <pc:spChg chg="mod">
          <ac:chgData name="AbdullahHalawany" userId="93acd4f6-3999-43c0-a02f-17f31116eace" providerId="ADAL" clId="{6E3845B5-F2FF-447A-AB81-0A85D6396D01}" dt="2024-10-10T03:22:59.043" v="404" actId="20577"/>
          <ac:spMkLst>
            <pc:docMk/>
            <pc:sldMk cId="0" sldId="313"/>
            <ac:spMk id="23" creationId="{1C252B0C-95DF-43E8-874E-EEAA4763F118}"/>
          </ac:spMkLst>
        </pc:spChg>
        <pc:spChg chg="mod">
          <ac:chgData name="AbdullahHalawany" userId="93acd4f6-3999-43c0-a02f-17f31116eace" providerId="ADAL" clId="{6E3845B5-F2FF-447A-AB81-0A85D6396D01}" dt="2024-10-02T09:49:51.327" v="17" actId="1076"/>
          <ac:spMkLst>
            <pc:docMk/>
            <pc:sldMk cId="0" sldId="313"/>
            <ac:spMk id="34" creationId="{00000000-0000-0000-0000-000000000000}"/>
          </ac:spMkLst>
        </pc:spChg>
      </pc:sldChg>
      <pc:sldChg chg="modTransition">
        <pc:chgData name="AbdullahHalawany" userId="93acd4f6-3999-43c0-a02f-17f31116eace" providerId="ADAL" clId="{6E3845B5-F2FF-447A-AB81-0A85D6396D01}" dt="2024-10-10T03:22:42.328" v="403"/>
        <pc:sldMkLst>
          <pc:docMk/>
          <pc:sldMk cId="0" sldId="349"/>
        </pc:sldMkLst>
      </pc:sldChg>
      <pc:sldChg chg="delSp modSp mod modTransition">
        <pc:chgData name="AbdullahHalawany" userId="93acd4f6-3999-43c0-a02f-17f31116eace" providerId="ADAL" clId="{6E3845B5-F2FF-447A-AB81-0A85D6396D01}" dt="2024-10-10T03:22:42.328" v="403"/>
        <pc:sldMkLst>
          <pc:docMk/>
          <pc:sldMk cId="2873415005" sldId="496"/>
        </pc:sldMkLst>
        <pc:spChg chg="mod">
          <ac:chgData name="AbdullahHalawany" userId="93acd4f6-3999-43c0-a02f-17f31116eace" providerId="ADAL" clId="{6E3845B5-F2FF-447A-AB81-0A85D6396D01}" dt="2024-10-07T12:27:05.158" v="396" actId="1076"/>
          <ac:spMkLst>
            <pc:docMk/>
            <pc:sldMk cId="2873415005" sldId="496"/>
            <ac:spMk id="3" creationId="{00000000-0000-0000-0000-000000000000}"/>
          </ac:spMkLst>
        </pc:spChg>
        <pc:picChg chg="del mod">
          <ac:chgData name="AbdullahHalawany" userId="93acd4f6-3999-43c0-a02f-17f31116eace" providerId="ADAL" clId="{6E3845B5-F2FF-447A-AB81-0A85D6396D01}" dt="2024-10-07T12:11:52.804" v="260" actId="478"/>
          <ac:picMkLst>
            <pc:docMk/>
            <pc:sldMk cId="2873415005" sldId="496"/>
            <ac:picMk id="12" creationId="{18126F60-6648-4DB8-B3F9-C3C2DB3D2553}"/>
          </ac:picMkLst>
        </pc:picChg>
      </pc:sldChg>
      <pc:sldChg chg="modTransition">
        <pc:chgData name="AbdullahHalawany" userId="93acd4f6-3999-43c0-a02f-17f31116eace" providerId="ADAL" clId="{6E3845B5-F2FF-447A-AB81-0A85D6396D01}" dt="2024-10-10T03:22:42.328" v="403"/>
        <pc:sldMkLst>
          <pc:docMk/>
          <pc:sldMk cId="3254677943" sldId="497"/>
        </pc:sldMkLst>
      </pc:sldChg>
      <pc:sldChg chg="modSp mod modTransition">
        <pc:chgData name="AbdullahHalawany" userId="93acd4f6-3999-43c0-a02f-17f31116eace" providerId="ADAL" clId="{6E3845B5-F2FF-447A-AB81-0A85D6396D01}" dt="2024-10-10T03:22:42.328" v="403"/>
        <pc:sldMkLst>
          <pc:docMk/>
          <pc:sldMk cId="266564357" sldId="498"/>
        </pc:sldMkLst>
        <pc:spChg chg="mod">
          <ac:chgData name="AbdullahHalawany" userId="93acd4f6-3999-43c0-a02f-17f31116eace" providerId="ADAL" clId="{6E3845B5-F2FF-447A-AB81-0A85D6396D01}" dt="2024-10-07T12:26:45.393" v="390" actId="1076"/>
          <ac:spMkLst>
            <pc:docMk/>
            <pc:sldMk cId="266564357" sldId="498"/>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191888453" sldId="499"/>
        </pc:sldMkLst>
        <pc:spChg chg="mod">
          <ac:chgData name="AbdullahHalawany" userId="93acd4f6-3999-43c0-a02f-17f31116eace" providerId="ADAL" clId="{6E3845B5-F2FF-447A-AB81-0A85D6396D01}" dt="2024-10-07T12:27:14.222" v="400" actId="1076"/>
          <ac:spMkLst>
            <pc:docMk/>
            <pc:sldMk cId="191888453" sldId="499"/>
            <ac:spMk id="15"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749053292" sldId="501"/>
        </pc:sldMkLst>
        <pc:spChg chg="mod">
          <ac:chgData name="AbdullahHalawany" userId="93acd4f6-3999-43c0-a02f-17f31116eace" providerId="ADAL" clId="{6E3845B5-F2FF-447A-AB81-0A85D6396D01}" dt="2024-10-07T12:26:38.890" v="387" actId="1076"/>
          <ac:spMkLst>
            <pc:docMk/>
            <pc:sldMk cId="3749053292" sldId="501"/>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60852669" sldId="503"/>
        </pc:sldMkLst>
        <pc:spChg chg="mod">
          <ac:chgData name="AbdullahHalawany" userId="93acd4f6-3999-43c0-a02f-17f31116eace" providerId="ADAL" clId="{6E3845B5-F2FF-447A-AB81-0A85D6396D01}" dt="2024-10-07T12:26:25.166" v="381" actId="1076"/>
          <ac:spMkLst>
            <pc:docMk/>
            <pc:sldMk cId="60852669" sldId="503"/>
            <ac:spMk id="3" creationId="{00000000-0000-0000-0000-000000000000}"/>
          </ac:spMkLst>
        </pc:spChg>
        <pc:spChg chg="mod">
          <ac:chgData name="AbdullahHalawany" userId="93acd4f6-3999-43c0-a02f-17f31116eace" providerId="ADAL" clId="{6E3845B5-F2FF-447A-AB81-0A85D6396D01}" dt="2024-10-02T09:51:46.110" v="37" actId="1076"/>
          <ac:spMkLst>
            <pc:docMk/>
            <pc:sldMk cId="60852669" sldId="503"/>
            <ac:spMk id="12" creationId="{00000000-0000-0000-0000-000000000000}"/>
          </ac:spMkLst>
        </pc:spChg>
      </pc:sldChg>
      <pc:sldChg chg="modTransition">
        <pc:chgData name="AbdullahHalawany" userId="93acd4f6-3999-43c0-a02f-17f31116eace" providerId="ADAL" clId="{6E3845B5-F2FF-447A-AB81-0A85D6396D01}" dt="2024-10-10T03:22:42.328" v="403"/>
        <pc:sldMkLst>
          <pc:docMk/>
          <pc:sldMk cId="3023639722" sldId="541"/>
        </pc:sldMkLst>
      </pc:sldChg>
      <pc:sldChg chg="modSp mod modTransition">
        <pc:chgData name="AbdullahHalawany" userId="93acd4f6-3999-43c0-a02f-17f31116eace" providerId="ADAL" clId="{6E3845B5-F2FF-447A-AB81-0A85D6396D01}" dt="2024-10-10T03:22:42.328" v="403"/>
        <pc:sldMkLst>
          <pc:docMk/>
          <pc:sldMk cId="3779381063" sldId="542"/>
        </pc:sldMkLst>
        <pc:spChg chg="mod">
          <ac:chgData name="AbdullahHalawany" userId="93acd4f6-3999-43c0-a02f-17f31116eace" providerId="ADAL" clId="{6E3845B5-F2FF-447A-AB81-0A85D6396D01}" dt="2024-10-07T12:26:33.124" v="384" actId="1076"/>
          <ac:spMkLst>
            <pc:docMk/>
            <pc:sldMk cId="3779381063" sldId="542"/>
            <ac:spMk id="3" creationId="{00000000-0000-0000-0000-000000000000}"/>
          </ac:spMkLst>
        </pc:spChg>
        <pc:spChg chg="mod">
          <ac:chgData name="AbdullahHalawany" userId="93acd4f6-3999-43c0-a02f-17f31116eace" providerId="ADAL" clId="{6E3845B5-F2FF-447A-AB81-0A85D6396D01}" dt="2024-10-02T09:51:07.869" v="33" actId="14100"/>
          <ac:spMkLst>
            <pc:docMk/>
            <pc:sldMk cId="3779381063" sldId="542"/>
            <ac:spMk id="12" creationId="{00000000-0000-0000-0000-000000000000}"/>
          </ac:spMkLst>
        </pc:spChg>
        <pc:picChg chg="mod">
          <ac:chgData name="AbdullahHalawany" userId="93acd4f6-3999-43c0-a02f-17f31116eace" providerId="ADAL" clId="{6E3845B5-F2FF-447A-AB81-0A85D6396D01}" dt="2024-10-02T09:50:45.967" v="31" actId="1076"/>
          <ac:picMkLst>
            <pc:docMk/>
            <pc:sldMk cId="3779381063" sldId="542"/>
            <ac:picMk id="4" creationId="{00000000-0000-0000-0000-000000000000}"/>
          </ac:picMkLst>
        </pc:picChg>
      </pc:sldChg>
      <pc:sldChg chg="modSp mod modTransition">
        <pc:chgData name="AbdullahHalawany" userId="93acd4f6-3999-43c0-a02f-17f31116eace" providerId="ADAL" clId="{6E3845B5-F2FF-447A-AB81-0A85D6396D01}" dt="2024-10-10T03:22:42.328" v="403"/>
        <pc:sldMkLst>
          <pc:docMk/>
          <pc:sldMk cId="2912715118" sldId="543"/>
        </pc:sldMkLst>
        <pc:spChg chg="mod">
          <ac:chgData name="AbdullahHalawany" userId="93acd4f6-3999-43c0-a02f-17f31116eace" providerId="ADAL" clId="{6E3845B5-F2FF-447A-AB81-0A85D6396D01}" dt="2024-10-07T12:26:19.372" v="378" actId="1076"/>
          <ac:spMkLst>
            <pc:docMk/>
            <pc:sldMk cId="2912715118" sldId="543"/>
            <ac:spMk id="3" creationId="{00000000-0000-0000-0000-000000000000}"/>
          </ac:spMkLst>
        </pc:spChg>
        <pc:spChg chg="mod">
          <ac:chgData name="AbdullahHalawany" userId="93acd4f6-3999-43c0-a02f-17f31116eace" providerId="ADAL" clId="{6E3845B5-F2FF-447A-AB81-0A85D6396D01}" dt="2024-10-07T12:17:08.227" v="292" actId="14100"/>
          <ac:spMkLst>
            <pc:docMk/>
            <pc:sldMk cId="2912715118" sldId="543"/>
            <ac:spMk id="1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953631702" sldId="544"/>
        </pc:sldMkLst>
        <pc:spChg chg="mod">
          <ac:chgData name="AbdullahHalawany" userId="93acd4f6-3999-43c0-a02f-17f31116eace" providerId="ADAL" clId="{6E3845B5-F2FF-447A-AB81-0A85D6396D01}" dt="2024-10-07T12:26:10.570" v="374" actId="1076"/>
          <ac:spMkLst>
            <pc:docMk/>
            <pc:sldMk cId="953631702" sldId="544"/>
            <ac:spMk id="3" creationId="{00000000-0000-0000-0000-000000000000}"/>
          </ac:spMkLst>
        </pc:spChg>
        <pc:spChg chg="mod">
          <ac:chgData name="AbdullahHalawany" userId="93acd4f6-3999-43c0-a02f-17f31116eace" providerId="ADAL" clId="{6E3845B5-F2FF-447A-AB81-0A85D6396D01}" dt="2024-10-07T12:17:49.463" v="294" actId="20577"/>
          <ac:spMkLst>
            <pc:docMk/>
            <pc:sldMk cId="953631702" sldId="544"/>
            <ac:spMk id="12"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2265207278" sldId="545"/>
        </pc:sldMkLst>
        <pc:spChg chg="mod">
          <ac:chgData name="AbdullahHalawany" userId="93acd4f6-3999-43c0-a02f-17f31116eace" providerId="ADAL" clId="{6E3845B5-F2FF-447A-AB81-0A85D6396D01}" dt="2024-10-07T12:26:04.438" v="371" actId="1076"/>
          <ac:spMkLst>
            <pc:docMk/>
            <pc:sldMk cId="2265207278" sldId="545"/>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1859688472" sldId="546"/>
        </pc:sldMkLst>
        <pc:spChg chg="mod">
          <ac:chgData name="AbdullahHalawany" userId="93acd4f6-3999-43c0-a02f-17f31116eace" providerId="ADAL" clId="{6E3845B5-F2FF-447A-AB81-0A85D6396D01}" dt="2024-10-07T12:25:57.023" v="368" actId="1076"/>
          <ac:spMkLst>
            <pc:docMk/>
            <pc:sldMk cId="1859688472" sldId="546"/>
            <ac:spMk id="3" creationId="{00000000-0000-0000-0000-000000000000}"/>
          </ac:spMkLst>
        </pc:spChg>
        <pc:spChg chg="mod">
          <ac:chgData name="AbdullahHalawany" userId="93acd4f6-3999-43c0-a02f-17f31116eace" providerId="ADAL" clId="{6E3845B5-F2FF-447A-AB81-0A85D6396D01}" dt="2024-10-02T09:54:14.992" v="49" actId="27636"/>
          <ac:spMkLst>
            <pc:docMk/>
            <pc:sldMk cId="1859688472" sldId="546"/>
            <ac:spMk id="12"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2405721672" sldId="547"/>
        </pc:sldMkLst>
        <pc:spChg chg="mod">
          <ac:chgData name="AbdullahHalawany" userId="93acd4f6-3999-43c0-a02f-17f31116eace" providerId="ADAL" clId="{6E3845B5-F2FF-447A-AB81-0A85D6396D01}" dt="2024-10-07T12:25:50.646" v="365" actId="1076"/>
          <ac:spMkLst>
            <pc:docMk/>
            <pc:sldMk cId="2405721672" sldId="547"/>
            <ac:spMk id="3" creationId="{00000000-0000-0000-0000-000000000000}"/>
          </ac:spMkLst>
        </pc:spChg>
        <pc:spChg chg="mod">
          <ac:chgData name="AbdullahHalawany" userId="93acd4f6-3999-43c0-a02f-17f31116eace" providerId="ADAL" clId="{6E3845B5-F2FF-447A-AB81-0A85D6396D01}" dt="2024-10-07T12:19:39.710" v="297" actId="20577"/>
          <ac:spMkLst>
            <pc:docMk/>
            <pc:sldMk cId="2405721672" sldId="547"/>
            <ac:spMk id="1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1642365259" sldId="548"/>
        </pc:sldMkLst>
        <pc:spChg chg="mod">
          <ac:chgData name="AbdullahHalawany" userId="93acd4f6-3999-43c0-a02f-17f31116eace" providerId="ADAL" clId="{6E3845B5-F2FF-447A-AB81-0A85D6396D01}" dt="2024-10-07T12:25:43.717" v="362" actId="1076"/>
          <ac:spMkLst>
            <pc:docMk/>
            <pc:sldMk cId="1642365259" sldId="548"/>
            <ac:spMk id="3" creationId="{00000000-0000-0000-0000-000000000000}"/>
          </ac:spMkLst>
        </pc:spChg>
        <pc:spChg chg="mod">
          <ac:chgData name="AbdullahHalawany" userId="93acd4f6-3999-43c0-a02f-17f31116eace" providerId="ADAL" clId="{6E3845B5-F2FF-447A-AB81-0A85D6396D01}" dt="2024-10-07T12:20:17.136" v="298" actId="20577"/>
          <ac:spMkLst>
            <pc:docMk/>
            <pc:sldMk cId="1642365259" sldId="548"/>
            <ac:spMk id="12"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997062051" sldId="549"/>
        </pc:sldMkLst>
        <pc:spChg chg="mod">
          <ac:chgData name="AbdullahHalawany" userId="93acd4f6-3999-43c0-a02f-17f31116eace" providerId="ADAL" clId="{6E3845B5-F2FF-447A-AB81-0A85D6396D01}" dt="2024-10-07T12:25:37.341" v="359" actId="1076"/>
          <ac:spMkLst>
            <pc:docMk/>
            <pc:sldMk cId="3997062051" sldId="549"/>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1973642770" sldId="550"/>
        </pc:sldMkLst>
        <pc:spChg chg="mod">
          <ac:chgData name="AbdullahHalawany" userId="93acd4f6-3999-43c0-a02f-17f31116eace" providerId="ADAL" clId="{6E3845B5-F2FF-447A-AB81-0A85D6396D01}" dt="2024-10-07T12:25:30.229" v="356" actId="1076"/>
          <ac:spMkLst>
            <pc:docMk/>
            <pc:sldMk cId="1973642770" sldId="550"/>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1813138898" sldId="551"/>
        </pc:sldMkLst>
        <pc:spChg chg="mod">
          <ac:chgData name="AbdullahHalawany" userId="93acd4f6-3999-43c0-a02f-17f31116eace" providerId="ADAL" clId="{6E3845B5-F2FF-447A-AB81-0A85D6396D01}" dt="2024-10-07T12:25:23.401" v="353" actId="1076"/>
          <ac:spMkLst>
            <pc:docMk/>
            <pc:sldMk cId="1813138898" sldId="551"/>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06725234" sldId="552"/>
        </pc:sldMkLst>
        <pc:spChg chg="mod">
          <ac:chgData name="AbdullahHalawany" userId="93acd4f6-3999-43c0-a02f-17f31116eace" providerId="ADAL" clId="{6E3845B5-F2FF-447A-AB81-0A85D6396D01}" dt="2024-10-07T12:25:15.336" v="349" actId="1076"/>
          <ac:spMkLst>
            <pc:docMk/>
            <pc:sldMk cId="306725234" sldId="552"/>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2607734448" sldId="553"/>
        </pc:sldMkLst>
        <pc:spChg chg="mod">
          <ac:chgData name="AbdullahHalawany" userId="93acd4f6-3999-43c0-a02f-17f31116eace" providerId="ADAL" clId="{6E3845B5-F2FF-447A-AB81-0A85D6396D01}" dt="2024-10-07T12:25:08.517" v="346" actId="1076"/>
          <ac:spMkLst>
            <pc:docMk/>
            <pc:sldMk cId="2607734448" sldId="553"/>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141277587" sldId="554"/>
        </pc:sldMkLst>
        <pc:spChg chg="mod">
          <ac:chgData name="AbdullahHalawany" userId="93acd4f6-3999-43c0-a02f-17f31116eace" providerId="ADAL" clId="{6E3845B5-F2FF-447A-AB81-0A85D6396D01}" dt="2024-10-07T12:25:01.810" v="343" actId="1076"/>
          <ac:spMkLst>
            <pc:docMk/>
            <pc:sldMk cId="3141277587" sldId="554"/>
            <ac:spMk id="3" creationId="{00000000-0000-0000-0000-000000000000}"/>
          </ac:spMkLst>
        </pc:spChg>
        <pc:spChg chg="mod">
          <ac:chgData name="AbdullahHalawany" userId="93acd4f6-3999-43c0-a02f-17f31116eace" providerId="ADAL" clId="{6E3845B5-F2FF-447A-AB81-0A85D6396D01}" dt="2024-10-02T10:03:42.349" v="126" actId="27636"/>
          <ac:spMkLst>
            <pc:docMk/>
            <pc:sldMk cId="3141277587" sldId="554"/>
            <ac:spMk id="1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1772732616" sldId="555"/>
        </pc:sldMkLst>
        <pc:spChg chg="mod">
          <ac:chgData name="AbdullahHalawany" userId="93acd4f6-3999-43c0-a02f-17f31116eace" providerId="ADAL" clId="{6E3845B5-F2FF-447A-AB81-0A85D6396D01}" dt="2024-10-07T12:24:53.213" v="339" actId="1076"/>
          <ac:spMkLst>
            <pc:docMk/>
            <pc:sldMk cId="1772732616" sldId="555"/>
            <ac:spMk id="3" creationId="{00000000-0000-0000-0000-000000000000}"/>
          </ac:spMkLst>
        </pc:spChg>
        <pc:spChg chg="mod">
          <ac:chgData name="AbdullahHalawany" userId="93acd4f6-3999-43c0-a02f-17f31116eace" providerId="ADAL" clId="{6E3845B5-F2FF-447A-AB81-0A85D6396D01}" dt="2024-10-02T10:01:56.663" v="114" actId="20577"/>
          <ac:spMkLst>
            <pc:docMk/>
            <pc:sldMk cId="1772732616" sldId="555"/>
            <ac:spMk id="1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853494105" sldId="556"/>
        </pc:sldMkLst>
        <pc:spChg chg="mod">
          <ac:chgData name="AbdullahHalawany" userId="93acd4f6-3999-43c0-a02f-17f31116eace" providerId="ADAL" clId="{6E3845B5-F2FF-447A-AB81-0A85D6396D01}" dt="2024-10-07T12:24:45.791" v="336" actId="1076"/>
          <ac:spMkLst>
            <pc:docMk/>
            <pc:sldMk cId="3853494105" sldId="556"/>
            <ac:spMk id="3" creationId="{00000000-0000-0000-0000-000000000000}"/>
          </ac:spMkLst>
        </pc:spChg>
        <pc:spChg chg="mod">
          <ac:chgData name="AbdullahHalawany" userId="93acd4f6-3999-43c0-a02f-17f31116eace" providerId="ADAL" clId="{6E3845B5-F2FF-447A-AB81-0A85D6396D01}" dt="2024-10-02T10:04:20.215" v="134" actId="14100"/>
          <ac:spMkLst>
            <pc:docMk/>
            <pc:sldMk cId="3853494105" sldId="556"/>
            <ac:spMk id="1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175393549" sldId="557"/>
        </pc:sldMkLst>
        <pc:spChg chg="mod">
          <ac:chgData name="AbdullahHalawany" userId="93acd4f6-3999-43c0-a02f-17f31116eace" providerId="ADAL" clId="{6E3845B5-F2FF-447A-AB81-0A85D6396D01}" dt="2024-10-07T12:20:47.262" v="299" actId="14100"/>
          <ac:spMkLst>
            <pc:docMk/>
            <pc:sldMk cId="3175393549" sldId="557"/>
            <ac:spMk id="3" creationId="{00000000-0000-0000-0000-000000000000}"/>
          </ac:spMkLst>
        </pc:spChg>
      </pc:sldChg>
      <pc:sldChg chg="modTransition">
        <pc:chgData name="AbdullahHalawany" userId="93acd4f6-3999-43c0-a02f-17f31116eace" providerId="ADAL" clId="{6E3845B5-F2FF-447A-AB81-0A85D6396D01}" dt="2024-10-10T03:22:42.328" v="403"/>
        <pc:sldMkLst>
          <pc:docMk/>
          <pc:sldMk cId="1588225029" sldId="558"/>
        </pc:sldMkLst>
      </pc:sldChg>
      <pc:sldChg chg="modSp mod modTransition">
        <pc:chgData name="AbdullahHalawany" userId="93acd4f6-3999-43c0-a02f-17f31116eace" providerId="ADAL" clId="{6E3845B5-F2FF-447A-AB81-0A85D6396D01}" dt="2024-10-10T03:22:42.328" v="403"/>
        <pc:sldMkLst>
          <pc:docMk/>
          <pc:sldMk cId="3890318306" sldId="559"/>
        </pc:sldMkLst>
        <pc:spChg chg="mod">
          <ac:chgData name="AbdullahHalawany" userId="93acd4f6-3999-43c0-a02f-17f31116eace" providerId="ADAL" clId="{6E3845B5-F2FF-447A-AB81-0A85D6396D01}" dt="2024-10-07T12:24:35.392" v="333" actId="1076"/>
          <ac:spMkLst>
            <pc:docMk/>
            <pc:sldMk cId="3890318306" sldId="559"/>
            <ac:spMk id="3" creationId="{00000000-0000-0000-0000-000000000000}"/>
          </ac:spMkLst>
        </pc:spChg>
      </pc:sldChg>
      <pc:sldChg chg="modSp mod modTransition">
        <pc:chgData name="AbdullahHalawany" userId="93acd4f6-3999-43c0-a02f-17f31116eace" providerId="ADAL" clId="{6E3845B5-F2FF-447A-AB81-0A85D6396D01}" dt="2024-10-10T03:24:21.973" v="406" actId="27636"/>
        <pc:sldMkLst>
          <pc:docMk/>
          <pc:sldMk cId="63434560" sldId="560"/>
        </pc:sldMkLst>
        <pc:spChg chg="mod">
          <ac:chgData name="AbdullahHalawany" userId="93acd4f6-3999-43c0-a02f-17f31116eace" providerId="ADAL" clId="{6E3845B5-F2FF-447A-AB81-0A85D6396D01}" dt="2024-10-02T10:05:04.592" v="135" actId="14100"/>
          <ac:spMkLst>
            <pc:docMk/>
            <pc:sldMk cId="63434560" sldId="560"/>
            <ac:spMk id="3" creationId="{00000000-0000-0000-0000-000000000000}"/>
          </ac:spMkLst>
        </pc:spChg>
        <pc:spChg chg="mod">
          <ac:chgData name="AbdullahHalawany" userId="93acd4f6-3999-43c0-a02f-17f31116eace" providerId="ADAL" clId="{6E3845B5-F2FF-447A-AB81-0A85D6396D01}" dt="2024-10-10T03:24:21.973" v="406" actId="27636"/>
          <ac:spMkLst>
            <pc:docMk/>
            <pc:sldMk cId="63434560" sldId="560"/>
            <ac:spMk id="12"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2188613241" sldId="561"/>
        </pc:sldMkLst>
        <pc:spChg chg="mod">
          <ac:chgData name="AbdullahHalawany" userId="93acd4f6-3999-43c0-a02f-17f31116eace" providerId="ADAL" clId="{6E3845B5-F2FF-447A-AB81-0A85D6396D01}" dt="2024-10-02T10:05:16.802" v="138" actId="14100"/>
          <ac:spMkLst>
            <pc:docMk/>
            <pc:sldMk cId="2188613241" sldId="561"/>
            <ac:spMk id="3" creationId="{00000000-0000-0000-0000-000000000000}"/>
          </ac:spMkLst>
        </pc:spChg>
      </pc:sldChg>
      <pc:sldChg chg="modTransition">
        <pc:chgData name="AbdullahHalawany" userId="93acd4f6-3999-43c0-a02f-17f31116eace" providerId="ADAL" clId="{6E3845B5-F2FF-447A-AB81-0A85D6396D01}" dt="2024-10-10T03:22:42.328" v="403"/>
        <pc:sldMkLst>
          <pc:docMk/>
          <pc:sldMk cId="3970045058" sldId="562"/>
        </pc:sldMkLst>
      </pc:sldChg>
      <pc:sldChg chg="modTransition">
        <pc:chgData name="AbdullahHalawany" userId="93acd4f6-3999-43c0-a02f-17f31116eace" providerId="ADAL" clId="{6E3845B5-F2FF-447A-AB81-0A85D6396D01}" dt="2024-10-10T03:22:42.328" v="403"/>
        <pc:sldMkLst>
          <pc:docMk/>
          <pc:sldMk cId="254665307" sldId="563"/>
        </pc:sldMkLst>
      </pc:sldChg>
      <pc:sldChg chg="modSp mod modTransition">
        <pc:chgData name="AbdullahHalawany" userId="93acd4f6-3999-43c0-a02f-17f31116eace" providerId="ADAL" clId="{6E3845B5-F2FF-447A-AB81-0A85D6396D01}" dt="2024-10-10T03:22:42.328" v="403"/>
        <pc:sldMkLst>
          <pc:docMk/>
          <pc:sldMk cId="596630963" sldId="564"/>
        </pc:sldMkLst>
        <pc:spChg chg="mod">
          <ac:chgData name="AbdullahHalawany" userId="93acd4f6-3999-43c0-a02f-17f31116eace" providerId="ADAL" clId="{6E3845B5-F2FF-447A-AB81-0A85D6396D01}" dt="2024-10-07T12:24:22.676" v="330" actId="1076"/>
          <ac:spMkLst>
            <pc:docMk/>
            <pc:sldMk cId="596630963" sldId="564"/>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61039145" sldId="565"/>
        </pc:sldMkLst>
        <pc:spChg chg="mod">
          <ac:chgData name="AbdullahHalawany" userId="93acd4f6-3999-43c0-a02f-17f31116eace" providerId="ADAL" clId="{6E3845B5-F2FF-447A-AB81-0A85D6396D01}" dt="2024-10-07T12:24:19.563" v="329" actId="1076"/>
          <ac:spMkLst>
            <pc:docMk/>
            <pc:sldMk cId="361039145" sldId="565"/>
            <ac:spMk id="3" creationId="{00000000-0000-0000-0000-000000000000}"/>
          </ac:spMkLst>
        </pc:spChg>
        <pc:spChg chg="mod">
          <ac:chgData name="AbdullahHalawany" userId="93acd4f6-3999-43c0-a02f-17f31116eace" providerId="ADAL" clId="{6E3845B5-F2FF-447A-AB81-0A85D6396D01}" dt="2024-10-02T10:16:51.995" v="254" actId="114"/>
          <ac:spMkLst>
            <pc:docMk/>
            <pc:sldMk cId="361039145" sldId="565"/>
            <ac:spMk id="1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273856516" sldId="566"/>
        </pc:sldMkLst>
        <pc:spChg chg="mod">
          <ac:chgData name="AbdullahHalawany" userId="93acd4f6-3999-43c0-a02f-17f31116eace" providerId="ADAL" clId="{6E3845B5-F2FF-447A-AB81-0A85D6396D01}" dt="2024-10-07T12:24:17.114" v="328" actId="1076"/>
          <ac:spMkLst>
            <pc:docMk/>
            <pc:sldMk cId="3273856516" sldId="566"/>
            <ac:spMk id="3" creationId="{00000000-0000-0000-0000-000000000000}"/>
          </ac:spMkLst>
        </pc:spChg>
        <pc:spChg chg="mod">
          <ac:chgData name="AbdullahHalawany" userId="93acd4f6-3999-43c0-a02f-17f31116eace" providerId="ADAL" clId="{6E3845B5-F2FF-447A-AB81-0A85D6396D01}" dt="2024-10-02T10:06:18.132" v="142" actId="14100"/>
          <ac:spMkLst>
            <pc:docMk/>
            <pc:sldMk cId="3273856516" sldId="566"/>
            <ac:spMk id="1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894081735" sldId="567"/>
        </pc:sldMkLst>
        <pc:spChg chg="mod">
          <ac:chgData name="AbdullahHalawany" userId="93acd4f6-3999-43c0-a02f-17f31116eace" providerId="ADAL" clId="{6E3845B5-F2FF-447A-AB81-0A85D6396D01}" dt="2024-10-07T12:24:12.273" v="327" actId="1076"/>
          <ac:spMkLst>
            <pc:docMk/>
            <pc:sldMk cId="3894081735" sldId="567"/>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522115121" sldId="568"/>
        </pc:sldMkLst>
        <pc:spChg chg="mod">
          <ac:chgData name="AbdullahHalawany" userId="93acd4f6-3999-43c0-a02f-17f31116eace" providerId="ADAL" clId="{6E3845B5-F2FF-447A-AB81-0A85D6396D01}" dt="2024-10-07T12:24:04.930" v="325" actId="1076"/>
          <ac:spMkLst>
            <pc:docMk/>
            <pc:sldMk cId="3522115121" sldId="568"/>
            <ac:spMk id="3" creationId="{00000000-0000-0000-0000-000000000000}"/>
          </ac:spMkLst>
        </pc:spChg>
        <pc:spChg chg="mod">
          <ac:chgData name="AbdullahHalawany" userId="93acd4f6-3999-43c0-a02f-17f31116eace" providerId="ADAL" clId="{6E3845B5-F2FF-447A-AB81-0A85D6396D01}" dt="2024-10-02T10:16:10.589" v="252" actId="6549"/>
          <ac:spMkLst>
            <pc:docMk/>
            <pc:sldMk cId="3522115121" sldId="568"/>
            <ac:spMk id="12" creationId="{D8984DB5-C9C3-406E-8D52-617B68573E90}"/>
          </ac:spMkLst>
        </pc:spChg>
        <pc:spChg chg="mod">
          <ac:chgData name="AbdullahHalawany" userId="93acd4f6-3999-43c0-a02f-17f31116eace" providerId="ADAL" clId="{6E3845B5-F2FF-447A-AB81-0A85D6396D01}" dt="2024-10-02T10:12:35.758" v="211" actId="2710"/>
          <ac:spMkLst>
            <pc:docMk/>
            <pc:sldMk cId="3522115121" sldId="568"/>
            <ac:spMk id="25" creationId="{00000000-0000-0000-0000-000000000000}"/>
          </ac:spMkLst>
        </pc:spChg>
      </pc:sldChg>
      <pc:sldChg chg="modTransition">
        <pc:chgData name="AbdullahHalawany" userId="93acd4f6-3999-43c0-a02f-17f31116eace" providerId="ADAL" clId="{6E3845B5-F2FF-447A-AB81-0A85D6396D01}" dt="2024-10-10T03:22:42.328" v="403"/>
        <pc:sldMkLst>
          <pc:docMk/>
          <pc:sldMk cId="2221168735" sldId="569"/>
        </pc:sldMkLst>
      </pc:sldChg>
      <pc:sldChg chg="modSp mod modTransition">
        <pc:chgData name="AbdullahHalawany" userId="93acd4f6-3999-43c0-a02f-17f31116eace" providerId="ADAL" clId="{6E3845B5-F2FF-447A-AB81-0A85D6396D01}" dt="2024-10-10T03:22:42.328" v="403"/>
        <pc:sldMkLst>
          <pc:docMk/>
          <pc:sldMk cId="3899064847" sldId="570"/>
        </pc:sldMkLst>
        <pc:spChg chg="mod">
          <ac:chgData name="AbdullahHalawany" userId="93acd4f6-3999-43c0-a02f-17f31116eace" providerId="ADAL" clId="{6E3845B5-F2FF-447A-AB81-0A85D6396D01}" dt="2024-10-07T12:23:51.481" v="322" actId="1076"/>
          <ac:spMkLst>
            <pc:docMk/>
            <pc:sldMk cId="3899064847" sldId="570"/>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35008274" sldId="571"/>
        </pc:sldMkLst>
        <pc:spChg chg="mod">
          <ac:chgData name="AbdullahHalawany" userId="93acd4f6-3999-43c0-a02f-17f31116eace" providerId="ADAL" clId="{6E3845B5-F2FF-447A-AB81-0A85D6396D01}" dt="2024-10-07T12:23:43.185" v="318" actId="1076"/>
          <ac:spMkLst>
            <pc:docMk/>
            <pc:sldMk cId="335008274" sldId="571"/>
            <ac:spMk id="3" creationId="{00000000-0000-0000-0000-000000000000}"/>
          </ac:spMkLst>
        </pc:spChg>
      </pc:sldChg>
      <pc:sldChg chg="modSp mod modTransition">
        <pc:chgData name="AbdullahHalawany" userId="93acd4f6-3999-43c0-a02f-17f31116eace" providerId="ADAL" clId="{6E3845B5-F2FF-447A-AB81-0A85D6396D01}" dt="2024-10-10T03:22:42.328" v="403"/>
        <pc:sldMkLst>
          <pc:docMk/>
          <pc:sldMk cId="3858918228" sldId="572"/>
        </pc:sldMkLst>
        <pc:spChg chg="mod">
          <ac:chgData name="AbdullahHalawany" userId="93acd4f6-3999-43c0-a02f-17f31116eace" providerId="ADAL" clId="{6E3845B5-F2FF-447A-AB81-0A85D6396D01}" dt="2024-10-02T10:07:43.768" v="148" actId="14100"/>
          <ac:spMkLst>
            <pc:docMk/>
            <pc:sldMk cId="3858918228" sldId="572"/>
            <ac:spMk id="12" creationId="{4CF886F3-7892-4AFF-9BA2-F62CBDA9121E}"/>
          </ac:spMkLst>
        </pc:spChg>
      </pc:sldChg>
      <pc:sldChg chg="modSp mod modTransition">
        <pc:chgData name="AbdullahHalawany" userId="93acd4f6-3999-43c0-a02f-17f31116eace" providerId="ADAL" clId="{6E3845B5-F2FF-447A-AB81-0A85D6396D01}" dt="2024-10-10T03:22:42.328" v="403"/>
        <pc:sldMkLst>
          <pc:docMk/>
          <pc:sldMk cId="2647453607" sldId="573"/>
        </pc:sldMkLst>
        <pc:spChg chg="mod">
          <ac:chgData name="AbdullahHalawany" userId="93acd4f6-3999-43c0-a02f-17f31116eace" providerId="ADAL" clId="{6E3845B5-F2FF-447A-AB81-0A85D6396D01}" dt="2024-10-02T10:07:55.169" v="151" actId="14100"/>
          <ac:spMkLst>
            <pc:docMk/>
            <pc:sldMk cId="2647453607" sldId="573"/>
            <ac:spMk id="12" creationId="{4CF886F3-7892-4AFF-9BA2-F62CBDA9121E}"/>
          </ac:spMkLst>
        </pc:spChg>
      </pc:sldChg>
      <pc:sldChg chg="modSp mod modTransition">
        <pc:chgData name="AbdullahHalawany" userId="93acd4f6-3999-43c0-a02f-17f31116eace" providerId="ADAL" clId="{6E3845B5-F2FF-447A-AB81-0A85D6396D01}" dt="2024-10-10T03:22:42.328" v="403"/>
        <pc:sldMkLst>
          <pc:docMk/>
          <pc:sldMk cId="1248153218" sldId="574"/>
        </pc:sldMkLst>
        <pc:spChg chg="mod">
          <ac:chgData name="AbdullahHalawany" userId="93acd4f6-3999-43c0-a02f-17f31116eace" providerId="ADAL" clId="{6E3845B5-F2FF-447A-AB81-0A85D6396D01}" dt="2024-10-02T10:09:12.497" v="178" actId="27636"/>
          <ac:spMkLst>
            <pc:docMk/>
            <pc:sldMk cId="1248153218" sldId="574"/>
            <ac:spMk id="12" creationId="{4CF886F3-7892-4AFF-9BA2-F62CBDA9121E}"/>
          </ac:spMkLst>
        </pc:spChg>
      </pc:sldChg>
      <pc:sldChg chg="modSp mod modTransition">
        <pc:chgData name="AbdullahHalawany" userId="93acd4f6-3999-43c0-a02f-17f31116eace" providerId="ADAL" clId="{6E3845B5-F2FF-447A-AB81-0A85D6396D01}" dt="2024-10-10T03:22:42.328" v="403"/>
        <pc:sldMkLst>
          <pc:docMk/>
          <pc:sldMk cId="4191893799" sldId="575"/>
        </pc:sldMkLst>
        <pc:spChg chg="mod">
          <ac:chgData name="AbdullahHalawany" userId="93acd4f6-3999-43c0-a02f-17f31116eace" providerId="ADAL" clId="{6E3845B5-F2FF-447A-AB81-0A85D6396D01}" dt="2024-10-09T17:24:03.442" v="401" actId="1076"/>
          <ac:spMkLst>
            <pc:docMk/>
            <pc:sldMk cId="4191893799" sldId="575"/>
            <ac:spMk id="12" creationId="{4CF886F3-7892-4AFF-9BA2-F62CBDA9121E}"/>
          </ac:spMkLst>
        </pc:spChg>
      </pc:sldChg>
      <pc:sldChg chg="modSp mod modTransition">
        <pc:chgData name="AbdullahHalawany" userId="93acd4f6-3999-43c0-a02f-17f31116eace" providerId="ADAL" clId="{6E3845B5-F2FF-447A-AB81-0A85D6396D01}" dt="2024-10-10T03:22:42.328" v="403"/>
        <pc:sldMkLst>
          <pc:docMk/>
          <pc:sldMk cId="3563971836" sldId="576"/>
        </pc:sldMkLst>
        <pc:spChg chg="mod">
          <ac:chgData name="AbdullahHalawany" userId="93acd4f6-3999-43c0-a02f-17f31116eace" providerId="ADAL" clId="{6E3845B5-F2FF-447A-AB81-0A85D6396D01}" dt="2024-10-02T10:10:19.785" v="195" actId="20577"/>
          <ac:spMkLst>
            <pc:docMk/>
            <pc:sldMk cId="3563971836" sldId="576"/>
            <ac:spMk id="12" creationId="{4CF886F3-7892-4AFF-9BA2-F62CBDA9121E}"/>
          </ac:spMkLst>
        </pc:spChg>
      </pc:sldChg>
      <pc:sldChg chg="modSp mod modTransition">
        <pc:chgData name="AbdullahHalawany" userId="93acd4f6-3999-43c0-a02f-17f31116eace" providerId="ADAL" clId="{6E3845B5-F2FF-447A-AB81-0A85D6396D01}" dt="2024-10-10T03:22:42.328" v="403"/>
        <pc:sldMkLst>
          <pc:docMk/>
          <pc:sldMk cId="1393395896" sldId="577"/>
        </pc:sldMkLst>
        <pc:spChg chg="mod">
          <ac:chgData name="AbdullahHalawany" userId="93acd4f6-3999-43c0-a02f-17f31116eace" providerId="ADAL" clId="{6E3845B5-F2FF-447A-AB81-0A85D6396D01}" dt="2024-10-02T10:11:33.302" v="210" actId="27636"/>
          <ac:spMkLst>
            <pc:docMk/>
            <pc:sldMk cId="1393395896" sldId="577"/>
            <ac:spMk id="12" creationId="{4CF886F3-7892-4AFF-9BA2-F62CBDA9121E}"/>
          </ac:spMkLst>
        </pc:spChg>
      </pc:sldChg>
      <pc:sldChg chg="modTransition">
        <pc:chgData name="AbdullahHalawany" userId="93acd4f6-3999-43c0-a02f-17f31116eace" providerId="ADAL" clId="{6E3845B5-F2FF-447A-AB81-0A85D6396D01}" dt="2024-10-10T03:22:42.328" v="403"/>
        <pc:sldMkLst>
          <pc:docMk/>
          <pc:sldMk cId="2693169516" sldId="578"/>
        </pc:sldMkLst>
      </pc:sldChg>
      <pc:sldChg chg="modTransition">
        <pc:chgData name="AbdullahHalawany" userId="93acd4f6-3999-43c0-a02f-17f31116eace" providerId="ADAL" clId="{6E3845B5-F2FF-447A-AB81-0A85D6396D01}" dt="2024-10-10T03:22:42.328" v="403"/>
        <pc:sldMkLst>
          <pc:docMk/>
          <pc:sldMk cId="2366381469" sldId="580"/>
        </pc:sldMkLst>
      </pc:sldChg>
      <pc:sldChg chg="modSp mod modTransition">
        <pc:chgData name="AbdullahHalawany" userId="93acd4f6-3999-43c0-a02f-17f31116eace" providerId="ADAL" clId="{6E3845B5-F2FF-447A-AB81-0A85D6396D01}" dt="2024-10-10T03:22:42.328" v="403"/>
        <pc:sldMkLst>
          <pc:docMk/>
          <pc:sldMk cId="910871799" sldId="581"/>
        </pc:sldMkLst>
        <pc:spChg chg="mod">
          <ac:chgData name="AbdullahHalawany" userId="93acd4f6-3999-43c0-a02f-17f31116eace" providerId="ADAL" clId="{6E3845B5-F2FF-447A-AB81-0A85D6396D01}" dt="2024-10-07T12:23:06.326" v="307" actId="14100"/>
          <ac:spMkLst>
            <pc:docMk/>
            <pc:sldMk cId="910871799" sldId="581"/>
            <ac:spMk id="12" creationId="{4CF886F3-7892-4AFF-9BA2-F62CBDA9121E}"/>
          </ac:spMkLst>
        </pc:spChg>
      </pc:sldChg>
      <pc:sldChg chg="modSp mod modTransition">
        <pc:chgData name="AbdullahHalawany" userId="93acd4f6-3999-43c0-a02f-17f31116eace" providerId="ADAL" clId="{6E3845B5-F2FF-447A-AB81-0A85D6396D01}" dt="2024-10-10T03:22:42.328" v="403"/>
        <pc:sldMkLst>
          <pc:docMk/>
          <pc:sldMk cId="118824716" sldId="582"/>
        </pc:sldMkLst>
        <pc:spChg chg="mod">
          <ac:chgData name="AbdullahHalawany" userId="93acd4f6-3999-43c0-a02f-17f31116eace" providerId="ADAL" clId="{6E3845B5-F2FF-447A-AB81-0A85D6396D01}" dt="2024-10-07T12:23:20.557" v="313" actId="14100"/>
          <ac:spMkLst>
            <pc:docMk/>
            <pc:sldMk cId="118824716" sldId="582"/>
            <ac:spMk id="12" creationId="{4CF886F3-7892-4AFF-9BA2-F62CBDA9121E}"/>
          </ac:spMkLst>
        </pc:spChg>
      </pc:sldChg>
    </pc:docChg>
  </pc:docChgLst>
  <pc:docChgLst>
    <pc:chgData name="AbdullahHalawany" userId="93acd4f6-3999-43c0-a02f-17f31116eace" providerId="ADAL" clId="{DD753A3B-C2DC-48CD-8EC0-F4FFA119F440}"/>
    <pc:docChg chg="modSld">
      <pc:chgData name="AbdullahHalawany" userId="93acd4f6-3999-43c0-a02f-17f31116eace" providerId="ADAL" clId="{DD753A3B-C2DC-48CD-8EC0-F4FFA119F440}" dt="2024-10-03T11:27:43.292" v="1" actId="20577"/>
      <pc:docMkLst>
        <pc:docMk/>
      </pc:docMkLst>
      <pc:sldChg chg="modSp mod">
        <pc:chgData name="AbdullahHalawany" userId="93acd4f6-3999-43c0-a02f-17f31116eace" providerId="ADAL" clId="{DD753A3B-C2DC-48CD-8EC0-F4FFA119F440}" dt="2024-10-03T11:18:52.005" v="0" actId="14100"/>
        <pc:sldMkLst>
          <pc:docMk/>
          <pc:sldMk cId="3894081735" sldId="567"/>
        </pc:sldMkLst>
        <pc:spChg chg="mod">
          <ac:chgData name="AbdullahHalawany" userId="93acd4f6-3999-43c0-a02f-17f31116eace" providerId="ADAL" clId="{DD753A3B-C2DC-48CD-8EC0-F4FFA119F440}" dt="2024-10-03T11:18:52.005" v="0" actId="14100"/>
          <ac:spMkLst>
            <pc:docMk/>
            <pc:sldMk cId="3894081735" sldId="567"/>
            <ac:spMk id="13" creationId="{00000000-0000-0000-0000-000000000000}"/>
          </ac:spMkLst>
        </pc:spChg>
      </pc:sldChg>
      <pc:sldChg chg="modSp mod">
        <pc:chgData name="AbdullahHalawany" userId="93acd4f6-3999-43c0-a02f-17f31116eace" providerId="ADAL" clId="{DD753A3B-C2DC-48CD-8EC0-F4FFA119F440}" dt="2024-10-03T11:27:43.292" v="1" actId="20577"/>
        <pc:sldMkLst>
          <pc:docMk/>
          <pc:sldMk cId="2693169516" sldId="578"/>
        </pc:sldMkLst>
        <pc:spChg chg="mod">
          <ac:chgData name="AbdullahHalawany" userId="93acd4f6-3999-43c0-a02f-17f31116eace" providerId="ADAL" clId="{DD753A3B-C2DC-48CD-8EC0-F4FFA119F440}" dt="2024-10-03T11:27:43.292" v="1" actId="20577"/>
          <ac:spMkLst>
            <pc:docMk/>
            <pc:sldMk cId="2693169516" sldId="578"/>
            <ac:spMk id="12" creationId="{4CF886F3-7892-4AFF-9BA2-F62CBDA9121E}"/>
          </ac:spMkLst>
        </pc:sp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ata4.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 Id="rId14" Type="http://schemas.openxmlformats.org/officeDocument/2006/relationships/image" Target="../media/image3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 Id="rId1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lstStyle/>
        <a:p>
          <a:pPr>
            <a:lnSpc>
              <a:spcPct val="120000"/>
            </a:lnSpc>
          </a:pPr>
          <a:r>
            <a:rPr lang="en-US" sz="2800" b="1" dirty="0"/>
            <a:t>Estimating Project Times and Costs</a:t>
          </a:r>
        </a:p>
      </dgm:t>
    </dgm:pt>
    <dgm:pt modelId="{236776CA-0BCB-423D-922E-906E1564C4D7}" type="parTrans" cxnId="{D9BF79C3-3101-45EA-B7EA-E56F3F562678}">
      <dgm:prSet/>
      <dgm:spPr/>
      <dgm:t>
        <a:bodyPr/>
        <a:lstStyle/>
        <a:p>
          <a:pPr>
            <a:lnSpc>
              <a:spcPct val="120000"/>
            </a:lnSpc>
          </a:pPr>
          <a:endParaRPr lang="en-US" sz="2400"/>
        </a:p>
      </dgm:t>
    </dgm:pt>
    <dgm:pt modelId="{834D3694-29DE-42DE-BFEC-8DB79937CD0C}" type="sibTrans" cxnId="{D9BF79C3-3101-45EA-B7EA-E56F3F562678}">
      <dgm:prSet/>
      <dgm:spPr/>
      <dgm:t>
        <a:bodyPr/>
        <a:lstStyle/>
        <a:p>
          <a:pPr>
            <a:lnSpc>
              <a:spcPct val="120000"/>
            </a:lnSpc>
          </a:pPr>
          <a:endParaRPr lang="en-US" sz="2400"/>
        </a:p>
      </dgm:t>
    </dgm:pt>
    <dgm:pt modelId="{91871ACD-0AD2-4277-BEA3-75E6B1505319}">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Why?</a:t>
          </a:r>
        </a:p>
      </dgm:t>
    </dgm:pt>
    <dgm:pt modelId="{F3851278-2987-40D4-929C-F86BD42473D8}" type="parTrans" cxnId="{3061A44E-53B6-493B-8A27-E0D01A7FD9FB}">
      <dgm:prSet/>
      <dgm:spPr/>
      <dgm:t>
        <a:bodyPr/>
        <a:lstStyle/>
        <a:p>
          <a:pPr>
            <a:lnSpc>
              <a:spcPct val="120000"/>
            </a:lnSpc>
          </a:pPr>
          <a:endParaRPr lang="en-US" sz="2400"/>
        </a:p>
      </dgm:t>
    </dgm:pt>
    <dgm:pt modelId="{0884F9AC-869F-4C40-B99D-603462F9D35E}" type="sibTrans" cxnId="{3061A44E-53B6-493B-8A27-E0D01A7FD9FB}">
      <dgm:prSet/>
      <dgm:spPr/>
      <dgm:t>
        <a:bodyPr/>
        <a:lstStyle/>
        <a:p>
          <a:pPr>
            <a:lnSpc>
              <a:spcPct val="120000"/>
            </a:lnSpc>
          </a:pPr>
          <a:endParaRPr lang="en-US" sz="2400"/>
        </a:p>
      </dgm:t>
    </dgm:pt>
    <dgm:pt modelId="{A120EC5C-3013-4D4B-A2C3-8C66C4C205A6}">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Factors Influencing the Quality of Estimates</a:t>
          </a:r>
        </a:p>
      </dgm:t>
    </dgm:pt>
    <dgm:pt modelId="{E4BA6175-804F-4A13-9D7E-036F33A0DCEE}" type="parTrans" cxnId="{8B400837-DDDC-4152-B0BE-36EBBD5FE82B}">
      <dgm:prSet/>
      <dgm:spPr/>
      <dgm:t>
        <a:bodyPr/>
        <a:lstStyle/>
        <a:p>
          <a:pPr>
            <a:lnSpc>
              <a:spcPct val="120000"/>
            </a:lnSpc>
          </a:pPr>
          <a:endParaRPr lang="en-US" sz="2400"/>
        </a:p>
      </dgm:t>
    </dgm:pt>
    <dgm:pt modelId="{CA9353E6-8518-4266-A1A2-EBEA58675485}" type="sibTrans" cxnId="{8B400837-DDDC-4152-B0BE-36EBBD5FE82B}">
      <dgm:prSet/>
      <dgm:spPr/>
      <dgm:t>
        <a:bodyPr/>
        <a:lstStyle/>
        <a:p>
          <a:pPr>
            <a:lnSpc>
              <a:spcPct val="120000"/>
            </a:lnSpc>
          </a:pPr>
          <a:endParaRPr lang="en-US" sz="2400"/>
        </a:p>
      </dgm:t>
    </dgm:pt>
    <dgm:pt modelId="{87886E4A-DA8E-4DF9-AE4C-BAF28184F40C}">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Estimating Guidelines </a:t>
          </a:r>
        </a:p>
      </dgm:t>
    </dgm:pt>
    <dgm:pt modelId="{28DE189D-74DB-4630-89EB-04D7BEC954FB}" type="parTrans" cxnId="{7CB87DA6-E892-466E-8F79-B2038E7C615D}">
      <dgm:prSet/>
      <dgm:spPr/>
      <dgm:t>
        <a:bodyPr/>
        <a:lstStyle/>
        <a:p>
          <a:pPr>
            <a:lnSpc>
              <a:spcPct val="120000"/>
            </a:lnSpc>
          </a:pPr>
          <a:endParaRPr lang="en-US" sz="2400"/>
        </a:p>
      </dgm:t>
    </dgm:pt>
    <dgm:pt modelId="{EF04D371-671D-47C8-B0D0-8ED0B53ED7FE}" type="sibTrans" cxnId="{7CB87DA6-E892-466E-8F79-B2038E7C615D}">
      <dgm:prSet/>
      <dgm:spPr/>
      <dgm:t>
        <a:bodyPr/>
        <a:lstStyle/>
        <a:p>
          <a:pPr>
            <a:lnSpc>
              <a:spcPct val="120000"/>
            </a:lnSpc>
          </a:pPr>
          <a:endParaRPr lang="en-US" sz="2400"/>
        </a:p>
      </dgm:t>
    </dgm:pt>
    <dgm:pt modelId="{36848148-FEA3-41FD-8D87-9804377E9B8D}">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Estimating Processes</a:t>
          </a:r>
        </a:p>
      </dgm:t>
    </dgm:pt>
    <dgm:pt modelId="{7D57933C-8A9F-46CB-B6F8-934B3D35AAEB}" type="parTrans" cxnId="{D4D3A871-2E6B-4A87-9663-2335EBCB5C7B}">
      <dgm:prSet/>
      <dgm:spPr/>
      <dgm:t>
        <a:bodyPr/>
        <a:lstStyle/>
        <a:p>
          <a:pPr>
            <a:lnSpc>
              <a:spcPct val="120000"/>
            </a:lnSpc>
          </a:pPr>
          <a:endParaRPr lang="en-US" sz="2400"/>
        </a:p>
      </dgm:t>
    </dgm:pt>
    <dgm:pt modelId="{E8261E8D-DF02-40FA-BE0A-C134F9EBDA5F}" type="sibTrans" cxnId="{D4D3A871-2E6B-4A87-9663-2335EBCB5C7B}">
      <dgm:prSet/>
      <dgm:spPr/>
      <dgm:t>
        <a:bodyPr/>
        <a:lstStyle/>
        <a:p>
          <a:pPr>
            <a:lnSpc>
              <a:spcPct val="120000"/>
            </a:lnSpc>
          </a:pPr>
          <a:endParaRPr lang="en-US" sz="2400"/>
        </a:p>
      </dgm:t>
    </dgm:pt>
    <dgm:pt modelId="{21CE956D-FE6B-431C-A68B-E5AB752A9AEF}">
      <dgm:prSet custT="1"/>
      <dgm:spPr/>
      <dgm:t>
        <a:bodyPr/>
        <a:lstStyle/>
        <a:p>
          <a:pPr>
            <a:lnSpc>
              <a:spcPct val="120000"/>
            </a:lnSpc>
            <a:buFont typeface="Calibri" panose="020F0502020204030204" pitchFamily="34" charset="0"/>
            <a:buChar char="‐"/>
          </a:pPr>
          <a:r>
            <a:rPr lang="en-US" sz="1600" kern="1200" dirty="0">
              <a:solidFill>
                <a:prstClr val="black">
                  <a:hueOff val="0"/>
                  <a:satOff val="0"/>
                  <a:lumOff val="0"/>
                  <a:alphaOff val="0"/>
                </a:prstClr>
              </a:solidFill>
              <a:latin typeface="Calibri" panose="020F0502020204030204"/>
              <a:ea typeface="+mn-ea"/>
              <a:cs typeface="+mn-cs"/>
            </a:rPr>
            <a:t>Top-down</a:t>
          </a:r>
        </a:p>
      </dgm:t>
    </dgm:pt>
    <dgm:pt modelId="{5F94032B-70FC-4A5A-B85D-56C4E0B57613}" type="parTrans" cxnId="{722ACFD8-4D2A-46A6-96FC-9CBE82544F49}">
      <dgm:prSet/>
      <dgm:spPr/>
      <dgm:t>
        <a:bodyPr/>
        <a:lstStyle/>
        <a:p>
          <a:pPr>
            <a:lnSpc>
              <a:spcPct val="120000"/>
            </a:lnSpc>
          </a:pPr>
          <a:endParaRPr lang="en-US" sz="2400"/>
        </a:p>
      </dgm:t>
    </dgm:pt>
    <dgm:pt modelId="{751B2A6A-9C18-45DA-98D8-F16A1334F8AB}" type="sibTrans" cxnId="{722ACFD8-4D2A-46A6-96FC-9CBE82544F49}">
      <dgm:prSet/>
      <dgm:spPr/>
      <dgm:t>
        <a:bodyPr/>
        <a:lstStyle/>
        <a:p>
          <a:pPr>
            <a:lnSpc>
              <a:spcPct val="120000"/>
            </a:lnSpc>
          </a:pPr>
          <a:endParaRPr lang="en-US" sz="2400"/>
        </a:p>
      </dgm:t>
    </dgm:pt>
    <dgm:pt modelId="{7EEBA9BF-9E7D-4AC1-9D06-4094F6F4E874}">
      <dgm:prSet custT="1"/>
      <dgm:spPr/>
      <dgm:t>
        <a:bodyPr/>
        <a:lstStyle/>
        <a:p>
          <a:pPr>
            <a:lnSpc>
              <a:spcPct val="120000"/>
            </a:lnSpc>
            <a:buFont typeface="Calibri" panose="020F0502020204030204" pitchFamily="34" charset="0"/>
            <a:buChar char="‐"/>
          </a:pPr>
          <a:r>
            <a:rPr lang="en-US" sz="1600" kern="1200" dirty="0">
              <a:solidFill>
                <a:prstClr val="black">
                  <a:hueOff val="0"/>
                  <a:satOff val="0"/>
                  <a:lumOff val="0"/>
                  <a:alphaOff val="0"/>
                </a:prstClr>
              </a:solidFill>
              <a:latin typeface="Calibri" panose="020F0502020204030204"/>
              <a:ea typeface="+mn-ea"/>
              <a:cs typeface="+mn-cs"/>
            </a:rPr>
            <a:t>Bottom-up</a:t>
          </a:r>
        </a:p>
      </dgm:t>
    </dgm:pt>
    <dgm:pt modelId="{2A14B23A-D342-4762-BD02-F4A740B6E0C9}" type="parTrans" cxnId="{6A572774-D1A0-40EE-A5B9-E425E099DD65}">
      <dgm:prSet/>
      <dgm:spPr/>
      <dgm:t>
        <a:bodyPr/>
        <a:lstStyle/>
        <a:p>
          <a:pPr>
            <a:lnSpc>
              <a:spcPct val="120000"/>
            </a:lnSpc>
          </a:pPr>
          <a:endParaRPr lang="en-US" sz="2400"/>
        </a:p>
      </dgm:t>
    </dgm:pt>
    <dgm:pt modelId="{62F35AEA-E8CC-4F46-A8FD-FF3ED272A040}" type="sibTrans" cxnId="{6A572774-D1A0-40EE-A5B9-E425E099DD65}">
      <dgm:prSet/>
      <dgm:spPr/>
      <dgm:t>
        <a:bodyPr/>
        <a:lstStyle/>
        <a:p>
          <a:pPr>
            <a:lnSpc>
              <a:spcPct val="120000"/>
            </a:lnSpc>
          </a:pPr>
          <a:endParaRPr lang="en-US" sz="2400"/>
        </a:p>
      </dgm:t>
    </dgm:pt>
    <dgm:pt modelId="{0D7385E5-5D97-4544-BBC9-92B057061731}">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Estimating Project: Preferred Approach</a:t>
          </a:r>
        </a:p>
      </dgm:t>
    </dgm:pt>
    <dgm:pt modelId="{D0BA4CDB-BC11-4A6B-A92F-DB5249C6B4A4}" type="parTrans" cxnId="{5893991E-9E5F-4772-8602-59B4F317D644}">
      <dgm:prSet/>
      <dgm:spPr/>
      <dgm:t>
        <a:bodyPr/>
        <a:lstStyle/>
        <a:p>
          <a:pPr>
            <a:lnSpc>
              <a:spcPct val="120000"/>
            </a:lnSpc>
          </a:pPr>
          <a:endParaRPr lang="en-US" sz="2400"/>
        </a:p>
      </dgm:t>
    </dgm:pt>
    <dgm:pt modelId="{F9591B02-0C6B-42D5-83C3-F9881E92771A}" type="sibTrans" cxnId="{5893991E-9E5F-4772-8602-59B4F317D644}">
      <dgm:prSet/>
      <dgm:spPr/>
      <dgm:t>
        <a:bodyPr/>
        <a:lstStyle/>
        <a:p>
          <a:pPr>
            <a:lnSpc>
              <a:spcPct val="120000"/>
            </a:lnSpc>
          </a:pPr>
          <a:endParaRPr lang="en-US" sz="2400"/>
        </a:p>
      </dgm:t>
    </dgm:pt>
    <dgm:pt modelId="{8B6F1F6F-5F41-413E-B56E-50F5DA62B7DF}">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Level of Detail</a:t>
          </a:r>
        </a:p>
      </dgm:t>
    </dgm:pt>
    <dgm:pt modelId="{D14E97B9-6643-4C52-9D15-BD5556BE40A4}" type="parTrans" cxnId="{EDDA034C-4CA0-4782-9D68-79FF9C1DBE14}">
      <dgm:prSet/>
      <dgm:spPr/>
      <dgm:t>
        <a:bodyPr/>
        <a:lstStyle/>
        <a:p>
          <a:pPr>
            <a:lnSpc>
              <a:spcPct val="120000"/>
            </a:lnSpc>
          </a:pPr>
          <a:endParaRPr lang="en-US" sz="2400"/>
        </a:p>
      </dgm:t>
    </dgm:pt>
    <dgm:pt modelId="{D36A07D6-4361-49F6-AA56-A8D64BF5FEBA}" type="sibTrans" cxnId="{EDDA034C-4CA0-4782-9D68-79FF9C1DBE14}">
      <dgm:prSet/>
      <dgm:spPr/>
      <dgm:t>
        <a:bodyPr/>
        <a:lstStyle/>
        <a:p>
          <a:pPr>
            <a:lnSpc>
              <a:spcPct val="120000"/>
            </a:lnSpc>
          </a:pPr>
          <a:endParaRPr lang="en-US" sz="2400"/>
        </a:p>
      </dgm:t>
    </dgm:pt>
    <dgm:pt modelId="{93A8D67C-8686-458F-A905-276EA7EEFC84}">
      <dgm:prSet custT="1"/>
      <dgm:spPr/>
      <dgm:t>
        <a:bodyPr/>
        <a:lstStyle/>
        <a:p>
          <a:pPr>
            <a:lnSpc>
              <a:spcPct val="120000"/>
            </a:lnSpc>
          </a:pPr>
          <a:r>
            <a:rPr lang="en-US" sz="1600" kern="1200">
              <a:solidFill>
                <a:prstClr val="black">
                  <a:hueOff val="0"/>
                  <a:satOff val="0"/>
                  <a:lumOff val="0"/>
                  <a:alphaOff val="0"/>
                </a:prstClr>
              </a:solidFill>
              <a:latin typeface="Calibri" panose="020F0502020204030204"/>
              <a:ea typeface="+mn-ea"/>
              <a:cs typeface="+mn-cs"/>
            </a:rPr>
            <a:t>Refining Estimates</a:t>
          </a:r>
          <a:endParaRPr lang="en-US" sz="1600" kern="1200" dirty="0">
            <a:solidFill>
              <a:prstClr val="black">
                <a:hueOff val="0"/>
                <a:satOff val="0"/>
                <a:lumOff val="0"/>
                <a:alphaOff val="0"/>
              </a:prstClr>
            </a:solidFill>
            <a:latin typeface="Calibri" panose="020F0502020204030204"/>
            <a:ea typeface="+mn-ea"/>
            <a:cs typeface="+mn-cs"/>
          </a:endParaRPr>
        </a:p>
      </dgm:t>
    </dgm:pt>
    <dgm:pt modelId="{14C1989E-A0C9-4CCA-84EB-98CEBB65F594}" type="parTrans" cxnId="{B7F5C179-114F-4C62-A44F-8D89490C4A4C}">
      <dgm:prSet/>
      <dgm:spPr/>
      <dgm:t>
        <a:bodyPr/>
        <a:lstStyle/>
        <a:p>
          <a:pPr>
            <a:lnSpc>
              <a:spcPct val="120000"/>
            </a:lnSpc>
          </a:pPr>
          <a:endParaRPr lang="en-US" sz="2400"/>
        </a:p>
      </dgm:t>
    </dgm:pt>
    <dgm:pt modelId="{58B6FFCB-91DE-4B3B-8AC3-C1DCF8111D44}" type="sibTrans" cxnId="{B7F5C179-114F-4C62-A44F-8D89490C4A4C}">
      <dgm:prSet/>
      <dgm:spPr/>
      <dgm:t>
        <a:bodyPr/>
        <a:lstStyle/>
        <a:p>
          <a:pPr>
            <a:lnSpc>
              <a:spcPct val="120000"/>
            </a:lnSpc>
          </a:pPr>
          <a:endParaRPr lang="en-US" sz="2400"/>
        </a:p>
      </dgm:t>
    </dgm:pt>
    <dgm:pt modelId="{2C8A7F78-8F01-4197-B768-30F5CF089DF1}">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Creating a Database for Estimating</a:t>
          </a:r>
        </a:p>
      </dgm:t>
    </dgm:pt>
    <dgm:pt modelId="{D5351ECB-033B-486C-B606-437BEA564C65}" type="parTrans" cxnId="{DB04ADD0-E5BD-4A0A-89B4-AE829D9BCF22}">
      <dgm:prSet/>
      <dgm:spPr/>
      <dgm:t>
        <a:bodyPr/>
        <a:lstStyle/>
        <a:p>
          <a:pPr>
            <a:lnSpc>
              <a:spcPct val="120000"/>
            </a:lnSpc>
          </a:pPr>
          <a:endParaRPr lang="en-US" sz="2400"/>
        </a:p>
      </dgm:t>
    </dgm:pt>
    <dgm:pt modelId="{FC24E8A5-1933-49E8-B2C5-73CAC770C68A}" type="sibTrans" cxnId="{DB04ADD0-E5BD-4A0A-89B4-AE829D9BCF22}">
      <dgm:prSet/>
      <dgm:spPr/>
      <dgm:t>
        <a:bodyPr/>
        <a:lstStyle/>
        <a:p>
          <a:pPr>
            <a:lnSpc>
              <a:spcPct val="120000"/>
            </a:lnSpc>
          </a:pPr>
          <a:endParaRPr lang="en-US" sz="2400"/>
        </a:p>
      </dgm:t>
    </dgm:pt>
    <dgm:pt modelId="{B5DB7C9A-03A9-4C0E-89C4-A4A374F37CFB}">
      <dgm:prSet custT="1"/>
      <dgm:spPr/>
      <dgm:t>
        <a:bodyPr/>
        <a:lstStyle/>
        <a:p>
          <a:pPr>
            <a:lnSpc>
              <a:spcPct val="120000"/>
            </a:lnSpc>
          </a:pPr>
          <a:r>
            <a:rPr lang="en-US" sz="1600" kern="1200" dirty="0">
              <a:solidFill>
                <a:prstClr val="black">
                  <a:hueOff val="0"/>
                  <a:satOff val="0"/>
                  <a:lumOff val="0"/>
                  <a:alphaOff val="0"/>
                </a:prstClr>
              </a:solidFill>
              <a:latin typeface="Calibri" panose="020F0502020204030204"/>
              <a:ea typeface="+mn-ea"/>
              <a:cs typeface="+mn-cs"/>
            </a:rPr>
            <a:t>Summary</a:t>
          </a:r>
        </a:p>
      </dgm:t>
    </dgm:pt>
    <dgm:pt modelId="{E449165E-1827-4FE5-834C-6A455BBC844B}" type="parTrans" cxnId="{AFB554C3-0C4E-4BE1-89ED-02075789F494}">
      <dgm:prSet/>
      <dgm:spPr/>
      <dgm:t>
        <a:bodyPr/>
        <a:lstStyle/>
        <a:p>
          <a:pPr>
            <a:lnSpc>
              <a:spcPct val="120000"/>
            </a:lnSpc>
          </a:pPr>
          <a:endParaRPr lang="en-US" sz="2400"/>
        </a:p>
      </dgm:t>
    </dgm:pt>
    <dgm:pt modelId="{091620CF-FBD0-4E68-A404-B568C2728435}" type="sibTrans" cxnId="{AFB554C3-0C4E-4BE1-89ED-02075789F494}">
      <dgm:prSet/>
      <dgm:spPr/>
      <dgm:t>
        <a:bodyPr/>
        <a:lstStyle/>
        <a:p>
          <a:pPr>
            <a:lnSpc>
              <a:spcPct val="120000"/>
            </a:lnSpc>
          </a:pPr>
          <a:endParaRPr lang="en-US" sz="2400"/>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48602">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62012E08-E463-46D4-8587-C352484120F9}" type="presOf" srcId="{93A8D67C-8686-458F-A905-276EA7EEFC84}" destId="{897CB477-63AF-4C54-A6C6-26EFE54EB411}" srcOrd="0" destOrd="8" presId="urn:microsoft.com/office/officeart/2005/8/layout/vList2"/>
    <dgm:cxn modelId="{AA170A10-7A62-41EA-8AAF-AA3B56C56CE3}" type="presOf" srcId="{21CE956D-FE6B-431C-A68B-E5AB752A9AEF}" destId="{897CB477-63AF-4C54-A6C6-26EFE54EB411}" srcOrd="0" destOrd="4" presId="urn:microsoft.com/office/officeart/2005/8/layout/vList2"/>
    <dgm:cxn modelId="{4E4E951B-7324-4527-A113-08F4AB1B99DF}" type="presOf" srcId="{91871ACD-0AD2-4277-BEA3-75E6B1505319}" destId="{897CB477-63AF-4C54-A6C6-26EFE54EB411}" srcOrd="0" destOrd="0" presId="urn:microsoft.com/office/officeart/2005/8/layout/vList2"/>
    <dgm:cxn modelId="{5893991E-9E5F-4772-8602-59B4F317D644}" srcId="{58CC7B93-9F82-4042-A1CD-FD418701A725}" destId="{0D7385E5-5D97-4544-BBC9-92B057061731}" srcOrd="4" destOrd="0" parTransId="{D0BA4CDB-BC11-4A6B-A92F-DB5249C6B4A4}" sibTransId="{F9591B02-0C6B-42D5-83C3-F9881E92771A}"/>
    <dgm:cxn modelId="{535AB02C-8A92-48ED-85D1-530D5A72DCD4}" type="presOf" srcId="{8B6F1F6F-5F41-413E-B56E-50F5DA62B7DF}" destId="{897CB477-63AF-4C54-A6C6-26EFE54EB411}" srcOrd="0" destOrd="7" presId="urn:microsoft.com/office/officeart/2005/8/layout/vList2"/>
    <dgm:cxn modelId="{8B400837-DDDC-4152-B0BE-36EBBD5FE82B}" srcId="{58CC7B93-9F82-4042-A1CD-FD418701A725}" destId="{A120EC5C-3013-4D4B-A2C3-8C66C4C205A6}" srcOrd="1" destOrd="0" parTransId="{E4BA6175-804F-4A13-9D7E-036F33A0DCEE}" sibTransId="{CA9353E6-8518-4266-A1A2-EBEA58675485}"/>
    <dgm:cxn modelId="{9ECEC045-664E-4A80-BE72-E6D659E6F5F6}" type="presOf" srcId="{A120EC5C-3013-4D4B-A2C3-8C66C4C205A6}" destId="{897CB477-63AF-4C54-A6C6-26EFE54EB411}" srcOrd="0" destOrd="1" presId="urn:microsoft.com/office/officeart/2005/8/layout/vList2"/>
    <dgm:cxn modelId="{9D649149-DEED-4B9D-B392-0C4FDB8C261E}" type="presOf" srcId="{87886E4A-DA8E-4DF9-AE4C-BAF28184F40C}" destId="{897CB477-63AF-4C54-A6C6-26EFE54EB411}" srcOrd="0" destOrd="2" presId="urn:microsoft.com/office/officeart/2005/8/layout/vList2"/>
    <dgm:cxn modelId="{EDDA034C-4CA0-4782-9D68-79FF9C1DBE14}" srcId="{58CC7B93-9F82-4042-A1CD-FD418701A725}" destId="{8B6F1F6F-5F41-413E-B56E-50F5DA62B7DF}" srcOrd="5" destOrd="0" parTransId="{D14E97B9-6643-4C52-9D15-BD5556BE40A4}" sibTransId="{D36A07D6-4361-49F6-AA56-A8D64BF5FEBA}"/>
    <dgm:cxn modelId="{4D56B06C-E5B3-4B56-B387-65AD8DDD3AA4}" type="presOf" srcId="{DB71BC6C-1DC7-4D16-A3CC-8F6A927E9A64}" destId="{09E8FE90-B015-4B8D-8DA9-FA66FFA6C6D6}" srcOrd="0" destOrd="0" presId="urn:microsoft.com/office/officeart/2005/8/layout/vList2"/>
    <dgm:cxn modelId="{3061A44E-53B6-493B-8A27-E0D01A7FD9FB}" srcId="{58CC7B93-9F82-4042-A1CD-FD418701A725}" destId="{91871ACD-0AD2-4277-BEA3-75E6B1505319}" srcOrd="0" destOrd="0" parTransId="{F3851278-2987-40D4-929C-F86BD42473D8}" sibTransId="{0884F9AC-869F-4C40-B99D-603462F9D35E}"/>
    <dgm:cxn modelId="{95F02351-274E-4AC1-B5CD-8263444067AE}" type="presOf" srcId="{36848148-FEA3-41FD-8D87-9804377E9B8D}" destId="{897CB477-63AF-4C54-A6C6-26EFE54EB411}" srcOrd="0" destOrd="3" presId="urn:microsoft.com/office/officeart/2005/8/layout/vList2"/>
    <dgm:cxn modelId="{D4D3A871-2E6B-4A87-9663-2335EBCB5C7B}" srcId="{58CC7B93-9F82-4042-A1CD-FD418701A725}" destId="{36848148-FEA3-41FD-8D87-9804377E9B8D}" srcOrd="3" destOrd="0" parTransId="{7D57933C-8A9F-46CB-B6F8-934B3D35AAEB}" sibTransId="{E8261E8D-DF02-40FA-BE0A-C134F9EBDA5F}"/>
    <dgm:cxn modelId="{6A572774-D1A0-40EE-A5B9-E425E099DD65}" srcId="{36848148-FEA3-41FD-8D87-9804377E9B8D}" destId="{7EEBA9BF-9E7D-4AC1-9D06-4094F6F4E874}" srcOrd="1" destOrd="0" parTransId="{2A14B23A-D342-4762-BD02-F4A740B6E0C9}" sibTransId="{62F35AEA-E8CC-4F46-A8FD-FF3ED272A040}"/>
    <dgm:cxn modelId="{B7F5C179-114F-4C62-A44F-8D89490C4A4C}" srcId="{58CC7B93-9F82-4042-A1CD-FD418701A725}" destId="{93A8D67C-8686-458F-A905-276EA7EEFC84}" srcOrd="6" destOrd="0" parTransId="{14C1989E-A0C9-4CCA-84EB-98CEBB65F594}" sibTransId="{58B6FFCB-91DE-4B3B-8AC3-C1DCF8111D44}"/>
    <dgm:cxn modelId="{63279EA3-9F4A-4AB3-826C-BFC50A1D2FF4}" type="presOf" srcId="{0D7385E5-5D97-4544-BBC9-92B057061731}" destId="{897CB477-63AF-4C54-A6C6-26EFE54EB411}" srcOrd="0" destOrd="6" presId="urn:microsoft.com/office/officeart/2005/8/layout/vList2"/>
    <dgm:cxn modelId="{7CB87DA6-E892-466E-8F79-B2038E7C615D}" srcId="{58CC7B93-9F82-4042-A1CD-FD418701A725}" destId="{87886E4A-DA8E-4DF9-AE4C-BAF28184F40C}" srcOrd="2" destOrd="0" parTransId="{28DE189D-74DB-4630-89EB-04D7BEC954FB}" sibTransId="{EF04D371-671D-47C8-B0D0-8ED0B53ED7FE}"/>
    <dgm:cxn modelId="{AFB554C3-0C4E-4BE1-89ED-02075789F494}" srcId="{58CC7B93-9F82-4042-A1CD-FD418701A725}" destId="{B5DB7C9A-03A9-4C0E-89C4-A4A374F37CFB}" srcOrd="8" destOrd="0" parTransId="{E449165E-1827-4FE5-834C-6A455BBC844B}" sibTransId="{091620CF-FBD0-4E68-A404-B568C2728435}"/>
    <dgm:cxn modelId="{D9BF79C3-3101-45EA-B7EA-E56F3F562678}" srcId="{DB71BC6C-1DC7-4D16-A3CC-8F6A927E9A64}" destId="{58CC7B93-9F82-4042-A1CD-FD418701A725}" srcOrd="0" destOrd="0" parTransId="{236776CA-0BCB-423D-922E-906E1564C4D7}" sibTransId="{834D3694-29DE-42DE-BFEC-8DB79937CD0C}"/>
    <dgm:cxn modelId="{DB04ADD0-E5BD-4A0A-89B4-AE829D9BCF22}" srcId="{58CC7B93-9F82-4042-A1CD-FD418701A725}" destId="{2C8A7F78-8F01-4197-B768-30F5CF089DF1}" srcOrd="7" destOrd="0" parTransId="{D5351ECB-033B-486C-B606-437BEA564C65}" sibTransId="{FC24E8A5-1933-49E8-B2C5-73CAC770C68A}"/>
    <dgm:cxn modelId="{B8C508D8-1CBB-4B1D-9240-712A5D7B4BE1}" type="presOf" srcId="{7EEBA9BF-9E7D-4AC1-9D06-4094F6F4E874}" destId="{897CB477-63AF-4C54-A6C6-26EFE54EB411}" srcOrd="0" destOrd="5" presId="urn:microsoft.com/office/officeart/2005/8/layout/vList2"/>
    <dgm:cxn modelId="{722ACFD8-4D2A-46A6-96FC-9CBE82544F49}" srcId="{36848148-FEA3-41FD-8D87-9804377E9B8D}" destId="{21CE956D-FE6B-431C-A68B-E5AB752A9AEF}" srcOrd="0" destOrd="0" parTransId="{5F94032B-70FC-4A5A-B85D-56C4E0B57613}" sibTransId="{751B2A6A-9C18-45DA-98D8-F16A1334F8AB}"/>
    <dgm:cxn modelId="{42DE56E7-4D38-4085-BD8F-B877E3E1E334}" type="presOf" srcId="{B5DB7C9A-03A9-4C0E-89C4-A4A374F37CFB}" destId="{897CB477-63AF-4C54-A6C6-26EFE54EB411}" srcOrd="0" destOrd="10" presId="urn:microsoft.com/office/officeart/2005/8/layout/vList2"/>
    <dgm:cxn modelId="{768914F3-7B38-4C06-ABE8-1A4AE7C7A23E}" type="presOf" srcId="{2C8A7F78-8F01-4197-B768-30F5CF089DF1}" destId="{897CB477-63AF-4C54-A6C6-26EFE54EB411}" srcOrd="0" destOrd="9" presId="urn:microsoft.com/office/officeart/2005/8/layout/vList2"/>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AAFB22-FA0D-4EC8-A593-3190C4A0489C}"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71F37673-12F0-417D-ABA8-8A8E8409ECF0}">
      <dgm:prSet custT="1"/>
      <dgm:spPr/>
      <dgm:t>
        <a:bodyPr/>
        <a:lstStyle/>
        <a:p>
          <a:r>
            <a:rPr lang="en-US" sz="2800" b="1" i="1" dirty="0">
              <a:solidFill>
                <a:srgbClr val="0070C0"/>
              </a:solidFill>
            </a:rPr>
            <a:t>Manpower</a:t>
          </a:r>
          <a:r>
            <a:rPr lang="en-US" sz="2800" b="1" i="1" dirty="0"/>
            <a:t> </a:t>
          </a:r>
        </a:p>
        <a:p>
          <a:r>
            <a:rPr lang="en-US" sz="2800" dirty="0"/>
            <a:t>(people – labors, mangers, etc.)</a:t>
          </a:r>
        </a:p>
      </dgm:t>
    </dgm:pt>
    <dgm:pt modelId="{91FF1327-1A9A-4B68-9611-8C50F1C229E4}" type="parTrans" cxnId="{F2FE04B1-5901-4BF8-A13C-78603614A324}">
      <dgm:prSet/>
      <dgm:spPr/>
      <dgm:t>
        <a:bodyPr/>
        <a:lstStyle/>
        <a:p>
          <a:endParaRPr lang="en-US" sz="1200"/>
        </a:p>
      </dgm:t>
    </dgm:pt>
    <dgm:pt modelId="{4DE668DA-3B03-4484-B3EE-B6928518159E}" type="sibTrans" cxnId="{F2FE04B1-5901-4BF8-A13C-78603614A324}">
      <dgm:prSet/>
      <dgm:spPr/>
      <dgm:t>
        <a:bodyPr/>
        <a:lstStyle/>
        <a:p>
          <a:endParaRPr lang="en-US" sz="1200"/>
        </a:p>
      </dgm:t>
    </dgm:pt>
    <dgm:pt modelId="{CA427461-77C4-4DD3-8027-8C0B2C686757}">
      <dgm:prSet custT="1"/>
      <dgm:spPr/>
      <dgm:t>
        <a:bodyPr/>
        <a:lstStyle/>
        <a:p>
          <a:pPr marL="0" lvl="0" indent="0" algn="l" defTabSz="1689100">
            <a:lnSpc>
              <a:spcPct val="90000"/>
            </a:lnSpc>
            <a:spcBef>
              <a:spcPct val="0"/>
            </a:spcBef>
            <a:spcAft>
              <a:spcPct val="35000"/>
            </a:spcAft>
            <a:buNone/>
          </a:pPr>
          <a:r>
            <a:rPr lang="en-US" sz="2800" b="1" i="1" kern="1200" dirty="0">
              <a:solidFill>
                <a:srgbClr val="0070C0"/>
              </a:solidFill>
              <a:latin typeface="Calibri" panose="020F0502020204030204"/>
              <a:ea typeface="+mn-ea"/>
              <a:cs typeface="+mn-cs"/>
            </a:rPr>
            <a:t>Machinery </a:t>
          </a:r>
        </a:p>
        <a:p>
          <a:pPr marL="0" lvl="0" algn="l" defTabSz="1689100">
            <a:lnSpc>
              <a:spcPct val="90000"/>
            </a:lnSpc>
            <a:spcBef>
              <a:spcPct val="0"/>
            </a:spcBef>
            <a:spcAft>
              <a:spcPct val="35000"/>
            </a:spcAft>
            <a:buNone/>
          </a:pPr>
          <a:r>
            <a:rPr lang="en-US" sz="2800" kern="1200" dirty="0"/>
            <a:t>(equipment)</a:t>
          </a:r>
        </a:p>
      </dgm:t>
    </dgm:pt>
    <dgm:pt modelId="{12DAA212-45C5-4EDE-A3DC-FFCF62F5CFFB}" type="parTrans" cxnId="{9944BC37-F5DF-4AA4-B93B-D66099CEE365}">
      <dgm:prSet/>
      <dgm:spPr/>
      <dgm:t>
        <a:bodyPr/>
        <a:lstStyle/>
        <a:p>
          <a:endParaRPr lang="en-US" sz="1200"/>
        </a:p>
      </dgm:t>
    </dgm:pt>
    <dgm:pt modelId="{6F1F0734-DD30-4A8D-A2F1-D50DB2E9B66C}" type="sibTrans" cxnId="{9944BC37-F5DF-4AA4-B93B-D66099CEE365}">
      <dgm:prSet/>
      <dgm:spPr/>
      <dgm:t>
        <a:bodyPr/>
        <a:lstStyle/>
        <a:p>
          <a:endParaRPr lang="en-US" sz="1200"/>
        </a:p>
      </dgm:t>
    </dgm:pt>
    <dgm:pt modelId="{8CEDA3BD-D1D9-486F-BDA1-349DF5C2824D}">
      <dgm:prSet custT="1"/>
      <dgm:spPr/>
      <dgm:t>
        <a:bodyPr/>
        <a:lstStyle/>
        <a:p>
          <a:pPr marL="0" lvl="0" indent="0" algn="l" defTabSz="1689100">
            <a:lnSpc>
              <a:spcPct val="90000"/>
            </a:lnSpc>
            <a:spcBef>
              <a:spcPct val="0"/>
            </a:spcBef>
            <a:spcAft>
              <a:spcPct val="35000"/>
            </a:spcAft>
            <a:buNone/>
          </a:pPr>
          <a:r>
            <a:rPr lang="en-US" sz="2800" b="1" i="1" kern="1200" dirty="0">
              <a:solidFill>
                <a:srgbClr val="0070C0"/>
              </a:solidFill>
              <a:latin typeface="Calibri" panose="020F0502020204030204"/>
              <a:ea typeface="+mn-ea"/>
              <a:cs typeface="+mn-cs"/>
            </a:rPr>
            <a:t>Material</a:t>
          </a:r>
          <a:r>
            <a:rPr lang="en-US" sz="2800" b="1" i="1" kern="1200" dirty="0">
              <a:solidFill>
                <a:prstClr val="black">
                  <a:hueOff val="0"/>
                  <a:satOff val="0"/>
                  <a:lumOff val="0"/>
                  <a:alphaOff val="0"/>
                </a:prstClr>
              </a:solidFill>
              <a:latin typeface="Calibri" panose="020F0502020204030204"/>
              <a:ea typeface="+mn-ea"/>
              <a:cs typeface="+mn-cs"/>
            </a:rPr>
            <a:t> </a:t>
          </a:r>
        </a:p>
        <a:p>
          <a:pPr marL="0" lvl="0" algn="l" defTabSz="1689100">
            <a:lnSpc>
              <a:spcPct val="90000"/>
            </a:lnSpc>
            <a:spcBef>
              <a:spcPct val="0"/>
            </a:spcBef>
            <a:spcAft>
              <a:spcPct val="35000"/>
            </a:spcAft>
            <a:buNone/>
          </a:pPr>
          <a:r>
            <a:rPr lang="en-US" sz="2800" kern="1200" dirty="0"/>
            <a:t>(include Money and Time) </a:t>
          </a:r>
        </a:p>
      </dgm:t>
    </dgm:pt>
    <dgm:pt modelId="{AD7E9C5A-C245-4F89-A9AB-4BF047CF6843}" type="parTrans" cxnId="{000FC709-9085-4401-B1EB-52C49DEA3F8B}">
      <dgm:prSet/>
      <dgm:spPr/>
      <dgm:t>
        <a:bodyPr/>
        <a:lstStyle/>
        <a:p>
          <a:endParaRPr lang="en-US" sz="1200"/>
        </a:p>
      </dgm:t>
    </dgm:pt>
    <dgm:pt modelId="{C791E9E7-3B33-4AEA-B090-2323BBF3C8CB}" type="sibTrans" cxnId="{000FC709-9085-4401-B1EB-52C49DEA3F8B}">
      <dgm:prSet/>
      <dgm:spPr/>
      <dgm:t>
        <a:bodyPr/>
        <a:lstStyle/>
        <a:p>
          <a:endParaRPr lang="en-US" sz="1200"/>
        </a:p>
      </dgm:t>
    </dgm:pt>
    <dgm:pt modelId="{2F1CF0EB-253B-4B33-B1D6-BED4DF83DFF7}" type="pres">
      <dgm:prSet presAssocID="{AEAAFB22-FA0D-4EC8-A593-3190C4A0489C}" presName="vert0" presStyleCnt="0">
        <dgm:presLayoutVars>
          <dgm:dir/>
          <dgm:animOne val="branch"/>
          <dgm:animLvl val="lvl"/>
        </dgm:presLayoutVars>
      </dgm:prSet>
      <dgm:spPr/>
    </dgm:pt>
    <dgm:pt modelId="{8EAC731E-1876-4CC2-BCE4-8A2BB192A4DC}" type="pres">
      <dgm:prSet presAssocID="{71F37673-12F0-417D-ABA8-8A8E8409ECF0}" presName="thickLine" presStyleLbl="alignNode1" presStyleIdx="0" presStyleCnt="3"/>
      <dgm:spPr/>
    </dgm:pt>
    <dgm:pt modelId="{31D4CBD1-E5F4-4AB8-94C0-712DFAB99A04}" type="pres">
      <dgm:prSet presAssocID="{71F37673-12F0-417D-ABA8-8A8E8409ECF0}" presName="horz1" presStyleCnt="0"/>
      <dgm:spPr/>
    </dgm:pt>
    <dgm:pt modelId="{A6688BE5-774E-4D61-AECF-5B6010B17FB8}" type="pres">
      <dgm:prSet presAssocID="{71F37673-12F0-417D-ABA8-8A8E8409ECF0}" presName="tx1" presStyleLbl="revTx" presStyleIdx="0" presStyleCnt="3"/>
      <dgm:spPr/>
    </dgm:pt>
    <dgm:pt modelId="{5A2F2E36-F649-47CB-8E47-5A131E2A7478}" type="pres">
      <dgm:prSet presAssocID="{71F37673-12F0-417D-ABA8-8A8E8409ECF0}" presName="vert1" presStyleCnt="0"/>
      <dgm:spPr/>
    </dgm:pt>
    <dgm:pt modelId="{1D789B01-55CD-4363-BDE3-B5B75F79F147}" type="pres">
      <dgm:prSet presAssocID="{CA427461-77C4-4DD3-8027-8C0B2C686757}" presName="thickLine" presStyleLbl="alignNode1" presStyleIdx="1" presStyleCnt="3"/>
      <dgm:spPr/>
    </dgm:pt>
    <dgm:pt modelId="{72C98CA2-D9DA-49BB-AF3E-C1DDBB5B8DB5}" type="pres">
      <dgm:prSet presAssocID="{CA427461-77C4-4DD3-8027-8C0B2C686757}" presName="horz1" presStyleCnt="0"/>
      <dgm:spPr/>
    </dgm:pt>
    <dgm:pt modelId="{C5D5CE65-1007-4E95-8273-4085F5416F9F}" type="pres">
      <dgm:prSet presAssocID="{CA427461-77C4-4DD3-8027-8C0B2C686757}" presName="tx1" presStyleLbl="revTx" presStyleIdx="1" presStyleCnt="3"/>
      <dgm:spPr/>
    </dgm:pt>
    <dgm:pt modelId="{74A2E449-8BF0-42BA-A291-E948432D3B8B}" type="pres">
      <dgm:prSet presAssocID="{CA427461-77C4-4DD3-8027-8C0B2C686757}" presName="vert1" presStyleCnt="0"/>
      <dgm:spPr/>
    </dgm:pt>
    <dgm:pt modelId="{6A4C38FC-DB54-4475-8831-0D6690099201}" type="pres">
      <dgm:prSet presAssocID="{8CEDA3BD-D1D9-486F-BDA1-349DF5C2824D}" presName="thickLine" presStyleLbl="alignNode1" presStyleIdx="2" presStyleCnt="3"/>
      <dgm:spPr/>
    </dgm:pt>
    <dgm:pt modelId="{CF733703-7D4A-42C8-8088-8AE10310C693}" type="pres">
      <dgm:prSet presAssocID="{8CEDA3BD-D1D9-486F-BDA1-349DF5C2824D}" presName="horz1" presStyleCnt="0"/>
      <dgm:spPr/>
    </dgm:pt>
    <dgm:pt modelId="{F45A6E85-E4EC-4EFD-8826-515AD2EDCE90}" type="pres">
      <dgm:prSet presAssocID="{8CEDA3BD-D1D9-486F-BDA1-349DF5C2824D}" presName="tx1" presStyleLbl="revTx" presStyleIdx="2" presStyleCnt="3"/>
      <dgm:spPr/>
    </dgm:pt>
    <dgm:pt modelId="{9FBC7341-107F-420C-AA14-C9817D6C2FFD}" type="pres">
      <dgm:prSet presAssocID="{8CEDA3BD-D1D9-486F-BDA1-349DF5C2824D}" presName="vert1" presStyleCnt="0"/>
      <dgm:spPr/>
    </dgm:pt>
  </dgm:ptLst>
  <dgm:cxnLst>
    <dgm:cxn modelId="{000FC709-9085-4401-B1EB-52C49DEA3F8B}" srcId="{AEAAFB22-FA0D-4EC8-A593-3190C4A0489C}" destId="{8CEDA3BD-D1D9-486F-BDA1-349DF5C2824D}" srcOrd="2" destOrd="0" parTransId="{AD7E9C5A-C245-4F89-A9AB-4BF047CF6843}" sibTransId="{C791E9E7-3B33-4AEA-B090-2323BBF3C8CB}"/>
    <dgm:cxn modelId="{221F3232-C8E7-4DC6-B63F-06144A533C44}" type="presOf" srcId="{8CEDA3BD-D1D9-486F-BDA1-349DF5C2824D}" destId="{F45A6E85-E4EC-4EFD-8826-515AD2EDCE90}" srcOrd="0" destOrd="0" presId="urn:microsoft.com/office/officeart/2008/layout/LinedList"/>
    <dgm:cxn modelId="{9944BC37-F5DF-4AA4-B93B-D66099CEE365}" srcId="{AEAAFB22-FA0D-4EC8-A593-3190C4A0489C}" destId="{CA427461-77C4-4DD3-8027-8C0B2C686757}" srcOrd="1" destOrd="0" parTransId="{12DAA212-45C5-4EDE-A3DC-FFCF62F5CFFB}" sibTransId="{6F1F0734-DD30-4A8D-A2F1-D50DB2E9B66C}"/>
    <dgm:cxn modelId="{81D0B23C-07CD-4F53-8F9A-C9F7942B5275}" type="presOf" srcId="{AEAAFB22-FA0D-4EC8-A593-3190C4A0489C}" destId="{2F1CF0EB-253B-4B33-B1D6-BED4DF83DFF7}" srcOrd="0" destOrd="0" presId="urn:microsoft.com/office/officeart/2008/layout/LinedList"/>
    <dgm:cxn modelId="{BA7F8B9B-5C9C-4D66-BE7C-A2E43C9284EC}" type="presOf" srcId="{CA427461-77C4-4DD3-8027-8C0B2C686757}" destId="{C5D5CE65-1007-4E95-8273-4085F5416F9F}" srcOrd="0" destOrd="0" presId="urn:microsoft.com/office/officeart/2008/layout/LinedList"/>
    <dgm:cxn modelId="{F2FE04B1-5901-4BF8-A13C-78603614A324}" srcId="{AEAAFB22-FA0D-4EC8-A593-3190C4A0489C}" destId="{71F37673-12F0-417D-ABA8-8A8E8409ECF0}" srcOrd="0" destOrd="0" parTransId="{91FF1327-1A9A-4B68-9611-8C50F1C229E4}" sibTransId="{4DE668DA-3B03-4484-B3EE-B6928518159E}"/>
    <dgm:cxn modelId="{7CB068C1-EB14-44F2-AFB2-FE4761C9C720}" type="presOf" srcId="{71F37673-12F0-417D-ABA8-8A8E8409ECF0}" destId="{A6688BE5-774E-4D61-AECF-5B6010B17FB8}" srcOrd="0" destOrd="0" presId="urn:microsoft.com/office/officeart/2008/layout/LinedList"/>
    <dgm:cxn modelId="{DC293E9C-C336-4CAB-9174-4753B9E5F92C}" type="presParOf" srcId="{2F1CF0EB-253B-4B33-B1D6-BED4DF83DFF7}" destId="{8EAC731E-1876-4CC2-BCE4-8A2BB192A4DC}" srcOrd="0" destOrd="0" presId="urn:microsoft.com/office/officeart/2008/layout/LinedList"/>
    <dgm:cxn modelId="{BCD536D5-8E70-4F87-9A06-6EA598C4830D}" type="presParOf" srcId="{2F1CF0EB-253B-4B33-B1D6-BED4DF83DFF7}" destId="{31D4CBD1-E5F4-4AB8-94C0-712DFAB99A04}" srcOrd="1" destOrd="0" presId="urn:microsoft.com/office/officeart/2008/layout/LinedList"/>
    <dgm:cxn modelId="{58FD91FC-79CD-4ED7-A170-13BFC8EB859F}" type="presParOf" srcId="{31D4CBD1-E5F4-4AB8-94C0-712DFAB99A04}" destId="{A6688BE5-774E-4D61-AECF-5B6010B17FB8}" srcOrd="0" destOrd="0" presId="urn:microsoft.com/office/officeart/2008/layout/LinedList"/>
    <dgm:cxn modelId="{4FC9FB74-E23A-4C90-84A8-51ABA6CD2E99}" type="presParOf" srcId="{31D4CBD1-E5F4-4AB8-94C0-712DFAB99A04}" destId="{5A2F2E36-F649-47CB-8E47-5A131E2A7478}" srcOrd="1" destOrd="0" presId="urn:microsoft.com/office/officeart/2008/layout/LinedList"/>
    <dgm:cxn modelId="{859E3846-3D04-4689-93A7-EE26444635EB}" type="presParOf" srcId="{2F1CF0EB-253B-4B33-B1D6-BED4DF83DFF7}" destId="{1D789B01-55CD-4363-BDE3-B5B75F79F147}" srcOrd="2" destOrd="0" presId="urn:microsoft.com/office/officeart/2008/layout/LinedList"/>
    <dgm:cxn modelId="{E58A1CC7-FF2F-4903-A90E-9CAC5219E786}" type="presParOf" srcId="{2F1CF0EB-253B-4B33-B1D6-BED4DF83DFF7}" destId="{72C98CA2-D9DA-49BB-AF3E-C1DDBB5B8DB5}" srcOrd="3" destOrd="0" presId="urn:microsoft.com/office/officeart/2008/layout/LinedList"/>
    <dgm:cxn modelId="{C20E7978-DD3A-4EF6-93F1-FE1E87A14EA9}" type="presParOf" srcId="{72C98CA2-D9DA-49BB-AF3E-C1DDBB5B8DB5}" destId="{C5D5CE65-1007-4E95-8273-4085F5416F9F}" srcOrd="0" destOrd="0" presId="urn:microsoft.com/office/officeart/2008/layout/LinedList"/>
    <dgm:cxn modelId="{9EB7D0C5-C670-4B69-942E-C9169A1AA45B}" type="presParOf" srcId="{72C98CA2-D9DA-49BB-AF3E-C1DDBB5B8DB5}" destId="{74A2E449-8BF0-42BA-A291-E948432D3B8B}" srcOrd="1" destOrd="0" presId="urn:microsoft.com/office/officeart/2008/layout/LinedList"/>
    <dgm:cxn modelId="{0D788E43-66DE-4383-BA6D-227178628AE3}" type="presParOf" srcId="{2F1CF0EB-253B-4B33-B1D6-BED4DF83DFF7}" destId="{6A4C38FC-DB54-4475-8831-0D6690099201}" srcOrd="4" destOrd="0" presId="urn:microsoft.com/office/officeart/2008/layout/LinedList"/>
    <dgm:cxn modelId="{7E254BB3-053B-4B5D-8CF7-ADCB627DBCFA}" type="presParOf" srcId="{2F1CF0EB-253B-4B33-B1D6-BED4DF83DFF7}" destId="{CF733703-7D4A-42C8-8088-8AE10310C693}" srcOrd="5" destOrd="0" presId="urn:microsoft.com/office/officeart/2008/layout/LinedList"/>
    <dgm:cxn modelId="{F4B0CBD3-770C-4E68-8C39-91BED1FFF5B9}" type="presParOf" srcId="{CF733703-7D4A-42C8-8088-8AE10310C693}" destId="{F45A6E85-E4EC-4EFD-8826-515AD2EDCE90}" srcOrd="0" destOrd="0" presId="urn:microsoft.com/office/officeart/2008/layout/LinedList"/>
    <dgm:cxn modelId="{CFF20981-FF9A-4CDD-94F5-950D813A28A8}" type="presParOf" srcId="{CF733703-7D4A-42C8-8088-8AE10310C693}" destId="{9FBC7341-107F-420C-AA14-C9817D6C2FF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FEC81A-1FCB-4F18-9E16-6B1C0A49965E}"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0D504F6-DF83-4053-80D3-517BF5575948}">
      <dgm:prSet custT="1"/>
      <dgm:spPr/>
      <dgm:t>
        <a:bodyPr/>
        <a:lstStyle/>
        <a:p>
          <a:pPr>
            <a:lnSpc>
              <a:spcPct val="100000"/>
            </a:lnSpc>
          </a:pPr>
          <a:r>
            <a:rPr lang="en-US" sz="1800" dirty="0"/>
            <a:t>To support good decisions.</a:t>
          </a:r>
        </a:p>
      </dgm:t>
    </dgm:pt>
    <dgm:pt modelId="{4182E0A2-1943-43F7-B136-257A384BC1EF}" type="parTrans" cxnId="{1306505D-50C1-4EAB-A483-1F96A4A5EDED}">
      <dgm:prSet/>
      <dgm:spPr/>
      <dgm:t>
        <a:bodyPr/>
        <a:lstStyle/>
        <a:p>
          <a:endParaRPr lang="en-US" sz="2800"/>
        </a:p>
      </dgm:t>
    </dgm:pt>
    <dgm:pt modelId="{4568AF5E-904E-4EF7-8351-7BEA4F0630AA}" type="sibTrans" cxnId="{1306505D-50C1-4EAB-A483-1F96A4A5EDED}">
      <dgm:prSet/>
      <dgm:spPr/>
      <dgm:t>
        <a:bodyPr/>
        <a:lstStyle/>
        <a:p>
          <a:pPr>
            <a:lnSpc>
              <a:spcPct val="100000"/>
            </a:lnSpc>
          </a:pPr>
          <a:endParaRPr lang="en-US" sz="2800"/>
        </a:p>
      </dgm:t>
    </dgm:pt>
    <dgm:pt modelId="{84D66CDE-67B0-4EAD-87E2-B1BCAEEE4898}">
      <dgm:prSet custT="1"/>
      <dgm:spPr/>
      <dgm:t>
        <a:bodyPr/>
        <a:lstStyle/>
        <a:p>
          <a:pPr>
            <a:lnSpc>
              <a:spcPct val="100000"/>
            </a:lnSpc>
          </a:pPr>
          <a:r>
            <a:rPr lang="en-US" sz="1800" dirty="0"/>
            <a:t>To schedule work.</a:t>
          </a:r>
        </a:p>
      </dgm:t>
    </dgm:pt>
    <dgm:pt modelId="{6EDE403E-AE0D-4E61-B52B-2570BDBE2932}" type="parTrans" cxnId="{95F26949-B5F2-41EC-937C-DB9CAE7AB8B5}">
      <dgm:prSet/>
      <dgm:spPr/>
      <dgm:t>
        <a:bodyPr/>
        <a:lstStyle/>
        <a:p>
          <a:endParaRPr lang="en-US" sz="2800"/>
        </a:p>
      </dgm:t>
    </dgm:pt>
    <dgm:pt modelId="{7AADD5F8-C987-4217-81E6-C1BE2D04997D}" type="sibTrans" cxnId="{95F26949-B5F2-41EC-937C-DB9CAE7AB8B5}">
      <dgm:prSet/>
      <dgm:spPr/>
      <dgm:t>
        <a:bodyPr/>
        <a:lstStyle/>
        <a:p>
          <a:pPr>
            <a:lnSpc>
              <a:spcPct val="100000"/>
            </a:lnSpc>
          </a:pPr>
          <a:endParaRPr lang="en-US" sz="2800"/>
        </a:p>
      </dgm:t>
    </dgm:pt>
    <dgm:pt modelId="{FB287A28-E421-4707-90AD-B1A7D537F6FA}">
      <dgm:prSet custT="1"/>
      <dgm:spPr/>
      <dgm:t>
        <a:bodyPr/>
        <a:lstStyle/>
        <a:p>
          <a:pPr>
            <a:lnSpc>
              <a:spcPct val="100000"/>
            </a:lnSpc>
          </a:pPr>
          <a:r>
            <a:rPr lang="en-US" sz="1800" dirty="0"/>
            <a:t>To determine how long the project should take and its cost.</a:t>
          </a:r>
        </a:p>
      </dgm:t>
    </dgm:pt>
    <dgm:pt modelId="{A51F39EF-29B9-4478-950B-C367242018D2}" type="parTrans" cxnId="{F76B32DE-11E2-4FA9-B2D3-0001CE0DCB02}">
      <dgm:prSet/>
      <dgm:spPr/>
      <dgm:t>
        <a:bodyPr/>
        <a:lstStyle/>
        <a:p>
          <a:endParaRPr lang="en-US" sz="2800"/>
        </a:p>
      </dgm:t>
    </dgm:pt>
    <dgm:pt modelId="{C7962F05-5712-42E8-B50A-06E4BA18F519}" type="sibTrans" cxnId="{F76B32DE-11E2-4FA9-B2D3-0001CE0DCB02}">
      <dgm:prSet/>
      <dgm:spPr/>
      <dgm:t>
        <a:bodyPr/>
        <a:lstStyle/>
        <a:p>
          <a:pPr>
            <a:lnSpc>
              <a:spcPct val="100000"/>
            </a:lnSpc>
          </a:pPr>
          <a:endParaRPr lang="en-US" sz="2800"/>
        </a:p>
      </dgm:t>
    </dgm:pt>
    <dgm:pt modelId="{78F7E610-6321-49A5-B8F0-65AC0BBA8C73}">
      <dgm:prSet custT="1"/>
      <dgm:spPr/>
      <dgm:t>
        <a:bodyPr/>
        <a:lstStyle/>
        <a:p>
          <a:pPr>
            <a:lnSpc>
              <a:spcPct val="100000"/>
            </a:lnSpc>
          </a:pPr>
          <a:r>
            <a:rPr lang="en-US" sz="1800" dirty="0"/>
            <a:t>To determine whether the project is worth doing.</a:t>
          </a:r>
        </a:p>
      </dgm:t>
    </dgm:pt>
    <dgm:pt modelId="{B0741835-C781-410B-84D4-A7A2FFC797E4}" type="parTrans" cxnId="{B610622E-5AA6-4590-A53A-37AFCCE3C412}">
      <dgm:prSet/>
      <dgm:spPr/>
      <dgm:t>
        <a:bodyPr/>
        <a:lstStyle/>
        <a:p>
          <a:endParaRPr lang="en-US" sz="2800"/>
        </a:p>
      </dgm:t>
    </dgm:pt>
    <dgm:pt modelId="{F8AC7965-7184-4746-BBB9-784E5D7C4CAB}" type="sibTrans" cxnId="{B610622E-5AA6-4590-A53A-37AFCCE3C412}">
      <dgm:prSet/>
      <dgm:spPr/>
      <dgm:t>
        <a:bodyPr/>
        <a:lstStyle/>
        <a:p>
          <a:pPr>
            <a:lnSpc>
              <a:spcPct val="100000"/>
            </a:lnSpc>
          </a:pPr>
          <a:endParaRPr lang="en-US" sz="2800"/>
        </a:p>
      </dgm:t>
    </dgm:pt>
    <dgm:pt modelId="{DACF211E-8457-4CB0-AFDC-0C063F4BE01C}">
      <dgm:prSet custT="1"/>
      <dgm:spPr/>
      <dgm:t>
        <a:bodyPr/>
        <a:lstStyle/>
        <a:p>
          <a:pPr>
            <a:lnSpc>
              <a:spcPct val="100000"/>
            </a:lnSpc>
          </a:pPr>
          <a:r>
            <a:rPr lang="en-US" sz="1800" dirty="0"/>
            <a:t>To develop cash flow needs.</a:t>
          </a:r>
        </a:p>
      </dgm:t>
    </dgm:pt>
    <dgm:pt modelId="{35E30592-4388-408F-BD49-4BBC6BB023BF}" type="parTrans" cxnId="{4EAFCFF1-A922-4B81-BFBC-49F318896D27}">
      <dgm:prSet/>
      <dgm:spPr/>
      <dgm:t>
        <a:bodyPr/>
        <a:lstStyle/>
        <a:p>
          <a:endParaRPr lang="en-US" sz="2800"/>
        </a:p>
      </dgm:t>
    </dgm:pt>
    <dgm:pt modelId="{0EAF1354-5DFD-47D7-8F43-DB01C07630B6}" type="sibTrans" cxnId="{4EAFCFF1-A922-4B81-BFBC-49F318896D27}">
      <dgm:prSet/>
      <dgm:spPr/>
      <dgm:t>
        <a:bodyPr/>
        <a:lstStyle/>
        <a:p>
          <a:pPr>
            <a:lnSpc>
              <a:spcPct val="100000"/>
            </a:lnSpc>
          </a:pPr>
          <a:endParaRPr lang="en-US" sz="2800"/>
        </a:p>
      </dgm:t>
    </dgm:pt>
    <dgm:pt modelId="{C2C91F69-8B30-466D-8D2B-E0BDCBCC1385}">
      <dgm:prSet custT="1"/>
      <dgm:spPr/>
      <dgm:t>
        <a:bodyPr/>
        <a:lstStyle/>
        <a:p>
          <a:pPr>
            <a:lnSpc>
              <a:spcPct val="100000"/>
            </a:lnSpc>
          </a:pPr>
          <a:r>
            <a:rPr lang="en-US" sz="1800" dirty="0"/>
            <a:t>To determine how well the project is progressing.</a:t>
          </a:r>
        </a:p>
      </dgm:t>
    </dgm:pt>
    <dgm:pt modelId="{C0596B36-ABC4-4D18-B90D-B83042D2B314}" type="parTrans" cxnId="{8B9AFF84-03B8-42CF-AC1A-A6A446E3D1A0}">
      <dgm:prSet/>
      <dgm:spPr/>
      <dgm:t>
        <a:bodyPr/>
        <a:lstStyle/>
        <a:p>
          <a:endParaRPr lang="en-US" sz="2800"/>
        </a:p>
      </dgm:t>
    </dgm:pt>
    <dgm:pt modelId="{6B478F17-E5F4-46DC-8BF9-4361C42F7A2B}" type="sibTrans" cxnId="{8B9AFF84-03B8-42CF-AC1A-A6A446E3D1A0}">
      <dgm:prSet/>
      <dgm:spPr/>
      <dgm:t>
        <a:bodyPr/>
        <a:lstStyle/>
        <a:p>
          <a:pPr>
            <a:lnSpc>
              <a:spcPct val="100000"/>
            </a:lnSpc>
          </a:pPr>
          <a:endParaRPr lang="en-US" sz="2800"/>
        </a:p>
      </dgm:t>
    </dgm:pt>
    <dgm:pt modelId="{8106B51C-15CA-4327-9511-164677CFB19D}">
      <dgm:prSet custT="1"/>
      <dgm:spPr/>
      <dgm:t>
        <a:bodyPr/>
        <a:lstStyle/>
        <a:p>
          <a:pPr>
            <a:lnSpc>
              <a:spcPct val="100000"/>
            </a:lnSpc>
          </a:pPr>
          <a:r>
            <a:rPr lang="en-US" sz="1800" dirty="0"/>
            <a:t>To develop time-phased budgets and establish the project baseline.</a:t>
          </a:r>
        </a:p>
      </dgm:t>
    </dgm:pt>
    <dgm:pt modelId="{F8BE1D00-49C5-4B86-BECC-55E16C5EE445}" type="parTrans" cxnId="{FD9E6B31-BC67-47D0-BB8D-C25CEF062BDF}">
      <dgm:prSet/>
      <dgm:spPr/>
      <dgm:t>
        <a:bodyPr/>
        <a:lstStyle/>
        <a:p>
          <a:endParaRPr lang="en-US" sz="2800"/>
        </a:p>
      </dgm:t>
    </dgm:pt>
    <dgm:pt modelId="{EEF2D074-3433-4E11-8601-557D7483CC82}" type="sibTrans" cxnId="{FD9E6B31-BC67-47D0-BB8D-C25CEF062BDF}">
      <dgm:prSet/>
      <dgm:spPr/>
      <dgm:t>
        <a:bodyPr/>
        <a:lstStyle/>
        <a:p>
          <a:endParaRPr lang="en-US" sz="2800"/>
        </a:p>
      </dgm:t>
    </dgm:pt>
    <dgm:pt modelId="{62070F16-AA87-47E6-8510-C6D95974778B}" type="pres">
      <dgm:prSet presAssocID="{1DFEC81A-1FCB-4F18-9E16-6B1C0A49965E}" presName="root" presStyleCnt="0">
        <dgm:presLayoutVars>
          <dgm:dir/>
          <dgm:resizeHandles val="exact"/>
        </dgm:presLayoutVars>
      </dgm:prSet>
      <dgm:spPr/>
    </dgm:pt>
    <dgm:pt modelId="{2DDED2A6-132A-452F-B769-A0E906FB07F2}" type="pres">
      <dgm:prSet presAssocID="{1DFEC81A-1FCB-4F18-9E16-6B1C0A49965E}" presName="container" presStyleCnt="0">
        <dgm:presLayoutVars>
          <dgm:dir/>
          <dgm:resizeHandles val="exact"/>
        </dgm:presLayoutVars>
      </dgm:prSet>
      <dgm:spPr/>
    </dgm:pt>
    <dgm:pt modelId="{9071B15C-4794-448E-9287-7B09A9B43849}" type="pres">
      <dgm:prSet presAssocID="{F0D504F6-DF83-4053-80D3-517BF5575948}" presName="compNode" presStyleCnt="0"/>
      <dgm:spPr/>
    </dgm:pt>
    <dgm:pt modelId="{BA69EE96-5108-470C-8214-AE4BBF0C100A}" type="pres">
      <dgm:prSet presAssocID="{F0D504F6-DF83-4053-80D3-517BF5575948}" presName="iconBgRect" presStyleLbl="bgShp" presStyleIdx="0" presStyleCnt="7"/>
      <dgm:spPr/>
    </dgm:pt>
    <dgm:pt modelId="{0ED27C88-D53A-4D9A-A8B0-9FF2688DC22B}" type="pres">
      <dgm:prSet presAssocID="{F0D504F6-DF83-4053-80D3-517BF5575948}" presName="iconRect" presStyleLbl="node1" presStyleIdx="0" presStyleCnt="7"/>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722841AB-1A12-4A5F-A621-163A1112EB58}" type="pres">
      <dgm:prSet presAssocID="{F0D504F6-DF83-4053-80D3-517BF5575948}" presName="spaceRect" presStyleCnt="0"/>
      <dgm:spPr/>
    </dgm:pt>
    <dgm:pt modelId="{16F545FF-F3FA-42A9-B8ED-C45AC0EE7DF0}" type="pres">
      <dgm:prSet presAssocID="{F0D504F6-DF83-4053-80D3-517BF5575948}" presName="textRect" presStyleLbl="revTx" presStyleIdx="0" presStyleCnt="7">
        <dgm:presLayoutVars>
          <dgm:chMax val="1"/>
          <dgm:chPref val="1"/>
        </dgm:presLayoutVars>
      </dgm:prSet>
      <dgm:spPr/>
    </dgm:pt>
    <dgm:pt modelId="{F603811F-FCE0-456C-BBA9-9660015880FC}" type="pres">
      <dgm:prSet presAssocID="{4568AF5E-904E-4EF7-8351-7BEA4F0630AA}" presName="sibTrans" presStyleLbl="sibTrans2D1" presStyleIdx="0" presStyleCnt="0"/>
      <dgm:spPr/>
    </dgm:pt>
    <dgm:pt modelId="{22139BD8-98CA-456D-9D68-EDC029BCB85A}" type="pres">
      <dgm:prSet presAssocID="{84D66CDE-67B0-4EAD-87E2-B1BCAEEE4898}" presName="compNode" presStyleCnt="0"/>
      <dgm:spPr/>
    </dgm:pt>
    <dgm:pt modelId="{AA06F1C1-8536-464B-A32A-D0D3504AF19D}" type="pres">
      <dgm:prSet presAssocID="{84D66CDE-67B0-4EAD-87E2-B1BCAEEE4898}" presName="iconBgRect" presStyleLbl="bgShp" presStyleIdx="1" presStyleCnt="7"/>
      <dgm:spPr/>
    </dgm:pt>
    <dgm:pt modelId="{E583A1CA-DE78-4B92-875A-0204DB00126D}" type="pres">
      <dgm:prSet presAssocID="{84D66CDE-67B0-4EAD-87E2-B1BCAEEE4898}" presName="iconRect" presStyleLbl="node1" presStyleIdx="1" presStyleCnt="7"/>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aily Calendar"/>
        </a:ext>
      </dgm:extLst>
    </dgm:pt>
    <dgm:pt modelId="{7837FE84-1C37-478F-A803-3965B49F6594}" type="pres">
      <dgm:prSet presAssocID="{84D66CDE-67B0-4EAD-87E2-B1BCAEEE4898}" presName="spaceRect" presStyleCnt="0"/>
      <dgm:spPr/>
    </dgm:pt>
    <dgm:pt modelId="{DC22866A-F16C-46F7-B878-BA9170478EB3}" type="pres">
      <dgm:prSet presAssocID="{84D66CDE-67B0-4EAD-87E2-B1BCAEEE4898}" presName="textRect" presStyleLbl="revTx" presStyleIdx="1" presStyleCnt="7">
        <dgm:presLayoutVars>
          <dgm:chMax val="1"/>
          <dgm:chPref val="1"/>
        </dgm:presLayoutVars>
      </dgm:prSet>
      <dgm:spPr/>
    </dgm:pt>
    <dgm:pt modelId="{A3A0F468-0102-4974-93BF-A234ACF5E184}" type="pres">
      <dgm:prSet presAssocID="{7AADD5F8-C987-4217-81E6-C1BE2D04997D}" presName="sibTrans" presStyleLbl="sibTrans2D1" presStyleIdx="0" presStyleCnt="0"/>
      <dgm:spPr/>
    </dgm:pt>
    <dgm:pt modelId="{6173536F-FB99-4529-B835-8924FF8E1FB6}" type="pres">
      <dgm:prSet presAssocID="{FB287A28-E421-4707-90AD-B1A7D537F6FA}" presName="compNode" presStyleCnt="0"/>
      <dgm:spPr/>
    </dgm:pt>
    <dgm:pt modelId="{12606FCA-9AD2-4679-97CE-11E460534AA7}" type="pres">
      <dgm:prSet presAssocID="{FB287A28-E421-4707-90AD-B1A7D537F6FA}" presName="iconBgRect" presStyleLbl="bgShp" presStyleIdx="2" presStyleCnt="7"/>
      <dgm:spPr/>
    </dgm:pt>
    <dgm:pt modelId="{765AFB58-CED3-4F4A-89F2-ACFA466E56F7}" type="pres">
      <dgm:prSet presAssocID="{FB287A28-E421-4707-90AD-B1A7D537F6FA}" presName="iconRect" presStyleLbl="node1" presStyleIdx="2" presStyleCnt="7"/>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36CC2F55-4F75-4083-A06D-1FB34958ED5A}" type="pres">
      <dgm:prSet presAssocID="{FB287A28-E421-4707-90AD-B1A7D537F6FA}" presName="spaceRect" presStyleCnt="0"/>
      <dgm:spPr/>
    </dgm:pt>
    <dgm:pt modelId="{45AE4361-B7BC-4ED6-A018-8AC1ADE43D88}" type="pres">
      <dgm:prSet presAssocID="{FB287A28-E421-4707-90AD-B1A7D537F6FA}" presName="textRect" presStyleLbl="revTx" presStyleIdx="2" presStyleCnt="7">
        <dgm:presLayoutVars>
          <dgm:chMax val="1"/>
          <dgm:chPref val="1"/>
        </dgm:presLayoutVars>
      </dgm:prSet>
      <dgm:spPr/>
    </dgm:pt>
    <dgm:pt modelId="{3BD3586C-0A2F-45F1-845E-1A14C11E75F7}" type="pres">
      <dgm:prSet presAssocID="{C7962F05-5712-42E8-B50A-06E4BA18F519}" presName="sibTrans" presStyleLbl="sibTrans2D1" presStyleIdx="0" presStyleCnt="0"/>
      <dgm:spPr/>
    </dgm:pt>
    <dgm:pt modelId="{CB9CC6B5-2C29-4FDE-AA17-00CA2234601D}" type="pres">
      <dgm:prSet presAssocID="{78F7E610-6321-49A5-B8F0-65AC0BBA8C73}" presName="compNode" presStyleCnt="0"/>
      <dgm:spPr/>
    </dgm:pt>
    <dgm:pt modelId="{D56F122B-1441-4F76-8747-38AB1C465131}" type="pres">
      <dgm:prSet presAssocID="{78F7E610-6321-49A5-B8F0-65AC0BBA8C73}" presName="iconBgRect" presStyleLbl="bgShp" presStyleIdx="3" presStyleCnt="7"/>
      <dgm:spPr/>
    </dgm:pt>
    <dgm:pt modelId="{8A43CF11-F66E-45DD-94ED-54E166D03F61}" type="pres">
      <dgm:prSet presAssocID="{78F7E610-6321-49A5-B8F0-65AC0BBA8C73}" presName="iconRect" presStyleLbl="node1" presStyleIdx="3" presStyleCnt="7"/>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tatistics"/>
        </a:ext>
      </dgm:extLst>
    </dgm:pt>
    <dgm:pt modelId="{8D30059F-0F49-4D05-9087-3DE67099EBD5}" type="pres">
      <dgm:prSet presAssocID="{78F7E610-6321-49A5-B8F0-65AC0BBA8C73}" presName="spaceRect" presStyleCnt="0"/>
      <dgm:spPr/>
    </dgm:pt>
    <dgm:pt modelId="{82D03EE7-849D-46E7-9A85-C42C1DE041C8}" type="pres">
      <dgm:prSet presAssocID="{78F7E610-6321-49A5-B8F0-65AC0BBA8C73}" presName="textRect" presStyleLbl="revTx" presStyleIdx="3" presStyleCnt="7">
        <dgm:presLayoutVars>
          <dgm:chMax val="1"/>
          <dgm:chPref val="1"/>
        </dgm:presLayoutVars>
      </dgm:prSet>
      <dgm:spPr/>
    </dgm:pt>
    <dgm:pt modelId="{B98E5ED4-5D1A-4885-B6B1-7F9215C63271}" type="pres">
      <dgm:prSet presAssocID="{F8AC7965-7184-4746-BBB9-784E5D7C4CAB}" presName="sibTrans" presStyleLbl="sibTrans2D1" presStyleIdx="0" presStyleCnt="0"/>
      <dgm:spPr/>
    </dgm:pt>
    <dgm:pt modelId="{9212D063-9232-4CED-8634-9227B8DBB853}" type="pres">
      <dgm:prSet presAssocID="{DACF211E-8457-4CB0-AFDC-0C063F4BE01C}" presName="compNode" presStyleCnt="0"/>
      <dgm:spPr/>
    </dgm:pt>
    <dgm:pt modelId="{254D9E1F-3278-4DBC-BC07-539EDBB5F789}" type="pres">
      <dgm:prSet presAssocID="{DACF211E-8457-4CB0-AFDC-0C063F4BE01C}" presName="iconBgRect" presStyleLbl="bgShp" presStyleIdx="4" presStyleCnt="7"/>
      <dgm:spPr/>
    </dgm:pt>
    <dgm:pt modelId="{C0A66534-5E6F-403C-A577-05049D0AC489}" type="pres">
      <dgm:prSet presAssocID="{DACF211E-8457-4CB0-AFDC-0C063F4BE01C}" presName="iconRect" presStyleLbl="node1" presStyleIdx="4" presStyleCnt="7"/>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Dollar"/>
        </a:ext>
      </dgm:extLst>
    </dgm:pt>
    <dgm:pt modelId="{152AB97A-588E-45E1-B060-964CB892242C}" type="pres">
      <dgm:prSet presAssocID="{DACF211E-8457-4CB0-AFDC-0C063F4BE01C}" presName="spaceRect" presStyleCnt="0"/>
      <dgm:spPr/>
    </dgm:pt>
    <dgm:pt modelId="{4ADD03A8-0FB1-48F8-BDD5-ABEB982DC033}" type="pres">
      <dgm:prSet presAssocID="{DACF211E-8457-4CB0-AFDC-0C063F4BE01C}" presName="textRect" presStyleLbl="revTx" presStyleIdx="4" presStyleCnt="7">
        <dgm:presLayoutVars>
          <dgm:chMax val="1"/>
          <dgm:chPref val="1"/>
        </dgm:presLayoutVars>
      </dgm:prSet>
      <dgm:spPr/>
    </dgm:pt>
    <dgm:pt modelId="{42D903C0-D99E-496E-8DF1-A4F2A3350119}" type="pres">
      <dgm:prSet presAssocID="{0EAF1354-5DFD-47D7-8F43-DB01C07630B6}" presName="sibTrans" presStyleLbl="sibTrans2D1" presStyleIdx="0" presStyleCnt="0"/>
      <dgm:spPr/>
    </dgm:pt>
    <dgm:pt modelId="{A1CFEDFC-433D-4E5C-B85F-3F38F3B28E93}" type="pres">
      <dgm:prSet presAssocID="{C2C91F69-8B30-466D-8D2B-E0BDCBCC1385}" presName="compNode" presStyleCnt="0"/>
      <dgm:spPr/>
    </dgm:pt>
    <dgm:pt modelId="{8BA0E870-6894-424E-8972-0760F66A66CA}" type="pres">
      <dgm:prSet presAssocID="{C2C91F69-8B30-466D-8D2B-E0BDCBCC1385}" presName="iconBgRect" presStyleLbl="bgShp" presStyleIdx="5" presStyleCnt="7"/>
      <dgm:spPr/>
    </dgm:pt>
    <dgm:pt modelId="{D324DB86-3CF0-473F-A114-46BCBD7264E6}" type="pres">
      <dgm:prSet presAssocID="{C2C91F69-8B30-466D-8D2B-E0BDCBCC1385}" presName="iconRect" presStyleLbl="node1" presStyleIdx="5" presStyleCnt="7"/>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Bullseye"/>
        </a:ext>
      </dgm:extLst>
    </dgm:pt>
    <dgm:pt modelId="{765D4FEC-9ABC-4259-AE8D-513DB46434CF}" type="pres">
      <dgm:prSet presAssocID="{C2C91F69-8B30-466D-8D2B-E0BDCBCC1385}" presName="spaceRect" presStyleCnt="0"/>
      <dgm:spPr/>
    </dgm:pt>
    <dgm:pt modelId="{8D04AC87-DC38-4813-B33C-E790D87614A8}" type="pres">
      <dgm:prSet presAssocID="{C2C91F69-8B30-466D-8D2B-E0BDCBCC1385}" presName="textRect" presStyleLbl="revTx" presStyleIdx="5" presStyleCnt="7">
        <dgm:presLayoutVars>
          <dgm:chMax val="1"/>
          <dgm:chPref val="1"/>
        </dgm:presLayoutVars>
      </dgm:prSet>
      <dgm:spPr/>
    </dgm:pt>
    <dgm:pt modelId="{A4D73A77-56E9-4ADC-A679-7B0FBD39CC7F}" type="pres">
      <dgm:prSet presAssocID="{6B478F17-E5F4-46DC-8BF9-4361C42F7A2B}" presName="sibTrans" presStyleLbl="sibTrans2D1" presStyleIdx="0" presStyleCnt="0"/>
      <dgm:spPr/>
    </dgm:pt>
    <dgm:pt modelId="{80A86233-E1F6-4895-A897-0D5A6F4CD2B6}" type="pres">
      <dgm:prSet presAssocID="{8106B51C-15CA-4327-9511-164677CFB19D}" presName="compNode" presStyleCnt="0"/>
      <dgm:spPr/>
    </dgm:pt>
    <dgm:pt modelId="{3FA3E94E-8779-4C73-8116-50E824A07B7C}" type="pres">
      <dgm:prSet presAssocID="{8106B51C-15CA-4327-9511-164677CFB19D}" presName="iconBgRect" presStyleLbl="bgShp" presStyleIdx="6" presStyleCnt="7"/>
      <dgm:spPr/>
    </dgm:pt>
    <dgm:pt modelId="{1036B6ED-8881-4502-ACE6-BCA69297CE7B}" type="pres">
      <dgm:prSet presAssocID="{8106B51C-15CA-4327-9511-164677CFB19D}" presName="iconRect" presStyleLbl="node1" presStyleIdx="6" presStyleCnt="7"/>
      <dgm:spPr>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Monthly calendar"/>
        </a:ext>
      </dgm:extLst>
    </dgm:pt>
    <dgm:pt modelId="{05E5B58A-4E48-4B2C-A635-78200F1D0CF5}" type="pres">
      <dgm:prSet presAssocID="{8106B51C-15CA-4327-9511-164677CFB19D}" presName="spaceRect" presStyleCnt="0"/>
      <dgm:spPr/>
    </dgm:pt>
    <dgm:pt modelId="{17C8A4D2-25BF-42ED-9219-6D095134574E}" type="pres">
      <dgm:prSet presAssocID="{8106B51C-15CA-4327-9511-164677CFB19D}" presName="textRect" presStyleLbl="revTx" presStyleIdx="6" presStyleCnt="7">
        <dgm:presLayoutVars>
          <dgm:chMax val="1"/>
          <dgm:chPref val="1"/>
        </dgm:presLayoutVars>
      </dgm:prSet>
      <dgm:spPr/>
    </dgm:pt>
  </dgm:ptLst>
  <dgm:cxnLst>
    <dgm:cxn modelId="{56DF8F22-536F-4AFB-BBCD-7460CBDE1CD4}" type="presOf" srcId="{C7962F05-5712-42E8-B50A-06E4BA18F519}" destId="{3BD3586C-0A2F-45F1-845E-1A14C11E75F7}" srcOrd="0" destOrd="0" presId="urn:microsoft.com/office/officeart/2018/2/layout/IconCircleList"/>
    <dgm:cxn modelId="{B610622E-5AA6-4590-A53A-37AFCCE3C412}" srcId="{1DFEC81A-1FCB-4F18-9E16-6B1C0A49965E}" destId="{78F7E610-6321-49A5-B8F0-65AC0BBA8C73}" srcOrd="3" destOrd="0" parTransId="{B0741835-C781-410B-84D4-A7A2FFC797E4}" sibTransId="{F8AC7965-7184-4746-BBB9-784E5D7C4CAB}"/>
    <dgm:cxn modelId="{FD9E6B31-BC67-47D0-BB8D-C25CEF062BDF}" srcId="{1DFEC81A-1FCB-4F18-9E16-6B1C0A49965E}" destId="{8106B51C-15CA-4327-9511-164677CFB19D}" srcOrd="6" destOrd="0" parTransId="{F8BE1D00-49C5-4B86-BECC-55E16C5EE445}" sibTransId="{EEF2D074-3433-4E11-8601-557D7483CC82}"/>
    <dgm:cxn modelId="{EFB89A3B-6266-452E-B166-68C015CBED53}" type="presOf" srcId="{F0D504F6-DF83-4053-80D3-517BF5575948}" destId="{16F545FF-F3FA-42A9-B8ED-C45AC0EE7DF0}" srcOrd="0" destOrd="0" presId="urn:microsoft.com/office/officeart/2018/2/layout/IconCircleList"/>
    <dgm:cxn modelId="{1306505D-50C1-4EAB-A483-1F96A4A5EDED}" srcId="{1DFEC81A-1FCB-4F18-9E16-6B1C0A49965E}" destId="{F0D504F6-DF83-4053-80D3-517BF5575948}" srcOrd="0" destOrd="0" parTransId="{4182E0A2-1943-43F7-B136-257A384BC1EF}" sibTransId="{4568AF5E-904E-4EF7-8351-7BEA4F0630AA}"/>
    <dgm:cxn modelId="{6F451564-5C04-43D7-818D-69926369BA30}" type="presOf" srcId="{DACF211E-8457-4CB0-AFDC-0C063F4BE01C}" destId="{4ADD03A8-0FB1-48F8-BDD5-ABEB982DC033}" srcOrd="0" destOrd="0" presId="urn:microsoft.com/office/officeart/2018/2/layout/IconCircleList"/>
    <dgm:cxn modelId="{5EC72965-5CF4-4F89-90F1-A78248D4FFB3}" type="presOf" srcId="{F8AC7965-7184-4746-BBB9-784E5D7C4CAB}" destId="{B98E5ED4-5D1A-4885-B6B1-7F9215C63271}" srcOrd="0" destOrd="0" presId="urn:microsoft.com/office/officeart/2018/2/layout/IconCircleList"/>
    <dgm:cxn modelId="{95F26949-B5F2-41EC-937C-DB9CAE7AB8B5}" srcId="{1DFEC81A-1FCB-4F18-9E16-6B1C0A49965E}" destId="{84D66CDE-67B0-4EAD-87E2-B1BCAEEE4898}" srcOrd="1" destOrd="0" parTransId="{6EDE403E-AE0D-4E61-B52B-2570BDBE2932}" sibTransId="{7AADD5F8-C987-4217-81E6-C1BE2D04997D}"/>
    <dgm:cxn modelId="{5325B051-73D9-4BD8-8DD8-6E5A727B24F3}" type="presOf" srcId="{78F7E610-6321-49A5-B8F0-65AC0BBA8C73}" destId="{82D03EE7-849D-46E7-9A85-C42C1DE041C8}" srcOrd="0" destOrd="0" presId="urn:microsoft.com/office/officeart/2018/2/layout/IconCircleList"/>
    <dgm:cxn modelId="{8B9AFF84-03B8-42CF-AC1A-A6A446E3D1A0}" srcId="{1DFEC81A-1FCB-4F18-9E16-6B1C0A49965E}" destId="{C2C91F69-8B30-466D-8D2B-E0BDCBCC1385}" srcOrd="5" destOrd="0" parTransId="{C0596B36-ABC4-4D18-B90D-B83042D2B314}" sibTransId="{6B478F17-E5F4-46DC-8BF9-4361C42F7A2B}"/>
    <dgm:cxn modelId="{8770A78D-679F-4FD0-9C86-96082B02AFFE}" type="presOf" srcId="{4568AF5E-904E-4EF7-8351-7BEA4F0630AA}" destId="{F603811F-FCE0-456C-BBA9-9660015880FC}" srcOrd="0" destOrd="0" presId="urn:microsoft.com/office/officeart/2018/2/layout/IconCircleList"/>
    <dgm:cxn modelId="{94832090-47C6-46B5-B067-FE473C166EBF}" type="presOf" srcId="{8106B51C-15CA-4327-9511-164677CFB19D}" destId="{17C8A4D2-25BF-42ED-9219-6D095134574E}" srcOrd="0" destOrd="0" presId="urn:microsoft.com/office/officeart/2018/2/layout/IconCircleList"/>
    <dgm:cxn modelId="{7C4B3B97-F263-4B8F-AF04-5753E96019EB}" type="presOf" srcId="{FB287A28-E421-4707-90AD-B1A7D537F6FA}" destId="{45AE4361-B7BC-4ED6-A018-8AC1ADE43D88}" srcOrd="0" destOrd="0" presId="urn:microsoft.com/office/officeart/2018/2/layout/IconCircleList"/>
    <dgm:cxn modelId="{83E70CA3-7D84-4354-A3CC-31995837BE49}" type="presOf" srcId="{7AADD5F8-C987-4217-81E6-C1BE2D04997D}" destId="{A3A0F468-0102-4974-93BF-A234ACF5E184}" srcOrd="0" destOrd="0" presId="urn:microsoft.com/office/officeart/2018/2/layout/IconCircleList"/>
    <dgm:cxn modelId="{67E662B6-341B-4AED-AAB7-305133C1397B}" type="presOf" srcId="{C2C91F69-8B30-466D-8D2B-E0BDCBCC1385}" destId="{8D04AC87-DC38-4813-B33C-E790D87614A8}" srcOrd="0" destOrd="0" presId="urn:microsoft.com/office/officeart/2018/2/layout/IconCircleList"/>
    <dgm:cxn modelId="{A00E30D8-1FB6-46F1-AF6A-8D169EEE5011}" type="presOf" srcId="{84D66CDE-67B0-4EAD-87E2-B1BCAEEE4898}" destId="{DC22866A-F16C-46F7-B878-BA9170478EB3}" srcOrd="0" destOrd="0" presId="urn:microsoft.com/office/officeart/2018/2/layout/IconCircleList"/>
    <dgm:cxn modelId="{F76B32DE-11E2-4FA9-B2D3-0001CE0DCB02}" srcId="{1DFEC81A-1FCB-4F18-9E16-6B1C0A49965E}" destId="{FB287A28-E421-4707-90AD-B1A7D537F6FA}" srcOrd="2" destOrd="0" parTransId="{A51F39EF-29B9-4478-950B-C367242018D2}" sibTransId="{C7962F05-5712-42E8-B50A-06E4BA18F519}"/>
    <dgm:cxn modelId="{97246ADE-0E1C-490F-8526-849915E11BFF}" type="presOf" srcId="{0EAF1354-5DFD-47D7-8F43-DB01C07630B6}" destId="{42D903C0-D99E-496E-8DF1-A4F2A3350119}" srcOrd="0" destOrd="0" presId="urn:microsoft.com/office/officeart/2018/2/layout/IconCircleList"/>
    <dgm:cxn modelId="{A143FDEE-74F5-4E63-BFBC-47A952BDA797}" type="presOf" srcId="{6B478F17-E5F4-46DC-8BF9-4361C42F7A2B}" destId="{A4D73A77-56E9-4ADC-A679-7B0FBD39CC7F}" srcOrd="0" destOrd="0" presId="urn:microsoft.com/office/officeart/2018/2/layout/IconCircleList"/>
    <dgm:cxn modelId="{A5EB72F0-1ED3-47D9-8108-4F61A841EE95}" type="presOf" srcId="{1DFEC81A-1FCB-4F18-9E16-6B1C0A49965E}" destId="{62070F16-AA87-47E6-8510-C6D95974778B}" srcOrd="0" destOrd="0" presId="urn:microsoft.com/office/officeart/2018/2/layout/IconCircleList"/>
    <dgm:cxn modelId="{4EAFCFF1-A922-4B81-BFBC-49F318896D27}" srcId="{1DFEC81A-1FCB-4F18-9E16-6B1C0A49965E}" destId="{DACF211E-8457-4CB0-AFDC-0C063F4BE01C}" srcOrd="4" destOrd="0" parTransId="{35E30592-4388-408F-BD49-4BBC6BB023BF}" sibTransId="{0EAF1354-5DFD-47D7-8F43-DB01C07630B6}"/>
    <dgm:cxn modelId="{BFB0F884-294E-4E08-917B-F09353AF1456}" type="presParOf" srcId="{62070F16-AA87-47E6-8510-C6D95974778B}" destId="{2DDED2A6-132A-452F-B769-A0E906FB07F2}" srcOrd="0" destOrd="0" presId="urn:microsoft.com/office/officeart/2018/2/layout/IconCircleList"/>
    <dgm:cxn modelId="{1ED846E4-A2B1-4E00-B017-B25895832C96}" type="presParOf" srcId="{2DDED2A6-132A-452F-B769-A0E906FB07F2}" destId="{9071B15C-4794-448E-9287-7B09A9B43849}" srcOrd="0" destOrd="0" presId="urn:microsoft.com/office/officeart/2018/2/layout/IconCircleList"/>
    <dgm:cxn modelId="{625B8616-DF70-4458-93B5-121845BBB369}" type="presParOf" srcId="{9071B15C-4794-448E-9287-7B09A9B43849}" destId="{BA69EE96-5108-470C-8214-AE4BBF0C100A}" srcOrd="0" destOrd="0" presId="urn:microsoft.com/office/officeart/2018/2/layout/IconCircleList"/>
    <dgm:cxn modelId="{87FF2436-6ACC-4947-87DB-4296BAD810B4}" type="presParOf" srcId="{9071B15C-4794-448E-9287-7B09A9B43849}" destId="{0ED27C88-D53A-4D9A-A8B0-9FF2688DC22B}" srcOrd="1" destOrd="0" presId="urn:microsoft.com/office/officeart/2018/2/layout/IconCircleList"/>
    <dgm:cxn modelId="{CAE6DD5E-351A-4FCF-884B-33AA56D0DA17}" type="presParOf" srcId="{9071B15C-4794-448E-9287-7B09A9B43849}" destId="{722841AB-1A12-4A5F-A621-163A1112EB58}" srcOrd="2" destOrd="0" presId="urn:microsoft.com/office/officeart/2018/2/layout/IconCircleList"/>
    <dgm:cxn modelId="{4814D0E2-AFB2-4968-8615-3D6249CE75A0}" type="presParOf" srcId="{9071B15C-4794-448E-9287-7B09A9B43849}" destId="{16F545FF-F3FA-42A9-B8ED-C45AC0EE7DF0}" srcOrd="3" destOrd="0" presId="urn:microsoft.com/office/officeart/2018/2/layout/IconCircleList"/>
    <dgm:cxn modelId="{0A1F4F10-6BFE-4A64-BFC5-056640EF97FE}" type="presParOf" srcId="{2DDED2A6-132A-452F-B769-A0E906FB07F2}" destId="{F603811F-FCE0-456C-BBA9-9660015880FC}" srcOrd="1" destOrd="0" presId="urn:microsoft.com/office/officeart/2018/2/layout/IconCircleList"/>
    <dgm:cxn modelId="{B70F8C8B-21E2-4961-B18D-07A8442A37C8}" type="presParOf" srcId="{2DDED2A6-132A-452F-B769-A0E906FB07F2}" destId="{22139BD8-98CA-456D-9D68-EDC029BCB85A}" srcOrd="2" destOrd="0" presId="urn:microsoft.com/office/officeart/2018/2/layout/IconCircleList"/>
    <dgm:cxn modelId="{95DAE76A-C73A-46A7-8296-A0462565AF81}" type="presParOf" srcId="{22139BD8-98CA-456D-9D68-EDC029BCB85A}" destId="{AA06F1C1-8536-464B-A32A-D0D3504AF19D}" srcOrd="0" destOrd="0" presId="urn:microsoft.com/office/officeart/2018/2/layout/IconCircleList"/>
    <dgm:cxn modelId="{03B61369-C21B-4801-94CD-4B76A5294B6F}" type="presParOf" srcId="{22139BD8-98CA-456D-9D68-EDC029BCB85A}" destId="{E583A1CA-DE78-4B92-875A-0204DB00126D}" srcOrd="1" destOrd="0" presId="urn:microsoft.com/office/officeart/2018/2/layout/IconCircleList"/>
    <dgm:cxn modelId="{17F0D6A5-22B0-4935-B2B6-C4E96BE653C6}" type="presParOf" srcId="{22139BD8-98CA-456D-9D68-EDC029BCB85A}" destId="{7837FE84-1C37-478F-A803-3965B49F6594}" srcOrd="2" destOrd="0" presId="urn:microsoft.com/office/officeart/2018/2/layout/IconCircleList"/>
    <dgm:cxn modelId="{D3328EA9-607F-43A9-902F-B5F2465BEC44}" type="presParOf" srcId="{22139BD8-98CA-456D-9D68-EDC029BCB85A}" destId="{DC22866A-F16C-46F7-B878-BA9170478EB3}" srcOrd="3" destOrd="0" presId="urn:microsoft.com/office/officeart/2018/2/layout/IconCircleList"/>
    <dgm:cxn modelId="{50D27880-AC68-481F-8557-5EA51D837296}" type="presParOf" srcId="{2DDED2A6-132A-452F-B769-A0E906FB07F2}" destId="{A3A0F468-0102-4974-93BF-A234ACF5E184}" srcOrd="3" destOrd="0" presId="urn:microsoft.com/office/officeart/2018/2/layout/IconCircleList"/>
    <dgm:cxn modelId="{CD21ECF1-A2BF-4C5D-8443-3905F91AFF36}" type="presParOf" srcId="{2DDED2A6-132A-452F-B769-A0E906FB07F2}" destId="{6173536F-FB99-4529-B835-8924FF8E1FB6}" srcOrd="4" destOrd="0" presId="urn:microsoft.com/office/officeart/2018/2/layout/IconCircleList"/>
    <dgm:cxn modelId="{9432DA24-C7BF-4FF5-9FAB-6C007C98B3AE}" type="presParOf" srcId="{6173536F-FB99-4529-B835-8924FF8E1FB6}" destId="{12606FCA-9AD2-4679-97CE-11E460534AA7}" srcOrd="0" destOrd="0" presId="urn:microsoft.com/office/officeart/2018/2/layout/IconCircleList"/>
    <dgm:cxn modelId="{6A3DC65F-205F-4CFE-BD6E-3D67568FE46F}" type="presParOf" srcId="{6173536F-FB99-4529-B835-8924FF8E1FB6}" destId="{765AFB58-CED3-4F4A-89F2-ACFA466E56F7}" srcOrd="1" destOrd="0" presId="urn:microsoft.com/office/officeart/2018/2/layout/IconCircleList"/>
    <dgm:cxn modelId="{1B486B26-F1F2-49C3-87E3-8317E79933B4}" type="presParOf" srcId="{6173536F-FB99-4529-B835-8924FF8E1FB6}" destId="{36CC2F55-4F75-4083-A06D-1FB34958ED5A}" srcOrd="2" destOrd="0" presId="urn:microsoft.com/office/officeart/2018/2/layout/IconCircleList"/>
    <dgm:cxn modelId="{211ABF38-9EF9-49C5-BC1F-5534DD78FEE1}" type="presParOf" srcId="{6173536F-FB99-4529-B835-8924FF8E1FB6}" destId="{45AE4361-B7BC-4ED6-A018-8AC1ADE43D88}" srcOrd="3" destOrd="0" presId="urn:microsoft.com/office/officeart/2018/2/layout/IconCircleList"/>
    <dgm:cxn modelId="{65883E5A-19D3-44B2-9D8B-C3A8EE278B83}" type="presParOf" srcId="{2DDED2A6-132A-452F-B769-A0E906FB07F2}" destId="{3BD3586C-0A2F-45F1-845E-1A14C11E75F7}" srcOrd="5" destOrd="0" presId="urn:microsoft.com/office/officeart/2018/2/layout/IconCircleList"/>
    <dgm:cxn modelId="{6B783C42-D5B4-4B14-B1FA-FD9AF000092D}" type="presParOf" srcId="{2DDED2A6-132A-452F-B769-A0E906FB07F2}" destId="{CB9CC6B5-2C29-4FDE-AA17-00CA2234601D}" srcOrd="6" destOrd="0" presId="urn:microsoft.com/office/officeart/2018/2/layout/IconCircleList"/>
    <dgm:cxn modelId="{C3CE2D72-98F0-4396-BA56-DF8D66C21836}" type="presParOf" srcId="{CB9CC6B5-2C29-4FDE-AA17-00CA2234601D}" destId="{D56F122B-1441-4F76-8747-38AB1C465131}" srcOrd="0" destOrd="0" presId="urn:microsoft.com/office/officeart/2018/2/layout/IconCircleList"/>
    <dgm:cxn modelId="{9436428A-37BE-4FB3-AC46-991787EEE844}" type="presParOf" srcId="{CB9CC6B5-2C29-4FDE-AA17-00CA2234601D}" destId="{8A43CF11-F66E-45DD-94ED-54E166D03F61}" srcOrd="1" destOrd="0" presId="urn:microsoft.com/office/officeart/2018/2/layout/IconCircleList"/>
    <dgm:cxn modelId="{E227B861-504B-46B5-AFAF-08A1772B5906}" type="presParOf" srcId="{CB9CC6B5-2C29-4FDE-AA17-00CA2234601D}" destId="{8D30059F-0F49-4D05-9087-3DE67099EBD5}" srcOrd="2" destOrd="0" presId="urn:microsoft.com/office/officeart/2018/2/layout/IconCircleList"/>
    <dgm:cxn modelId="{D1C11DFE-65EE-473B-98A6-5DEF88293D99}" type="presParOf" srcId="{CB9CC6B5-2C29-4FDE-AA17-00CA2234601D}" destId="{82D03EE7-849D-46E7-9A85-C42C1DE041C8}" srcOrd="3" destOrd="0" presId="urn:microsoft.com/office/officeart/2018/2/layout/IconCircleList"/>
    <dgm:cxn modelId="{B74EC57D-C501-4A66-9F01-262144895853}" type="presParOf" srcId="{2DDED2A6-132A-452F-B769-A0E906FB07F2}" destId="{B98E5ED4-5D1A-4885-B6B1-7F9215C63271}" srcOrd="7" destOrd="0" presId="urn:microsoft.com/office/officeart/2018/2/layout/IconCircleList"/>
    <dgm:cxn modelId="{A67FF6D6-0C1D-4F94-8736-52C311B1632D}" type="presParOf" srcId="{2DDED2A6-132A-452F-B769-A0E906FB07F2}" destId="{9212D063-9232-4CED-8634-9227B8DBB853}" srcOrd="8" destOrd="0" presId="urn:microsoft.com/office/officeart/2018/2/layout/IconCircleList"/>
    <dgm:cxn modelId="{DFD87832-5CC5-450C-A7E1-F57916ED295F}" type="presParOf" srcId="{9212D063-9232-4CED-8634-9227B8DBB853}" destId="{254D9E1F-3278-4DBC-BC07-539EDBB5F789}" srcOrd="0" destOrd="0" presId="urn:microsoft.com/office/officeart/2018/2/layout/IconCircleList"/>
    <dgm:cxn modelId="{52CD9A9B-C516-4898-9E68-5B2DDC98C428}" type="presParOf" srcId="{9212D063-9232-4CED-8634-9227B8DBB853}" destId="{C0A66534-5E6F-403C-A577-05049D0AC489}" srcOrd="1" destOrd="0" presId="urn:microsoft.com/office/officeart/2018/2/layout/IconCircleList"/>
    <dgm:cxn modelId="{A204F1A9-EFDF-4AA6-BEFD-5EAE86379D22}" type="presParOf" srcId="{9212D063-9232-4CED-8634-9227B8DBB853}" destId="{152AB97A-588E-45E1-B060-964CB892242C}" srcOrd="2" destOrd="0" presId="urn:microsoft.com/office/officeart/2018/2/layout/IconCircleList"/>
    <dgm:cxn modelId="{910D1013-D816-4460-B89A-F2EAB61168F0}" type="presParOf" srcId="{9212D063-9232-4CED-8634-9227B8DBB853}" destId="{4ADD03A8-0FB1-48F8-BDD5-ABEB982DC033}" srcOrd="3" destOrd="0" presId="urn:microsoft.com/office/officeart/2018/2/layout/IconCircleList"/>
    <dgm:cxn modelId="{BA99DEB4-1C3D-46EB-BBEA-DA03F8D47D9E}" type="presParOf" srcId="{2DDED2A6-132A-452F-B769-A0E906FB07F2}" destId="{42D903C0-D99E-496E-8DF1-A4F2A3350119}" srcOrd="9" destOrd="0" presId="urn:microsoft.com/office/officeart/2018/2/layout/IconCircleList"/>
    <dgm:cxn modelId="{4C739666-FEA3-4169-B7FF-1E295618285D}" type="presParOf" srcId="{2DDED2A6-132A-452F-B769-A0E906FB07F2}" destId="{A1CFEDFC-433D-4E5C-B85F-3F38F3B28E93}" srcOrd="10" destOrd="0" presId="urn:microsoft.com/office/officeart/2018/2/layout/IconCircleList"/>
    <dgm:cxn modelId="{69BE6379-B112-45C7-8BF8-F99DB8174A79}" type="presParOf" srcId="{A1CFEDFC-433D-4E5C-B85F-3F38F3B28E93}" destId="{8BA0E870-6894-424E-8972-0760F66A66CA}" srcOrd="0" destOrd="0" presId="urn:microsoft.com/office/officeart/2018/2/layout/IconCircleList"/>
    <dgm:cxn modelId="{7B294DB9-76DB-449E-BB38-A00689EF5C7F}" type="presParOf" srcId="{A1CFEDFC-433D-4E5C-B85F-3F38F3B28E93}" destId="{D324DB86-3CF0-473F-A114-46BCBD7264E6}" srcOrd="1" destOrd="0" presId="urn:microsoft.com/office/officeart/2018/2/layout/IconCircleList"/>
    <dgm:cxn modelId="{A8D7C390-2E20-4A10-B7BD-5106F9E60DB9}" type="presParOf" srcId="{A1CFEDFC-433D-4E5C-B85F-3F38F3B28E93}" destId="{765D4FEC-9ABC-4259-AE8D-513DB46434CF}" srcOrd="2" destOrd="0" presId="urn:microsoft.com/office/officeart/2018/2/layout/IconCircleList"/>
    <dgm:cxn modelId="{9ECF2AC7-9D20-458C-91A4-7019FF1A8D68}" type="presParOf" srcId="{A1CFEDFC-433D-4E5C-B85F-3F38F3B28E93}" destId="{8D04AC87-DC38-4813-B33C-E790D87614A8}" srcOrd="3" destOrd="0" presId="urn:microsoft.com/office/officeart/2018/2/layout/IconCircleList"/>
    <dgm:cxn modelId="{DA962EF4-F4D1-43F2-ADBA-8C6DBA8B837D}" type="presParOf" srcId="{2DDED2A6-132A-452F-B769-A0E906FB07F2}" destId="{A4D73A77-56E9-4ADC-A679-7B0FBD39CC7F}" srcOrd="11" destOrd="0" presId="urn:microsoft.com/office/officeart/2018/2/layout/IconCircleList"/>
    <dgm:cxn modelId="{81B2CE1F-2C66-4101-9591-24189EB2C1E1}" type="presParOf" srcId="{2DDED2A6-132A-452F-B769-A0E906FB07F2}" destId="{80A86233-E1F6-4895-A897-0D5A6F4CD2B6}" srcOrd="12" destOrd="0" presId="urn:microsoft.com/office/officeart/2018/2/layout/IconCircleList"/>
    <dgm:cxn modelId="{2509C597-3A10-48B9-8313-C37F3CA2F97E}" type="presParOf" srcId="{80A86233-E1F6-4895-A897-0D5A6F4CD2B6}" destId="{3FA3E94E-8779-4C73-8116-50E824A07B7C}" srcOrd="0" destOrd="0" presId="urn:microsoft.com/office/officeart/2018/2/layout/IconCircleList"/>
    <dgm:cxn modelId="{C54C5ABB-FA7D-402E-95B2-189FD1B16156}" type="presParOf" srcId="{80A86233-E1F6-4895-A897-0D5A6F4CD2B6}" destId="{1036B6ED-8881-4502-ACE6-BCA69297CE7B}" srcOrd="1" destOrd="0" presId="urn:microsoft.com/office/officeart/2018/2/layout/IconCircleList"/>
    <dgm:cxn modelId="{2D4E6CE2-7F4F-4753-B958-68CFBEE1EA58}" type="presParOf" srcId="{80A86233-E1F6-4895-A897-0D5A6F4CD2B6}" destId="{05E5B58A-4E48-4B2C-A635-78200F1D0CF5}" srcOrd="2" destOrd="0" presId="urn:microsoft.com/office/officeart/2018/2/layout/IconCircleList"/>
    <dgm:cxn modelId="{2552F23C-1716-4408-A967-4752AD014265}" type="presParOf" srcId="{80A86233-E1F6-4895-A897-0D5A6F4CD2B6}" destId="{17C8A4D2-25BF-42ED-9219-6D095134574E}"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6F42980-DA2B-4B64-81DD-F35A309E63D5}" type="doc">
      <dgm:prSet loTypeId="urn:microsoft.com/office/officeart/2018/2/layout/IconLabelList" loCatId="icon" qsTypeId="urn:microsoft.com/office/officeart/2005/8/quickstyle/simple1" qsCatId="simple" csTypeId="urn:microsoft.com/office/officeart/2005/8/colors/colorful1" csCatId="colorful" phldr="1"/>
      <dgm:spPr/>
      <dgm:t>
        <a:bodyPr/>
        <a:lstStyle/>
        <a:p>
          <a:endParaRPr lang="en-US"/>
        </a:p>
      </dgm:t>
    </dgm:pt>
    <dgm:pt modelId="{FE07AB3B-0720-405A-AB8D-B257B8B06BEA}">
      <dgm:prSet custT="1"/>
      <dgm:spPr/>
      <dgm:t>
        <a:bodyPr/>
        <a:lstStyle/>
        <a:p>
          <a:pPr>
            <a:lnSpc>
              <a:spcPct val="100000"/>
            </a:lnSpc>
          </a:pPr>
          <a:r>
            <a:rPr lang="en-US" sz="1800" dirty="0"/>
            <a:t>Responsibility have people familiar with the tasks make the estimate</a:t>
          </a:r>
        </a:p>
      </dgm:t>
    </dgm:pt>
    <dgm:pt modelId="{B6DBEB3C-89F5-4562-8647-7F3639F4E142}" type="parTrans" cxnId="{7B373EC6-A193-4880-A34C-8CAF39D8C542}">
      <dgm:prSet/>
      <dgm:spPr/>
      <dgm:t>
        <a:bodyPr/>
        <a:lstStyle/>
        <a:p>
          <a:endParaRPr lang="en-US" sz="1800"/>
        </a:p>
      </dgm:t>
    </dgm:pt>
    <dgm:pt modelId="{0F706C98-B692-4CB7-9BA5-2C8CD1881183}" type="sibTrans" cxnId="{7B373EC6-A193-4880-A34C-8CAF39D8C542}">
      <dgm:prSet/>
      <dgm:spPr/>
      <dgm:t>
        <a:bodyPr/>
        <a:lstStyle/>
        <a:p>
          <a:endParaRPr lang="en-US" sz="1800"/>
        </a:p>
      </dgm:t>
    </dgm:pt>
    <dgm:pt modelId="{F1FDC9CF-415E-4C47-989B-CA4D9BF694BC}">
      <dgm:prSet custT="1"/>
      <dgm:spPr/>
      <dgm:t>
        <a:bodyPr/>
        <a:lstStyle/>
        <a:p>
          <a:pPr>
            <a:lnSpc>
              <a:spcPct val="100000"/>
            </a:lnSpc>
          </a:pPr>
          <a:r>
            <a:rPr lang="en-US" sz="1800" dirty="0"/>
            <a:t>Use several people to make estimates</a:t>
          </a:r>
        </a:p>
      </dgm:t>
    </dgm:pt>
    <dgm:pt modelId="{E1073340-DCE9-48D1-83EA-184B28014EAB}" type="parTrans" cxnId="{57902165-9431-49DC-BB99-5AB62A543904}">
      <dgm:prSet/>
      <dgm:spPr/>
      <dgm:t>
        <a:bodyPr/>
        <a:lstStyle/>
        <a:p>
          <a:endParaRPr lang="en-US" sz="1800"/>
        </a:p>
      </dgm:t>
    </dgm:pt>
    <dgm:pt modelId="{8EAF6FA9-E536-4D03-8901-915904775901}" type="sibTrans" cxnId="{57902165-9431-49DC-BB99-5AB62A543904}">
      <dgm:prSet/>
      <dgm:spPr/>
      <dgm:t>
        <a:bodyPr/>
        <a:lstStyle/>
        <a:p>
          <a:endParaRPr lang="en-US" sz="1800"/>
        </a:p>
      </dgm:t>
    </dgm:pt>
    <dgm:pt modelId="{9A5FAE13-FD22-424E-86B5-7AB7753EA7E1}">
      <dgm:prSet custT="1"/>
      <dgm:spPr/>
      <dgm:t>
        <a:bodyPr/>
        <a:lstStyle/>
        <a:p>
          <a:pPr>
            <a:lnSpc>
              <a:spcPct val="100000"/>
            </a:lnSpc>
          </a:pPr>
          <a:r>
            <a:rPr lang="en-US" sz="1800" dirty="0"/>
            <a:t>Base estimates on normal conditions, efficient methods, and a normal level of resources</a:t>
          </a:r>
        </a:p>
      </dgm:t>
    </dgm:pt>
    <dgm:pt modelId="{A91F10A6-27E3-4A78-96FC-075A07BA57B3}" type="parTrans" cxnId="{5B31C624-2B41-458B-A852-7D07BBCD53DC}">
      <dgm:prSet/>
      <dgm:spPr/>
      <dgm:t>
        <a:bodyPr/>
        <a:lstStyle/>
        <a:p>
          <a:endParaRPr lang="en-US" sz="1800"/>
        </a:p>
      </dgm:t>
    </dgm:pt>
    <dgm:pt modelId="{B36D8F98-2123-4DCF-9D9C-DB5C393F5EE2}" type="sibTrans" cxnId="{5B31C624-2B41-458B-A852-7D07BBCD53DC}">
      <dgm:prSet/>
      <dgm:spPr/>
      <dgm:t>
        <a:bodyPr/>
        <a:lstStyle/>
        <a:p>
          <a:endParaRPr lang="en-US" sz="1800"/>
        </a:p>
      </dgm:t>
    </dgm:pt>
    <dgm:pt modelId="{C427B10E-4311-4DC9-ABDA-F5C0DC371764}">
      <dgm:prSet custT="1"/>
      <dgm:spPr/>
      <dgm:t>
        <a:bodyPr/>
        <a:lstStyle/>
        <a:p>
          <a:pPr>
            <a:lnSpc>
              <a:spcPct val="100000"/>
            </a:lnSpc>
          </a:pPr>
          <a:r>
            <a:rPr lang="en-US" sz="1800" dirty="0"/>
            <a:t>Use consistent time units in estimating task times</a:t>
          </a:r>
        </a:p>
      </dgm:t>
    </dgm:pt>
    <dgm:pt modelId="{84BC436A-DCAC-43C6-AEA5-78AE186CAD18}" type="parTrans" cxnId="{E8C74CF6-07C9-4D47-928C-2D2FD1466F55}">
      <dgm:prSet/>
      <dgm:spPr/>
      <dgm:t>
        <a:bodyPr/>
        <a:lstStyle/>
        <a:p>
          <a:endParaRPr lang="en-US" sz="1800"/>
        </a:p>
      </dgm:t>
    </dgm:pt>
    <dgm:pt modelId="{F45FCDCD-300B-4B90-A146-7FE3ABF8DB2B}" type="sibTrans" cxnId="{E8C74CF6-07C9-4D47-928C-2D2FD1466F55}">
      <dgm:prSet/>
      <dgm:spPr/>
      <dgm:t>
        <a:bodyPr/>
        <a:lstStyle/>
        <a:p>
          <a:endParaRPr lang="en-US" sz="1800"/>
        </a:p>
      </dgm:t>
    </dgm:pt>
    <dgm:pt modelId="{DD4DA4E1-D1D4-4735-BD58-AB5EED6E79BB}">
      <dgm:prSet custT="1"/>
      <dgm:spPr/>
      <dgm:t>
        <a:bodyPr/>
        <a:lstStyle/>
        <a:p>
          <a:pPr>
            <a:lnSpc>
              <a:spcPct val="100000"/>
            </a:lnSpc>
          </a:pPr>
          <a:r>
            <a:rPr lang="en-US" sz="1800"/>
            <a:t>Treat each task as independent, don’t aggregate.</a:t>
          </a:r>
        </a:p>
      </dgm:t>
    </dgm:pt>
    <dgm:pt modelId="{04EA93B6-121C-45FC-8BCE-98356BEFCB5C}" type="parTrans" cxnId="{08DF8101-C5E1-4AE3-8869-AFD1ABE10D86}">
      <dgm:prSet/>
      <dgm:spPr/>
      <dgm:t>
        <a:bodyPr/>
        <a:lstStyle/>
        <a:p>
          <a:endParaRPr lang="en-US" sz="1800"/>
        </a:p>
      </dgm:t>
    </dgm:pt>
    <dgm:pt modelId="{BE8D8499-3290-43ED-88CF-314C1F1F52E9}" type="sibTrans" cxnId="{08DF8101-C5E1-4AE3-8869-AFD1ABE10D86}">
      <dgm:prSet/>
      <dgm:spPr/>
      <dgm:t>
        <a:bodyPr/>
        <a:lstStyle/>
        <a:p>
          <a:endParaRPr lang="en-US" sz="1800"/>
        </a:p>
      </dgm:t>
    </dgm:pt>
    <dgm:pt modelId="{D31AE197-B709-4138-82DD-1FED4B594762}">
      <dgm:prSet custT="1"/>
      <dgm:spPr/>
      <dgm:t>
        <a:bodyPr/>
        <a:lstStyle/>
        <a:p>
          <a:pPr>
            <a:lnSpc>
              <a:spcPct val="100000"/>
            </a:lnSpc>
          </a:pPr>
          <a:r>
            <a:rPr lang="en-US" sz="1800" dirty="0"/>
            <a:t>Don’t make allowances for contingencies</a:t>
          </a:r>
        </a:p>
      </dgm:t>
    </dgm:pt>
    <dgm:pt modelId="{DC3CBD72-AA01-4635-83DF-3ECC66DC1430}" type="parTrans" cxnId="{F421ECBC-B2F1-49D1-B57F-F44446115CF1}">
      <dgm:prSet/>
      <dgm:spPr/>
      <dgm:t>
        <a:bodyPr/>
        <a:lstStyle/>
        <a:p>
          <a:endParaRPr lang="en-US" sz="1800"/>
        </a:p>
      </dgm:t>
    </dgm:pt>
    <dgm:pt modelId="{99BB286D-3A48-40C8-8D4F-424C0C310BC8}" type="sibTrans" cxnId="{F421ECBC-B2F1-49D1-B57F-F44446115CF1}">
      <dgm:prSet/>
      <dgm:spPr/>
      <dgm:t>
        <a:bodyPr/>
        <a:lstStyle/>
        <a:p>
          <a:endParaRPr lang="en-US" sz="1800"/>
        </a:p>
      </dgm:t>
    </dgm:pt>
    <dgm:pt modelId="{5BB3242C-F409-4093-944E-782FCBA2610F}">
      <dgm:prSet custT="1"/>
      <dgm:spPr/>
      <dgm:t>
        <a:bodyPr/>
        <a:lstStyle/>
        <a:p>
          <a:pPr>
            <a:lnSpc>
              <a:spcPct val="100000"/>
            </a:lnSpc>
          </a:pPr>
          <a:r>
            <a:rPr lang="en-US" sz="1800" dirty="0"/>
            <a:t>Adding a risk assessment helps avoid surprises to stakeholders</a:t>
          </a:r>
        </a:p>
      </dgm:t>
    </dgm:pt>
    <dgm:pt modelId="{2BEF4BF9-830F-494B-9D0A-0C24DB822E34}" type="parTrans" cxnId="{C0B88AF1-84E2-43DC-8154-B559EDCABF7C}">
      <dgm:prSet/>
      <dgm:spPr/>
      <dgm:t>
        <a:bodyPr/>
        <a:lstStyle/>
        <a:p>
          <a:endParaRPr lang="en-US" sz="1800"/>
        </a:p>
      </dgm:t>
    </dgm:pt>
    <dgm:pt modelId="{D1FA6E74-67C4-4083-BA37-E83FD90DB1AF}" type="sibTrans" cxnId="{C0B88AF1-84E2-43DC-8154-B559EDCABF7C}">
      <dgm:prSet/>
      <dgm:spPr/>
      <dgm:t>
        <a:bodyPr/>
        <a:lstStyle/>
        <a:p>
          <a:endParaRPr lang="en-US" sz="1800"/>
        </a:p>
      </dgm:t>
    </dgm:pt>
    <dgm:pt modelId="{FA6AB487-7B35-4F88-9435-513634CAE76B}" type="pres">
      <dgm:prSet presAssocID="{D6F42980-DA2B-4B64-81DD-F35A309E63D5}" presName="root" presStyleCnt="0">
        <dgm:presLayoutVars>
          <dgm:dir/>
          <dgm:resizeHandles val="exact"/>
        </dgm:presLayoutVars>
      </dgm:prSet>
      <dgm:spPr/>
    </dgm:pt>
    <dgm:pt modelId="{5D6DD0DB-6291-43B1-8B02-FB3CA0DA91F7}" type="pres">
      <dgm:prSet presAssocID="{FE07AB3B-0720-405A-AB8D-B257B8B06BEA}" presName="compNode" presStyleCnt="0"/>
      <dgm:spPr/>
    </dgm:pt>
    <dgm:pt modelId="{9644903B-6135-469E-87BC-59C470A46636}" type="pres">
      <dgm:prSet presAssocID="{FE07AB3B-0720-405A-AB8D-B257B8B06BEA}" presName="iconRect" presStyleLbl="node1" presStyleIdx="0" presStyleCnt="7"/>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s"/>
        </a:ext>
      </dgm:extLst>
    </dgm:pt>
    <dgm:pt modelId="{C1F17D4C-AA1E-4105-8A87-30746CEC88D1}" type="pres">
      <dgm:prSet presAssocID="{FE07AB3B-0720-405A-AB8D-B257B8B06BEA}" presName="spaceRect" presStyleCnt="0"/>
      <dgm:spPr/>
    </dgm:pt>
    <dgm:pt modelId="{CF73F337-8DC9-4DC3-B93E-06EB4F05E44E}" type="pres">
      <dgm:prSet presAssocID="{FE07AB3B-0720-405A-AB8D-B257B8B06BEA}" presName="textRect" presStyleLbl="revTx" presStyleIdx="0" presStyleCnt="7" custScaleX="100000">
        <dgm:presLayoutVars>
          <dgm:chMax val="1"/>
          <dgm:chPref val="1"/>
        </dgm:presLayoutVars>
      </dgm:prSet>
      <dgm:spPr/>
    </dgm:pt>
    <dgm:pt modelId="{B9AFEEA6-49F1-4B00-9711-5CC3C0233A78}" type="pres">
      <dgm:prSet presAssocID="{0F706C98-B692-4CB7-9BA5-2C8CD1881183}" presName="sibTrans" presStyleCnt="0"/>
      <dgm:spPr/>
    </dgm:pt>
    <dgm:pt modelId="{4E737906-BC38-46F3-87A3-073B2532E91C}" type="pres">
      <dgm:prSet presAssocID="{F1FDC9CF-415E-4C47-989B-CA4D9BF694BC}" presName="compNode" presStyleCnt="0"/>
      <dgm:spPr/>
    </dgm:pt>
    <dgm:pt modelId="{E55556CF-CABD-4493-9BB9-055336808872}" type="pres">
      <dgm:prSet presAssocID="{F1FDC9CF-415E-4C47-989B-CA4D9BF694BC}" presName="iconRect" presStyleLbl="node1" presStyleIdx="1" presStyleCnt="7"/>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B1883F78-60F6-446E-B6F9-E21069C55E00}" type="pres">
      <dgm:prSet presAssocID="{F1FDC9CF-415E-4C47-989B-CA4D9BF694BC}" presName="spaceRect" presStyleCnt="0"/>
      <dgm:spPr/>
    </dgm:pt>
    <dgm:pt modelId="{A53276E5-09CF-4FF7-877A-43FB729BD9AD}" type="pres">
      <dgm:prSet presAssocID="{F1FDC9CF-415E-4C47-989B-CA4D9BF694BC}" presName="textRect" presStyleLbl="revTx" presStyleIdx="1" presStyleCnt="7">
        <dgm:presLayoutVars>
          <dgm:chMax val="1"/>
          <dgm:chPref val="1"/>
        </dgm:presLayoutVars>
      </dgm:prSet>
      <dgm:spPr/>
    </dgm:pt>
    <dgm:pt modelId="{1F8E3D24-E9E1-47D6-BC25-7D3CB457C444}" type="pres">
      <dgm:prSet presAssocID="{8EAF6FA9-E536-4D03-8901-915904775901}" presName="sibTrans" presStyleCnt="0"/>
      <dgm:spPr/>
    </dgm:pt>
    <dgm:pt modelId="{01521F37-3E02-4BDC-9222-ECE2FAB08089}" type="pres">
      <dgm:prSet presAssocID="{9A5FAE13-FD22-424E-86B5-7AB7753EA7E1}" presName="compNode" presStyleCnt="0"/>
      <dgm:spPr/>
    </dgm:pt>
    <dgm:pt modelId="{937503CB-649A-4B4C-9829-4D80D792217B}" type="pres">
      <dgm:prSet presAssocID="{9A5FAE13-FD22-424E-86B5-7AB7753EA7E1}" presName="iconRect" presStyleLbl="node1" presStyleIdx="2" presStyleCnt="7"/>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alculator"/>
        </a:ext>
      </dgm:extLst>
    </dgm:pt>
    <dgm:pt modelId="{2E264BF3-C7A5-496B-AA5D-AA66B00B1B5B}" type="pres">
      <dgm:prSet presAssocID="{9A5FAE13-FD22-424E-86B5-7AB7753EA7E1}" presName="spaceRect" presStyleCnt="0"/>
      <dgm:spPr/>
    </dgm:pt>
    <dgm:pt modelId="{00B243E7-0E2E-4540-9FC1-A8432A59CAE2}" type="pres">
      <dgm:prSet presAssocID="{9A5FAE13-FD22-424E-86B5-7AB7753EA7E1}" presName="textRect" presStyleLbl="revTx" presStyleIdx="2" presStyleCnt="7">
        <dgm:presLayoutVars>
          <dgm:chMax val="1"/>
          <dgm:chPref val="1"/>
        </dgm:presLayoutVars>
      </dgm:prSet>
      <dgm:spPr/>
    </dgm:pt>
    <dgm:pt modelId="{C287FD08-FA5A-4ED3-BBA0-4224F585EA55}" type="pres">
      <dgm:prSet presAssocID="{B36D8F98-2123-4DCF-9D9C-DB5C393F5EE2}" presName="sibTrans" presStyleCnt="0"/>
      <dgm:spPr/>
    </dgm:pt>
    <dgm:pt modelId="{5A7F7DA8-8AA6-4931-92B9-F018CAF81103}" type="pres">
      <dgm:prSet presAssocID="{C427B10E-4311-4DC9-ABDA-F5C0DC371764}" presName="compNode" presStyleCnt="0"/>
      <dgm:spPr/>
    </dgm:pt>
    <dgm:pt modelId="{9E601717-1BB4-4375-B5A9-0AC47ACB37DD}" type="pres">
      <dgm:prSet presAssocID="{C427B10E-4311-4DC9-ABDA-F5C0DC371764}" presName="iconRect" presStyleLbl="node1" presStyleIdx="3" presStyleCnt="7"/>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Ruler"/>
        </a:ext>
      </dgm:extLst>
    </dgm:pt>
    <dgm:pt modelId="{79E10767-A4C8-458B-BE73-9F2354DC3B67}" type="pres">
      <dgm:prSet presAssocID="{C427B10E-4311-4DC9-ABDA-F5C0DC371764}" presName="spaceRect" presStyleCnt="0"/>
      <dgm:spPr/>
    </dgm:pt>
    <dgm:pt modelId="{1A666FCE-87C5-46A4-9E6A-C98F658A25BE}" type="pres">
      <dgm:prSet presAssocID="{C427B10E-4311-4DC9-ABDA-F5C0DC371764}" presName="textRect" presStyleLbl="revTx" presStyleIdx="3" presStyleCnt="7">
        <dgm:presLayoutVars>
          <dgm:chMax val="1"/>
          <dgm:chPref val="1"/>
        </dgm:presLayoutVars>
      </dgm:prSet>
      <dgm:spPr/>
    </dgm:pt>
    <dgm:pt modelId="{C52C0529-6C74-47C7-B665-183454975105}" type="pres">
      <dgm:prSet presAssocID="{F45FCDCD-300B-4B90-A146-7FE3ABF8DB2B}" presName="sibTrans" presStyleCnt="0"/>
      <dgm:spPr/>
    </dgm:pt>
    <dgm:pt modelId="{E55774E9-99C1-4846-A953-33044C59A6FB}" type="pres">
      <dgm:prSet presAssocID="{DD4DA4E1-D1D4-4735-BD58-AB5EED6E79BB}" presName="compNode" presStyleCnt="0"/>
      <dgm:spPr/>
    </dgm:pt>
    <dgm:pt modelId="{FED71AA8-4195-4028-9785-FD37E294C737}" type="pres">
      <dgm:prSet presAssocID="{DD4DA4E1-D1D4-4735-BD58-AB5EED6E79BB}" presName="iconRect" presStyleLbl="node1" presStyleIdx="4" presStyleCnt="7"/>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ullseye"/>
        </a:ext>
      </dgm:extLst>
    </dgm:pt>
    <dgm:pt modelId="{2D320CEC-42EB-44B9-993E-8381B8BAD11A}" type="pres">
      <dgm:prSet presAssocID="{DD4DA4E1-D1D4-4735-BD58-AB5EED6E79BB}" presName="spaceRect" presStyleCnt="0"/>
      <dgm:spPr/>
    </dgm:pt>
    <dgm:pt modelId="{F7738338-4D7C-4E9E-A1CC-FA1FF6DE7266}" type="pres">
      <dgm:prSet presAssocID="{DD4DA4E1-D1D4-4735-BD58-AB5EED6E79BB}" presName="textRect" presStyleLbl="revTx" presStyleIdx="4" presStyleCnt="7">
        <dgm:presLayoutVars>
          <dgm:chMax val="1"/>
          <dgm:chPref val="1"/>
        </dgm:presLayoutVars>
      </dgm:prSet>
      <dgm:spPr/>
    </dgm:pt>
    <dgm:pt modelId="{E3FAEC44-A6F7-4F38-BD78-7A7038882EBD}" type="pres">
      <dgm:prSet presAssocID="{BE8D8499-3290-43ED-88CF-314C1F1F52E9}" presName="sibTrans" presStyleCnt="0"/>
      <dgm:spPr/>
    </dgm:pt>
    <dgm:pt modelId="{0E40DF80-BBE4-4E6F-B1D1-392CC35A3714}" type="pres">
      <dgm:prSet presAssocID="{D31AE197-B709-4138-82DD-1FED4B594762}" presName="compNode" presStyleCnt="0"/>
      <dgm:spPr/>
    </dgm:pt>
    <dgm:pt modelId="{07032F8E-DD24-49EE-A595-48627940F305}" type="pres">
      <dgm:prSet presAssocID="{D31AE197-B709-4138-82DD-1FED4B594762}" presName="iconRect" presStyleLbl="node1" presStyleIdx="5" presStyleCnt="7"/>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Coins"/>
        </a:ext>
      </dgm:extLst>
    </dgm:pt>
    <dgm:pt modelId="{00D6C667-96E3-4FD4-A993-C62834522819}" type="pres">
      <dgm:prSet presAssocID="{D31AE197-B709-4138-82DD-1FED4B594762}" presName="spaceRect" presStyleCnt="0"/>
      <dgm:spPr/>
    </dgm:pt>
    <dgm:pt modelId="{852F8FAA-E91E-45B5-AC7F-978F0AAF8C9B}" type="pres">
      <dgm:prSet presAssocID="{D31AE197-B709-4138-82DD-1FED4B594762}" presName="textRect" presStyleLbl="revTx" presStyleIdx="5" presStyleCnt="7">
        <dgm:presLayoutVars>
          <dgm:chMax val="1"/>
          <dgm:chPref val="1"/>
        </dgm:presLayoutVars>
      </dgm:prSet>
      <dgm:spPr/>
    </dgm:pt>
    <dgm:pt modelId="{914A7B1B-61F0-4BBF-9EE6-53F7330161A2}" type="pres">
      <dgm:prSet presAssocID="{99BB286D-3A48-40C8-8D4F-424C0C310BC8}" presName="sibTrans" presStyleCnt="0"/>
      <dgm:spPr/>
    </dgm:pt>
    <dgm:pt modelId="{124CABA8-3627-4651-8050-8E624CFA6583}" type="pres">
      <dgm:prSet presAssocID="{5BB3242C-F409-4093-944E-782FCBA2610F}" presName="compNode" presStyleCnt="0"/>
      <dgm:spPr/>
    </dgm:pt>
    <dgm:pt modelId="{BB12F2FE-19AF-45C9-B687-55CF2AFD9B2E}" type="pres">
      <dgm:prSet presAssocID="{5BB3242C-F409-4093-944E-782FCBA2610F}" presName="iconRect" presStyleLbl="node1" presStyleIdx="6" presStyleCnt="7"/>
      <dgm:spPr>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Warning"/>
        </a:ext>
      </dgm:extLst>
    </dgm:pt>
    <dgm:pt modelId="{BE235FF7-5798-47B3-A137-40D57CFEB2D6}" type="pres">
      <dgm:prSet presAssocID="{5BB3242C-F409-4093-944E-782FCBA2610F}" presName="spaceRect" presStyleCnt="0"/>
      <dgm:spPr/>
    </dgm:pt>
    <dgm:pt modelId="{DC4A05ED-CB01-4CB6-8BFA-D36A37836EC5}" type="pres">
      <dgm:prSet presAssocID="{5BB3242C-F409-4093-944E-782FCBA2610F}" presName="textRect" presStyleLbl="revTx" presStyleIdx="6" presStyleCnt="7">
        <dgm:presLayoutVars>
          <dgm:chMax val="1"/>
          <dgm:chPref val="1"/>
        </dgm:presLayoutVars>
      </dgm:prSet>
      <dgm:spPr/>
    </dgm:pt>
  </dgm:ptLst>
  <dgm:cxnLst>
    <dgm:cxn modelId="{08DF8101-C5E1-4AE3-8869-AFD1ABE10D86}" srcId="{D6F42980-DA2B-4B64-81DD-F35A309E63D5}" destId="{DD4DA4E1-D1D4-4735-BD58-AB5EED6E79BB}" srcOrd="4" destOrd="0" parTransId="{04EA93B6-121C-45FC-8BCE-98356BEFCB5C}" sibTransId="{BE8D8499-3290-43ED-88CF-314C1F1F52E9}"/>
    <dgm:cxn modelId="{79EC4004-0272-49F8-9539-9CABBEB05716}" type="presOf" srcId="{FE07AB3B-0720-405A-AB8D-B257B8B06BEA}" destId="{CF73F337-8DC9-4DC3-B93E-06EB4F05E44E}" srcOrd="0" destOrd="0" presId="urn:microsoft.com/office/officeart/2018/2/layout/IconLabelList"/>
    <dgm:cxn modelId="{D56DB804-058D-423E-BBAF-1DC30C9FFED4}" type="presOf" srcId="{DD4DA4E1-D1D4-4735-BD58-AB5EED6E79BB}" destId="{F7738338-4D7C-4E9E-A1CC-FA1FF6DE7266}" srcOrd="0" destOrd="0" presId="urn:microsoft.com/office/officeart/2018/2/layout/IconLabelList"/>
    <dgm:cxn modelId="{5B31C624-2B41-458B-A852-7D07BBCD53DC}" srcId="{D6F42980-DA2B-4B64-81DD-F35A309E63D5}" destId="{9A5FAE13-FD22-424E-86B5-7AB7753EA7E1}" srcOrd="2" destOrd="0" parTransId="{A91F10A6-27E3-4A78-96FC-075A07BA57B3}" sibTransId="{B36D8F98-2123-4DCF-9D9C-DB5C393F5EE2}"/>
    <dgm:cxn modelId="{AE3FD63A-D623-4962-9C45-23EFC2C2A6D1}" type="presOf" srcId="{D6F42980-DA2B-4B64-81DD-F35A309E63D5}" destId="{FA6AB487-7B35-4F88-9435-513634CAE76B}" srcOrd="0" destOrd="0" presId="urn:microsoft.com/office/officeart/2018/2/layout/IconLabelList"/>
    <dgm:cxn modelId="{57902165-9431-49DC-BB99-5AB62A543904}" srcId="{D6F42980-DA2B-4B64-81DD-F35A309E63D5}" destId="{F1FDC9CF-415E-4C47-989B-CA4D9BF694BC}" srcOrd="1" destOrd="0" parTransId="{E1073340-DCE9-48D1-83EA-184B28014EAB}" sibTransId="{8EAF6FA9-E536-4D03-8901-915904775901}"/>
    <dgm:cxn modelId="{40FF456F-1E6A-4984-B952-29D242FA8A78}" type="presOf" srcId="{5BB3242C-F409-4093-944E-782FCBA2610F}" destId="{DC4A05ED-CB01-4CB6-8BFA-D36A37836EC5}" srcOrd="0" destOrd="0" presId="urn:microsoft.com/office/officeart/2018/2/layout/IconLabelList"/>
    <dgm:cxn modelId="{940DA776-AF66-451E-AC86-A7B36B6D0AA7}" type="presOf" srcId="{C427B10E-4311-4DC9-ABDA-F5C0DC371764}" destId="{1A666FCE-87C5-46A4-9E6A-C98F658A25BE}" srcOrd="0" destOrd="0" presId="urn:microsoft.com/office/officeart/2018/2/layout/IconLabelList"/>
    <dgm:cxn modelId="{3704228E-AED3-476D-9CCA-A5BAEFFB035D}" type="presOf" srcId="{9A5FAE13-FD22-424E-86B5-7AB7753EA7E1}" destId="{00B243E7-0E2E-4540-9FC1-A8432A59CAE2}" srcOrd="0" destOrd="0" presId="urn:microsoft.com/office/officeart/2018/2/layout/IconLabelList"/>
    <dgm:cxn modelId="{F421ECBC-B2F1-49D1-B57F-F44446115CF1}" srcId="{D6F42980-DA2B-4B64-81DD-F35A309E63D5}" destId="{D31AE197-B709-4138-82DD-1FED4B594762}" srcOrd="5" destOrd="0" parTransId="{DC3CBD72-AA01-4635-83DF-3ECC66DC1430}" sibTransId="{99BB286D-3A48-40C8-8D4F-424C0C310BC8}"/>
    <dgm:cxn modelId="{7B373EC6-A193-4880-A34C-8CAF39D8C542}" srcId="{D6F42980-DA2B-4B64-81DD-F35A309E63D5}" destId="{FE07AB3B-0720-405A-AB8D-B257B8B06BEA}" srcOrd="0" destOrd="0" parTransId="{B6DBEB3C-89F5-4562-8647-7F3639F4E142}" sibTransId="{0F706C98-B692-4CB7-9BA5-2C8CD1881183}"/>
    <dgm:cxn modelId="{C0B88AF1-84E2-43DC-8154-B559EDCABF7C}" srcId="{D6F42980-DA2B-4B64-81DD-F35A309E63D5}" destId="{5BB3242C-F409-4093-944E-782FCBA2610F}" srcOrd="6" destOrd="0" parTransId="{2BEF4BF9-830F-494B-9D0A-0C24DB822E34}" sibTransId="{D1FA6E74-67C4-4083-BA37-E83FD90DB1AF}"/>
    <dgm:cxn modelId="{E8C74CF6-07C9-4D47-928C-2D2FD1466F55}" srcId="{D6F42980-DA2B-4B64-81DD-F35A309E63D5}" destId="{C427B10E-4311-4DC9-ABDA-F5C0DC371764}" srcOrd="3" destOrd="0" parTransId="{84BC436A-DCAC-43C6-AEA5-78AE186CAD18}" sibTransId="{F45FCDCD-300B-4B90-A146-7FE3ABF8DB2B}"/>
    <dgm:cxn modelId="{D2138FF8-EC5A-4462-8AA5-AD1412CF66A5}" type="presOf" srcId="{F1FDC9CF-415E-4C47-989B-CA4D9BF694BC}" destId="{A53276E5-09CF-4FF7-877A-43FB729BD9AD}" srcOrd="0" destOrd="0" presId="urn:microsoft.com/office/officeart/2018/2/layout/IconLabelList"/>
    <dgm:cxn modelId="{72C6E9F8-7BF7-4E10-99DE-50CAA891121A}" type="presOf" srcId="{D31AE197-B709-4138-82DD-1FED4B594762}" destId="{852F8FAA-E91E-45B5-AC7F-978F0AAF8C9B}" srcOrd="0" destOrd="0" presId="urn:microsoft.com/office/officeart/2018/2/layout/IconLabelList"/>
    <dgm:cxn modelId="{E10C2EAA-3230-4AB2-9B4B-681B7E1EE74E}" type="presParOf" srcId="{FA6AB487-7B35-4F88-9435-513634CAE76B}" destId="{5D6DD0DB-6291-43B1-8B02-FB3CA0DA91F7}" srcOrd="0" destOrd="0" presId="urn:microsoft.com/office/officeart/2018/2/layout/IconLabelList"/>
    <dgm:cxn modelId="{008D53B8-D73A-4E35-A5A6-4E1ABB3D1FA3}" type="presParOf" srcId="{5D6DD0DB-6291-43B1-8B02-FB3CA0DA91F7}" destId="{9644903B-6135-469E-87BC-59C470A46636}" srcOrd="0" destOrd="0" presId="urn:microsoft.com/office/officeart/2018/2/layout/IconLabelList"/>
    <dgm:cxn modelId="{1C8E5A77-542F-4DE0-AD19-7F0A683307F3}" type="presParOf" srcId="{5D6DD0DB-6291-43B1-8B02-FB3CA0DA91F7}" destId="{C1F17D4C-AA1E-4105-8A87-30746CEC88D1}" srcOrd="1" destOrd="0" presId="urn:microsoft.com/office/officeart/2018/2/layout/IconLabelList"/>
    <dgm:cxn modelId="{EE553B79-4399-42B8-B99A-EBCBA9048BE6}" type="presParOf" srcId="{5D6DD0DB-6291-43B1-8B02-FB3CA0DA91F7}" destId="{CF73F337-8DC9-4DC3-B93E-06EB4F05E44E}" srcOrd="2" destOrd="0" presId="urn:microsoft.com/office/officeart/2018/2/layout/IconLabelList"/>
    <dgm:cxn modelId="{CABD4FF0-D595-470C-9976-6899DEBD2961}" type="presParOf" srcId="{FA6AB487-7B35-4F88-9435-513634CAE76B}" destId="{B9AFEEA6-49F1-4B00-9711-5CC3C0233A78}" srcOrd="1" destOrd="0" presId="urn:microsoft.com/office/officeart/2018/2/layout/IconLabelList"/>
    <dgm:cxn modelId="{76856048-3914-4D2B-AFC1-7401A2C431F3}" type="presParOf" srcId="{FA6AB487-7B35-4F88-9435-513634CAE76B}" destId="{4E737906-BC38-46F3-87A3-073B2532E91C}" srcOrd="2" destOrd="0" presId="urn:microsoft.com/office/officeart/2018/2/layout/IconLabelList"/>
    <dgm:cxn modelId="{D2A5BCAC-02E8-4997-B930-E19D6D208268}" type="presParOf" srcId="{4E737906-BC38-46F3-87A3-073B2532E91C}" destId="{E55556CF-CABD-4493-9BB9-055336808872}" srcOrd="0" destOrd="0" presId="urn:microsoft.com/office/officeart/2018/2/layout/IconLabelList"/>
    <dgm:cxn modelId="{C7AFF5EE-2611-4948-9338-BBF8E51BEC43}" type="presParOf" srcId="{4E737906-BC38-46F3-87A3-073B2532E91C}" destId="{B1883F78-60F6-446E-B6F9-E21069C55E00}" srcOrd="1" destOrd="0" presId="urn:microsoft.com/office/officeart/2018/2/layout/IconLabelList"/>
    <dgm:cxn modelId="{B558F0CA-064C-42D0-9A0B-FDD8385E981F}" type="presParOf" srcId="{4E737906-BC38-46F3-87A3-073B2532E91C}" destId="{A53276E5-09CF-4FF7-877A-43FB729BD9AD}" srcOrd="2" destOrd="0" presId="urn:microsoft.com/office/officeart/2018/2/layout/IconLabelList"/>
    <dgm:cxn modelId="{5A2BC1BF-9868-41B2-9754-C9B88AB9AF92}" type="presParOf" srcId="{FA6AB487-7B35-4F88-9435-513634CAE76B}" destId="{1F8E3D24-E9E1-47D6-BC25-7D3CB457C444}" srcOrd="3" destOrd="0" presId="urn:microsoft.com/office/officeart/2018/2/layout/IconLabelList"/>
    <dgm:cxn modelId="{C2844999-6EAD-4952-9039-1E63DBDE9256}" type="presParOf" srcId="{FA6AB487-7B35-4F88-9435-513634CAE76B}" destId="{01521F37-3E02-4BDC-9222-ECE2FAB08089}" srcOrd="4" destOrd="0" presId="urn:microsoft.com/office/officeart/2018/2/layout/IconLabelList"/>
    <dgm:cxn modelId="{026628E9-5F65-4A0A-9B6E-08EB5084A38C}" type="presParOf" srcId="{01521F37-3E02-4BDC-9222-ECE2FAB08089}" destId="{937503CB-649A-4B4C-9829-4D80D792217B}" srcOrd="0" destOrd="0" presId="urn:microsoft.com/office/officeart/2018/2/layout/IconLabelList"/>
    <dgm:cxn modelId="{D57FFA55-B1FF-4A15-9537-57DA82248540}" type="presParOf" srcId="{01521F37-3E02-4BDC-9222-ECE2FAB08089}" destId="{2E264BF3-C7A5-496B-AA5D-AA66B00B1B5B}" srcOrd="1" destOrd="0" presId="urn:microsoft.com/office/officeart/2018/2/layout/IconLabelList"/>
    <dgm:cxn modelId="{4912B59F-52EC-4018-9A4A-C12C4FBB1BDB}" type="presParOf" srcId="{01521F37-3E02-4BDC-9222-ECE2FAB08089}" destId="{00B243E7-0E2E-4540-9FC1-A8432A59CAE2}" srcOrd="2" destOrd="0" presId="urn:microsoft.com/office/officeart/2018/2/layout/IconLabelList"/>
    <dgm:cxn modelId="{9B7EDD6A-1E23-4082-95AD-09F338FF1F2A}" type="presParOf" srcId="{FA6AB487-7B35-4F88-9435-513634CAE76B}" destId="{C287FD08-FA5A-4ED3-BBA0-4224F585EA55}" srcOrd="5" destOrd="0" presId="urn:microsoft.com/office/officeart/2018/2/layout/IconLabelList"/>
    <dgm:cxn modelId="{2182F612-DA12-4A3C-A3C9-EB95CA88DF05}" type="presParOf" srcId="{FA6AB487-7B35-4F88-9435-513634CAE76B}" destId="{5A7F7DA8-8AA6-4931-92B9-F018CAF81103}" srcOrd="6" destOrd="0" presId="urn:microsoft.com/office/officeart/2018/2/layout/IconLabelList"/>
    <dgm:cxn modelId="{D28AD619-7B8B-4AE5-ACBB-0466D2B2B8BF}" type="presParOf" srcId="{5A7F7DA8-8AA6-4931-92B9-F018CAF81103}" destId="{9E601717-1BB4-4375-B5A9-0AC47ACB37DD}" srcOrd="0" destOrd="0" presId="urn:microsoft.com/office/officeart/2018/2/layout/IconLabelList"/>
    <dgm:cxn modelId="{BFD09C81-37BC-4165-929D-4FD280FAEC87}" type="presParOf" srcId="{5A7F7DA8-8AA6-4931-92B9-F018CAF81103}" destId="{79E10767-A4C8-458B-BE73-9F2354DC3B67}" srcOrd="1" destOrd="0" presId="urn:microsoft.com/office/officeart/2018/2/layout/IconLabelList"/>
    <dgm:cxn modelId="{BD9BD4A2-6A49-44AC-9CB7-E33EB93EBD60}" type="presParOf" srcId="{5A7F7DA8-8AA6-4931-92B9-F018CAF81103}" destId="{1A666FCE-87C5-46A4-9E6A-C98F658A25BE}" srcOrd="2" destOrd="0" presId="urn:microsoft.com/office/officeart/2018/2/layout/IconLabelList"/>
    <dgm:cxn modelId="{08C7391B-DCB0-4220-97D0-D7AFABE5E34C}" type="presParOf" srcId="{FA6AB487-7B35-4F88-9435-513634CAE76B}" destId="{C52C0529-6C74-47C7-B665-183454975105}" srcOrd="7" destOrd="0" presId="urn:microsoft.com/office/officeart/2018/2/layout/IconLabelList"/>
    <dgm:cxn modelId="{0E1E86FD-C84E-4813-ABE0-1547F94DC6AE}" type="presParOf" srcId="{FA6AB487-7B35-4F88-9435-513634CAE76B}" destId="{E55774E9-99C1-4846-A953-33044C59A6FB}" srcOrd="8" destOrd="0" presId="urn:microsoft.com/office/officeart/2018/2/layout/IconLabelList"/>
    <dgm:cxn modelId="{5029BCAB-F451-40CF-BC0E-A17AF23CA055}" type="presParOf" srcId="{E55774E9-99C1-4846-A953-33044C59A6FB}" destId="{FED71AA8-4195-4028-9785-FD37E294C737}" srcOrd="0" destOrd="0" presId="urn:microsoft.com/office/officeart/2018/2/layout/IconLabelList"/>
    <dgm:cxn modelId="{5AB87E66-31A9-46F1-A02C-F2613E604FE4}" type="presParOf" srcId="{E55774E9-99C1-4846-A953-33044C59A6FB}" destId="{2D320CEC-42EB-44B9-993E-8381B8BAD11A}" srcOrd="1" destOrd="0" presId="urn:microsoft.com/office/officeart/2018/2/layout/IconLabelList"/>
    <dgm:cxn modelId="{038F2190-95A6-44F9-8997-73CCE433B609}" type="presParOf" srcId="{E55774E9-99C1-4846-A953-33044C59A6FB}" destId="{F7738338-4D7C-4E9E-A1CC-FA1FF6DE7266}" srcOrd="2" destOrd="0" presId="urn:microsoft.com/office/officeart/2018/2/layout/IconLabelList"/>
    <dgm:cxn modelId="{E5D0D9B3-6D3C-44D7-96A7-413F806763E7}" type="presParOf" srcId="{FA6AB487-7B35-4F88-9435-513634CAE76B}" destId="{E3FAEC44-A6F7-4F38-BD78-7A7038882EBD}" srcOrd="9" destOrd="0" presId="urn:microsoft.com/office/officeart/2018/2/layout/IconLabelList"/>
    <dgm:cxn modelId="{895D91F0-979C-4DA3-ACD7-3D6AB1835351}" type="presParOf" srcId="{FA6AB487-7B35-4F88-9435-513634CAE76B}" destId="{0E40DF80-BBE4-4E6F-B1D1-392CC35A3714}" srcOrd="10" destOrd="0" presId="urn:microsoft.com/office/officeart/2018/2/layout/IconLabelList"/>
    <dgm:cxn modelId="{1891CA91-996C-4687-B817-F6AA9938457B}" type="presParOf" srcId="{0E40DF80-BBE4-4E6F-B1D1-392CC35A3714}" destId="{07032F8E-DD24-49EE-A595-48627940F305}" srcOrd="0" destOrd="0" presId="urn:microsoft.com/office/officeart/2018/2/layout/IconLabelList"/>
    <dgm:cxn modelId="{1F739C67-34F5-4784-B5E7-FBFD8E77F969}" type="presParOf" srcId="{0E40DF80-BBE4-4E6F-B1D1-392CC35A3714}" destId="{00D6C667-96E3-4FD4-A993-C62834522819}" srcOrd="1" destOrd="0" presId="urn:microsoft.com/office/officeart/2018/2/layout/IconLabelList"/>
    <dgm:cxn modelId="{5D9CF40D-CC7A-4783-9D01-9467AA949C21}" type="presParOf" srcId="{0E40DF80-BBE4-4E6F-B1D1-392CC35A3714}" destId="{852F8FAA-E91E-45B5-AC7F-978F0AAF8C9B}" srcOrd="2" destOrd="0" presId="urn:microsoft.com/office/officeart/2018/2/layout/IconLabelList"/>
    <dgm:cxn modelId="{2C2777F5-85AF-4341-926C-E45C0DFA74EA}" type="presParOf" srcId="{FA6AB487-7B35-4F88-9435-513634CAE76B}" destId="{914A7B1B-61F0-4BBF-9EE6-53F7330161A2}" srcOrd="11" destOrd="0" presId="urn:microsoft.com/office/officeart/2018/2/layout/IconLabelList"/>
    <dgm:cxn modelId="{3D0BBE38-ED19-4B83-A771-DB991BD5325A}" type="presParOf" srcId="{FA6AB487-7B35-4F88-9435-513634CAE76B}" destId="{124CABA8-3627-4651-8050-8E624CFA6583}" srcOrd="12" destOrd="0" presId="urn:microsoft.com/office/officeart/2018/2/layout/IconLabelList"/>
    <dgm:cxn modelId="{E725F180-A9E2-4A40-A0B2-AB3DC6D2235B}" type="presParOf" srcId="{124CABA8-3627-4651-8050-8E624CFA6583}" destId="{BB12F2FE-19AF-45C9-B687-55CF2AFD9B2E}" srcOrd="0" destOrd="0" presId="urn:microsoft.com/office/officeart/2018/2/layout/IconLabelList"/>
    <dgm:cxn modelId="{883954F8-FB46-46E3-9512-5398DDA7AD12}" type="presParOf" srcId="{124CABA8-3627-4651-8050-8E624CFA6583}" destId="{BE235FF7-5798-47B3-A137-40D57CFEB2D6}" srcOrd="1" destOrd="0" presId="urn:microsoft.com/office/officeart/2018/2/layout/IconLabelList"/>
    <dgm:cxn modelId="{7567D16B-974D-4DAC-A7A4-2EEF231B5AF6}" type="presParOf" srcId="{124CABA8-3627-4651-8050-8E624CFA6583}" destId="{DC4A05ED-CB01-4CB6-8BFA-D36A37836EC5}"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DE6D61-210C-47C1-B17E-25369D0D55B0}"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FF61D062-D34D-4181-8A74-6937D50B153D}">
      <dgm:prSet custT="1"/>
      <dgm:spPr/>
      <dgm:t>
        <a:bodyPr/>
        <a:lstStyle/>
        <a:p>
          <a:pPr>
            <a:lnSpc>
              <a:spcPct val="150000"/>
            </a:lnSpc>
          </a:pPr>
          <a:r>
            <a:rPr lang="en-US" sz="2400" dirty="0"/>
            <a:t>Make Rough Top-down Estimates.</a:t>
          </a:r>
        </a:p>
      </dgm:t>
    </dgm:pt>
    <dgm:pt modelId="{0D835FE6-CCB6-4425-8A36-BEA5CF75CB59}" type="parTrans" cxnId="{44FA3BB8-CFB0-4E04-B91D-D2A6612CDAC1}">
      <dgm:prSet/>
      <dgm:spPr/>
      <dgm:t>
        <a:bodyPr/>
        <a:lstStyle/>
        <a:p>
          <a:pPr>
            <a:lnSpc>
              <a:spcPct val="150000"/>
            </a:lnSpc>
          </a:pPr>
          <a:endParaRPr lang="en-US" sz="3200" dirty="0"/>
        </a:p>
      </dgm:t>
    </dgm:pt>
    <dgm:pt modelId="{D54F0389-0252-406C-925D-B55E7BC9DF10}" type="sibTrans" cxnId="{44FA3BB8-CFB0-4E04-B91D-D2A6612CDAC1}">
      <dgm:prSet/>
      <dgm:spPr/>
      <dgm:t>
        <a:bodyPr/>
        <a:lstStyle/>
        <a:p>
          <a:pPr>
            <a:lnSpc>
              <a:spcPct val="150000"/>
            </a:lnSpc>
          </a:pPr>
          <a:endParaRPr lang="en-US" sz="3200" dirty="0"/>
        </a:p>
      </dgm:t>
    </dgm:pt>
    <dgm:pt modelId="{731F8F00-9157-4FA7-94FF-E83EF48A6EC6}">
      <dgm:prSet custT="1"/>
      <dgm:spPr/>
      <dgm:t>
        <a:bodyPr/>
        <a:lstStyle/>
        <a:p>
          <a:pPr>
            <a:lnSpc>
              <a:spcPct val="150000"/>
            </a:lnSpc>
          </a:pPr>
          <a:r>
            <a:rPr lang="en-US" sz="2400" dirty="0"/>
            <a:t>Develop The WBS/OBS.</a:t>
          </a:r>
        </a:p>
      </dgm:t>
    </dgm:pt>
    <dgm:pt modelId="{38C25CB0-6DEE-439E-9D02-C30AB0BE5590}" type="parTrans" cxnId="{C60D484B-2ABE-4660-9543-0E811049C3D9}">
      <dgm:prSet/>
      <dgm:spPr/>
      <dgm:t>
        <a:bodyPr/>
        <a:lstStyle/>
        <a:p>
          <a:pPr>
            <a:lnSpc>
              <a:spcPct val="150000"/>
            </a:lnSpc>
          </a:pPr>
          <a:endParaRPr lang="en-US" sz="3200" dirty="0"/>
        </a:p>
      </dgm:t>
    </dgm:pt>
    <dgm:pt modelId="{F4778E73-AFDD-4C9D-A340-E24D27E8E6DF}" type="sibTrans" cxnId="{C60D484B-2ABE-4660-9543-0E811049C3D9}">
      <dgm:prSet/>
      <dgm:spPr/>
      <dgm:t>
        <a:bodyPr/>
        <a:lstStyle/>
        <a:p>
          <a:pPr>
            <a:lnSpc>
              <a:spcPct val="150000"/>
            </a:lnSpc>
          </a:pPr>
          <a:endParaRPr lang="en-US" sz="3200" dirty="0"/>
        </a:p>
      </dgm:t>
    </dgm:pt>
    <dgm:pt modelId="{0979E314-136C-4782-9FFC-E5EB2487668E}">
      <dgm:prSet custT="1"/>
      <dgm:spPr/>
      <dgm:t>
        <a:bodyPr/>
        <a:lstStyle/>
        <a:p>
          <a:pPr>
            <a:lnSpc>
              <a:spcPct val="150000"/>
            </a:lnSpc>
          </a:pPr>
          <a:r>
            <a:rPr lang="en-US" sz="2400" dirty="0"/>
            <a:t>Make Bottom-up Estimates.</a:t>
          </a:r>
        </a:p>
      </dgm:t>
    </dgm:pt>
    <dgm:pt modelId="{2DF9AD63-2C07-41F1-8E0E-7C22C0713C1C}" type="parTrans" cxnId="{2DACFED2-089B-4D8A-9A47-35B21A81CBB0}">
      <dgm:prSet/>
      <dgm:spPr/>
      <dgm:t>
        <a:bodyPr/>
        <a:lstStyle/>
        <a:p>
          <a:pPr>
            <a:lnSpc>
              <a:spcPct val="150000"/>
            </a:lnSpc>
          </a:pPr>
          <a:endParaRPr lang="en-US" sz="3200" dirty="0"/>
        </a:p>
      </dgm:t>
    </dgm:pt>
    <dgm:pt modelId="{70AB5FD4-CDCD-4930-BF8F-DE089D1E1F3B}" type="sibTrans" cxnId="{2DACFED2-089B-4D8A-9A47-35B21A81CBB0}">
      <dgm:prSet/>
      <dgm:spPr/>
      <dgm:t>
        <a:bodyPr/>
        <a:lstStyle/>
        <a:p>
          <a:pPr>
            <a:lnSpc>
              <a:spcPct val="150000"/>
            </a:lnSpc>
          </a:pPr>
          <a:endParaRPr lang="en-US" sz="3200" dirty="0"/>
        </a:p>
      </dgm:t>
    </dgm:pt>
    <dgm:pt modelId="{04DB7110-4CE7-4585-8CF6-E90640364B89}">
      <dgm:prSet custT="1"/>
      <dgm:spPr/>
      <dgm:t>
        <a:bodyPr/>
        <a:lstStyle/>
        <a:p>
          <a:pPr>
            <a:lnSpc>
              <a:spcPct val="150000"/>
            </a:lnSpc>
          </a:pPr>
          <a:r>
            <a:rPr lang="en-US" sz="2400" dirty="0"/>
            <a:t>Develop Schedules and Budgets.</a:t>
          </a:r>
        </a:p>
      </dgm:t>
    </dgm:pt>
    <dgm:pt modelId="{2755016F-C990-4243-B201-3E910E0D101A}" type="parTrans" cxnId="{74E9A8A9-38B2-434D-B1CA-750C650F8F72}">
      <dgm:prSet/>
      <dgm:spPr/>
      <dgm:t>
        <a:bodyPr/>
        <a:lstStyle/>
        <a:p>
          <a:pPr>
            <a:lnSpc>
              <a:spcPct val="150000"/>
            </a:lnSpc>
          </a:pPr>
          <a:endParaRPr lang="en-US" sz="3200" dirty="0"/>
        </a:p>
      </dgm:t>
    </dgm:pt>
    <dgm:pt modelId="{07FBFCE1-85CD-48AD-B72D-B42CB405251A}" type="sibTrans" cxnId="{74E9A8A9-38B2-434D-B1CA-750C650F8F72}">
      <dgm:prSet/>
      <dgm:spPr/>
      <dgm:t>
        <a:bodyPr/>
        <a:lstStyle/>
        <a:p>
          <a:pPr>
            <a:lnSpc>
              <a:spcPct val="150000"/>
            </a:lnSpc>
          </a:pPr>
          <a:endParaRPr lang="en-US" sz="3200" dirty="0"/>
        </a:p>
      </dgm:t>
    </dgm:pt>
    <dgm:pt modelId="{DB5DB47A-5407-485F-B9FC-62554A87CBEF}">
      <dgm:prSet custT="1"/>
      <dgm:spPr/>
      <dgm:t>
        <a:bodyPr/>
        <a:lstStyle/>
        <a:p>
          <a:pPr>
            <a:lnSpc>
              <a:spcPct val="100000"/>
            </a:lnSpc>
          </a:pPr>
          <a:r>
            <a:rPr lang="en-US" sz="2200" dirty="0"/>
            <a:t>Reconcile Differences Between Top-down and Bottom-up Estimates</a:t>
          </a:r>
        </a:p>
      </dgm:t>
    </dgm:pt>
    <dgm:pt modelId="{A7D6961B-7D5D-4180-8A30-5ED54DA6E97D}" type="parTrans" cxnId="{1A0CAD57-53AC-4D0E-9F1C-7F9BA2B2670C}">
      <dgm:prSet/>
      <dgm:spPr/>
      <dgm:t>
        <a:bodyPr/>
        <a:lstStyle/>
        <a:p>
          <a:pPr>
            <a:lnSpc>
              <a:spcPct val="150000"/>
            </a:lnSpc>
          </a:pPr>
          <a:endParaRPr lang="en-US" sz="3200" dirty="0"/>
        </a:p>
      </dgm:t>
    </dgm:pt>
    <dgm:pt modelId="{9BCA2BBE-E7CF-49E2-92E0-8C382FFD0727}" type="sibTrans" cxnId="{1A0CAD57-53AC-4D0E-9F1C-7F9BA2B2670C}">
      <dgm:prSet/>
      <dgm:spPr/>
      <dgm:t>
        <a:bodyPr/>
        <a:lstStyle/>
        <a:p>
          <a:pPr>
            <a:lnSpc>
              <a:spcPct val="150000"/>
            </a:lnSpc>
          </a:pPr>
          <a:endParaRPr lang="en-US" sz="3200" dirty="0"/>
        </a:p>
      </dgm:t>
    </dgm:pt>
    <dgm:pt modelId="{1771AB30-A8BA-47C1-9212-DC0DC4D5260F}" type="pres">
      <dgm:prSet presAssocID="{B8DE6D61-210C-47C1-B17E-25369D0D55B0}" presName="Name0" presStyleCnt="0">
        <dgm:presLayoutVars>
          <dgm:dir/>
          <dgm:resizeHandles val="exact"/>
        </dgm:presLayoutVars>
      </dgm:prSet>
      <dgm:spPr/>
    </dgm:pt>
    <dgm:pt modelId="{563E6C4F-449C-4CE4-A85C-F0F70060F6AA}" type="pres">
      <dgm:prSet presAssocID="{FF61D062-D34D-4181-8A74-6937D50B153D}" presName="node" presStyleLbl="node1" presStyleIdx="0" presStyleCnt="5">
        <dgm:presLayoutVars>
          <dgm:bulletEnabled val="1"/>
        </dgm:presLayoutVars>
      </dgm:prSet>
      <dgm:spPr/>
    </dgm:pt>
    <dgm:pt modelId="{FEA37F95-F38B-45FA-B14B-DF3ACD327833}" type="pres">
      <dgm:prSet presAssocID="{D54F0389-0252-406C-925D-B55E7BC9DF10}" presName="sibTrans" presStyleLbl="sibTrans2D1" presStyleIdx="0" presStyleCnt="4"/>
      <dgm:spPr/>
    </dgm:pt>
    <dgm:pt modelId="{8F21B56E-68C6-4EB8-853A-AFBA80BC0113}" type="pres">
      <dgm:prSet presAssocID="{D54F0389-0252-406C-925D-B55E7BC9DF10}" presName="connectorText" presStyleLbl="sibTrans2D1" presStyleIdx="0" presStyleCnt="4"/>
      <dgm:spPr/>
    </dgm:pt>
    <dgm:pt modelId="{6A1444F0-949E-494E-A2ED-8C17CF9560C8}" type="pres">
      <dgm:prSet presAssocID="{731F8F00-9157-4FA7-94FF-E83EF48A6EC6}" presName="node" presStyleLbl="node1" presStyleIdx="1" presStyleCnt="5">
        <dgm:presLayoutVars>
          <dgm:bulletEnabled val="1"/>
        </dgm:presLayoutVars>
      </dgm:prSet>
      <dgm:spPr/>
    </dgm:pt>
    <dgm:pt modelId="{67A5D010-CD97-4C77-BA44-44943A6263DC}" type="pres">
      <dgm:prSet presAssocID="{F4778E73-AFDD-4C9D-A340-E24D27E8E6DF}" presName="sibTrans" presStyleLbl="sibTrans2D1" presStyleIdx="1" presStyleCnt="4"/>
      <dgm:spPr/>
    </dgm:pt>
    <dgm:pt modelId="{B3280354-3D08-4493-88FB-89CE9832DB85}" type="pres">
      <dgm:prSet presAssocID="{F4778E73-AFDD-4C9D-A340-E24D27E8E6DF}" presName="connectorText" presStyleLbl="sibTrans2D1" presStyleIdx="1" presStyleCnt="4"/>
      <dgm:spPr/>
    </dgm:pt>
    <dgm:pt modelId="{F0A68460-678B-49F5-9097-37D1C8A73A20}" type="pres">
      <dgm:prSet presAssocID="{0979E314-136C-4782-9FFC-E5EB2487668E}" presName="node" presStyleLbl="node1" presStyleIdx="2" presStyleCnt="5">
        <dgm:presLayoutVars>
          <dgm:bulletEnabled val="1"/>
        </dgm:presLayoutVars>
      </dgm:prSet>
      <dgm:spPr/>
    </dgm:pt>
    <dgm:pt modelId="{DDCAA3E3-EF60-439F-835B-D8664B114F4B}" type="pres">
      <dgm:prSet presAssocID="{70AB5FD4-CDCD-4930-BF8F-DE089D1E1F3B}" presName="sibTrans" presStyleLbl="sibTrans2D1" presStyleIdx="2" presStyleCnt="4"/>
      <dgm:spPr/>
    </dgm:pt>
    <dgm:pt modelId="{7F3E017C-D7D3-4602-90D6-CBB6B648DC14}" type="pres">
      <dgm:prSet presAssocID="{70AB5FD4-CDCD-4930-BF8F-DE089D1E1F3B}" presName="connectorText" presStyleLbl="sibTrans2D1" presStyleIdx="2" presStyleCnt="4"/>
      <dgm:spPr/>
    </dgm:pt>
    <dgm:pt modelId="{038BE4EB-3C0F-4168-9228-F39A75FAB270}" type="pres">
      <dgm:prSet presAssocID="{04DB7110-4CE7-4585-8CF6-E90640364B89}" presName="node" presStyleLbl="node1" presStyleIdx="3" presStyleCnt="5">
        <dgm:presLayoutVars>
          <dgm:bulletEnabled val="1"/>
        </dgm:presLayoutVars>
      </dgm:prSet>
      <dgm:spPr/>
    </dgm:pt>
    <dgm:pt modelId="{D27B56F1-B758-4AF9-9E48-5BE5C6A3136F}" type="pres">
      <dgm:prSet presAssocID="{07FBFCE1-85CD-48AD-B72D-B42CB405251A}" presName="sibTrans" presStyleLbl="sibTrans2D1" presStyleIdx="3" presStyleCnt="4"/>
      <dgm:spPr/>
    </dgm:pt>
    <dgm:pt modelId="{A0C8961B-6843-4385-BA7D-B29992C1E2AB}" type="pres">
      <dgm:prSet presAssocID="{07FBFCE1-85CD-48AD-B72D-B42CB405251A}" presName="connectorText" presStyleLbl="sibTrans2D1" presStyleIdx="3" presStyleCnt="4"/>
      <dgm:spPr/>
    </dgm:pt>
    <dgm:pt modelId="{E66DB878-91FF-485A-998D-A2E7CACA9B3F}" type="pres">
      <dgm:prSet presAssocID="{DB5DB47A-5407-485F-B9FC-62554A87CBEF}" presName="node" presStyleLbl="node1" presStyleIdx="4" presStyleCnt="5">
        <dgm:presLayoutVars>
          <dgm:bulletEnabled val="1"/>
        </dgm:presLayoutVars>
      </dgm:prSet>
      <dgm:spPr/>
    </dgm:pt>
  </dgm:ptLst>
  <dgm:cxnLst>
    <dgm:cxn modelId="{6B7BFE02-1235-42BC-B09C-72FEF70D77D2}" type="presOf" srcId="{0979E314-136C-4782-9FFC-E5EB2487668E}" destId="{F0A68460-678B-49F5-9097-37D1C8A73A20}" srcOrd="0" destOrd="0" presId="urn:microsoft.com/office/officeart/2005/8/layout/process1"/>
    <dgm:cxn modelId="{87F41603-B33B-45A0-9E24-3664E128D684}" type="presOf" srcId="{07FBFCE1-85CD-48AD-B72D-B42CB405251A}" destId="{D27B56F1-B758-4AF9-9E48-5BE5C6A3136F}" srcOrd="0" destOrd="0" presId="urn:microsoft.com/office/officeart/2005/8/layout/process1"/>
    <dgm:cxn modelId="{7D4AE527-DE04-4107-8721-25AFFC6DC3B4}" type="presOf" srcId="{D54F0389-0252-406C-925D-B55E7BC9DF10}" destId="{FEA37F95-F38B-45FA-B14B-DF3ACD327833}" srcOrd="0" destOrd="0" presId="urn:microsoft.com/office/officeart/2005/8/layout/process1"/>
    <dgm:cxn modelId="{845ED046-8B98-4A68-83F1-74A9694E0369}" type="presOf" srcId="{731F8F00-9157-4FA7-94FF-E83EF48A6EC6}" destId="{6A1444F0-949E-494E-A2ED-8C17CF9560C8}" srcOrd="0" destOrd="0" presId="urn:microsoft.com/office/officeart/2005/8/layout/process1"/>
    <dgm:cxn modelId="{05873E6A-6EC6-4ADB-9379-B972B0D14132}" type="presOf" srcId="{B8DE6D61-210C-47C1-B17E-25369D0D55B0}" destId="{1771AB30-A8BA-47C1-9212-DC0DC4D5260F}" srcOrd="0" destOrd="0" presId="urn:microsoft.com/office/officeart/2005/8/layout/process1"/>
    <dgm:cxn modelId="{0AA7986A-7692-4837-BB4A-CB5AC244961F}" type="presOf" srcId="{D54F0389-0252-406C-925D-B55E7BC9DF10}" destId="{8F21B56E-68C6-4EB8-853A-AFBA80BC0113}" srcOrd="1" destOrd="0" presId="urn:microsoft.com/office/officeart/2005/8/layout/process1"/>
    <dgm:cxn modelId="{C60D484B-2ABE-4660-9543-0E811049C3D9}" srcId="{B8DE6D61-210C-47C1-B17E-25369D0D55B0}" destId="{731F8F00-9157-4FA7-94FF-E83EF48A6EC6}" srcOrd="1" destOrd="0" parTransId="{38C25CB0-6DEE-439E-9D02-C30AB0BE5590}" sibTransId="{F4778E73-AFDD-4C9D-A340-E24D27E8E6DF}"/>
    <dgm:cxn modelId="{1A0CAD57-53AC-4D0E-9F1C-7F9BA2B2670C}" srcId="{B8DE6D61-210C-47C1-B17E-25369D0D55B0}" destId="{DB5DB47A-5407-485F-B9FC-62554A87CBEF}" srcOrd="4" destOrd="0" parTransId="{A7D6961B-7D5D-4180-8A30-5ED54DA6E97D}" sibTransId="{9BCA2BBE-E7CF-49E2-92E0-8C382FFD0727}"/>
    <dgm:cxn modelId="{E4898379-6C7E-4C35-B5A9-C163651AE3A2}" type="presOf" srcId="{DB5DB47A-5407-485F-B9FC-62554A87CBEF}" destId="{E66DB878-91FF-485A-998D-A2E7CACA9B3F}" srcOrd="0" destOrd="0" presId="urn:microsoft.com/office/officeart/2005/8/layout/process1"/>
    <dgm:cxn modelId="{74E9A8A9-38B2-434D-B1CA-750C650F8F72}" srcId="{B8DE6D61-210C-47C1-B17E-25369D0D55B0}" destId="{04DB7110-4CE7-4585-8CF6-E90640364B89}" srcOrd="3" destOrd="0" parTransId="{2755016F-C990-4243-B201-3E910E0D101A}" sibTransId="{07FBFCE1-85CD-48AD-B72D-B42CB405251A}"/>
    <dgm:cxn modelId="{A6A51FAB-1224-4C93-B41E-7E7D894F63B8}" type="presOf" srcId="{04DB7110-4CE7-4585-8CF6-E90640364B89}" destId="{038BE4EB-3C0F-4168-9228-F39A75FAB270}" srcOrd="0" destOrd="0" presId="urn:microsoft.com/office/officeart/2005/8/layout/process1"/>
    <dgm:cxn modelId="{44FA3BB8-CFB0-4E04-B91D-D2A6612CDAC1}" srcId="{B8DE6D61-210C-47C1-B17E-25369D0D55B0}" destId="{FF61D062-D34D-4181-8A74-6937D50B153D}" srcOrd="0" destOrd="0" parTransId="{0D835FE6-CCB6-4425-8A36-BEA5CF75CB59}" sibTransId="{D54F0389-0252-406C-925D-B55E7BC9DF10}"/>
    <dgm:cxn modelId="{CDE238C3-82AD-4456-9B4F-23C78E4AAC44}" type="presOf" srcId="{FF61D062-D34D-4181-8A74-6937D50B153D}" destId="{563E6C4F-449C-4CE4-A85C-F0F70060F6AA}" srcOrd="0" destOrd="0" presId="urn:microsoft.com/office/officeart/2005/8/layout/process1"/>
    <dgm:cxn modelId="{2DACFED2-089B-4D8A-9A47-35B21A81CBB0}" srcId="{B8DE6D61-210C-47C1-B17E-25369D0D55B0}" destId="{0979E314-136C-4782-9FFC-E5EB2487668E}" srcOrd="2" destOrd="0" parTransId="{2DF9AD63-2C07-41F1-8E0E-7C22C0713C1C}" sibTransId="{70AB5FD4-CDCD-4930-BF8F-DE089D1E1F3B}"/>
    <dgm:cxn modelId="{D78A43D6-5043-42B3-A05F-2BE7304DB858}" type="presOf" srcId="{F4778E73-AFDD-4C9D-A340-E24D27E8E6DF}" destId="{B3280354-3D08-4493-88FB-89CE9832DB85}" srcOrd="1" destOrd="0" presId="urn:microsoft.com/office/officeart/2005/8/layout/process1"/>
    <dgm:cxn modelId="{427C93DE-73C1-4866-B437-DB7A3D81E567}" type="presOf" srcId="{70AB5FD4-CDCD-4930-BF8F-DE089D1E1F3B}" destId="{DDCAA3E3-EF60-439F-835B-D8664B114F4B}" srcOrd="0" destOrd="0" presId="urn:microsoft.com/office/officeart/2005/8/layout/process1"/>
    <dgm:cxn modelId="{885787E3-FA03-429C-8A1D-8500A7EBBFE8}" type="presOf" srcId="{F4778E73-AFDD-4C9D-A340-E24D27E8E6DF}" destId="{67A5D010-CD97-4C77-BA44-44943A6263DC}" srcOrd="0" destOrd="0" presId="urn:microsoft.com/office/officeart/2005/8/layout/process1"/>
    <dgm:cxn modelId="{3D06AAF2-D01F-4F60-9111-D24517EACBED}" type="presOf" srcId="{07FBFCE1-85CD-48AD-B72D-B42CB405251A}" destId="{A0C8961B-6843-4385-BA7D-B29992C1E2AB}" srcOrd="1" destOrd="0" presId="urn:microsoft.com/office/officeart/2005/8/layout/process1"/>
    <dgm:cxn modelId="{9D0707FD-87F4-4B7E-98AF-1F3CCA3E3F79}" type="presOf" srcId="{70AB5FD4-CDCD-4930-BF8F-DE089D1E1F3B}" destId="{7F3E017C-D7D3-4602-90D6-CBB6B648DC14}" srcOrd="1" destOrd="0" presId="urn:microsoft.com/office/officeart/2005/8/layout/process1"/>
    <dgm:cxn modelId="{147D4B0D-9479-4C74-AC5C-E161B7E65896}" type="presParOf" srcId="{1771AB30-A8BA-47C1-9212-DC0DC4D5260F}" destId="{563E6C4F-449C-4CE4-A85C-F0F70060F6AA}" srcOrd="0" destOrd="0" presId="urn:microsoft.com/office/officeart/2005/8/layout/process1"/>
    <dgm:cxn modelId="{A4019D21-D1DB-43F5-B3CE-B0B37947C927}" type="presParOf" srcId="{1771AB30-A8BA-47C1-9212-DC0DC4D5260F}" destId="{FEA37F95-F38B-45FA-B14B-DF3ACD327833}" srcOrd="1" destOrd="0" presId="urn:microsoft.com/office/officeart/2005/8/layout/process1"/>
    <dgm:cxn modelId="{888D899C-FC6B-4C67-B7AE-D0F95DB64C26}" type="presParOf" srcId="{FEA37F95-F38B-45FA-B14B-DF3ACD327833}" destId="{8F21B56E-68C6-4EB8-853A-AFBA80BC0113}" srcOrd="0" destOrd="0" presId="urn:microsoft.com/office/officeart/2005/8/layout/process1"/>
    <dgm:cxn modelId="{45E4C1D6-2886-4D5E-9D0A-720048CDFA0D}" type="presParOf" srcId="{1771AB30-A8BA-47C1-9212-DC0DC4D5260F}" destId="{6A1444F0-949E-494E-A2ED-8C17CF9560C8}" srcOrd="2" destOrd="0" presId="urn:microsoft.com/office/officeart/2005/8/layout/process1"/>
    <dgm:cxn modelId="{5119CA44-4E7B-4215-93A0-B85A55CAC2C5}" type="presParOf" srcId="{1771AB30-A8BA-47C1-9212-DC0DC4D5260F}" destId="{67A5D010-CD97-4C77-BA44-44943A6263DC}" srcOrd="3" destOrd="0" presId="urn:microsoft.com/office/officeart/2005/8/layout/process1"/>
    <dgm:cxn modelId="{34DE2D52-DBC9-4734-96D4-D5C7F74A942E}" type="presParOf" srcId="{67A5D010-CD97-4C77-BA44-44943A6263DC}" destId="{B3280354-3D08-4493-88FB-89CE9832DB85}" srcOrd="0" destOrd="0" presId="urn:microsoft.com/office/officeart/2005/8/layout/process1"/>
    <dgm:cxn modelId="{7350F01F-8286-4737-9553-9BCC8F35C3D7}" type="presParOf" srcId="{1771AB30-A8BA-47C1-9212-DC0DC4D5260F}" destId="{F0A68460-678B-49F5-9097-37D1C8A73A20}" srcOrd="4" destOrd="0" presId="urn:microsoft.com/office/officeart/2005/8/layout/process1"/>
    <dgm:cxn modelId="{5A5F34E0-3641-4964-91A6-7ED3C40469ED}" type="presParOf" srcId="{1771AB30-A8BA-47C1-9212-DC0DC4D5260F}" destId="{DDCAA3E3-EF60-439F-835B-D8664B114F4B}" srcOrd="5" destOrd="0" presId="urn:microsoft.com/office/officeart/2005/8/layout/process1"/>
    <dgm:cxn modelId="{FDFC3626-81E1-4433-983F-2CE8EF681273}" type="presParOf" srcId="{DDCAA3E3-EF60-439F-835B-D8664B114F4B}" destId="{7F3E017C-D7D3-4602-90D6-CBB6B648DC14}" srcOrd="0" destOrd="0" presId="urn:microsoft.com/office/officeart/2005/8/layout/process1"/>
    <dgm:cxn modelId="{D441B08C-F953-4CF3-AF42-1C83F253B472}" type="presParOf" srcId="{1771AB30-A8BA-47C1-9212-DC0DC4D5260F}" destId="{038BE4EB-3C0F-4168-9228-F39A75FAB270}" srcOrd="6" destOrd="0" presId="urn:microsoft.com/office/officeart/2005/8/layout/process1"/>
    <dgm:cxn modelId="{48426E93-6391-459F-B582-CE5840841A9D}" type="presParOf" srcId="{1771AB30-A8BA-47C1-9212-DC0DC4D5260F}" destId="{D27B56F1-B758-4AF9-9E48-5BE5C6A3136F}" srcOrd="7" destOrd="0" presId="urn:microsoft.com/office/officeart/2005/8/layout/process1"/>
    <dgm:cxn modelId="{24645F59-9F6D-40C2-B405-8584DCC5E1BD}" type="presParOf" srcId="{D27B56F1-B758-4AF9-9E48-5BE5C6A3136F}" destId="{A0C8961B-6843-4385-BA7D-B29992C1E2AB}" srcOrd="0" destOrd="0" presId="urn:microsoft.com/office/officeart/2005/8/layout/process1"/>
    <dgm:cxn modelId="{61C06817-D2B2-4477-80D5-6668066E6522}" type="presParOf" srcId="{1771AB30-A8BA-47C1-9212-DC0DC4D5260F}" destId="{E66DB878-91FF-485A-998D-A2E7CACA9B3F}"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76C6A1-E3B6-4DFC-A8A6-B9D27AE6CDD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97C06AA-F375-4A0F-A09D-A08F89580C81}">
      <dgm:prSet/>
      <dgm:spPr/>
      <dgm:t>
        <a:bodyPr anchor="ctr"/>
        <a:lstStyle/>
        <a:p>
          <a:r>
            <a:rPr lang="en-US" b="0" i="0" baseline="0" dirty="0"/>
            <a:t>Consensus methods</a:t>
          </a:r>
        </a:p>
      </dgm:t>
    </dgm:pt>
    <dgm:pt modelId="{ED4E7535-4E87-4FE6-A7C1-BE9C1446FBC8}" type="parTrans" cxnId="{BF403FCD-F029-46E9-BED3-0CD47EEB8898}">
      <dgm:prSet/>
      <dgm:spPr/>
      <dgm:t>
        <a:bodyPr/>
        <a:lstStyle/>
        <a:p>
          <a:endParaRPr lang="en-US"/>
        </a:p>
      </dgm:t>
    </dgm:pt>
    <dgm:pt modelId="{F9E7AB0D-5BCE-429E-AD38-A518CB82FD1D}" type="sibTrans" cxnId="{BF403FCD-F029-46E9-BED3-0CD47EEB8898}">
      <dgm:prSet/>
      <dgm:spPr/>
      <dgm:t>
        <a:bodyPr/>
        <a:lstStyle/>
        <a:p>
          <a:endParaRPr lang="en-US"/>
        </a:p>
      </dgm:t>
    </dgm:pt>
    <dgm:pt modelId="{B754A2F9-8F57-4467-8311-6E13E800958F}">
      <dgm:prSet/>
      <dgm:spPr/>
      <dgm:t>
        <a:bodyPr anchor="ctr"/>
        <a:lstStyle/>
        <a:p>
          <a:r>
            <a:rPr lang="en-US" b="0" i="0" baseline="0" dirty="0"/>
            <a:t>Ratio methods</a:t>
          </a:r>
        </a:p>
      </dgm:t>
    </dgm:pt>
    <dgm:pt modelId="{4EE30FE2-A537-4A30-AEE9-5CD2E453D255}" type="parTrans" cxnId="{D2186507-76B8-41A6-A43F-31D61A7B7EA6}">
      <dgm:prSet/>
      <dgm:spPr/>
      <dgm:t>
        <a:bodyPr/>
        <a:lstStyle/>
        <a:p>
          <a:endParaRPr lang="en-US"/>
        </a:p>
      </dgm:t>
    </dgm:pt>
    <dgm:pt modelId="{5780E46D-1B0B-4FEF-95A1-C65F2BDAD4F0}" type="sibTrans" cxnId="{D2186507-76B8-41A6-A43F-31D61A7B7EA6}">
      <dgm:prSet/>
      <dgm:spPr/>
      <dgm:t>
        <a:bodyPr/>
        <a:lstStyle/>
        <a:p>
          <a:endParaRPr lang="en-US"/>
        </a:p>
      </dgm:t>
    </dgm:pt>
    <dgm:pt modelId="{B5F06C88-1C29-4AAD-B601-7D26E3DE357A}">
      <dgm:prSet/>
      <dgm:spPr/>
      <dgm:t>
        <a:bodyPr anchor="ctr"/>
        <a:lstStyle/>
        <a:p>
          <a:r>
            <a:rPr lang="en-US" b="0" i="0" baseline="0" dirty="0"/>
            <a:t>Apportion method</a:t>
          </a:r>
        </a:p>
      </dgm:t>
    </dgm:pt>
    <dgm:pt modelId="{C309F812-5A49-4A9F-AD8F-E8F524E6D01C}" type="parTrans" cxnId="{707811B2-DB65-44CA-8719-907E5CC8A12F}">
      <dgm:prSet/>
      <dgm:spPr/>
      <dgm:t>
        <a:bodyPr/>
        <a:lstStyle/>
        <a:p>
          <a:endParaRPr lang="en-US"/>
        </a:p>
      </dgm:t>
    </dgm:pt>
    <dgm:pt modelId="{BCD3DC11-BCCD-415F-8F3F-145D08CD9DF0}" type="sibTrans" cxnId="{707811B2-DB65-44CA-8719-907E5CC8A12F}">
      <dgm:prSet/>
      <dgm:spPr/>
      <dgm:t>
        <a:bodyPr/>
        <a:lstStyle/>
        <a:p>
          <a:endParaRPr lang="en-US"/>
        </a:p>
      </dgm:t>
    </dgm:pt>
    <dgm:pt modelId="{FDEFFB71-EDCF-417F-A0A7-D8416F428CCE}">
      <dgm:prSet/>
      <dgm:spPr/>
      <dgm:t>
        <a:bodyPr anchor="ctr"/>
        <a:lstStyle/>
        <a:p>
          <a:r>
            <a:rPr lang="en-US" b="0" i="0" baseline="0" dirty="0"/>
            <a:t>Function point methods for software and system projects</a:t>
          </a:r>
        </a:p>
      </dgm:t>
    </dgm:pt>
    <dgm:pt modelId="{18AF68C8-8B3B-45FD-8F0C-3221CA2DC5B5}" type="parTrans" cxnId="{4D6900AF-FAD1-4C3B-BB9B-B2FAC9CF624B}">
      <dgm:prSet/>
      <dgm:spPr/>
      <dgm:t>
        <a:bodyPr/>
        <a:lstStyle/>
        <a:p>
          <a:endParaRPr lang="en-US"/>
        </a:p>
      </dgm:t>
    </dgm:pt>
    <dgm:pt modelId="{8E3EBEED-8D93-42A6-A547-F2B18563B1B3}" type="sibTrans" cxnId="{4D6900AF-FAD1-4C3B-BB9B-B2FAC9CF624B}">
      <dgm:prSet/>
      <dgm:spPr/>
      <dgm:t>
        <a:bodyPr/>
        <a:lstStyle/>
        <a:p>
          <a:endParaRPr lang="en-US"/>
        </a:p>
      </dgm:t>
    </dgm:pt>
    <dgm:pt modelId="{3CB44D46-587F-44BF-A8B4-F9FDDB2FFED6}" type="pres">
      <dgm:prSet presAssocID="{AF76C6A1-E3B6-4DFC-A8A6-B9D27AE6CDD5}" presName="vert0" presStyleCnt="0">
        <dgm:presLayoutVars>
          <dgm:dir/>
          <dgm:animOne val="branch"/>
          <dgm:animLvl val="lvl"/>
        </dgm:presLayoutVars>
      </dgm:prSet>
      <dgm:spPr/>
    </dgm:pt>
    <dgm:pt modelId="{093F9E2C-EE13-45C3-B528-D91254EF33E2}" type="pres">
      <dgm:prSet presAssocID="{397C06AA-F375-4A0F-A09D-A08F89580C81}" presName="thickLine" presStyleLbl="alignNode1" presStyleIdx="0" presStyleCnt="4"/>
      <dgm:spPr/>
    </dgm:pt>
    <dgm:pt modelId="{86A9D0AF-4569-40BE-94D2-3C5445CCF53C}" type="pres">
      <dgm:prSet presAssocID="{397C06AA-F375-4A0F-A09D-A08F89580C81}" presName="horz1" presStyleCnt="0"/>
      <dgm:spPr/>
    </dgm:pt>
    <dgm:pt modelId="{FA4D128E-764C-443D-B32C-3385F3675224}" type="pres">
      <dgm:prSet presAssocID="{397C06AA-F375-4A0F-A09D-A08F89580C81}" presName="tx1" presStyleLbl="revTx" presStyleIdx="0" presStyleCnt="4"/>
      <dgm:spPr/>
    </dgm:pt>
    <dgm:pt modelId="{1F19F552-FC34-45A4-BA27-95DDC71A183F}" type="pres">
      <dgm:prSet presAssocID="{397C06AA-F375-4A0F-A09D-A08F89580C81}" presName="vert1" presStyleCnt="0"/>
      <dgm:spPr/>
    </dgm:pt>
    <dgm:pt modelId="{D7D57F92-09E0-494A-9DC2-DD2D99CE43EA}" type="pres">
      <dgm:prSet presAssocID="{B754A2F9-8F57-4467-8311-6E13E800958F}" presName="thickLine" presStyleLbl="alignNode1" presStyleIdx="1" presStyleCnt="4"/>
      <dgm:spPr/>
    </dgm:pt>
    <dgm:pt modelId="{056290A0-EAA7-44B6-8989-7ECFFFC4C285}" type="pres">
      <dgm:prSet presAssocID="{B754A2F9-8F57-4467-8311-6E13E800958F}" presName="horz1" presStyleCnt="0"/>
      <dgm:spPr/>
    </dgm:pt>
    <dgm:pt modelId="{85411BD6-9560-4440-AFD0-765E7D1656B8}" type="pres">
      <dgm:prSet presAssocID="{B754A2F9-8F57-4467-8311-6E13E800958F}" presName="tx1" presStyleLbl="revTx" presStyleIdx="1" presStyleCnt="4"/>
      <dgm:spPr/>
    </dgm:pt>
    <dgm:pt modelId="{3D73514B-01DF-4C12-AF4A-3430C9E6EA1C}" type="pres">
      <dgm:prSet presAssocID="{B754A2F9-8F57-4467-8311-6E13E800958F}" presName="vert1" presStyleCnt="0"/>
      <dgm:spPr/>
    </dgm:pt>
    <dgm:pt modelId="{F1BB72F5-1BE9-45AC-ACAD-9E4427132FA6}" type="pres">
      <dgm:prSet presAssocID="{B5F06C88-1C29-4AAD-B601-7D26E3DE357A}" presName="thickLine" presStyleLbl="alignNode1" presStyleIdx="2" presStyleCnt="4"/>
      <dgm:spPr/>
    </dgm:pt>
    <dgm:pt modelId="{791FC6C3-B22C-4DFF-B46E-18BCFDBC0728}" type="pres">
      <dgm:prSet presAssocID="{B5F06C88-1C29-4AAD-B601-7D26E3DE357A}" presName="horz1" presStyleCnt="0"/>
      <dgm:spPr/>
    </dgm:pt>
    <dgm:pt modelId="{E43CB554-4866-4239-9386-B9C55B348270}" type="pres">
      <dgm:prSet presAssocID="{B5F06C88-1C29-4AAD-B601-7D26E3DE357A}" presName="tx1" presStyleLbl="revTx" presStyleIdx="2" presStyleCnt="4"/>
      <dgm:spPr/>
    </dgm:pt>
    <dgm:pt modelId="{6048D524-7A60-4DBD-922A-BB3546D38685}" type="pres">
      <dgm:prSet presAssocID="{B5F06C88-1C29-4AAD-B601-7D26E3DE357A}" presName="vert1" presStyleCnt="0"/>
      <dgm:spPr/>
    </dgm:pt>
    <dgm:pt modelId="{B16AC287-1CDD-4B92-B88A-B4F159DA5A7B}" type="pres">
      <dgm:prSet presAssocID="{FDEFFB71-EDCF-417F-A0A7-D8416F428CCE}" presName="thickLine" presStyleLbl="alignNode1" presStyleIdx="3" presStyleCnt="4"/>
      <dgm:spPr/>
    </dgm:pt>
    <dgm:pt modelId="{CEE52540-210A-431E-A69A-7E2D87ADD264}" type="pres">
      <dgm:prSet presAssocID="{FDEFFB71-EDCF-417F-A0A7-D8416F428CCE}" presName="horz1" presStyleCnt="0"/>
      <dgm:spPr/>
    </dgm:pt>
    <dgm:pt modelId="{84470E51-7155-4AE6-AE9D-1370CC02EFA0}" type="pres">
      <dgm:prSet presAssocID="{FDEFFB71-EDCF-417F-A0A7-D8416F428CCE}" presName="tx1" presStyleLbl="revTx" presStyleIdx="3" presStyleCnt="4"/>
      <dgm:spPr/>
    </dgm:pt>
    <dgm:pt modelId="{B67C79CE-6769-4397-B407-9658DD441A4A}" type="pres">
      <dgm:prSet presAssocID="{FDEFFB71-EDCF-417F-A0A7-D8416F428CCE}" presName="vert1" presStyleCnt="0"/>
      <dgm:spPr/>
    </dgm:pt>
  </dgm:ptLst>
  <dgm:cxnLst>
    <dgm:cxn modelId="{D2186507-76B8-41A6-A43F-31D61A7B7EA6}" srcId="{AF76C6A1-E3B6-4DFC-A8A6-B9D27AE6CDD5}" destId="{B754A2F9-8F57-4467-8311-6E13E800958F}" srcOrd="1" destOrd="0" parTransId="{4EE30FE2-A537-4A30-AEE9-5CD2E453D255}" sibTransId="{5780E46D-1B0B-4FEF-95A1-C65F2BDAD4F0}"/>
    <dgm:cxn modelId="{1950E10F-CB4A-4F48-9813-54CA491C37C7}" type="presOf" srcId="{FDEFFB71-EDCF-417F-A0A7-D8416F428CCE}" destId="{84470E51-7155-4AE6-AE9D-1370CC02EFA0}" srcOrd="0" destOrd="0" presId="urn:microsoft.com/office/officeart/2008/layout/LinedList"/>
    <dgm:cxn modelId="{C10DDB26-EC7A-4680-A9A2-946DCB653E57}" type="presOf" srcId="{AF76C6A1-E3B6-4DFC-A8A6-B9D27AE6CDD5}" destId="{3CB44D46-587F-44BF-A8B4-F9FDDB2FFED6}" srcOrd="0" destOrd="0" presId="urn:microsoft.com/office/officeart/2008/layout/LinedList"/>
    <dgm:cxn modelId="{4D6900AF-FAD1-4C3B-BB9B-B2FAC9CF624B}" srcId="{AF76C6A1-E3B6-4DFC-A8A6-B9D27AE6CDD5}" destId="{FDEFFB71-EDCF-417F-A0A7-D8416F428CCE}" srcOrd="3" destOrd="0" parTransId="{18AF68C8-8B3B-45FD-8F0C-3221CA2DC5B5}" sibTransId="{8E3EBEED-8D93-42A6-A547-F2B18563B1B3}"/>
    <dgm:cxn modelId="{707811B2-DB65-44CA-8719-907E5CC8A12F}" srcId="{AF76C6A1-E3B6-4DFC-A8A6-B9D27AE6CDD5}" destId="{B5F06C88-1C29-4AAD-B601-7D26E3DE357A}" srcOrd="2" destOrd="0" parTransId="{C309F812-5A49-4A9F-AD8F-E8F524E6D01C}" sibTransId="{BCD3DC11-BCCD-415F-8F3F-145D08CD9DF0}"/>
    <dgm:cxn modelId="{62984ABB-0515-4630-B792-1A2625A685D1}" type="presOf" srcId="{B5F06C88-1C29-4AAD-B601-7D26E3DE357A}" destId="{E43CB554-4866-4239-9386-B9C55B348270}" srcOrd="0" destOrd="0" presId="urn:microsoft.com/office/officeart/2008/layout/LinedList"/>
    <dgm:cxn modelId="{BF403FCD-F029-46E9-BED3-0CD47EEB8898}" srcId="{AF76C6A1-E3B6-4DFC-A8A6-B9D27AE6CDD5}" destId="{397C06AA-F375-4A0F-A09D-A08F89580C81}" srcOrd="0" destOrd="0" parTransId="{ED4E7535-4E87-4FE6-A7C1-BE9C1446FBC8}" sibTransId="{F9E7AB0D-5BCE-429E-AD38-A518CB82FD1D}"/>
    <dgm:cxn modelId="{D86283D4-D7A0-4285-B803-E8B70300927D}" type="presOf" srcId="{B754A2F9-8F57-4467-8311-6E13E800958F}" destId="{85411BD6-9560-4440-AFD0-765E7D1656B8}" srcOrd="0" destOrd="0" presId="urn:microsoft.com/office/officeart/2008/layout/LinedList"/>
    <dgm:cxn modelId="{4C7203F3-28D4-4759-9328-24E6723F3698}" type="presOf" srcId="{397C06AA-F375-4A0F-A09D-A08F89580C81}" destId="{FA4D128E-764C-443D-B32C-3385F3675224}" srcOrd="0" destOrd="0" presId="urn:microsoft.com/office/officeart/2008/layout/LinedList"/>
    <dgm:cxn modelId="{145EA838-9634-4FA2-97DC-51C4465AB937}" type="presParOf" srcId="{3CB44D46-587F-44BF-A8B4-F9FDDB2FFED6}" destId="{093F9E2C-EE13-45C3-B528-D91254EF33E2}" srcOrd="0" destOrd="0" presId="urn:microsoft.com/office/officeart/2008/layout/LinedList"/>
    <dgm:cxn modelId="{C601F98C-13B4-487B-B02F-3147614DE2DA}" type="presParOf" srcId="{3CB44D46-587F-44BF-A8B4-F9FDDB2FFED6}" destId="{86A9D0AF-4569-40BE-94D2-3C5445CCF53C}" srcOrd="1" destOrd="0" presId="urn:microsoft.com/office/officeart/2008/layout/LinedList"/>
    <dgm:cxn modelId="{F24E2DA4-5D47-4CB4-915F-1129F806EC3E}" type="presParOf" srcId="{86A9D0AF-4569-40BE-94D2-3C5445CCF53C}" destId="{FA4D128E-764C-443D-B32C-3385F3675224}" srcOrd="0" destOrd="0" presId="urn:microsoft.com/office/officeart/2008/layout/LinedList"/>
    <dgm:cxn modelId="{4B42637C-68AC-479C-B565-A3B06A218347}" type="presParOf" srcId="{86A9D0AF-4569-40BE-94D2-3C5445CCF53C}" destId="{1F19F552-FC34-45A4-BA27-95DDC71A183F}" srcOrd="1" destOrd="0" presId="urn:microsoft.com/office/officeart/2008/layout/LinedList"/>
    <dgm:cxn modelId="{90B7CF57-7E3F-46B3-BB18-F009F21DF919}" type="presParOf" srcId="{3CB44D46-587F-44BF-A8B4-F9FDDB2FFED6}" destId="{D7D57F92-09E0-494A-9DC2-DD2D99CE43EA}" srcOrd="2" destOrd="0" presId="urn:microsoft.com/office/officeart/2008/layout/LinedList"/>
    <dgm:cxn modelId="{EC987E1A-A495-4859-AE2F-B1B51630BA88}" type="presParOf" srcId="{3CB44D46-587F-44BF-A8B4-F9FDDB2FFED6}" destId="{056290A0-EAA7-44B6-8989-7ECFFFC4C285}" srcOrd="3" destOrd="0" presId="urn:microsoft.com/office/officeart/2008/layout/LinedList"/>
    <dgm:cxn modelId="{7ADAE088-CEC8-4911-AE33-1D5BE78612C4}" type="presParOf" srcId="{056290A0-EAA7-44B6-8989-7ECFFFC4C285}" destId="{85411BD6-9560-4440-AFD0-765E7D1656B8}" srcOrd="0" destOrd="0" presId="urn:microsoft.com/office/officeart/2008/layout/LinedList"/>
    <dgm:cxn modelId="{6284F049-1629-403C-ABFB-F0502B7D2FC0}" type="presParOf" srcId="{056290A0-EAA7-44B6-8989-7ECFFFC4C285}" destId="{3D73514B-01DF-4C12-AF4A-3430C9E6EA1C}" srcOrd="1" destOrd="0" presId="urn:microsoft.com/office/officeart/2008/layout/LinedList"/>
    <dgm:cxn modelId="{483180CD-11B9-4DAA-82ED-F1F58BBC5B2B}" type="presParOf" srcId="{3CB44D46-587F-44BF-A8B4-F9FDDB2FFED6}" destId="{F1BB72F5-1BE9-45AC-ACAD-9E4427132FA6}" srcOrd="4" destOrd="0" presId="urn:microsoft.com/office/officeart/2008/layout/LinedList"/>
    <dgm:cxn modelId="{EE0D5AB7-70B1-48AE-B6DF-EE523BA819C1}" type="presParOf" srcId="{3CB44D46-587F-44BF-A8B4-F9FDDB2FFED6}" destId="{791FC6C3-B22C-4DFF-B46E-18BCFDBC0728}" srcOrd="5" destOrd="0" presId="urn:microsoft.com/office/officeart/2008/layout/LinedList"/>
    <dgm:cxn modelId="{DF8094E3-3149-4948-ADF6-9CCF8FF6671E}" type="presParOf" srcId="{791FC6C3-B22C-4DFF-B46E-18BCFDBC0728}" destId="{E43CB554-4866-4239-9386-B9C55B348270}" srcOrd="0" destOrd="0" presId="urn:microsoft.com/office/officeart/2008/layout/LinedList"/>
    <dgm:cxn modelId="{20A0DD26-D7C7-4D1B-B8A8-D8805816925B}" type="presParOf" srcId="{791FC6C3-B22C-4DFF-B46E-18BCFDBC0728}" destId="{6048D524-7A60-4DBD-922A-BB3546D38685}" srcOrd="1" destOrd="0" presId="urn:microsoft.com/office/officeart/2008/layout/LinedList"/>
    <dgm:cxn modelId="{4876680B-5416-43E3-8DB9-19E8A87C2403}" type="presParOf" srcId="{3CB44D46-587F-44BF-A8B4-F9FDDB2FFED6}" destId="{B16AC287-1CDD-4B92-B88A-B4F159DA5A7B}" srcOrd="6" destOrd="0" presId="urn:microsoft.com/office/officeart/2008/layout/LinedList"/>
    <dgm:cxn modelId="{FBF4E929-790A-401B-9BAC-9F27BD6D8486}" type="presParOf" srcId="{3CB44D46-587F-44BF-A8B4-F9FDDB2FFED6}" destId="{CEE52540-210A-431E-A69A-7E2D87ADD264}" srcOrd="7" destOrd="0" presId="urn:microsoft.com/office/officeart/2008/layout/LinedList"/>
    <dgm:cxn modelId="{72223021-1ECF-46F9-992D-E09699977BFE}" type="presParOf" srcId="{CEE52540-210A-431E-A69A-7E2D87ADD264}" destId="{84470E51-7155-4AE6-AE9D-1370CC02EFA0}" srcOrd="0" destOrd="0" presId="urn:microsoft.com/office/officeart/2008/layout/LinedList"/>
    <dgm:cxn modelId="{B76E7212-F973-48E4-9D1F-B4C34DABD0D3}" type="presParOf" srcId="{CEE52540-210A-431E-A69A-7E2D87ADD264}" destId="{B67C79CE-6769-4397-B407-9658DD441A4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F76C6A1-E3B6-4DFC-A8A6-B9D27AE6CDD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97C06AA-F375-4A0F-A09D-A08F89580C81}">
      <dgm:prSet/>
      <dgm:spPr/>
      <dgm:t>
        <a:bodyPr anchor="ctr"/>
        <a:lstStyle/>
        <a:p>
          <a:r>
            <a:rPr lang="en-US" b="0" i="0" baseline="0" dirty="0"/>
            <a:t>Template methods</a:t>
          </a:r>
        </a:p>
      </dgm:t>
    </dgm:pt>
    <dgm:pt modelId="{ED4E7535-4E87-4FE6-A7C1-BE9C1446FBC8}" type="parTrans" cxnId="{BF403FCD-F029-46E9-BED3-0CD47EEB8898}">
      <dgm:prSet/>
      <dgm:spPr/>
      <dgm:t>
        <a:bodyPr/>
        <a:lstStyle/>
        <a:p>
          <a:endParaRPr lang="en-US"/>
        </a:p>
      </dgm:t>
    </dgm:pt>
    <dgm:pt modelId="{F9E7AB0D-5BCE-429E-AD38-A518CB82FD1D}" type="sibTrans" cxnId="{BF403FCD-F029-46E9-BED3-0CD47EEB8898}">
      <dgm:prSet/>
      <dgm:spPr/>
      <dgm:t>
        <a:bodyPr/>
        <a:lstStyle/>
        <a:p>
          <a:endParaRPr lang="en-US"/>
        </a:p>
      </dgm:t>
    </dgm:pt>
    <dgm:pt modelId="{B754A2F9-8F57-4467-8311-6E13E800958F}">
      <dgm:prSet/>
      <dgm:spPr/>
      <dgm:t>
        <a:bodyPr anchor="ctr"/>
        <a:lstStyle/>
        <a:p>
          <a:r>
            <a:rPr lang="en-US" b="0" i="0" baseline="0" dirty="0"/>
            <a:t>Parametric procedures applied to specific tasks</a:t>
          </a:r>
        </a:p>
      </dgm:t>
    </dgm:pt>
    <dgm:pt modelId="{4EE30FE2-A537-4A30-AEE9-5CD2E453D255}" type="parTrans" cxnId="{D2186507-76B8-41A6-A43F-31D61A7B7EA6}">
      <dgm:prSet/>
      <dgm:spPr/>
      <dgm:t>
        <a:bodyPr/>
        <a:lstStyle/>
        <a:p>
          <a:endParaRPr lang="en-US"/>
        </a:p>
      </dgm:t>
    </dgm:pt>
    <dgm:pt modelId="{5780E46D-1B0B-4FEF-95A1-C65F2BDAD4F0}" type="sibTrans" cxnId="{D2186507-76B8-41A6-A43F-31D61A7B7EA6}">
      <dgm:prSet/>
      <dgm:spPr/>
      <dgm:t>
        <a:bodyPr/>
        <a:lstStyle/>
        <a:p>
          <a:endParaRPr lang="en-US"/>
        </a:p>
      </dgm:t>
    </dgm:pt>
    <dgm:pt modelId="{B5F06C88-1C29-4AAD-B601-7D26E3DE357A}">
      <dgm:prSet/>
      <dgm:spPr/>
      <dgm:t>
        <a:bodyPr anchor="ctr"/>
        <a:lstStyle/>
        <a:p>
          <a:r>
            <a:rPr lang="en-US" b="0" i="0" baseline="0" dirty="0"/>
            <a:t>Range estimates for the WBS work packages</a:t>
          </a:r>
        </a:p>
      </dgm:t>
    </dgm:pt>
    <dgm:pt modelId="{C309F812-5A49-4A9F-AD8F-E8F524E6D01C}" type="parTrans" cxnId="{707811B2-DB65-44CA-8719-907E5CC8A12F}">
      <dgm:prSet/>
      <dgm:spPr/>
      <dgm:t>
        <a:bodyPr/>
        <a:lstStyle/>
        <a:p>
          <a:endParaRPr lang="en-US"/>
        </a:p>
      </dgm:t>
    </dgm:pt>
    <dgm:pt modelId="{BCD3DC11-BCCD-415F-8F3F-145D08CD9DF0}" type="sibTrans" cxnId="{707811B2-DB65-44CA-8719-907E5CC8A12F}">
      <dgm:prSet/>
      <dgm:spPr/>
      <dgm:t>
        <a:bodyPr/>
        <a:lstStyle/>
        <a:p>
          <a:endParaRPr lang="en-US"/>
        </a:p>
      </dgm:t>
    </dgm:pt>
    <dgm:pt modelId="{FDEFFB71-EDCF-417F-A0A7-D8416F428CCE}">
      <dgm:prSet/>
      <dgm:spPr/>
      <dgm:t>
        <a:bodyPr anchor="ctr"/>
        <a:lstStyle/>
        <a:p>
          <a:r>
            <a:rPr lang="en-US" b="0" i="0" baseline="0" dirty="0"/>
            <a:t>Phase estimating: A hybrid</a:t>
          </a:r>
        </a:p>
      </dgm:t>
    </dgm:pt>
    <dgm:pt modelId="{18AF68C8-8B3B-45FD-8F0C-3221CA2DC5B5}" type="parTrans" cxnId="{4D6900AF-FAD1-4C3B-BB9B-B2FAC9CF624B}">
      <dgm:prSet/>
      <dgm:spPr/>
      <dgm:t>
        <a:bodyPr/>
        <a:lstStyle/>
        <a:p>
          <a:endParaRPr lang="en-US"/>
        </a:p>
      </dgm:t>
    </dgm:pt>
    <dgm:pt modelId="{8E3EBEED-8D93-42A6-A547-F2B18563B1B3}" type="sibTrans" cxnId="{4D6900AF-FAD1-4C3B-BB9B-B2FAC9CF624B}">
      <dgm:prSet/>
      <dgm:spPr/>
      <dgm:t>
        <a:bodyPr/>
        <a:lstStyle/>
        <a:p>
          <a:endParaRPr lang="en-US"/>
        </a:p>
      </dgm:t>
    </dgm:pt>
    <dgm:pt modelId="{3CB44D46-587F-44BF-A8B4-F9FDDB2FFED6}" type="pres">
      <dgm:prSet presAssocID="{AF76C6A1-E3B6-4DFC-A8A6-B9D27AE6CDD5}" presName="vert0" presStyleCnt="0">
        <dgm:presLayoutVars>
          <dgm:dir/>
          <dgm:animOne val="branch"/>
          <dgm:animLvl val="lvl"/>
        </dgm:presLayoutVars>
      </dgm:prSet>
      <dgm:spPr/>
    </dgm:pt>
    <dgm:pt modelId="{093F9E2C-EE13-45C3-B528-D91254EF33E2}" type="pres">
      <dgm:prSet presAssocID="{397C06AA-F375-4A0F-A09D-A08F89580C81}" presName="thickLine" presStyleLbl="alignNode1" presStyleIdx="0" presStyleCnt="4"/>
      <dgm:spPr/>
    </dgm:pt>
    <dgm:pt modelId="{86A9D0AF-4569-40BE-94D2-3C5445CCF53C}" type="pres">
      <dgm:prSet presAssocID="{397C06AA-F375-4A0F-A09D-A08F89580C81}" presName="horz1" presStyleCnt="0"/>
      <dgm:spPr/>
    </dgm:pt>
    <dgm:pt modelId="{FA4D128E-764C-443D-B32C-3385F3675224}" type="pres">
      <dgm:prSet presAssocID="{397C06AA-F375-4A0F-A09D-A08F89580C81}" presName="tx1" presStyleLbl="revTx" presStyleIdx="0" presStyleCnt="4"/>
      <dgm:spPr/>
    </dgm:pt>
    <dgm:pt modelId="{1F19F552-FC34-45A4-BA27-95DDC71A183F}" type="pres">
      <dgm:prSet presAssocID="{397C06AA-F375-4A0F-A09D-A08F89580C81}" presName="vert1" presStyleCnt="0"/>
      <dgm:spPr/>
    </dgm:pt>
    <dgm:pt modelId="{D7D57F92-09E0-494A-9DC2-DD2D99CE43EA}" type="pres">
      <dgm:prSet presAssocID="{B754A2F9-8F57-4467-8311-6E13E800958F}" presName="thickLine" presStyleLbl="alignNode1" presStyleIdx="1" presStyleCnt="4"/>
      <dgm:spPr/>
    </dgm:pt>
    <dgm:pt modelId="{056290A0-EAA7-44B6-8989-7ECFFFC4C285}" type="pres">
      <dgm:prSet presAssocID="{B754A2F9-8F57-4467-8311-6E13E800958F}" presName="horz1" presStyleCnt="0"/>
      <dgm:spPr/>
    </dgm:pt>
    <dgm:pt modelId="{85411BD6-9560-4440-AFD0-765E7D1656B8}" type="pres">
      <dgm:prSet presAssocID="{B754A2F9-8F57-4467-8311-6E13E800958F}" presName="tx1" presStyleLbl="revTx" presStyleIdx="1" presStyleCnt="4"/>
      <dgm:spPr/>
    </dgm:pt>
    <dgm:pt modelId="{3D73514B-01DF-4C12-AF4A-3430C9E6EA1C}" type="pres">
      <dgm:prSet presAssocID="{B754A2F9-8F57-4467-8311-6E13E800958F}" presName="vert1" presStyleCnt="0"/>
      <dgm:spPr/>
    </dgm:pt>
    <dgm:pt modelId="{F1BB72F5-1BE9-45AC-ACAD-9E4427132FA6}" type="pres">
      <dgm:prSet presAssocID="{B5F06C88-1C29-4AAD-B601-7D26E3DE357A}" presName="thickLine" presStyleLbl="alignNode1" presStyleIdx="2" presStyleCnt="4"/>
      <dgm:spPr/>
    </dgm:pt>
    <dgm:pt modelId="{791FC6C3-B22C-4DFF-B46E-18BCFDBC0728}" type="pres">
      <dgm:prSet presAssocID="{B5F06C88-1C29-4AAD-B601-7D26E3DE357A}" presName="horz1" presStyleCnt="0"/>
      <dgm:spPr/>
    </dgm:pt>
    <dgm:pt modelId="{E43CB554-4866-4239-9386-B9C55B348270}" type="pres">
      <dgm:prSet presAssocID="{B5F06C88-1C29-4AAD-B601-7D26E3DE357A}" presName="tx1" presStyleLbl="revTx" presStyleIdx="2" presStyleCnt="4"/>
      <dgm:spPr/>
    </dgm:pt>
    <dgm:pt modelId="{6048D524-7A60-4DBD-922A-BB3546D38685}" type="pres">
      <dgm:prSet presAssocID="{B5F06C88-1C29-4AAD-B601-7D26E3DE357A}" presName="vert1" presStyleCnt="0"/>
      <dgm:spPr/>
    </dgm:pt>
    <dgm:pt modelId="{B16AC287-1CDD-4B92-B88A-B4F159DA5A7B}" type="pres">
      <dgm:prSet presAssocID="{FDEFFB71-EDCF-417F-A0A7-D8416F428CCE}" presName="thickLine" presStyleLbl="alignNode1" presStyleIdx="3" presStyleCnt="4"/>
      <dgm:spPr/>
    </dgm:pt>
    <dgm:pt modelId="{CEE52540-210A-431E-A69A-7E2D87ADD264}" type="pres">
      <dgm:prSet presAssocID="{FDEFFB71-EDCF-417F-A0A7-D8416F428CCE}" presName="horz1" presStyleCnt="0"/>
      <dgm:spPr/>
    </dgm:pt>
    <dgm:pt modelId="{84470E51-7155-4AE6-AE9D-1370CC02EFA0}" type="pres">
      <dgm:prSet presAssocID="{FDEFFB71-EDCF-417F-A0A7-D8416F428CCE}" presName="tx1" presStyleLbl="revTx" presStyleIdx="3" presStyleCnt="4"/>
      <dgm:spPr/>
    </dgm:pt>
    <dgm:pt modelId="{B67C79CE-6769-4397-B407-9658DD441A4A}" type="pres">
      <dgm:prSet presAssocID="{FDEFFB71-EDCF-417F-A0A7-D8416F428CCE}" presName="vert1" presStyleCnt="0"/>
      <dgm:spPr/>
    </dgm:pt>
  </dgm:ptLst>
  <dgm:cxnLst>
    <dgm:cxn modelId="{D2186507-76B8-41A6-A43F-31D61A7B7EA6}" srcId="{AF76C6A1-E3B6-4DFC-A8A6-B9D27AE6CDD5}" destId="{B754A2F9-8F57-4467-8311-6E13E800958F}" srcOrd="1" destOrd="0" parTransId="{4EE30FE2-A537-4A30-AEE9-5CD2E453D255}" sibTransId="{5780E46D-1B0B-4FEF-95A1-C65F2BDAD4F0}"/>
    <dgm:cxn modelId="{1950E10F-CB4A-4F48-9813-54CA491C37C7}" type="presOf" srcId="{FDEFFB71-EDCF-417F-A0A7-D8416F428CCE}" destId="{84470E51-7155-4AE6-AE9D-1370CC02EFA0}" srcOrd="0" destOrd="0" presId="urn:microsoft.com/office/officeart/2008/layout/LinedList"/>
    <dgm:cxn modelId="{C10DDB26-EC7A-4680-A9A2-946DCB653E57}" type="presOf" srcId="{AF76C6A1-E3B6-4DFC-A8A6-B9D27AE6CDD5}" destId="{3CB44D46-587F-44BF-A8B4-F9FDDB2FFED6}" srcOrd="0" destOrd="0" presId="urn:microsoft.com/office/officeart/2008/layout/LinedList"/>
    <dgm:cxn modelId="{4D6900AF-FAD1-4C3B-BB9B-B2FAC9CF624B}" srcId="{AF76C6A1-E3B6-4DFC-A8A6-B9D27AE6CDD5}" destId="{FDEFFB71-EDCF-417F-A0A7-D8416F428CCE}" srcOrd="3" destOrd="0" parTransId="{18AF68C8-8B3B-45FD-8F0C-3221CA2DC5B5}" sibTransId="{8E3EBEED-8D93-42A6-A547-F2B18563B1B3}"/>
    <dgm:cxn modelId="{707811B2-DB65-44CA-8719-907E5CC8A12F}" srcId="{AF76C6A1-E3B6-4DFC-A8A6-B9D27AE6CDD5}" destId="{B5F06C88-1C29-4AAD-B601-7D26E3DE357A}" srcOrd="2" destOrd="0" parTransId="{C309F812-5A49-4A9F-AD8F-E8F524E6D01C}" sibTransId="{BCD3DC11-BCCD-415F-8F3F-145D08CD9DF0}"/>
    <dgm:cxn modelId="{62984ABB-0515-4630-B792-1A2625A685D1}" type="presOf" srcId="{B5F06C88-1C29-4AAD-B601-7D26E3DE357A}" destId="{E43CB554-4866-4239-9386-B9C55B348270}" srcOrd="0" destOrd="0" presId="urn:microsoft.com/office/officeart/2008/layout/LinedList"/>
    <dgm:cxn modelId="{BF403FCD-F029-46E9-BED3-0CD47EEB8898}" srcId="{AF76C6A1-E3B6-4DFC-A8A6-B9D27AE6CDD5}" destId="{397C06AA-F375-4A0F-A09D-A08F89580C81}" srcOrd="0" destOrd="0" parTransId="{ED4E7535-4E87-4FE6-A7C1-BE9C1446FBC8}" sibTransId="{F9E7AB0D-5BCE-429E-AD38-A518CB82FD1D}"/>
    <dgm:cxn modelId="{D86283D4-D7A0-4285-B803-E8B70300927D}" type="presOf" srcId="{B754A2F9-8F57-4467-8311-6E13E800958F}" destId="{85411BD6-9560-4440-AFD0-765E7D1656B8}" srcOrd="0" destOrd="0" presId="urn:microsoft.com/office/officeart/2008/layout/LinedList"/>
    <dgm:cxn modelId="{4C7203F3-28D4-4759-9328-24E6723F3698}" type="presOf" srcId="{397C06AA-F375-4A0F-A09D-A08F89580C81}" destId="{FA4D128E-764C-443D-B32C-3385F3675224}" srcOrd="0" destOrd="0" presId="urn:microsoft.com/office/officeart/2008/layout/LinedList"/>
    <dgm:cxn modelId="{145EA838-9634-4FA2-97DC-51C4465AB937}" type="presParOf" srcId="{3CB44D46-587F-44BF-A8B4-F9FDDB2FFED6}" destId="{093F9E2C-EE13-45C3-B528-D91254EF33E2}" srcOrd="0" destOrd="0" presId="urn:microsoft.com/office/officeart/2008/layout/LinedList"/>
    <dgm:cxn modelId="{C601F98C-13B4-487B-B02F-3147614DE2DA}" type="presParOf" srcId="{3CB44D46-587F-44BF-A8B4-F9FDDB2FFED6}" destId="{86A9D0AF-4569-40BE-94D2-3C5445CCF53C}" srcOrd="1" destOrd="0" presId="urn:microsoft.com/office/officeart/2008/layout/LinedList"/>
    <dgm:cxn modelId="{F24E2DA4-5D47-4CB4-915F-1129F806EC3E}" type="presParOf" srcId="{86A9D0AF-4569-40BE-94D2-3C5445CCF53C}" destId="{FA4D128E-764C-443D-B32C-3385F3675224}" srcOrd="0" destOrd="0" presId="urn:microsoft.com/office/officeart/2008/layout/LinedList"/>
    <dgm:cxn modelId="{4B42637C-68AC-479C-B565-A3B06A218347}" type="presParOf" srcId="{86A9D0AF-4569-40BE-94D2-3C5445CCF53C}" destId="{1F19F552-FC34-45A4-BA27-95DDC71A183F}" srcOrd="1" destOrd="0" presId="urn:microsoft.com/office/officeart/2008/layout/LinedList"/>
    <dgm:cxn modelId="{90B7CF57-7E3F-46B3-BB18-F009F21DF919}" type="presParOf" srcId="{3CB44D46-587F-44BF-A8B4-F9FDDB2FFED6}" destId="{D7D57F92-09E0-494A-9DC2-DD2D99CE43EA}" srcOrd="2" destOrd="0" presId="urn:microsoft.com/office/officeart/2008/layout/LinedList"/>
    <dgm:cxn modelId="{EC987E1A-A495-4859-AE2F-B1B51630BA88}" type="presParOf" srcId="{3CB44D46-587F-44BF-A8B4-F9FDDB2FFED6}" destId="{056290A0-EAA7-44B6-8989-7ECFFFC4C285}" srcOrd="3" destOrd="0" presId="urn:microsoft.com/office/officeart/2008/layout/LinedList"/>
    <dgm:cxn modelId="{7ADAE088-CEC8-4911-AE33-1D5BE78612C4}" type="presParOf" srcId="{056290A0-EAA7-44B6-8989-7ECFFFC4C285}" destId="{85411BD6-9560-4440-AFD0-765E7D1656B8}" srcOrd="0" destOrd="0" presId="urn:microsoft.com/office/officeart/2008/layout/LinedList"/>
    <dgm:cxn modelId="{6284F049-1629-403C-ABFB-F0502B7D2FC0}" type="presParOf" srcId="{056290A0-EAA7-44B6-8989-7ECFFFC4C285}" destId="{3D73514B-01DF-4C12-AF4A-3430C9E6EA1C}" srcOrd="1" destOrd="0" presId="urn:microsoft.com/office/officeart/2008/layout/LinedList"/>
    <dgm:cxn modelId="{483180CD-11B9-4DAA-82ED-F1F58BBC5B2B}" type="presParOf" srcId="{3CB44D46-587F-44BF-A8B4-F9FDDB2FFED6}" destId="{F1BB72F5-1BE9-45AC-ACAD-9E4427132FA6}" srcOrd="4" destOrd="0" presId="urn:microsoft.com/office/officeart/2008/layout/LinedList"/>
    <dgm:cxn modelId="{EE0D5AB7-70B1-48AE-B6DF-EE523BA819C1}" type="presParOf" srcId="{3CB44D46-587F-44BF-A8B4-F9FDDB2FFED6}" destId="{791FC6C3-B22C-4DFF-B46E-18BCFDBC0728}" srcOrd="5" destOrd="0" presId="urn:microsoft.com/office/officeart/2008/layout/LinedList"/>
    <dgm:cxn modelId="{DF8094E3-3149-4948-ADF6-9CCF8FF6671E}" type="presParOf" srcId="{791FC6C3-B22C-4DFF-B46E-18BCFDBC0728}" destId="{E43CB554-4866-4239-9386-B9C55B348270}" srcOrd="0" destOrd="0" presId="urn:microsoft.com/office/officeart/2008/layout/LinedList"/>
    <dgm:cxn modelId="{20A0DD26-D7C7-4D1B-B8A8-D8805816925B}" type="presParOf" srcId="{791FC6C3-B22C-4DFF-B46E-18BCFDBC0728}" destId="{6048D524-7A60-4DBD-922A-BB3546D38685}" srcOrd="1" destOrd="0" presId="urn:microsoft.com/office/officeart/2008/layout/LinedList"/>
    <dgm:cxn modelId="{4876680B-5416-43E3-8DB9-19E8A87C2403}" type="presParOf" srcId="{3CB44D46-587F-44BF-A8B4-F9FDDB2FFED6}" destId="{B16AC287-1CDD-4B92-B88A-B4F159DA5A7B}" srcOrd="6" destOrd="0" presId="urn:microsoft.com/office/officeart/2008/layout/LinedList"/>
    <dgm:cxn modelId="{FBF4E929-790A-401B-9BAC-9F27BD6D8486}" type="presParOf" srcId="{3CB44D46-587F-44BF-A8B4-F9FDDB2FFED6}" destId="{CEE52540-210A-431E-A69A-7E2D87ADD264}" srcOrd="7" destOrd="0" presId="urn:microsoft.com/office/officeart/2008/layout/LinedList"/>
    <dgm:cxn modelId="{72223021-1ECF-46F9-992D-E09699977BFE}" type="presParOf" srcId="{CEE52540-210A-431E-A69A-7E2D87ADD264}" destId="{84470E51-7155-4AE6-AE9D-1370CC02EFA0}" srcOrd="0" destOrd="0" presId="urn:microsoft.com/office/officeart/2008/layout/LinedList"/>
    <dgm:cxn modelId="{B76E7212-F973-48E4-9D1F-B4C34DABD0D3}" type="presParOf" srcId="{CEE52540-210A-431E-A69A-7E2D87ADD264}" destId="{B67C79CE-6769-4397-B407-9658DD441A4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23468"/>
          <a:ext cx="8288037" cy="4276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20000"/>
            </a:lnSpc>
            <a:spcBef>
              <a:spcPct val="0"/>
            </a:spcBef>
            <a:spcAft>
              <a:spcPct val="35000"/>
            </a:spcAft>
            <a:buNone/>
          </a:pPr>
          <a:r>
            <a:rPr lang="en-US" sz="2800" b="1" kern="1200" dirty="0"/>
            <a:t>Estimating Project Times and Costs</a:t>
          </a:r>
        </a:p>
      </dsp:txBody>
      <dsp:txXfrm>
        <a:off x="20875" y="44343"/>
        <a:ext cx="8246287" cy="385869"/>
      </dsp:txXfrm>
    </dsp:sp>
    <dsp:sp modelId="{897CB477-63AF-4C54-A6C6-26EFE54EB411}">
      <dsp:nvSpPr>
        <dsp:cNvPr id="0" name=""/>
        <dsp:cNvSpPr/>
      </dsp:nvSpPr>
      <dsp:spPr>
        <a:xfrm>
          <a:off x="0" y="451087"/>
          <a:ext cx="8288037" cy="3794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20320" rIns="113792" bIns="20320" numCol="1" spcCol="1270" anchor="t" anchorCtr="0">
          <a:noAutofit/>
        </a:bodyPr>
        <a:lstStyle/>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Why?</a:t>
          </a:r>
        </a:p>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Factors Influencing the Quality of Estimates</a:t>
          </a:r>
        </a:p>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Estimating Guidelines </a:t>
          </a:r>
        </a:p>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Estimating Processes</a:t>
          </a:r>
        </a:p>
        <a:p>
          <a:pPr marL="342900" lvl="2" indent="-171450" algn="l" defTabSz="711200">
            <a:lnSpc>
              <a:spcPct val="120000"/>
            </a:lnSpc>
            <a:spcBef>
              <a:spcPct val="0"/>
            </a:spcBef>
            <a:spcAft>
              <a:spcPct val="20000"/>
            </a:spcAft>
            <a:buFont typeface="Calibri" panose="020F0502020204030204" pitchFamily="34" charset="0"/>
            <a:buChar char="‐"/>
          </a:pPr>
          <a:r>
            <a:rPr lang="en-US" sz="1600" kern="1200" dirty="0">
              <a:solidFill>
                <a:prstClr val="black">
                  <a:hueOff val="0"/>
                  <a:satOff val="0"/>
                  <a:lumOff val="0"/>
                  <a:alphaOff val="0"/>
                </a:prstClr>
              </a:solidFill>
              <a:latin typeface="Calibri" panose="020F0502020204030204"/>
              <a:ea typeface="+mn-ea"/>
              <a:cs typeface="+mn-cs"/>
            </a:rPr>
            <a:t>Top-down</a:t>
          </a:r>
        </a:p>
        <a:p>
          <a:pPr marL="342900" lvl="2" indent="-171450" algn="l" defTabSz="711200">
            <a:lnSpc>
              <a:spcPct val="120000"/>
            </a:lnSpc>
            <a:spcBef>
              <a:spcPct val="0"/>
            </a:spcBef>
            <a:spcAft>
              <a:spcPct val="20000"/>
            </a:spcAft>
            <a:buFont typeface="Calibri" panose="020F0502020204030204" pitchFamily="34" charset="0"/>
            <a:buChar char="‐"/>
          </a:pPr>
          <a:r>
            <a:rPr lang="en-US" sz="1600" kern="1200" dirty="0">
              <a:solidFill>
                <a:prstClr val="black">
                  <a:hueOff val="0"/>
                  <a:satOff val="0"/>
                  <a:lumOff val="0"/>
                  <a:alphaOff val="0"/>
                </a:prstClr>
              </a:solidFill>
              <a:latin typeface="Calibri" panose="020F0502020204030204"/>
              <a:ea typeface="+mn-ea"/>
              <a:cs typeface="+mn-cs"/>
            </a:rPr>
            <a:t>Bottom-up</a:t>
          </a:r>
        </a:p>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Estimating Project: Preferred Approach</a:t>
          </a:r>
        </a:p>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Level of Detail</a:t>
          </a:r>
        </a:p>
        <a:p>
          <a:pPr marL="171450" lvl="1" indent="-171450" algn="l" defTabSz="711200">
            <a:lnSpc>
              <a:spcPct val="120000"/>
            </a:lnSpc>
            <a:spcBef>
              <a:spcPct val="0"/>
            </a:spcBef>
            <a:spcAft>
              <a:spcPct val="20000"/>
            </a:spcAft>
            <a:buChar char="•"/>
          </a:pPr>
          <a:r>
            <a:rPr lang="en-US" sz="1600" kern="1200">
              <a:solidFill>
                <a:prstClr val="black">
                  <a:hueOff val="0"/>
                  <a:satOff val="0"/>
                  <a:lumOff val="0"/>
                  <a:alphaOff val="0"/>
                </a:prstClr>
              </a:solidFill>
              <a:latin typeface="Calibri" panose="020F0502020204030204"/>
              <a:ea typeface="+mn-ea"/>
              <a:cs typeface="+mn-cs"/>
            </a:rPr>
            <a:t>Refining Estimates</a:t>
          </a:r>
          <a:endParaRPr lang="en-US" sz="1600" kern="1200" dirty="0">
            <a:solidFill>
              <a:prstClr val="black">
                <a:hueOff val="0"/>
                <a:satOff val="0"/>
                <a:lumOff val="0"/>
                <a:alphaOff val="0"/>
              </a:prstClr>
            </a:solidFill>
            <a:latin typeface="Calibri" panose="020F0502020204030204"/>
            <a:ea typeface="+mn-ea"/>
            <a:cs typeface="+mn-cs"/>
          </a:endParaRPr>
        </a:p>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Creating a Database for Estimating</a:t>
          </a:r>
        </a:p>
        <a:p>
          <a:pPr marL="171450" lvl="1" indent="-171450" algn="l" defTabSz="711200">
            <a:lnSpc>
              <a:spcPct val="120000"/>
            </a:lnSpc>
            <a:spcBef>
              <a:spcPct val="0"/>
            </a:spcBef>
            <a:spcAft>
              <a:spcPct val="20000"/>
            </a:spcAft>
            <a:buChar char="•"/>
          </a:pPr>
          <a:r>
            <a:rPr lang="en-US" sz="1600" kern="1200" dirty="0">
              <a:solidFill>
                <a:prstClr val="black">
                  <a:hueOff val="0"/>
                  <a:satOff val="0"/>
                  <a:lumOff val="0"/>
                  <a:alphaOff val="0"/>
                </a:prstClr>
              </a:solidFill>
              <a:latin typeface="Calibri" panose="020F0502020204030204"/>
              <a:ea typeface="+mn-ea"/>
              <a:cs typeface="+mn-cs"/>
            </a:rPr>
            <a:t>Summary</a:t>
          </a:r>
        </a:p>
      </dsp:txBody>
      <dsp:txXfrm>
        <a:off x="0" y="451087"/>
        <a:ext cx="8288037" cy="3794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C731E-1876-4CC2-BCE4-8A2BB192A4DC}">
      <dsp:nvSpPr>
        <dsp:cNvPr id="0" name=""/>
        <dsp:cNvSpPr/>
      </dsp:nvSpPr>
      <dsp:spPr>
        <a:xfrm>
          <a:off x="0" y="2033"/>
          <a:ext cx="526591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688BE5-774E-4D61-AECF-5B6010B17FB8}">
      <dsp:nvSpPr>
        <dsp:cNvPr id="0" name=""/>
        <dsp:cNvSpPr/>
      </dsp:nvSpPr>
      <dsp:spPr>
        <a:xfrm>
          <a:off x="0" y="2033"/>
          <a:ext cx="5265919" cy="1387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i="1" kern="1200" dirty="0">
              <a:solidFill>
                <a:srgbClr val="0070C0"/>
              </a:solidFill>
            </a:rPr>
            <a:t>Manpower</a:t>
          </a:r>
          <a:r>
            <a:rPr lang="en-US" sz="2800" b="1" i="1" kern="1200" dirty="0"/>
            <a:t> </a:t>
          </a:r>
        </a:p>
        <a:p>
          <a:pPr marL="0" lvl="0" indent="0" algn="l" defTabSz="1244600">
            <a:lnSpc>
              <a:spcPct val="90000"/>
            </a:lnSpc>
            <a:spcBef>
              <a:spcPct val="0"/>
            </a:spcBef>
            <a:spcAft>
              <a:spcPct val="35000"/>
            </a:spcAft>
            <a:buNone/>
          </a:pPr>
          <a:r>
            <a:rPr lang="en-US" sz="2800" kern="1200" dirty="0"/>
            <a:t>(people – labors, mangers, etc.)</a:t>
          </a:r>
        </a:p>
      </dsp:txBody>
      <dsp:txXfrm>
        <a:off x="0" y="2033"/>
        <a:ext cx="5265919" cy="1387082"/>
      </dsp:txXfrm>
    </dsp:sp>
    <dsp:sp modelId="{1D789B01-55CD-4363-BDE3-B5B75F79F147}">
      <dsp:nvSpPr>
        <dsp:cNvPr id="0" name=""/>
        <dsp:cNvSpPr/>
      </dsp:nvSpPr>
      <dsp:spPr>
        <a:xfrm>
          <a:off x="0" y="1389115"/>
          <a:ext cx="5265919"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D5CE65-1007-4E95-8273-4085F5416F9F}">
      <dsp:nvSpPr>
        <dsp:cNvPr id="0" name=""/>
        <dsp:cNvSpPr/>
      </dsp:nvSpPr>
      <dsp:spPr>
        <a:xfrm>
          <a:off x="0" y="1389115"/>
          <a:ext cx="5265919" cy="1387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689100">
            <a:lnSpc>
              <a:spcPct val="90000"/>
            </a:lnSpc>
            <a:spcBef>
              <a:spcPct val="0"/>
            </a:spcBef>
            <a:spcAft>
              <a:spcPct val="35000"/>
            </a:spcAft>
            <a:buNone/>
          </a:pPr>
          <a:r>
            <a:rPr lang="en-US" sz="2800" b="1" i="1" kern="1200" dirty="0">
              <a:solidFill>
                <a:srgbClr val="0070C0"/>
              </a:solidFill>
              <a:latin typeface="Calibri" panose="020F0502020204030204"/>
              <a:ea typeface="+mn-ea"/>
              <a:cs typeface="+mn-cs"/>
            </a:rPr>
            <a:t>Machinery </a:t>
          </a:r>
        </a:p>
        <a:p>
          <a:pPr marL="0" lvl="0" algn="l" defTabSz="1689100">
            <a:lnSpc>
              <a:spcPct val="90000"/>
            </a:lnSpc>
            <a:spcBef>
              <a:spcPct val="0"/>
            </a:spcBef>
            <a:spcAft>
              <a:spcPct val="35000"/>
            </a:spcAft>
            <a:buNone/>
          </a:pPr>
          <a:r>
            <a:rPr lang="en-US" sz="2800" kern="1200" dirty="0"/>
            <a:t>(equipment)</a:t>
          </a:r>
        </a:p>
      </dsp:txBody>
      <dsp:txXfrm>
        <a:off x="0" y="1389115"/>
        <a:ext cx="5265919" cy="1387082"/>
      </dsp:txXfrm>
    </dsp:sp>
    <dsp:sp modelId="{6A4C38FC-DB54-4475-8831-0D6690099201}">
      <dsp:nvSpPr>
        <dsp:cNvPr id="0" name=""/>
        <dsp:cNvSpPr/>
      </dsp:nvSpPr>
      <dsp:spPr>
        <a:xfrm>
          <a:off x="0" y="2776198"/>
          <a:ext cx="5265919"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5A6E85-E4EC-4EFD-8826-515AD2EDCE90}">
      <dsp:nvSpPr>
        <dsp:cNvPr id="0" name=""/>
        <dsp:cNvSpPr/>
      </dsp:nvSpPr>
      <dsp:spPr>
        <a:xfrm>
          <a:off x="0" y="2776198"/>
          <a:ext cx="5265919" cy="1387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689100">
            <a:lnSpc>
              <a:spcPct val="90000"/>
            </a:lnSpc>
            <a:spcBef>
              <a:spcPct val="0"/>
            </a:spcBef>
            <a:spcAft>
              <a:spcPct val="35000"/>
            </a:spcAft>
            <a:buNone/>
          </a:pPr>
          <a:r>
            <a:rPr lang="en-US" sz="2800" b="1" i="1" kern="1200" dirty="0">
              <a:solidFill>
                <a:srgbClr val="0070C0"/>
              </a:solidFill>
              <a:latin typeface="Calibri" panose="020F0502020204030204"/>
              <a:ea typeface="+mn-ea"/>
              <a:cs typeface="+mn-cs"/>
            </a:rPr>
            <a:t>Material</a:t>
          </a:r>
          <a:r>
            <a:rPr lang="en-US" sz="2800" b="1" i="1" kern="1200" dirty="0">
              <a:solidFill>
                <a:prstClr val="black">
                  <a:hueOff val="0"/>
                  <a:satOff val="0"/>
                  <a:lumOff val="0"/>
                  <a:alphaOff val="0"/>
                </a:prstClr>
              </a:solidFill>
              <a:latin typeface="Calibri" panose="020F0502020204030204"/>
              <a:ea typeface="+mn-ea"/>
              <a:cs typeface="+mn-cs"/>
            </a:rPr>
            <a:t> </a:t>
          </a:r>
        </a:p>
        <a:p>
          <a:pPr marL="0" lvl="0" algn="l" defTabSz="1689100">
            <a:lnSpc>
              <a:spcPct val="90000"/>
            </a:lnSpc>
            <a:spcBef>
              <a:spcPct val="0"/>
            </a:spcBef>
            <a:spcAft>
              <a:spcPct val="35000"/>
            </a:spcAft>
            <a:buNone/>
          </a:pPr>
          <a:r>
            <a:rPr lang="en-US" sz="2800" kern="1200" dirty="0"/>
            <a:t>(include Money and Time) </a:t>
          </a:r>
        </a:p>
      </dsp:txBody>
      <dsp:txXfrm>
        <a:off x="0" y="2776198"/>
        <a:ext cx="5265919" cy="13870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69EE96-5108-470C-8214-AE4BBF0C100A}">
      <dsp:nvSpPr>
        <dsp:cNvPr id="0" name=""/>
        <dsp:cNvSpPr/>
      </dsp:nvSpPr>
      <dsp:spPr>
        <a:xfrm>
          <a:off x="364181" y="78845"/>
          <a:ext cx="813582" cy="8135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D27C88-D53A-4D9A-A8B0-9FF2688DC22B}">
      <dsp:nvSpPr>
        <dsp:cNvPr id="0" name=""/>
        <dsp:cNvSpPr/>
      </dsp:nvSpPr>
      <dsp:spPr>
        <a:xfrm>
          <a:off x="535034" y="249697"/>
          <a:ext cx="471877" cy="471877"/>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F545FF-F3FA-42A9-B8ED-C45AC0EE7DF0}">
      <dsp:nvSpPr>
        <dsp:cNvPr id="0" name=""/>
        <dsp:cNvSpPr/>
      </dsp:nvSpPr>
      <dsp:spPr>
        <a:xfrm>
          <a:off x="1352103" y="78845"/>
          <a:ext cx="1917730" cy="813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To support good decisions.</a:t>
          </a:r>
        </a:p>
      </dsp:txBody>
      <dsp:txXfrm>
        <a:off x="1352103" y="78845"/>
        <a:ext cx="1917730" cy="813582"/>
      </dsp:txXfrm>
    </dsp:sp>
    <dsp:sp modelId="{AA06F1C1-8536-464B-A32A-D0D3504AF19D}">
      <dsp:nvSpPr>
        <dsp:cNvPr id="0" name=""/>
        <dsp:cNvSpPr/>
      </dsp:nvSpPr>
      <dsp:spPr>
        <a:xfrm>
          <a:off x="3603983" y="78845"/>
          <a:ext cx="813582" cy="8135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83A1CA-DE78-4B92-875A-0204DB00126D}">
      <dsp:nvSpPr>
        <dsp:cNvPr id="0" name=""/>
        <dsp:cNvSpPr/>
      </dsp:nvSpPr>
      <dsp:spPr>
        <a:xfrm>
          <a:off x="3774835" y="249697"/>
          <a:ext cx="471877" cy="471877"/>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22866A-F16C-46F7-B878-BA9170478EB3}">
      <dsp:nvSpPr>
        <dsp:cNvPr id="0" name=""/>
        <dsp:cNvSpPr/>
      </dsp:nvSpPr>
      <dsp:spPr>
        <a:xfrm>
          <a:off x="4591905" y="78845"/>
          <a:ext cx="1917730" cy="813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To schedule work.</a:t>
          </a:r>
        </a:p>
      </dsp:txBody>
      <dsp:txXfrm>
        <a:off x="4591905" y="78845"/>
        <a:ext cx="1917730" cy="813582"/>
      </dsp:txXfrm>
    </dsp:sp>
    <dsp:sp modelId="{12606FCA-9AD2-4679-97CE-11E460534AA7}">
      <dsp:nvSpPr>
        <dsp:cNvPr id="0" name=""/>
        <dsp:cNvSpPr/>
      </dsp:nvSpPr>
      <dsp:spPr>
        <a:xfrm>
          <a:off x="6843785" y="78845"/>
          <a:ext cx="813582" cy="8135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5AFB58-CED3-4F4A-89F2-ACFA466E56F7}">
      <dsp:nvSpPr>
        <dsp:cNvPr id="0" name=""/>
        <dsp:cNvSpPr/>
      </dsp:nvSpPr>
      <dsp:spPr>
        <a:xfrm>
          <a:off x="7014637" y="249697"/>
          <a:ext cx="471877" cy="471877"/>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AE4361-B7BC-4ED6-A018-8AC1ADE43D88}">
      <dsp:nvSpPr>
        <dsp:cNvPr id="0" name=""/>
        <dsp:cNvSpPr/>
      </dsp:nvSpPr>
      <dsp:spPr>
        <a:xfrm>
          <a:off x="7831706" y="78845"/>
          <a:ext cx="1917730" cy="813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To determine how long the project should take and its cost.</a:t>
          </a:r>
        </a:p>
      </dsp:txBody>
      <dsp:txXfrm>
        <a:off x="7831706" y="78845"/>
        <a:ext cx="1917730" cy="813582"/>
      </dsp:txXfrm>
    </dsp:sp>
    <dsp:sp modelId="{D56F122B-1441-4F76-8747-38AB1C465131}">
      <dsp:nvSpPr>
        <dsp:cNvPr id="0" name=""/>
        <dsp:cNvSpPr/>
      </dsp:nvSpPr>
      <dsp:spPr>
        <a:xfrm>
          <a:off x="364181" y="1561722"/>
          <a:ext cx="813582" cy="8135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43CF11-F66E-45DD-94ED-54E166D03F61}">
      <dsp:nvSpPr>
        <dsp:cNvPr id="0" name=""/>
        <dsp:cNvSpPr/>
      </dsp:nvSpPr>
      <dsp:spPr>
        <a:xfrm>
          <a:off x="535034" y="1732575"/>
          <a:ext cx="471877" cy="471877"/>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D03EE7-849D-46E7-9A85-C42C1DE041C8}">
      <dsp:nvSpPr>
        <dsp:cNvPr id="0" name=""/>
        <dsp:cNvSpPr/>
      </dsp:nvSpPr>
      <dsp:spPr>
        <a:xfrm>
          <a:off x="1352103" y="1561722"/>
          <a:ext cx="1917730" cy="813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To determine whether the project is worth doing.</a:t>
          </a:r>
        </a:p>
      </dsp:txBody>
      <dsp:txXfrm>
        <a:off x="1352103" y="1561722"/>
        <a:ext cx="1917730" cy="813582"/>
      </dsp:txXfrm>
    </dsp:sp>
    <dsp:sp modelId="{254D9E1F-3278-4DBC-BC07-539EDBB5F789}">
      <dsp:nvSpPr>
        <dsp:cNvPr id="0" name=""/>
        <dsp:cNvSpPr/>
      </dsp:nvSpPr>
      <dsp:spPr>
        <a:xfrm>
          <a:off x="3603983" y="1561722"/>
          <a:ext cx="813582" cy="8135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A66534-5E6F-403C-A577-05049D0AC489}">
      <dsp:nvSpPr>
        <dsp:cNvPr id="0" name=""/>
        <dsp:cNvSpPr/>
      </dsp:nvSpPr>
      <dsp:spPr>
        <a:xfrm>
          <a:off x="3774835" y="1732575"/>
          <a:ext cx="471877" cy="471877"/>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DD03A8-0FB1-48F8-BDD5-ABEB982DC033}">
      <dsp:nvSpPr>
        <dsp:cNvPr id="0" name=""/>
        <dsp:cNvSpPr/>
      </dsp:nvSpPr>
      <dsp:spPr>
        <a:xfrm>
          <a:off x="4591905" y="1561722"/>
          <a:ext cx="1917730" cy="813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To develop cash flow needs.</a:t>
          </a:r>
        </a:p>
      </dsp:txBody>
      <dsp:txXfrm>
        <a:off x="4591905" y="1561722"/>
        <a:ext cx="1917730" cy="813582"/>
      </dsp:txXfrm>
    </dsp:sp>
    <dsp:sp modelId="{8BA0E870-6894-424E-8972-0760F66A66CA}">
      <dsp:nvSpPr>
        <dsp:cNvPr id="0" name=""/>
        <dsp:cNvSpPr/>
      </dsp:nvSpPr>
      <dsp:spPr>
        <a:xfrm>
          <a:off x="6843785" y="1561722"/>
          <a:ext cx="813582" cy="8135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24DB86-3CF0-473F-A114-46BCBD7264E6}">
      <dsp:nvSpPr>
        <dsp:cNvPr id="0" name=""/>
        <dsp:cNvSpPr/>
      </dsp:nvSpPr>
      <dsp:spPr>
        <a:xfrm>
          <a:off x="7014637" y="1732575"/>
          <a:ext cx="471877" cy="471877"/>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04AC87-DC38-4813-B33C-E790D87614A8}">
      <dsp:nvSpPr>
        <dsp:cNvPr id="0" name=""/>
        <dsp:cNvSpPr/>
      </dsp:nvSpPr>
      <dsp:spPr>
        <a:xfrm>
          <a:off x="7831706" y="1561722"/>
          <a:ext cx="1917730" cy="813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To determine how well the project is progressing.</a:t>
          </a:r>
        </a:p>
      </dsp:txBody>
      <dsp:txXfrm>
        <a:off x="7831706" y="1561722"/>
        <a:ext cx="1917730" cy="813582"/>
      </dsp:txXfrm>
    </dsp:sp>
    <dsp:sp modelId="{3FA3E94E-8779-4C73-8116-50E824A07B7C}">
      <dsp:nvSpPr>
        <dsp:cNvPr id="0" name=""/>
        <dsp:cNvSpPr/>
      </dsp:nvSpPr>
      <dsp:spPr>
        <a:xfrm>
          <a:off x="364181" y="3044600"/>
          <a:ext cx="813582" cy="81358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36B6ED-8881-4502-ACE6-BCA69297CE7B}">
      <dsp:nvSpPr>
        <dsp:cNvPr id="0" name=""/>
        <dsp:cNvSpPr/>
      </dsp:nvSpPr>
      <dsp:spPr>
        <a:xfrm>
          <a:off x="535034" y="3215452"/>
          <a:ext cx="471877" cy="471877"/>
        </a:xfrm>
        <a:prstGeom prst="rect">
          <a:avLst/>
        </a:prstGeom>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C8A4D2-25BF-42ED-9219-6D095134574E}">
      <dsp:nvSpPr>
        <dsp:cNvPr id="0" name=""/>
        <dsp:cNvSpPr/>
      </dsp:nvSpPr>
      <dsp:spPr>
        <a:xfrm>
          <a:off x="1352103" y="3044600"/>
          <a:ext cx="1917730" cy="813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To develop time-phased budgets and establish the project baseline.</a:t>
          </a:r>
        </a:p>
      </dsp:txBody>
      <dsp:txXfrm>
        <a:off x="1352103" y="3044600"/>
        <a:ext cx="1917730" cy="8135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44903B-6135-469E-87BC-59C470A46636}">
      <dsp:nvSpPr>
        <dsp:cNvPr id="0" name=""/>
        <dsp:cNvSpPr/>
      </dsp:nvSpPr>
      <dsp:spPr>
        <a:xfrm>
          <a:off x="358752" y="906995"/>
          <a:ext cx="584560" cy="58456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73F337-8DC9-4DC3-B93E-06EB4F05E44E}">
      <dsp:nvSpPr>
        <dsp:cNvPr id="0" name=""/>
        <dsp:cNvSpPr/>
      </dsp:nvSpPr>
      <dsp:spPr>
        <a:xfrm>
          <a:off x="1521" y="1773938"/>
          <a:ext cx="1299023" cy="1014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dirty="0"/>
            <a:t>Responsibility have people familiar with the tasks make the estimate</a:t>
          </a:r>
        </a:p>
      </dsp:txBody>
      <dsp:txXfrm>
        <a:off x="1521" y="1773938"/>
        <a:ext cx="1299023" cy="1014862"/>
      </dsp:txXfrm>
    </dsp:sp>
    <dsp:sp modelId="{E55556CF-CABD-4493-9BB9-055336808872}">
      <dsp:nvSpPr>
        <dsp:cNvPr id="0" name=""/>
        <dsp:cNvSpPr/>
      </dsp:nvSpPr>
      <dsp:spPr>
        <a:xfrm>
          <a:off x="1885105" y="906995"/>
          <a:ext cx="584560" cy="58456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276E5-09CF-4FF7-877A-43FB729BD9AD}">
      <dsp:nvSpPr>
        <dsp:cNvPr id="0" name=""/>
        <dsp:cNvSpPr/>
      </dsp:nvSpPr>
      <dsp:spPr>
        <a:xfrm>
          <a:off x="1527873" y="1773938"/>
          <a:ext cx="1299023" cy="1014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dirty="0"/>
            <a:t>Use several people to make estimates</a:t>
          </a:r>
        </a:p>
      </dsp:txBody>
      <dsp:txXfrm>
        <a:off x="1527873" y="1773938"/>
        <a:ext cx="1299023" cy="1014862"/>
      </dsp:txXfrm>
    </dsp:sp>
    <dsp:sp modelId="{937503CB-649A-4B4C-9829-4D80D792217B}">
      <dsp:nvSpPr>
        <dsp:cNvPr id="0" name=""/>
        <dsp:cNvSpPr/>
      </dsp:nvSpPr>
      <dsp:spPr>
        <a:xfrm>
          <a:off x="3411457" y="906995"/>
          <a:ext cx="584560" cy="58456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B243E7-0E2E-4540-9FC1-A8432A59CAE2}">
      <dsp:nvSpPr>
        <dsp:cNvPr id="0" name=""/>
        <dsp:cNvSpPr/>
      </dsp:nvSpPr>
      <dsp:spPr>
        <a:xfrm>
          <a:off x="3054226" y="1773938"/>
          <a:ext cx="1299023" cy="1014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dirty="0"/>
            <a:t>Base estimates on normal conditions, efficient methods, and a normal level of resources</a:t>
          </a:r>
        </a:p>
      </dsp:txBody>
      <dsp:txXfrm>
        <a:off x="3054226" y="1773938"/>
        <a:ext cx="1299023" cy="1014862"/>
      </dsp:txXfrm>
    </dsp:sp>
    <dsp:sp modelId="{9E601717-1BB4-4375-B5A9-0AC47ACB37DD}">
      <dsp:nvSpPr>
        <dsp:cNvPr id="0" name=""/>
        <dsp:cNvSpPr/>
      </dsp:nvSpPr>
      <dsp:spPr>
        <a:xfrm>
          <a:off x="4937810" y="906995"/>
          <a:ext cx="584560" cy="584560"/>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666FCE-87C5-46A4-9E6A-C98F658A25BE}">
      <dsp:nvSpPr>
        <dsp:cNvPr id="0" name=""/>
        <dsp:cNvSpPr/>
      </dsp:nvSpPr>
      <dsp:spPr>
        <a:xfrm>
          <a:off x="4580578" y="1773938"/>
          <a:ext cx="1299023" cy="1014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dirty="0"/>
            <a:t>Use consistent time units in estimating task times</a:t>
          </a:r>
        </a:p>
      </dsp:txBody>
      <dsp:txXfrm>
        <a:off x="4580578" y="1773938"/>
        <a:ext cx="1299023" cy="1014862"/>
      </dsp:txXfrm>
    </dsp:sp>
    <dsp:sp modelId="{FED71AA8-4195-4028-9785-FD37E294C737}">
      <dsp:nvSpPr>
        <dsp:cNvPr id="0" name=""/>
        <dsp:cNvSpPr/>
      </dsp:nvSpPr>
      <dsp:spPr>
        <a:xfrm>
          <a:off x="6464162" y="906995"/>
          <a:ext cx="584560" cy="584560"/>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738338-4D7C-4E9E-A1CC-FA1FF6DE7266}">
      <dsp:nvSpPr>
        <dsp:cNvPr id="0" name=""/>
        <dsp:cNvSpPr/>
      </dsp:nvSpPr>
      <dsp:spPr>
        <a:xfrm>
          <a:off x="6106931" y="1773938"/>
          <a:ext cx="1299023" cy="1014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a:t>Treat each task as independent, don’t aggregate.</a:t>
          </a:r>
        </a:p>
      </dsp:txBody>
      <dsp:txXfrm>
        <a:off x="6106931" y="1773938"/>
        <a:ext cx="1299023" cy="1014862"/>
      </dsp:txXfrm>
    </dsp:sp>
    <dsp:sp modelId="{07032F8E-DD24-49EE-A595-48627940F305}">
      <dsp:nvSpPr>
        <dsp:cNvPr id="0" name=""/>
        <dsp:cNvSpPr/>
      </dsp:nvSpPr>
      <dsp:spPr>
        <a:xfrm>
          <a:off x="7990515" y="906995"/>
          <a:ext cx="584560" cy="584560"/>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2F8FAA-E91E-45B5-AC7F-978F0AAF8C9B}">
      <dsp:nvSpPr>
        <dsp:cNvPr id="0" name=""/>
        <dsp:cNvSpPr/>
      </dsp:nvSpPr>
      <dsp:spPr>
        <a:xfrm>
          <a:off x="7633283" y="1773938"/>
          <a:ext cx="1299023" cy="1014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dirty="0"/>
            <a:t>Don’t make allowances for contingencies</a:t>
          </a:r>
        </a:p>
      </dsp:txBody>
      <dsp:txXfrm>
        <a:off x="7633283" y="1773938"/>
        <a:ext cx="1299023" cy="1014862"/>
      </dsp:txXfrm>
    </dsp:sp>
    <dsp:sp modelId="{BB12F2FE-19AF-45C9-B687-55CF2AFD9B2E}">
      <dsp:nvSpPr>
        <dsp:cNvPr id="0" name=""/>
        <dsp:cNvSpPr/>
      </dsp:nvSpPr>
      <dsp:spPr>
        <a:xfrm>
          <a:off x="9516867" y="906995"/>
          <a:ext cx="584560" cy="584560"/>
        </a:xfrm>
        <a:prstGeom prst="rect">
          <a:avLst/>
        </a:prstGeom>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4A05ED-CB01-4CB6-8BFA-D36A37836EC5}">
      <dsp:nvSpPr>
        <dsp:cNvPr id="0" name=""/>
        <dsp:cNvSpPr/>
      </dsp:nvSpPr>
      <dsp:spPr>
        <a:xfrm>
          <a:off x="9159636" y="1773938"/>
          <a:ext cx="1299023" cy="1014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dirty="0"/>
            <a:t>Adding a risk assessment helps avoid surprises to stakeholders</a:t>
          </a:r>
        </a:p>
      </dsp:txBody>
      <dsp:txXfrm>
        <a:off x="9159636" y="1773938"/>
        <a:ext cx="1299023" cy="10148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3E6C4F-449C-4CE4-A85C-F0F70060F6AA}">
      <dsp:nvSpPr>
        <dsp:cNvPr id="0" name=""/>
        <dsp:cNvSpPr/>
      </dsp:nvSpPr>
      <dsp:spPr>
        <a:xfrm>
          <a:off x="5100" y="824004"/>
          <a:ext cx="1581231" cy="264798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dirty="0"/>
            <a:t>Make Rough Top-down Estimates.</a:t>
          </a:r>
        </a:p>
      </dsp:txBody>
      <dsp:txXfrm>
        <a:off x="51413" y="870317"/>
        <a:ext cx="1488605" cy="2555363"/>
      </dsp:txXfrm>
    </dsp:sp>
    <dsp:sp modelId="{FEA37F95-F38B-45FA-B14B-DF3ACD327833}">
      <dsp:nvSpPr>
        <dsp:cNvPr id="0" name=""/>
        <dsp:cNvSpPr/>
      </dsp:nvSpPr>
      <dsp:spPr>
        <a:xfrm>
          <a:off x="1744454" y="1951926"/>
          <a:ext cx="335221" cy="39214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150000"/>
            </a:lnSpc>
            <a:spcBef>
              <a:spcPct val="0"/>
            </a:spcBef>
            <a:spcAft>
              <a:spcPct val="35000"/>
            </a:spcAft>
            <a:buNone/>
          </a:pPr>
          <a:endParaRPr lang="en-US" sz="1100" kern="1200" dirty="0"/>
        </a:p>
      </dsp:txBody>
      <dsp:txXfrm>
        <a:off x="1744454" y="2030355"/>
        <a:ext cx="234655" cy="235287"/>
      </dsp:txXfrm>
    </dsp:sp>
    <dsp:sp modelId="{6A1444F0-949E-494E-A2ED-8C17CF9560C8}">
      <dsp:nvSpPr>
        <dsp:cNvPr id="0" name=""/>
        <dsp:cNvSpPr/>
      </dsp:nvSpPr>
      <dsp:spPr>
        <a:xfrm>
          <a:off x="2218824" y="824004"/>
          <a:ext cx="1581231" cy="264798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dirty="0"/>
            <a:t>Develop The WBS/OBS.</a:t>
          </a:r>
        </a:p>
      </dsp:txBody>
      <dsp:txXfrm>
        <a:off x="2265137" y="870317"/>
        <a:ext cx="1488605" cy="2555363"/>
      </dsp:txXfrm>
    </dsp:sp>
    <dsp:sp modelId="{67A5D010-CD97-4C77-BA44-44943A6263DC}">
      <dsp:nvSpPr>
        <dsp:cNvPr id="0" name=""/>
        <dsp:cNvSpPr/>
      </dsp:nvSpPr>
      <dsp:spPr>
        <a:xfrm>
          <a:off x="3958178" y="1951926"/>
          <a:ext cx="335221" cy="39214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150000"/>
            </a:lnSpc>
            <a:spcBef>
              <a:spcPct val="0"/>
            </a:spcBef>
            <a:spcAft>
              <a:spcPct val="35000"/>
            </a:spcAft>
            <a:buNone/>
          </a:pPr>
          <a:endParaRPr lang="en-US" sz="1100" kern="1200" dirty="0"/>
        </a:p>
      </dsp:txBody>
      <dsp:txXfrm>
        <a:off x="3958178" y="2030355"/>
        <a:ext cx="234655" cy="235287"/>
      </dsp:txXfrm>
    </dsp:sp>
    <dsp:sp modelId="{F0A68460-678B-49F5-9097-37D1C8A73A20}">
      <dsp:nvSpPr>
        <dsp:cNvPr id="0" name=""/>
        <dsp:cNvSpPr/>
      </dsp:nvSpPr>
      <dsp:spPr>
        <a:xfrm>
          <a:off x="4432547" y="824004"/>
          <a:ext cx="1581231" cy="2647989"/>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dirty="0"/>
            <a:t>Make Bottom-up Estimates.</a:t>
          </a:r>
        </a:p>
      </dsp:txBody>
      <dsp:txXfrm>
        <a:off x="4478860" y="870317"/>
        <a:ext cx="1488605" cy="2555363"/>
      </dsp:txXfrm>
    </dsp:sp>
    <dsp:sp modelId="{DDCAA3E3-EF60-439F-835B-D8664B114F4B}">
      <dsp:nvSpPr>
        <dsp:cNvPr id="0" name=""/>
        <dsp:cNvSpPr/>
      </dsp:nvSpPr>
      <dsp:spPr>
        <a:xfrm>
          <a:off x="6171902" y="1951926"/>
          <a:ext cx="335221" cy="39214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150000"/>
            </a:lnSpc>
            <a:spcBef>
              <a:spcPct val="0"/>
            </a:spcBef>
            <a:spcAft>
              <a:spcPct val="35000"/>
            </a:spcAft>
            <a:buNone/>
          </a:pPr>
          <a:endParaRPr lang="en-US" sz="1100" kern="1200" dirty="0"/>
        </a:p>
      </dsp:txBody>
      <dsp:txXfrm>
        <a:off x="6171902" y="2030355"/>
        <a:ext cx="234655" cy="235287"/>
      </dsp:txXfrm>
    </dsp:sp>
    <dsp:sp modelId="{038BE4EB-3C0F-4168-9228-F39A75FAB270}">
      <dsp:nvSpPr>
        <dsp:cNvPr id="0" name=""/>
        <dsp:cNvSpPr/>
      </dsp:nvSpPr>
      <dsp:spPr>
        <a:xfrm>
          <a:off x="6646271" y="824004"/>
          <a:ext cx="1581231" cy="264798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US" sz="2400" kern="1200" dirty="0"/>
            <a:t>Develop Schedules and Budgets.</a:t>
          </a:r>
        </a:p>
      </dsp:txBody>
      <dsp:txXfrm>
        <a:off x="6692584" y="870317"/>
        <a:ext cx="1488605" cy="2555363"/>
      </dsp:txXfrm>
    </dsp:sp>
    <dsp:sp modelId="{D27B56F1-B758-4AF9-9E48-5BE5C6A3136F}">
      <dsp:nvSpPr>
        <dsp:cNvPr id="0" name=""/>
        <dsp:cNvSpPr/>
      </dsp:nvSpPr>
      <dsp:spPr>
        <a:xfrm>
          <a:off x="8385625" y="1951926"/>
          <a:ext cx="335221" cy="39214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150000"/>
            </a:lnSpc>
            <a:spcBef>
              <a:spcPct val="0"/>
            </a:spcBef>
            <a:spcAft>
              <a:spcPct val="35000"/>
            </a:spcAft>
            <a:buNone/>
          </a:pPr>
          <a:endParaRPr lang="en-US" sz="1100" kern="1200" dirty="0"/>
        </a:p>
      </dsp:txBody>
      <dsp:txXfrm>
        <a:off x="8385625" y="2030355"/>
        <a:ext cx="234655" cy="235287"/>
      </dsp:txXfrm>
    </dsp:sp>
    <dsp:sp modelId="{E66DB878-91FF-485A-998D-A2E7CACA9B3F}">
      <dsp:nvSpPr>
        <dsp:cNvPr id="0" name=""/>
        <dsp:cNvSpPr/>
      </dsp:nvSpPr>
      <dsp:spPr>
        <a:xfrm>
          <a:off x="8859995" y="824004"/>
          <a:ext cx="1581231" cy="2647989"/>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pPr>
          <a:r>
            <a:rPr lang="en-US" sz="2200" kern="1200" dirty="0"/>
            <a:t>Reconcile Differences Between Top-down and Bottom-up Estimates</a:t>
          </a:r>
        </a:p>
      </dsp:txBody>
      <dsp:txXfrm>
        <a:off x="8906308" y="870317"/>
        <a:ext cx="1488605" cy="25553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3F9E2C-EE13-45C3-B528-D91254EF33E2}">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4D128E-764C-443D-B32C-3385F3675224}">
      <dsp:nvSpPr>
        <dsp:cNvPr id="0" name=""/>
        <dsp:cNvSpPr/>
      </dsp:nvSpPr>
      <dsp:spPr>
        <a:xfrm>
          <a:off x="0" y="0"/>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Consensus methods</a:t>
          </a:r>
        </a:p>
      </dsp:txBody>
      <dsp:txXfrm>
        <a:off x="0" y="0"/>
        <a:ext cx="6900512" cy="1125647"/>
      </dsp:txXfrm>
    </dsp:sp>
    <dsp:sp modelId="{D7D57F92-09E0-494A-9DC2-DD2D99CE43EA}">
      <dsp:nvSpPr>
        <dsp:cNvPr id="0" name=""/>
        <dsp:cNvSpPr/>
      </dsp:nvSpPr>
      <dsp:spPr>
        <a:xfrm>
          <a:off x="0" y="1125647"/>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411BD6-9560-4440-AFD0-765E7D1656B8}">
      <dsp:nvSpPr>
        <dsp:cNvPr id="0" name=""/>
        <dsp:cNvSpPr/>
      </dsp:nvSpPr>
      <dsp:spPr>
        <a:xfrm>
          <a:off x="0" y="1125647"/>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Ratio methods</a:t>
          </a:r>
        </a:p>
      </dsp:txBody>
      <dsp:txXfrm>
        <a:off x="0" y="1125647"/>
        <a:ext cx="6900512" cy="1125647"/>
      </dsp:txXfrm>
    </dsp:sp>
    <dsp:sp modelId="{F1BB72F5-1BE9-45AC-ACAD-9E4427132FA6}">
      <dsp:nvSpPr>
        <dsp:cNvPr id="0" name=""/>
        <dsp:cNvSpPr/>
      </dsp:nvSpPr>
      <dsp:spPr>
        <a:xfrm>
          <a:off x="0" y="2251295"/>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CB554-4866-4239-9386-B9C55B348270}">
      <dsp:nvSpPr>
        <dsp:cNvPr id="0" name=""/>
        <dsp:cNvSpPr/>
      </dsp:nvSpPr>
      <dsp:spPr>
        <a:xfrm>
          <a:off x="0" y="2251295"/>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Apportion method</a:t>
          </a:r>
        </a:p>
      </dsp:txBody>
      <dsp:txXfrm>
        <a:off x="0" y="2251295"/>
        <a:ext cx="6900512" cy="1125647"/>
      </dsp:txXfrm>
    </dsp:sp>
    <dsp:sp modelId="{B16AC287-1CDD-4B92-B88A-B4F159DA5A7B}">
      <dsp:nvSpPr>
        <dsp:cNvPr id="0" name=""/>
        <dsp:cNvSpPr/>
      </dsp:nvSpPr>
      <dsp:spPr>
        <a:xfrm>
          <a:off x="0" y="3376943"/>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470E51-7155-4AE6-AE9D-1370CC02EFA0}">
      <dsp:nvSpPr>
        <dsp:cNvPr id="0" name=""/>
        <dsp:cNvSpPr/>
      </dsp:nvSpPr>
      <dsp:spPr>
        <a:xfrm>
          <a:off x="0" y="3376943"/>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Function point methods for software and system projects</a:t>
          </a:r>
        </a:p>
      </dsp:txBody>
      <dsp:txXfrm>
        <a:off x="0" y="3376943"/>
        <a:ext cx="6900512" cy="112564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3F9E2C-EE13-45C3-B528-D91254EF33E2}">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4D128E-764C-443D-B32C-3385F3675224}">
      <dsp:nvSpPr>
        <dsp:cNvPr id="0" name=""/>
        <dsp:cNvSpPr/>
      </dsp:nvSpPr>
      <dsp:spPr>
        <a:xfrm>
          <a:off x="0" y="0"/>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Template methods</a:t>
          </a:r>
        </a:p>
      </dsp:txBody>
      <dsp:txXfrm>
        <a:off x="0" y="0"/>
        <a:ext cx="6900512" cy="1125647"/>
      </dsp:txXfrm>
    </dsp:sp>
    <dsp:sp modelId="{D7D57F92-09E0-494A-9DC2-DD2D99CE43EA}">
      <dsp:nvSpPr>
        <dsp:cNvPr id="0" name=""/>
        <dsp:cNvSpPr/>
      </dsp:nvSpPr>
      <dsp:spPr>
        <a:xfrm>
          <a:off x="0" y="1125647"/>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411BD6-9560-4440-AFD0-765E7D1656B8}">
      <dsp:nvSpPr>
        <dsp:cNvPr id="0" name=""/>
        <dsp:cNvSpPr/>
      </dsp:nvSpPr>
      <dsp:spPr>
        <a:xfrm>
          <a:off x="0" y="1125647"/>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Parametric procedures applied to specific tasks</a:t>
          </a:r>
        </a:p>
      </dsp:txBody>
      <dsp:txXfrm>
        <a:off x="0" y="1125647"/>
        <a:ext cx="6900512" cy="1125647"/>
      </dsp:txXfrm>
    </dsp:sp>
    <dsp:sp modelId="{F1BB72F5-1BE9-45AC-ACAD-9E4427132FA6}">
      <dsp:nvSpPr>
        <dsp:cNvPr id="0" name=""/>
        <dsp:cNvSpPr/>
      </dsp:nvSpPr>
      <dsp:spPr>
        <a:xfrm>
          <a:off x="0" y="2251295"/>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CB554-4866-4239-9386-B9C55B348270}">
      <dsp:nvSpPr>
        <dsp:cNvPr id="0" name=""/>
        <dsp:cNvSpPr/>
      </dsp:nvSpPr>
      <dsp:spPr>
        <a:xfrm>
          <a:off x="0" y="2251295"/>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Range estimates for the WBS work packages</a:t>
          </a:r>
        </a:p>
      </dsp:txBody>
      <dsp:txXfrm>
        <a:off x="0" y="2251295"/>
        <a:ext cx="6900512" cy="1125647"/>
      </dsp:txXfrm>
    </dsp:sp>
    <dsp:sp modelId="{B16AC287-1CDD-4B92-B88A-B4F159DA5A7B}">
      <dsp:nvSpPr>
        <dsp:cNvPr id="0" name=""/>
        <dsp:cNvSpPr/>
      </dsp:nvSpPr>
      <dsp:spPr>
        <a:xfrm>
          <a:off x="0" y="3376943"/>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470E51-7155-4AE6-AE9D-1370CC02EFA0}">
      <dsp:nvSpPr>
        <dsp:cNvPr id="0" name=""/>
        <dsp:cNvSpPr/>
      </dsp:nvSpPr>
      <dsp:spPr>
        <a:xfrm>
          <a:off x="0" y="3376943"/>
          <a:ext cx="6900512" cy="1125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baseline="0" dirty="0"/>
            <a:t>Phase estimating: A hybrid</a:t>
          </a:r>
        </a:p>
      </dsp:txBody>
      <dsp:txXfrm>
        <a:off x="0" y="3376943"/>
        <a:ext cx="6900512" cy="112564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07/04/1446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73960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56797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1.tmp"/><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2.tmp"/><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4.png"/><Relationship Id="rId7" Type="http://schemas.openxmlformats.org/officeDocument/2006/relationships/diagramColors" Target="../diagrams/colors6.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3.tmp"/><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4.tmp"/><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45.tmp"/></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4.png"/><Relationship Id="rId7" Type="http://schemas.openxmlformats.org/officeDocument/2006/relationships/diagramColors" Target="../diagrams/colors7.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6.tmp"/><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5.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5" y="6187539"/>
            <a:ext cx="70750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a:t>
            </a:r>
            <a:r>
              <a:rPr lang="en-US" sz="2400" b="1" dirty="0" err="1">
                <a:solidFill>
                  <a:srgbClr val="00B0F0"/>
                </a:solidFill>
                <a:latin typeface="Alexandria" charset="0"/>
                <a:cs typeface="Alexandria" charset="0"/>
              </a:rPr>
              <a:t>Jameel</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Halawany</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86401" y="4732974"/>
            <a:ext cx="5660144" cy="838202"/>
          </a:xfrm>
          <a:prstGeom prst="rect">
            <a:avLst/>
          </a:prstGeom>
        </p:spPr>
        <p:txBody>
          <a:bodyPr lIns="274320" tIns="91440" rIns="182880" bIns="9144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Estimating Project Times and Costs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37433" y="1582795"/>
            <a:ext cx="1068983"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29" name="Content Placeholder 4">
            <a:extLst>
              <a:ext uri="{FF2B5EF4-FFF2-40B4-BE49-F238E27FC236}">
                <a16:creationId xmlns:a16="http://schemas.microsoft.com/office/drawing/2014/main" id="{6C25496F-2985-4181-9F4C-F2994AC5600B}"/>
              </a:ext>
            </a:extLst>
          </p:cNvPr>
          <p:cNvGraphicFramePr>
            <a:graphicFrameLocks/>
          </p:cNvGraphicFramePr>
          <p:nvPr>
            <p:extLst>
              <p:ext uri="{D42A27DB-BD31-4B8C-83A1-F6EECF244321}">
                <p14:modId xmlns:p14="http://schemas.microsoft.com/office/powerpoint/2010/main" val="878800398"/>
              </p:ext>
            </p:extLst>
          </p:nvPr>
        </p:nvGraphicFramePr>
        <p:xfrm>
          <a:off x="3416168" y="2450589"/>
          <a:ext cx="8288037" cy="426886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05200" y="1106604"/>
            <a:ext cx="856726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Planning, Scheduling, and Controlling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4" name="Picture 23"/>
          <p:cNvPicPr>
            <a:picLocks noChangeAspect="1"/>
          </p:cNvPicPr>
          <p:nvPr/>
        </p:nvPicPr>
        <p:blipFill>
          <a:blip r:embed="rId3"/>
          <a:stretch>
            <a:fillRect/>
          </a:stretch>
        </p:blipFill>
        <p:spPr>
          <a:xfrm>
            <a:off x="1111584" y="2000139"/>
            <a:ext cx="9760262" cy="4379278"/>
          </a:xfrm>
          <a:prstGeom prst="rect">
            <a:avLst/>
          </a:prstGeom>
        </p:spPr>
      </p:pic>
    </p:spTree>
    <p:extLst>
      <p:ext uri="{BB962C8B-B14F-4D97-AF65-F5344CB8AC3E}">
        <p14:creationId xmlns:p14="http://schemas.microsoft.com/office/powerpoint/2010/main" val="19188845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Resource of 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p>
        </p:txBody>
      </p:sp>
      <p:graphicFrame>
        <p:nvGraphicFramePr>
          <p:cNvPr id="11" name="Content Placeholder 2">
            <a:extLst>
              <a:ext uri="{FF2B5EF4-FFF2-40B4-BE49-F238E27FC236}">
                <a16:creationId xmlns:a16="http://schemas.microsoft.com/office/drawing/2014/main" id="{511E7C3B-E717-4B13-B1CA-7819FA61135D}"/>
              </a:ext>
            </a:extLst>
          </p:cNvPr>
          <p:cNvGraphicFramePr>
            <a:graphicFrameLocks/>
          </p:cNvGraphicFramePr>
          <p:nvPr>
            <p:extLst>
              <p:ext uri="{D42A27DB-BD31-4B8C-83A1-F6EECF244321}">
                <p14:modId xmlns:p14="http://schemas.microsoft.com/office/powerpoint/2010/main" val="3635973553"/>
              </p:ext>
            </p:extLst>
          </p:nvPr>
        </p:nvGraphicFramePr>
        <p:xfrm>
          <a:off x="5565501" y="2000139"/>
          <a:ext cx="5265919" cy="41653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Speech Bubble: Rectangle with Corners Rounded 6">
            <a:extLst>
              <a:ext uri="{FF2B5EF4-FFF2-40B4-BE49-F238E27FC236}">
                <a16:creationId xmlns:a16="http://schemas.microsoft.com/office/drawing/2014/main" id="{BBEE4680-1716-4401-8EE1-BC10B847FEF5}"/>
              </a:ext>
            </a:extLst>
          </p:cNvPr>
          <p:cNvSpPr/>
          <p:nvPr/>
        </p:nvSpPr>
        <p:spPr>
          <a:xfrm>
            <a:off x="896904" y="3170329"/>
            <a:ext cx="4070017" cy="2995124"/>
          </a:xfrm>
          <a:prstGeom prst="wedgeRoundRectCallout">
            <a:avLst>
              <a:gd name="adj1" fmla="val 55709"/>
              <a:gd name="adj2" fmla="val -46117"/>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We need at least tow of them to have a business. So, we need to </a:t>
            </a:r>
            <a:r>
              <a:rPr lang="en-US" sz="2800" b="1" u="sng" dirty="0">
                <a:effectLst>
                  <a:outerShdw blurRad="38100" dist="38100" dir="2700000" algn="tl">
                    <a:srgbClr val="000000">
                      <a:alpha val="43137"/>
                    </a:srgbClr>
                  </a:outerShdw>
                </a:effectLst>
              </a:rPr>
              <a:t>estimate</a:t>
            </a:r>
            <a:r>
              <a:rPr lang="en-US" sz="2800" dirty="0"/>
              <a:t> them before start for </a:t>
            </a:r>
            <a:r>
              <a:rPr lang="en-US" sz="2800" b="1" i="1" u="sng" dirty="0">
                <a:effectLst>
                  <a:outerShdw blurRad="38100" dist="38100" dir="2700000" algn="tl">
                    <a:srgbClr val="000000">
                      <a:alpha val="43137"/>
                    </a:srgbClr>
                  </a:outerShdw>
                </a:effectLst>
              </a:rPr>
              <a:t>planning purposes</a:t>
            </a:r>
            <a:r>
              <a:rPr lang="en-US" sz="2800" dirty="0"/>
              <a:t>.</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3002" y="1193051"/>
            <a:ext cx="9898499" cy="492443"/>
          </a:xfrm>
          <a:prstGeom prst="rect">
            <a:avLst/>
          </a:prstGeom>
          <a:noFill/>
        </p:spPr>
        <p:txBody>
          <a:bodyPr wrap="square" rtlCol="0">
            <a:spAutoFit/>
          </a:bodyPr>
          <a:lstStyle/>
          <a:p>
            <a:r>
              <a:rPr lang="en-US" sz="2600" b="1" dirty="0">
                <a:solidFill>
                  <a:srgbClr val="00B0F0"/>
                </a:solidFill>
                <a:latin typeface="Alexandria" charset="0"/>
                <a:cs typeface="Alexandria" charset="0"/>
              </a:rPr>
              <a:t>Why Estimating Project Times and Costs are Important?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p>
        </p:txBody>
      </p:sp>
      <p:graphicFrame>
        <p:nvGraphicFramePr>
          <p:cNvPr id="11" name="Content Placeholder 6">
            <a:extLst>
              <a:ext uri="{FF2B5EF4-FFF2-40B4-BE49-F238E27FC236}">
                <a16:creationId xmlns:a16="http://schemas.microsoft.com/office/drawing/2014/main" id="{395D976C-FCDA-4B1E-A3CB-FCEB542CADC7}"/>
              </a:ext>
            </a:extLst>
          </p:cNvPr>
          <p:cNvGraphicFramePr>
            <a:graphicFrameLocks/>
          </p:cNvGraphicFramePr>
          <p:nvPr>
            <p:extLst>
              <p:ext uri="{D42A27DB-BD31-4B8C-83A1-F6EECF244321}">
                <p14:modId xmlns:p14="http://schemas.microsoft.com/office/powerpoint/2010/main" val="2809051619"/>
              </p:ext>
            </p:extLst>
          </p:nvPr>
        </p:nvGraphicFramePr>
        <p:xfrm>
          <a:off x="942308" y="2255954"/>
          <a:ext cx="10113619" cy="39370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34150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Estimating Costs Money!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p>
        </p:txBody>
      </p:sp>
      <p:sp>
        <p:nvSpPr>
          <p:cNvPr id="13" name="Content Placeholder 2"/>
          <p:cNvSpPr txBox="1">
            <a:spLocks/>
          </p:cNvSpPr>
          <p:nvPr/>
        </p:nvSpPr>
        <p:spPr>
          <a:xfrm>
            <a:off x="904152" y="2386164"/>
            <a:ext cx="10262616" cy="33320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Project stakeholders prefer accurate cost and time estimates.</a:t>
            </a:r>
          </a:p>
          <a:p>
            <a:pPr algn="just"/>
            <a:r>
              <a:rPr lang="en-US" dirty="0"/>
              <a:t>They also understand the inherent </a:t>
            </a:r>
            <a:r>
              <a:rPr lang="en-US" b="1" i="1" u="sng" dirty="0"/>
              <a:t>uncertainty</a:t>
            </a:r>
            <a:r>
              <a:rPr lang="en-US" dirty="0"/>
              <a:t> in all projects.</a:t>
            </a:r>
          </a:p>
          <a:p>
            <a:pPr algn="just"/>
            <a:r>
              <a:rPr lang="en-US" i="1" dirty="0"/>
              <a:t>Inaccurate estimates </a:t>
            </a:r>
            <a:r>
              <a:rPr lang="en-US" dirty="0"/>
              <a:t>lead to false expectations and </a:t>
            </a:r>
            <a:r>
              <a:rPr lang="en-US" i="1" dirty="0"/>
              <a:t>consumer dissatisfaction</a:t>
            </a:r>
            <a:r>
              <a:rPr lang="en-US" dirty="0"/>
              <a:t>. </a:t>
            </a:r>
          </a:p>
          <a:p>
            <a:pPr algn="just"/>
            <a:r>
              <a:rPr lang="en-US" dirty="0"/>
              <a:t>Accuracy is improved with greater effort, but is it worth the time and cost?</a:t>
            </a:r>
          </a:p>
          <a:p>
            <a:pPr algn="just"/>
            <a:r>
              <a:rPr lang="en-US" dirty="0"/>
              <a:t>Project estimating becomes a trade-off, balancing the benefits of better accuracy against the costs for securing increased accuracy.</a:t>
            </a:r>
          </a:p>
        </p:txBody>
      </p:sp>
    </p:spTree>
    <p:extLst>
      <p:ext uri="{BB962C8B-B14F-4D97-AF65-F5344CB8AC3E}">
        <p14:creationId xmlns:p14="http://schemas.microsoft.com/office/powerpoint/2010/main" val="32546779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05200" y="1092744"/>
            <a:ext cx="895552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p>
        </p:txBody>
      </p:sp>
      <p:sp>
        <p:nvSpPr>
          <p:cNvPr id="11" name="Content Placeholder 2"/>
          <p:cNvSpPr txBox="1">
            <a:spLocks/>
          </p:cNvSpPr>
          <p:nvPr/>
        </p:nvSpPr>
        <p:spPr>
          <a:xfrm>
            <a:off x="942308" y="2288029"/>
            <a:ext cx="10182892" cy="398808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t>A typical statement in the field is the desire to </a:t>
            </a:r>
          </a:p>
          <a:p>
            <a:pPr marL="0" indent="0" algn="ctr">
              <a:buFont typeface="Arial" panose="020B0604020202020204" pitchFamily="34" charset="0"/>
              <a:buNone/>
            </a:pPr>
            <a:r>
              <a:rPr lang="en-US" b="1" i="1">
                <a:solidFill>
                  <a:schemeClr val="accent5">
                    <a:lumMod val="75000"/>
                  </a:schemeClr>
                </a:solidFill>
              </a:rPr>
              <a:t>“have a 95 percent probability of meeting time and cost estimates.”</a:t>
            </a:r>
            <a:r>
              <a:rPr lang="en-US"/>
              <a:t> </a:t>
            </a:r>
          </a:p>
          <a:p>
            <a:pPr algn="just"/>
            <a:r>
              <a:rPr lang="en-US"/>
              <a:t>Experience is a good starting point for developing time and cost estimates.</a:t>
            </a:r>
          </a:p>
          <a:p>
            <a:pPr algn="just"/>
            <a:r>
              <a:rPr lang="en-US"/>
              <a:t>Experience estimates must almost always be </a:t>
            </a:r>
            <a:r>
              <a:rPr lang="en-US" i="1"/>
              <a:t>refined by other considerations </a:t>
            </a:r>
            <a:r>
              <a:rPr lang="en-US"/>
              <a:t>to reach the 95 percent probability level. </a:t>
            </a:r>
          </a:p>
          <a:p>
            <a:pPr algn="just"/>
            <a:r>
              <a:rPr lang="en-US"/>
              <a:t>Factors related to the uniqueness of the project will have a strong influence on the accuracy of estimates. </a:t>
            </a:r>
            <a:endParaRPr lang="en-US" dirty="0"/>
          </a:p>
        </p:txBody>
      </p:sp>
    </p:spTree>
    <p:extLst>
      <p:ext uri="{BB962C8B-B14F-4D97-AF65-F5344CB8AC3E}">
        <p14:creationId xmlns:p14="http://schemas.microsoft.com/office/powerpoint/2010/main" val="2665643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3002" y="1092744"/>
            <a:ext cx="89029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–8</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Picture 1"/>
          <p:cNvPicPr>
            <a:picLocks noChangeAspect="1"/>
          </p:cNvPicPr>
          <p:nvPr/>
        </p:nvPicPr>
        <p:blipFill>
          <a:blip r:embed="rId3"/>
          <a:stretch>
            <a:fillRect/>
          </a:stretch>
        </p:blipFill>
        <p:spPr>
          <a:xfrm>
            <a:off x="2909589" y="1833879"/>
            <a:ext cx="6068164" cy="4539205"/>
          </a:xfrm>
          <a:prstGeom prst="rect">
            <a:avLst/>
          </a:prstGeom>
        </p:spPr>
      </p:pic>
    </p:spTree>
    <p:extLst>
      <p:ext uri="{BB962C8B-B14F-4D97-AF65-F5344CB8AC3E}">
        <p14:creationId xmlns:p14="http://schemas.microsoft.com/office/powerpoint/2010/main" val="37490532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05200" y="1153142"/>
            <a:ext cx="850334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–9</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2" name="Content Placeholder 2"/>
          <p:cNvSpPr txBox="1">
            <a:spLocks/>
          </p:cNvSpPr>
          <p:nvPr/>
        </p:nvSpPr>
        <p:spPr>
          <a:xfrm>
            <a:off x="762000" y="2119661"/>
            <a:ext cx="6772942" cy="4319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srgbClr val="FF0000"/>
                </a:solidFill>
              </a:rPr>
              <a:t>1. Planning Horizon</a:t>
            </a:r>
          </a:p>
          <a:p>
            <a:pPr algn="just"/>
            <a:r>
              <a:rPr lang="en-US" dirty="0"/>
              <a:t>The quality of the estimate depends on the planning horizon</a:t>
            </a:r>
          </a:p>
          <a:p>
            <a:pPr algn="just"/>
            <a:r>
              <a:rPr lang="en-US" dirty="0"/>
              <a:t>Estimates of current events are close to 100 percent accurate but are reduced for more distant events. </a:t>
            </a:r>
          </a:p>
          <a:p>
            <a:pPr algn="just"/>
            <a:r>
              <a:rPr lang="en-US" dirty="0"/>
              <a:t>The accuracy of time and cost estimates should improve as you move from the conceptual phase to the point where individual work packages are defined.</a:t>
            </a:r>
          </a:p>
        </p:txBody>
      </p:sp>
      <p:pic>
        <p:nvPicPr>
          <p:cNvPr id="4" name="Picture 3"/>
          <p:cNvPicPr>
            <a:picLocks noChangeAspect="1"/>
          </p:cNvPicPr>
          <p:nvPr/>
        </p:nvPicPr>
        <p:blipFill>
          <a:blip r:embed="rId3"/>
          <a:stretch>
            <a:fillRect/>
          </a:stretch>
        </p:blipFill>
        <p:spPr>
          <a:xfrm>
            <a:off x="8490284" y="2645131"/>
            <a:ext cx="2759408" cy="2527375"/>
          </a:xfrm>
          <a:prstGeom prst="rect">
            <a:avLst/>
          </a:prstGeom>
        </p:spPr>
      </p:pic>
    </p:spTree>
    <p:extLst>
      <p:ext uri="{BB962C8B-B14F-4D97-AF65-F5344CB8AC3E}">
        <p14:creationId xmlns:p14="http://schemas.microsoft.com/office/powerpoint/2010/main" val="37793810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3872" y="1099038"/>
            <a:ext cx="873654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p>
        </p:txBody>
      </p:sp>
      <p:sp>
        <p:nvSpPr>
          <p:cNvPr id="12" name="Content Placeholder 2"/>
          <p:cNvSpPr txBox="1">
            <a:spLocks/>
          </p:cNvSpPr>
          <p:nvPr/>
        </p:nvSpPr>
        <p:spPr>
          <a:xfrm>
            <a:off x="883703" y="2005647"/>
            <a:ext cx="10279874" cy="3884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dirty="0">
                <a:solidFill>
                  <a:srgbClr val="FF0000"/>
                </a:solidFill>
              </a:rPr>
              <a:t>2. Project Duration</a:t>
            </a:r>
          </a:p>
          <a:p>
            <a:pPr algn="just">
              <a:lnSpc>
                <a:spcPct val="150000"/>
              </a:lnSpc>
            </a:pPr>
            <a:r>
              <a:rPr lang="en-US" dirty="0"/>
              <a:t>Time to implement new technology has a habit of expanding in an increasing, nonlinear fashion. </a:t>
            </a:r>
            <a:endParaRPr lang="en-US" sz="3200" dirty="0"/>
          </a:p>
          <a:p>
            <a:pPr algn="just">
              <a:lnSpc>
                <a:spcPct val="150000"/>
              </a:lnSpc>
            </a:pPr>
            <a:r>
              <a:rPr lang="en-US" dirty="0"/>
              <a:t>Sometimes poorly written scope specifications for new technology result in errors in estimating times and costs. </a:t>
            </a:r>
          </a:p>
          <a:p>
            <a:pPr algn="just">
              <a:lnSpc>
                <a:spcPct val="150000"/>
              </a:lnSpc>
            </a:pPr>
            <a:r>
              <a:rPr lang="en-US" dirty="0"/>
              <a:t>Long-duration projects increase the uncertainty in estimates.</a:t>
            </a:r>
          </a:p>
        </p:txBody>
      </p:sp>
    </p:spTree>
    <p:extLst>
      <p:ext uri="{BB962C8B-B14F-4D97-AF65-F5344CB8AC3E}">
        <p14:creationId xmlns:p14="http://schemas.microsoft.com/office/powerpoint/2010/main" val="60852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60640"/>
            <a:ext cx="89352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2-11</a:t>
            </a:r>
          </a:p>
        </p:txBody>
      </p:sp>
      <p:sp>
        <p:nvSpPr>
          <p:cNvPr id="13" name="Content Placeholder 2"/>
          <p:cNvSpPr txBox="1">
            <a:spLocks/>
          </p:cNvSpPr>
          <p:nvPr/>
        </p:nvSpPr>
        <p:spPr>
          <a:xfrm>
            <a:off x="807403" y="1922221"/>
            <a:ext cx="10577193" cy="45894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000" dirty="0">
                <a:solidFill>
                  <a:srgbClr val="FF0000"/>
                </a:solidFill>
              </a:rPr>
              <a:t>3. People</a:t>
            </a:r>
          </a:p>
          <a:p>
            <a:pPr algn="just">
              <a:lnSpc>
                <a:spcPct val="150000"/>
              </a:lnSpc>
            </a:pPr>
            <a:r>
              <a:rPr lang="en-US" sz="2000" dirty="0"/>
              <a:t>The people factor can also introduce errors in estimating times and cost. </a:t>
            </a:r>
            <a:endParaRPr lang="ar-SA" sz="2000" dirty="0"/>
          </a:p>
          <a:p>
            <a:pPr algn="just">
              <a:lnSpc>
                <a:spcPct val="150000"/>
              </a:lnSpc>
            </a:pPr>
            <a:r>
              <a:rPr lang="en-US" sz="2000" dirty="0"/>
              <a:t>Accuracy of estimates depends on the skills of the people making the estimates. </a:t>
            </a:r>
          </a:p>
          <a:p>
            <a:pPr algn="just">
              <a:lnSpc>
                <a:spcPct val="150000"/>
              </a:lnSpc>
            </a:pPr>
            <a:r>
              <a:rPr lang="en-US" sz="2000" dirty="0"/>
              <a:t>Matching of people skills to the task will influence productivity and learning time. </a:t>
            </a:r>
          </a:p>
          <a:p>
            <a:pPr algn="just">
              <a:lnSpc>
                <a:spcPct val="150000"/>
              </a:lnSpc>
            </a:pPr>
            <a:r>
              <a:rPr lang="en-US" sz="2000" dirty="0"/>
              <a:t>Similarly, whether members of the project team have worked together before on similar projects will influence the time it takes to coalesce into an effective team. </a:t>
            </a:r>
          </a:p>
          <a:p>
            <a:pPr algn="just">
              <a:lnSpc>
                <a:spcPct val="150000"/>
              </a:lnSpc>
            </a:pPr>
            <a:r>
              <a:rPr lang="en-US" sz="2000" dirty="0"/>
              <a:t>Sometimes factors such as staff turnover can influence estimates. </a:t>
            </a:r>
          </a:p>
          <a:p>
            <a:pPr algn="just">
              <a:lnSpc>
                <a:spcPct val="150000"/>
              </a:lnSpc>
            </a:pPr>
            <a:r>
              <a:rPr lang="en-US" sz="2000" dirty="0"/>
              <a:t>It should be noted that adding new people to a project increases time spent communicating.</a:t>
            </a:r>
          </a:p>
        </p:txBody>
      </p:sp>
    </p:spTree>
    <p:extLst>
      <p:ext uri="{BB962C8B-B14F-4D97-AF65-F5344CB8AC3E}">
        <p14:creationId xmlns:p14="http://schemas.microsoft.com/office/powerpoint/2010/main" val="29127151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3002" y="1119726"/>
            <a:ext cx="891685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2-12</a:t>
            </a:r>
          </a:p>
        </p:txBody>
      </p:sp>
      <p:sp>
        <p:nvSpPr>
          <p:cNvPr id="12" name="Content Placeholder 2"/>
          <p:cNvSpPr txBox="1">
            <a:spLocks/>
          </p:cNvSpPr>
          <p:nvPr/>
        </p:nvSpPr>
        <p:spPr>
          <a:xfrm>
            <a:off x="942308" y="2238959"/>
            <a:ext cx="10335292" cy="4171365"/>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Font typeface="Arial" panose="020B0604020202020204" pitchFamily="34" charset="0"/>
              <a:buNone/>
            </a:pPr>
            <a:r>
              <a:rPr lang="en-US" sz="2400" dirty="0">
                <a:solidFill>
                  <a:srgbClr val="FF0000"/>
                </a:solidFill>
              </a:rPr>
              <a:t>4. Project Structure and Organization</a:t>
            </a:r>
          </a:p>
          <a:p>
            <a:pPr algn="justLow">
              <a:lnSpc>
                <a:spcPct val="150000"/>
              </a:lnSpc>
            </a:pPr>
            <a:r>
              <a:rPr lang="en-US" sz="2400" dirty="0"/>
              <a:t>Which project structure is chosen to manage the project will influence time and cost estimates. </a:t>
            </a:r>
          </a:p>
          <a:p>
            <a:pPr algn="justLow">
              <a:lnSpc>
                <a:spcPct val="150000"/>
              </a:lnSpc>
            </a:pPr>
            <a:r>
              <a:rPr lang="en-US" sz="2400" dirty="0"/>
              <a:t>One of the major advantages of a dedicated project team is the speed gained from concentrated focus and localized project decisions. </a:t>
            </a:r>
          </a:p>
          <a:p>
            <a:pPr algn="justLow">
              <a:lnSpc>
                <a:spcPct val="150000"/>
              </a:lnSpc>
            </a:pPr>
            <a:r>
              <a:rPr lang="en-US" sz="2400" dirty="0"/>
              <a:t>This speed comes at an additional cost of tying up personnel full time. </a:t>
            </a:r>
          </a:p>
          <a:p>
            <a:pPr algn="justLow">
              <a:lnSpc>
                <a:spcPct val="150000"/>
              </a:lnSpc>
            </a:pPr>
            <a:r>
              <a:rPr lang="en-US" sz="2400" dirty="0"/>
              <a:t>Conversely, projects operating in a matrix environment may reduce costs by more efficiently sharing personnel across projects but may take longer to complete since attention is divided and coordination demands are higher. </a:t>
            </a:r>
          </a:p>
        </p:txBody>
      </p:sp>
    </p:spTree>
    <p:extLst>
      <p:ext uri="{BB962C8B-B14F-4D97-AF65-F5344CB8AC3E}">
        <p14:creationId xmlns:p14="http://schemas.microsoft.com/office/powerpoint/2010/main" val="9536317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18338"/>
            <a:ext cx="85284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2-13</a:t>
            </a:r>
          </a:p>
        </p:txBody>
      </p:sp>
      <p:pic>
        <p:nvPicPr>
          <p:cNvPr id="13" name="Picture 12">
            <a:extLst>
              <a:ext uri="{FF2B5EF4-FFF2-40B4-BE49-F238E27FC236}">
                <a16:creationId xmlns:a16="http://schemas.microsoft.com/office/drawing/2014/main" id="{3840E99D-AF27-4526-8315-4F837E8F39F7}"/>
              </a:ext>
            </a:extLst>
          </p:cNvPr>
          <p:cNvPicPr>
            <a:picLocks noChangeAspect="1"/>
          </p:cNvPicPr>
          <p:nvPr/>
        </p:nvPicPr>
        <p:blipFill>
          <a:blip r:embed="rId3"/>
          <a:stretch>
            <a:fillRect/>
          </a:stretch>
        </p:blipFill>
        <p:spPr>
          <a:xfrm>
            <a:off x="692917" y="2189268"/>
            <a:ext cx="4904319" cy="3879022"/>
          </a:xfrm>
          <a:prstGeom prst="rect">
            <a:avLst/>
          </a:prstGeom>
        </p:spPr>
      </p:pic>
      <p:pic>
        <p:nvPicPr>
          <p:cNvPr id="14" name="Picture 13">
            <a:extLst>
              <a:ext uri="{FF2B5EF4-FFF2-40B4-BE49-F238E27FC236}">
                <a16:creationId xmlns:a16="http://schemas.microsoft.com/office/drawing/2014/main" id="{29CAC307-BE70-45A3-95CC-26BA67953139}"/>
              </a:ext>
            </a:extLst>
          </p:cNvPr>
          <p:cNvPicPr>
            <a:picLocks noChangeAspect="1"/>
          </p:cNvPicPr>
          <p:nvPr/>
        </p:nvPicPr>
        <p:blipFill>
          <a:blip r:embed="rId4"/>
          <a:stretch>
            <a:fillRect/>
          </a:stretch>
        </p:blipFill>
        <p:spPr>
          <a:xfrm>
            <a:off x="5638802" y="2189267"/>
            <a:ext cx="5660690" cy="3879023"/>
          </a:xfrm>
          <a:prstGeom prst="rect">
            <a:avLst/>
          </a:prstGeom>
        </p:spPr>
      </p:pic>
    </p:spTree>
    <p:extLst>
      <p:ext uri="{BB962C8B-B14F-4D97-AF65-F5344CB8AC3E}">
        <p14:creationId xmlns:p14="http://schemas.microsoft.com/office/powerpoint/2010/main" val="2265207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48835"/>
            <a:ext cx="83739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2-14</a:t>
            </a:r>
          </a:p>
        </p:txBody>
      </p:sp>
      <p:sp>
        <p:nvSpPr>
          <p:cNvPr id="12" name="Content Placeholder 2"/>
          <p:cNvSpPr txBox="1">
            <a:spLocks/>
          </p:cNvSpPr>
          <p:nvPr/>
        </p:nvSpPr>
        <p:spPr>
          <a:xfrm>
            <a:off x="942308" y="2274174"/>
            <a:ext cx="10210601" cy="397422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srgbClr val="FF0000"/>
                </a:solidFill>
              </a:rPr>
              <a:t>5. Padding Estimates</a:t>
            </a:r>
          </a:p>
          <a:p>
            <a:pPr algn="just"/>
            <a:r>
              <a:rPr lang="en-US" sz="2400" dirty="0"/>
              <a:t>In some cases, people are inclined to pad estimates. </a:t>
            </a:r>
          </a:p>
          <a:p>
            <a:pPr algn="just"/>
            <a:r>
              <a:rPr lang="en-US" sz="2400" dirty="0"/>
              <a:t>For example, if you are asked how long it takes you to drive to the airport, you might give an average time of 30 minutes, assuming a 50/50 chance of getting there in 30 minutes. </a:t>
            </a:r>
          </a:p>
          <a:p>
            <a:pPr algn="just"/>
            <a:r>
              <a:rPr lang="en-US" sz="2400" dirty="0"/>
              <a:t>If you are asked the fastest you could possibly get there, you might reduce the driving time to 20 minutes. </a:t>
            </a:r>
          </a:p>
          <a:p>
            <a:pPr algn="just"/>
            <a:r>
              <a:rPr lang="en-US" sz="2400" dirty="0"/>
              <a:t>Finally, if you are asked how long the drive would take if you absolutely had to be there to meet with the president, it is likely you would increase the estimate to say 50 minutes to ensure not being late.</a:t>
            </a:r>
          </a:p>
        </p:txBody>
      </p:sp>
    </p:spTree>
    <p:extLst>
      <p:ext uri="{BB962C8B-B14F-4D97-AF65-F5344CB8AC3E}">
        <p14:creationId xmlns:p14="http://schemas.microsoft.com/office/powerpoint/2010/main" val="18596884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57987"/>
            <a:ext cx="82882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2-15</a:t>
            </a:r>
          </a:p>
        </p:txBody>
      </p:sp>
      <p:sp>
        <p:nvSpPr>
          <p:cNvPr id="13" name="Content Placeholder 2"/>
          <p:cNvSpPr txBox="1">
            <a:spLocks/>
          </p:cNvSpPr>
          <p:nvPr/>
        </p:nvSpPr>
        <p:spPr>
          <a:xfrm>
            <a:off x="762000" y="2000139"/>
            <a:ext cx="10487692" cy="4716256"/>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Font typeface="Arial" panose="020B0604020202020204" pitchFamily="34" charset="0"/>
              <a:buNone/>
            </a:pPr>
            <a:r>
              <a:rPr lang="en-US" sz="2400" dirty="0">
                <a:solidFill>
                  <a:srgbClr val="FF0000"/>
                </a:solidFill>
                <a:ea typeface="Calibri Light" panose="020F0302020204030204" pitchFamily="34" charset="0"/>
                <a:cs typeface="Calibri Light" panose="020F0302020204030204" pitchFamily="34" charset="0"/>
              </a:rPr>
              <a:t>6. Organization Culture</a:t>
            </a:r>
          </a:p>
          <a:p>
            <a:pPr algn="just">
              <a:lnSpc>
                <a:spcPct val="120000"/>
              </a:lnSpc>
            </a:pPr>
            <a:r>
              <a:rPr lang="en-US" sz="2400" dirty="0">
                <a:ea typeface="Calibri Light" panose="020F0302020204030204" pitchFamily="34" charset="0"/>
                <a:cs typeface="Calibri Light" panose="020F0302020204030204" pitchFamily="34" charset="0"/>
              </a:rPr>
              <a:t>Organization culture shapes every dimension of project management; estimating is not immune to this influence.</a:t>
            </a:r>
          </a:p>
          <a:p>
            <a:pPr algn="just">
              <a:lnSpc>
                <a:spcPct val="120000"/>
              </a:lnSpc>
            </a:pPr>
            <a:r>
              <a:rPr lang="en-US" sz="2400" dirty="0">
                <a:ea typeface="Calibri Light" panose="020F0302020204030204" pitchFamily="34" charset="0"/>
                <a:cs typeface="Calibri Light" panose="020F0302020204030204" pitchFamily="34" charset="0"/>
              </a:rPr>
              <a:t>In some organizations padding estimates is tolerated and even privately encouraged. </a:t>
            </a:r>
          </a:p>
          <a:p>
            <a:pPr algn="just">
              <a:lnSpc>
                <a:spcPct val="120000"/>
              </a:lnSpc>
            </a:pPr>
            <a:r>
              <a:rPr lang="en-US" sz="2400" dirty="0">
                <a:ea typeface="Calibri Light" panose="020F0302020204030204" pitchFamily="34" charset="0"/>
                <a:cs typeface="Calibri Light" panose="020F0302020204030204" pitchFamily="34" charset="0"/>
              </a:rPr>
              <a:t>Other organizations place a premium on accuracy.</a:t>
            </a:r>
          </a:p>
          <a:p>
            <a:pPr algn="just">
              <a:lnSpc>
                <a:spcPct val="120000"/>
              </a:lnSpc>
            </a:pPr>
            <a:r>
              <a:rPr lang="en-US" sz="2400" dirty="0">
                <a:ea typeface="Calibri Light" panose="020F0302020204030204" pitchFamily="34" charset="0"/>
                <a:cs typeface="Calibri Light" panose="020F0302020204030204" pitchFamily="34" charset="0"/>
              </a:rPr>
              <a:t>Organizations vary in the importance they attach to estimates. </a:t>
            </a:r>
          </a:p>
          <a:p>
            <a:pPr algn="just">
              <a:lnSpc>
                <a:spcPct val="120000"/>
              </a:lnSpc>
            </a:pPr>
            <a:r>
              <a:rPr lang="en-US" sz="2400" dirty="0">
                <a:ea typeface="Calibri Light" panose="020F0302020204030204" pitchFamily="34" charset="0"/>
                <a:cs typeface="Calibri Light" panose="020F0302020204030204" pitchFamily="34" charset="0"/>
              </a:rPr>
              <a:t>In some organizations is that detailed estimating takes too much time and is not worth the effort or that it’s impossible to predict the future. </a:t>
            </a:r>
          </a:p>
          <a:p>
            <a:pPr algn="just">
              <a:lnSpc>
                <a:spcPct val="120000"/>
              </a:lnSpc>
            </a:pPr>
            <a:r>
              <a:rPr lang="en-US" sz="2400" dirty="0">
                <a:ea typeface="Calibri Light" panose="020F0302020204030204" pitchFamily="34" charset="0"/>
                <a:cs typeface="Calibri Light" panose="020F0302020204030204" pitchFamily="34" charset="0"/>
              </a:rPr>
              <a:t>Other organizations belief that accurate estimates are the bedrock of effective project management. </a:t>
            </a:r>
          </a:p>
        </p:txBody>
      </p:sp>
    </p:spTree>
    <p:extLst>
      <p:ext uri="{BB962C8B-B14F-4D97-AF65-F5344CB8AC3E}">
        <p14:creationId xmlns:p14="http://schemas.microsoft.com/office/powerpoint/2010/main" val="24057216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05200" y="1126964"/>
            <a:ext cx="846467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Influencing the Quality of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2-16</a:t>
            </a:r>
          </a:p>
        </p:txBody>
      </p:sp>
      <p:sp>
        <p:nvSpPr>
          <p:cNvPr id="12" name="Content Placeholder 2"/>
          <p:cNvSpPr txBox="1">
            <a:spLocks/>
          </p:cNvSpPr>
          <p:nvPr/>
        </p:nvSpPr>
        <p:spPr>
          <a:xfrm>
            <a:off x="942308" y="2398777"/>
            <a:ext cx="10224456" cy="37664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srgbClr val="FF0000"/>
                </a:solidFill>
              </a:rPr>
              <a:t>7. Other Factors</a:t>
            </a:r>
          </a:p>
          <a:p>
            <a:pPr algn="just">
              <a:lnSpc>
                <a:spcPct val="150000"/>
              </a:lnSpc>
            </a:pPr>
            <a:r>
              <a:rPr lang="en-US" sz="2400" dirty="0"/>
              <a:t>Finally, non-project factors can impact time and cost estimates. </a:t>
            </a:r>
          </a:p>
          <a:p>
            <a:pPr algn="just">
              <a:lnSpc>
                <a:spcPct val="150000"/>
              </a:lnSpc>
            </a:pPr>
            <a:r>
              <a:rPr lang="en-US" sz="2400" dirty="0"/>
              <a:t>For example, equipment down-time can alter time estimates. </a:t>
            </a:r>
          </a:p>
          <a:p>
            <a:pPr algn="just">
              <a:lnSpc>
                <a:spcPct val="150000"/>
              </a:lnSpc>
            </a:pPr>
            <a:r>
              <a:rPr lang="en-US" sz="2400" dirty="0"/>
              <a:t>National holidays, vacations, and legal limits can influence project estimates. </a:t>
            </a:r>
          </a:p>
          <a:p>
            <a:pPr algn="just">
              <a:lnSpc>
                <a:spcPct val="150000"/>
              </a:lnSpc>
            </a:pPr>
            <a:r>
              <a:rPr lang="en-US" sz="2400" dirty="0"/>
              <a:t>Project priority can influence resource assignment and impact time and cost.</a:t>
            </a:r>
          </a:p>
        </p:txBody>
      </p:sp>
    </p:spTree>
    <p:extLst>
      <p:ext uri="{BB962C8B-B14F-4D97-AF65-F5344CB8AC3E}">
        <p14:creationId xmlns:p14="http://schemas.microsoft.com/office/powerpoint/2010/main" val="16423652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69808"/>
            <a:ext cx="938697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2-17</a:t>
            </a:r>
          </a:p>
        </p:txBody>
      </p:sp>
      <p:graphicFrame>
        <p:nvGraphicFramePr>
          <p:cNvPr id="13" name="Content Placeholder 2">
            <a:extLst>
              <a:ext uri="{FF2B5EF4-FFF2-40B4-BE49-F238E27FC236}">
                <a16:creationId xmlns:a16="http://schemas.microsoft.com/office/drawing/2014/main" id="{6447308D-EA6E-4CFE-8342-F68AFEA17C17}"/>
              </a:ext>
            </a:extLst>
          </p:cNvPr>
          <p:cNvGraphicFramePr>
            <a:graphicFrameLocks/>
          </p:cNvGraphicFramePr>
          <p:nvPr>
            <p:extLst>
              <p:ext uri="{D42A27DB-BD31-4B8C-83A1-F6EECF244321}">
                <p14:modId xmlns:p14="http://schemas.microsoft.com/office/powerpoint/2010/main" val="2319507915"/>
              </p:ext>
            </p:extLst>
          </p:nvPr>
        </p:nvGraphicFramePr>
        <p:xfrm>
          <a:off x="817418" y="1679770"/>
          <a:ext cx="10460181" cy="3695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70620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05200" y="1204526"/>
            <a:ext cx="929407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2-18</a:t>
            </a:r>
          </a:p>
        </p:txBody>
      </p:sp>
      <p:sp>
        <p:nvSpPr>
          <p:cNvPr id="12" name="Content Placeholder 2"/>
          <p:cNvSpPr txBox="1">
            <a:spLocks/>
          </p:cNvSpPr>
          <p:nvPr/>
        </p:nvSpPr>
        <p:spPr>
          <a:xfrm>
            <a:off x="942308" y="2310894"/>
            <a:ext cx="10266019" cy="402063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a:pPr>
            <a:r>
              <a:rPr lang="en-US" dirty="0">
                <a:solidFill>
                  <a:srgbClr val="FF0000"/>
                </a:solidFill>
              </a:rPr>
              <a:t>Responsibility. </a:t>
            </a:r>
          </a:p>
          <a:p>
            <a:pPr algn="just">
              <a:lnSpc>
                <a:spcPct val="150000"/>
              </a:lnSpc>
            </a:pPr>
            <a:r>
              <a:rPr lang="en-US" sz="2400" dirty="0"/>
              <a:t>At the work package level, estimates should be made by the person(s) most familiar with the task. Draw on their expertise! Except for super technical tasks, those responsible for getting the job done on schedule and within budget are usually first-line supervisors or technicians who are experienced and familiar with the type of work involved. These people will not have some preconceived, imposed duration for a deliverable in mind. A secondary benefit of using those responsible is the hope they will “buy in” to seeing that the estimate materializes when they implement the work package.</a:t>
            </a:r>
          </a:p>
        </p:txBody>
      </p:sp>
    </p:spTree>
    <p:extLst>
      <p:ext uri="{BB962C8B-B14F-4D97-AF65-F5344CB8AC3E}">
        <p14:creationId xmlns:p14="http://schemas.microsoft.com/office/powerpoint/2010/main" val="19736427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60640"/>
            <a:ext cx="898064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2-19</a:t>
            </a:r>
          </a:p>
        </p:txBody>
      </p:sp>
      <p:sp>
        <p:nvSpPr>
          <p:cNvPr id="13" name="Content Placeholder 2"/>
          <p:cNvSpPr txBox="1">
            <a:spLocks/>
          </p:cNvSpPr>
          <p:nvPr/>
        </p:nvSpPr>
        <p:spPr>
          <a:xfrm>
            <a:off x="942308" y="2336935"/>
            <a:ext cx="10127474" cy="3717502"/>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srgbClr val="FF0000"/>
                </a:solidFill>
              </a:rPr>
              <a:t>2. Use Several People to Estimate. </a:t>
            </a:r>
          </a:p>
          <a:p>
            <a:pPr marL="0" indent="0" algn="just">
              <a:lnSpc>
                <a:spcPct val="150000"/>
              </a:lnSpc>
              <a:buFont typeface="Arial" panose="020B0604020202020204" pitchFamily="34" charset="0"/>
              <a:buNone/>
            </a:pPr>
            <a:r>
              <a:rPr lang="en-US" dirty="0"/>
              <a:t>It is well known that a cost or time estimate usually has a better chance of being reasonable and realistic when several people with relevant experience and/or knowledge of the task are used. True, people bring different biases based on their experience. But discussion of the individual differences in their estimate leads to consensus and tends to eliminate extreme estimate errors. This approach is similar to the Delphi estimating method, which can also be used.</a:t>
            </a:r>
          </a:p>
        </p:txBody>
      </p:sp>
    </p:spTree>
    <p:extLst>
      <p:ext uri="{BB962C8B-B14F-4D97-AF65-F5344CB8AC3E}">
        <p14:creationId xmlns:p14="http://schemas.microsoft.com/office/powerpoint/2010/main" val="18131388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3002" y="1219122"/>
            <a:ext cx="89555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2-20</a:t>
            </a:r>
          </a:p>
        </p:txBody>
      </p:sp>
      <p:sp>
        <p:nvSpPr>
          <p:cNvPr id="13" name="Content Placeholder 2"/>
          <p:cNvSpPr txBox="1">
            <a:spLocks/>
          </p:cNvSpPr>
          <p:nvPr/>
        </p:nvSpPr>
        <p:spPr>
          <a:xfrm>
            <a:off x="942308" y="2336935"/>
            <a:ext cx="10127474" cy="371750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solidFill>
                  <a:srgbClr val="FF0000"/>
                </a:solidFill>
              </a:rPr>
              <a:t>3. Normal Conditions. </a:t>
            </a:r>
          </a:p>
          <a:p>
            <a:pPr marL="0" indent="0" algn="just">
              <a:lnSpc>
                <a:spcPct val="150000"/>
              </a:lnSpc>
              <a:buNone/>
            </a:pPr>
            <a:r>
              <a:rPr lang="en-US" dirty="0"/>
              <a:t>When task time, cost, and resource estimates are determined, they are based on certain assumptions. Estimates should be based on normal conditions, efficient methods, and a normal level of resources. Normal conditions are sometimes difficult to discern, but it is necessary to have a consensus in the organization as to what normal conditions mean in this project.</a:t>
            </a:r>
          </a:p>
        </p:txBody>
      </p:sp>
    </p:spTree>
    <p:extLst>
      <p:ext uri="{BB962C8B-B14F-4D97-AF65-F5344CB8AC3E}">
        <p14:creationId xmlns:p14="http://schemas.microsoft.com/office/powerpoint/2010/main" val="3067252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3002" y="1128942"/>
            <a:ext cx="884189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2-21</a:t>
            </a:r>
          </a:p>
        </p:txBody>
      </p:sp>
      <p:sp>
        <p:nvSpPr>
          <p:cNvPr id="13" name="Content Placeholder 2"/>
          <p:cNvSpPr txBox="1">
            <a:spLocks/>
          </p:cNvSpPr>
          <p:nvPr/>
        </p:nvSpPr>
        <p:spPr>
          <a:xfrm>
            <a:off x="942308" y="2336934"/>
            <a:ext cx="10127474" cy="398614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solidFill>
                  <a:srgbClr val="FF0000"/>
                </a:solidFill>
              </a:rPr>
              <a:t>4. Time Units. </a:t>
            </a:r>
          </a:p>
          <a:p>
            <a:pPr marL="0" indent="0" algn="just">
              <a:lnSpc>
                <a:spcPct val="150000"/>
              </a:lnSpc>
              <a:buNone/>
            </a:pPr>
            <a:r>
              <a:rPr lang="en-US" dirty="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 However, in projects such as a heart transplant operation, minutes probably would be more appropriate as a time unit.</a:t>
            </a:r>
          </a:p>
        </p:txBody>
      </p:sp>
    </p:spTree>
    <p:extLst>
      <p:ext uri="{BB962C8B-B14F-4D97-AF65-F5344CB8AC3E}">
        <p14:creationId xmlns:p14="http://schemas.microsoft.com/office/powerpoint/2010/main" val="2607734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08574" y="1160640"/>
            <a:ext cx="89555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2-22</a:t>
            </a:r>
          </a:p>
        </p:txBody>
      </p:sp>
      <p:sp>
        <p:nvSpPr>
          <p:cNvPr id="13" name="Content Placeholder 2"/>
          <p:cNvSpPr txBox="1">
            <a:spLocks/>
          </p:cNvSpPr>
          <p:nvPr/>
        </p:nvSpPr>
        <p:spPr>
          <a:xfrm>
            <a:off x="942308" y="2124884"/>
            <a:ext cx="10127474" cy="4198191"/>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dirty="0">
                <a:solidFill>
                  <a:srgbClr val="FF0000"/>
                </a:solidFill>
              </a:rPr>
              <a:t>5. Independence. </a:t>
            </a:r>
          </a:p>
          <a:p>
            <a:pPr algn="just">
              <a:lnSpc>
                <a:spcPct val="150000"/>
              </a:lnSpc>
            </a:pPr>
            <a:r>
              <a:rPr lang="en-US" dirty="0"/>
              <a:t>Estimators should treat each task as independent of other tasks that might be integrated by the WBS. </a:t>
            </a:r>
          </a:p>
          <a:p>
            <a:pPr algn="just">
              <a:lnSpc>
                <a:spcPct val="150000"/>
              </a:lnSpc>
            </a:pPr>
            <a:r>
              <a:rPr lang="en-US" dirty="0"/>
              <a:t>Use of first-line managers usually results in considering tasks independently</a:t>
            </a:r>
          </a:p>
          <a:p>
            <a:pPr algn="just">
              <a:lnSpc>
                <a:spcPct val="150000"/>
              </a:lnSpc>
            </a:pPr>
            <a:r>
              <a:rPr lang="en-US" dirty="0"/>
              <a:t>Top managers are prone to aggregate many tasks into one time estimate</a:t>
            </a:r>
          </a:p>
        </p:txBody>
      </p:sp>
    </p:spTree>
    <p:extLst>
      <p:ext uri="{BB962C8B-B14F-4D97-AF65-F5344CB8AC3E}">
        <p14:creationId xmlns:p14="http://schemas.microsoft.com/office/powerpoint/2010/main" val="31412775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54299"/>
            <a:ext cx="89555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2-23</a:t>
            </a:r>
          </a:p>
        </p:txBody>
      </p:sp>
      <p:sp>
        <p:nvSpPr>
          <p:cNvPr id="13" name="Content Placeholder 2"/>
          <p:cNvSpPr txBox="1">
            <a:spLocks/>
          </p:cNvSpPr>
          <p:nvPr/>
        </p:nvSpPr>
        <p:spPr>
          <a:xfrm>
            <a:off x="942308" y="2336934"/>
            <a:ext cx="10127474" cy="398614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solidFill>
                  <a:srgbClr val="FF0000"/>
                </a:solidFill>
              </a:rPr>
              <a:t>6. Contingencies. </a:t>
            </a:r>
          </a:p>
          <a:p>
            <a:pPr algn="just">
              <a:lnSpc>
                <a:spcPct val="150000"/>
              </a:lnSpc>
            </a:pPr>
            <a:r>
              <a:rPr lang="en-US" sz="2400" dirty="0"/>
              <a:t>Work package estimates should not include allowances for contingencies. </a:t>
            </a:r>
          </a:p>
          <a:p>
            <a:pPr algn="just">
              <a:lnSpc>
                <a:spcPct val="150000"/>
              </a:lnSpc>
            </a:pPr>
            <a:r>
              <a:rPr lang="en-US" sz="2400" dirty="0"/>
              <a:t>The estimate should assume normal or average conditions even though every work package will not materialize as planned. </a:t>
            </a:r>
          </a:p>
          <a:p>
            <a:pPr algn="just">
              <a:lnSpc>
                <a:spcPct val="150000"/>
              </a:lnSpc>
            </a:pPr>
            <a:r>
              <a:rPr lang="en-US" sz="2400" dirty="0"/>
              <a:t>For this reason, top management needs to create an extra fund for contingencies that can be used to cover unforeseen events.</a:t>
            </a:r>
          </a:p>
        </p:txBody>
      </p:sp>
    </p:spTree>
    <p:extLst>
      <p:ext uri="{BB962C8B-B14F-4D97-AF65-F5344CB8AC3E}">
        <p14:creationId xmlns:p14="http://schemas.microsoft.com/office/powerpoint/2010/main" val="17727326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94168" y="1160640"/>
            <a:ext cx="89555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Guidelines for Times, Costs, and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2-24</a:t>
            </a:r>
          </a:p>
        </p:txBody>
      </p:sp>
      <p:sp>
        <p:nvSpPr>
          <p:cNvPr id="13" name="Content Placeholder 2"/>
          <p:cNvSpPr txBox="1">
            <a:spLocks/>
          </p:cNvSpPr>
          <p:nvPr/>
        </p:nvSpPr>
        <p:spPr>
          <a:xfrm>
            <a:off x="942308" y="2141974"/>
            <a:ext cx="10127474" cy="418110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400" dirty="0">
                <a:solidFill>
                  <a:srgbClr val="FF0000"/>
                </a:solidFill>
              </a:rPr>
              <a:t>7. Adding risk assessment to the estimate helps to avoid surprises to stakeholders. </a:t>
            </a:r>
          </a:p>
          <a:p>
            <a:pPr algn="just">
              <a:lnSpc>
                <a:spcPct val="100000"/>
              </a:lnSpc>
            </a:pPr>
            <a:r>
              <a:rPr lang="en-US" sz="2400" dirty="0"/>
              <a:t>It is obvious some tasks carry more time and cost risks than others. </a:t>
            </a:r>
          </a:p>
          <a:p>
            <a:pPr algn="just">
              <a:lnSpc>
                <a:spcPct val="100000"/>
              </a:lnSpc>
            </a:pPr>
            <a:r>
              <a:rPr lang="en-US" sz="2400" dirty="0"/>
              <a:t>For example, a new technology usually carries more time and cost risks than a proven process. </a:t>
            </a:r>
          </a:p>
          <a:p>
            <a:pPr algn="just">
              <a:lnSpc>
                <a:spcPct val="100000"/>
              </a:lnSpc>
            </a:pPr>
            <a:r>
              <a:rPr lang="en-US" sz="2400" dirty="0"/>
              <a:t>Simply identifying the degree of risk lets stakeholders consider alternative methods and alter process decisions. </a:t>
            </a:r>
          </a:p>
          <a:p>
            <a:pPr algn="just">
              <a:lnSpc>
                <a:spcPct val="100000"/>
              </a:lnSpc>
            </a:pPr>
            <a:r>
              <a:rPr lang="en-US" sz="2400" dirty="0"/>
              <a:t>A simple breakdown by optimistic, most likely, and pessimistic for task time could provide valuable information regarding time and cost.</a:t>
            </a:r>
          </a:p>
        </p:txBody>
      </p:sp>
    </p:spTree>
    <p:extLst>
      <p:ext uri="{BB962C8B-B14F-4D97-AF65-F5344CB8AC3E}">
        <p14:creationId xmlns:p14="http://schemas.microsoft.com/office/powerpoint/2010/main" val="38534941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5166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42308" y="1601801"/>
            <a:ext cx="7982617" cy="430887"/>
          </a:xfrm>
          <a:prstGeom prst="rect">
            <a:avLst/>
          </a:prstGeom>
          <a:noFill/>
        </p:spPr>
        <p:txBody>
          <a:bodyPr wrap="square" rtlCol="0">
            <a:spAutoFit/>
          </a:bodyPr>
          <a:lstStyle/>
          <a:p>
            <a:r>
              <a:rPr lang="en-US" sz="2200" b="1" dirty="0">
                <a:solidFill>
                  <a:srgbClr val="00AEEF"/>
                </a:solidFill>
                <a:latin typeface="Alexandria" charset="0"/>
                <a:cs typeface="Alexandria" charset="0"/>
              </a:rPr>
              <a:t>As A Project Manager May Hear Statements Such As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2-25</a:t>
            </a:r>
          </a:p>
        </p:txBody>
      </p:sp>
      <p:sp>
        <p:nvSpPr>
          <p:cNvPr id="13" name="Content Placeholder 2"/>
          <p:cNvSpPr txBox="1">
            <a:spLocks/>
          </p:cNvSpPr>
          <p:nvPr/>
        </p:nvSpPr>
        <p:spPr>
          <a:xfrm>
            <a:off x="942308" y="2336934"/>
            <a:ext cx="7425837" cy="39861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solidFill>
                  <a:srgbClr val="FF0000"/>
                </a:solidFill>
              </a:rPr>
              <a:t>Rough order of magnitude is good enough</a:t>
            </a:r>
            <a:r>
              <a:rPr lang="en-US" sz="2400" dirty="0"/>
              <a:t>. Spending time on detailed estimating wastes money.</a:t>
            </a:r>
          </a:p>
          <a:p>
            <a:pPr algn="just"/>
            <a:r>
              <a:rPr lang="en-US" sz="2400" dirty="0">
                <a:solidFill>
                  <a:srgbClr val="FF0000"/>
                </a:solidFill>
              </a:rPr>
              <a:t>Time is everything; </a:t>
            </a:r>
            <a:r>
              <a:rPr lang="en-US" sz="2400" dirty="0"/>
              <a:t>our survival depends on getting there first! Time and cost accuracy is not an issue.</a:t>
            </a:r>
          </a:p>
          <a:p>
            <a:pPr algn="just"/>
            <a:r>
              <a:rPr lang="en-US" sz="2400" dirty="0">
                <a:solidFill>
                  <a:srgbClr val="FF0000"/>
                </a:solidFill>
              </a:rPr>
              <a:t>The project is internal. </a:t>
            </a:r>
            <a:r>
              <a:rPr lang="en-US" sz="2400" dirty="0"/>
              <a:t>We don’t need to worry about cost.</a:t>
            </a:r>
          </a:p>
          <a:p>
            <a:pPr algn="just"/>
            <a:r>
              <a:rPr lang="en-US" sz="2400" dirty="0">
                <a:solidFill>
                  <a:srgbClr val="FF0000"/>
                </a:solidFill>
              </a:rPr>
              <a:t>The project is so small.</a:t>
            </a:r>
            <a:r>
              <a:rPr lang="en-US" sz="2400" dirty="0"/>
              <a:t> We don’t need to bother with estimates. Just do it.</a:t>
            </a:r>
          </a:p>
          <a:p>
            <a:pPr algn="just"/>
            <a:r>
              <a:rPr lang="en-US" sz="2400" dirty="0">
                <a:solidFill>
                  <a:srgbClr val="FF0000"/>
                </a:solidFill>
              </a:rPr>
              <a:t>We were burned once. </a:t>
            </a:r>
            <a:r>
              <a:rPr lang="en-US" sz="2400" dirty="0"/>
              <a:t>I want a detailed estimate of every task by the people responsible.</a:t>
            </a:r>
          </a:p>
        </p:txBody>
      </p:sp>
      <p:sp>
        <p:nvSpPr>
          <p:cNvPr id="12" name="TextBox 11">
            <a:extLst>
              <a:ext uri="{FF2B5EF4-FFF2-40B4-BE49-F238E27FC236}">
                <a16:creationId xmlns:a16="http://schemas.microsoft.com/office/drawing/2014/main" id="{163227B2-8111-4EF8-8B49-6AD613DC5655}"/>
              </a:ext>
            </a:extLst>
          </p:cNvPr>
          <p:cNvSpPr txBox="1"/>
          <p:nvPr/>
        </p:nvSpPr>
        <p:spPr>
          <a:xfrm>
            <a:off x="8693173" y="3129068"/>
            <a:ext cx="2559617" cy="1754326"/>
          </a:xfrm>
          <a:prstGeom prst="rect">
            <a:avLst/>
          </a:prstGeom>
          <a:noFill/>
        </p:spPr>
        <p:txBody>
          <a:bodyPr wrap="square" rtlCol="0">
            <a:spAutoFit/>
          </a:bodyPr>
          <a:lstStyle/>
          <a:p>
            <a:pPr algn="ctr"/>
            <a:r>
              <a:rPr lang="en-US" sz="3600" b="1" u="sng" dirty="0">
                <a:solidFill>
                  <a:srgbClr val="FF0000"/>
                </a:solidFill>
              </a:rPr>
              <a:t>NEVER</a:t>
            </a:r>
            <a:r>
              <a:rPr lang="en-US" sz="3600" b="1" dirty="0">
                <a:solidFill>
                  <a:srgbClr val="FF0000"/>
                </a:solidFill>
              </a:rPr>
              <a:t> </a:t>
            </a:r>
          </a:p>
          <a:p>
            <a:pPr algn="ctr"/>
            <a:r>
              <a:rPr lang="en-US" sz="3600" b="1" dirty="0">
                <a:solidFill>
                  <a:srgbClr val="FF0000"/>
                </a:solidFill>
              </a:rPr>
              <a:t>Skip Estimating</a:t>
            </a:r>
          </a:p>
        </p:txBody>
      </p:sp>
    </p:spTree>
    <p:extLst>
      <p:ext uri="{BB962C8B-B14F-4D97-AF65-F5344CB8AC3E}">
        <p14:creationId xmlns:p14="http://schemas.microsoft.com/office/powerpoint/2010/main" val="31753935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Estimating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2-26</a:t>
            </a:r>
          </a:p>
        </p:txBody>
      </p:sp>
      <p:pic>
        <p:nvPicPr>
          <p:cNvPr id="12" name="Content Placeholder 3">
            <a:extLst>
              <a:ext uri="{FF2B5EF4-FFF2-40B4-BE49-F238E27FC236}">
                <a16:creationId xmlns:a16="http://schemas.microsoft.com/office/drawing/2014/main" id="{09534034-695D-43D8-B1BE-0D20C89EDCB4}"/>
              </a:ext>
            </a:extLst>
          </p:cNvPr>
          <p:cNvPicPr>
            <a:picLocks noChangeAspect="1"/>
          </p:cNvPicPr>
          <p:nvPr/>
        </p:nvPicPr>
        <p:blipFill rotWithShape="1">
          <a:blip r:embed="rId3"/>
          <a:srcRect l="1366" t="9071" r="1802" b="2210"/>
          <a:stretch/>
        </p:blipFill>
        <p:spPr>
          <a:xfrm>
            <a:off x="803563" y="2244601"/>
            <a:ext cx="5929745" cy="4055204"/>
          </a:xfrm>
          <a:prstGeom prst="rect">
            <a:avLst/>
          </a:prstGeom>
        </p:spPr>
      </p:pic>
      <p:pic>
        <p:nvPicPr>
          <p:cNvPr id="14" name="Picture 13">
            <a:extLst>
              <a:ext uri="{FF2B5EF4-FFF2-40B4-BE49-F238E27FC236}">
                <a16:creationId xmlns:a16="http://schemas.microsoft.com/office/drawing/2014/main" id="{17F0E454-5C86-4A66-B251-D03FF3A959F9}"/>
              </a:ext>
            </a:extLst>
          </p:cNvPr>
          <p:cNvPicPr>
            <a:picLocks noChangeAspect="1"/>
          </p:cNvPicPr>
          <p:nvPr/>
        </p:nvPicPr>
        <p:blipFill>
          <a:blip r:embed="rId4"/>
          <a:stretch>
            <a:fillRect/>
          </a:stretch>
        </p:blipFill>
        <p:spPr>
          <a:xfrm>
            <a:off x="6659234" y="2870336"/>
            <a:ext cx="4662947" cy="2803734"/>
          </a:xfrm>
          <a:prstGeom prst="rect">
            <a:avLst/>
          </a:prstGeom>
        </p:spPr>
      </p:pic>
    </p:spTree>
    <p:extLst>
      <p:ext uri="{BB962C8B-B14F-4D97-AF65-F5344CB8AC3E}">
        <p14:creationId xmlns:p14="http://schemas.microsoft.com/office/powerpoint/2010/main" val="1588225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223085"/>
            <a:ext cx="953463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Differences Between Top-down and Bottom-up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2-27</a:t>
            </a:r>
          </a:p>
        </p:txBody>
      </p:sp>
      <p:pic>
        <p:nvPicPr>
          <p:cNvPr id="13" name="Picture 12" descr="A picture containing diagram&#10;&#10;Description automatically generated">
            <a:extLst>
              <a:ext uri="{FF2B5EF4-FFF2-40B4-BE49-F238E27FC236}">
                <a16:creationId xmlns:a16="http://schemas.microsoft.com/office/drawing/2014/main" id="{D853AE87-9DDE-4B62-B222-A9968475AB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5637" y="1986284"/>
            <a:ext cx="7425842" cy="4398456"/>
          </a:xfrm>
          <a:prstGeom prst="rect">
            <a:avLst/>
          </a:prstGeom>
        </p:spPr>
      </p:pic>
    </p:spTree>
    <p:extLst>
      <p:ext uri="{BB962C8B-B14F-4D97-AF65-F5344CB8AC3E}">
        <p14:creationId xmlns:p14="http://schemas.microsoft.com/office/powerpoint/2010/main" val="38903183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856726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Top-Down versus Bottom-Up Estimating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2-28</a:t>
            </a:r>
          </a:p>
        </p:txBody>
      </p:sp>
      <p:sp>
        <p:nvSpPr>
          <p:cNvPr id="12" name="Content Placeholder 2"/>
          <p:cNvSpPr txBox="1">
            <a:spLocks/>
          </p:cNvSpPr>
          <p:nvPr/>
        </p:nvSpPr>
        <p:spPr>
          <a:xfrm>
            <a:off x="942308" y="2244601"/>
            <a:ext cx="10085910" cy="39345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srgbClr val="FF0000"/>
                </a:solidFill>
              </a:rPr>
              <a:t>Top-Down Estimates </a:t>
            </a:r>
            <a:endParaRPr lang="en-US" sz="2400" dirty="0"/>
          </a:p>
          <a:p>
            <a:pPr algn="just"/>
            <a:r>
              <a:rPr lang="en-US" sz="2400" dirty="0"/>
              <a:t>Are usually are derived from someone who uses experience and/or information to determine the project duration and total cost.</a:t>
            </a:r>
          </a:p>
          <a:p>
            <a:pPr algn="just"/>
            <a:r>
              <a:rPr lang="en-US" sz="2400" dirty="0"/>
              <a:t>Used at the strategic level to evaluate the project proposal. Sometimes much of the information needed to derive accurate time and cost estimates is not available in the initial phase of the project</a:t>
            </a:r>
          </a:p>
          <a:p>
            <a:pPr marL="0" indent="0" algn="just">
              <a:buFont typeface="Arial" panose="020B0604020202020204" pitchFamily="34" charset="0"/>
              <a:buNone/>
            </a:pPr>
            <a:r>
              <a:rPr lang="en-US" sz="2400" dirty="0">
                <a:solidFill>
                  <a:srgbClr val="FF0000"/>
                </a:solidFill>
              </a:rPr>
              <a:t>Bottom-Up Approach </a:t>
            </a:r>
          </a:p>
          <a:p>
            <a:r>
              <a:rPr lang="en-US" sz="2400" dirty="0"/>
              <a:t>Can serve as a check on cost elements in the WBS by rolling up the work packages and associated cost accounts to major deliverables at the work package level.</a:t>
            </a:r>
          </a:p>
        </p:txBody>
      </p:sp>
    </p:spTree>
    <p:extLst>
      <p:ext uri="{BB962C8B-B14F-4D97-AF65-F5344CB8AC3E}">
        <p14:creationId xmlns:p14="http://schemas.microsoft.com/office/powerpoint/2010/main" val="63434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872012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Top-Down versus Bottom-Up Estimating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2-29</a:t>
            </a:r>
          </a:p>
        </p:txBody>
      </p:sp>
      <p:sp>
        <p:nvSpPr>
          <p:cNvPr id="13" name="Content Placeholder 2"/>
          <p:cNvSpPr txBox="1">
            <a:spLocks/>
          </p:cNvSpPr>
          <p:nvPr/>
        </p:nvSpPr>
        <p:spPr>
          <a:xfrm>
            <a:off x="827882" y="2484184"/>
            <a:ext cx="10405391" cy="55265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dirty="0"/>
              <a:t>Conditions that suggest when one approach is preferred over another</a:t>
            </a:r>
          </a:p>
        </p:txBody>
      </p:sp>
      <p:pic>
        <p:nvPicPr>
          <p:cNvPr id="14" name="Picture 13" descr="Chart, scatter chart&#10;&#10;Description automatically generated">
            <a:extLst>
              <a:ext uri="{FF2B5EF4-FFF2-40B4-BE49-F238E27FC236}">
                <a16:creationId xmlns:a16="http://schemas.microsoft.com/office/drawing/2014/main" id="{7FE158D7-7260-4FD4-AFE7-57C169EC2A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041070"/>
            <a:ext cx="10293728" cy="3102864"/>
          </a:xfrm>
          <a:prstGeom prst="rect">
            <a:avLst/>
          </a:prstGeom>
        </p:spPr>
      </p:pic>
    </p:spTree>
    <p:extLst>
      <p:ext uri="{BB962C8B-B14F-4D97-AF65-F5344CB8AC3E}">
        <p14:creationId xmlns:p14="http://schemas.microsoft.com/office/powerpoint/2010/main" val="21886132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Estimating Project: Preferred Approach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2-30</a:t>
            </a:r>
          </a:p>
        </p:txBody>
      </p:sp>
      <p:graphicFrame>
        <p:nvGraphicFramePr>
          <p:cNvPr id="12" name="Content Placeholder 2">
            <a:extLst>
              <a:ext uri="{FF2B5EF4-FFF2-40B4-BE49-F238E27FC236}">
                <a16:creationId xmlns:a16="http://schemas.microsoft.com/office/drawing/2014/main" id="{AC6C731B-452A-488C-9625-DDF2BE67E326}"/>
              </a:ext>
            </a:extLst>
          </p:cNvPr>
          <p:cNvGraphicFramePr>
            <a:graphicFrameLocks/>
          </p:cNvGraphicFramePr>
          <p:nvPr>
            <p:extLst>
              <p:ext uri="{D42A27DB-BD31-4B8C-83A1-F6EECF244321}">
                <p14:modId xmlns:p14="http://schemas.microsoft.com/office/powerpoint/2010/main" val="1354944919"/>
              </p:ext>
            </p:extLst>
          </p:nvPr>
        </p:nvGraphicFramePr>
        <p:xfrm>
          <a:off x="831273" y="1869273"/>
          <a:ext cx="10446327" cy="4295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0045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2" name="Rectangle 3">
            <a:extLst>
              <a:ext uri="{FF2B5EF4-FFF2-40B4-BE49-F238E27FC236}">
                <a16:creationId xmlns:a16="http://schemas.microsoft.com/office/drawing/2014/main" id="{F890F334-DB42-44BB-B2FF-3F9BB6434369}"/>
              </a:ext>
            </a:extLst>
          </p:cNvPr>
          <p:cNvGraphicFramePr/>
          <p:nvPr>
            <p:extLst>
              <p:ext uri="{D42A27DB-BD31-4B8C-83A1-F6EECF244321}">
                <p14:modId xmlns:p14="http://schemas.microsoft.com/office/powerpoint/2010/main" val="1462257812"/>
              </p:ext>
            </p:extLst>
          </p:nvPr>
        </p:nvGraphicFramePr>
        <p:xfrm>
          <a:off x="3264197" y="1654126"/>
          <a:ext cx="6900512" cy="45025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6" name="Rectangle 3"/>
          <p:cNvSpPr txBox="1">
            <a:spLocks noChangeArrowheads="1"/>
          </p:cNvSpPr>
          <p:nvPr/>
        </p:nvSpPr>
        <p:spPr>
          <a:xfrm>
            <a:off x="942308" y="1654126"/>
            <a:ext cx="2112186" cy="4502591"/>
          </a:xfrm>
          <a:prstGeom prst="rect">
            <a:avLst/>
          </a:prstGeom>
          <a:solidFill>
            <a:schemeClr val="bg1">
              <a:lumMod val="85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b="1" dirty="0">
                <a:cs typeface="Alexandria" charset="0"/>
              </a:rPr>
              <a:t>Top-Down Approaches for Estimating Times and Costs</a:t>
            </a:r>
          </a:p>
        </p:txBody>
      </p:sp>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3855" y="6311379"/>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2-31</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46653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92744"/>
            <a:ext cx="9240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Top-Down Approach - Consensus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2-32</a:t>
            </a:r>
          </a:p>
        </p:txBody>
      </p:sp>
      <p:sp>
        <p:nvSpPr>
          <p:cNvPr id="13" name="Content Placeholder 2"/>
          <p:cNvSpPr txBox="1">
            <a:spLocks/>
          </p:cNvSpPr>
          <p:nvPr/>
        </p:nvSpPr>
        <p:spPr>
          <a:xfrm>
            <a:off x="942308" y="2292387"/>
            <a:ext cx="10113619" cy="38313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This method simply uses the pooled experience of senior and/or middle managers to estimate the total project duration and cost. </a:t>
            </a:r>
          </a:p>
          <a:p>
            <a:pPr algn="just">
              <a:lnSpc>
                <a:spcPct val="150000"/>
              </a:lnSpc>
            </a:pPr>
            <a:r>
              <a:rPr lang="en-US" sz="2400" dirty="0"/>
              <a:t>Meeting where experts discuss, argue, and ultimately reach a decision as to their best guess estimate. </a:t>
            </a:r>
          </a:p>
          <a:p>
            <a:pPr algn="just">
              <a:lnSpc>
                <a:spcPct val="150000"/>
              </a:lnSpc>
            </a:pPr>
            <a:r>
              <a:rPr lang="en-US" sz="2400" dirty="0"/>
              <a:t>Delphi Method to make these macro estimates.</a:t>
            </a:r>
          </a:p>
          <a:p>
            <a:pPr algn="just">
              <a:lnSpc>
                <a:spcPct val="150000"/>
              </a:lnSpc>
            </a:pPr>
            <a:r>
              <a:rPr lang="en-US" sz="2400" dirty="0"/>
              <a:t>Occur in the “conceptual” stage of the project.</a:t>
            </a:r>
          </a:p>
        </p:txBody>
      </p:sp>
    </p:spTree>
    <p:extLst>
      <p:ext uri="{BB962C8B-B14F-4D97-AF65-F5344CB8AC3E}">
        <p14:creationId xmlns:p14="http://schemas.microsoft.com/office/powerpoint/2010/main" val="5966309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97168"/>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Top-Down Approach - Ratio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2-33</a:t>
            </a:r>
          </a:p>
        </p:txBody>
      </p:sp>
      <p:sp>
        <p:nvSpPr>
          <p:cNvPr id="13" name="Content Placeholder 2"/>
          <p:cNvSpPr txBox="1">
            <a:spLocks/>
          </p:cNvSpPr>
          <p:nvPr/>
        </p:nvSpPr>
        <p:spPr>
          <a:xfrm>
            <a:off x="942308" y="2292387"/>
            <a:ext cx="10113619" cy="38313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Sometimes called </a:t>
            </a:r>
            <a:r>
              <a:rPr lang="en-US" sz="2400" b="1" i="1" dirty="0"/>
              <a:t>Parametric</a:t>
            </a:r>
          </a:p>
          <a:p>
            <a:pPr marL="0" indent="0" algn="just">
              <a:lnSpc>
                <a:spcPct val="150000"/>
              </a:lnSpc>
              <a:buNone/>
            </a:pPr>
            <a:r>
              <a:rPr lang="en-US" sz="2400" dirty="0"/>
              <a:t>For example, contractors frequently use number of square feet to estimate the cost and time to build a house</a:t>
            </a:r>
          </a:p>
          <a:p>
            <a:pPr algn="just">
              <a:lnSpc>
                <a:spcPct val="150000"/>
              </a:lnSpc>
            </a:pPr>
            <a:r>
              <a:rPr lang="en-US" sz="2400" dirty="0"/>
              <a:t>Cost per square foot = $160 </a:t>
            </a:r>
          </a:p>
          <a:p>
            <a:pPr algn="just">
              <a:lnSpc>
                <a:spcPct val="150000"/>
              </a:lnSpc>
            </a:pPr>
            <a:r>
              <a:rPr lang="en-US" sz="2400" dirty="0"/>
              <a:t>House of 2,700 square feet cost = 2,700 X $160 = $432,00 </a:t>
            </a:r>
          </a:p>
        </p:txBody>
      </p:sp>
    </p:spTree>
    <p:extLst>
      <p:ext uri="{BB962C8B-B14F-4D97-AF65-F5344CB8AC3E}">
        <p14:creationId xmlns:p14="http://schemas.microsoft.com/office/powerpoint/2010/main" val="361039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66747" y="1092744"/>
            <a:ext cx="846467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Top-Down Approach - Apportion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2-34</a:t>
            </a:r>
          </a:p>
        </p:txBody>
      </p:sp>
      <p:sp>
        <p:nvSpPr>
          <p:cNvPr id="13" name="Content Placeholder 2"/>
          <p:cNvSpPr txBox="1">
            <a:spLocks/>
          </p:cNvSpPr>
          <p:nvPr/>
        </p:nvSpPr>
        <p:spPr>
          <a:xfrm>
            <a:off x="617280" y="2195402"/>
            <a:ext cx="5132355" cy="42192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000" dirty="0"/>
              <a:t>Extension to the ratio method. </a:t>
            </a:r>
          </a:p>
          <a:p>
            <a:pPr algn="just">
              <a:lnSpc>
                <a:spcPct val="100000"/>
              </a:lnSpc>
            </a:pPr>
            <a:r>
              <a:rPr lang="en-US" sz="2000" dirty="0"/>
              <a:t>Used when projects closely follow past projects in features and costs. </a:t>
            </a:r>
          </a:p>
          <a:p>
            <a:pPr algn="just">
              <a:lnSpc>
                <a:spcPct val="100000"/>
              </a:lnSpc>
            </a:pPr>
            <a:r>
              <a:rPr lang="en-US" sz="2000" dirty="0"/>
              <a:t>Given good historical data, estimates can be made quickly with little effort and reasonable accuracy. </a:t>
            </a:r>
          </a:p>
          <a:p>
            <a:pPr algn="just">
              <a:lnSpc>
                <a:spcPct val="100000"/>
              </a:lnSpc>
            </a:pPr>
            <a:r>
              <a:rPr lang="en-US" sz="2000" dirty="0"/>
              <a:t>This method is very common in projects that are relatively standard but have some small variation or customization.</a:t>
            </a:r>
          </a:p>
          <a:p>
            <a:pPr algn="just">
              <a:lnSpc>
                <a:spcPct val="100000"/>
              </a:lnSpc>
            </a:pPr>
            <a:r>
              <a:rPr lang="en-US" sz="2000" dirty="0"/>
              <a:t>Authorize pay to the contractor by completion of specific segments of project.</a:t>
            </a:r>
          </a:p>
        </p:txBody>
      </p:sp>
      <p:pic>
        <p:nvPicPr>
          <p:cNvPr id="12" name="Picture 11" descr="Diagram&#10;&#10;Description automatically generated">
            <a:extLst>
              <a:ext uri="{FF2B5EF4-FFF2-40B4-BE49-F238E27FC236}">
                <a16:creationId xmlns:a16="http://schemas.microsoft.com/office/drawing/2014/main" id="{EB9997A8-8733-4BD3-8CE5-2C6BDBAABC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4060" y="2507833"/>
            <a:ext cx="5439224" cy="3181461"/>
          </a:xfrm>
          <a:prstGeom prst="rect">
            <a:avLst/>
          </a:prstGeom>
        </p:spPr>
      </p:pic>
    </p:spTree>
    <p:extLst>
      <p:ext uri="{BB962C8B-B14F-4D97-AF65-F5344CB8AC3E}">
        <p14:creationId xmlns:p14="http://schemas.microsoft.com/office/powerpoint/2010/main" val="3273856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80321"/>
            <a:ext cx="7572961"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Top-Down Approach - Function Point Methods For Software And System Projects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2-35</a:t>
            </a:r>
          </a:p>
        </p:txBody>
      </p:sp>
      <p:sp>
        <p:nvSpPr>
          <p:cNvPr id="13" name="Content Placeholder 2"/>
          <p:cNvSpPr txBox="1">
            <a:spLocks/>
          </p:cNvSpPr>
          <p:nvPr/>
        </p:nvSpPr>
        <p:spPr>
          <a:xfrm>
            <a:off x="762000" y="2190909"/>
            <a:ext cx="2036619" cy="4219248"/>
          </a:xfrm>
          <a:prstGeom prst="rect">
            <a:avLst/>
          </a:prstGeom>
          <a:solidFill>
            <a:schemeClr val="accent2">
              <a:lumMod val="20000"/>
              <a:lumOff val="80000"/>
            </a:schemeClr>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000" dirty="0"/>
              <a:t>Software development projects are frequently estimated using weighted macro variables called “function points”</a:t>
            </a:r>
          </a:p>
        </p:txBody>
      </p:sp>
      <p:pic>
        <p:nvPicPr>
          <p:cNvPr id="14" name="Picture 13" descr="Graphical user interface&#10;&#10;Description automatically generated with low confidence">
            <a:extLst>
              <a:ext uri="{FF2B5EF4-FFF2-40B4-BE49-F238E27FC236}">
                <a16:creationId xmlns:a16="http://schemas.microsoft.com/office/drawing/2014/main" id="{117C5F1B-48F4-4AC2-8F17-7A90B6B82A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2038" y="2190909"/>
            <a:ext cx="8509796" cy="1583508"/>
          </a:xfrm>
          <a:prstGeom prst="rect">
            <a:avLst/>
          </a:prstGeom>
        </p:spPr>
      </p:pic>
      <p:pic>
        <p:nvPicPr>
          <p:cNvPr id="15" name="Picture 14" descr="Table&#10;&#10;Description automatically generated with low confidence">
            <a:extLst>
              <a:ext uri="{FF2B5EF4-FFF2-40B4-BE49-F238E27FC236}">
                <a16:creationId xmlns:a16="http://schemas.microsoft.com/office/drawing/2014/main" id="{6AAF4CE6-083B-4624-A504-C77E72D2C6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1821" y="3742453"/>
            <a:ext cx="8484977" cy="2667704"/>
          </a:xfrm>
          <a:prstGeom prst="rect">
            <a:avLst/>
          </a:prstGeom>
        </p:spPr>
      </p:pic>
    </p:spTree>
    <p:extLst>
      <p:ext uri="{BB962C8B-B14F-4D97-AF65-F5344CB8AC3E}">
        <p14:creationId xmlns:p14="http://schemas.microsoft.com/office/powerpoint/2010/main" val="3894081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3" name="TextBox 2"/>
          <p:cNvSpPr txBox="1"/>
          <p:nvPr/>
        </p:nvSpPr>
        <p:spPr>
          <a:xfrm>
            <a:off x="2346765" y="834940"/>
            <a:ext cx="7572961"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Top-Down Approach - Function Point Methods For Software And System Projects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2-36</a:t>
            </a:r>
          </a:p>
        </p:txBody>
      </p:sp>
      <p:sp>
        <p:nvSpPr>
          <p:cNvPr id="12" name="Content Placeholder 2">
            <a:extLst>
              <a:ext uri="{FF2B5EF4-FFF2-40B4-BE49-F238E27FC236}">
                <a16:creationId xmlns:a16="http://schemas.microsoft.com/office/drawing/2014/main" id="{D8984DB5-C9C3-406E-8D52-617B68573E90}"/>
              </a:ext>
            </a:extLst>
          </p:cNvPr>
          <p:cNvSpPr txBox="1">
            <a:spLocks/>
          </p:cNvSpPr>
          <p:nvPr/>
        </p:nvSpPr>
        <p:spPr>
          <a:xfrm>
            <a:off x="617280" y="2025578"/>
            <a:ext cx="10726995" cy="40981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If that one-person has historically been equal to 5 function points per month, the job will require 132 person months (660/5 = 132). </a:t>
            </a:r>
          </a:p>
          <a:p>
            <a:pPr algn="just">
              <a:lnSpc>
                <a:spcPct val="150000"/>
              </a:lnSpc>
            </a:pPr>
            <a:r>
              <a:rPr lang="en-US" sz="2400" dirty="0"/>
              <a:t>Assuming you have 10 programmers who can work on this task, the duration would be (132/10) 13.2 months. </a:t>
            </a:r>
          </a:p>
          <a:p>
            <a:pPr algn="just">
              <a:lnSpc>
                <a:spcPct val="150000"/>
              </a:lnSpc>
            </a:pPr>
            <a:r>
              <a:rPr lang="en-US" sz="2400" dirty="0"/>
              <a:t>The cost is easily derived by the labor rate per month</a:t>
            </a:r>
          </a:p>
          <a:p>
            <a:pPr algn="just">
              <a:lnSpc>
                <a:spcPct val="150000"/>
              </a:lnSpc>
            </a:pPr>
            <a:r>
              <a:rPr lang="en-US" sz="2400" dirty="0"/>
              <a:t>If the monthly programmer rate is $4,000, then the estimated cost would be $528,000 (13.2X10 X 4,000).</a:t>
            </a:r>
            <a:endParaRPr lang="en-US" sz="3200" dirty="0"/>
          </a:p>
        </p:txBody>
      </p:sp>
    </p:spTree>
    <p:extLst>
      <p:ext uri="{BB962C8B-B14F-4D97-AF65-F5344CB8AC3E}">
        <p14:creationId xmlns:p14="http://schemas.microsoft.com/office/powerpoint/2010/main" val="35221151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2" name="Rectangle 3">
            <a:extLst>
              <a:ext uri="{FF2B5EF4-FFF2-40B4-BE49-F238E27FC236}">
                <a16:creationId xmlns:a16="http://schemas.microsoft.com/office/drawing/2014/main" id="{F890F334-DB42-44BB-B2FF-3F9BB6434369}"/>
              </a:ext>
            </a:extLst>
          </p:cNvPr>
          <p:cNvGraphicFramePr/>
          <p:nvPr>
            <p:extLst>
              <p:ext uri="{D42A27DB-BD31-4B8C-83A1-F6EECF244321}">
                <p14:modId xmlns:p14="http://schemas.microsoft.com/office/powerpoint/2010/main" val="2084674173"/>
              </p:ext>
            </p:extLst>
          </p:nvPr>
        </p:nvGraphicFramePr>
        <p:xfrm>
          <a:off x="3264197" y="1654126"/>
          <a:ext cx="6900512" cy="45025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6" name="Rectangle 3"/>
          <p:cNvSpPr txBox="1">
            <a:spLocks noChangeArrowheads="1"/>
          </p:cNvSpPr>
          <p:nvPr/>
        </p:nvSpPr>
        <p:spPr>
          <a:xfrm>
            <a:off x="942308" y="1654126"/>
            <a:ext cx="2112186" cy="4502591"/>
          </a:xfrm>
          <a:prstGeom prst="rect">
            <a:avLst/>
          </a:prstGeom>
          <a:solidFill>
            <a:schemeClr val="bg1">
              <a:lumMod val="85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b="1" dirty="0">
                <a:cs typeface="Alexandria" charset="0"/>
              </a:rPr>
              <a:t>Bottom-Up Approaches for Estimating Times and Costs</a:t>
            </a:r>
          </a:p>
        </p:txBody>
      </p:sp>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3855" y="6311379"/>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2-37</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211687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32840" y="1154299"/>
            <a:ext cx="89168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Bottom-Up Approaches for Estimating Times and 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2-38</a:t>
            </a:r>
          </a:p>
        </p:txBody>
      </p:sp>
      <p:sp>
        <p:nvSpPr>
          <p:cNvPr id="12" name="Content Placeholder 2">
            <a:extLst>
              <a:ext uri="{FF2B5EF4-FFF2-40B4-BE49-F238E27FC236}">
                <a16:creationId xmlns:a16="http://schemas.microsoft.com/office/drawing/2014/main" id="{DE58B167-AEC0-4D64-A52A-D199BB801B75}"/>
              </a:ext>
            </a:extLst>
          </p:cNvPr>
          <p:cNvSpPr txBox="1">
            <a:spLocks/>
          </p:cNvSpPr>
          <p:nvPr/>
        </p:nvSpPr>
        <p:spPr>
          <a:xfrm>
            <a:off x="956163" y="2228245"/>
            <a:ext cx="10155183" cy="406712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60000"/>
              </a:lnSpc>
            </a:pPr>
            <a:r>
              <a:rPr lang="en-US" dirty="0">
                <a:solidFill>
                  <a:srgbClr val="FF0000"/>
                </a:solidFill>
              </a:rPr>
              <a:t>Template methods</a:t>
            </a:r>
          </a:p>
          <a:p>
            <a:pPr lvl="1">
              <a:lnSpc>
                <a:spcPct val="160000"/>
              </a:lnSpc>
            </a:pPr>
            <a:r>
              <a:rPr lang="en-US" sz="2000" dirty="0"/>
              <a:t>If the project is like past projects, the costs from past projects can be used as a starting point for the new project. Differences in the new project can be noted and past times and costs adjusted to reflect these differences.</a:t>
            </a:r>
          </a:p>
          <a:p>
            <a:pPr>
              <a:lnSpc>
                <a:spcPct val="160000"/>
              </a:lnSpc>
            </a:pPr>
            <a:r>
              <a:rPr lang="en-US" dirty="0">
                <a:solidFill>
                  <a:srgbClr val="FF0000"/>
                </a:solidFill>
              </a:rPr>
              <a:t>Parametric procedures applied to specific tasks</a:t>
            </a:r>
          </a:p>
          <a:p>
            <a:pPr>
              <a:lnSpc>
                <a:spcPct val="160000"/>
              </a:lnSpc>
            </a:pPr>
            <a:r>
              <a:rPr lang="en-US" dirty="0">
                <a:solidFill>
                  <a:srgbClr val="FF0000"/>
                </a:solidFill>
              </a:rPr>
              <a:t>Range estimates for the WBS work packages</a:t>
            </a:r>
          </a:p>
          <a:p>
            <a:pPr lvl="1">
              <a:lnSpc>
                <a:spcPct val="160000"/>
              </a:lnSpc>
            </a:pPr>
            <a:r>
              <a:rPr lang="en-US" sz="2000" dirty="0"/>
              <a:t>Significant uncertainty associated with the time or cost to complete</a:t>
            </a:r>
          </a:p>
        </p:txBody>
      </p:sp>
    </p:spTree>
    <p:extLst>
      <p:ext uri="{BB962C8B-B14F-4D97-AF65-F5344CB8AC3E}">
        <p14:creationId xmlns:p14="http://schemas.microsoft.com/office/powerpoint/2010/main" val="38990648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60640"/>
            <a:ext cx="878689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Bottom-Up Approaches - Phase estimating: A hybrid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2-39</a:t>
            </a:r>
          </a:p>
        </p:txBody>
      </p:sp>
      <p:sp>
        <p:nvSpPr>
          <p:cNvPr id="13" name="Content Placeholder 2">
            <a:extLst>
              <a:ext uri="{FF2B5EF4-FFF2-40B4-BE49-F238E27FC236}">
                <a16:creationId xmlns:a16="http://schemas.microsoft.com/office/drawing/2014/main" id="{C145A650-0DBE-4145-9EF1-3BF9FAD4688C}"/>
              </a:ext>
            </a:extLst>
          </p:cNvPr>
          <p:cNvSpPr txBox="1">
            <a:spLocks/>
          </p:cNvSpPr>
          <p:nvPr/>
        </p:nvSpPr>
        <p:spPr>
          <a:xfrm>
            <a:off x="866107" y="2177651"/>
            <a:ext cx="4384766" cy="41454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t>This approach begins with a top-down estimate for the project and then refines estimates for phases of the project as it is implemented.</a:t>
            </a:r>
          </a:p>
          <a:p>
            <a:pPr algn="just">
              <a:lnSpc>
                <a:spcPct val="100000"/>
              </a:lnSpc>
            </a:pPr>
            <a:r>
              <a:rPr lang="en-US" sz="2400" dirty="0"/>
              <a:t>Some projects by their nature cannot be rigorously defined because of the uncertainty of design or the final product. Although rare, such projects do exist.</a:t>
            </a:r>
          </a:p>
        </p:txBody>
      </p:sp>
      <p:pic>
        <p:nvPicPr>
          <p:cNvPr id="14" name="Picture 13" descr="Graphical user interface, application&#10;&#10;Description automatically generated">
            <a:extLst>
              <a:ext uri="{FF2B5EF4-FFF2-40B4-BE49-F238E27FC236}">
                <a16:creationId xmlns:a16="http://schemas.microsoft.com/office/drawing/2014/main" id="{EB819F77-3E81-4466-B3DB-95FD02F89A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9745" y="2095404"/>
            <a:ext cx="5930300" cy="4227672"/>
          </a:xfrm>
          <a:prstGeom prst="rect">
            <a:avLst/>
          </a:prstGeom>
        </p:spPr>
      </p:pic>
    </p:spTree>
    <p:extLst>
      <p:ext uri="{BB962C8B-B14F-4D97-AF65-F5344CB8AC3E}">
        <p14:creationId xmlns:p14="http://schemas.microsoft.com/office/powerpoint/2010/main" val="3350082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Level of Detail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2-40</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000139"/>
            <a:ext cx="10335292" cy="4429236"/>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Level of detail is different for different levels of management.</a:t>
            </a:r>
          </a:p>
          <a:p>
            <a:pPr>
              <a:lnSpc>
                <a:spcPct val="150000"/>
              </a:lnSpc>
            </a:pPr>
            <a:r>
              <a:rPr lang="en-US" sz="2400" dirty="0"/>
              <a:t>Level of detail in the WBS varies with the complexity of the project.</a:t>
            </a:r>
          </a:p>
          <a:p>
            <a:pPr>
              <a:lnSpc>
                <a:spcPct val="150000"/>
              </a:lnSpc>
            </a:pPr>
            <a:r>
              <a:rPr lang="en-US" sz="2400" dirty="0"/>
              <a:t>Excessive detail is costly.</a:t>
            </a:r>
          </a:p>
          <a:p>
            <a:pPr lvl="1">
              <a:lnSpc>
                <a:spcPct val="150000"/>
              </a:lnSpc>
              <a:buFont typeface="Calibri" panose="020F0502020204030204" pitchFamily="34" charset="0"/>
              <a:buChar char="‐"/>
            </a:pPr>
            <a:r>
              <a:rPr lang="en-US" sz="2000" dirty="0"/>
              <a:t>Fosters a focus on departmental outcomes</a:t>
            </a:r>
          </a:p>
          <a:p>
            <a:pPr lvl="1">
              <a:lnSpc>
                <a:spcPct val="150000"/>
              </a:lnSpc>
              <a:buFont typeface="Calibri" panose="020F0502020204030204" pitchFamily="34" charset="0"/>
              <a:buChar char="‐"/>
            </a:pPr>
            <a:r>
              <a:rPr lang="en-US" sz="2000" dirty="0"/>
              <a:t>Creates unproductive paperwork</a:t>
            </a:r>
          </a:p>
          <a:p>
            <a:pPr>
              <a:lnSpc>
                <a:spcPct val="150000"/>
              </a:lnSpc>
            </a:pPr>
            <a:r>
              <a:rPr lang="en-US" sz="2400" dirty="0"/>
              <a:t>Insufficient detail is costly.</a:t>
            </a:r>
          </a:p>
          <a:p>
            <a:pPr lvl="1">
              <a:lnSpc>
                <a:spcPct val="150000"/>
              </a:lnSpc>
              <a:buFont typeface="Calibri" panose="020F0502020204030204" pitchFamily="34" charset="0"/>
              <a:buChar char="‐"/>
            </a:pPr>
            <a:r>
              <a:rPr lang="en-US" sz="2000" dirty="0"/>
              <a:t>Lack of focus on goals</a:t>
            </a:r>
          </a:p>
          <a:p>
            <a:pPr lvl="1">
              <a:lnSpc>
                <a:spcPct val="150000"/>
              </a:lnSpc>
              <a:buFont typeface="Calibri" panose="020F0502020204030204" pitchFamily="34" charset="0"/>
              <a:buChar char="‐"/>
            </a:pPr>
            <a:r>
              <a:rPr lang="en-US" sz="2000" dirty="0"/>
              <a:t>Wasted effort on nonessential activities</a:t>
            </a:r>
          </a:p>
        </p:txBody>
      </p:sp>
    </p:spTree>
    <p:extLst>
      <p:ext uri="{BB962C8B-B14F-4D97-AF65-F5344CB8AC3E}">
        <p14:creationId xmlns:p14="http://schemas.microsoft.com/office/powerpoint/2010/main" val="3858918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Refining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2-41</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141974"/>
            <a:ext cx="10335292" cy="41811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practice of adjusting original estimates by 20 or even 100 percent.</a:t>
            </a:r>
          </a:p>
          <a:p>
            <a:pPr algn="just">
              <a:lnSpc>
                <a:spcPct val="150000"/>
              </a:lnSpc>
            </a:pPr>
            <a:r>
              <a:rPr lang="en-US" sz="2400" dirty="0"/>
              <a:t>Why, after investing so much time and energy on detailed estimates, could the numbers be so far off? </a:t>
            </a:r>
          </a:p>
          <a:p>
            <a:pPr algn="just">
              <a:lnSpc>
                <a:spcPct val="150000"/>
              </a:lnSpc>
            </a:pPr>
            <a:r>
              <a:rPr lang="en-US" sz="2400" dirty="0"/>
              <a:t>There are several reasons for this, most of which can be traced to the estimating process and </a:t>
            </a:r>
            <a:r>
              <a:rPr lang="en-US" sz="2400" i="1" u="sng" dirty="0"/>
              <a:t>the inherent uncertainty </a:t>
            </a:r>
            <a:r>
              <a:rPr lang="en-US" sz="2400" dirty="0"/>
              <a:t>of predicting the future. </a:t>
            </a:r>
          </a:p>
          <a:p>
            <a:pPr algn="just">
              <a:lnSpc>
                <a:spcPct val="150000"/>
              </a:lnSpc>
            </a:pPr>
            <a:r>
              <a:rPr lang="en-US" sz="2400" dirty="0"/>
              <a:t>Some of these reasons are:</a:t>
            </a:r>
          </a:p>
        </p:txBody>
      </p:sp>
    </p:spTree>
    <p:extLst>
      <p:ext uri="{BB962C8B-B14F-4D97-AF65-F5344CB8AC3E}">
        <p14:creationId xmlns:p14="http://schemas.microsoft.com/office/powerpoint/2010/main" val="2647453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Refining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2-42</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141974"/>
            <a:ext cx="10335292" cy="4181102"/>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400" dirty="0">
                <a:solidFill>
                  <a:srgbClr val="FF0000"/>
                </a:solidFill>
              </a:rPr>
              <a:t>Interaction costs are hidden in estimates. </a:t>
            </a:r>
          </a:p>
          <a:p>
            <a:pPr algn="just">
              <a:lnSpc>
                <a:spcPct val="100000"/>
              </a:lnSpc>
            </a:pPr>
            <a:r>
              <a:rPr lang="en-US" sz="2400" dirty="0"/>
              <a:t>According to the guidelines, each task estimate is supposed to be done independently.</a:t>
            </a:r>
          </a:p>
          <a:p>
            <a:pPr algn="just">
              <a:lnSpc>
                <a:spcPct val="100000"/>
              </a:lnSpc>
            </a:pPr>
            <a:r>
              <a:rPr lang="en-US" sz="2400" dirty="0"/>
              <a:t>However, tasks are rarely completed in a vacuum. </a:t>
            </a:r>
          </a:p>
          <a:p>
            <a:pPr algn="just">
              <a:lnSpc>
                <a:spcPct val="100000"/>
              </a:lnSpc>
            </a:pPr>
            <a:r>
              <a:rPr lang="en-US" sz="2400" dirty="0"/>
              <a:t>Work on one task is dependent upon prior tasks, and the hand-offs between tasks require time and attention. </a:t>
            </a:r>
          </a:p>
          <a:p>
            <a:pPr algn="just">
              <a:lnSpc>
                <a:spcPct val="100000"/>
              </a:lnSpc>
            </a:pPr>
            <a:r>
              <a:rPr lang="en-US" sz="2400" dirty="0"/>
              <a:t>For example, people working on prototype development need to interact with design engineers after the design is completed, whether to simply ask clarifying questions or to make adjustments in the original design. </a:t>
            </a:r>
          </a:p>
          <a:p>
            <a:pPr algn="just">
              <a:lnSpc>
                <a:spcPct val="100000"/>
              </a:lnSpc>
            </a:pPr>
            <a:r>
              <a:rPr lang="en-US" sz="2400" dirty="0"/>
              <a:t>Similarly, the time necessary to coordinate activities is typically not reflected in independent estimates.</a:t>
            </a:r>
          </a:p>
        </p:txBody>
      </p:sp>
    </p:spTree>
    <p:extLst>
      <p:ext uri="{BB962C8B-B14F-4D97-AF65-F5344CB8AC3E}">
        <p14:creationId xmlns:p14="http://schemas.microsoft.com/office/powerpoint/2010/main" val="12481532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Refining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2-43</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141974"/>
            <a:ext cx="10335292" cy="393186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dirty="0">
                <a:solidFill>
                  <a:srgbClr val="FF0000"/>
                </a:solidFill>
              </a:rPr>
              <a:t>Normal conditions do not apply. </a:t>
            </a:r>
          </a:p>
          <a:p>
            <a:pPr algn="just">
              <a:lnSpc>
                <a:spcPct val="150000"/>
              </a:lnSpc>
            </a:pPr>
            <a:r>
              <a:rPr lang="en-US" sz="2400" dirty="0"/>
              <a:t>Estimates are supposed to be based on normal conditions. </a:t>
            </a:r>
          </a:p>
          <a:p>
            <a:pPr algn="just">
              <a:lnSpc>
                <a:spcPct val="150000"/>
              </a:lnSpc>
            </a:pPr>
            <a:r>
              <a:rPr lang="en-US" sz="2400" dirty="0"/>
              <a:t>While this is a good starting point, it rarely holds true in real life. </a:t>
            </a:r>
          </a:p>
          <a:p>
            <a:pPr algn="just">
              <a:lnSpc>
                <a:spcPct val="150000"/>
              </a:lnSpc>
            </a:pPr>
            <a:r>
              <a:rPr lang="en-US" sz="2400" dirty="0"/>
              <a:t>This is especially true when it comes to the availability of resources. </a:t>
            </a:r>
          </a:p>
          <a:p>
            <a:pPr algn="just">
              <a:lnSpc>
                <a:spcPct val="150000"/>
              </a:lnSpc>
            </a:pPr>
            <a:r>
              <a:rPr lang="en-US" sz="2400" dirty="0"/>
              <a:t>Resource shortages, whether in the form of people, equipment, or materials, can extend original estimates.</a:t>
            </a:r>
          </a:p>
        </p:txBody>
      </p:sp>
    </p:spTree>
    <p:extLst>
      <p:ext uri="{BB962C8B-B14F-4D97-AF65-F5344CB8AC3E}">
        <p14:creationId xmlns:p14="http://schemas.microsoft.com/office/powerpoint/2010/main" val="41918937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Refining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2-44</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391210"/>
            <a:ext cx="10335292" cy="393186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dirty="0">
                <a:solidFill>
                  <a:srgbClr val="FF0000"/>
                </a:solidFill>
              </a:rPr>
              <a:t>Things go wrong on projects. </a:t>
            </a:r>
          </a:p>
          <a:p>
            <a:pPr algn="just">
              <a:lnSpc>
                <a:spcPct val="150000"/>
              </a:lnSpc>
            </a:pPr>
            <a:r>
              <a:rPr lang="en-US" sz="2400" dirty="0"/>
              <a:t>Design flaws are revealed after the fact</a:t>
            </a:r>
          </a:p>
          <a:p>
            <a:pPr algn="just">
              <a:lnSpc>
                <a:spcPct val="150000"/>
              </a:lnSpc>
            </a:pPr>
            <a:r>
              <a:rPr lang="en-US" sz="2400" dirty="0"/>
              <a:t>Extreme weather conditions occur, accidents happen, and so forth. </a:t>
            </a:r>
          </a:p>
          <a:p>
            <a:pPr algn="just">
              <a:lnSpc>
                <a:spcPct val="150000"/>
              </a:lnSpc>
            </a:pPr>
            <a:r>
              <a:rPr lang="en-US" sz="2400" dirty="0"/>
              <a:t>Although you shouldn’t plan for these risks to happen when estimating a particular task, the likelihood and impact of such events need to be considered.</a:t>
            </a:r>
          </a:p>
        </p:txBody>
      </p:sp>
    </p:spTree>
    <p:extLst>
      <p:ext uri="{BB962C8B-B14F-4D97-AF65-F5344CB8AC3E}">
        <p14:creationId xmlns:p14="http://schemas.microsoft.com/office/powerpoint/2010/main" val="3563971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Refining Estimates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2-45</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095403"/>
            <a:ext cx="10335292" cy="441623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dirty="0">
                <a:solidFill>
                  <a:srgbClr val="FF0000"/>
                </a:solidFill>
              </a:rPr>
              <a:t>Changes in project scope and plans. </a:t>
            </a:r>
          </a:p>
          <a:p>
            <a:pPr algn="just">
              <a:lnSpc>
                <a:spcPct val="150000"/>
              </a:lnSpc>
            </a:pPr>
            <a:r>
              <a:rPr lang="en-US" sz="2400" dirty="0"/>
              <a:t>As one gets further and further into the project, a manager obtains a better understanding of what needs to be done to accomplish the project. </a:t>
            </a:r>
          </a:p>
          <a:p>
            <a:pPr algn="just">
              <a:lnSpc>
                <a:spcPct val="150000"/>
              </a:lnSpc>
            </a:pPr>
            <a:r>
              <a:rPr lang="en-US" sz="2400" dirty="0"/>
              <a:t>This may lead to major changes in project plans and costs. </a:t>
            </a:r>
          </a:p>
          <a:p>
            <a:pPr algn="just">
              <a:lnSpc>
                <a:spcPct val="150000"/>
              </a:lnSpc>
            </a:pPr>
            <a:r>
              <a:rPr lang="en-US" sz="2400" dirty="0"/>
              <a:t>Likewise, if the project is a commercial project, changes often have to be made midstream to respond to new demands by the customer and/or competition. </a:t>
            </a:r>
          </a:p>
          <a:p>
            <a:pPr algn="just">
              <a:lnSpc>
                <a:spcPct val="150000"/>
              </a:lnSpc>
            </a:pPr>
            <a:r>
              <a:rPr lang="en-US" sz="2400" dirty="0"/>
              <a:t>Unstable project scopes are a major source of cost overruns. </a:t>
            </a:r>
          </a:p>
          <a:p>
            <a:pPr algn="just">
              <a:lnSpc>
                <a:spcPct val="150000"/>
              </a:lnSpc>
            </a:pPr>
            <a:r>
              <a:rPr lang="en-US" sz="2400" dirty="0"/>
              <a:t>While every effort should be made up front to nail down the project scope, it is becoming increasingly difficult to do so in our rapidly changing world.</a:t>
            </a:r>
          </a:p>
        </p:txBody>
      </p:sp>
    </p:spTree>
    <p:extLst>
      <p:ext uri="{BB962C8B-B14F-4D97-AF65-F5344CB8AC3E}">
        <p14:creationId xmlns:p14="http://schemas.microsoft.com/office/powerpoint/2010/main" val="13933958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Creating a Database for Estimating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2-46</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391210"/>
            <a:ext cx="10335292" cy="393186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best way to improve estimates is to collect and archive data on past project estimates and actuals</a:t>
            </a:r>
            <a:r>
              <a:rPr lang="en-US" sz="2400"/>
              <a:t>. </a:t>
            </a:r>
          </a:p>
          <a:p>
            <a:pPr algn="just">
              <a:lnSpc>
                <a:spcPct val="150000"/>
              </a:lnSpc>
            </a:pPr>
            <a:r>
              <a:rPr lang="en-US" sz="2400"/>
              <a:t>Saving </a:t>
            </a:r>
            <a:r>
              <a:rPr lang="en-US" sz="2400" dirty="0"/>
              <a:t>historical data—estimates and actuals—provides a knowledge base for improving project time and cost estimating. </a:t>
            </a:r>
          </a:p>
          <a:p>
            <a:pPr algn="just">
              <a:lnSpc>
                <a:spcPct val="150000"/>
              </a:lnSpc>
            </a:pPr>
            <a:r>
              <a:rPr lang="en-US" sz="2400" dirty="0"/>
              <a:t>Creating an estimating database is a “best practice” among leading project management organizations.</a:t>
            </a:r>
          </a:p>
        </p:txBody>
      </p:sp>
    </p:spTree>
    <p:extLst>
      <p:ext uri="{BB962C8B-B14F-4D97-AF65-F5344CB8AC3E}">
        <p14:creationId xmlns:p14="http://schemas.microsoft.com/office/powerpoint/2010/main" val="2693169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Summary of Today Session </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96751"/>
              <a:ext cx="421088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Estimating Project Times and Costs</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66381469"/>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 of Today Session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2-48</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942308" y="2000139"/>
            <a:ext cx="10335292" cy="458889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Quality time and cost estimates are the bedrock of project control.</a:t>
            </a:r>
          </a:p>
          <a:p>
            <a:pPr algn="just">
              <a:lnSpc>
                <a:spcPct val="150000"/>
              </a:lnSpc>
            </a:pPr>
            <a:r>
              <a:rPr lang="en-US" sz="2000" dirty="0"/>
              <a:t>Experience is the best starting point for these estimates.</a:t>
            </a:r>
          </a:p>
          <a:p>
            <a:pPr algn="just">
              <a:lnSpc>
                <a:spcPct val="150000"/>
              </a:lnSpc>
            </a:pPr>
            <a:r>
              <a:rPr lang="en-US" sz="2000" dirty="0"/>
              <a:t>The quality of estimates is influenced by other factors such as people, technology, and downtimes.</a:t>
            </a:r>
          </a:p>
          <a:p>
            <a:pPr algn="just">
              <a:lnSpc>
                <a:spcPct val="150000"/>
              </a:lnSpc>
            </a:pPr>
            <a:r>
              <a:rPr lang="en-US" sz="2000" dirty="0"/>
              <a:t>Using top-down estimates is good for initial and strategic decision making or in situations where the costs associated with developing better estimates have little benefit.</a:t>
            </a:r>
          </a:p>
          <a:p>
            <a:pPr algn="just">
              <a:lnSpc>
                <a:spcPct val="150000"/>
              </a:lnSpc>
            </a:pPr>
            <a:r>
              <a:rPr lang="en-US" sz="2000" dirty="0"/>
              <a:t>In most cases the bottom-up approach to estimating is preferred and more reliable because it assesses each work package, rather than the whole project, section, or deliverable of a project.</a:t>
            </a:r>
          </a:p>
          <a:p>
            <a:pPr algn="just">
              <a:lnSpc>
                <a:spcPct val="150000"/>
              </a:lnSpc>
            </a:pPr>
            <a:r>
              <a:rPr lang="en-US" sz="2000" dirty="0"/>
              <a:t>Estimating time and costs for each work package facilitates development of the project schedule and a time-phased budget, which are needed to control the project as it is implemented.</a:t>
            </a:r>
          </a:p>
        </p:txBody>
      </p:sp>
    </p:spTree>
    <p:extLst>
      <p:ext uri="{BB962C8B-B14F-4D97-AF65-F5344CB8AC3E}">
        <p14:creationId xmlns:p14="http://schemas.microsoft.com/office/powerpoint/2010/main" val="9108717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57296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 of Today Session </a:t>
            </a:r>
            <a:r>
              <a:rPr lang="en-US" sz="2400" b="1" dirty="0">
                <a:solidFill>
                  <a:srgbClr val="00B0F0"/>
                </a:solidFill>
                <a:latin typeface="Alexandria" charset="0"/>
                <a:cs typeface="Alexandria" charset="0"/>
              </a:rPr>
              <a:t>(cont.) </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2-49</a:t>
            </a:r>
          </a:p>
        </p:txBody>
      </p:sp>
      <p:sp>
        <p:nvSpPr>
          <p:cNvPr id="12" name="Content Placeholder 2">
            <a:extLst>
              <a:ext uri="{FF2B5EF4-FFF2-40B4-BE49-F238E27FC236}">
                <a16:creationId xmlns:a16="http://schemas.microsoft.com/office/drawing/2014/main" id="{4CF886F3-7892-4AFF-9BA2-F62CBDA9121E}"/>
              </a:ext>
            </a:extLst>
          </p:cNvPr>
          <p:cNvSpPr txBox="1">
            <a:spLocks/>
          </p:cNvSpPr>
          <p:nvPr/>
        </p:nvSpPr>
        <p:spPr>
          <a:xfrm>
            <a:off x="762000" y="2095404"/>
            <a:ext cx="10515600" cy="422767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Using the estimating guidelines will help eliminate many common mistakes made by those unacquainted with estimating times and costs for project control. </a:t>
            </a:r>
          </a:p>
          <a:p>
            <a:pPr algn="just">
              <a:lnSpc>
                <a:spcPct val="150000"/>
              </a:lnSpc>
            </a:pPr>
            <a:r>
              <a:rPr lang="en-US" sz="2000" dirty="0"/>
              <a:t>Establishing a time and cost estimating database fits well with the learning organization philosophy.</a:t>
            </a:r>
          </a:p>
          <a:p>
            <a:pPr algn="just">
              <a:lnSpc>
                <a:spcPct val="150000"/>
              </a:lnSpc>
            </a:pPr>
            <a:r>
              <a:rPr lang="en-US" sz="2000" dirty="0"/>
              <a:t>The level of time and cost detail should follow the old saying of “no more than is necessary and sufficient.”</a:t>
            </a:r>
          </a:p>
          <a:p>
            <a:pPr algn="just">
              <a:lnSpc>
                <a:spcPct val="150000"/>
              </a:lnSpc>
            </a:pPr>
            <a:r>
              <a:rPr lang="en-US" sz="2000" dirty="0"/>
              <a:t>The main disadvantage of top-down approaches to estimating is simply that the time and cost for a specific task are not considered. Grouping many tasks into a common basket encourages errors of omission and the use of imposed times and costs.</a:t>
            </a:r>
          </a:p>
          <a:p>
            <a:pPr algn="just">
              <a:lnSpc>
                <a:spcPct val="150000"/>
              </a:lnSpc>
            </a:pPr>
            <a:r>
              <a:rPr lang="en-US" sz="2000" dirty="0"/>
              <a:t>Accurate estimates reduce uncertainty and support a discipline for effectively managing projects.</a:t>
            </a:r>
          </a:p>
        </p:txBody>
      </p:sp>
    </p:spTree>
    <p:extLst>
      <p:ext uri="{BB962C8B-B14F-4D97-AF65-F5344CB8AC3E}">
        <p14:creationId xmlns:p14="http://schemas.microsoft.com/office/powerpoint/2010/main" val="1188247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316179"/>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6526" y="134955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2" y="2183868"/>
            <a:ext cx="7331272" cy="46464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dirty="0"/>
              <a:t>Project Management</a:t>
            </a:r>
          </a:p>
          <a:p>
            <a:pPr marL="0" indent="0">
              <a:lnSpc>
                <a:spcPct val="100000"/>
              </a:lnSpc>
              <a:buFont typeface="Arial" panose="020B0604020202020204" pitchFamily="34" charset="0"/>
              <a:buNone/>
            </a:pPr>
            <a:r>
              <a:rPr lang="en-US" dirty="0"/>
              <a:t>The Managerial Process</a:t>
            </a:r>
          </a:p>
          <a:p>
            <a:pPr marL="0" indent="0">
              <a:lnSpc>
                <a:spcPct val="100000"/>
              </a:lnSpc>
              <a:buFont typeface="Arial" panose="020B0604020202020204" pitchFamily="34" charset="0"/>
              <a:buNone/>
            </a:pPr>
            <a:r>
              <a:rPr lang="en-US" dirty="0"/>
              <a:t>Fifth Edition</a:t>
            </a:r>
          </a:p>
          <a:p>
            <a:pPr marL="0" indent="0">
              <a:lnSpc>
                <a:spcPct val="100000"/>
              </a:lnSpc>
              <a:buFont typeface="Arial" panose="020B0604020202020204" pitchFamily="34" charset="0"/>
              <a:buNone/>
            </a:pPr>
            <a:r>
              <a:rPr lang="en-US" dirty="0"/>
              <a:t>By: Erik W. Larson</a:t>
            </a:r>
          </a:p>
          <a:p>
            <a:pPr marL="0" indent="0">
              <a:lnSpc>
                <a:spcPct val="100000"/>
              </a:lnSpc>
              <a:buFont typeface="Arial" panose="020B0604020202020204" pitchFamily="34" charset="0"/>
              <a:buNone/>
            </a:pPr>
            <a:r>
              <a:rPr lang="en-US" dirty="0"/>
              <a:t>Oregon State University</a:t>
            </a:r>
          </a:p>
          <a:p>
            <a:pPr marL="0" indent="0">
              <a:lnSpc>
                <a:spcPct val="100000"/>
              </a:lnSpc>
              <a:buFont typeface="Arial" panose="020B0604020202020204" pitchFamily="34" charset="0"/>
              <a:buNone/>
            </a:pPr>
            <a:r>
              <a:rPr lang="en-US" dirty="0"/>
              <a:t>Clifford F. Gray</a:t>
            </a:r>
          </a:p>
          <a:p>
            <a:pPr marL="0" indent="0">
              <a:lnSpc>
                <a:spcPct val="100000"/>
              </a:lnSpc>
              <a:buFont typeface="Arial" panose="020B0604020202020204" pitchFamily="34" charset="0"/>
              <a:buNone/>
            </a:pPr>
            <a:r>
              <a:rPr lang="en-US" dirty="0"/>
              <a:t>Oregon State University</a:t>
            </a:r>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–50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3639722"/>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openxmlformats.org/package/2006/metadata/core-properties"/>
    <ds:schemaRef ds:uri="http://schemas.microsoft.com/office/2006/documentManagement/types"/>
    <ds:schemaRef ds:uri="d13aca44-ef33-4cf4-9980-7f0b00e6eeb9"/>
    <ds:schemaRef ds:uri="http://purl.org/dc/terms/"/>
    <ds:schemaRef ds:uri="49100919-8a76-4266-be0c-7dc583902cb4"/>
    <ds:schemaRef ds:uri="http://purl.org/dc/dcmitype/"/>
    <ds:schemaRef ds:uri="http://www.w3.org/XML/1998/namespace"/>
    <ds:schemaRef ds:uri="http://schemas.microsoft.com/office/2006/metadata/properties"/>
  </ds:schemaRefs>
</ds:datastoreItem>
</file>

<file path=customXml/itemProps2.xml><?xml version="1.0" encoding="utf-8"?>
<ds:datastoreItem xmlns:ds="http://schemas.openxmlformats.org/officeDocument/2006/customXml" ds:itemID="{620E3D18-2B1D-470F-91F6-18541CB88E8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368</TotalTime>
  <Words>3334</Words>
  <Application>Microsoft Office PowerPoint</Application>
  <PresentationFormat>Widescreen</PresentationFormat>
  <Paragraphs>408</Paragraphs>
  <Slides>51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89</cp:revision>
  <dcterms:created xsi:type="dcterms:W3CDTF">2023-04-29T09:08:00Z</dcterms:created>
  <dcterms:modified xsi:type="dcterms:W3CDTF">2024-10-10T03:24:30Z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