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E90E58-3407-078E-706A-F14FEE4B90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BB26A7D-70F2-9960-6D16-F232FA0265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95810-FE72-4268-AF4E-8081836EE397}" type="datetimeFigureOut">
              <a:rPr lang="en-US" smtClean="0"/>
              <a:t>7/30/2024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8BD498A-97D3-583A-3D85-D75680767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6D6249-5DF0-E702-8B18-61A07A060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D9C71-C5CB-44C7-91C1-8B47CADDFA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656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2161D60-1657-41B6-ECB7-1955879004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C28539-45BA-14F0-AD73-693FEE564A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11E757-1FD6-EA1D-7ED3-63750F502F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1695810-FE72-4268-AF4E-8081836EE397}" type="datetimeFigureOut">
              <a:rPr lang="en-US" smtClean="0"/>
              <a:t>7/30/2024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22CF87-CDA5-6D2F-A39E-AA0734BBF5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0AACC-9719-882C-A72B-474B21C0AA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9BD9C71-C5CB-44C7-91C1-8B47CADDFA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875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9A3757-BB71-262A-D224-A410A8A28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1D3C23-FBA4-B77D-D923-B09155FCA5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1015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1DA037-E1DB-E1FB-C7AB-EBE16AF55F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4C2172-8112-2843-966D-D09FEC2C0D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18936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6C643E-7152-1194-7060-F9105D174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CB74C6-06A1-0E64-19DE-322FCC9B2D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535060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A87CBB-9B7D-B7F2-970B-611CDDAC71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532C0F-771B-75BE-EAD2-6F55BB50FD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311525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2F905F-ACC3-4981-9074-6E84737822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Perceptron Learning Algorithm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B2DEC2-451E-0C77-7AC6-9A4CF0C1E6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689251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DA4BB1-0445-B913-58FD-C7C6795E7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Perceptron Learning Algorithm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0E7903-F3D5-6CAD-3C6D-A4B37F88D8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325488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FCA0E9-0DEA-B60A-4095-F1F8BADFCA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Perceptron Learning Algorithm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775C25-8D27-476D-8F32-DA44F6552E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125454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109DCE-31E1-A7D0-3616-ACD429DD5D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Role of optimization in deep learning models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B0A066-E8D8-4922-0299-B461CAA925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848857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90D785-0CA0-FBB1-B728-CD3B36B478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Role of optimization in deep learning models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2D0557-BF14-8798-F694-C7C6B230A6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167528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27B24F-41B8-529F-BC4B-A362040FD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Backpropagation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F3670C-7D64-9783-6785-3F5628E4F7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553099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39EF9D-026E-CEA7-9337-47BDCB39BB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Backpropagation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71716E-FDFB-2ADE-643F-372AED6A9D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284718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8239E2-5F13-3EAD-3BD2-CA4B44692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Backpropagation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7BE5D4-5F2D-6DDE-222A-E090E9459B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123232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00ECB7-EDC0-EA8F-2989-AFE3C5C833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Backpropagation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2BB824-A96C-B4E2-B6B4-B34AAA1FD5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072375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4D167B-9D52-312E-7543-507BF39953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800"/>
              <a:t>Backpropagation:</a:t>
            </a:r>
            <a:r>
              <a:rPr lang="en-US" sz="2800" spc="-87"/>
              <a:t> </a:t>
            </a:r>
            <a:r>
              <a:rPr lang="en-US" sz="2800"/>
              <a:t>a</a:t>
            </a:r>
            <a:r>
              <a:rPr lang="en-US" sz="2800" spc="-80"/>
              <a:t> </a:t>
            </a:r>
            <a:r>
              <a:rPr lang="en-US" sz="2800"/>
              <a:t>simple</a:t>
            </a:r>
            <a:r>
              <a:rPr lang="en-US" sz="2800" spc="-80"/>
              <a:t> </a:t>
            </a:r>
            <a:r>
              <a:rPr lang="en-US" sz="2800" spc="-13"/>
              <a:t>example</a:t>
            </a:r>
            <a:endParaRPr lang="en-US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2A1C66-410C-AA05-E1DC-752DD40120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37207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CE2AC7-E5A6-B2A2-54A6-92307F4446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0FC474-7C1C-837E-0A77-EAE23976A1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1949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9A1B6F-3554-CFC6-532D-A4C329B4CC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B69C9D-E1B8-A3C1-A08B-4A12ACD636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376662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E44657-E977-30B8-F180-78AD1043DA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7F55E0-AF34-699E-007B-62E67DAB55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948705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DC277F-9350-A518-14BA-FDC233C130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77F2E3-07AD-C304-A080-99AF29CBF1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520406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87BF26-294A-2F6D-7243-FA3B1B1A3C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D7C670-6259-2287-AE4A-DFE434B7DB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20468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F62247-4D91-76CB-4E04-66D5260B5C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AAF8E3-2FE9-A235-BEE9-94766A1DD8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078066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ED24CB-3F2F-DB89-97DA-FC08E97B8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30022D-8377-4C66-A985-35A46C5B83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178196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63269D-62A8-E90A-5505-AADBD74776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A11444-1538-82BE-5123-73BAABC64D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729577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1D1E00-C681-128A-545B-963F4D850E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F83871-299F-636E-7BE1-86499E0D43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391769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D0D81D-7B88-D5BF-240C-D6BB8D396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AD6D30-C4D6-20E7-475E-73CFDD3887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662584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5F8ADE-CE35-CF19-B3F2-E5224F185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426AB3-D4EA-5799-7368-BD24840D1E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716743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010946-AFA9-7FDA-3CCF-2B2D218C1C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3CF055-8576-03C6-2F66-7462DAA0D9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758008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3B83F2-54E6-A916-C3D8-E9D42C81D8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C021DE-FEBD-A5BF-AD87-08572ACD7D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432296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11B483-380C-FE43-A7AB-B5DE50027A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6400" spc="-67"/>
              <a:t>f</a:t>
            </a:r>
            <a:endParaRPr lang="en-US" sz="64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506579-4910-0590-47EA-5E33B5BC2B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214354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1C4BCD-838C-124A-0114-97574962A8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1E928B-ABCA-BF31-D2DA-B66BD0E288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102335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0068CF-64D5-62A6-AAF2-D15CCF794C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E52D6D-3AB6-64A0-DA45-E50D7475E0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073845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208188-9283-0E36-B899-E411D13C4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7DC914-87EA-21A4-3D95-80D5900140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625318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401398-0AA0-A4F7-4467-AC5C29C20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B20A64-3672-27F0-7CB9-ED66B263A0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127264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F3D73B-A9DD-9AC9-A466-1B114306ED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5CFEF6-64FB-BD6D-4B58-5866019381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30197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7762C2-F09D-4E79-DC13-0149A72076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70D615-1348-E32E-9A65-503CE41A4A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551748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19F816-EFA8-B00D-21E0-332DE4C611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C23A1F-2AE3-DA97-42A3-35CE98AC21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503879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B60682-5016-47B2-A87E-61B438A0E6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352BCD-CB43-96A7-2DA2-05268470A7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355393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2B85CD-D4F1-E7C2-D36B-029DE48C0F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90E882-5C72-D4B7-6EC4-7B70CF306A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460731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D86DAE-1EE7-7275-D255-8BF9B54A3E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5AB299-A399-2094-6D86-B23DE9FAEF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829627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149425-88C0-998E-0453-760FB5A67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DC04CE-E8C8-AB54-50B9-F1B3B094CA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511506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F9B74C-0857-A4A1-1420-880941FF44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3476A4-CCDF-F33C-D9D7-3F1CAC5581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468507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2DDA2D-E362-72D0-A46B-0A50C5700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6EB8FD-EA20-BCD0-4155-65DC44FFD5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586548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AE0638-FDB3-B43A-AB1F-D7CAB74FB6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D4CF05-72E4-3ADC-684C-7256E9AFA7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424521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55E5A3-3F55-5EED-0612-BC6F1A234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F88272-1D5B-8C86-2C60-952507982D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25813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6DC0B9-614B-B9B2-56F2-29DABA5D56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655F19-10AD-AE2D-DCDD-6BEDCBC499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11319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88C410-397F-D1E1-75DB-5A6252F0F3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53DB10-09A3-A7DA-8F34-B70EB09B0C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342152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61BF80-15A2-87E7-8BCC-1EEDD6DC9D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9DCE9A-FC89-BC58-1098-2693EDF612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052910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898E36-2398-8D80-B76D-42C585E04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FB9986-AD66-F6E0-46CD-80B47C8582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141902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012802-6A92-EC3C-7D1D-2FFFC5259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8D4CED-3938-000D-3685-44F386975D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332539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F57FC8-4CFC-3A73-3AE9-8CBB2BF403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Stochastic 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74B0BA-A41C-31DD-919B-3A7D66ADE9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301054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0F24C4-3417-946D-5D75-872064CC8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Stochastic 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3B791E-06DF-A4C6-9272-E6365FD0FF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303014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98025E-1D42-F154-2061-A967513A2D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GD vs SGD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4CCC2E-918B-5AE2-0323-20FAD3F3E5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976881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7ED887-A384-887C-A17C-69CE5E0E5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Mini-Batch 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2D713A-D090-4943-A7AF-1323941D49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943385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752749-EC5F-E638-5A02-9F4ECF2ECD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Mini-Batch 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7C40D0-A1A5-E57F-A1FA-B05C219D1B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061558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65B974-3BA8-53D6-AFB4-2A00A3423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Vanilla 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933CEA-F72E-C8F1-3169-4FDA881CE5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747557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F4F219-C552-F458-D9D4-196BA475D9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Momentum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26EC17-CEA6-5B19-6DC7-6224A4F7D0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245809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DA0F79-6C9D-7007-468D-ACED97E9E7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Momentum</a:t>
            </a:r>
            <a:endParaRPr lang="en-US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7A36A1-8BAC-3E91-0216-CB6F98D486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671421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04D5C5-8D68-CAF8-8763-90344C82F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Momentum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DA985B-25C8-B073-6355-61819967EA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226814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BCC87D-1424-1E18-B8DA-4C1F40992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Momentum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400787-B938-96E0-8CEC-B4A40BA01B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515650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8C61A7-2866-92AE-12E0-6EA2DD932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Momentum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31B10F-E627-3CE6-648C-B4DA870936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28658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9136A6-6A50-F1A9-011D-391B9AC59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Momentum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F9793D-4005-0167-7766-4A308C40F4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793139"/>
      </p:ext>
    </p:extLst>
  </p:cSld>
  <p:clrMapOvr>
    <a:masterClrMapping/>
  </p:clrMapOvr>
  <p:transition spd="slow">
    <p:wip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656D43-C708-FFD7-5BA8-EC2895243C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Nesterov Accelerated Gradient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9CEA61-B472-8C6F-B6B0-EE72743B18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323871"/>
      </p:ext>
    </p:extLst>
  </p:cSld>
  <p:clrMapOvr>
    <a:masterClrMapping/>
  </p:clrMapOvr>
  <p:transition spd="slow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9A9CEA-CA04-8E61-864E-C657645FEA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SGD vs Momentum vs NAG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CFE70C-2D38-20CF-EA2B-0ED4A2E3BF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856534"/>
      </p:ext>
    </p:extLst>
  </p:cSld>
  <p:clrMapOvr>
    <a:masterClrMapping/>
  </p:clrMapOvr>
  <p:transition spd="slow">
    <p:wip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4B6F74-97FC-1E0A-B041-2EA72C020B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SGD vs Momentum vs NAG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4051A5-9C0C-2ACD-0D01-5D73156081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074984"/>
      </p:ext>
    </p:extLst>
  </p:cSld>
  <p:clrMapOvr>
    <a:masterClrMapping/>
  </p:clrMapOvr>
  <p:transition spd="slow">
    <p:wip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5EEFDC-3E35-CE14-29AA-E1B5F76752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Nesterov Accelerated Gradient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9E47BB-5E6C-773E-3BCD-4D44077C64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566542"/>
      </p:ext>
    </p:extLst>
  </p:cSld>
  <p:clrMapOvr>
    <a:masterClrMapping/>
  </p:clrMapOvr>
  <p:transition spd="slow">
    <p:wip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7D70D6-1738-B467-3C90-37BD2DB88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Nesterov Accelerated Gradient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881A6E-EAED-4032-E9C8-C9391915C7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50593"/>
      </p:ext>
    </p:extLst>
  </p:cSld>
  <p:clrMapOvr>
    <a:masterClrMapping/>
  </p:clrMapOvr>
  <p:transition spd="slow">
    <p:wipe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180660-88E9-5ED2-27B8-8C0E18E41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Adagrad (Adaptive Gradient Descent)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1B4493-10B1-ACED-6878-C4A579DDED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45596"/>
      </p:ext>
    </p:extLst>
  </p:cSld>
  <p:clrMapOvr>
    <a:masterClrMapping/>
  </p:clrMapOvr>
  <p:transition spd="slow">
    <p:wipe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3333B1-4ACC-C5F2-5E90-FF0A8E3241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RMSProp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6BB64C-56AB-C5CB-9BAA-086AAC1A3B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977633"/>
      </p:ext>
    </p:extLst>
  </p:cSld>
  <p:clrMapOvr>
    <a:masterClrMapping/>
  </p:clrMapOvr>
  <p:transition spd="slow">
    <p:wipe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CB3597-45CD-F4BE-A7F7-130744D40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Adam(Adaptive Moment Estimation)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FE08D0-71B9-67AA-B1D7-C43EFBF1F9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663986"/>
      </p:ext>
    </p:extLst>
  </p:cSld>
  <p:clrMapOvr>
    <a:masterClrMapping/>
  </p:clrMapOvr>
  <p:transition spd="slow">
    <p:wipe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71314D-1BA3-186B-0CED-D00D83F49C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LAB 1: </a:t>
            </a:r>
            <a:b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Optimizers in Keras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3E8966-CE1D-F11E-F828-3F4F369167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818715"/>
      </p:ext>
    </p:extLst>
  </p:cSld>
  <p:clrMapOvr>
    <a:masterClrMapping/>
  </p:clrMapOvr>
  <p:transition spd="slow">
    <p:wipe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4ABB36-6B96-6408-635B-1F7407F40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950277-8271-6F3B-8B82-605D868D52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979662"/>
      </p:ext>
    </p:extLst>
  </p:cSld>
  <p:clrMapOvr>
    <a:masterClrMapping/>
  </p:clrMapOvr>
  <p:transition spd="slow">
    <p:wipe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0B0B1B-DA7C-5E27-4801-B0D3B62F36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LAB 2: </a:t>
            </a:r>
            <a:b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Hyperparameters tunning in Keras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9643C9-4084-5431-54CE-407D510592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060807"/>
      </p:ext>
    </p:extLst>
  </p:cSld>
  <p:clrMapOvr>
    <a:masterClrMapping/>
  </p:clrMapOvr>
  <p:transition spd="slow">
    <p:wipe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7D47BC-598A-A582-E15B-91F07840B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11B823-93C6-5ACD-674E-9D4E27E8F8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719731"/>
      </p:ext>
    </p:extLst>
  </p:cSld>
  <p:clrMapOvr>
    <a:masterClrMapping/>
  </p:clrMapOvr>
  <p:transition spd="slow">
    <p:wipe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33D843-7A14-3C52-9FF0-9A37A3154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9ABEE7-CD1B-98C0-F5B8-2F1742E8D0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018097"/>
      </p:ext>
    </p:extLst>
  </p:cSld>
  <p:clrMapOvr>
    <a:masterClrMapping/>
  </p:clrMapOvr>
  <p:transition spd="slow">
    <p:wipe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137390-12B8-57CB-B47E-8CB38EA8CB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62E04C-85BF-9BDF-6306-4713094610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525601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219</Words>
  <Application>Microsoft Office PowerPoint</Application>
  <PresentationFormat>Widescreen</PresentationFormat>
  <Paragraphs>62</Paragraphs>
  <Slides>74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74</vt:i4>
      </vt:variant>
    </vt:vector>
  </HeadingPairs>
  <TitlesOfParts>
    <vt:vector size="79" baseType="lpstr">
      <vt:lpstr>Aptos</vt:lpstr>
      <vt:lpstr>Aptos Display</vt:lpstr>
      <vt:lpstr>Arial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The Perceptron Learning Algorithm </vt:lpstr>
      <vt:lpstr>The Perceptron Learning Algorithm </vt:lpstr>
      <vt:lpstr>The Perceptron Learning Algorithm </vt:lpstr>
      <vt:lpstr>Role of optimization in deep learning models</vt:lpstr>
      <vt:lpstr>Role of optimization in deep learning models</vt:lpstr>
      <vt:lpstr>Backpropagation</vt:lpstr>
      <vt:lpstr>Backpropagation Algorithm</vt:lpstr>
      <vt:lpstr>Backpropagation Algorithm</vt:lpstr>
      <vt:lpstr>Backpropagation Algorithm</vt:lpstr>
      <vt:lpstr>Backpropagation: a simple example</vt:lpstr>
      <vt:lpstr>Backpropagation: a simple example</vt:lpstr>
      <vt:lpstr>Backpropagation: a simple example</vt:lpstr>
      <vt:lpstr>Backpropagation: a simple example</vt:lpstr>
      <vt:lpstr>Backpropagation: a simple example</vt:lpstr>
      <vt:lpstr>Backpropagation: a simple example</vt:lpstr>
      <vt:lpstr>Backpropagation: a simple example</vt:lpstr>
      <vt:lpstr>Backpropagation: a simple example</vt:lpstr>
      <vt:lpstr>Backpropagation: a simple example</vt:lpstr>
      <vt:lpstr>Backpropagation: a simple example</vt:lpstr>
      <vt:lpstr>Backpropagation: a simple example</vt:lpstr>
      <vt:lpstr>Backpropagation: a simple example</vt:lpstr>
      <vt:lpstr>Backpropagation: a simple example</vt:lpstr>
      <vt:lpstr>PowerPoint Presentation</vt:lpstr>
      <vt:lpstr>f</vt:lpstr>
      <vt:lpstr>PowerPoint Presentation</vt:lpstr>
      <vt:lpstr>PowerPoint Presentation</vt:lpstr>
      <vt:lpstr>PowerPoint Presentation</vt:lpstr>
      <vt:lpstr>Another example:</vt:lpstr>
      <vt:lpstr>Another example:</vt:lpstr>
      <vt:lpstr>Another example:</vt:lpstr>
      <vt:lpstr>Another example:</vt:lpstr>
      <vt:lpstr>Another example:</vt:lpstr>
      <vt:lpstr>Another example:</vt:lpstr>
      <vt:lpstr>Another example:</vt:lpstr>
      <vt:lpstr>Another example:</vt:lpstr>
      <vt:lpstr>Another example:</vt:lpstr>
      <vt:lpstr>Another example:</vt:lpstr>
      <vt:lpstr>Another example:</vt:lpstr>
      <vt:lpstr>Another example:</vt:lpstr>
      <vt:lpstr>Another example:</vt:lpstr>
      <vt:lpstr>Another example:</vt:lpstr>
      <vt:lpstr>Another example:</vt:lpstr>
      <vt:lpstr>Gradient Descent</vt:lpstr>
      <vt:lpstr>Gradient Descent</vt:lpstr>
      <vt:lpstr>Stochastic Gradient Descent</vt:lpstr>
      <vt:lpstr>Stochastic Gradient Descent</vt:lpstr>
      <vt:lpstr>GD vs SGD</vt:lpstr>
      <vt:lpstr>Mini-Batch Gradient Descent</vt:lpstr>
      <vt:lpstr>Mini-Batch Gradient Descent</vt:lpstr>
      <vt:lpstr>Vanilla Gradient Descent</vt:lpstr>
      <vt:lpstr>Momentum</vt:lpstr>
      <vt:lpstr>Momentum</vt:lpstr>
      <vt:lpstr>Momentum</vt:lpstr>
      <vt:lpstr>Momentum</vt:lpstr>
      <vt:lpstr>Momentum</vt:lpstr>
      <vt:lpstr>Momentum</vt:lpstr>
      <vt:lpstr>Nesterov Accelerated Gradient</vt:lpstr>
      <vt:lpstr>SGD vs Momentum vs NAG</vt:lpstr>
      <vt:lpstr>SGD vs Momentum vs NAG</vt:lpstr>
      <vt:lpstr>Nesterov Accelerated Gradient</vt:lpstr>
      <vt:lpstr>Nesterov Accelerated Gradient</vt:lpstr>
      <vt:lpstr>Adagrad (Adaptive Gradient Descent)</vt:lpstr>
      <vt:lpstr>RMSProp</vt:lpstr>
      <vt:lpstr>Adam(Adaptive Moment Estimation)</vt:lpstr>
      <vt:lpstr>LAB 1:  Optimizers in Keras</vt:lpstr>
      <vt:lpstr>PowerPoint Presentation</vt:lpstr>
      <vt:lpstr>LAB 2:  Hyperparameters tunning in Keras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2024-07-30T08:21:10Z</dcterms:created>
  <dcterms:modified xsi:type="dcterms:W3CDTF">2024-07-30T08:21:10Z</dcterms:modified>
</cp:coreProperties>
</file>