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1"/>
  </p:notesMasterIdLst>
  <p:sldIdLst>
    <p:sldId id="480" r:id="rId5"/>
    <p:sldId id="303" r:id="rId6"/>
    <p:sldId id="496" r:id="rId7"/>
    <p:sldId id="271" r:id="rId8"/>
    <p:sldId id="313" r:id="rId9"/>
    <p:sldId id="276" r:id="rId10"/>
    <p:sldId id="256" r:id="rId11"/>
    <p:sldId id="497" r:id="rId12"/>
    <p:sldId id="498" r:id="rId13"/>
    <p:sldId id="499" r:id="rId14"/>
    <p:sldId id="506" r:id="rId15"/>
    <p:sldId id="500" r:id="rId16"/>
    <p:sldId id="507" r:id="rId17"/>
    <p:sldId id="501" r:id="rId18"/>
    <p:sldId id="503" r:id="rId19"/>
    <p:sldId id="504" r:id="rId20"/>
    <p:sldId id="505" r:id="rId21"/>
    <p:sldId id="502" r:id="rId22"/>
    <p:sldId id="508" r:id="rId23"/>
    <p:sldId id="509" r:id="rId24"/>
    <p:sldId id="510" r:id="rId25"/>
    <p:sldId id="511" r:id="rId26"/>
    <p:sldId id="512" r:id="rId27"/>
    <p:sldId id="513" r:id="rId28"/>
    <p:sldId id="494" r:id="rId29"/>
    <p:sldId id="514"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o non" initials="sn" lastIdx="1" clrIdx="0">
    <p:extLst>
      <p:ext uri="{19B8F6BF-5375-455C-9EA6-DF929625EA0E}">
        <p15:presenceInfo xmlns:p15="http://schemas.microsoft.com/office/powerpoint/2012/main" userId="e11146f1b4eb279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النمط الفاتح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D7AC3CCA-C797-4891-BE02-D94E43425B78}" styleName="النمط المتوسط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27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 non" userId="e11146f1b4eb2791" providerId="LiveId" clId="{66A69607-BC7A-427C-A827-1F5366BD6618}"/>
    <pc:docChg chg="undo custSel addSld delSld modSld sldOrd delSection modSection">
      <pc:chgData name="so non" userId="e11146f1b4eb2791" providerId="LiveId" clId="{66A69607-BC7A-427C-A827-1F5366BD6618}" dt="2026-08-25T12:03:58.322" v="1185" actId="255"/>
      <pc:docMkLst>
        <pc:docMk/>
      </pc:docMkLst>
      <pc:sldChg chg="addSp delSp modSp mod">
        <pc:chgData name="so non" userId="e11146f1b4eb2791" providerId="LiveId" clId="{66A69607-BC7A-427C-A827-1F5366BD6618}" dt="2026-08-25T12:03:08.641" v="1179" actId="1076"/>
        <pc:sldMkLst>
          <pc:docMk/>
          <pc:sldMk cId="0" sldId="256"/>
        </pc:sldMkLst>
        <pc:spChg chg="add mod">
          <ac:chgData name="so non" userId="e11146f1b4eb2791" providerId="LiveId" clId="{66A69607-BC7A-427C-A827-1F5366BD6618}" dt="2026-08-25T12:03:08.641" v="1179" actId="1076"/>
          <ac:spMkLst>
            <pc:docMk/>
            <pc:sldMk cId="0" sldId="256"/>
            <ac:spMk id="3" creationId="{288A45B8-C440-04FD-87D3-E9A4C36D75DC}"/>
          </ac:spMkLst>
        </pc:spChg>
        <pc:spChg chg="del mod">
          <ac:chgData name="so non" userId="e11146f1b4eb2791" providerId="LiveId" clId="{66A69607-BC7A-427C-A827-1F5366BD6618}" dt="2026-08-24T21:25:00.390" v="944" actId="478"/>
          <ac:spMkLst>
            <pc:docMk/>
            <pc:sldMk cId="0" sldId="256"/>
            <ac:spMk id="23" creationId="{00000000-0000-0000-0000-000000000000}"/>
          </ac:spMkLst>
        </pc:spChg>
        <pc:spChg chg="mod">
          <ac:chgData name="so non" userId="e11146f1b4eb2791" providerId="LiveId" clId="{66A69607-BC7A-427C-A827-1F5366BD6618}" dt="2026-08-25T12:02:57.609" v="1175" actId="1076"/>
          <ac:spMkLst>
            <pc:docMk/>
            <pc:sldMk cId="0" sldId="256"/>
            <ac:spMk id="24" creationId="{00000000-0000-0000-0000-000000000000}"/>
          </ac:spMkLst>
        </pc:spChg>
        <pc:spChg chg="mod">
          <ac:chgData name="so non" userId="e11146f1b4eb2791" providerId="LiveId" clId="{66A69607-BC7A-427C-A827-1F5366BD6618}" dt="2026-08-25T12:02:38.313" v="1170" actId="14100"/>
          <ac:spMkLst>
            <pc:docMk/>
            <pc:sldMk cId="0" sldId="256"/>
            <ac:spMk id="25" creationId="{00000000-0000-0000-0000-000000000000}"/>
          </ac:spMkLst>
        </pc:spChg>
      </pc:sldChg>
      <pc:sldChg chg="addSp delSp modSp mod">
        <pc:chgData name="so non" userId="e11146f1b4eb2791" providerId="LiveId" clId="{66A69607-BC7A-427C-A827-1F5366BD6618}" dt="2026-08-25T11:59:06.985" v="1163" actId="1076"/>
        <pc:sldMkLst>
          <pc:docMk/>
          <pc:sldMk cId="0" sldId="271"/>
        </pc:sldMkLst>
        <pc:spChg chg="add mod">
          <ac:chgData name="so non" userId="e11146f1b4eb2791" providerId="LiveId" clId="{66A69607-BC7A-427C-A827-1F5366BD6618}" dt="2026-08-25T11:59:06.985" v="1163" actId="1076"/>
          <ac:spMkLst>
            <pc:docMk/>
            <pc:sldMk cId="0" sldId="271"/>
            <ac:spMk id="3" creationId="{0AA38B86-2AC4-180C-1D39-BB75C6E917F4}"/>
          </ac:spMkLst>
        </pc:spChg>
        <pc:spChg chg="mod">
          <ac:chgData name="so non" userId="e11146f1b4eb2791" providerId="LiveId" clId="{66A69607-BC7A-427C-A827-1F5366BD6618}" dt="2026-08-24T11:47:16.442" v="224" actId="1076"/>
          <ac:spMkLst>
            <pc:docMk/>
            <pc:sldMk cId="0" sldId="271"/>
            <ac:spMk id="6" creationId="{00000000-0000-0000-0000-000000000000}"/>
          </ac:spMkLst>
        </pc:spChg>
        <pc:spChg chg="mod">
          <ac:chgData name="so non" userId="e11146f1b4eb2791" providerId="LiveId" clId="{66A69607-BC7A-427C-A827-1F5366BD6618}" dt="2026-08-25T11:58:52.433" v="1159" actId="14100"/>
          <ac:spMkLst>
            <pc:docMk/>
            <pc:sldMk cId="0" sldId="271"/>
            <ac:spMk id="9" creationId="{00000000-0000-0000-0000-000000000000}"/>
          </ac:spMkLst>
        </pc:spChg>
        <pc:spChg chg="del">
          <ac:chgData name="so non" userId="e11146f1b4eb2791" providerId="LiveId" clId="{66A69607-BC7A-427C-A827-1F5366BD6618}" dt="2026-08-24T11:40:38.382" v="186" actId="478"/>
          <ac:spMkLst>
            <pc:docMk/>
            <pc:sldMk cId="0" sldId="271"/>
            <ac:spMk id="11" creationId="{00000000-0000-0000-0000-000000000000}"/>
          </ac:spMkLst>
        </pc:spChg>
        <pc:spChg chg="mod">
          <ac:chgData name="so non" userId="e11146f1b4eb2791" providerId="LiveId" clId="{66A69607-BC7A-427C-A827-1F5366BD6618}" dt="2026-08-24T11:48:21.947" v="231" actId="14100"/>
          <ac:spMkLst>
            <pc:docMk/>
            <pc:sldMk cId="0" sldId="271"/>
            <ac:spMk id="26" creationId="{00000000-0000-0000-0000-000000000000}"/>
          </ac:spMkLst>
        </pc:spChg>
        <pc:spChg chg="mod">
          <ac:chgData name="so non" userId="e11146f1b4eb2791" providerId="LiveId" clId="{66A69607-BC7A-427C-A827-1F5366BD6618}" dt="2026-08-24T11:40:43.417" v="187" actId="20577"/>
          <ac:spMkLst>
            <pc:docMk/>
            <pc:sldMk cId="0" sldId="271"/>
            <ac:spMk id="34" creationId="{00000000-0000-0000-0000-000000000000}"/>
          </ac:spMkLst>
        </pc:spChg>
        <pc:spChg chg="mod">
          <ac:chgData name="so non" userId="e11146f1b4eb2791" providerId="LiveId" clId="{66A69607-BC7A-427C-A827-1F5366BD6618}" dt="2026-08-25T11:58:43.057" v="1156" actId="1076"/>
          <ac:spMkLst>
            <pc:docMk/>
            <pc:sldMk cId="0" sldId="271"/>
            <ac:spMk id="41" creationId="{00000000-0000-0000-0000-000000000000}"/>
          </ac:spMkLst>
        </pc:spChg>
        <pc:spChg chg="mod">
          <ac:chgData name="so non" userId="e11146f1b4eb2791" providerId="LiveId" clId="{66A69607-BC7A-427C-A827-1F5366BD6618}" dt="2026-08-24T11:40:32.123" v="184" actId="20577"/>
          <ac:spMkLst>
            <pc:docMk/>
            <pc:sldMk cId="0" sldId="271"/>
            <ac:spMk id="42" creationId="{00000000-0000-0000-0000-000000000000}"/>
          </ac:spMkLst>
        </pc:spChg>
        <pc:spChg chg="del">
          <ac:chgData name="so non" userId="e11146f1b4eb2791" providerId="LiveId" clId="{66A69607-BC7A-427C-A827-1F5366BD6618}" dt="2026-08-24T11:40:36.874" v="185" actId="478"/>
          <ac:spMkLst>
            <pc:docMk/>
            <pc:sldMk cId="0" sldId="271"/>
            <ac:spMk id="43" creationId="{00000000-0000-0000-0000-000000000000}"/>
          </ac:spMkLst>
        </pc:spChg>
        <pc:picChg chg="mod">
          <ac:chgData name="so non" userId="e11146f1b4eb2791" providerId="LiveId" clId="{66A69607-BC7A-427C-A827-1F5366BD6618}" dt="2026-08-25T11:58:45.273" v="1157" actId="1076"/>
          <ac:picMkLst>
            <pc:docMk/>
            <pc:sldMk cId="0" sldId="271"/>
            <ac:picMk id="4" creationId="{00000000-0000-0000-0000-000000000000}"/>
          </ac:picMkLst>
        </pc:picChg>
      </pc:sldChg>
      <pc:sldChg chg="delSp modSp mod">
        <pc:chgData name="so non" userId="e11146f1b4eb2791" providerId="LiveId" clId="{66A69607-BC7A-427C-A827-1F5366BD6618}" dt="2026-08-25T12:02:12.596" v="1168" actId="2710"/>
        <pc:sldMkLst>
          <pc:docMk/>
          <pc:sldMk cId="0" sldId="276"/>
        </pc:sldMkLst>
        <pc:spChg chg="mod">
          <ac:chgData name="so non" userId="e11146f1b4eb2791" providerId="LiveId" clId="{66A69607-BC7A-427C-A827-1F5366BD6618}" dt="2026-08-25T11:43:13.152" v="1134" actId="1076"/>
          <ac:spMkLst>
            <pc:docMk/>
            <pc:sldMk cId="0" sldId="276"/>
            <ac:spMk id="3" creationId="{00000000-0000-0000-0000-000000000000}"/>
          </ac:spMkLst>
        </pc:spChg>
        <pc:spChg chg="del">
          <ac:chgData name="so non" userId="e11146f1b4eb2791" providerId="LiveId" clId="{66A69607-BC7A-427C-A827-1F5366BD6618}" dt="2026-08-24T11:53:28.043" v="290" actId="478"/>
          <ac:spMkLst>
            <pc:docMk/>
            <pc:sldMk cId="0" sldId="276"/>
            <ac:spMk id="5" creationId="{00000000-0000-0000-0000-000000000000}"/>
          </ac:spMkLst>
        </pc:spChg>
        <pc:spChg chg="mod">
          <ac:chgData name="so non" userId="e11146f1b4eb2791" providerId="LiveId" clId="{66A69607-BC7A-427C-A827-1F5366BD6618}" dt="2026-08-25T11:43:25.720" v="1138" actId="1076"/>
          <ac:spMkLst>
            <pc:docMk/>
            <pc:sldMk cId="0" sldId="276"/>
            <ac:spMk id="25" creationId="{00000000-0000-0000-0000-000000000000}"/>
          </ac:spMkLst>
        </pc:spChg>
        <pc:spChg chg="mod">
          <ac:chgData name="so non" userId="e11146f1b4eb2791" providerId="LiveId" clId="{66A69607-BC7A-427C-A827-1F5366BD6618}" dt="2026-08-25T12:02:12.596" v="1168" actId="2710"/>
          <ac:spMkLst>
            <pc:docMk/>
            <pc:sldMk cId="0" sldId="276"/>
            <ac:spMk id="48" creationId="{00000000-0000-0000-0000-000000000000}"/>
          </ac:spMkLst>
        </pc:spChg>
        <pc:picChg chg="mod">
          <ac:chgData name="so non" userId="e11146f1b4eb2791" providerId="LiveId" clId="{66A69607-BC7A-427C-A827-1F5366BD6618}" dt="2026-08-25T11:43:09.136" v="1132" actId="1076"/>
          <ac:picMkLst>
            <pc:docMk/>
            <pc:sldMk cId="0" sldId="276"/>
            <ac:picMk id="7" creationId="{00000000-0000-0000-0000-000000000000}"/>
          </ac:picMkLst>
        </pc:picChg>
      </pc:sldChg>
      <pc:sldChg chg="addSp delSp modSp mod">
        <pc:chgData name="so non" userId="e11146f1b4eb2791" providerId="LiveId" clId="{66A69607-BC7A-427C-A827-1F5366BD6618}" dt="2026-08-24T11:27:52.587" v="137" actId="1076"/>
        <pc:sldMkLst>
          <pc:docMk/>
          <pc:sldMk cId="0" sldId="303"/>
        </pc:sldMkLst>
        <pc:spChg chg="mod">
          <ac:chgData name="so non" userId="e11146f1b4eb2791" providerId="LiveId" clId="{66A69607-BC7A-427C-A827-1F5366BD6618}" dt="2026-08-24T11:27:20.123" v="131"/>
          <ac:spMkLst>
            <pc:docMk/>
            <pc:sldMk cId="0" sldId="303"/>
            <ac:spMk id="2" creationId="{00000000-0000-0000-0000-000000000000}"/>
          </ac:spMkLst>
        </pc:spChg>
        <pc:spChg chg="add mod">
          <ac:chgData name="so non" userId="e11146f1b4eb2791" providerId="LiveId" clId="{66A69607-BC7A-427C-A827-1F5366BD6618}" dt="2026-08-24T11:27:52.587" v="137" actId="1076"/>
          <ac:spMkLst>
            <pc:docMk/>
            <pc:sldMk cId="0" sldId="303"/>
            <ac:spMk id="7" creationId="{238D86BF-8D89-36AC-E9AE-770FF728D807}"/>
          </ac:spMkLst>
        </pc:spChg>
        <pc:spChg chg="mod">
          <ac:chgData name="so non" userId="e11146f1b4eb2791" providerId="LiveId" clId="{66A69607-BC7A-427C-A827-1F5366BD6618}" dt="2026-08-24T11:23:51.810" v="68" actId="1076"/>
          <ac:spMkLst>
            <pc:docMk/>
            <pc:sldMk cId="0" sldId="303"/>
            <ac:spMk id="9" creationId="{00000000-0000-0000-0000-000000000000}"/>
          </ac:spMkLst>
        </pc:spChg>
        <pc:spChg chg="del">
          <ac:chgData name="so non" userId="e11146f1b4eb2791" providerId="LiveId" clId="{66A69607-BC7A-427C-A827-1F5366BD6618}" dt="2026-08-24T11:23:21.306" v="54" actId="478"/>
          <ac:spMkLst>
            <pc:docMk/>
            <pc:sldMk cId="0" sldId="303"/>
            <ac:spMk id="10" creationId="{00000000-0000-0000-0000-000000000000}"/>
          </ac:spMkLst>
        </pc:spChg>
        <pc:spChg chg="mod">
          <ac:chgData name="so non" userId="e11146f1b4eb2791" providerId="LiveId" clId="{66A69607-BC7A-427C-A827-1F5366BD6618}" dt="2026-08-24T11:27:43.690" v="135" actId="1076"/>
          <ac:spMkLst>
            <pc:docMk/>
            <pc:sldMk cId="0" sldId="303"/>
            <ac:spMk id="11" creationId="{00000000-0000-0000-0000-000000000000}"/>
          </ac:spMkLst>
        </pc:spChg>
        <pc:spChg chg="add del mod">
          <ac:chgData name="so non" userId="e11146f1b4eb2791" providerId="LiveId" clId="{66A69607-BC7A-427C-A827-1F5366BD6618}" dt="2026-08-24T11:27:37.739" v="134" actId="1076"/>
          <ac:spMkLst>
            <pc:docMk/>
            <pc:sldMk cId="0" sldId="303"/>
            <ac:spMk id="12" creationId="{00000000-0000-0000-0000-000000000000}"/>
          </ac:spMkLst>
        </pc:spChg>
        <pc:spChg chg="mod">
          <ac:chgData name="so non" userId="e11146f1b4eb2791" providerId="LiveId" clId="{66A69607-BC7A-427C-A827-1F5366BD6618}" dt="2026-08-24T11:27:35.050" v="133" actId="1076"/>
          <ac:spMkLst>
            <pc:docMk/>
            <pc:sldMk cId="0" sldId="303"/>
            <ac:spMk id="13" creationId="{00000000-0000-0000-0000-000000000000}"/>
          </ac:spMkLst>
        </pc:spChg>
      </pc:sldChg>
      <pc:sldChg chg="del">
        <pc:chgData name="so non" userId="e11146f1b4eb2791" providerId="LiveId" clId="{66A69607-BC7A-427C-A827-1F5366BD6618}" dt="2026-08-24T12:04:52.807" v="353" actId="2696"/>
        <pc:sldMkLst>
          <pc:docMk/>
          <pc:sldMk cId="0" sldId="306"/>
        </pc:sldMkLst>
      </pc:sldChg>
      <pc:sldChg chg="addSp delSp modSp mod">
        <pc:chgData name="so non" userId="e11146f1b4eb2791" providerId="LiveId" clId="{66A69607-BC7A-427C-A827-1F5366BD6618}" dt="2026-08-25T12:01:49.517" v="1165" actId="121"/>
        <pc:sldMkLst>
          <pc:docMk/>
          <pc:sldMk cId="0" sldId="313"/>
        </pc:sldMkLst>
        <pc:spChg chg="add del mod">
          <ac:chgData name="so non" userId="e11146f1b4eb2791" providerId="LiveId" clId="{66A69607-BC7A-427C-A827-1F5366BD6618}" dt="2026-08-24T11:49:25.115" v="236" actId="478"/>
          <ac:spMkLst>
            <pc:docMk/>
            <pc:sldMk cId="0" sldId="313"/>
            <ac:spMk id="4" creationId="{0215532E-2301-BDFC-289B-C8E003F73484}"/>
          </ac:spMkLst>
        </pc:spChg>
        <pc:spChg chg="mod">
          <ac:chgData name="so non" userId="e11146f1b4eb2791" providerId="LiveId" clId="{66A69607-BC7A-427C-A827-1F5366BD6618}" dt="2026-08-24T11:49:32.923" v="239" actId="1076"/>
          <ac:spMkLst>
            <pc:docMk/>
            <pc:sldMk cId="0" sldId="313"/>
            <ac:spMk id="8" creationId="{00000000-0000-0000-0000-000000000000}"/>
          </ac:spMkLst>
        </pc:spChg>
        <pc:spChg chg="mod">
          <ac:chgData name="so non" userId="e11146f1b4eb2791" providerId="LiveId" clId="{66A69607-BC7A-427C-A827-1F5366BD6618}" dt="2026-08-25T12:01:49.517" v="1165" actId="121"/>
          <ac:spMkLst>
            <pc:docMk/>
            <pc:sldMk cId="0" sldId="313"/>
            <ac:spMk id="25" creationId="{00000000-0000-0000-0000-000000000000}"/>
          </ac:spMkLst>
        </pc:spChg>
        <pc:spChg chg="del mod">
          <ac:chgData name="so non" userId="e11146f1b4eb2791" providerId="LiveId" clId="{66A69607-BC7A-427C-A827-1F5366BD6618}" dt="2026-08-24T11:51:58.462" v="280" actId="478"/>
          <ac:spMkLst>
            <pc:docMk/>
            <pc:sldMk cId="0" sldId="313"/>
            <ac:spMk id="31" creationId="{00000000-0000-0000-0000-000000000000}"/>
          </ac:spMkLst>
        </pc:spChg>
        <pc:spChg chg="del">
          <ac:chgData name="so non" userId="e11146f1b4eb2791" providerId="LiveId" clId="{66A69607-BC7A-427C-A827-1F5366BD6618}" dt="2026-08-24T11:49:28.107" v="238" actId="478"/>
          <ac:spMkLst>
            <pc:docMk/>
            <pc:sldMk cId="0" sldId="313"/>
            <ac:spMk id="32" creationId="{00000000-0000-0000-0000-000000000000}"/>
          </ac:spMkLst>
        </pc:spChg>
        <pc:spChg chg="del">
          <ac:chgData name="so non" userId="e11146f1b4eb2791" providerId="LiveId" clId="{66A69607-BC7A-427C-A827-1F5366BD6618}" dt="2026-08-24T11:49:27.371" v="237" actId="478"/>
          <ac:spMkLst>
            <pc:docMk/>
            <pc:sldMk cId="0" sldId="313"/>
            <ac:spMk id="33" creationId="{00000000-0000-0000-0000-000000000000}"/>
          </ac:spMkLst>
        </pc:spChg>
        <pc:picChg chg="del">
          <ac:chgData name="so non" userId="e11146f1b4eb2791" providerId="LiveId" clId="{66A69607-BC7A-427C-A827-1F5366BD6618}" dt="2026-08-24T11:49:21.234" v="235" actId="478"/>
          <ac:picMkLst>
            <pc:docMk/>
            <pc:sldMk cId="0" sldId="313"/>
            <ac:picMk id="5" creationId="{00000000-0000-0000-0000-000000000000}"/>
          </ac:picMkLst>
        </pc:picChg>
        <pc:picChg chg="add mod">
          <ac:chgData name="so non" userId="e11146f1b4eb2791" providerId="LiveId" clId="{66A69607-BC7A-427C-A827-1F5366BD6618}" dt="2026-08-25T11:43:37.808" v="1140" actId="14100"/>
          <ac:picMkLst>
            <pc:docMk/>
            <pc:sldMk cId="0" sldId="313"/>
            <ac:picMk id="9" creationId="{95C00EB8-9389-1541-2316-33884D707D87}"/>
          </ac:picMkLst>
        </pc:picChg>
      </pc:sldChg>
      <pc:sldChg chg="del">
        <pc:chgData name="so non" userId="e11146f1b4eb2791" providerId="LiveId" clId="{66A69607-BC7A-427C-A827-1F5366BD6618}" dt="2026-08-24T20:41:29.851" v="866" actId="2696"/>
        <pc:sldMkLst>
          <pc:docMk/>
          <pc:sldMk cId="0" sldId="349"/>
        </pc:sldMkLst>
      </pc:sldChg>
      <pc:sldChg chg="addSp delSp modSp mod">
        <pc:chgData name="so non" userId="e11146f1b4eb2791" providerId="LiveId" clId="{66A69607-BC7A-427C-A827-1F5366BD6618}" dt="2026-08-24T11:26:33.807" v="126" actId="20577"/>
        <pc:sldMkLst>
          <pc:docMk/>
          <pc:sldMk cId="0" sldId="480"/>
        </pc:sldMkLst>
        <pc:spChg chg="add mod">
          <ac:chgData name="so non" userId="e11146f1b4eb2791" providerId="LiveId" clId="{66A69607-BC7A-427C-A827-1F5366BD6618}" dt="2026-08-24T11:26:21.954" v="125" actId="1076"/>
          <ac:spMkLst>
            <pc:docMk/>
            <pc:sldMk cId="0" sldId="480"/>
            <ac:spMk id="8" creationId="{5B2E78EA-3976-BBE1-7334-BBB79CC33511}"/>
          </ac:spMkLst>
        </pc:spChg>
        <pc:spChg chg="add mod">
          <ac:chgData name="so non" userId="e11146f1b4eb2791" providerId="LiveId" clId="{66A69607-BC7A-427C-A827-1F5366BD6618}" dt="2026-08-24T11:26:33.807" v="126" actId="20577"/>
          <ac:spMkLst>
            <pc:docMk/>
            <pc:sldMk cId="0" sldId="480"/>
            <ac:spMk id="10" creationId="{936F6870-F068-2444-B640-362181266CAF}"/>
          </ac:spMkLst>
        </pc:spChg>
        <pc:spChg chg="add del mod">
          <ac:chgData name="so non" userId="e11146f1b4eb2791" providerId="LiveId" clId="{66A69607-BC7A-427C-A827-1F5366BD6618}" dt="2026-08-24T11:26:02.746" v="118" actId="478"/>
          <ac:spMkLst>
            <pc:docMk/>
            <pc:sldMk cId="0" sldId="480"/>
            <ac:spMk id="12" creationId="{4119E21A-FDE3-C8F1-B9A2-FD4A4D4D4688}"/>
          </ac:spMkLst>
        </pc:spChg>
        <pc:spChg chg="del mod">
          <ac:chgData name="so non" userId="e11146f1b4eb2791" providerId="LiveId" clId="{66A69607-BC7A-427C-A827-1F5366BD6618}" dt="2026-08-24T11:22:00.794" v="7" actId="478"/>
          <ac:spMkLst>
            <pc:docMk/>
            <pc:sldMk cId="0" sldId="480"/>
            <ac:spMk id="18" creationId="{00000000-0000-0000-0000-000000000000}"/>
          </ac:spMkLst>
        </pc:spChg>
        <pc:picChg chg="mod">
          <ac:chgData name="so non" userId="e11146f1b4eb2791" providerId="LiveId" clId="{66A69607-BC7A-427C-A827-1F5366BD6618}" dt="2026-08-24T11:22:04.945" v="8" actId="1076"/>
          <ac:picMkLst>
            <pc:docMk/>
            <pc:sldMk cId="0" sldId="480"/>
            <ac:picMk id="6" creationId="{12E12ABC-D170-B600-BC76-5F1B52CB1BC3}"/>
          </ac:picMkLst>
        </pc:picChg>
      </pc:sldChg>
      <pc:sldChg chg="del">
        <pc:chgData name="so non" userId="e11146f1b4eb2791" providerId="LiveId" clId="{66A69607-BC7A-427C-A827-1F5366BD6618}" dt="2026-08-24T20:41:43.747" v="869" actId="2696"/>
        <pc:sldMkLst>
          <pc:docMk/>
          <pc:sldMk cId="0" sldId="489"/>
        </pc:sldMkLst>
      </pc:sldChg>
      <pc:sldChg chg="del">
        <pc:chgData name="so non" userId="e11146f1b4eb2791" providerId="LiveId" clId="{66A69607-BC7A-427C-A827-1F5366BD6618}" dt="2026-08-24T20:41:50.301" v="870" actId="2696"/>
        <pc:sldMkLst>
          <pc:docMk/>
          <pc:sldMk cId="0" sldId="490"/>
        </pc:sldMkLst>
      </pc:sldChg>
      <pc:sldChg chg="del">
        <pc:chgData name="so non" userId="e11146f1b4eb2791" providerId="LiveId" clId="{66A69607-BC7A-427C-A827-1F5366BD6618}" dt="2026-08-24T20:41:52.464" v="871" actId="2696"/>
        <pc:sldMkLst>
          <pc:docMk/>
          <pc:sldMk cId="0" sldId="491"/>
        </pc:sldMkLst>
      </pc:sldChg>
      <pc:sldChg chg="del">
        <pc:chgData name="so non" userId="e11146f1b4eb2791" providerId="LiveId" clId="{66A69607-BC7A-427C-A827-1F5366BD6618}" dt="2026-08-24T20:41:54.503" v="872" actId="2696"/>
        <pc:sldMkLst>
          <pc:docMk/>
          <pc:sldMk cId="0" sldId="492"/>
        </pc:sldMkLst>
      </pc:sldChg>
      <pc:sldChg chg="del">
        <pc:chgData name="so non" userId="e11146f1b4eb2791" providerId="LiveId" clId="{66A69607-BC7A-427C-A827-1F5366BD6618}" dt="2026-08-24T20:41:56.839" v="873" actId="2696"/>
        <pc:sldMkLst>
          <pc:docMk/>
          <pc:sldMk cId="0" sldId="493"/>
        </pc:sldMkLst>
      </pc:sldChg>
      <pc:sldChg chg="addSp delSp modSp mod">
        <pc:chgData name="so non" userId="e11146f1b4eb2791" providerId="LiveId" clId="{66A69607-BC7A-427C-A827-1F5366BD6618}" dt="2026-08-25T11:30:14.303" v="1103" actId="2711"/>
        <pc:sldMkLst>
          <pc:docMk/>
          <pc:sldMk cId="0" sldId="494"/>
        </pc:sldMkLst>
        <pc:spChg chg="add mod">
          <ac:chgData name="so non" userId="e11146f1b4eb2791" providerId="LiveId" clId="{66A69607-BC7A-427C-A827-1F5366BD6618}" dt="2026-08-25T11:30:14.303" v="1103" actId="2711"/>
          <ac:spMkLst>
            <pc:docMk/>
            <pc:sldMk cId="0" sldId="494"/>
            <ac:spMk id="6" creationId="{398E78B2-8FE3-065D-3781-059F33EE28D0}"/>
          </ac:spMkLst>
        </pc:spChg>
        <pc:picChg chg="mod">
          <ac:chgData name="so non" userId="e11146f1b4eb2791" providerId="LiveId" clId="{66A69607-BC7A-427C-A827-1F5366BD6618}" dt="2026-08-25T11:28:42.351" v="1087" actId="1076"/>
          <ac:picMkLst>
            <pc:docMk/>
            <pc:sldMk cId="0" sldId="494"/>
            <ac:picMk id="2" creationId="{00000000-0000-0000-0000-000000000000}"/>
          </ac:picMkLst>
        </pc:picChg>
        <pc:picChg chg="del mod">
          <ac:chgData name="so non" userId="e11146f1b4eb2791" providerId="LiveId" clId="{66A69607-BC7A-427C-A827-1F5366BD6618}" dt="2026-08-25T11:16:00.639" v="1047" actId="478"/>
          <ac:picMkLst>
            <pc:docMk/>
            <pc:sldMk cId="0" sldId="494"/>
            <ac:picMk id="3" creationId="{00000000-0000-0000-0000-000000000000}"/>
          </ac:picMkLst>
        </pc:picChg>
        <pc:picChg chg="del">
          <ac:chgData name="so non" userId="e11146f1b4eb2791" providerId="LiveId" clId="{66A69607-BC7A-427C-A827-1F5366BD6618}" dt="2026-08-24T20:41:37.154" v="867" actId="478"/>
          <ac:picMkLst>
            <pc:docMk/>
            <pc:sldMk cId="0" sldId="494"/>
            <ac:picMk id="4" creationId="{00000000-0000-0000-0000-000000000000}"/>
          </ac:picMkLst>
        </pc:picChg>
      </pc:sldChg>
      <pc:sldChg chg="del">
        <pc:chgData name="so non" userId="e11146f1b4eb2791" providerId="LiveId" clId="{66A69607-BC7A-427C-A827-1F5366BD6618}" dt="2026-08-24T20:41:41.830" v="868" actId="2696"/>
        <pc:sldMkLst>
          <pc:docMk/>
          <pc:sldMk cId="1389432737" sldId="495"/>
        </pc:sldMkLst>
      </pc:sldChg>
      <pc:sldChg chg="addSp delSp modSp new mod">
        <pc:chgData name="so non" userId="e11146f1b4eb2791" providerId="LiveId" clId="{66A69607-BC7A-427C-A827-1F5366BD6618}" dt="2026-08-25T11:58:19.914" v="1150" actId="1076"/>
        <pc:sldMkLst>
          <pc:docMk/>
          <pc:sldMk cId="1954862408" sldId="496"/>
        </pc:sldMkLst>
        <pc:spChg chg="del">
          <ac:chgData name="so non" userId="e11146f1b4eb2791" providerId="LiveId" clId="{66A69607-BC7A-427C-A827-1F5366BD6618}" dt="2026-08-24T11:28:55.002" v="139" actId="478"/>
          <ac:spMkLst>
            <pc:docMk/>
            <pc:sldMk cId="1954862408" sldId="496"/>
            <ac:spMk id="2" creationId="{A49527BD-0CBA-B91C-E731-B59858A6EF60}"/>
          </ac:spMkLst>
        </pc:spChg>
        <pc:spChg chg="add mod">
          <ac:chgData name="so non" userId="e11146f1b4eb2791" providerId="LiveId" clId="{66A69607-BC7A-427C-A827-1F5366BD6618}" dt="2026-08-25T11:52:56.473" v="1148" actId="1076"/>
          <ac:spMkLst>
            <pc:docMk/>
            <pc:sldMk cId="1954862408" sldId="496"/>
            <ac:spMk id="4" creationId="{F486D555-465E-FCDC-031B-26979EA40FBC}"/>
          </ac:spMkLst>
        </pc:spChg>
        <pc:spChg chg="add mod">
          <ac:chgData name="so non" userId="e11146f1b4eb2791" providerId="LiveId" clId="{66A69607-BC7A-427C-A827-1F5366BD6618}" dt="2026-08-25T11:43:58.560" v="1145" actId="1076"/>
          <ac:spMkLst>
            <pc:docMk/>
            <pc:sldMk cId="1954862408" sldId="496"/>
            <ac:spMk id="6" creationId="{4230A026-6F62-78E4-B258-5E403AF9F3C2}"/>
          </ac:spMkLst>
        </pc:spChg>
        <pc:picChg chg="add mod">
          <ac:chgData name="so non" userId="e11146f1b4eb2791" providerId="LiveId" clId="{66A69607-BC7A-427C-A827-1F5366BD6618}" dt="2026-08-25T11:58:19.914" v="1150" actId="1076"/>
          <ac:picMkLst>
            <pc:docMk/>
            <pc:sldMk cId="1954862408" sldId="496"/>
            <ac:picMk id="8" creationId="{68F53B6A-7875-1A17-6E3A-1E650EB69FCC}"/>
          </ac:picMkLst>
        </pc:picChg>
      </pc:sldChg>
      <pc:sldChg chg="new del">
        <pc:chgData name="so non" userId="e11146f1b4eb2791" providerId="LiveId" clId="{66A69607-BC7A-427C-A827-1F5366BD6618}" dt="2026-08-24T12:05:04.180" v="355" actId="680"/>
        <pc:sldMkLst>
          <pc:docMk/>
          <pc:sldMk cId="2798756924" sldId="497"/>
        </pc:sldMkLst>
      </pc:sldChg>
      <pc:sldChg chg="delSp modSp add mod">
        <pc:chgData name="so non" userId="e11146f1b4eb2791" providerId="LiveId" clId="{66A69607-BC7A-427C-A827-1F5366BD6618}" dt="2026-08-25T12:03:46.453" v="1184" actId="255"/>
        <pc:sldMkLst>
          <pc:docMk/>
          <pc:sldMk cId="3886254837" sldId="497"/>
        </pc:sldMkLst>
        <pc:spChg chg="del">
          <ac:chgData name="so non" userId="e11146f1b4eb2791" providerId="LiveId" clId="{66A69607-BC7A-427C-A827-1F5366BD6618}" dt="2026-08-24T21:25:04.489" v="945" actId="478"/>
          <ac:spMkLst>
            <pc:docMk/>
            <pc:sldMk cId="3886254837" sldId="497"/>
            <ac:spMk id="23" creationId="{7A6796AC-E044-8448-70A0-79C66E17088A}"/>
          </ac:spMkLst>
        </pc:spChg>
        <pc:spChg chg="del mod">
          <ac:chgData name="so non" userId="e11146f1b4eb2791" providerId="LiveId" clId="{66A69607-BC7A-427C-A827-1F5366BD6618}" dt="2026-08-24T12:05:20.270" v="359"/>
          <ac:spMkLst>
            <pc:docMk/>
            <pc:sldMk cId="3886254837" sldId="497"/>
            <ac:spMk id="24" creationId="{2451E115-4E5B-ED45-AB95-9F8530BFC034}"/>
          </ac:spMkLst>
        </pc:spChg>
        <pc:spChg chg="mod">
          <ac:chgData name="so non" userId="e11146f1b4eb2791" providerId="LiveId" clId="{66A69607-BC7A-427C-A827-1F5366BD6618}" dt="2026-08-25T12:03:46.453" v="1184" actId="255"/>
          <ac:spMkLst>
            <pc:docMk/>
            <pc:sldMk cId="3886254837" sldId="497"/>
            <ac:spMk id="25" creationId="{5B840577-DA49-5909-9210-15AD91F686FB}"/>
          </ac:spMkLst>
        </pc:spChg>
      </pc:sldChg>
      <pc:sldChg chg="new del">
        <pc:chgData name="so non" userId="e11146f1b4eb2791" providerId="LiveId" clId="{66A69607-BC7A-427C-A827-1F5366BD6618}" dt="2026-08-24T12:05:30.023" v="361" actId="680"/>
        <pc:sldMkLst>
          <pc:docMk/>
          <pc:sldMk cId="216145828" sldId="498"/>
        </pc:sldMkLst>
      </pc:sldChg>
      <pc:sldChg chg="delSp modSp add mod">
        <pc:chgData name="so non" userId="e11146f1b4eb2791" providerId="LiveId" clId="{66A69607-BC7A-427C-A827-1F5366BD6618}" dt="2026-08-24T21:24:44.085" v="943" actId="478"/>
        <pc:sldMkLst>
          <pc:docMk/>
          <pc:sldMk cId="1849364388" sldId="498"/>
        </pc:sldMkLst>
        <pc:spChg chg="del mod">
          <ac:chgData name="so non" userId="e11146f1b4eb2791" providerId="LiveId" clId="{66A69607-BC7A-427C-A827-1F5366BD6618}" dt="2026-08-24T21:24:44.085" v="943" actId="478"/>
          <ac:spMkLst>
            <pc:docMk/>
            <pc:sldMk cId="1849364388" sldId="498"/>
            <ac:spMk id="23" creationId="{BDB9F06D-DD21-D605-533B-AB26A09D73E7}"/>
          </ac:spMkLst>
        </pc:spChg>
        <pc:spChg chg="mod">
          <ac:chgData name="so non" userId="e11146f1b4eb2791" providerId="LiveId" clId="{66A69607-BC7A-427C-A827-1F5366BD6618}" dt="2026-08-24T12:32:38.582" v="458" actId="14100"/>
          <ac:spMkLst>
            <pc:docMk/>
            <pc:sldMk cId="1849364388" sldId="498"/>
            <ac:spMk id="25" creationId="{1EE87F58-B6D8-D953-D4BA-CB8401441374}"/>
          </ac:spMkLst>
        </pc:spChg>
      </pc:sldChg>
      <pc:sldChg chg="delSp modSp add mod">
        <pc:chgData name="so non" userId="e11146f1b4eb2791" providerId="LiveId" clId="{66A69607-BC7A-427C-A827-1F5366BD6618}" dt="2026-08-24T21:25:09.879" v="946" actId="478"/>
        <pc:sldMkLst>
          <pc:docMk/>
          <pc:sldMk cId="2620346820" sldId="499"/>
        </pc:sldMkLst>
        <pc:spChg chg="del">
          <ac:chgData name="so non" userId="e11146f1b4eb2791" providerId="LiveId" clId="{66A69607-BC7A-427C-A827-1F5366BD6618}" dt="2026-08-24T21:25:09.879" v="946" actId="478"/>
          <ac:spMkLst>
            <pc:docMk/>
            <pc:sldMk cId="2620346820" sldId="499"/>
            <ac:spMk id="23" creationId="{ABD37AC6-56E7-77FA-26ED-25094A2BBB50}"/>
          </ac:spMkLst>
        </pc:spChg>
        <pc:spChg chg="mod">
          <ac:chgData name="so non" userId="e11146f1b4eb2791" providerId="LiveId" clId="{66A69607-BC7A-427C-A827-1F5366BD6618}" dt="2026-08-24T13:33:47.251" v="484" actId="114"/>
          <ac:spMkLst>
            <pc:docMk/>
            <pc:sldMk cId="2620346820" sldId="499"/>
            <ac:spMk id="25" creationId="{C0459C4E-16B7-EA90-3D2F-032E671B7E61}"/>
          </ac:spMkLst>
        </pc:spChg>
      </pc:sldChg>
      <pc:sldChg chg="addSp delSp modSp add mod">
        <pc:chgData name="so non" userId="e11146f1b4eb2791" providerId="LiveId" clId="{66A69607-BC7A-427C-A827-1F5366BD6618}" dt="2026-08-24T21:25:15.384" v="947" actId="478"/>
        <pc:sldMkLst>
          <pc:docMk/>
          <pc:sldMk cId="387268647" sldId="500"/>
        </pc:sldMkLst>
        <pc:spChg chg="add">
          <ac:chgData name="so non" userId="e11146f1b4eb2791" providerId="LiveId" clId="{66A69607-BC7A-427C-A827-1F5366BD6618}" dt="2026-08-24T16:05:19.264" v="545"/>
          <ac:spMkLst>
            <pc:docMk/>
            <pc:sldMk cId="387268647" sldId="500"/>
            <ac:spMk id="4" creationId="{1031340E-8B40-80B8-DF94-ED57D864D268}"/>
          </ac:spMkLst>
        </pc:spChg>
        <pc:spChg chg="del">
          <ac:chgData name="so non" userId="e11146f1b4eb2791" providerId="LiveId" clId="{66A69607-BC7A-427C-A827-1F5366BD6618}" dt="2026-08-24T21:25:15.384" v="947" actId="478"/>
          <ac:spMkLst>
            <pc:docMk/>
            <pc:sldMk cId="387268647" sldId="500"/>
            <ac:spMk id="23" creationId="{CD00F15E-E998-FB70-BEAD-0A4CDE6F62B6}"/>
          </ac:spMkLst>
        </pc:spChg>
        <pc:spChg chg="mod">
          <ac:chgData name="so non" userId="e11146f1b4eb2791" providerId="LiveId" clId="{66A69607-BC7A-427C-A827-1F5366BD6618}" dt="2026-08-24T16:13:27.025" v="601" actId="20577"/>
          <ac:spMkLst>
            <pc:docMk/>
            <pc:sldMk cId="387268647" sldId="500"/>
            <ac:spMk id="25" creationId="{3B121FCE-2DCF-FE6E-F6F1-6C8719941FAA}"/>
          </ac:spMkLst>
        </pc:spChg>
        <pc:graphicFrameChg chg="add del mod">
          <ac:chgData name="so non" userId="e11146f1b4eb2791" providerId="LiveId" clId="{66A69607-BC7A-427C-A827-1F5366BD6618}" dt="2026-08-24T16:05:30.250" v="547" actId="478"/>
          <ac:graphicFrameMkLst>
            <pc:docMk/>
            <pc:sldMk cId="387268647" sldId="500"/>
            <ac:graphicFrameMk id="2" creationId="{25F044CE-8C52-ABCF-4FA2-4278AB9A0589}"/>
          </ac:graphicFrameMkLst>
        </pc:graphicFrameChg>
      </pc:sldChg>
      <pc:sldChg chg="new del">
        <pc:chgData name="so non" userId="e11146f1b4eb2791" providerId="LiveId" clId="{66A69607-BC7A-427C-A827-1F5366BD6618}" dt="2026-08-24T13:35:00.909" v="488" actId="680"/>
        <pc:sldMkLst>
          <pc:docMk/>
          <pc:sldMk cId="1248319028" sldId="500"/>
        </pc:sldMkLst>
      </pc:sldChg>
      <pc:sldChg chg="new del">
        <pc:chgData name="so non" userId="e11146f1b4eb2791" providerId="LiveId" clId="{66A69607-BC7A-427C-A827-1F5366BD6618}" dt="2026-08-24T13:34:06.008" v="486" actId="680"/>
        <pc:sldMkLst>
          <pc:docMk/>
          <pc:sldMk cId="3429350600" sldId="500"/>
        </pc:sldMkLst>
      </pc:sldChg>
      <pc:sldChg chg="modSp add mod">
        <pc:chgData name="so non" userId="e11146f1b4eb2791" providerId="LiveId" clId="{66A69607-BC7A-427C-A827-1F5366BD6618}" dt="2026-08-25T12:03:58.322" v="1185" actId="255"/>
        <pc:sldMkLst>
          <pc:docMk/>
          <pc:sldMk cId="1782083423" sldId="501"/>
        </pc:sldMkLst>
        <pc:spChg chg="mod">
          <ac:chgData name="so non" userId="e11146f1b4eb2791" providerId="LiveId" clId="{66A69607-BC7A-427C-A827-1F5366BD6618}" dt="2026-08-25T12:03:58.322" v="1185" actId="255"/>
          <ac:spMkLst>
            <pc:docMk/>
            <pc:sldMk cId="1782083423" sldId="501"/>
            <ac:spMk id="25" creationId="{0D619489-A606-7F8E-98BD-BC32D68DD90A}"/>
          </ac:spMkLst>
        </pc:spChg>
      </pc:sldChg>
      <pc:sldChg chg="addSp delSp modSp add mod">
        <pc:chgData name="so non" userId="e11146f1b4eb2791" providerId="LiveId" clId="{66A69607-BC7A-427C-A827-1F5366BD6618}" dt="2026-08-25T11:30:31.267" v="1106" actId="255"/>
        <pc:sldMkLst>
          <pc:docMk/>
          <pc:sldMk cId="193001439" sldId="502"/>
        </pc:sldMkLst>
        <pc:spChg chg="add mod">
          <ac:chgData name="so non" userId="e11146f1b4eb2791" providerId="LiveId" clId="{66A69607-BC7A-427C-A827-1F5366BD6618}" dt="2026-08-24T19:56:55.632" v="800" actId="1076"/>
          <ac:spMkLst>
            <pc:docMk/>
            <pc:sldMk cId="193001439" sldId="502"/>
            <ac:spMk id="3" creationId="{2FBFCA46-699F-69F4-B70F-54BB7E18D920}"/>
          </ac:spMkLst>
        </pc:spChg>
        <pc:spChg chg="add mod">
          <ac:chgData name="so non" userId="e11146f1b4eb2791" providerId="LiveId" clId="{66A69607-BC7A-427C-A827-1F5366BD6618}" dt="2026-08-25T11:30:31.267" v="1106" actId="255"/>
          <ac:spMkLst>
            <pc:docMk/>
            <pc:sldMk cId="193001439" sldId="502"/>
            <ac:spMk id="6" creationId="{222BB9D8-1967-5C59-03B1-D58AFB23A4C2}"/>
          </ac:spMkLst>
        </pc:spChg>
        <pc:spChg chg="mod">
          <ac:chgData name="so non" userId="e11146f1b4eb2791" providerId="LiveId" clId="{66A69607-BC7A-427C-A827-1F5366BD6618}" dt="2026-08-24T19:47:05.255" v="726" actId="1076"/>
          <ac:spMkLst>
            <pc:docMk/>
            <pc:sldMk cId="193001439" sldId="502"/>
            <ac:spMk id="23" creationId="{978A35FE-4127-D38C-A0B2-CD9EAD448385}"/>
          </ac:spMkLst>
        </pc:spChg>
        <pc:spChg chg="del mod">
          <ac:chgData name="so non" userId="e11146f1b4eb2791" providerId="LiveId" clId="{66A69607-BC7A-427C-A827-1F5366BD6618}" dt="2026-08-24T19:46:54.515" v="721" actId="478"/>
          <ac:spMkLst>
            <pc:docMk/>
            <pc:sldMk cId="193001439" sldId="502"/>
            <ac:spMk id="25" creationId="{0B4098A0-BC31-044A-0F52-E808AC5C9CA2}"/>
          </ac:spMkLst>
        </pc:spChg>
      </pc:sldChg>
      <pc:sldChg chg="addSp delSp modSp add mod">
        <pc:chgData name="so non" userId="e11146f1b4eb2791" providerId="LiveId" clId="{66A69607-BC7A-427C-A827-1F5366BD6618}" dt="2026-08-25T11:31:12.344" v="1125" actId="14100"/>
        <pc:sldMkLst>
          <pc:docMk/>
          <pc:sldMk cId="734292800" sldId="503"/>
        </pc:sldMkLst>
        <pc:spChg chg="del">
          <ac:chgData name="so non" userId="e11146f1b4eb2791" providerId="LiveId" clId="{66A69607-BC7A-427C-A827-1F5366BD6618}" dt="2026-08-24T19:57:41.897" v="810" actId="21"/>
          <ac:spMkLst>
            <pc:docMk/>
            <pc:sldMk cId="734292800" sldId="503"/>
            <ac:spMk id="23" creationId="{17BA527A-5CD7-8DEB-A80B-7287B57F1A2F}"/>
          </ac:spMkLst>
        </pc:spChg>
        <pc:spChg chg="add del mod">
          <ac:chgData name="so non" userId="e11146f1b4eb2791" providerId="LiveId" clId="{66A69607-BC7A-427C-A827-1F5366BD6618}" dt="2026-08-25T11:31:12.344" v="1125" actId="14100"/>
          <ac:spMkLst>
            <pc:docMk/>
            <pc:sldMk cId="734292800" sldId="503"/>
            <ac:spMk id="25" creationId="{CAA82CDA-0928-E9E5-D942-5FE9CE88B544}"/>
          </ac:spMkLst>
        </pc:spChg>
      </pc:sldChg>
      <pc:sldChg chg="delSp modSp add mod">
        <pc:chgData name="so non" userId="e11146f1b4eb2791" providerId="LiveId" clId="{66A69607-BC7A-427C-A827-1F5366BD6618}" dt="2026-08-24T19:57:25.280" v="808" actId="1076"/>
        <pc:sldMkLst>
          <pc:docMk/>
          <pc:sldMk cId="3198555699" sldId="504"/>
        </pc:sldMkLst>
        <pc:spChg chg="del">
          <ac:chgData name="so non" userId="e11146f1b4eb2791" providerId="LiveId" clId="{66A69607-BC7A-427C-A827-1F5366BD6618}" dt="2026-08-24T19:57:15.459" v="806" actId="478"/>
          <ac:spMkLst>
            <pc:docMk/>
            <pc:sldMk cId="3198555699" sldId="504"/>
            <ac:spMk id="23" creationId="{037F4476-EE44-B59E-08D7-6771983950BF}"/>
          </ac:spMkLst>
        </pc:spChg>
        <pc:spChg chg="mod">
          <ac:chgData name="so non" userId="e11146f1b4eb2791" providerId="LiveId" clId="{66A69607-BC7A-427C-A827-1F5366BD6618}" dt="2026-08-24T19:57:25.280" v="808" actId="1076"/>
          <ac:spMkLst>
            <pc:docMk/>
            <pc:sldMk cId="3198555699" sldId="504"/>
            <ac:spMk id="25" creationId="{3120C3B5-8044-58F5-39E6-BA11D3E11653}"/>
          </ac:spMkLst>
        </pc:spChg>
      </pc:sldChg>
      <pc:sldChg chg="addSp delSp modSp add mod">
        <pc:chgData name="so non" userId="e11146f1b4eb2791" providerId="LiveId" clId="{66A69607-BC7A-427C-A827-1F5366BD6618}" dt="2026-08-24T19:57:59.824" v="816" actId="1076"/>
        <pc:sldMkLst>
          <pc:docMk/>
          <pc:sldMk cId="471572021" sldId="505"/>
        </pc:sldMkLst>
        <pc:spChg chg="add mod">
          <ac:chgData name="so non" userId="e11146f1b4eb2791" providerId="LiveId" clId="{66A69607-BC7A-427C-A827-1F5366BD6618}" dt="2026-08-24T19:57:03.010" v="802" actId="403"/>
          <ac:spMkLst>
            <pc:docMk/>
            <pc:sldMk cId="471572021" sldId="505"/>
            <ac:spMk id="3" creationId="{0F007AE6-F534-67EE-EC66-F9F0F6F7D42F}"/>
          </ac:spMkLst>
        </pc:spChg>
        <pc:spChg chg="add mod">
          <ac:chgData name="so non" userId="e11146f1b4eb2791" providerId="LiveId" clId="{66A69607-BC7A-427C-A827-1F5366BD6618}" dt="2026-08-24T19:57:52.161" v="813" actId="403"/>
          <ac:spMkLst>
            <pc:docMk/>
            <pc:sldMk cId="471572021" sldId="505"/>
            <ac:spMk id="6" creationId="{C44A238D-DD84-3292-346D-4FA11D4F752C}"/>
          </ac:spMkLst>
        </pc:spChg>
        <pc:spChg chg="add mod">
          <ac:chgData name="so non" userId="e11146f1b4eb2791" providerId="LiveId" clId="{66A69607-BC7A-427C-A827-1F5366BD6618}" dt="2026-08-24T19:57:59.824" v="816" actId="1076"/>
          <ac:spMkLst>
            <pc:docMk/>
            <pc:sldMk cId="471572021" sldId="505"/>
            <ac:spMk id="8" creationId="{10F4DB6D-43B7-3D0B-D58F-6F9919629C82}"/>
          </ac:spMkLst>
        </pc:spChg>
        <pc:spChg chg="del">
          <ac:chgData name="so non" userId="e11146f1b4eb2791" providerId="LiveId" clId="{66A69607-BC7A-427C-A827-1F5366BD6618}" dt="2026-08-24T19:13:05.313" v="704" actId="478"/>
          <ac:spMkLst>
            <pc:docMk/>
            <pc:sldMk cId="471572021" sldId="505"/>
            <ac:spMk id="23" creationId="{49575A34-CA72-F81D-D542-23BDC79E8173}"/>
          </ac:spMkLst>
        </pc:spChg>
        <pc:spChg chg="del mod">
          <ac:chgData name="so non" userId="e11146f1b4eb2791" providerId="LiveId" clId="{66A69607-BC7A-427C-A827-1F5366BD6618}" dt="2026-08-24T19:13:04.034" v="703" actId="478"/>
          <ac:spMkLst>
            <pc:docMk/>
            <pc:sldMk cId="471572021" sldId="505"/>
            <ac:spMk id="25" creationId="{31651D3C-AD56-ABC9-D1C6-69E96A5B2845}"/>
          </ac:spMkLst>
        </pc:spChg>
      </pc:sldChg>
      <pc:sldChg chg="addSp delSp modSp new mod">
        <pc:chgData name="so non" userId="e11146f1b4eb2791" providerId="LiveId" clId="{66A69607-BC7A-427C-A827-1F5366BD6618}" dt="2026-08-24T13:36:11.818" v="505" actId="1076"/>
        <pc:sldMkLst>
          <pc:docMk/>
          <pc:sldMk cId="4001636913" sldId="506"/>
        </pc:sldMkLst>
        <pc:spChg chg="del">
          <ac:chgData name="so non" userId="e11146f1b4eb2791" providerId="LiveId" clId="{66A69607-BC7A-427C-A827-1F5366BD6618}" dt="2026-08-24T13:36:06.234" v="502" actId="478"/>
          <ac:spMkLst>
            <pc:docMk/>
            <pc:sldMk cId="4001636913" sldId="506"/>
            <ac:spMk id="2" creationId="{C8BC6B27-BA0B-AE0D-7746-C3D017DE60EF}"/>
          </ac:spMkLst>
        </pc:spChg>
        <pc:spChg chg="del">
          <ac:chgData name="so non" userId="e11146f1b4eb2791" providerId="LiveId" clId="{66A69607-BC7A-427C-A827-1F5366BD6618}" dt="2026-08-24T13:35:50.975" v="497" actId="478"/>
          <ac:spMkLst>
            <pc:docMk/>
            <pc:sldMk cId="4001636913" sldId="506"/>
            <ac:spMk id="3" creationId="{2B8CDEB9-EDB5-1616-A4B1-F5AD06DD4460}"/>
          </ac:spMkLst>
        </pc:spChg>
        <pc:picChg chg="add mod">
          <ac:chgData name="so non" userId="e11146f1b4eb2791" providerId="LiveId" clId="{66A69607-BC7A-427C-A827-1F5366BD6618}" dt="2026-08-24T13:36:11.818" v="505" actId="1076"/>
          <ac:picMkLst>
            <pc:docMk/>
            <pc:sldMk cId="4001636913" sldId="506"/>
            <ac:picMk id="5" creationId="{EEC8EB44-D8DE-9BFF-1378-DD4B43878A6E}"/>
          </ac:picMkLst>
        </pc:picChg>
      </pc:sldChg>
      <pc:sldChg chg="addSp delSp modSp new mod">
        <pc:chgData name="so non" userId="e11146f1b4eb2791" providerId="LiveId" clId="{66A69607-BC7A-427C-A827-1F5366BD6618}" dt="2026-08-24T19:56:05.705" v="789" actId="12385"/>
        <pc:sldMkLst>
          <pc:docMk/>
          <pc:sldMk cId="140796397" sldId="507"/>
        </pc:sldMkLst>
        <pc:spChg chg="mod">
          <ac:chgData name="so non" userId="e11146f1b4eb2791" providerId="LiveId" clId="{66A69607-BC7A-427C-A827-1F5366BD6618}" dt="2026-08-24T16:06:06.499" v="560" actId="1076"/>
          <ac:spMkLst>
            <pc:docMk/>
            <pc:sldMk cId="140796397" sldId="507"/>
            <ac:spMk id="2" creationId="{E64C1375-FFC5-43DF-A276-EFEDAFBAC328}"/>
          </ac:spMkLst>
        </pc:spChg>
        <pc:spChg chg="del">
          <ac:chgData name="so non" userId="e11146f1b4eb2791" providerId="LiveId" clId="{66A69607-BC7A-427C-A827-1F5366BD6618}" dt="2026-08-24T16:05:35.641" v="549" actId="478"/>
          <ac:spMkLst>
            <pc:docMk/>
            <pc:sldMk cId="140796397" sldId="507"/>
            <ac:spMk id="3" creationId="{AC6D8190-ACFE-A421-BE0A-192712E00892}"/>
          </ac:spMkLst>
        </pc:spChg>
        <pc:spChg chg="add del mod">
          <ac:chgData name="so non" userId="e11146f1b4eb2791" providerId="LiveId" clId="{66A69607-BC7A-427C-A827-1F5366BD6618}" dt="2026-08-24T16:05:50.689" v="555"/>
          <ac:spMkLst>
            <pc:docMk/>
            <pc:sldMk cId="140796397" sldId="507"/>
            <ac:spMk id="6" creationId="{97727F8A-8FD4-1B92-FAED-652032FDBDD5}"/>
          </ac:spMkLst>
        </pc:spChg>
        <pc:graphicFrameChg chg="add mod modGraphic">
          <ac:chgData name="so non" userId="e11146f1b4eb2791" providerId="LiveId" clId="{66A69607-BC7A-427C-A827-1F5366BD6618}" dt="2026-08-24T19:56:05.705" v="789" actId="12385"/>
          <ac:graphicFrameMkLst>
            <pc:docMk/>
            <pc:sldMk cId="140796397" sldId="507"/>
            <ac:graphicFrameMk id="4" creationId="{182D0A3A-5E94-3BEA-0E23-AE24B1F1A28A}"/>
          </ac:graphicFrameMkLst>
        </pc:graphicFrameChg>
      </pc:sldChg>
      <pc:sldChg chg="addSp delSp modSp new mod">
        <pc:chgData name="so non" userId="e11146f1b4eb2791" providerId="LiveId" clId="{66A69607-BC7A-427C-A827-1F5366BD6618}" dt="2026-08-24T20:00:49.393" v="827" actId="1076"/>
        <pc:sldMkLst>
          <pc:docMk/>
          <pc:sldMk cId="3064902501" sldId="508"/>
        </pc:sldMkLst>
        <pc:spChg chg="mod">
          <ac:chgData name="so non" userId="e11146f1b4eb2791" providerId="LiveId" clId="{66A69607-BC7A-427C-A827-1F5366BD6618}" dt="2026-08-24T19:56:45.024" v="797" actId="1076"/>
          <ac:spMkLst>
            <pc:docMk/>
            <pc:sldMk cId="3064902501" sldId="508"/>
            <ac:spMk id="2" creationId="{6F883A98-6B37-5960-FB50-2F4187F16012}"/>
          </ac:spMkLst>
        </pc:spChg>
        <pc:spChg chg="del">
          <ac:chgData name="so non" userId="e11146f1b4eb2791" providerId="LiveId" clId="{66A69607-BC7A-427C-A827-1F5366BD6618}" dt="2026-08-24T19:50:35.889" v="743" actId="478"/>
          <ac:spMkLst>
            <pc:docMk/>
            <pc:sldMk cId="3064902501" sldId="508"/>
            <ac:spMk id="3" creationId="{47B61428-43FC-2CA9-B068-887E0F660100}"/>
          </ac:spMkLst>
        </pc:spChg>
        <pc:spChg chg="add del mod">
          <ac:chgData name="so non" userId="e11146f1b4eb2791" providerId="LiveId" clId="{66A69607-BC7A-427C-A827-1F5366BD6618}" dt="2026-08-24T19:51:02.175" v="749" actId="478"/>
          <ac:spMkLst>
            <pc:docMk/>
            <pc:sldMk cId="3064902501" sldId="508"/>
            <ac:spMk id="6" creationId="{6A1BEE9B-CEE5-D981-8C19-F85040E6232D}"/>
          </ac:spMkLst>
        </pc:spChg>
        <pc:spChg chg="add mod">
          <ac:chgData name="so non" userId="e11146f1b4eb2791" providerId="LiveId" clId="{66A69607-BC7A-427C-A827-1F5366BD6618}" dt="2026-08-24T20:00:09.632" v="817" actId="1076"/>
          <ac:spMkLst>
            <pc:docMk/>
            <pc:sldMk cId="3064902501" sldId="508"/>
            <ac:spMk id="9" creationId="{90D984E8-F0B2-CA43-116C-A88D3F35B305}"/>
          </ac:spMkLst>
        </pc:spChg>
        <pc:spChg chg="add mod">
          <ac:chgData name="so non" userId="e11146f1b4eb2791" providerId="LiveId" clId="{66A69607-BC7A-427C-A827-1F5366BD6618}" dt="2026-08-24T20:00:44.683" v="826" actId="14100"/>
          <ac:spMkLst>
            <pc:docMk/>
            <pc:sldMk cId="3064902501" sldId="508"/>
            <ac:spMk id="11" creationId="{4432871C-C489-10A6-4E43-06A140C53387}"/>
          </ac:spMkLst>
        </pc:spChg>
        <pc:graphicFrameChg chg="add del mod">
          <ac:chgData name="so non" userId="e11146f1b4eb2791" providerId="LiveId" clId="{66A69607-BC7A-427C-A827-1F5366BD6618}" dt="2026-08-24T19:50:53.350" v="747" actId="478"/>
          <ac:graphicFrameMkLst>
            <pc:docMk/>
            <pc:sldMk cId="3064902501" sldId="508"/>
            <ac:graphicFrameMk id="4" creationId="{304F6B70-E4D2-CF52-BD21-72CC662CB3A2}"/>
          </ac:graphicFrameMkLst>
        </pc:graphicFrameChg>
        <pc:graphicFrameChg chg="add mod modGraphic">
          <ac:chgData name="so non" userId="e11146f1b4eb2791" providerId="LiveId" clId="{66A69607-BC7A-427C-A827-1F5366BD6618}" dt="2026-08-24T20:00:49.393" v="827" actId="1076"/>
          <ac:graphicFrameMkLst>
            <pc:docMk/>
            <pc:sldMk cId="3064902501" sldId="508"/>
            <ac:graphicFrameMk id="7" creationId="{C44ACCB1-CF93-2DFE-EB57-37DD11A364E0}"/>
          </ac:graphicFrameMkLst>
        </pc:graphicFrameChg>
      </pc:sldChg>
      <pc:sldChg chg="addSp delSp modSp new mod">
        <pc:chgData name="so non" userId="e11146f1b4eb2791" providerId="LiveId" clId="{66A69607-BC7A-427C-A827-1F5366BD6618}" dt="2026-08-24T21:17:49.291" v="937" actId="20577"/>
        <pc:sldMkLst>
          <pc:docMk/>
          <pc:sldMk cId="2709636252" sldId="509"/>
        </pc:sldMkLst>
        <pc:spChg chg="mod">
          <ac:chgData name="so non" userId="e11146f1b4eb2791" providerId="LiveId" clId="{66A69607-BC7A-427C-A827-1F5366BD6618}" dt="2026-08-24T20:09:33.163" v="833" actId="404"/>
          <ac:spMkLst>
            <pc:docMk/>
            <pc:sldMk cId="2709636252" sldId="509"/>
            <ac:spMk id="2" creationId="{CFF19DBE-5C76-5C68-08FE-C9221B4D757C}"/>
          </ac:spMkLst>
        </pc:spChg>
        <pc:spChg chg="del">
          <ac:chgData name="so non" userId="e11146f1b4eb2791" providerId="LiveId" clId="{66A69607-BC7A-427C-A827-1F5366BD6618}" dt="2026-08-24T20:34:49.443" v="834" actId="478"/>
          <ac:spMkLst>
            <pc:docMk/>
            <pc:sldMk cId="2709636252" sldId="509"/>
            <ac:spMk id="3" creationId="{88F12927-AE7E-8F95-E400-9159DA4747B5}"/>
          </ac:spMkLst>
        </pc:spChg>
        <pc:spChg chg="add del mod">
          <ac:chgData name="so non" userId="e11146f1b4eb2791" providerId="LiveId" clId="{66A69607-BC7A-427C-A827-1F5366BD6618}" dt="2026-08-24T20:39:14.322" v="843" actId="478"/>
          <ac:spMkLst>
            <pc:docMk/>
            <pc:sldMk cId="2709636252" sldId="509"/>
            <ac:spMk id="6" creationId="{160F71D3-275B-B16E-B806-C72BAE62622B}"/>
          </ac:spMkLst>
        </pc:spChg>
        <pc:spChg chg="add del">
          <ac:chgData name="so non" userId="e11146f1b4eb2791" providerId="LiveId" clId="{66A69607-BC7A-427C-A827-1F5366BD6618}" dt="2026-08-24T20:35:14.426" v="841" actId="478"/>
          <ac:spMkLst>
            <pc:docMk/>
            <pc:sldMk cId="2709636252" sldId="509"/>
            <ac:spMk id="9" creationId="{5862A0BB-7636-D1C3-AB19-51975B796487}"/>
          </ac:spMkLst>
        </pc:spChg>
        <pc:spChg chg="add mod">
          <ac:chgData name="so non" userId="e11146f1b4eb2791" providerId="LiveId" clId="{66A69607-BC7A-427C-A827-1F5366BD6618}" dt="2026-08-24T20:41:13.299" v="862" actId="1076"/>
          <ac:spMkLst>
            <pc:docMk/>
            <pc:sldMk cId="2709636252" sldId="509"/>
            <ac:spMk id="12" creationId="{F0A22227-B129-B441-85A3-7EDD49EE0F0A}"/>
          </ac:spMkLst>
        </pc:spChg>
        <pc:graphicFrameChg chg="add del mod">
          <ac:chgData name="so non" userId="e11146f1b4eb2791" providerId="LiveId" clId="{66A69607-BC7A-427C-A827-1F5366BD6618}" dt="2026-08-24T20:35:02.403" v="838" actId="478"/>
          <ac:graphicFrameMkLst>
            <pc:docMk/>
            <pc:sldMk cId="2709636252" sldId="509"/>
            <ac:graphicFrameMk id="4" creationId="{4C488447-3C6A-D94D-0D68-47CAFCE7E6B5}"/>
          </ac:graphicFrameMkLst>
        </pc:graphicFrameChg>
        <pc:graphicFrameChg chg="add del mod">
          <ac:chgData name="so non" userId="e11146f1b4eb2791" providerId="LiveId" clId="{66A69607-BC7A-427C-A827-1F5366BD6618}" dt="2026-08-24T20:39:12.405" v="842" actId="478"/>
          <ac:graphicFrameMkLst>
            <pc:docMk/>
            <pc:sldMk cId="2709636252" sldId="509"/>
            <ac:graphicFrameMk id="7" creationId="{90CF3A3D-A598-283E-8AB6-4587B7C70068}"/>
          </ac:graphicFrameMkLst>
        </pc:graphicFrameChg>
        <pc:graphicFrameChg chg="add del mod modGraphic">
          <ac:chgData name="so non" userId="e11146f1b4eb2791" providerId="LiveId" clId="{66A69607-BC7A-427C-A827-1F5366BD6618}" dt="2026-08-24T20:40:03.699" v="857" actId="478"/>
          <ac:graphicFrameMkLst>
            <pc:docMk/>
            <pc:sldMk cId="2709636252" sldId="509"/>
            <ac:graphicFrameMk id="10" creationId="{730F8B74-C17F-8E13-B855-5DDA9A6B0B6D}"/>
          </ac:graphicFrameMkLst>
        </pc:graphicFrameChg>
        <pc:graphicFrameChg chg="add mod modGraphic">
          <ac:chgData name="so non" userId="e11146f1b4eb2791" providerId="LiveId" clId="{66A69607-BC7A-427C-A827-1F5366BD6618}" dt="2026-08-24T21:17:49.291" v="937" actId="20577"/>
          <ac:graphicFrameMkLst>
            <pc:docMk/>
            <pc:sldMk cId="2709636252" sldId="509"/>
            <ac:graphicFrameMk id="15" creationId="{2E184BF7-3E53-E9D1-D63B-54AD67F67EAD}"/>
          </ac:graphicFrameMkLst>
        </pc:graphicFrameChg>
        <pc:picChg chg="add del mod">
          <ac:chgData name="so non" userId="e11146f1b4eb2791" providerId="LiveId" clId="{66A69607-BC7A-427C-A827-1F5366BD6618}" dt="2026-08-24T21:16:17.045" v="902" actId="478"/>
          <ac:picMkLst>
            <pc:docMk/>
            <pc:sldMk cId="2709636252" sldId="509"/>
            <ac:picMk id="14" creationId="{CC9DB363-4D7E-4630-249B-3B106EC08D38}"/>
          </ac:picMkLst>
        </pc:picChg>
      </pc:sldChg>
      <pc:sldChg chg="addSp delSp modSp new mod ord">
        <pc:chgData name="so non" userId="e11146f1b4eb2791" providerId="LiveId" clId="{66A69607-BC7A-427C-A827-1F5366BD6618}" dt="2026-08-24T21:11:50.311" v="901" actId="14100"/>
        <pc:sldMkLst>
          <pc:docMk/>
          <pc:sldMk cId="4072105024" sldId="510"/>
        </pc:sldMkLst>
        <pc:spChg chg="mod">
          <ac:chgData name="so non" userId="e11146f1b4eb2791" providerId="LiveId" clId="{66A69607-BC7A-427C-A827-1F5366BD6618}" dt="2026-08-24T20:43:41.445" v="889" actId="404"/>
          <ac:spMkLst>
            <pc:docMk/>
            <pc:sldMk cId="4072105024" sldId="510"/>
            <ac:spMk id="2" creationId="{893BAC26-A6F3-8EC0-C9A6-8C7277F6C4F1}"/>
          </ac:spMkLst>
        </pc:spChg>
        <pc:spChg chg="del">
          <ac:chgData name="so non" userId="e11146f1b4eb2791" providerId="LiveId" clId="{66A69607-BC7A-427C-A827-1F5366BD6618}" dt="2026-08-24T21:09:59.465" v="890" actId="478"/>
          <ac:spMkLst>
            <pc:docMk/>
            <pc:sldMk cId="4072105024" sldId="510"/>
            <ac:spMk id="3" creationId="{CF592D74-5F40-5C71-952F-D3D3F1B94C48}"/>
          </ac:spMkLst>
        </pc:spChg>
        <pc:graphicFrameChg chg="add mod modGraphic">
          <ac:chgData name="so non" userId="e11146f1b4eb2791" providerId="LiveId" clId="{66A69607-BC7A-427C-A827-1F5366BD6618}" dt="2026-08-24T21:11:50.311" v="901" actId="14100"/>
          <ac:graphicFrameMkLst>
            <pc:docMk/>
            <pc:sldMk cId="4072105024" sldId="510"/>
            <ac:graphicFrameMk id="4" creationId="{06EE7F21-9AA2-79D3-0D00-E538E7D66304}"/>
          </ac:graphicFrameMkLst>
        </pc:graphicFrameChg>
      </pc:sldChg>
      <pc:sldChg chg="addSp delSp modSp add mod">
        <pc:chgData name="so non" userId="e11146f1b4eb2791" providerId="LiveId" clId="{66A69607-BC7A-427C-A827-1F5366BD6618}" dt="2026-08-25T11:29:58.831" v="1101" actId="1076"/>
        <pc:sldMkLst>
          <pc:docMk/>
          <pc:sldMk cId="2414223052" sldId="511"/>
        </pc:sldMkLst>
        <pc:spChg chg="del mod">
          <ac:chgData name="so non" userId="e11146f1b4eb2791" providerId="LiveId" clId="{66A69607-BC7A-427C-A827-1F5366BD6618}" dt="2026-08-24T20:42:33.429" v="880"/>
          <ac:spMkLst>
            <pc:docMk/>
            <pc:sldMk cId="2414223052" sldId="511"/>
            <ac:spMk id="3" creationId="{F76067D3-9530-8D97-1AD8-C274E4557C96}"/>
          </ac:spMkLst>
        </pc:spChg>
        <pc:spChg chg="del">
          <ac:chgData name="so non" userId="e11146f1b4eb2791" providerId="LiveId" clId="{66A69607-BC7A-427C-A827-1F5366BD6618}" dt="2026-08-24T20:42:29.475" v="877" actId="478"/>
          <ac:spMkLst>
            <pc:docMk/>
            <pc:sldMk cId="2414223052" sldId="511"/>
            <ac:spMk id="6" creationId="{76725141-6BCE-FC90-3CB3-9DC98CA2CCFB}"/>
          </ac:spMkLst>
        </pc:spChg>
        <pc:spChg chg="add mod">
          <ac:chgData name="so non" userId="e11146f1b4eb2791" providerId="LiveId" clId="{66A69607-BC7A-427C-A827-1F5366BD6618}" dt="2026-08-25T11:29:58.831" v="1101" actId="1076"/>
          <ac:spMkLst>
            <pc:docMk/>
            <pc:sldMk cId="2414223052" sldId="511"/>
            <ac:spMk id="7" creationId="{61045D9C-EB59-3E8C-C08C-9CFBED3C6A83}"/>
          </ac:spMkLst>
        </pc:spChg>
        <pc:spChg chg="add mod">
          <ac:chgData name="so non" userId="e11146f1b4eb2791" providerId="LiveId" clId="{66A69607-BC7A-427C-A827-1F5366BD6618}" dt="2026-08-25T09:41:38.796" v="990" actId="20577"/>
          <ac:spMkLst>
            <pc:docMk/>
            <pc:sldMk cId="2414223052" sldId="511"/>
            <ac:spMk id="9" creationId="{D23DB142-CDD4-EFA4-0747-0B528A5AA3F2}"/>
          </ac:spMkLst>
        </pc:spChg>
        <pc:spChg chg="del">
          <ac:chgData name="so non" userId="e11146f1b4eb2791" providerId="LiveId" clId="{66A69607-BC7A-427C-A827-1F5366BD6618}" dt="2026-08-25T09:14:23.832" v="951" actId="478"/>
          <ac:spMkLst>
            <pc:docMk/>
            <pc:sldMk cId="2414223052" sldId="511"/>
            <ac:spMk id="23" creationId="{3D1FA17E-3782-A083-A219-9C3656F68ADB}"/>
          </ac:spMkLst>
        </pc:spChg>
        <pc:graphicFrameChg chg="add mod modGraphic">
          <ac:chgData name="so non" userId="e11146f1b4eb2791" providerId="LiveId" clId="{66A69607-BC7A-427C-A827-1F5366BD6618}" dt="2026-08-25T09:41:21.802" v="985" actId="14734"/>
          <ac:graphicFrameMkLst>
            <pc:docMk/>
            <pc:sldMk cId="2414223052" sldId="511"/>
            <ac:graphicFrameMk id="2" creationId="{9EF95F8B-5F8B-AD8E-D40E-B14BE7E74027}"/>
          </ac:graphicFrameMkLst>
        </pc:graphicFrameChg>
      </pc:sldChg>
      <pc:sldChg chg="addSp delSp modSp add mod">
        <pc:chgData name="so non" userId="e11146f1b4eb2791" providerId="LiveId" clId="{66A69607-BC7A-427C-A827-1F5366BD6618}" dt="2026-08-25T11:29:46.985" v="1095" actId="14100"/>
        <pc:sldMkLst>
          <pc:docMk/>
          <pc:sldMk cId="819186922" sldId="512"/>
        </pc:sldMkLst>
        <pc:spChg chg="add mod">
          <ac:chgData name="so non" userId="e11146f1b4eb2791" providerId="LiveId" clId="{66A69607-BC7A-427C-A827-1F5366BD6618}" dt="2026-08-25T11:29:46.985" v="1095" actId="14100"/>
          <ac:spMkLst>
            <pc:docMk/>
            <pc:sldMk cId="819186922" sldId="512"/>
            <ac:spMk id="4" creationId="{2C4D1EC0-40C4-DBD6-E227-725164DCDF77}"/>
          </ac:spMkLst>
        </pc:spChg>
        <pc:spChg chg="del">
          <ac:chgData name="so non" userId="e11146f1b4eb2791" providerId="LiveId" clId="{66A69607-BC7A-427C-A827-1F5366BD6618}" dt="2026-08-25T09:43:46.413" v="999" actId="478"/>
          <ac:spMkLst>
            <pc:docMk/>
            <pc:sldMk cId="819186922" sldId="512"/>
            <ac:spMk id="23" creationId="{84EAC730-64C3-61CA-82D2-E5099FB7F359}"/>
          </ac:spMkLst>
        </pc:spChg>
        <pc:graphicFrameChg chg="add mod modGraphic">
          <ac:chgData name="so non" userId="e11146f1b4eb2791" providerId="LiveId" clId="{66A69607-BC7A-427C-A827-1F5366BD6618}" dt="2026-08-25T09:44:06.954" v="1005" actId="1076"/>
          <ac:graphicFrameMkLst>
            <pc:docMk/>
            <pc:sldMk cId="819186922" sldId="512"/>
            <ac:graphicFrameMk id="2" creationId="{AE589239-F2BE-73E2-EB78-E3C8C0C8F49B}"/>
          </ac:graphicFrameMkLst>
        </pc:graphicFrameChg>
      </pc:sldChg>
      <pc:sldChg chg="addSp modSp new mod">
        <pc:chgData name="so non" userId="e11146f1b4eb2791" providerId="LiveId" clId="{66A69607-BC7A-427C-A827-1F5366BD6618}" dt="2026-08-25T11:29:02.500" v="1092" actId="255"/>
        <pc:sldMkLst>
          <pc:docMk/>
          <pc:sldMk cId="2776465830" sldId="513"/>
        </pc:sldMkLst>
        <pc:spChg chg="mod">
          <ac:chgData name="so non" userId="e11146f1b4eb2791" providerId="LiveId" clId="{66A69607-BC7A-427C-A827-1F5366BD6618}" dt="2026-08-25T11:29:02.500" v="1092" actId="255"/>
          <ac:spMkLst>
            <pc:docMk/>
            <pc:sldMk cId="2776465830" sldId="513"/>
            <ac:spMk id="2" creationId="{811F126B-7ADE-ED40-94FB-85CD2C4D3EB3}"/>
          </ac:spMkLst>
        </pc:spChg>
        <pc:spChg chg="mod">
          <ac:chgData name="so non" userId="e11146f1b4eb2791" providerId="LiveId" clId="{66A69607-BC7A-427C-A827-1F5366BD6618}" dt="2026-08-25T11:28:54.077" v="1091" actId="27636"/>
          <ac:spMkLst>
            <pc:docMk/>
            <pc:sldMk cId="2776465830" sldId="513"/>
            <ac:spMk id="3" creationId="{3B790E2F-324A-0FB1-0522-DEA98AA34D78}"/>
          </ac:spMkLst>
        </pc:spChg>
        <pc:picChg chg="add mod">
          <ac:chgData name="so non" userId="e11146f1b4eb2791" providerId="LiveId" clId="{66A69607-BC7A-427C-A827-1F5366BD6618}" dt="2026-08-25T11:17:36.952" v="1075" actId="1076"/>
          <ac:picMkLst>
            <pc:docMk/>
            <pc:sldMk cId="2776465830" sldId="513"/>
            <ac:picMk id="5" creationId="{E6761035-3716-D9F5-F452-0FC8C834CAFA}"/>
          </ac:picMkLst>
        </pc:picChg>
      </pc:sldChg>
      <pc:sldChg chg="addSp modSp new mod">
        <pc:chgData name="so non" userId="e11146f1b4eb2791" providerId="LiveId" clId="{66A69607-BC7A-427C-A827-1F5366BD6618}" dt="2026-08-25T11:17:55.162" v="1079" actId="20577"/>
        <pc:sldMkLst>
          <pc:docMk/>
          <pc:sldMk cId="742192079" sldId="514"/>
        </pc:sldMkLst>
        <pc:spChg chg="add mod">
          <ac:chgData name="so non" userId="e11146f1b4eb2791" providerId="LiveId" clId="{66A69607-BC7A-427C-A827-1F5366BD6618}" dt="2026-08-25T11:17:55.162" v="1079" actId="20577"/>
          <ac:spMkLst>
            <pc:docMk/>
            <pc:sldMk cId="742192079" sldId="514"/>
            <ac:spMk id="3" creationId="{24229497-E1FD-97B4-98B5-2BAFD5FCADD9}"/>
          </ac:spMkLst>
        </pc:spChg>
        <pc:picChg chg="add">
          <ac:chgData name="so non" userId="e11146f1b4eb2791" providerId="LiveId" clId="{66A69607-BC7A-427C-A827-1F5366BD6618}" dt="2026-08-25T11:17:40.162" v="1076" actId="22"/>
          <ac:picMkLst>
            <pc:docMk/>
            <pc:sldMk cId="742192079" sldId="514"/>
            <ac:picMk id="5" creationId="{239FE782-2EDB-334A-93C2-6AF5EE08713F}"/>
          </ac:picMkLst>
        </pc:picChg>
      </pc:sldChg>
      <pc:sldMasterChg chg="delSldLayout">
        <pc:chgData name="so non" userId="e11146f1b4eb2791" providerId="LiveId" clId="{66A69607-BC7A-427C-A827-1F5366BD6618}" dt="2026-08-24T20:41:29.851" v="866" actId="2696"/>
        <pc:sldMasterMkLst>
          <pc:docMk/>
          <pc:sldMasterMk cId="0" sldId="2147483648"/>
        </pc:sldMasterMkLst>
        <pc:sldLayoutChg chg="del">
          <pc:chgData name="so non" userId="e11146f1b4eb2791" providerId="LiveId" clId="{66A69607-BC7A-427C-A827-1F5366BD6618}" dt="2026-08-24T20:41:29.851" v="866" actId="2696"/>
          <pc:sldLayoutMkLst>
            <pc:docMk/>
            <pc:sldMasterMk cId="0" sldId="2147483648"/>
            <pc:sldLayoutMk cId="0" sldId="2147483665"/>
          </pc:sldLayoutMkLst>
        </pc:sldLayoutChg>
        <pc:sldLayoutChg chg="del">
          <pc:chgData name="so non" userId="e11146f1b4eb2791" providerId="LiveId" clId="{66A69607-BC7A-427C-A827-1F5366BD6618}" dt="2026-08-24T12:04:52.807" v="353" actId="2696"/>
          <pc:sldLayoutMkLst>
            <pc:docMk/>
            <pc:sldMasterMk cId="0" sldId="2147483648"/>
            <pc:sldLayoutMk cId="0" sldId="2147483666"/>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KW"/>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KW"/>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KW"/>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صورة 5">
            <a:extLst>
              <a:ext uri="{FF2B5EF4-FFF2-40B4-BE49-F238E27FC236}">
                <a16:creationId xmlns:a16="http://schemas.microsoft.com/office/drawing/2014/main" id="{12E12ABC-D170-B600-BC76-5F1B52CB1B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61020" y="1057196"/>
            <a:ext cx="3679769" cy="4272564"/>
          </a:xfrm>
          <a:prstGeom prst="rect">
            <a:avLst/>
          </a:prstGeom>
          <a:ln>
            <a:noFill/>
          </a:ln>
          <a:effectLst>
            <a:softEdge rad="112500"/>
          </a:effectLst>
        </p:spPr>
      </p:pic>
      <p:sp>
        <p:nvSpPr>
          <p:cNvPr id="8" name="مربع نص 7">
            <a:extLst>
              <a:ext uri="{FF2B5EF4-FFF2-40B4-BE49-F238E27FC236}">
                <a16:creationId xmlns:a16="http://schemas.microsoft.com/office/drawing/2014/main" id="{5B2E78EA-3976-BBE1-7334-BBB79CC33511}"/>
              </a:ext>
            </a:extLst>
          </p:cNvPr>
          <p:cNvSpPr txBox="1"/>
          <p:nvPr/>
        </p:nvSpPr>
        <p:spPr>
          <a:xfrm>
            <a:off x="1190539" y="1829160"/>
            <a:ext cx="6081406" cy="3285515"/>
          </a:xfrm>
          <a:prstGeom prst="rect">
            <a:avLst/>
          </a:prstGeom>
          <a:noFill/>
        </p:spPr>
        <p:txBody>
          <a:bodyPr wrap="square">
            <a:spAutoFit/>
          </a:bodyPr>
          <a:lstStyle/>
          <a:p>
            <a:pPr algn="ctr" rtl="1">
              <a:lnSpc>
                <a:spcPct val="150000"/>
              </a:lnSpc>
              <a:buNone/>
            </a:pPr>
            <a:r>
              <a:rPr lang="ar-SA" sz="2000" b="1" kern="1400" spc="-50" dirty="0">
                <a:effectLst/>
                <a:latin typeface="Calibri Light" panose="020F0302020204030204" pitchFamily="34" charset="0"/>
                <a:ea typeface="Times New Roman" panose="02020603050405020304" pitchFamily="18" charset="0"/>
                <a:cs typeface="Sakkal Majalla" panose="02000000000000000000" pitchFamily="2" charset="-78"/>
              </a:rPr>
              <a:t>العلاقة بين التسويق المخصص المدرك القائم على الذكاء الاصطناعي والولاء الرقمي لدى </a:t>
            </a:r>
          </a:p>
          <a:p>
            <a:pPr algn="ctr" rtl="1">
              <a:lnSpc>
                <a:spcPct val="150000"/>
              </a:lnSpc>
              <a:buNone/>
            </a:pPr>
            <a:r>
              <a:rPr lang="ar-SA" sz="2000" b="1" kern="1400" spc="-50" dirty="0">
                <a:effectLst/>
                <a:latin typeface="Calibri Light" panose="020F0302020204030204" pitchFamily="34" charset="0"/>
                <a:ea typeface="Times New Roman" panose="02020603050405020304" pitchFamily="18" charset="0"/>
                <a:cs typeface="Sakkal Majalla" panose="02000000000000000000" pitchFamily="2" charset="-78"/>
              </a:rPr>
              <a:t>مستخدمي تطبيقات توصيل الطعام في المملكة العربية السعودية  </a:t>
            </a:r>
            <a:endParaRPr lang="en-US" sz="2000" b="1" kern="1400" spc="-50" dirty="0">
              <a:effectLst/>
              <a:latin typeface="Calibri Light" panose="020F0302020204030204" pitchFamily="34" charset="0"/>
              <a:ea typeface="Times New Roman" panose="02020603050405020304" pitchFamily="18" charset="0"/>
              <a:cs typeface="Sakkal Majalla" panose="02000000000000000000" pitchFamily="2" charset="-78"/>
            </a:endParaRPr>
          </a:p>
          <a:p>
            <a:pPr algn="ctr" rtl="1">
              <a:lnSpc>
                <a:spcPct val="150000"/>
              </a:lnSpc>
              <a:buNone/>
            </a:pPr>
            <a:endParaRPr lang="en-US" sz="2000" b="1" kern="1400" spc="-50" dirty="0">
              <a:latin typeface="Calibri Light" panose="020F0302020204030204" pitchFamily="34" charset="0"/>
              <a:ea typeface="Times New Roman" panose="02020603050405020304" pitchFamily="18" charset="0"/>
              <a:cs typeface="Sakkal Majalla" panose="02000000000000000000" pitchFamily="2" charset="-78"/>
            </a:endParaRPr>
          </a:p>
          <a:p>
            <a:pPr algn="ctr" rtl="1">
              <a:lnSpc>
                <a:spcPct val="150000"/>
              </a:lnSpc>
              <a:buNone/>
            </a:pPr>
            <a:br>
              <a:rPr lang="en-US" sz="2000" b="1" kern="1400" spc="-50" dirty="0">
                <a:effectLst/>
                <a:latin typeface="Sakkal Majalla" panose="02000000000000000000" pitchFamily="2" charset="-78"/>
                <a:ea typeface="Times New Roman" panose="02020603050405020304" pitchFamily="18" charset="0"/>
                <a:cs typeface="Times New Roman" panose="02020603050405020304" pitchFamily="18" charset="0"/>
              </a:rPr>
            </a:br>
            <a:r>
              <a:rPr lang="en-US" sz="2000" b="1" kern="1400" spc="-50" dirty="0">
                <a:effectLst/>
                <a:latin typeface="Sakkal Majalla" panose="02000000000000000000" pitchFamily="2" charset="-78"/>
                <a:ea typeface="Times New Roman" panose="02020603050405020304" pitchFamily="18" charset="0"/>
                <a:cs typeface="Times New Roman" panose="02020603050405020304" pitchFamily="18" charset="0"/>
              </a:rPr>
              <a:t>The Relationship between Perceived AI-Based Personalized Marketing and Digital Loyalty among Food Delivery Application Users in the Kingdom of Saudi Arabia</a:t>
            </a:r>
            <a:endParaRPr lang="en-US" sz="2000" b="1" kern="1400" spc="-50" dirty="0">
              <a:effectLst/>
              <a:latin typeface="Calibri Light" panose="020F0302020204030204" pitchFamily="34" charset="0"/>
              <a:ea typeface="Times New Roman" panose="02020603050405020304" pitchFamily="18" charset="0"/>
              <a:cs typeface="Times New Roman" panose="02020603050405020304" pitchFamily="18" charset="0"/>
            </a:endParaRPr>
          </a:p>
        </p:txBody>
      </p:sp>
      <p:sp>
        <p:nvSpPr>
          <p:cNvPr id="10" name="TextBox 11">
            <a:extLst>
              <a:ext uri="{FF2B5EF4-FFF2-40B4-BE49-F238E27FC236}">
                <a16:creationId xmlns:a16="http://schemas.microsoft.com/office/drawing/2014/main" id="{936F6870-F068-2444-B640-362181266CAF}"/>
              </a:ext>
            </a:extLst>
          </p:cNvPr>
          <p:cNvSpPr txBox="1"/>
          <p:nvPr/>
        </p:nvSpPr>
        <p:spPr>
          <a:xfrm>
            <a:off x="1496407" y="5329760"/>
            <a:ext cx="4886463" cy="854080"/>
          </a:xfrm>
          <a:prstGeom prst="rect">
            <a:avLst/>
          </a:prstGeom>
          <a:noFill/>
        </p:spPr>
        <p:txBody>
          <a:bodyPr wrap="square" rtlCol="0">
            <a:spAutoFit/>
          </a:bodyPr>
          <a:lstStyle/>
          <a:p>
            <a:pPr algn="ctr" rtl="1">
              <a:lnSpc>
                <a:spcPct val="150000"/>
              </a:lnSpc>
              <a:buNone/>
            </a:pPr>
            <a:r>
              <a:rPr lang="ar-SA" sz="3600" b="1" dirty="0">
                <a:solidFill>
                  <a:srgbClr val="00B0F0"/>
                </a:solidFill>
                <a:effectLst>
                  <a:outerShdw blurRad="38100" dist="38100" dir="2700000" algn="tl">
                    <a:srgbClr val="000000">
                      <a:alpha val="43137"/>
                    </a:srgbClr>
                  </a:outerShdw>
                </a:effectLst>
                <a:latin typeface="Sakkal Majalla" panose="02000000000000000000" pitchFamily="2" charset="-78"/>
                <a:ea typeface="Times New Roman" panose="02020603050405020304" pitchFamily="18" charset="0"/>
                <a:cs typeface="Sakkal Majalla" panose="02000000000000000000" pitchFamily="2" charset="-78"/>
              </a:rPr>
              <a:t> بإشراف د. محمد عويس </a:t>
            </a:r>
            <a:endParaRPr lang="en-US" sz="3600" b="1" dirty="0">
              <a:solidFill>
                <a:srgbClr val="00B0F0"/>
              </a:solidFill>
              <a:effectLst>
                <a:outerShdw blurRad="38100" dist="38100" dir="2700000" algn="tl">
                  <a:srgbClr val="000000">
                    <a:alpha val="43137"/>
                  </a:srgbClr>
                </a:outerShdw>
              </a:effectLst>
              <a:latin typeface="Sakkal Majalla" panose="02000000000000000000" pitchFamily="2" charset="-78"/>
              <a:ea typeface="Times New Roman" panose="02020603050405020304" pitchFamily="18" charset="0"/>
              <a:cs typeface="Sakkal Majalla" panose="020000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buNone/>
            </a:pPr>
            <a:r>
              <a:rPr lang="ar-SA" b="1">
                <a:latin typeface="Sakkal Majalla" panose="02000000000000000000" pitchFamily="2" charset="-78"/>
                <a:ea typeface="Times New Roman" panose="02020603050405020304" pitchFamily="18" charset="0"/>
                <a:cs typeface="Sakkal Majalla" panose="02000000000000000000" pitchFamily="2" charset="-78"/>
              </a:rPr>
              <a:t>الرقم الجامعي : 253002935</a:t>
            </a:r>
            <a:endParaRPr lang="en-US" b="1" dirty="0">
              <a:latin typeface="Sakkal Majalla" panose="02000000000000000000" pitchFamily="2" charset="-78"/>
              <a:ea typeface="Times New Roman" panose="02020603050405020304" pitchFamily="18" charset="0"/>
              <a:cs typeface="Sakkal Majalla" panose="02000000000000000000"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80452" y="2606857"/>
            <a:ext cx="4779202" cy="1446550"/>
          </a:xfrm>
          <a:prstGeom prst="rect">
            <a:avLst/>
          </a:prstGeom>
          <a:noFill/>
        </p:spPr>
        <p:txBody>
          <a:bodyPr wrap="square" rtlCol="0">
            <a:spAutoFit/>
          </a:bodyPr>
          <a:lstStyle/>
          <a:p>
            <a:pPr algn="ctr"/>
            <a:r>
              <a:rPr lang="ar-BH" sz="4400" b="1" dirty="0">
                <a:solidFill>
                  <a:srgbClr val="00B0F0"/>
                </a:solidFill>
                <a:latin typeface="Alexandria" charset="0"/>
                <a:cs typeface="Alexandria" charset="0"/>
              </a:rPr>
              <a:t>مشروع تخرج </a:t>
            </a:r>
          </a:p>
          <a:p>
            <a:pPr algn="ctr"/>
            <a:r>
              <a:rPr lang="ar-BH" sz="4400" b="1" dirty="0">
                <a:solidFill>
                  <a:srgbClr val="00B0F0"/>
                </a:solidFill>
                <a:latin typeface="Alexandria" charset="0"/>
                <a:cs typeface="Alexandria" charset="0"/>
              </a:rPr>
              <a:t>التسويق الرقمي </a:t>
            </a:r>
            <a:endParaRPr lang="en-US" sz="4400" b="1" dirty="0">
              <a:solidFill>
                <a:srgbClr val="00B0F0"/>
              </a:solidFill>
              <a:latin typeface="Alexandria" charset="0"/>
              <a:cs typeface="Alexandria" charset="0"/>
            </a:endParaRPr>
          </a:p>
        </p:txBody>
      </p:sp>
      <p:sp>
        <p:nvSpPr>
          <p:cNvPr id="11" name="TextBox 10"/>
          <p:cNvSpPr txBox="1"/>
          <p:nvPr/>
        </p:nvSpPr>
        <p:spPr>
          <a:xfrm>
            <a:off x="8342726" y="4288729"/>
            <a:ext cx="1757212" cy="523220"/>
          </a:xfrm>
          <a:prstGeom prst="rect">
            <a:avLst/>
          </a:prstGeom>
          <a:noFill/>
        </p:spPr>
        <p:txBody>
          <a:bodyPr wrap="none" rtlCol="0">
            <a:spAutoFit/>
          </a:bodyPr>
          <a:lstStyle/>
          <a:p>
            <a:r>
              <a:rPr lang="en-US" sz="2800" b="1" dirty="0">
                <a:latin typeface="Alexandria" charset="0"/>
                <a:cs typeface="Alexandria" charset="0"/>
              </a:rPr>
              <a:t>2025-2026</a:t>
            </a:r>
          </a:p>
        </p:txBody>
      </p:sp>
      <p:sp>
        <p:nvSpPr>
          <p:cNvPr id="12" name="TextBox 11"/>
          <p:cNvSpPr txBox="1"/>
          <p:nvPr/>
        </p:nvSpPr>
        <p:spPr>
          <a:xfrm>
            <a:off x="-398578" y="5787423"/>
            <a:ext cx="4886463" cy="854080"/>
          </a:xfrm>
          <a:prstGeom prst="rect">
            <a:avLst/>
          </a:prstGeom>
          <a:noFill/>
        </p:spPr>
        <p:txBody>
          <a:bodyPr wrap="square" rtlCol="0">
            <a:spAutoFit/>
          </a:bodyPr>
          <a:lstStyle/>
          <a:p>
            <a:pPr algn="ctr" rtl="1">
              <a:lnSpc>
                <a:spcPct val="150000"/>
              </a:lnSpc>
              <a:buNone/>
            </a:pPr>
            <a:r>
              <a:rPr lang="ar-SA" sz="3600" b="1" dirty="0">
                <a:solidFill>
                  <a:srgbClr val="00B0F0"/>
                </a:solidFill>
                <a:latin typeface="Sakkal Majalla" panose="02000000000000000000" pitchFamily="2" charset="-78"/>
                <a:ea typeface="Times New Roman" panose="02020603050405020304" pitchFamily="18" charset="0"/>
                <a:cs typeface="Sakkal Majalla" panose="02000000000000000000" pitchFamily="2" charset="-78"/>
              </a:rPr>
              <a:t>هديل زكريا ذيب</a:t>
            </a:r>
            <a:endParaRPr lang="en-US" sz="3600" b="1" dirty="0">
              <a:solidFill>
                <a:srgbClr val="00B0F0"/>
              </a:solidFill>
              <a:latin typeface="Sakkal Majalla" panose="02000000000000000000" pitchFamily="2" charset="-78"/>
              <a:ea typeface="Times New Roman" panose="02020603050405020304" pitchFamily="18" charset="0"/>
              <a:cs typeface="Sakkal Majalla" panose="02000000000000000000" pitchFamily="2" charset="-78"/>
            </a:endParaRPr>
          </a:p>
        </p:txBody>
      </p:sp>
      <p:sp>
        <p:nvSpPr>
          <p:cNvPr id="13" name="TextBox 12"/>
          <p:cNvSpPr txBox="1"/>
          <p:nvPr/>
        </p:nvSpPr>
        <p:spPr>
          <a:xfrm>
            <a:off x="1014442" y="5306554"/>
            <a:ext cx="4886463" cy="460375"/>
          </a:xfrm>
          <a:prstGeom prst="rect">
            <a:avLst/>
          </a:prstGeom>
          <a:noFill/>
        </p:spPr>
        <p:txBody>
          <a:bodyPr wrap="square" rtlCol="0">
            <a:spAutoFit/>
          </a:bodyPr>
          <a:lstStyle/>
          <a:p>
            <a:r>
              <a:rPr lang="ar-BH" sz="2400" dirty="0">
                <a:solidFill>
                  <a:srgbClr val="00B0F0"/>
                </a:solidFill>
                <a:latin typeface="Alexandria" charset="0"/>
                <a:cs typeface="Alexandria" charset="0"/>
              </a:rPr>
              <a:t>إعداد الطالبة </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238D86BF-8D89-36AC-E9AE-770FF728D807}"/>
              </a:ext>
            </a:extLst>
          </p:cNvPr>
          <p:cNvSpPr txBox="1"/>
          <p:nvPr/>
        </p:nvSpPr>
        <p:spPr>
          <a:xfrm>
            <a:off x="6073020" y="4907911"/>
            <a:ext cx="6530740" cy="515526"/>
          </a:xfrm>
          <a:prstGeom prst="rect">
            <a:avLst/>
          </a:prstGeom>
          <a:noFill/>
        </p:spPr>
        <p:txBody>
          <a:bodyPr wrap="square">
            <a:spAutoFit/>
          </a:bodyPr>
          <a:lstStyle/>
          <a:p>
            <a:pPr algn="ctr" rtl="1">
              <a:lnSpc>
                <a:spcPct val="150000"/>
              </a:lnSpc>
              <a:buNone/>
            </a:pPr>
            <a:r>
              <a:rPr lang="ar-SA" sz="2000" b="1" dirty="0">
                <a:effectLst/>
                <a:latin typeface="Sakkal Majalla" panose="02000000000000000000" pitchFamily="2" charset="-78"/>
                <a:ea typeface="Times New Roman" panose="02020603050405020304" pitchFamily="18" charset="0"/>
                <a:cs typeface="Sakkal Majalla" panose="02000000000000000000" pitchFamily="2" charset="-78"/>
              </a:rPr>
              <a:t>الرقم الجامعي : 253002935</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ربع نص 3">
            <a:extLst>
              <a:ext uri="{FF2B5EF4-FFF2-40B4-BE49-F238E27FC236}">
                <a16:creationId xmlns:a16="http://schemas.microsoft.com/office/drawing/2014/main" id="{F486D555-465E-FCDC-031B-26979EA40FBC}"/>
              </a:ext>
            </a:extLst>
          </p:cNvPr>
          <p:cNvSpPr txBox="1"/>
          <p:nvPr/>
        </p:nvSpPr>
        <p:spPr>
          <a:xfrm>
            <a:off x="6723848" y="569116"/>
            <a:ext cx="6097604" cy="684803"/>
          </a:xfrm>
          <a:prstGeom prst="rect">
            <a:avLst/>
          </a:prstGeom>
          <a:noFill/>
        </p:spPr>
        <p:txBody>
          <a:bodyPr wrap="square">
            <a:spAutoFit/>
          </a:bodyPr>
          <a:lstStyle/>
          <a:p>
            <a:pPr algn="ctr" rtl="1">
              <a:lnSpc>
                <a:spcPct val="150000"/>
              </a:lnSpc>
              <a:buNone/>
            </a:pPr>
            <a:r>
              <a:rPr lang="ar-SA" sz="2800" b="1" dirty="0">
                <a:solidFill>
                  <a:srgbClr val="00B0F0"/>
                </a:solidFill>
                <a:effectLst>
                  <a:outerShdw blurRad="38100" dist="38100" dir="2700000" algn="tl">
                    <a:srgbClr val="000000">
                      <a:alpha val="43137"/>
                    </a:srgbClr>
                  </a:outerShdw>
                </a:effectLst>
                <a:latin typeface="Sakkal Majalla" panose="02000000000000000000" pitchFamily="2" charset="-78"/>
                <a:ea typeface="Times New Roman" panose="02020603050405020304" pitchFamily="18" charset="0"/>
                <a:cs typeface="Sakkal Majalla" panose="02000000000000000000" pitchFamily="2" charset="-78"/>
              </a:rPr>
              <a:t>المستخلص</a:t>
            </a:r>
            <a:r>
              <a:rPr lang="ar-SA" sz="1600" b="1" dirty="0">
                <a:effectLst/>
                <a:latin typeface="Sakkal Majalla" panose="02000000000000000000" pitchFamily="2" charset="-78"/>
                <a:ea typeface="Times New Roman" panose="02020603050405020304" pitchFamily="18" charset="0"/>
                <a:cs typeface="Sakkal Majalla" panose="02000000000000000000" pitchFamily="2" charset="-78"/>
              </a:rPr>
              <a:t> </a:t>
            </a:r>
            <a:endParaRPr lang="en-US" sz="1600" b="1"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p:sp>
        <p:nvSpPr>
          <p:cNvPr id="6" name="مربع نص 5">
            <a:extLst>
              <a:ext uri="{FF2B5EF4-FFF2-40B4-BE49-F238E27FC236}">
                <a16:creationId xmlns:a16="http://schemas.microsoft.com/office/drawing/2014/main" id="{4230A026-6F62-78E4-B258-5E403AF9F3C2}"/>
              </a:ext>
            </a:extLst>
          </p:cNvPr>
          <p:cNvSpPr txBox="1"/>
          <p:nvPr/>
        </p:nvSpPr>
        <p:spPr>
          <a:xfrm>
            <a:off x="1109662" y="1410117"/>
            <a:ext cx="10491788" cy="4670509"/>
          </a:xfrm>
          <a:prstGeom prst="rect">
            <a:avLst/>
          </a:prstGeom>
          <a:noFill/>
        </p:spPr>
        <p:txBody>
          <a:bodyPr wrap="square">
            <a:spAutoFit/>
          </a:bodyPr>
          <a:lstStyle/>
          <a:p>
            <a:pPr algn="just" rtl="1">
              <a:lnSpc>
                <a:spcPct val="150000"/>
              </a:lnSpc>
            </a:pPr>
            <a:r>
              <a:rPr lang="ar-KW" sz="2000" dirty="0">
                <a:latin typeface="Sakkal Majalla" panose="02000000000000000000" pitchFamily="2" charset="-78"/>
                <a:cs typeface="Sakkal Majalla" panose="02000000000000000000" pitchFamily="2" charset="-78"/>
              </a:rPr>
              <a:t>هدفت الدراسة إلى استكشاف العلاقة بين التسويق المخصص المدرك القائم على الذكاء الاصطناعي (بأبعاده: الفردي، الاجتماعي، والسياقي) والولاء الرقمي (المعرفي، العاطفي، العزمي، السلوكي) لدى مستخدمي تطبيقات توصيل الطعام في السعودية. اعتمدت الدراسة المنهج الوصفي التحليلي واستطلعت آراء 385 مفردة عبر استبانة إلكترونية عُولجت ببرنامج </a:t>
            </a:r>
            <a:r>
              <a:rPr lang="sq-AL" sz="2000" dirty="0">
                <a:latin typeface="Sakkal Majalla" panose="02000000000000000000" pitchFamily="2" charset="-78"/>
                <a:cs typeface="Sakkal Majalla" panose="02000000000000000000" pitchFamily="2" charset="-78"/>
              </a:rPr>
              <a:t>SPSS</a:t>
            </a:r>
            <a:r>
              <a:rPr lang="ar-SA" sz="2000" dirty="0">
                <a:latin typeface="Sakkal Majalla" panose="02000000000000000000" pitchFamily="2" charset="-78"/>
                <a:cs typeface="Sakkal Majalla" panose="02000000000000000000" pitchFamily="2" charset="-78"/>
              </a:rPr>
              <a:t> </a:t>
            </a:r>
            <a:endParaRPr lang="sq-AL" sz="2000" dirty="0">
              <a:latin typeface="Sakkal Majalla" panose="02000000000000000000" pitchFamily="2" charset="-78"/>
              <a:cs typeface="Sakkal Majalla" panose="02000000000000000000" pitchFamily="2" charset="-78"/>
            </a:endParaRPr>
          </a:p>
          <a:p>
            <a:pPr algn="just" rtl="1">
              <a:lnSpc>
                <a:spcPct val="150000"/>
              </a:lnSpc>
            </a:pPr>
            <a:r>
              <a:rPr lang="ar-KW" sz="2000" dirty="0">
                <a:latin typeface="Sakkal Majalla" panose="02000000000000000000" pitchFamily="2" charset="-78"/>
                <a:cs typeface="Sakkal Majalla" panose="02000000000000000000" pitchFamily="2" charset="-78"/>
              </a:rPr>
              <a:t>أظهرت النتائج وجود علاقة ارتباط موجبة دالة إحصائياً بين المتغيرين، حيث بلغ مستوى إدراك التخصيص درجة مرتفعة (3.970) بينما حقق الولاء الرقمي مستوى مرتفعاً جداً (4.362). </a:t>
            </a:r>
            <a:endParaRPr lang="ar-SA" sz="2000" dirty="0">
              <a:latin typeface="Sakkal Majalla" panose="02000000000000000000" pitchFamily="2" charset="-78"/>
              <a:cs typeface="Sakkal Majalla" panose="02000000000000000000" pitchFamily="2" charset="-78"/>
            </a:endParaRPr>
          </a:p>
          <a:p>
            <a:pPr algn="just" rtl="1">
              <a:lnSpc>
                <a:spcPct val="150000"/>
              </a:lnSpc>
            </a:pPr>
            <a:r>
              <a:rPr lang="ar-KW" sz="2000" dirty="0">
                <a:latin typeface="Sakkal Majalla" panose="02000000000000000000" pitchFamily="2" charset="-78"/>
                <a:cs typeface="Sakkal Majalla" panose="02000000000000000000" pitchFamily="2" charset="-78"/>
              </a:rPr>
              <a:t>وتبيّن أن التخصيص السياقي هو البُعد الأكثر تأثيراً، إذ ارتبط بجميع أبعاد الولاء الأربعة، في حين اقتصر ارتباط التخصيص الفردي والاجتماعي على البُعد السلوكي فقط. </a:t>
            </a:r>
            <a:endParaRPr lang="ar-SA" sz="2000" dirty="0">
              <a:latin typeface="Sakkal Majalla" panose="02000000000000000000" pitchFamily="2" charset="-78"/>
              <a:cs typeface="Sakkal Majalla" panose="02000000000000000000" pitchFamily="2" charset="-78"/>
            </a:endParaRPr>
          </a:p>
          <a:p>
            <a:pPr algn="just" rtl="1">
              <a:lnSpc>
                <a:spcPct val="150000"/>
              </a:lnSpc>
            </a:pPr>
            <a:r>
              <a:rPr lang="ar-KW" sz="2000" dirty="0">
                <a:latin typeface="Sakkal Majalla" panose="02000000000000000000" pitchFamily="2" charset="-78"/>
                <a:cs typeface="Sakkal Majalla" panose="02000000000000000000" pitchFamily="2" charset="-78"/>
              </a:rPr>
              <a:t>كما كشفت النتائج عن فروق دالة في الولاء الرقمي تُعزى للعمر (لصالح الفئات الأكبر سناً) والتطبيق المستخدم (لصالح «مرسول»). </a:t>
            </a:r>
            <a:endParaRPr lang="ar-SA" sz="2000" dirty="0">
              <a:latin typeface="Sakkal Majalla" panose="02000000000000000000" pitchFamily="2" charset="-78"/>
              <a:cs typeface="Sakkal Majalla" panose="02000000000000000000" pitchFamily="2" charset="-78"/>
            </a:endParaRPr>
          </a:p>
          <a:p>
            <a:pPr algn="just" rtl="1">
              <a:lnSpc>
                <a:spcPct val="150000"/>
              </a:lnSpc>
            </a:pPr>
            <a:r>
              <a:rPr lang="ar-KW" sz="2000" dirty="0">
                <a:latin typeface="Sakkal Majalla" panose="02000000000000000000" pitchFamily="2" charset="-78"/>
                <a:cs typeface="Sakkal Majalla" panose="02000000000000000000" pitchFamily="2" charset="-78"/>
              </a:rPr>
              <a:t>وأوصت الدراسة بتركيز الاستثمارات التقنية على التخصيص السياقي وتعزيز استراتيجيات تحويل التخصيص الفردي والاجتماعي إلى ولاء متعدد الأبعاد مع مراعاة الفروق الديموغرافية.</a:t>
            </a:r>
          </a:p>
        </p:txBody>
      </p:sp>
      <p:pic>
        <p:nvPicPr>
          <p:cNvPr id="8" name="صورة 7">
            <a:extLst>
              <a:ext uri="{FF2B5EF4-FFF2-40B4-BE49-F238E27FC236}">
                <a16:creationId xmlns:a16="http://schemas.microsoft.com/office/drawing/2014/main" id="{68F53B6A-7875-1A17-6E3A-1E650EB69FCC}"/>
              </a:ext>
            </a:extLst>
          </p:cNvPr>
          <p:cNvPicPr>
            <a:picLocks noChangeAspect="1"/>
          </p:cNvPicPr>
          <p:nvPr/>
        </p:nvPicPr>
        <p:blipFill>
          <a:blip r:embed="rId2"/>
          <a:stretch>
            <a:fillRect/>
          </a:stretch>
        </p:blipFill>
        <p:spPr>
          <a:xfrm>
            <a:off x="95531" y="108157"/>
            <a:ext cx="2304488" cy="1079086"/>
          </a:xfrm>
          <a:prstGeom prst="rect">
            <a:avLst/>
          </a:prstGeom>
        </p:spPr>
      </p:pic>
    </p:spTree>
    <p:extLst>
      <p:ext uri="{BB962C8B-B14F-4D97-AF65-F5344CB8AC3E}">
        <p14:creationId xmlns:p14="http://schemas.microsoft.com/office/powerpoint/2010/main" val="19548624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477802" y="2127071"/>
            <a:ext cx="4581738" cy="208749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809549" y="1326851"/>
            <a:ext cx="4260258" cy="259306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831406" y="1032195"/>
            <a:ext cx="9292792" cy="3182375"/>
          </a:xfrm>
        </p:spPr>
      </p:pic>
      <p:sp>
        <p:nvSpPr>
          <p:cNvPr id="6" name="Rectangle 5"/>
          <p:cNvSpPr/>
          <p:nvPr/>
        </p:nvSpPr>
        <p:spPr>
          <a:xfrm>
            <a:off x="3108960" y="434087"/>
            <a:ext cx="8564262" cy="11253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592150"/>
          </a:xfrm>
          <a:prstGeom prst="rect">
            <a:avLst/>
          </a:prstGeom>
          <a:noFill/>
        </p:spPr>
        <p:txBody>
          <a:bodyPr wrap="square">
            <a:spAutoFit/>
          </a:bodyPr>
          <a:lstStyle/>
          <a:p>
            <a:pPr>
              <a:lnSpc>
                <a:spcPct val="120000"/>
              </a:lnSpc>
            </a:pPr>
            <a:r>
              <a:rPr lang="en-US" sz="1400" dirty="0">
                <a:latin typeface="Alexandria" charset="0"/>
                <a:cs typeface="Alexandria" charset="0"/>
              </a:rPr>
              <a:t> </a:t>
            </a:r>
          </a:p>
          <a:p>
            <a:pPr>
              <a:lnSpc>
                <a:spcPct val="120000"/>
              </a:lnSpc>
            </a:pPr>
            <a:endParaRPr lang="en-US" sz="1400" dirty="0">
              <a:latin typeface="Alexandria" charset="0"/>
              <a:cs typeface="Alexandria" charset="0"/>
            </a:endParaRPr>
          </a:p>
        </p:txBody>
      </p:sp>
      <p:sp>
        <p:nvSpPr>
          <p:cNvPr id="41" name="TextBox 40"/>
          <p:cNvSpPr txBox="1"/>
          <p:nvPr/>
        </p:nvSpPr>
        <p:spPr>
          <a:xfrm>
            <a:off x="7391091" y="699618"/>
            <a:ext cx="2749471" cy="800219"/>
          </a:xfrm>
          <a:prstGeom prst="rect">
            <a:avLst/>
          </a:prstGeom>
          <a:noFill/>
        </p:spPr>
        <p:txBody>
          <a:bodyPr wrap="none" rtlCol="0">
            <a:spAutoFit/>
          </a:bodyPr>
          <a:lstStyle/>
          <a:p>
            <a:r>
              <a:rPr lang="ar-SA" b="1" dirty="0"/>
              <a:t>الفصل الأول: الإطار العام للدراسة </a:t>
            </a:r>
            <a:endParaRPr lang="en-US" b="1" dirty="0"/>
          </a:p>
          <a:p>
            <a:r>
              <a:rPr lang="en-US" sz="2800" b="1" dirty="0">
                <a:solidFill>
                  <a:srgbClr val="00B0F0"/>
                </a:solidFill>
                <a:latin typeface="Alexandria" charset="0"/>
                <a:cs typeface="Alexandria" charset="0"/>
              </a:rPr>
              <a:t>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BH" sz="1400" dirty="0">
                <a:solidFill>
                  <a:schemeClr val="bg1"/>
                </a:solidFill>
                <a:latin typeface="Alexandria" charset="0"/>
                <a:cs typeface="Alexandria" charset="0"/>
              </a:rPr>
              <a:t>ا</a:t>
            </a:r>
            <a:endParaRPr lang="en-US" sz="1400"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0AA38B86-2AC4-180C-1D39-BB75C6E917F4}"/>
              </a:ext>
            </a:extLst>
          </p:cNvPr>
          <p:cNvSpPr txBox="1"/>
          <p:nvPr/>
        </p:nvSpPr>
        <p:spPr>
          <a:xfrm>
            <a:off x="611109" y="4385552"/>
            <a:ext cx="10513089" cy="1708160"/>
          </a:xfrm>
          <a:prstGeom prst="rect">
            <a:avLst/>
          </a:prstGeom>
          <a:noFill/>
        </p:spPr>
        <p:txBody>
          <a:bodyPr wrap="square">
            <a:spAutoFit/>
          </a:bodyPr>
          <a:lstStyle/>
          <a:p>
            <a:pPr algn="just" rtl="1">
              <a:lnSpc>
                <a:spcPct val="150000"/>
              </a:lnSpc>
              <a:buNone/>
            </a:pPr>
            <a:r>
              <a:rPr lang="ar-KW" sz="2400" i="0" dirty="0">
                <a:effectLst/>
                <a:latin typeface="Sakkal Majalla" panose="02000000000000000000" pitchFamily="2" charset="-78"/>
                <a:cs typeface="Sakkal Majalla" panose="02000000000000000000" pitchFamily="2" charset="-78"/>
              </a:rPr>
              <a:t>تستكشف هذه الدراسة العلاقة بين </a:t>
            </a:r>
            <a:r>
              <a:rPr lang="ar-SA" sz="2400" kern="1400" spc="-50" dirty="0">
                <a:latin typeface="Sakkal Majalla" panose="02000000000000000000" pitchFamily="2" charset="-78"/>
                <a:ea typeface="Times New Roman" panose="02020603050405020304" pitchFamily="18" charset="0"/>
                <a:cs typeface="Sakkal Majalla" panose="02000000000000000000" pitchFamily="2" charset="-78"/>
              </a:rPr>
              <a:t>التسويق المخصص المدرك القائم على الذكاء الاصطناعي  </a:t>
            </a:r>
            <a:r>
              <a:rPr lang="ar-KW" sz="2400" i="0" dirty="0">
                <a:effectLst/>
                <a:latin typeface="Sakkal Majalla" panose="02000000000000000000" pitchFamily="2" charset="-78"/>
                <a:cs typeface="Sakkal Majalla" panose="02000000000000000000" pitchFamily="2" charset="-78"/>
              </a:rPr>
              <a:t>(بأبعاده</a:t>
            </a:r>
            <a:r>
              <a:rPr lang="ar-SA" sz="2400" i="0" dirty="0">
                <a:effectLst/>
                <a:latin typeface="Sakkal Majalla" panose="02000000000000000000" pitchFamily="2" charset="-78"/>
                <a:cs typeface="Sakkal Majalla" panose="02000000000000000000" pitchFamily="2" charset="-78"/>
              </a:rPr>
              <a:t> </a:t>
            </a:r>
            <a:r>
              <a:rPr lang="ar-KW" sz="2400" i="0" dirty="0">
                <a:effectLst/>
                <a:latin typeface="Sakkal Majalla" panose="02000000000000000000" pitchFamily="2" charset="-78"/>
                <a:cs typeface="Sakkal Majalla" panose="02000000000000000000" pitchFamily="2" charset="-78"/>
              </a:rPr>
              <a:t>: الفردي، الاجتماعي، والسياقي) والولاء الرقمي الرباعي الأبعاد لدى مستخدمي تطبيقات توصيل الطعام في السعودية، بهدف سد الفجوة المعرفية حول تأثير الإدراك الفعلي للتخصيص على الولاء في بيئة رقمية تنافسية ضمن رؤية 2030.</a:t>
            </a:r>
            <a:endParaRPr lang="ar-KW" sz="2400" dirty="0">
              <a:latin typeface="Sakkal Majalla" panose="02000000000000000000" pitchFamily="2" charset="-78"/>
              <a:cs typeface="Sakkal Majalla" panose="020000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3901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93041" cy="523220"/>
          </a:xfrm>
          <a:prstGeom prst="rect">
            <a:avLst/>
          </a:prstGeom>
          <a:noFill/>
        </p:spPr>
        <p:txBody>
          <a:bodyPr wrap="square" rtlCol="0">
            <a:spAutoFit/>
          </a:bodyPr>
          <a:lstStyle/>
          <a:p>
            <a:pPr algn="r" rtl="1"/>
            <a:r>
              <a:rPr lang="ar-SA" sz="2800" b="1" dirty="0">
                <a:solidFill>
                  <a:srgbClr val="00AEEF"/>
                </a:solidFill>
                <a:effectLst>
                  <a:outerShdw blurRad="38100" dist="38100" dir="2700000" algn="tl">
                    <a:srgbClr val="000000">
                      <a:alpha val="43137"/>
                    </a:srgbClr>
                  </a:outerShdw>
                </a:effectLst>
              </a:rPr>
              <a:t>  موقع الدراسة الحالية من الدراسات السابقة </a:t>
            </a:r>
            <a:endParaRPr lang="en-US" sz="2800" b="1" dirty="0">
              <a:solidFill>
                <a:srgbClr val="00AEEF"/>
              </a:solidFill>
              <a:effectLst>
                <a:outerShdw blurRad="38100" dist="38100" dir="2700000" algn="tl">
                  <a:srgbClr val="000000">
                    <a:alpha val="43137"/>
                  </a:srgbClr>
                </a:outerShdw>
              </a:effectLst>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a:extLst>
              <a:ext uri="{FF2B5EF4-FFF2-40B4-BE49-F238E27FC236}">
                <a16:creationId xmlns:a16="http://schemas.microsoft.com/office/drawing/2014/main" id="{95C00EB8-9389-1541-2316-33884D707D87}"/>
              </a:ext>
            </a:extLst>
          </p:cNvPr>
          <p:cNvPicPr>
            <a:picLocks noChangeAspect="1"/>
          </p:cNvPicPr>
          <p:nvPr/>
        </p:nvPicPr>
        <p:blipFill>
          <a:blip r:embed="rId4"/>
          <a:stretch>
            <a:fillRect/>
          </a:stretch>
        </p:blipFill>
        <p:spPr>
          <a:xfrm>
            <a:off x="2667000" y="2151439"/>
            <a:ext cx="8524875" cy="424649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22055" y="1487604"/>
            <a:ext cx="1099369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734147" y="638670"/>
            <a:ext cx="3902032" cy="521970"/>
          </a:xfrm>
          <a:prstGeom prst="rect">
            <a:avLst/>
          </a:prstGeom>
          <a:noFill/>
        </p:spPr>
        <p:txBody>
          <a:bodyPr wrap="square" rtlCol="0">
            <a:spAutoFit/>
          </a:bodyPr>
          <a:lstStyle/>
          <a:p>
            <a:pPr algn="r"/>
            <a:r>
              <a:rPr lang="ar-BH" sz="2800" b="1" dirty="0">
                <a:solidFill>
                  <a:srgbClr val="00AEEF"/>
                </a:solidFill>
                <a:effectLst>
                  <a:outerShdw blurRad="38100" dist="38100" dir="2700000" algn="tl">
                    <a:srgbClr val="000000">
                      <a:alpha val="43137"/>
                    </a:srgbClr>
                  </a:outerShdw>
                </a:effectLst>
                <a:latin typeface="Alexandria" charset="0"/>
                <a:cs typeface="Alexandria" charset="0"/>
              </a:rPr>
              <a:t>مشكلة الدراسة </a:t>
            </a:r>
            <a:endParaRPr lang="en-US" sz="2800" b="1" dirty="0">
              <a:solidFill>
                <a:srgbClr val="00AEEF"/>
              </a:solidFill>
              <a:effectLst>
                <a:outerShdw blurRad="38100" dist="38100" dir="2700000" algn="tl">
                  <a:srgbClr val="000000">
                    <a:alpha val="43137"/>
                  </a:srgbClr>
                </a:outerShdw>
              </a:effectLst>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p:cNvSpPr txBox="1"/>
          <p:nvPr/>
        </p:nvSpPr>
        <p:spPr>
          <a:xfrm>
            <a:off x="722055" y="1448796"/>
            <a:ext cx="10392288" cy="4562788"/>
          </a:xfrm>
          <a:prstGeom prst="rect">
            <a:avLst/>
          </a:prstGeom>
          <a:noFill/>
        </p:spPr>
        <p:txBody>
          <a:bodyPr wrap="square" rtlCol="0">
            <a:spAutoFit/>
          </a:bodyPr>
          <a:lstStyle/>
          <a:p>
            <a:pPr algn="r">
              <a:lnSpc>
                <a:spcPct val="150000"/>
              </a:lnSpc>
            </a:pPr>
            <a:r>
              <a:rPr lang="ar-KW" sz="2800" dirty="0">
                <a:latin typeface="Sakkal Majalla" panose="02000000000000000000" pitchFamily="2" charset="-78"/>
                <a:cs typeface="Sakkal Majalla" panose="02000000000000000000" pitchFamily="2" charset="-78"/>
              </a:rPr>
              <a:t>تتمثل المشكلة في التباين والشكوك حول مدى قدرة تقنيات "التسويق المخصص بالذكاء الاصطناعي" في تطبيقات توصيل الطعام بالسعودية على تحويل تجربة المستخدم اللحظية إلى ولاء رقمي مستدام بأبعاده المختلفة، خاصةً في ظل سهولة وانخفاض تكلفة الانتقال بين التطبيقات المنافسة.</a:t>
            </a:r>
          </a:p>
          <a:p>
            <a:pPr algn="r">
              <a:lnSpc>
                <a:spcPct val="150000"/>
              </a:lnSpc>
            </a:pPr>
            <a:r>
              <a:rPr lang="ar-KW" sz="2800" b="1" dirty="0">
                <a:solidFill>
                  <a:srgbClr val="00AEEF"/>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السؤال الرئيس للدراسة: </a:t>
            </a:r>
            <a:endParaRPr lang="ar-BH" sz="2800" dirty="0">
              <a:latin typeface="Sakkal Majalla" panose="02000000000000000000" pitchFamily="2" charset="-78"/>
              <a:cs typeface="Sakkal Majalla" panose="02000000000000000000" pitchFamily="2" charset="-78"/>
            </a:endParaRPr>
          </a:p>
          <a:p>
            <a:pPr algn="r">
              <a:lnSpc>
                <a:spcPct val="150000"/>
              </a:lnSpc>
            </a:pPr>
            <a:r>
              <a:rPr lang="ar-KW" sz="2800" b="1" dirty="0">
                <a:latin typeface="Sakkal Majalla" panose="02000000000000000000" pitchFamily="2" charset="-78"/>
                <a:cs typeface="Sakkal Majalla" panose="02000000000000000000" pitchFamily="2" charset="-78"/>
              </a:rPr>
              <a:t>ما العلاقة بين التسويق المخصص المدرك القائم على الذكاء الاصطناعي بأبعاده الثلاثة (الفردي، الاجتماعي، السياقي) والولاء الرقمي بأبعاده الأربعة (المعرفي، العاطفي، العزمي، السلوكي) لدى مستخدمي تطبيقات توصيل الطعام في المملكة العربية السعودية؟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55821" y="218477"/>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10458488" cy="478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723987" y="1478762"/>
            <a:ext cx="9123598" cy="4401205"/>
          </a:xfrm>
          <a:prstGeom prst="rect">
            <a:avLst/>
          </a:prstGeom>
          <a:noFill/>
        </p:spPr>
        <p:txBody>
          <a:bodyPr wrap="square" rtlCol="0">
            <a:spAutoFit/>
          </a:bodyPr>
          <a:lstStyle/>
          <a:p>
            <a:pPr algn="just" rtl="1">
              <a:buNone/>
            </a:pPr>
            <a:r>
              <a:rPr lang="ar-SA" sz="2800" b="0" dirty="0">
                <a:effectLst/>
                <a:latin typeface="Sakkal Majalla" panose="02000000000000000000" pitchFamily="2" charset="-78"/>
                <a:ea typeface="Times New Roman" panose="02020603050405020304" pitchFamily="18" charset="0"/>
                <a:cs typeface="Sakkal Majalla" panose="02000000000000000000" pitchFamily="2" charset="-78"/>
              </a:rPr>
              <a:t>وينبثق عن هذا السؤال الرئيس الأسئلة الفرعية الآتية</a:t>
            </a:r>
            <a:r>
              <a:rPr lang="en-US" sz="2800" b="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8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lvl="0" indent="-342900" algn="just" rtl="1">
              <a:buSzPts val="1000"/>
              <a:buFont typeface="Symbol" panose="05050102010706020507" pitchFamily="18" charset="2"/>
              <a:buChar char=""/>
              <a:tabLst>
                <a:tab pos="457200" algn="l"/>
              </a:tabLst>
            </a:pPr>
            <a:r>
              <a:rPr lang="en-US" sz="2800"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b="0" dirty="0">
                <a:effectLst/>
                <a:latin typeface="Sakkal Majalla" panose="02000000000000000000" pitchFamily="2" charset="-78"/>
                <a:ea typeface="Times New Roman" panose="02020603050405020304" pitchFamily="18" charset="0"/>
                <a:cs typeface="Sakkal Majalla" panose="02000000000000000000" pitchFamily="2" charset="-78"/>
              </a:rPr>
              <a:t>ما مستوى التسويق المخصص المدرك القائم على الذكاء الاصطناعي بأبعاده الثلاثة (التخصيص الفردي، التخصيص الاجتماعي، التخصيص الموقفي/السياقي) لدى مستخدمي تطبيقات توصيل الطعام في المملكة العربية السعودية؟</a:t>
            </a:r>
            <a:endParaRPr lang="en-US" sz="28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lvl="0" indent="-342900" algn="just" rtl="1">
              <a:buSzPts val="1000"/>
              <a:buFont typeface="Symbol" panose="05050102010706020507" pitchFamily="18" charset="2"/>
              <a:buChar char=""/>
              <a:tabLst>
                <a:tab pos="457200" algn="l"/>
              </a:tabLst>
            </a:pPr>
            <a:r>
              <a:rPr lang="en-US" sz="2800"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b="0" dirty="0">
                <a:effectLst/>
                <a:latin typeface="Sakkal Majalla" panose="02000000000000000000" pitchFamily="2" charset="-78"/>
                <a:ea typeface="Times New Roman" panose="02020603050405020304" pitchFamily="18" charset="0"/>
                <a:cs typeface="Sakkal Majalla" panose="02000000000000000000" pitchFamily="2" charset="-78"/>
              </a:rPr>
              <a:t>ما مستوى الولاء الرقمي بأبعاده الأربعة (المعرفي، العاطفي، العزمي، السلوكي) لدى مستخدمي تطبيقات توصيل الطعام في المملكة العربية السعودية؟</a:t>
            </a:r>
            <a:endParaRPr lang="en-US" sz="28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lvl="0" indent="-342900" algn="just" rtl="1">
              <a:buSzPts val="1000"/>
              <a:buFont typeface="Symbol" panose="05050102010706020507" pitchFamily="18" charset="2"/>
              <a:buChar char=""/>
              <a:tabLst>
                <a:tab pos="457200" algn="l"/>
              </a:tabLst>
            </a:pPr>
            <a:r>
              <a:rPr lang="ar-SA" sz="2800" b="0" dirty="0">
                <a:effectLst/>
                <a:latin typeface="Sakkal Majalla" panose="02000000000000000000" pitchFamily="2" charset="-78"/>
                <a:ea typeface="Times New Roman" panose="02020603050405020304" pitchFamily="18" charset="0"/>
                <a:cs typeface="Sakkal Majalla" panose="02000000000000000000" pitchFamily="2" charset="-78"/>
              </a:rPr>
              <a:t>هل توجد علاقة ارتباط ذات دلالة إحصائية بين أبعاد التسويق المخصص المدرك والولاء الرقمي بأبعاده الأربعة (المعرفي، العاطفي، العزمي، السلوكي) لدى عينة الدراسة؟</a:t>
            </a:r>
            <a:endParaRPr lang="en-US" sz="28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lvl="0" indent="-342900" algn="just" rtl="1">
              <a:buSzPts val="1000"/>
              <a:buFont typeface="Symbol" panose="05050102010706020507" pitchFamily="18" charset="2"/>
              <a:buChar char=""/>
              <a:tabLst>
                <a:tab pos="457200" algn="l"/>
              </a:tabLst>
            </a:pPr>
            <a:r>
              <a:rPr lang="en-US" sz="2800"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b="0" dirty="0">
                <a:effectLst/>
                <a:latin typeface="Sakkal Majalla" panose="02000000000000000000" pitchFamily="2" charset="-78"/>
                <a:ea typeface="Times New Roman" panose="02020603050405020304" pitchFamily="18" charset="0"/>
                <a:cs typeface="Sakkal Majalla" panose="02000000000000000000" pitchFamily="2" charset="-78"/>
              </a:rPr>
              <a:t>كيف تتفاوت قوة العلاقة الارتباطية بين كل بُعد من أبعاد التسويق المخصص المدرك وأبعاد الولاء الرقمي الأربعة (المعرفي، العاطفي، العزمي، السلوكي) لدى عينة الدراسة؟</a:t>
            </a:r>
            <a:endParaRPr lang="en-US" sz="2800" b="1"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288A45B8-C440-04FD-87D3-E9A4C36D75DC}"/>
              </a:ext>
            </a:extLst>
          </p:cNvPr>
          <p:cNvSpPr txBox="1"/>
          <p:nvPr/>
        </p:nvSpPr>
        <p:spPr>
          <a:xfrm>
            <a:off x="4964906" y="617697"/>
            <a:ext cx="6272212" cy="523220"/>
          </a:xfrm>
          <a:prstGeom prst="rect">
            <a:avLst/>
          </a:prstGeom>
          <a:noFill/>
        </p:spPr>
        <p:txBody>
          <a:bodyPr wrap="square">
            <a:spAutoFit/>
          </a:bodyPr>
          <a:lstStyle/>
          <a:p>
            <a:pPr lvl="1" algn="just" rtl="1"/>
            <a:r>
              <a:rPr lang="ar-SA" sz="2800" b="1" dirty="0">
                <a:solidFill>
                  <a:srgbClr val="00B0F0"/>
                </a:solidFill>
                <a:effectLst>
                  <a:outerShdw blurRad="38100" dist="38100" dir="2700000" algn="tl">
                    <a:srgbClr val="000000">
                      <a:alpha val="43137"/>
                    </a:srgbClr>
                  </a:outerShdw>
                </a:effectLst>
                <a:latin typeface="Calibri Light" panose="020F0302020204030204" pitchFamily="34" charset="0"/>
                <a:ea typeface="Times New Roman" panose="02020603050405020304" pitchFamily="18" charset="0"/>
                <a:cs typeface="Sakkal Majalla" panose="02000000000000000000" pitchFamily="2" charset="-78"/>
              </a:rPr>
              <a:t>تساؤلات الدراسة</a:t>
            </a:r>
            <a:endParaRPr lang="en-US" sz="2800" b="1" dirty="0">
              <a:solidFill>
                <a:srgbClr val="00B0F0"/>
              </a:solidFill>
              <a:effectLst>
                <a:outerShdw blurRad="38100" dist="38100" dir="2700000" algn="tl">
                  <a:srgbClr val="000000">
                    <a:alpha val="43137"/>
                  </a:srgbClr>
                </a:outerShdw>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58534-0697-A06A-FE0C-387D75D9A1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B18BE7-CD9C-502E-AA7F-F528B08196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B840577-DA49-5909-9210-15AD91F686FB}"/>
              </a:ext>
            </a:extLst>
          </p:cNvPr>
          <p:cNvSpPr/>
          <p:nvPr/>
        </p:nvSpPr>
        <p:spPr>
          <a:xfrm>
            <a:off x="904874" y="1313766"/>
            <a:ext cx="10058401" cy="478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SA" sz="2800" b="1" dirty="0">
                <a:solidFill>
                  <a:srgbClr val="00B0F0"/>
                </a:solidFill>
                <a:latin typeface="Sakkal Majalla" panose="02000000000000000000" pitchFamily="2" charset="-78"/>
                <a:cs typeface="Sakkal Majalla" panose="02000000000000000000" pitchFamily="2" charset="-78"/>
              </a:rPr>
              <a:t>أهمية الدراسة</a:t>
            </a:r>
            <a:r>
              <a:rPr lang="ar-KW" sz="2800" b="1" dirty="0">
                <a:solidFill>
                  <a:srgbClr val="00B0F0"/>
                </a:solidFill>
                <a:latin typeface="Sakkal Majalla" panose="02000000000000000000" pitchFamily="2" charset="-78"/>
                <a:cs typeface="Sakkal Majalla" panose="02000000000000000000" pitchFamily="2" charset="-78"/>
              </a:rPr>
              <a:t> والجهات المستفيدة </a:t>
            </a:r>
            <a:r>
              <a:rPr lang="ar-SA" sz="2000" b="1" dirty="0">
                <a:solidFill>
                  <a:srgbClr val="00B0F0"/>
                </a:solidFill>
                <a:latin typeface="Sakkal Majalla" panose="02000000000000000000" pitchFamily="2" charset="-78"/>
                <a:cs typeface="Sakkal Majalla" panose="02000000000000000000" pitchFamily="2" charset="-78"/>
              </a:rPr>
              <a:t>:</a:t>
            </a:r>
            <a:endParaRPr lang="ar-KW" sz="2000" dirty="0">
              <a:solidFill>
                <a:schemeClr val="tx1"/>
              </a:solidFill>
              <a:latin typeface="Sakkal Majalla" panose="02000000000000000000" pitchFamily="2" charset="-78"/>
              <a:cs typeface="Sakkal Majalla" panose="02000000000000000000" pitchFamily="2" charset="-78"/>
            </a:endParaRPr>
          </a:p>
          <a:p>
            <a:pPr lvl="0" algn="r" rtl="1">
              <a:lnSpc>
                <a:spcPct val="150000"/>
              </a:lnSpc>
            </a:pPr>
            <a:r>
              <a:rPr lang="ar-KW" sz="2000" b="1" dirty="0">
                <a:solidFill>
                  <a:schemeClr val="tx1"/>
                </a:solidFill>
                <a:latin typeface="Sakkal Majalla" panose="02000000000000000000" pitchFamily="2" charset="-78"/>
                <a:cs typeface="Sakkal Majalla" panose="02000000000000000000" pitchFamily="2" charset="-78"/>
              </a:rPr>
              <a:t>الأهمية العلمية:</a:t>
            </a:r>
            <a:r>
              <a:rPr lang="ar-KW" sz="2000" dirty="0">
                <a:solidFill>
                  <a:schemeClr val="tx1"/>
                </a:solidFill>
                <a:latin typeface="Sakkal Majalla" panose="02000000000000000000" pitchFamily="2" charset="-78"/>
                <a:cs typeface="Sakkal Majalla" panose="02000000000000000000" pitchFamily="2" charset="-78"/>
              </a:rPr>
              <a:t> تأصيل قياس إدراك العميل للتخصيص الذكي بأبعاده الثلاثة (الفردي، الاجتماعي، السياقي) وربطها بنموذج الولاء الرباعي لـ (Oliver) عبر دمج نظريتي التسويق بالعلاقات وقبول التكنولوجيا، بما يُثري الأدبيات العربية بإطار مفاهيمي متكامل.</a:t>
            </a:r>
          </a:p>
          <a:p>
            <a:pPr lvl="0" algn="r" rtl="1">
              <a:lnSpc>
                <a:spcPct val="150000"/>
              </a:lnSpc>
            </a:pPr>
            <a:r>
              <a:rPr lang="ar-KW" sz="2000" b="1" dirty="0">
                <a:solidFill>
                  <a:schemeClr val="tx1"/>
                </a:solidFill>
                <a:latin typeface="Sakkal Majalla" panose="02000000000000000000" pitchFamily="2" charset="-78"/>
                <a:cs typeface="Sakkal Majalla" panose="02000000000000000000" pitchFamily="2" charset="-78"/>
              </a:rPr>
              <a:t>الأهمية العملية:</a:t>
            </a:r>
            <a:r>
              <a:rPr lang="ar-KW" sz="2000" dirty="0">
                <a:solidFill>
                  <a:schemeClr val="tx1"/>
                </a:solidFill>
                <a:latin typeface="Sakkal Majalla" panose="02000000000000000000" pitchFamily="2" charset="-78"/>
                <a:cs typeface="Sakkal Majalla" panose="02000000000000000000" pitchFamily="2" charset="-78"/>
              </a:rPr>
              <a:t> توفير مؤشرات ميدانية توجه استراتيجيات التطبيقات وميزانياتها التسويقية نحو أبعاد التخصيص الأكثر فعالية في بناء ولاء رقمي مستدام.</a:t>
            </a:r>
          </a:p>
          <a:p>
            <a:pPr lvl="0" algn="r" rtl="1">
              <a:lnSpc>
                <a:spcPct val="150000"/>
              </a:lnSpc>
            </a:pPr>
            <a:r>
              <a:rPr lang="ar-KW" sz="2000" b="1" dirty="0">
                <a:solidFill>
                  <a:schemeClr val="tx1"/>
                </a:solidFill>
                <a:latin typeface="Sakkal Majalla" panose="02000000000000000000" pitchFamily="2" charset="-78"/>
                <a:cs typeface="Sakkal Majalla" panose="02000000000000000000" pitchFamily="2" charset="-78"/>
              </a:rPr>
              <a:t>الجهات المستفيدة:</a:t>
            </a:r>
            <a:endParaRPr lang="ar-KW" sz="2000" dirty="0">
              <a:solidFill>
                <a:schemeClr val="tx1"/>
              </a:solidFill>
              <a:latin typeface="Sakkal Majalla" panose="02000000000000000000" pitchFamily="2" charset="-78"/>
              <a:cs typeface="Sakkal Majalla" panose="02000000000000000000" pitchFamily="2" charset="-78"/>
            </a:endParaRPr>
          </a:p>
          <a:p>
            <a:pPr marL="742950" lvl="1" indent="-285750" algn="r" rtl="1">
              <a:lnSpc>
                <a:spcPct val="150000"/>
              </a:lnSpc>
              <a:buFont typeface="Arial" panose="020B0604020202020204" pitchFamily="34" charset="0"/>
              <a:buChar char="•"/>
            </a:pPr>
            <a:r>
              <a:rPr lang="ar-KW" sz="2000" dirty="0">
                <a:solidFill>
                  <a:schemeClr val="tx1"/>
                </a:solidFill>
                <a:latin typeface="Sakkal Majalla" panose="02000000000000000000" pitchFamily="2" charset="-78"/>
                <a:cs typeface="Sakkal Majalla" panose="02000000000000000000" pitchFamily="2" charset="-78"/>
              </a:rPr>
              <a:t>مديرو التسويق ومطورو التطبيقات: لتحسين عوائد استثمارات الذكاء الاصطناعي.</a:t>
            </a:r>
          </a:p>
          <a:p>
            <a:pPr marL="742950" lvl="1" indent="-285750" algn="r" rtl="1">
              <a:lnSpc>
                <a:spcPct val="150000"/>
              </a:lnSpc>
              <a:buFont typeface="Arial" panose="020B0604020202020204" pitchFamily="34" charset="0"/>
              <a:buChar char="•"/>
            </a:pPr>
            <a:r>
              <a:rPr lang="ar-KW" sz="2000" dirty="0">
                <a:solidFill>
                  <a:schemeClr val="tx1"/>
                </a:solidFill>
                <a:latin typeface="Sakkal Majalla" panose="02000000000000000000" pitchFamily="2" charset="-78"/>
                <a:cs typeface="Sakkal Majalla" panose="02000000000000000000" pitchFamily="2" charset="-78"/>
              </a:rPr>
              <a:t>الباحثون والأكاديميون: كمرجعية علمية متخصصة للسوق السعودي.</a:t>
            </a:r>
          </a:p>
          <a:p>
            <a:pPr marL="742950" lvl="1" indent="-285750" algn="r" rtl="1">
              <a:lnSpc>
                <a:spcPct val="150000"/>
              </a:lnSpc>
              <a:buFont typeface="Arial" panose="020B0604020202020204" pitchFamily="34" charset="0"/>
              <a:buChar char="•"/>
            </a:pPr>
            <a:r>
              <a:rPr lang="ar-KW" sz="2000" dirty="0">
                <a:solidFill>
                  <a:schemeClr val="tx1"/>
                </a:solidFill>
                <a:latin typeface="Sakkal Majalla" panose="02000000000000000000" pitchFamily="2" charset="-78"/>
                <a:cs typeface="Sakkal Majalla" panose="02000000000000000000" pitchFamily="2" charset="-78"/>
              </a:rPr>
              <a:t>الجهات التنظيمية: لدعم سياسات حوكمة البيانات </a:t>
            </a:r>
            <a:r>
              <a:rPr lang="ar-KW" sz="2000" dirty="0">
                <a:latin typeface="Sakkal Majalla" panose="02000000000000000000" pitchFamily="2" charset="-78"/>
                <a:cs typeface="Sakkal Majalla" panose="02000000000000000000" pitchFamily="2" charset="-78"/>
              </a:rPr>
              <a:t>وحماية </a:t>
            </a:r>
            <a:r>
              <a:rPr lang="ar-KW" dirty="0"/>
              <a:t>المستهلك.</a:t>
            </a:r>
          </a:p>
        </p:txBody>
      </p:sp>
      <p:pic>
        <p:nvPicPr>
          <p:cNvPr id="5" name="Graphic 21">
            <a:extLst>
              <a:ext uri="{FF2B5EF4-FFF2-40B4-BE49-F238E27FC236}">
                <a16:creationId xmlns:a16="http://schemas.microsoft.com/office/drawing/2014/main" id="{3455E1AB-A8D3-087D-D95C-FBCC230C66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86254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31B63-4949-5EF5-EAB2-AD631E0BEF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CB8BF7-8256-6AB2-3A01-954C03C299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EE87F58-B6D8-D953-D4BA-CB8401441374}"/>
              </a:ext>
            </a:extLst>
          </p:cNvPr>
          <p:cNvSpPr/>
          <p:nvPr/>
        </p:nvSpPr>
        <p:spPr>
          <a:xfrm>
            <a:off x="676275" y="935467"/>
            <a:ext cx="9841012" cy="54216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just" rtl="1">
              <a:lnSpc>
                <a:spcPct val="150000"/>
              </a:lnSpc>
            </a:pPr>
            <a:endParaRPr lang="ar-SA" sz="2000" b="1" dirty="0">
              <a:solidFill>
                <a:srgbClr val="00B0F0"/>
              </a:solidFill>
              <a:effectLst>
                <a:outerShdw blurRad="38100" dist="38100" dir="2700000" algn="tl">
                  <a:srgbClr val="000000">
                    <a:alpha val="43137"/>
                  </a:srgbClr>
                </a:outerShdw>
              </a:effectLst>
            </a:endParaRPr>
          </a:p>
          <a:p>
            <a:pPr lvl="1" algn="just" rtl="1">
              <a:lnSpc>
                <a:spcPct val="150000"/>
              </a:lnSpc>
            </a:pPr>
            <a:r>
              <a:rPr lang="ar-SA" sz="2000" b="1" dirty="0">
                <a:solidFill>
                  <a:srgbClr val="00B0F0"/>
                </a:solidFill>
                <a:effectLst>
                  <a:outerShdw blurRad="38100" dist="38100" dir="2700000" algn="tl">
                    <a:srgbClr val="000000">
                      <a:alpha val="43137"/>
                    </a:srgbClr>
                  </a:outerShdw>
                </a:effectLst>
              </a:rPr>
              <a:t>أهداف الدراسة : </a:t>
            </a:r>
            <a:endParaRPr lang="en-US" b="1" dirty="0">
              <a:solidFill>
                <a:srgbClr val="00B0F0"/>
              </a:solidFill>
              <a:effectLst>
                <a:outerShdw blurRad="38100" dist="38100" dir="2700000" algn="tl">
                  <a:srgbClr val="000000">
                    <a:alpha val="43137"/>
                  </a:srgbClr>
                </a:outerShdw>
              </a:effectLst>
            </a:endParaRPr>
          </a:p>
          <a:p>
            <a:pPr algn="just" rtl="1">
              <a:lnSpc>
                <a:spcPct val="150000"/>
              </a:lnSpc>
            </a:pPr>
            <a:r>
              <a:rPr lang="ar-SA" dirty="0">
                <a:solidFill>
                  <a:schemeClr val="tx1"/>
                </a:solidFill>
              </a:rPr>
              <a:t>تسعى هذه الدراسة إلى تحقيق </a:t>
            </a:r>
            <a:r>
              <a:rPr lang="ar-SA" b="1" dirty="0">
                <a:solidFill>
                  <a:schemeClr val="tx1"/>
                </a:solidFill>
              </a:rPr>
              <a:t>هدف رئيس </a:t>
            </a:r>
            <a:r>
              <a:rPr lang="ar-SA" dirty="0">
                <a:solidFill>
                  <a:schemeClr val="tx1"/>
                </a:solidFill>
              </a:rPr>
              <a:t> </a:t>
            </a:r>
            <a:r>
              <a:rPr lang="en-US" dirty="0">
                <a:solidFill>
                  <a:schemeClr val="tx1"/>
                </a:solidFill>
              </a:rPr>
              <a:t>:</a:t>
            </a:r>
            <a:endParaRPr lang="en-US" sz="2000" b="1" dirty="0">
              <a:solidFill>
                <a:schemeClr val="tx1"/>
              </a:solidFill>
            </a:endParaRPr>
          </a:p>
          <a:p>
            <a:pPr algn="just" rtl="1">
              <a:lnSpc>
                <a:spcPct val="150000"/>
              </a:lnSpc>
            </a:pPr>
            <a:r>
              <a:rPr lang="en-US" b="1" dirty="0">
                <a:solidFill>
                  <a:schemeClr val="tx1"/>
                </a:solidFill>
              </a:rPr>
              <a:t> </a:t>
            </a:r>
            <a:r>
              <a:rPr lang="ar-SA" b="1" dirty="0">
                <a:solidFill>
                  <a:schemeClr val="tx1"/>
                </a:solidFill>
              </a:rPr>
              <a:t>الكشف عن طبيعة العلاقة بين أبعاد التسويق المخصص المدرك القائم على الذكاء الاصطناعي والولاء الرقمي بأبعاده الأربعة لدى مستخدمي تطبيقات توصيل الطعام في المملكة العربية السعودية.</a:t>
            </a:r>
            <a:endParaRPr lang="en-US" sz="2000" b="1" dirty="0">
              <a:solidFill>
                <a:schemeClr val="tx1"/>
              </a:solidFill>
            </a:endParaRPr>
          </a:p>
          <a:p>
            <a:pPr algn="just" rtl="1">
              <a:lnSpc>
                <a:spcPct val="150000"/>
              </a:lnSpc>
            </a:pPr>
            <a:r>
              <a:rPr lang="ar-SA" dirty="0">
                <a:solidFill>
                  <a:schemeClr val="tx1"/>
                </a:solidFill>
              </a:rPr>
              <a:t>ويمكن بلوغ هذا الهدف الرئيس عبر </a:t>
            </a:r>
            <a:r>
              <a:rPr lang="ar-SA" b="1" dirty="0">
                <a:solidFill>
                  <a:schemeClr val="tx1"/>
                </a:solidFill>
              </a:rPr>
              <a:t>الأهداف الفرعية</a:t>
            </a:r>
            <a:r>
              <a:rPr lang="ar-SA" dirty="0">
                <a:solidFill>
                  <a:schemeClr val="tx1"/>
                </a:solidFill>
              </a:rPr>
              <a:t> الآتية</a:t>
            </a:r>
            <a:r>
              <a:rPr lang="en-US" dirty="0">
                <a:solidFill>
                  <a:schemeClr val="tx1"/>
                </a:solidFill>
              </a:rPr>
              <a:t>:</a:t>
            </a:r>
            <a:endParaRPr lang="en-US" sz="2000" b="1" dirty="0">
              <a:solidFill>
                <a:schemeClr val="tx1"/>
              </a:solidFill>
            </a:endParaRPr>
          </a:p>
          <a:p>
            <a:pPr marL="342900" lvl="0" indent="-342900" algn="just" rtl="1">
              <a:lnSpc>
                <a:spcPct val="150000"/>
              </a:lnSpc>
              <a:buFont typeface="+mj-lt"/>
              <a:buAutoNum type="arabicPeriod"/>
            </a:pPr>
            <a:r>
              <a:rPr lang="ar-SA" dirty="0">
                <a:solidFill>
                  <a:schemeClr val="tx1"/>
                </a:solidFill>
              </a:rPr>
              <a:t>تحديد مستوى التسويق المخصص المدرك القائم على الذكاء الاصطناعي بأبعاده الثلاثة </a:t>
            </a:r>
            <a:r>
              <a:rPr lang="en-US" b="1" dirty="0">
                <a:solidFill>
                  <a:schemeClr val="tx1"/>
                </a:solidFill>
              </a:rPr>
              <a:t>)</a:t>
            </a:r>
            <a:r>
              <a:rPr lang="ar-SA" b="1" dirty="0">
                <a:solidFill>
                  <a:schemeClr val="tx1"/>
                </a:solidFill>
              </a:rPr>
              <a:t>التخصيص على المستوى الفردي، التخصيص على المستوى الاجتماعي، التخصيص الموقفي/السياقي</a:t>
            </a:r>
            <a:r>
              <a:rPr lang="en-US" b="1" dirty="0">
                <a:solidFill>
                  <a:schemeClr val="tx1"/>
                </a:solidFill>
              </a:rPr>
              <a:t>   ( </a:t>
            </a:r>
            <a:r>
              <a:rPr lang="ar-SA" dirty="0">
                <a:solidFill>
                  <a:schemeClr val="tx1"/>
                </a:solidFill>
              </a:rPr>
              <a:t>لدى مستخدمي تطبيقات توصيل الطعام في المملكة العربية السعودية</a:t>
            </a:r>
            <a:r>
              <a:rPr lang="en-US" dirty="0">
                <a:solidFill>
                  <a:schemeClr val="tx1"/>
                </a:solidFill>
              </a:rPr>
              <a:t>.</a:t>
            </a:r>
            <a:endParaRPr lang="en-US" sz="2000" b="1" dirty="0">
              <a:solidFill>
                <a:schemeClr val="tx1"/>
              </a:solidFill>
            </a:endParaRPr>
          </a:p>
          <a:p>
            <a:pPr marL="342900" lvl="0" indent="-342900" algn="just" rtl="1">
              <a:lnSpc>
                <a:spcPct val="150000"/>
              </a:lnSpc>
              <a:buFont typeface="+mj-lt"/>
              <a:buAutoNum type="arabicPeriod"/>
            </a:pPr>
            <a:r>
              <a:rPr lang="ar-SA" dirty="0">
                <a:solidFill>
                  <a:schemeClr val="tx1"/>
                </a:solidFill>
              </a:rPr>
              <a:t>قياس مستوى الولاء الرقمي بأبعاده الأربعة (</a:t>
            </a:r>
            <a:r>
              <a:rPr lang="ar-SA" b="1" dirty="0">
                <a:solidFill>
                  <a:schemeClr val="tx1"/>
                </a:solidFill>
              </a:rPr>
              <a:t> المعرفي، العاطفي، العزمي، السلوكي</a:t>
            </a:r>
            <a:r>
              <a:rPr lang="en-US" b="1" dirty="0">
                <a:solidFill>
                  <a:schemeClr val="tx1"/>
                </a:solidFill>
              </a:rPr>
              <a:t> (</a:t>
            </a:r>
            <a:r>
              <a:rPr lang="en-US" dirty="0">
                <a:solidFill>
                  <a:schemeClr val="tx1"/>
                </a:solidFill>
              </a:rPr>
              <a:t> </a:t>
            </a:r>
            <a:r>
              <a:rPr lang="ar-SA" dirty="0">
                <a:solidFill>
                  <a:schemeClr val="tx1"/>
                </a:solidFill>
              </a:rPr>
              <a:t>لدى أفراد عينة الدراسة</a:t>
            </a:r>
            <a:r>
              <a:rPr lang="en-US" dirty="0">
                <a:solidFill>
                  <a:schemeClr val="tx1"/>
                </a:solidFill>
              </a:rPr>
              <a:t>.</a:t>
            </a:r>
            <a:endParaRPr lang="en-US" sz="2000" b="1" dirty="0">
              <a:solidFill>
                <a:schemeClr val="tx1"/>
              </a:solidFill>
            </a:endParaRPr>
          </a:p>
          <a:p>
            <a:pPr marL="342900" lvl="0" indent="-342900" algn="just" rtl="1">
              <a:lnSpc>
                <a:spcPct val="150000"/>
              </a:lnSpc>
              <a:buFont typeface="+mj-lt"/>
              <a:buAutoNum type="arabicPeriod"/>
            </a:pPr>
            <a:r>
              <a:rPr lang="ar-SA" dirty="0">
                <a:solidFill>
                  <a:schemeClr val="tx1"/>
                </a:solidFill>
              </a:rPr>
              <a:t>قياس دلالة علاقة الارتباط بين أبعاد التسويق المخصص المدرك القائم على الذكاء الاصطناعي والولاء الرقمي بأبعاده الأربعة لدى عينة الدراسة</a:t>
            </a:r>
            <a:r>
              <a:rPr lang="en-US" dirty="0">
                <a:solidFill>
                  <a:schemeClr val="tx1"/>
                </a:solidFill>
              </a:rPr>
              <a:t>.</a:t>
            </a:r>
            <a:endParaRPr lang="en-US" sz="2000" b="1" dirty="0">
              <a:solidFill>
                <a:schemeClr val="tx1"/>
              </a:solidFill>
            </a:endParaRPr>
          </a:p>
          <a:p>
            <a:pPr marL="342900" lvl="0" indent="-342900" algn="just" rtl="1">
              <a:lnSpc>
                <a:spcPct val="150000"/>
              </a:lnSpc>
              <a:buFont typeface="+mj-lt"/>
              <a:buAutoNum type="arabicPeriod"/>
            </a:pPr>
            <a:r>
              <a:rPr lang="ar-SA" dirty="0">
                <a:solidFill>
                  <a:schemeClr val="tx1"/>
                </a:solidFill>
              </a:rPr>
              <a:t>قياس مدى تفاوت قوة العلاقة الارتباطية بين كل بُعد من أبعاد التسويق المخصص المدرك الثلاثة وأبعاد الولاء الرقمي الأربعة لدى عينة الدراسة</a:t>
            </a:r>
            <a:r>
              <a:rPr lang="en-US" dirty="0">
                <a:solidFill>
                  <a:schemeClr val="tx1"/>
                </a:solidFill>
              </a:rPr>
              <a:t>.</a:t>
            </a:r>
            <a:endParaRPr lang="en-US" sz="2000" b="1" dirty="0">
              <a:solidFill>
                <a:schemeClr val="tx1"/>
              </a:solidFill>
            </a:endParaRPr>
          </a:p>
          <a:p>
            <a:pPr rtl="1"/>
            <a:r>
              <a:rPr lang="en-US" dirty="0"/>
              <a:t> </a:t>
            </a:r>
            <a:endParaRPr lang="en-US" sz="2000" b="1" dirty="0"/>
          </a:p>
        </p:txBody>
      </p:sp>
      <p:pic>
        <p:nvPicPr>
          <p:cNvPr id="5" name="Graphic 21">
            <a:extLst>
              <a:ext uri="{FF2B5EF4-FFF2-40B4-BE49-F238E27FC236}">
                <a16:creationId xmlns:a16="http://schemas.microsoft.com/office/drawing/2014/main" id="{590ACBB1-F542-E09F-E362-93735F5740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493643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C6A53-C438-A0C8-F3C1-13256400F2C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78FDEA-DC54-2465-0C56-11541B4776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459C4E-16B7-EA90-3D2F-032E671B7E61}"/>
              </a:ext>
            </a:extLst>
          </p:cNvPr>
          <p:cNvSpPr/>
          <p:nvPr/>
        </p:nvSpPr>
        <p:spPr>
          <a:xfrm>
            <a:off x="1171537" y="1155869"/>
            <a:ext cx="9345750" cy="52889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r>
              <a:rPr lang="ar-SA" b="1" dirty="0">
                <a:solidFill>
                  <a:schemeClr val="tx1"/>
                </a:solidFill>
              </a:rPr>
              <a:t>فروض الدراسة</a:t>
            </a:r>
          </a:p>
          <a:p>
            <a:pPr lvl="1" algn="r" rtl="1"/>
            <a:endParaRPr lang="ar-SA" b="1" dirty="0">
              <a:solidFill>
                <a:schemeClr val="tx1"/>
              </a:solidFill>
            </a:endParaRPr>
          </a:p>
          <a:p>
            <a:pPr algn="r" rtl="1"/>
            <a:r>
              <a:rPr lang="ar-SA" dirty="0">
                <a:solidFill>
                  <a:schemeClr val="tx1"/>
                </a:solidFill>
              </a:rPr>
              <a:t>توجد علاقة ارتباطية ذات دلالة إحصائية عند مستوى</a:t>
            </a:r>
            <a:r>
              <a:rPr lang="en-US" dirty="0">
                <a:solidFill>
                  <a:schemeClr val="tx1"/>
                </a:solidFill>
              </a:rPr>
              <a:t> (α ≤ 0.05) </a:t>
            </a:r>
            <a:r>
              <a:rPr lang="ar-SA" dirty="0">
                <a:solidFill>
                  <a:schemeClr val="tx1"/>
                </a:solidFill>
              </a:rPr>
              <a:t>بين الدرجة الكلية للتسويق المخصص المدرك القائم على الذكاء الاصطناعي والدرجة الكلية للولاء الرقمي لدى مستخدمي تطبيقات توصيل الطعام في المملكة العربية السعودية</a:t>
            </a:r>
            <a:r>
              <a:rPr lang="en-US" dirty="0">
                <a:solidFill>
                  <a:schemeClr val="tx1"/>
                </a:solidFill>
              </a:rPr>
              <a:t>.</a:t>
            </a:r>
            <a:endParaRPr lang="ar-SA" dirty="0">
              <a:solidFill>
                <a:schemeClr val="tx1"/>
              </a:solidFill>
            </a:endParaRPr>
          </a:p>
          <a:p>
            <a:pPr algn="r" rtl="1"/>
            <a:endParaRPr lang="en-US" sz="2000" b="1" dirty="0">
              <a:solidFill>
                <a:schemeClr val="tx1"/>
              </a:solidFill>
            </a:endParaRPr>
          </a:p>
          <a:p>
            <a:pPr algn="r" rtl="1"/>
            <a:r>
              <a:rPr lang="ar-SA" b="1" dirty="0">
                <a:solidFill>
                  <a:schemeClr val="tx1"/>
                </a:solidFill>
              </a:rPr>
              <a:t>ويتفرع عن هذا الفرض الرئيس الفروض الأساسية الآتية : </a:t>
            </a:r>
            <a:endParaRPr lang="en-US" sz="2000" b="1" dirty="0">
              <a:solidFill>
                <a:schemeClr val="tx1"/>
              </a:solidFill>
            </a:endParaRPr>
          </a:p>
          <a:p>
            <a:pPr algn="r" rtl="1">
              <a:lnSpc>
                <a:spcPct val="150000"/>
              </a:lnSpc>
            </a:pPr>
            <a:r>
              <a:rPr lang="en-US" b="1" i="1" dirty="0">
                <a:solidFill>
                  <a:schemeClr val="tx1"/>
                </a:solidFill>
              </a:rPr>
              <a:t>(H₁)</a:t>
            </a:r>
            <a:r>
              <a:rPr lang="en-US" i="1" dirty="0">
                <a:solidFill>
                  <a:schemeClr val="tx1"/>
                </a:solidFill>
              </a:rPr>
              <a:t> </a:t>
            </a:r>
            <a:r>
              <a:rPr lang="ar-SA" i="1" dirty="0">
                <a:solidFill>
                  <a:schemeClr val="tx1"/>
                </a:solidFill>
              </a:rPr>
              <a:t> </a:t>
            </a:r>
            <a:r>
              <a:rPr lang="ar-SA" dirty="0">
                <a:solidFill>
                  <a:schemeClr val="tx1"/>
                </a:solidFill>
              </a:rPr>
              <a:t>  : توجد علاقة ارتباطية ذات دلالة إحصائية عند مستوى</a:t>
            </a:r>
            <a:r>
              <a:rPr lang="en-US" dirty="0">
                <a:solidFill>
                  <a:schemeClr val="tx1"/>
                </a:solidFill>
              </a:rPr>
              <a:t> (α ≤ 0.05) </a:t>
            </a:r>
            <a:r>
              <a:rPr lang="ar-SA" dirty="0">
                <a:solidFill>
                  <a:schemeClr val="tx1"/>
                </a:solidFill>
              </a:rPr>
              <a:t>بين التخصيص المدرك على المستوى الفردي وأبعاد الولاء الرقمي (المعرفي، والعاطفي، والعزمي، والسلوكي) لدى عينة الدراسة</a:t>
            </a:r>
            <a:r>
              <a:rPr lang="en-US" dirty="0">
                <a:solidFill>
                  <a:schemeClr val="tx1"/>
                </a:solidFill>
              </a:rPr>
              <a:t>.</a:t>
            </a:r>
            <a:endParaRPr lang="en-US" sz="2000" b="1" dirty="0">
              <a:solidFill>
                <a:schemeClr val="tx1"/>
              </a:solidFill>
            </a:endParaRPr>
          </a:p>
          <a:p>
            <a:pPr algn="r" rtl="1">
              <a:lnSpc>
                <a:spcPct val="150000"/>
              </a:lnSpc>
            </a:pPr>
            <a:r>
              <a:rPr lang="en-US" b="1" i="1" dirty="0">
                <a:solidFill>
                  <a:schemeClr val="tx1"/>
                </a:solidFill>
              </a:rPr>
              <a:t>(H₂)</a:t>
            </a:r>
            <a:r>
              <a:rPr lang="en-US" i="1" dirty="0">
                <a:solidFill>
                  <a:schemeClr val="tx1"/>
                </a:solidFill>
              </a:rPr>
              <a:t> </a:t>
            </a:r>
            <a:r>
              <a:rPr lang="ar-SA" b="1" i="1" dirty="0">
                <a:solidFill>
                  <a:schemeClr val="tx1"/>
                </a:solidFill>
              </a:rPr>
              <a:t>  </a:t>
            </a:r>
            <a:r>
              <a:rPr lang="ar-SA" b="1" dirty="0">
                <a:solidFill>
                  <a:schemeClr val="tx1"/>
                </a:solidFill>
              </a:rPr>
              <a:t>:</a:t>
            </a:r>
            <a:r>
              <a:rPr lang="ar-SA" dirty="0">
                <a:solidFill>
                  <a:schemeClr val="tx1"/>
                </a:solidFill>
              </a:rPr>
              <a:t>توجد علاقة ارتباطية  ذات دلالة إحصائية عند مستوى</a:t>
            </a:r>
            <a:r>
              <a:rPr lang="en-US" dirty="0">
                <a:solidFill>
                  <a:schemeClr val="tx1"/>
                </a:solidFill>
              </a:rPr>
              <a:t> (α ≤ 0.05) </a:t>
            </a:r>
            <a:r>
              <a:rPr lang="ar-SA" dirty="0">
                <a:solidFill>
                  <a:schemeClr val="tx1"/>
                </a:solidFill>
              </a:rPr>
              <a:t>بين التخصيص المدرك على المستوى الاجتماعي وأبعاد الولاء الرقمي (المعرفي، والعاطفي، والعزمي، والسلوكي) لدى عينة الدراسة</a:t>
            </a:r>
            <a:r>
              <a:rPr lang="en-US" dirty="0">
                <a:solidFill>
                  <a:schemeClr val="tx1"/>
                </a:solidFill>
              </a:rPr>
              <a:t>.</a:t>
            </a:r>
            <a:endParaRPr lang="en-US" sz="2000" b="1" dirty="0">
              <a:solidFill>
                <a:schemeClr val="tx1"/>
              </a:solidFill>
            </a:endParaRPr>
          </a:p>
          <a:p>
            <a:pPr algn="r" rtl="1">
              <a:lnSpc>
                <a:spcPct val="150000"/>
              </a:lnSpc>
            </a:pPr>
            <a:r>
              <a:rPr lang="en-US" b="1" dirty="0">
                <a:solidFill>
                  <a:schemeClr val="tx1"/>
                </a:solidFill>
              </a:rPr>
              <a:t>(</a:t>
            </a:r>
            <a:r>
              <a:rPr lang="en-US" b="1" i="1" dirty="0">
                <a:solidFill>
                  <a:schemeClr val="tx1"/>
                </a:solidFill>
              </a:rPr>
              <a:t>H₃)</a:t>
            </a:r>
            <a:r>
              <a:rPr lang="en-US" i="1" dirty="0">
                <a:solidFill>
                  <a:schemeClr val="tx1"/>
                </a:solidFill>
              </a:rPr>
              <a:t> </a:t>
            </a:r>
            <a:r>
              <a:rPr lang="ar-SA" b="1" i="1" dirty="0">
                <a:solidFill>
                  <a:schemeClr val="tx1"/>
                </a:solidFill>
              </a:rPr>
              <a:t> </a:t>
            </a:r>
            <a:r>
              <a:rPr lang="ar-SA" b="1" dirty="0">
                <a:solidFill>
                  <a:schemeClr val="tx1"/>
                </a:solidFill>
              </a:rPr>
              <a:t>: </a:t>
            </a:r>
            <a:r>
              <a:rPr lang="ar-SA" dirty="0">
                <a:solidFill>
                  <a:schemeClr val="tx1"/>
                </a:solidFill>
              </a:rPr>
              <a:t>توجد علاقة ارتباطية ذات دلالة إحصائية عند مستوى</a:t>
            </a:r>
            <a:r>
              <a:rPr lang="en-US" dirty="0">
                <a:solidFill>
                  <a:schemeClr val="tx1"/>
                </a:solidFill>
              </a:rPr>
              <a:t> (α ≤ 0.05) </a:t>
            </a:r>
            <a:r>
              <a:rPr lang="ar-SA" dirty="0">
                <a:solidFill>
                  <a:schemeClr val="tx1"/>
                </a:solidFill>
              </a:rPr>
              <a:t>بين التخصيص المدرك الموقفي/السياقي وأبعاد الولاء الرقمي (المعرفي، والعاطفي، والعزمي، والسلوكي) لدى عينة الدراسة</a:t>
            </a:r>
            <a:r>
              <a:rPr lang="en-US" dirty="0">
                <a:solidFill>
                  <a:schemeClr val="tx1"/>
                </a:solidFill>
              </a:rPr>
              <a:t>.</a:t>
            </a:r>
            <a:endParaRPr lang="en-US" sz="2000" b="1" dirty="0">
              <a:solidFill>
                <a:schemeClr val="tx1"/>
              </a:solidFill>
            </a:endParaRPr>
          </a:p>
          <a:p>
            <a:pPr algn="r" rtl="1">
              <a:lnSpc>
                <a:spcPct val="150000"/>
              </a:lnSpc>
            </a:pPr>
            <a:r>
              <a:rPr lang="en-US" b="1" i="1" dirty="0">
                <a:solidFill>
                  <a:schemeClr val="tx1"/>
                </a:solidFill>
              </a:rPr>
              <a:t>(H₄)</a:t>
            </a:r>
            <a:r>
              <a:rPr lang="en-US" i="1" dirty="0">
                <a:solidFill>
                  <a:schemeClr val="tx1"/>
                </a:solidFill>
              </a:rPr>
              <a:t> </a:t>
            </a:r>
            <a:r>
              <a:rPr lang="ar-SA" i="1" dirty="0">
                <a:solidFill>
                  <a:schemeClr val="tx1"/>
                </a:solidFill>
              </a:rPr>
              <a:t>  </a:t>
            </a:r>
            <a:r>
              <a:rPr lang="ar-SA" dirty="0">
                <a:solidFill>
                  <a:schemeClr val="tx1"/>
                </a:solidFill>
              </a:rPr>
              <a:t>: تتفاوت درجة قوة العلاقة الارتباطية بين أبعاد التسويق المخصص المدرك الثلاثة وأبعاد الولاء الرقمي الأربعة بشكل دال إحصائياً عند مستوى</a:t>
            </a:r>
            <a:r>
              <a:rPr lang="en-US" dirty="0">
                <a:solidFill>
                  <a:schemeClr val="tx1"/>
                </a:solidFill>
              </a:rPr>
              <a:t> </a:t>
            </a:r>
            <a:r>
              <a:rPr lang="en-US" dirty="0"/>
              <a:t>(α ≤ 0.05) </a:t>
            </a:r>
            <a:r>
              <a:rPr lang="ar-SA" dirty="0"/>
              <a:t>لدى عينة الدراسة</a:t>
            </a:r>
            <a:r>
              <a:rPr lang="en-US" dirty="0"/>
              <a:t>.</a:t>
            </a:r>
            <a:endParaRPr lang="en-US" sz="2000" b="1" dirty="0"/>
          </a:p>
        </p:txBody>
      </p:sp>
      <p:pic>
        <p:nvPicPr>
          <p:cNvPr id="5" name="Graphic 21">
            <a:extLst>
              <a:ext uri="{FF2B5EF4-FFF2-40B4-BE49-F238E27FC236}">
                <a16:creationId xmlns:a16="http://schemas.microsoft.com/office/drawing/2014/main" id="{1D17909E-E103-D12A-6EDA-74B0BD712A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03468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id="{EEC8EB44-D8DE-9BFF-1378-DD4B43878A6E}"/>
              </a:ext>
            </a:extLst>
          </p:cNvPr>
          <p:cNvPicPr>
            <a:picLocks noChangeAspect="1"/>
          </p:cNvPicPr>
          <p:nvPr/>
        </p:nvPicPr>
        <p:blipFill>
          <a:blip r:embed="rId2"/>
          <a:stretch>
            <a:fillRect/>
          </a:stretch>
        </p:blipFill>
        <p:spPr>
          <a:xfrm>
            <a:off x="1862820" y="47625"/>
            <a:ext cx="9148080" cy="6555718"/>
          </a:xfrm>
          <a:prstGeom prst="rect">
            <a:avLst/>
          </a:prstGeom>
        </p:spPr>
      </p:pic>
    </p:spTree>
    <p:extLst>
      <p:ext uri="{BB962C8B-B14F-4D97-AF65-F5344CB8AC3E}">
        <p14:creationId xmlns:p14="http://schemas.microsoft.com/office/powerpoint/2010/main" val="4001636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261C4-3941-605C-E262-191E712C4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05C2E4-A1B9-870D-1FD3-8251D09AA9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B121FCE-2DCF-FE6E-F6F1-6C8719941FAA}"/>
              </a:ext>
            </a:extLst>
          </p:cNvPr>
          <p:cNvSpPr/>
          <p:nvPr/>
        </p:nvSpPr>
        <p:spPr>
          <a:xfrm>
            <a:off x="1152487" y="1068135"/>
            <a:ext cx="9345750" cy="52889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r>
              <a:rPr kumimoji="0" lang="ar-KW"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Calibri"/>
                <a:ea typeface="+mn-ea"/>
                <a:cs typeface="+mn-cs"/>
              </a:rPr>
              <a:t>منهجية الدراسة وأدوات القياس  </a:t>
            </a:r>
            <a:endParaRPr kumimoji="0" lang="ar-BH" sz="2000" i="0" u="none" strike="noStrike" kern="1200" cap="none" spc="0" normalizeH="0" baseline="0" noProof="0" dirty="0">
              <a:ln>
                <a:noFill/>
              </a:ln>
              <a:solidFill>
                <a:schemeClr val="tx1"/>
              </a:solidFill>
              <a:effectLst/>
              <a:uLnTx/>
              <a:uFillTx/>
              <a:latin typeface="Calibri"/>
              <a:ea typeface="+mn-ea"/>
              <a:cs typeface="+mn-cs"/>
            </a:endParaRPr>
          </a:p>
          <a:p>
            <a:pPr lvl="1" algn="just" rtl="1">
              <a:lnSpc>
                <a:spcPct val="150000"/>
              </a:lnSpc>
            </a:pPr>
            <a:r>
              <a:rPr kumimoji="0" lang="ar-KW" sz="2000" i="0" u="none" strike="noStrike" kern="1200" cap="none" spc="0" normalizeH="0" baseline="0" noProof="0" dirty="0">
                <a:ln>
                  <a:noFill/>
                </a:ln>
                <a:solidFill>
                  <a:schemeClr val="tx1"/>
                </a:solidFill>
                <a:effectLst/>
                <a:uLnTx/>
                <a:uFillTx/>
                <a:latin typeface="Calibri"/>
                <a:ea typeface="+mn-ea"/>
                <a:cs typeface="+mn-cs"/>
              </a:rPr>
              <a:t> اعتمدت الدراسة المنهج الوصفي التحليلي لتشخيص واختبار العلاقات بين التسويق المخصص المدرك القائم على الذكاء الاصطناعي (المتغير المستقل بأبعاده: الفردي، الاجتماعي، والسياقي) والولاء الرقمي (المتغير التابع بأبعاده: المعرفي، العاطفي، العزمي، والسلوكي)، وذلك باستخدام استبانة إلكترونية صُممت وفق مقياس </a:t>
            </a:r>
            <a:r>
              <a:rPr kumimoji="0" lang="ar-KW" sz="2000" i="0" u="none" strike="noStrike" kern="1200" cap="none" spc="0" normalizeH="0" baseline="0" noProof="0" dirty="0" err="1">
                <a:ln>
                  <a:noFill/>
                </a:ln>
                <a:solidFill>
                  <a:schemeClr val="tx1"/>
                </a:solidFill>
                <a:effectLst/>
                <a:uLnTx/>
                <a:uFillTx/>
                <a:latin typeface="Calibri"/>
                <a:ea typeface="+mn-ea"/>
                <a:cs typeface="+mn-cs"/>
              </a:rPr>
              <a:t>ليكرت</a:t>
            </a:r>
            <a:r>
              <a:rPr kumimoji="0" lang="ar-KW" sz="2000" i="0" u="none" strike="noStrike" kern="1200" cap="none" spc="0" normalizeH="0" baseline="0" noProof="0" dirty="0">
                <a:ln>
                  <a:noFill/>
                </a:ln>
                <a:solidFill>
                  <a:schemeClr val="tx1"/>
                </a:solidFill>
                <a:effectLst/>
                <a:uLnTx/>
                <a:uFillTx/>
                <a:latin typeface="Calibri"/>
                <a:ea typeface="+mn-ea"/>
                <a:cs typeface="+mn-cs"/>
              </a:rPr>
              <a:t> الخماسي (موزعة أوزانه النسبية بين </a:t>
            </a:r>
            <a:r>
              <a:rPr lang="en-US" sz="2000" dirty="0">
                <a:solidFill>
                  <a:schemeClr val="tx1"/>
                </a:solidFill>
                <a:latin typeface="Calibri"/>
              </a:rPr>
              <a:t>1</a:t>
            </a:r>
            <a:r>
              <a:rPr kumimoji="0" lang="ar-KW" sz="2000" i="0" u="none" strike="noStrike" kern="1200" cap="none" spc="0" normalizeH="0" baseline="0" noProof="0" dirty="0">
                <a:ln>
                  <a:noFill/>
                </a:ln>
                <a:solidFill>
                  <a:schemeClr val="tx1"/>
                </a:solidFill>
                <a:effectLst/>
                <a:uLnTx/>
                <a:uFillTx/>
                <a:latin typeface="Calibri"/>
                <a:ea typeface="+mn-ea"/>
                <a:cs typeface="+mn-cs"/>
              </a:rPr>
              <a:t> و</a:t>
            </a:r>
            <a:r>
              <a:rPr kumimoji="0" lang="en-US" sz="2000" i="0" u="none" strike="noStrike" kern="1200" cap="none" spc="0" normalizeH="0" baseline="0" noProof="0" dirty="0">
                <a:ln>
                  <a:noFill/>
                </a:ln>
                <a:solidFill>
                  <a:schemeClr val="tx1"/>
                </a:solidFill>
                <a:effectLst/>
                <a:uLnTx/>
                <a:uFillTx/>
                <a:latin typeface="Calibri"/>
                <a:ea typeface="+mn-ea"/>
                <a:cs typeface="+mn-cs"/>
              </a:rPr>
              <a:t>5</a:t>
            </a:r>
            <a:r>
              <a:rPr kumimoji="0" lang="ar-KW" sz="2000" i="0" u="none" strike="noStrike" kern="1200" cap="none" spc="0" normalizeH="0" baseline="0" noProof="0" dirty="0">
                <a:ln>
                  <a:noFill/>
                </a:ln>
                <a:solidFill>
                  <a:schemeClr val="tx1"/>
                </a:solidFill>
                <a:effectLst/>
                <a:uLnTx/>
                <a:uFillTx/>
                <a:latin typeface="Calibri"/>
                <a:ea typeface="+mn-ea"/>
                <a:cs typeface="+mn-cs"/>
              </a:rPr>
              <a:t> بمدى فئوي قدره </a:t>
            </a:r>
            <a:r>
              <a:rPr kumimoji="0" lang="en-US" sz="2000" i="0" u="none" strike="noStrike" kern="1200" cap="none" spc="0" normalizeH="0" baseline="0" noProof="0" dirty="0">
                <a:ln>
                  <a:noFill/>
                </a:ln>
                <a:solidFill>
                  <a:schemeClr val="tx1"/>
                </a:solidFill>
                <a:effectLst/>
                <a:uLnTx/>
                <a:uFillTx/>
                <a:latin typeface="Calibri"/>
                <a:ea typeface="+mn-ea"/>
                <a:cs typeface="+mn-cs"/>
              </a:rPr>
              <a:t>0.80</a:t>
            </a:r>
            <a:r>
              <a:rPr kumimoji="0" lang="ar-KW" sz="2000" i="0" u="none" strike="noStrike" kern="1200" cap="none" spc="0" normalizeH="0" baseline="0" noProof="0" dirty="0">
                <a:ln>
                  <a:noFill/>
                </a:ln>
                <a:solidFill>
                  <a:schemeClr val="tx1"/>
                </a:solidFill>
                <a:effectLst/>
                <a:uLnTx/>
                <a:uFillTx/>
                <a:latin typeface="Calibri"/>
                <a:ea typeface="+mn-ea"/>
                <a:cs typeface="+mn-cs"/>
              </a:rPr>
              <a:t>) </a:t>
            </a:r>
            <a:r>
              <a:rPr kumimoji="0" lang="ar-SA" sz="2000" i="0" u="none" strike="noStrike" kern="1200" cap="none" spc="0" normalizeH="0" baseline="0" noProof="0" dirty="0">
                <a:ln>
                  <a:noFill/>
                </a:ln>
                <a:solidFill>
                  <a:schemeClr val="tx1"/>
                </a:solidFill>
                <a:effectLst/>
                <a:uLnTx/>
                <a:uFillTx/>
                <a:latin typeface="Calibri"/>
                <a:ea typeface="+mn-ea"/>
                <a:cs typeface="+mn-cs"/>
              </a:rPr>
              <a:t>.</a:t>
            </a:r>
          </a:p>
          <a:p>
            <a:pPr lvl="1" algn="just" rtl="1">
              <a:lnSpc>
                <a:spcPct val="150000"/>
              </a:lnSpc>
            </a:pPr>
            <a:endParaRPr lang="ar-BH" sz="2000" dirty="0">
              <a:solidFill>
                <a:schemeClr val="tx1"/>
              </a:solidFill>
              <a:latin typeface="Calibri"/>
            </a:endParaRPr>
          </a:p>
          <a:p>
            <a:pPr lvl="1" algn="just" rtl="1">
              <a:lnSpc>
                <a:spcPct val="150000"/>
              </a:lnSpc>
            </a:pPr>
            <a:r>
              <a:rPr kumimoji="0" lang="ar-KW" sz="2000" i="0" u="none" strike="noStrike" kern="1200" cap="none" spc="0" normalizeH="0" baseline="0" noProof="0" dirty="0">
                <a:ln>
                  <a:noFill/>
                </a:ln>
                <a:solidFill>
                  <a:schemeClr val="tx1"/>
                </a:solidFill>
                <a:effectLst/>
                <a:uLnTx/>
                <a:uFillTx/>
                <a:latin typeface="Calibri"/>
                <a:ea typeface="+mn-ea"/>
                <a:cs typeface="+mn-cs"/>
              </a:rPr>
              <a:t>لتفسير المتوسطات الحسابية عبر خمسة مستويات متدرجة من "ضعيف جداً" إلى "مرتفع جداً"، وتتكون الاستبانة من ثلاثة أجزاء تشمل </a:t>
            </a:r>
            <a:r>
              <a:rPr kumimoji="0" lang="ar-SA" sz="2000" i="0" u="none" strike="noStrike" kern="1200" cap="none" spc="0" normalizeH="0" baseline="0" noProof="0" dirty="0">
                <a:ln>
                  <a:noFill/>
                </a:ln>
                <a:solidFill>
                  <a:schemeClr val="tx1"/>
                </a:solidFill>
                <a:effectLst/>
                <a:uLnTx/>
                <a:uFillTx/>
                <a:latin typeface="Calibri"/>
                <a:ea typeface="+mn-ea"/>
                <a:cs typeface="+mn-cs"/>
              </a:rPr>
              <a:t>ا</a:t>
            </a:r>
            <a:r>
              <a:rPr lang="ar-SA" dirty="0">
                <a:solidFill>
                  <a:schemeClr val="tx1"/>
                </a:solidFill>
              </a:rPr>
              <a:t>لبيانات الديموغرافية لأفراد العينة </a:t>
            </a:r>
            <a:r>
              <a:rPr kumimoji="0" lang="ar-KW" sz="2000" i="0" u="none" strike="noStrike" kern="1200" cap="none" spc="0" normalizeH="0" baseline="0" noProof="0" dirty="0">
                <a:ln>
                  <a:noFill/>
                </a:ln>
                <a:solidFill>
                  <a:schemeClr val="tx1"/>
                </a:solidFill>
                <a:effectLst/>
                <a:uLnTx/>
                <a:uFillTx/>
                <a:latin typeface="Calibri"/>
                <a:ea typeface="+mn-ea"/>
                <a:cs typeface="+mn-cs"/>
              </a:rPr>
              <a:t>والسلوكية للمستخدمين، ومقياس التسويق المخصص، ومقياس الولاء الرقمي المعتمد</a:t>
            </a:r>
            <a:r>
              <a:rPr kumimoji="0" lang="ar-SA" sz="2000" i="0" u="none" strike="noStrike" kern="1200" cap="none" spc="0" normalizeH="0" baseline="0" noProof="0" dirty="0">
                <a:ln>
                  <a:noFill/>
                </a:ln>
                <a:solidFill>
                  <a:schemeClr val="tx1"/>
                </a:solidFill>
                <a:effectLst/>
                <a:uLnTx/>
                <a:uFillTx/>
                <a:latin typeface="Calibri"/>
                <a:ea typeface="+mn-ea"/>
                <a:cs typeface="+mn-cs"/>
              </a:rPr>
              <a:t>..</a:t>
            </a:r>
            <a:endParaRPr kumimoji="0" lang="en-US" sz="2000" b="1"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F8CE517-4A06-FE1B-F94F-007B220EAF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7268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64C1375-FFC5-43DF-A276-EFEDAFBAC328}"/>
              </a:ext>
            </a:extLst>
          </p:cNvPr>
          <p:cNvSpPr>
            <a:spLocks noGrp="1"/>
          </p:cNvSpPr>
          <p:nvPr>
            <p:ph type="title"/>
          </p:nvPr>
        </p:nvSpPr>
        <p:spPr>
          <a:xfrm>
            <a:off x="838200" y="774700"/>
            <a:ext cx="10515600" cy="1325563"/>
          </a:xfrm>
        </p:spPr>
        <p:txBody>
          <a:bodyPr>
            <a:noAutofit/>
          </a:bodyPr>
          <a:lstStyle/>
          <a:p>
            <a:pPr algn="r"/>
            <a:r>
              <a:rPr lang="ar-SA" sz="3600" b="1" dirty="0">
                <a:solidFill>
                  <a:srgbClr val="000000"/>
                </a:solidFill>
                <a:latin typeface="Times New Roman" panose="02020603050405020304" pitchFamily="18" charset="0"/>
                <a:ea typeface="Calibri" panose="020F0502020204030204" pitchFamily="34" charset="0"/>
                <a:cs typeface="Sakkal Majalla" panose="02000000000000000000" pitchFamily="2" charset="-78"/>
              </a:rPr>
              <a:t>جدول رقم ( ١)</a:t>
            </a:r>
            <a:r>
              <a:rPr lang="ar-JO" sz="3600" b="1" dirty="0">
                <a:solidFill>
                  <a:srgbClr val="000000"/>
                </a:solidFill>
                <a:latin typeface="Times New Roman" panose="02020603050405020304" pitchFamily="18" charset="0"/>
                <a:ea typeface="Calibri" panose="020F0502020204030204" pitchFamily="34" charset="0"/>
                <a:cs typeface="Sakkal Majalla" panose="02000000000000000000" pitchFamily="2" charset="-78"/>
              </a:rPr>
              <a:t> درجة المقياس </a:t>
            </a:r>
            <a:r>
              <a:rPr lang="ar-JO" sz="3600" b="1" dirty="0" err="1">
                <a:solidFill>
                  <a:srgbClr val="000000"/>
                </a:solidFill>
                <a:latin typeface="Times New Roman" panose="02020603050405020304" pitchFamily="18" charset="0"/>
                <a:ea typeface="Calibri" panose="020F0502020204030204" pitchFamily="34" charset="0"/>
                <a:cs typeface="Sakkal Majalla" panose="02000000000000000000" pitchFamily="2" charset="-78"/>
              </a:rPr>
              <a:t>ليكرت</a:t>
            </a:r>
            <a:r>
              <a:rPr lang="ar-JO" sz="3600" b="1" dirty="0">
                <a:solidFill>
                  <a:srgbClr val="000000"/>
                </a:solidFill>
                <a:latin typeface="Times New Roman" panose="02020603050405020304" pitchFamily="18" charset="0"/>
                <a:ea typeface="Calibri" panose="020F0502020204030204" pitchFamily="34" charset="0"/>
                <a:cs typeface="Sakkal Majalla" panose="02000000000000000000" pitchFamily="2" charset="-78"/>
              </a:rPr>
              <a:t> الخماسي (الحدود العليا والحدود الدنيا)</a:t>
            </a:r>
            <a:br>
              <a:rPr lang="en-US" sz="2000" i="1" dirty="0">
                <a:solidFill>
                  <a:srgbClr val="44546A"/>
                </a:solidFill>
                <a:latin typeface="Times New Roman" panose="02020603050405020304" pitchFamily="18" charset="0"/>
                <a:ea typeface="Calibri" panose="020F0502020204030204" pitchFamily="34" charset="0"/>
                <a:cs typeface="Arial" panose="020B0604020202020204" pitchFamily="34" charset="0"/>
              </a:rPr>
            </a:br>
            <a:endParaRPr lang="ar-KW" sz="3600" dirty="0"/>
          </a:p>
        </p:txBody>
      </p:sp>
      <p:graphicFrame>
        <p:nvGraphicFramePr>
          <p:cNvPr id="4" name="جدول 3">
            <a:extLst>
              <a:ext uri="{FF2B5EF4-FFF2-40B4-BE49-F238E27FC236}">
                <a16:creationId xmlns:a16="http://schemas.microsoft.com/office/drawing/2014/main" id="{182D0A3A-5E94-3BEA-0E23-AE24B1F1A28A}"/>
              </a:ext>
            </a:extLst>
          </p:cNvPr>
          <p:cNvGraphicFramePr>
            <a:graphicFrameLocks noGrp="1"/>
          </p:cNvGraphicFramePr>
          <p:nvPr>
            <p:extLst>
              <p:ext uri="{D42A27DB-BD31-4B8C-83A1-F6EECF244321}">
                <p14:modId xmlns:p14="http://schemas.microsoft.com/office/powerpoint/2010/main" val="3282608198"/>
              </p:ext>
            </p:extLst>
          </p:nvPr>
        </p:nvGraphicFramePr>
        <p:xfrm>
          <a:off x="1090612" y="2352675"/>
          <a:ext cx="10010775" cy="3543300"/>
        </p:xfrm>
        <a:graphic>
          <a:graphicData uri="http://schemas.openxmlformats.org/drawingml/2006/table">
            <a:tbl>
              <a:tblPr rtl="1" firstRow="1" firstCol="1" bandRow="1">
                <a:tableStyleId>{616DA210-FB5B-4158-B5E0-FEB733F419BA}</a:tableStyleId>
              </a:tblPr>
              <a:tblGrid>
                <a:gridCol w="2840387">
                  <a:extLst>
                    <a:ext uri="{9D8B030D-6E8A-4147-A177-3AD203B41FA5}">
                      <a16:colId xmlns:a16="http://schemas.microsoft.com/office/drawing/2014/main" val="829785239"/>
                    </a:ext>
                  </a:extLst>
                </a:gridCol>
                <a:gridCol w="1850840">
                  <a:extLst>
                    <a:ext uri="{9D8B030D-6E8A-4147-A177-3AD203B41FA5}">
                      <a16:colId xmlns:a16="http://schemas.microsoft.com/office/drawing/2014/main" val="459330649"/>
                    </a:ext>
                  </a:extLst>
                </a:gridCol>
                <a:gridCol w="2533286">
                  <a:extLst>
                    <a:ext uri="{9D8B030D-6E8A-4147-A177-3AD203B41FA5}">
                      <a16:colId xmlns:a16="http://schemas.microsoft.com/office/drawing/2014/main" val="35572194"/>
                    </a:ext>
                  </a:extLst>
                </a:gridCol>
                <a:gridCol w="2786262">
                  <a:extLst>
                    <a:ext uri="{9D8B030D-6E8A-4147-A177-3AD203B41FA5}">
                      <a16:colId xmlns:a16="http://schemas.microsoft.com/office/drawing/2014/main" val="4284167886"/>
                    </a:ext>
                  </a:extLst>
                </a:gridCol>
              </a:tblGrid>
              <a:tr h="590550">
                <a:tc>
                  <a:txBody>
                    <a:bodyPr/>
                    <a:lstStyle/>
                    <a:p>
                      <a:pPr algn="ctr" rtl="1">
                        <a:lnSpc>
                          <a:spcPct val="150000"/>
                        </a:lnSpc>
                        <a:buNone/>
                        <a:tabLst>
                          <a:tab pos="6301105" algn="l"/>
                        </a:tabLst>
                      </a:pPr>
                      <a:r>
                        <a:rPr lang="ar-SA" sz="2000" b="1">
                          <a:solidFill>
                            <a:srgbClr val="000000"/>
                          </a:solidFill>
                          <a:effectLst/>
                        </a:rPr>
                        <a:t>المقياس</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1">
                          <a:solidFill>
                            <a:srgbClr val="000000"/>
                          </a:solidFill>
                          <a:effectLst/>
                        </a:rPr>
                        <a:t>بدائل الاجابة</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1">
                          <a:solidFill>
                            <a:srgbClr val="000000"/>
                          </a:solidFill>
                          <a:effectLst/>
                        </a:rPr>
                        <a:t>الترميز</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1" dirty="0">
                          <a:solidFill>
                            <a:srgbClr val="000000"/>
                          </a:solidFill>
                          <a:effectLst/>
                        </a:rPr>
                        <a:t>درجة الموافقة</a:t>
                      </a:r>
                      <a:endParaRPr lang="en-US" sz="24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3186806804"/>
                  </a:ext>
                </a:extLst>
              </a:tr>
              <a:tr h="590550">
                <a:tc>
                  <a:txBody>
                    <a:bodyPr/>
                    <a:lstStyle/>
                    <a:p>
                      <a:pPr algn="ctr" rtl="1">
                        <a:lnSpc>
                          <a:spcPct val="150000"/>
                        </a:lnSpc>
                        <a:buNone/>
                        <a:tabLst>
                          <a:tab pos="6301105" algn="l"/>
                        </a:tabLst>
                      </a:pPr>
                      <a:r>
                        <a:rPr lang="en-US" sz="2000" b="0">
                          <a:solidFill>
                            <a:srgbClr val="000000"/>
                          </a:solidFill>
                          <a:effectLst/>
                        </a:rPr>
                        <a:t>1 – 1.80</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0">
                          <a:solidFill>
                            <a:srgbClr val="000000"/>
                          </a:solidFill>
                          <a:effectLst/>
                        </a:rPr>
                        <a:t>غير موافق بشدة</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0">
                        <a:lnSpc>
                          <a:spcPct val="150000"/>
                        </a:lnSpc>
                        <a:buNone/>
                        <a:tabLst>
                          <a:tab pos="6301105" algn="l"/>
                        </a:tabLst>
                      </a:pPr>
                      <a:r>
                        <a:rPr lang="en-US" sz="2000" b="0">
                          <a:solidFill>
                            <a:srgbClr val="000000"/>
                          </a:solidFill>
                          <a:effectLst/>
                        </a:rPr>
                        <a:t>1</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0" dirty="0">
                          <a:solidFill>
                            <a:srgbClr val="000000"/>
                          </a:solidFill>
                          <a:effectLst/>
                        </a:rPr>
                        <a:t>مستوى ضعيف جدا</a:t>
                      </a:r>
                      <a:endParaRPr lang="en-US" sz="24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1461195054"/>
                  </a:ext>
                </a:extLst>
              </a:tr>
              <a:tr h="590550">
                <a:tc>
                  <a:txBody>
                    <a:bodyPr/>
                    <a:lstStyle/>
                    <a:p>
                      <a:pPr algn="ctr" rtl="1">
                        <a:lnSpc>
                          <a:spcPct val="150000"/>
                        </a:lnSpc>
                        <a:buNone/>
                        <a:tabLst>
                          <a:tab pos="6301105" algn="l"/>
                        </a:tabLst>
                      </a:pPr>
                      <a:r>
                        <a:rPr lang="en-US" sz="2000" b="0">
                          <a:solidFill>
                            <a:srgbClr val="000000"/>
                          </a:solidFill>
                          <a:effectLst/>
                        </a:rPr>
                        <a:t>1.81 – 2.60</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0">
                          <a:solidFill>
                            <a:srgbClr val="000000"/>
                          </a:solidFill>
                          <a:effectLst/>
                        </a:rPr>
                        <a:t>موافق</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0">
                        <a:lnSpc>
                          <a:spcPct val="150000"/>
                        </a:lnSpc>
                        <a:buNone/>
                        <a:tabLst>
                          <a:tab pos="6301105" algn="l"/>
                        </a:tabLst>
                      </a:pPr>
                      <a:r>
                        <a:rPr lang="en-US" sz="2000" b="0">
                          <a:solidFill>
                            <a:srgbClr val="000000"/>
                          </a:solidFill>
                          <a:effectLst/>
                        </a:rPr>
                        <a:t>2</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0" dirty="0">
                          <a:solidFill>
                            <a:srgbClr val="000000"/>
                          </a:solidFill>
                          <a:effectLst/>
                        </a:rPr>
                        <a:t>مستوى ضعيف</a:t>
                      </a:r>
                      <a:endParaRPr lang="en-US" sz="24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1743244503"/>
                  </a:ext>
                </a:extLst>
              </a:tr>
              <a:tr h="590550">
                <a:tc>
                  <a:txBody>
                    <a:bodyPr/>
                    <a:lstStyle/>
                    <a:p>
                      <a:pPr algn="ctr" rtl="1">
                        <a:lnSpc>
                          <a:spcPct val="150000"/>
                        </a:lnSpc>
                        <a:buNone/>
                        <a:tabLst>
                          <a:tab pos="6301105" algn="l"/>
                        </a:tabLst>
                      </a:pPr>
                      <a:r>
                        <a:rPr lang="en-US" sz="2000" b="0">
                          <a:solidFill>
                            <a:srgbClr val="000000"/>
                          </a:solidFill>
                          <a:effectLst/>
                        </a:rPr>
                        <a:t>2.61 – 3.40</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0">
                          <a:solidFill>
                            <a:srgbClr val="000000"/>
                          </a:solidFill>
                          <a:effectLst/>
                        </a:rPr>
                        <a:t>محايد</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0">
                        <a:lnSpc>
                          <a:spcPct val="150000"/>
                        </a:lnSpc>
                        <a:buNone/>
                        <a:tabLst>
                          <a:tab pos="6301105" algn="l"/>
                        </a:tabLst>
                      </a:pPr>
                      <a:r>
                        <a:rPr lang="en-US" sz="2000" b="0">
                          <a:solidFill>
                            <a:srgbClr val="000000"/>
                          </a:solidFill>
                          <a:effectLst/>
                        </a:rPr>
                        <a:t>3</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0" dirty="0">
                          <a:solidFill>
                            <a:srgbClr val="000000"/>
                          </a:solidFill>
                          <a:effectLst/>
                        </a:rPr>
                        <a:t>مستوى متوسط</a:t>
                      </a:r>
                      <a:endParaRPr lang="en-US" sz="24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774709687"/>
                  </a:ext>
                </a:extLst>
              </a:tr>
              <a:tr h="590550">
                <a:tc>
                  <a:txBody>
                    <a:bodyPr/>
                    <a:lstStyle/>
                    <a:p>
                      <a:pPr algn="ctr" rtl="1">
                        <a:lnSpc>
                          <a:spcPct val="150000"/>
                        </a:lnSpc>
                        <a:buNone/>
                        <a:tabLst>
                          <a:tab pos="6301105" algn="l"/>
                        </a:tabLst>
                      </a:pPr>
                      <a:r>
                        <a:rPr lang="en-US" sz="2000" b="0">
                          <a:solidFill>
                            <a:srgbClr val="000000"/>
                          </a:solidFill>
                          <a:effectLst/>
                        </a:rPr>
                        <a:t>3.41 – 4.20</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0">
                          <a:solidFill>
                            <a:srgbClr val="000000"/>
                          </a:solidFill>
                          <a:effectLst/>
                        </a:rPr>
                        <a:t>غير موافق</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0">
                        <a:lnSpc>
                          <a:spcPct val="150000"/>
                        </a:lnSpc>
                        <a:buNone/>
                        <a:tabLst>
                          <a:tab pos="6301105" algn="l"/>
                        </a:tabLst>
                      </a:pPr>
                      <a:r>
                        <a:rPr lang="en-US" sz="2000" b="0">
                          <a:solidFill>
                            <a:srgbClr val="000000"/>
                          </a:solidFill>
                          <a:effectLst/>
                        </a:rPr>
                        <a:t>4</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0" dirty="0">
                          <a:solidFill>
                            <a:srgbClr val="000000"/>
                          </a:solidFill>
                          <a:effectLst/>
                        </a:rPr>
                        <a:t>مستوى مرتفع</a:t>
                      </a:r>
                      <a:endParaRPr lang="en-US" sz="24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3892384323"/>
                  </a:ext>
                </a:extLst>
              </a:tr>
              <a:tr h="590550">
                <a:tc>
                  <a:txBody>
                    <a:bodyPr/>
                    <a:lstStyle/>
                    <a:p>
                      <a:pPr algn="ctr" rtl="1">
                        <a:lnSpc>
                          <a:spcPct val="150000"/>
                        </a:lnSpc>
                        <a:buNone/>
                        <a:tabLst>
                          <a:tab pos="6301105" algn="l"/>
                        </a:tabLst>
                      </a:pPr>
                      <a:r>
                        <a:rPr lang="en-US" sz="2000" b="0">
                          <a:solidFill>
                            <a:srgbClr val="000000"/>
                          </a:solidFill>
                          <a:effectLst/>
                        </a:rPr>
                        <a:t>4.21 – 5.00</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0">
                          <a:solidFill>
                            <a:srgbClr val="000000"/>
                          </a:solidFill>
                          <a:effectLst/>
                        </a:rPr>
                        <a:t>غير موافق بشدة</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0">
                        <a:lnSpc>
                          <a:spcPct val="150000"/>
                        </a:lnSpc>
                        <a:buNone/>
                        <a:tabLst>
                          <a:tab pos="6301105" algn="l"/>
                        </a:tabLst>
                      </a:pPr>
                      <a:r>
                        <a:rPr lang="en-US" sz="2000" b="0">
                          <a:solidFill>
                            <a:srgbClr val="000000"/>
                          </a:solidFill>
                          <a:effectLst/>
                        </a:rPr>
                        <a:t>5</a:t>
                      </a:r>
                      <a:endParaRPr lang="en-US" sz="24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tabLst>
                          <a:tab pos="6301105" algn="l"/>
                        </a:tabLst>
                      </a:pPr>
                      <a:r>
                        <a:rPr lang="ar-SA" sz="2000" b="0" dirty="0">
                          <a:solidFill>
                            <a:srgbClr val="000000"/>
                          </a:solidFill>
                          <a:effectLst/>
                        </a:rPr>
                        <a:t>مستوى مرتفع جدا</a:t>
                      </a:r>
                      <a:endParaRPr lang="en-US" sz="24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3712205799"/>
                  </a:ext>
                </a:extLst>
              </a:tr>
            </a:tbl>
          </a:graphicData>
        </a:graphic>
      </p:graphicFrame>
    </p:spTree>
    <p:extLst>
      <p:ext uri="{BB962C8B-B14F-4D97-AF65-F5344CB8AC3E}">
        <p14:creationId xmlns:p14="http://schemas.microsoft.com/office/powerpoint/2010/main" val="140796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D5DBD-6496-DBC4-DA2C-F0856CFAE0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69BB81-F5B1-ABF1-4CC4-5458746D40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40C993A-84D6-4030-C1A5-B389193BCF43}"/>
              </a:ext>
            </a:extLst>
          </p:cNvPr>
          <p:cNvSpPr/>
          <p:nvPr/>
        </p:nvSpPr>
        <p:spPr>
          <a:xfrm>
            <a:off x="8930293" y="952845"/>
            <a:ext cx="283652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D619489-A606-7F8E-98BD-BC32D68DD90A}"/>
              </a:ext>
            </a:extLst>
          </p:cNvPr>
          <p:cNvSpPr/>
          <p:nvPr/>
        </p:nvSpPr>
        <p:spPr>
          <a:xfrm>
            <a:off x="1581112" y="1090529"/>
            <a:ext cx="9345750" cy="52208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SA" sz="2400" b="1" dirty="0">
                <a:solidFill>
                  <a:srgbClr val="00B0F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أساليب المعالجة الإحصائية</a:t>
            </a:r>
            <a:endParaRPr lang="en-US" sz="2400" b="1" dirty="0">
              <a:solidFill>
                <a:schemeClr val="tx1"/>
              </a:solidFill>
              <a:cs typeface="+mj-cs"/>
            </a:endParaRPr>
          </a:p>
          <a:p>
            <a:pPr algn="r" rtl="1">
              <a:lnSpc>
                <a:spcPct val="150000"/>
              </a:lnSpc>
            </a:pPr>
            <a:r>
              <a:rPr lang="ar-SA" sz="2000" b="1" dirty="0">
                <a:solidFill>
                  <a:schemeClr val="tx1"/>
                </a:solidFill>
                <a:latin typeface="Sakkal Majalla" panose="02000000000000000000" pitchFamily="2" charset="-78"/>
                <a:cs typeface="Sakkal Majalla" panose="02000000000000000000" pitchFamily="2" charset="-78"/>
              </a:rPr>
              <a:t>لتحليل بيانات الدراسة واختبار فرضياتها، تم اعتماد على مجموعة من الأساليب الإحصائية الوصفية والاستدلالية (الاستنتاجية) الرئيسية، والتي تتضمن ما يلي:</a:t>
            </a:r>
            <a:endParaRPr lang="en-US" sz="2000" b="1" dirty="0">
              <a:solidFill>
                <a:schemeClr val="tx1"/>
              </a:solidFill>
              <a:latin typeface="Sakkal Majalla" panose="02000000000000000000" pitchFamily="2" charset="-78"/>
              <a:cs typeface="Sakkal Majalla" panose="02000000000000000000" pitchFamily="2" charset="-78"/>
            </a:endParaRPr>
          </a:p>
          <a:p>
            <a:pPr marL="342900" lvl="0" indent="-342900" algn="r" rtl="1">
              <a:lnSpc>
                <a:spcPct val="150000"/>
              </a:lnSpc>
              <a:buFont typeface="+mj-lt"/>
              <a:buAutoNum type="arabicPeriod"/>
            </a:pPr>
            <a:r>
              <a:rPr lang="ar-SA" sz="2000" dirty="0">
                <a:solidFill>
                  <a:schemeClr val="tx1"/>
                </a:solidFill>
                <a:latin typeface="Sakkal Majalla" panose="02000000000000000000" pitchFamily="2" charset="-78"/>
                <a:cs typeface="Sakkal Majalla" panose="02000000000000000000" pitchFamily="2" charset="-78"/>
              </a:rPr>
              <a:t>معامل ألفا </a:t>
            </a:r>
            <a:r>
              <a:rPr lang="ar-SA" sz="2000" dirty="0" err="1">
                <a:solidFill>
                  <a:schemeClr val="tx1"/>
                </a:solidFill>
                <a:latin typeface="Sakkal Majalla" panose="02000000000000000000" pitchFamily="2" charset="-78"/>
                <a:cs typeface="Sakkal Majalla" panose="02000000000000000000" pitchFamily="2" charset="-78"/>
              </a:rPr>
              <a:t>كرونباخ</a:t>
            </a:r>
            <a:r>
              <a:rPr lang="ar-SA" sz="2000" dirty="0">
                <a:solidFill>
                  <a:schemeClr val="tx1"/>
                </a:solidFill>
                <a:latin typeface="Sakkal Majalla" panose="02000000000000000000" pitchFamily="2" charset="-78"/>
                <a:cs typeface="Sakkal Majalla" panose="02000000000000000000" pitchFamily="2" charset="-78"/>
              </a:rPr>
              <a:t> (</a:t>
            </a:r>
            <a:r>
              <a:rPr lang="en-US" sz="2000" dirty="0">
                <a:solidFill>
                  <a:schemeClr val="tx1"/>
                </a:solidFill>
                <a:latin typeface="Sakkal Majalla" panose="02000000000000000000" pitchFamily="2" charset="-78"/>
                <a:cs typeface="Sakkal Majalla" panose="02000000000000000000" pitchFamily="2" charset="-78"/>
              </a:rPr>
              <a:t>Cronbach's Alpha</a:t>
            </a:r>
            <a:r>
              <a:rPr lang="ar-SA" sz="2000" dirty="0">
                <a:solidFill>
                  <a:schemeClr val="tx1"/>
                </a:solidFill>
                <a:latin typeface="Sakkal Majalla" panose="02000000000000000000" pitchFamily="2" charset="-78"/>
                <a:cs typeface="Sakkal Majalla" panose="02000000000000000000" pitchFamily="2" charset="-78"/>
              </a:rPr>
              <a:t>): استخدم لتقدير مستوى ثبات أداة الدراسة وضمان اتساقها الداخلي.</a:t>
            </a:r>
            <a:endParaRPr lang="en-US" sz="2000" b="1" dirty="0">
              <a:solidFill>
                <a:schemeClr val="tx1"/>
              </a:solidFill>
              <a:latin typeface="Sakkal Majalla" panose="02000000000000000000" pitchFamily="2" charset="-78"/>
              <a:cs typeface="Sakkal Majalla" panose="02000000000000000000" pitchFamily="2" charset="-78"/>
            </a:endParaRPr>
          </a:p>
          <a:p>
            <a:pPr marL="342900" lvl="0" indent="-342900" algn="r" rtl="1">
              <a:lnSpc>
                <a:spcPct val="150000"/>
              </a:lnSpc>
              <a:buFont typeface="+mj-lt"/>
              <a:buAutoNum type="arabicPeriod"/>
            </a:pPr>
            <a:r>
              <a:rPr lang="ar-SA" sz="2000" dirty="0">
                <a:solidFill>
                  <a:schemeClr val="tx1"/>
                </a:solidFill>
                <a:latin typeface="Sakkal Majalla" panose="02000000000000000000" pitchFamily="2" charset="-78"/>
                <a:cs typeface="Sakkal Majalla" panose="02000000000000000000" pitchFamily="2" charset="-78"/>
              </a:rPr>
              <a:t>معامل ارتباط بيرسون (</a:t>
            </a:r>
            <a:r>
              <a:rPr lang="en-US" sz="2000" dirty="0">
                <a:solidFill>
                  <a:schemeClr val="tx1"/>
                </a:solidFill>
                <a:latin typeface="Sakkal Majalla" panose="02000000000000000000" pitchFamily="2" charset="-78"/>
                <a:cs typeface="Sakkal Majalla" panose="02000000000000000000" pitchFamily="2" charset="-78"/>
              </a:rPr>
              <a:t>Pearson Correlation Coefficient</a:t>
            </a:r>
            <a:r>
              <a:rPr lang="ar-SA" sz="2000" dirty="0">
                <a:solidFill>
                  <a:schemeClr val="tx1"/>
                </a:solidFill>
                <a:latin typeface="Sakkal Majalla" panose="02000000000000000000" pitchFamily="2" charset="-78"/>
                <a:cs typeface="Sakkal Majalla" panose="02000000000000000000" pitchFamily="2" charset="-78"/>
              </a:rPr>
              <a:t>): وظف لاختبار طبيعة وقوة العلاقة بين المتغير المستقل (الولاء التنظيمي) والمتغير التابع (سلوكيات المواطنة التنظيمية).</a:t>
            </a:r>
            <a:endParaRPr lang="en-US" sz="2000" b="1" dirty="0">
              <a:solidFill>
                <a:schemeClr val="tx1"/>
              </a:solidFill>
              <a:latin typeface="Sakkal Majalla" panose="02000000000000000000" pitchFamily="2" charset="-78"/>
              <a:cs typeface="Sakkal Majalla" panose="02000000000000000000" pitchFamily="2" charset="-78"/>
            </a:endParaRPr>
          </a:p>
          <a:p>
            <a:pPr marL="342900" lvl="0" indent="-342900" algn="r" rtl="1">
              <a:lnSpc>
                <a:spcPct val="150000"/>
              </a:lnSpc>
              <a:buFont typeface="+mj-lt"/>
              <a:buAutoNum type="arabicPeriod"/>
            </a:pPr>
            <a:r>
              <a:rPr lang="ar-SA" sz="2000" dirty="0">
                <a:solidFill>
                  <a:schemeClr val="tx1"/>
                </a:solidFill>
                <a:latin typeface="Sakkal Majalla" panose="02000000000000000000" pitchFamily="2" charset="-78"/>
                <a:cs typeface="Sakkal Majalla" panose="02000000000000000000" pitchFamily="2" charset="-78"/>
              </a:rPr>
              <a:t>تحليل التباين الأحادي (</a:t>
            </a:r>
            <a:r>
              <a:rPr lang="en-US" sz="2000" dirty="0">
                <a:solidFill>
                  <a:schemeClr val="tx1"/>
                </a:solidFill>
                <a:latin typeface="Sakkal Majalla" panose="02000000000000000000" pitchFamily="2" charset="-78"/>
                <a:cs typeface="Sakkal Majalla" panose="02000000000000000000" pitchFamily="2" charset="-78"/>
              </a:rPr>
              <a:t>One-Way ANOVA - F-test</a:t>
            </a:r>
            <a:r>
              <a:rPr lang="ar-SA" sz="2000" dirty="0">
                <a:solidFill>
                  <a:schemeClr val="tx1"/>
                </a:solidFill>
                <a:latin typeface="Sakkal Majalla" panose="02000000000000000000" pitchFamily="2" charset="-78"/>
                <a:cs typeface="Sakkal Majalla" panose="02000000000000000000" pitchFamily="2" charset="-78"/>
              </a:rPr>
              <a:t>): طبق لاختبار وجود فروقات ذات دلالة إحصائية بين متوسطات عدة فئات في متغيرات الدراسة الديموغرافية التي يزيد عدد فئاتها عن اثنين، مثل متغيري الخبرة والمستوى التعليمي.</a:t>
            </a:r>
            <a:endParaRPr lang="en-US" sz="2000" b="1" dirty="0">
              <a:solidFill>
                <a:schemeClr val="tx1"/>
              </a:solidFill>
              <a:latin typeface="Sakkal Majalla" panose="02000000000000000000" pitchFamily="2" charset="-78"/>
              <a:cs typeface="Sakkal Majalla" panose="02000000000000000000" pitchFamily="2" charset="-78"/>
            </a:endParaRPr>
          </a:p>
          <a:p>
            <a:pPr marL="342900" lvl="0" indent="-342900" algn="r" rtl="1">
              <a:lnSpc>
                <a:spcPct val="150000"/>
              </a:lnSpc>
              <a:buFont typeface="+mj-lt"/>
              <a:buAutoNum type="arabicPeriod"/>
            </a:pPr>
            <a:r>
              <a:rPr lang="ar-SA" sz="2000" dirty="0">
                <a:solidFill>
                  <a:schemeClr val="tx1"/>
                </a:solidFill>
                <a:latin typeface="Sakkal Majalla" panose="02000000000000000000" pitchFamily="2" charset="-78"/>
                <a:cs typeface="Sakkal Majalla" panose="02000000000000000000" pitchFamily="2" charset="-78"/>
              </a:rPr>
              <a:t>اختبار شيفيه البعدي (</a:t>
            </a:r>
            <a:r>
              <a:rPr lang="en-US" sz="2000" dirty="0" err="1">
                <a:solidFill>
                  <a:schemeClr val="tx1"/>
                </a:solidFill>
                <a:latin typeface="Sakkal Majalla" panose="02000000000000000000" pitchFamily="2" charset="-78"/>
                <a:cs typeface="Sakkal Majalla" panose="02000000000000000000" pitchFamily="2" charset="-78"/>
              </a:rPr>
              <a:t>Scheffé</a:t>
            </a:r>
            <a:r>
              <a:rPr lang="en-US" sz="2000" dirty="0">
                <a:solidFill>
                  <a:schemeClr val="tx1"/>
                </a:solidFill>
                <a:latin typeface="Sakkal Majalla" panose="02000000000000000000" pitchFamily="2" charset="-78"/>
                <a:cs typeface="Sakkal Majalla" panose="02000000000000000000" pitchFamily="2" charset="-78"/>
              </a:rPr>
              <a:t> Post-Hoc Test</a:t>
            </a:r>
            <a:r>
              <a:rPr lang="ar-SA" sz="2000" dirty="0">
                <a:solidFill>
                  <a:schemeClr val="tx1"/>
                </a:solidFill>
                <a:latin typeface="Sakkal Majalla" panose="02000000000000000000" pitchFamily="2" charset="-78"/>
                <a:cs typeface="Sakkal Majalla" panose="02000000000000000000" pitchFamily="2" charset="-78"/>
              </a:rPr>
              <a:t>): استُخدم لتحديد اتجاه ومصدر الفروقات التي يكشف عنها تحليل التباين (</a:t>
            </a:r>
            <a:r>
              <a:rPr lang="en-US" sz="2000" dirty="0">
                <a:solidFill>
                  <a:schemeClr val="tx1"/>
                </a:solidFill>
                <a:latin typeface="Sakkal Majalla" panose="02000000000000000000" pitchFamily="2" charset="-78"/>
                <a:cs typeface="Sakkal Majalla" panose="02000000000000000000" pitchFamily="2" charset="-78"/>
              </a:rPr>
              <a:t>ANOVA</a:t>
            </a:r>
            <a:r>
              <a:rPr lang="ar-SA" sz="2000" dirty="0">
                <a:solidFill>
                  <a:schemeClr val="tx1"/>
                </a:solidFill>
                <a:latin typeface="Sakkal Majalla" panose="02000000000000000000" pitchFamily="2" charset="-78"/>
                <a:cs typeface="Sakkal Majalla" panose="02000000000000000000" pitchFamily="2" charset="-78"/>
              </a:rPr>
              <a:t>)، وذلك لمعرفة تحديداً بين أي المجموعات تقع تلك الفروقات.</a:t>
            </a:r>
            <a:endParaRPr lang="en-US" sz="2000" b="1" dirty="0">
              <a:solidFill>
                <a:schemeClr val="tx1"/>
              </a:solidFill>
              <a:latin typeface="Sakkal Majalla" panose="02000000000000000000" pitchFamily="2" charset="-78"/>
              <a:cs typeface="Sakkal Majalla" panose="02000000000000000000" pitchFamily="2" charset="-78"/>
            </a:endParaRPr>
          </a:p>
          <a:p>
            <a:pPr rtl="1"/>
            <a:r>
              <a:rPr lang="ar-SA" dirty="0"/>
              <a:t> </a:t>
            </a:r>
            <a:endParaRPr lang="en-US" sz="2000" b="1" dirty="0"/>
          </a:p>
        </p:txBody>
      </p:sp>
      <p:pic>
        <p:nvPicPr>
          <p:cNvPr id="5" name="Graphic 21">
            <a:extLst>
              <a:ext uri="{FF2B5EF4-FFF2-40B4-BE49-F238E27FC236}">
                <a16:creationId xmlns:a16="http://schemas.microsoft.com/office/drawing/2014/main" id="{8E6058BA-0FDB-E86C-BB2B-3DC16894EC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20834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4A410-F648-65FB-B4BD-716689B405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C5281C-E6F2-0B87-E528-4EEF680DE6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AA82CDA-0928-E9E5-D942-5FE9CE88B544}"/>
              </a:ext>
            </a:extLst>
          </p:cNvPr>
          <p:cNvSpPr/>
          <p:nvPr/>
        </p:nvSpPr>
        <p:spPr>
          <a:xfrm>
            <a:off x="1162012" y="975239"/>
            <a:ext cx="9345750" cy="5475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endParaRPr lang="ar-SA" sz="2000" b="1" dirty="0">
              <a:solidFill>
                <a:schemeClr val="tx1"/>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lvl="1" algn="r" rtl="1"/>
            <a:endParaRPr lang="ar-SA" sz="2000" b="1" dirty="0">
              <a:solidFill>
                <a:schemeClr val="tx1"/>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lvl="1" algn="r" rtl="1"/>
            <a:endParaRPr lang="ar-SA" sz="2000" b="1" dirty="0">
              <a:solidFill>
                <a:schemeClr val="tx1"/>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lvl="1" algn="r" rtl="1"/>
            <a:endParaRPr lang="ar-SA" sz="2000" b="1" dirty="0">
              <a:solidFill>
                <a:schemeClr val="tx1"/>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lvl="1" algn="r" rtl="1"/>
            <a:endParaRPr lang="ar-SA" sz="2000" b="1" dirty="0">
              <a:solidFill>
                <a:schemeClr val="tx1"/>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lvl="1" algn="r" rtl="1"/>
            <a:endParaRPr lang="ar-SA" sz="2000" b="1" dirty="0">
              <a:solidFill>
                <a:schemeClr val="tx1"/>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lvl="1" algn="r" rtl="1"/>
            <a:endParaRPr lang="ar-SA" sz="2000" b="1" dirty="0">
              <a:solidFill>
                <a:schemeClr val="tx1"/>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algn="r" rtl="1"/>
            <a:endParaRPr lang="ar-SA" b="1" dirty="0">
              <a:solidFill>
                <a:schemeClr val="tx1"/>
              </a:solidFill>
            </a:endParaRPr>
          </a:p>
          <a:p>
            <a:pPr algn="r" rtl="1"/>
            <a:endParaRPr lang="ar-SA" b="1" dirty="0">
              <a:solidFill>
                <a:schemeClr val="tx1"/>
              </a:solidFill>
            </a:endParaRPr>
          </a:p>
          <a:p>
            <a:pPr algn="r" rtl="1"/>
            <a:endParaRPr lang="ar-SA" b="1" dirty="0">
              <a:solidFill>
                <a:schemeClr val="tx1"/>
              </a:solidFill>
            </a:endParaRPr>
          </a:p>
          <a:p>
            <a:pPr algn="r" rtl="1"/>
            <a:endParaRPr lang="ar-SA" b="1" dirty="0">
              <a:solidFill>
                <a:schemeClr val="tx1"/>
              </a:solidFill>
            </a:endParaRPr>
          </a:p>
          <a:p>
            <a:pPr algn="r" rtl="1"/>
            <a:endParaRPr lang="ar-SA" b="1" dirty="0">
              <a:solidFill>
                <a:schemeClr val="tx1"/>
              </a:solidFill>
            </a:endParaRPr>
          </a:p>
          <a:p>
            <a:pPr algn="r" rtl="1"/>
            <a:endParaRPr lang="ar-SA" b="1" dirty="0">
              <a:solidFill>
                <a:schemeClr val="tx1"/>
              </a:solidFill>
            </a:endParaRPr>
          </a:p>
          <a:p>
            <a:pPr algn="r" rtl="1"/>
            <a:endParaRPr lang="ar-SA" sz="2800" b="1" dirty="0">
              <a:solidFill>
                <a:srgbClr val="00B0F0"/>
              </a:solidFill>
              <a:effectLst>
                <a:outerShdw blurRad="38100" dist="38100" dir="2700000" algn="tl">
                  <a:srgbClr val="000000">
                    <a:alpha val="43137"/>
                  </a:srgbClr>
                </a:outerShdw>
              </a:effectLst>
              <a:latin typeface="Sakkal Majalla" panose="02000000000000000000" pitchFamily="2" charset="-78"/>
              <a:ea typeface="ADLaM Display" panose="02010000000000000000" pitchFamily="2" charset="0"/>
              <a:cs typeface="Sakkal Majalla" panose="02000000000000000000" pitchFamily="2" charset="-78"/>
            </a:endParaRPr>
          </a:p>
          <a:p>
            <a:pPr algn="r" rtl="1"/>
            <a:r>
              <a:rPr lang="ar-SA" sz="2800" b="1" dirty="0">
                <a:solidFill>
                  <a:srgbClr val="00B0F0"/>
                </a:solidFill>
                <a:effectLst>
                  <a:outerShdw blurRad="38100" dist="38100" dir="2700000" algn="tl">
                    <a:srgbClr val="000000">
                      <a:alpha val="43137"/>
                    </a:srgbClr>
                  </a:outerShdw>
                </a:effectLst>
                <a:latin typeface="Sakkal Majalla" panose="02000000000000000000" pitchFamily="2" charset="-78"/>
                <a:ea typeface="ADLaM Display" panose="02010000000000000000" pitchFamily="2" charset="0"/>
                <a:cs typeface="Sakkal Majalla" panose="02000000000000000000" pitchFamily="2" charset="-78"/>
              </a:rPr>
              <a:t>            </a:t>
            </a:r>
            <a:r>
              <a:rPr lang="ar-KW" sz="2800" b="1" dirty="0">
                <a:solidFill>
                  <a:srgbClr val="00B0F0"/>
                </a:solidFill>
                <a:effectLst>
                  <a:outerShdw blurRad="38100" dist="38100" dir="2700000" algn="tl">
                    <a:srgbClr val="000000">
                      <a:alpha val="43137"/>
                    </a:srgbClr>
                  </a:outerShdw>
                </a:effectLst>
                <a:latin typeface="Sakkal Majalla" panose="02000000000000000000" pitchFamily="2" charset="-78"/>
                <a:ea typeface="ADLaM Display" panose="02010000000000000000" pitchFamily="2" charset="0"/>
                <a:cs typeface="Sakkal Majalla" panose="02000000000000000000" pitchFamily="2" charset="-78"/>
              </a:rPr>
              <a:t>حدود الدراسة</a:t>
            </a:r>
            <a:endParaRPr lang="ar-SA" sz="2800" b="1" dirty="0">
              <a:solidFill>
                <a:srgbClr val="00B0F0"/>
              </a:solidFill>
              <a:effectLst>
                <a:outerShdw blurRad="38100" dist="38100" dir="2700000" algn="tl">
                  <a:srgbClr val="000000">
                    <a:alpha val="43137"/>
                  </a:srgbClr>
                </a:outerShdw>
              </a:effectLst>
              <a:latin typeface="Sakkal Majalla" panose="02000000000000000000" pitchFamily="2" charset="-78"/>
              <a:ea typeface="ADLaM Display" panose="02010000000000000000" pitchFamily="2" charset="0"/>
              <a:cs typeface="Sakkal Majalla" panose="02000000000000000000" pitchFamily="2" charset="-78"/>
            </a:endParaRPr>
          </a:p>
          <a:p>
            <a:pPr algn="r" rtl="1"/>
            <a:endParaRPr lang="ar-SA" b="1" dirty="0">
              <a:solidFill>
                <a:schemeClr val="tx1"/>
              </a:solidFill>
            </a:endParaRPr>
          </a:p>
          <a:p>
            <a:pPr algn="r" rtl="1"/>
            <a:r>
              <a:rPr lang="ar-KW" sz="2000" b="1" dirty="0">
                <a:solidFill>
                  <a:schemeClr val="tx1"/>
                </a:solidFill>
              </a:rPr>
              <a:t>أولاً: الحدود الموضوعية</a:t>
            </a:r>
            <a:br>
              <a:rPr lang="ar-KW" sz="2000" dirty="0">
                <a:solidFill>
                  <a:schemeClr val="tx1"/>
                </a:solidFill>
              </a:rPr>
            </a:br>
            <a:r>
              <a:rPr lang="ar-KW" sz="2000" dirty="0">
                <a:solidFill>
                  <a:schemeClr val="tx1"/>
                </a:solidFill>
              </a:rPr>
              <a:t>اقتصرت الدراسة على العلاقة بين التسويق المخصص المدرك بالذكاء الاصطناعي بأبعاده الثلاثة (الفردي، الاجتماعي، الموقفي/السياقي) والولاء الرقمي بأبعاده الأربعة (المعرفي، العاطفي، العزمي، السلوكي)، من منظور إدراك المستهلك.</a:t>
            </a:r>
            <a:endParaRPr lang="ar-SA" sz="2000" dirty="0">
              <a:solidFill>
                <a:schemeClr val="tx1"/>
              </a:solidFill>
            </a:endParaRPr>
          </a:p>
          <a:p>
            <a:pPr algn="r" rtl="1"/>
            <a:endParaRPr lang="ar-KW" sz="2000" dirty="0">
              <a:solidFill>
                <a:schemeClr val="tx1"/>
              </a:solidFill>
            </a:endParaRPr>
          </a:p>
          <a:p>
            <a:pPr algn="r" rtl="1"/>
            <a:r>
              <a:rPr lang="ar-KW" sz="2000" b="1" dirty="0">
                <a:solidFill>
                  <a:schemeClr val="tx1"/>
                </a:solidFill>
              </a:rPr>
              <a:t>ثانياً: الحدود المكانية</a:t>
            </a:r>
            <a:br>
              <a:rPr lang="ar-KW" sz="2000" dirty="0">
                <a:solidFill>
                  <a:schemeClr val="tx1"/>
                </a:solidFill>
              </a:rPr>
            </a:br>
            <a:r>
              <a:rPr lang="ar-KW" sz="2000" dirty="0">
                <a:solidFill>
                  <a:schemeClr val="tx1"/>
                </a:solidFill>
              </a:rPr>
              <a:t>طُبّقت الدراسة في المملكة العربية السعودية إلكترونياً على عينة تغطي مختلف مناطق المملكة.</a:t>
            </a:r>
            <a:endParaRPr lang="ar-SA" sz="2000" dirty="0">
              <a:solidFill>
                <a:schemeClr val="tx1"/>
              </a:solidFill>
            </a:endParaRPr>
          </a:p>
          <a:p>
            <a:pPr algn="r" rtl="1"/>
            <a:endParaRPr lang="ar-KW" sz="2000" dirty="0">
              <a:solidFill>
                <a:schemeClr val="tx1"/>
              </a:solidFill>
            </a:endParaRPr>
          </a:p>
          <a:p>
            <a:pPr algn="r" rtl="1"/>
            <a:r>
              <a:rPr lang="ar-KW" sz="2000" b="1" dirty="0">
                <a:solidFill>
                  <a:schemeClr val="tx1"/>
                </a:solidFill>
              </a:rPr>
              <a:t>ثالثاً: الحدود البشرية</a:t>
            </a:r>
            <a:br>
              <a:rPr lang="ar-KW" sz="2000" dirty="0">
                <a:solidFill>
                  <a:schemeClr val="tx1"/>
                </a:solidFill>
              </a:rPr>
            </a:br>
            <a:r>
              <a:rPr lang="ar-KW" sz="2000" dirty="0">
                <a:solidFill>
                  <a:schemeClr val="tx1"/>
                </a:solidFill>
              </a:rPr>
              <a:t>شملت الدراسة مستخدمي تطبيقات توصيل الطعام في المملكة، ممن تتوفر فيهم شرطان: بلوغ 18 عاماً فأكثر، الاستخدام الفعلي الحديث لهذه التطبيقات والإقامة داخل المملكة.</a:t>
            </a:r>
            <a:endParaRPr lang="ar-SA" sz="2000" dirty="0">
              <a:solidFill>
                <a:schemeClr val="tx1"/>
              </a:solidFill>
            </a:endParaRPr>
          </a:p>
          <a:p>
            <a:pPr algn="r" rtl="1"/>
            <a:endParaRPr lang="ar-KW" sz="2000" dirty="0">
              <a:solidFill>
                <a:schemeClr val="tx1"/>
              </a:solidFill>
            </a:endParaRPr>
          </a:p>
          <a:p>
            <a:pPr algn="r" rtl="1"/>
            <a:r>
              <a:rPr lang="ar-KW" sz="2000" b="1" dirty="0">
                <a:solidFill>
                  <a:schemeClr val="tx1"/>
                </a:solidFill>
              </a:rPr>
              <a:t>رابعاً: الحدود الزمنية</a:t>
            </a:r>
            <a:br>
              <a:rPr lang="ar-KW" sz="2000" dirty="0">
                <a:solidFill>
                  <a:schemeClr val="tx1"/>
                </a:solidFill>
              </a:rPr>
            </a:br>
            <a:r>
              <a:rPr lang="ar-KW" sz="2000" dirty="0">
                <a:solidFill>
                  <a:schemeClr val="tx1"/>
                </a:solidFill>
              </a:rPr>
              <a:t>أُجريت الدراسة في الفترة من 6 فبراير 2026 حتى تسليم التقرير النهائي في أغسطس 2026.</a:t>
            </a:r>
          </a:p>
          <a:p>
            <a:pPr algn="r" rtl="1"/>
            <a:br>
              <a:rPr lang="ar-KW" dirty="0">
                <a:solidFill>
                  <a:schemeClr val="tx1"/>
                </a:solidFill>
              </a:rPr>
            </a:br>
            <a:endParaRPr kumimoji="0" lang="ar-SA" sz="2000" b="1" i="0" u="none" strike="noStrike" kern="1200" cap="none" spc="0" normalizeH="0" baseline="0" noProof="0" dirty="0">
              <a:ln>
                <a:noFill/>
              </a:ln>
              <a:solidFill>
                <a:schemeClr val="tx1"/>
              </a:solidFill>
              <a:effectLst/>
              <a:uLnTx/>
              <a:uFillTx/>
              <a:latin typeface="Calibri"/>
              <a:ea typeface="+mn-ea"/>
              <a:cs typeface="+mn-cs"/>
            </a:endParaRPr>
          </a:p>
          <a:p>
            <a:pPr lvl="1" algn="r" rtl="1"/>
            <a:endParaRPr lang="ar-SA" sz="2000" b="1" dirty="0">
              <a:solidFill>
                <a:schemeClr val="tx1"/>
              </a:solidFill>
              <a:latin typeface="Calibri"/>
            </a:endParaRPr>
          </a:p>
          <a:p>
            <a:pPr lvl="1" algn="r" rtl="1"/>
            <a:endParaRPr kumimoji="0" lang="ar-SA" sz="2000" b="1" i="0" u="none" strike="noStrike" kern="1200" cap="none" spc="0" normalizeH="0" baseline="0" noProof="0" dirty="0">
              <a:ln>
                <a:noFill/>
              </a:ln>
              <a:solidFill>
                <a:schemeClr val="tx1"/>
              </a:solidFill>
              <a:effectLst/>
              <a:uLnTx/>
              <a:uFillTx/>
              <a:latin typeface="Calibri"/>
              <a:ea typeface="+mn-ea"/>
              <a:cs typeface="+mn-cs"/>
            </a:endParaRPr>
          </a:p>
          <a:p>
            <a:pPr lvl="1" algn="r" rtl="1"/>
            <a:endParaRPr lang="ar-SA" sz="2000" b="1" dirty="0">
              <a:solidFill>
                <a:schemeClr val="tx1"/>
              </a:solidFill>
              <a:latin typeface="Calibri"/>
            </a:endParaRPr>
          </a:p>
          <a:p>
            <a:pPr lvl="1" algn="r" rtl="1"/>
            <a:endParaRPr kumimoji="0" lang="ar-SA" sz="2000" b="1" i="0" u="none" strike="noStrike" kern="1200" cap="none" spc="0" normalizeH="0" baseline="0" noProof="0" dirty="0">
              <a:ln>
                <a:noFill/>
              </a:ln>
              <a:solidFill>
                <a:schemeClr val="tx1"/>
              </a:solidFill>
              <a:effectLst/>
              <a:uLnTx/>
              <a:uFillTx/>
              <a:latin typeface="Calibri"/>
              <a:ea typeface="+mn-ea"/>
              <a:cs typeface="+mn-cs"/>
            </a:endParaRPr>
          </a:p>
          <a:p>
            <a:pPr lvl="1" algn="r" rtl="1"/>
            <a:endParaRPr lang="ar-SA" sz="2000" b="1" dirty="0">
              <a:solidFill>
                <a:schemeClr val="tx1"/>
              </a:solidFill>
              <a:latin typeface="Calibri"/>
            </a:endParaRPr>
          </a:p>
          <a:p>
            <a:pPr lvl="1" algn="r" rtl="1"/>
            <a:endParaRPr kumimoji="0" lang="ar-SA" sz="2000" b="1" i="0" u="none" strike="noStrike" kern="1200" cap="none" spc="0" normalizeH="0" baseline="0" noProof="0" dirty="0">
              <a:ln>
                <a:noFill/>
              </a:ln>
              <a:solidFill>
                <a:srgbClr val="00B0F0"/>
              </a:solidFill>
              <a:effectLst/>
              <a:uLnTx/>
              <a:uFillTx/>
              <a:latin typeface="Calibri"/>
              <a:ea typeface="+mn-ea"/>
              <a:cs typeface="+mn-cs"/>
            </a:endParaRPr>
          </a:p>
          <a:p>
            <a:pPr lvl="1" algn="r" rtl="1"/>
            <a:endParaRPr lang="ar-SA" sz="2000" b="1" dirty="0">
              <a:solidFill>
                <a:srgbClr val="00B0F0"/>
              </a:solidFill>
              <a:latin typeface="Calibri"/>
            </a:endParaRPr>
          </a:p>
          <a:p>
            <a:pPr lvl="1" algn="r" rtl="1"/>
            <a:endParaRPr kumimoji="0" lang="ar-SA" sz="2000" b="1" i="0" u="none" strike="noStrike" kern="1200" cap="none" spc="0" normalizeH="0" baseline="0" noProof="0" dirty="0">
              <a:ln>
                <a:noFill/>
              </a:ln>
              <a:solidFill>
                <a:srgbClr val="00B0F0"/>
              </a:solidFill>
              <a:effectLst/>
              <a:uLnTx/>
              <a:uFillTx/>
              <a:latin typeface="Calibri"/>
              <a:ea typeface="+mn-ea"/>
              <a:cs typeface="+mn-cs"/>
            </a:endParaRPr>
          </a:p>
          <a:p>
            <a:pPr lvl="1" algn="r" rtl="1"/>
            <a:endParaRPr lang="ar-SA" sz="2000" b="1" dirty="0">
              <a:solidFill>
                <a:srgbClr val="00B0F0"/>
              </a:solidFill>
              <a:latin typeface="Calibri"/>
            </a:endParaRPr>
          </a:p>
          <a:p>
            <a:pPr lvl="1" algn="r" rtl="1"/>
            <a:endParaRPr kumimoji="0" lang="ar-SA" sz="2000" b="1" i="0" u="none" strike="noStrike" kern="1200" cap="none" spc="0" normalizeH="0" baseline="0" noProof="0" dirty="0">
              <a:ln>
                <a:noFill/>
              </a:ln>
              <a:solidFill>
                <a:srgbClr val="00B0F0"/>
              </a:solidFill>
              <a:effectLst/>
              <a:uLnTx/>
              <a:uFillTx/>
              <a:latin typeface="Calibri"/>
              <a:ea typeface="+mn-ea"/>
              <a:cs typeface="+mn-cs"/>
            </a:endParaRPr>
          </a:p>
          <a:p>
            <a:pPr lvl="1" algn="r" rtl="1"/>
            <a:endParaRPr kumimoji="0" lang="en-US" sz="2000" b="1" i="0" u="none" strike="noStrike" kern="1200" cap="none" spc="0" normalizeH="0" baseline="0" noProof="0" dirty="0">
              <a:ln>
                <a:noFill/>
              </a:ln>
              <a:solidFill>
                <a:srgbClr val="00B0F0"/>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361A52C-5F4E-2D50-B0DC-EECF3D5587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42928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D4B06-C674-C7EB-FF2A-AE8B0AE19A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48CA03-EFF8-53F7-9C5F-E7F18AB6D74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120C3B5-8044-58F5-39E6-BA11D3E11653}"/>
              </a:ext>
            </a:extLst>
          </p:cNvPr>
          <p:cNvSpPr/>
          <p:nvPr/>
        </p:nvSpPr>
        <p:spPr>
          <a:xfrm>
            <a:off x="1057237" y="1155869"/>
            <a:ext cx="10229888" cy="52889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KW" sz="2800" b="1" dirty="0">
                <a:solidFill>
                  <a:srgbClr val="00B0F0"/>
                </a:solidFill>
                <a:effectLst>
                  <a:outerShdw blurRad="38100" dist="38100" dir="2700000" algn="tl">
                    <a:srgbClr val="000000">
                      <a:alpha val="43137"/>
                    </a:srgbClr>
                  </a:outerShdw>
                </a:effectLst>
              </a:rPr>
              <a:t>الإطار النظري </a:t>
            </a:r>
            <a:endParaRPr lang="en-US" sz="2800" b="1" dirty="0">
              <a:solidFill>
                <a:srgbClr val="00B0F0"/>
              </a:solidFill>
              <a:effectLst>
                <a:outerShdw blurRad="38100" dist="38100" dir="2700000" algn="tl">
                  <a:srgbClr val="000000">
                    <a:alpha val="43137"/>
                  </a:srgbClr>
                </a:outerShdw>
              </a:effectLst>
            </a:endParaRPr>
          </a:p>
          <a:p>
            <a:pPr algn="r" rtl="1"/>
            <a:r>
              <a:rPr lang="ar-KW" b="1" dirty="0"/>
              <a:t>لسابقة</a:t>
            </a:r>
            <a:endParaRPr lang="ar-KW" sz="1600" dirty="0">
              <a:solidFill>
                <a:schemeClr val="tx1"/>
              </a:solidFill>
            </a:endParaRPr>
          </a:p>
          <a:p>
            <a:pPr lvl="0" algn="r" rtl="1"/>
            <a:r>
              <a:rPr lang="ar-KW" sz="1600" b="1" dirty="0">
                <a:solidFill>
                  <a:schemeClr val="tx1"/>
                </a:solidFill>
              </a:rPr>
              <a:t>المتغير المستقل (التسويق المخصص المدرك القائم على الذكاء الاصطناعي):</a:t>
            </a:r>
            <a:r>
              <a:rPr lang="ar-KW" sz="1600" dirty="0">
                <a:solidFill>
                  <a:schemeClr val="tx1"/>
                </a:solidFill>
              </a:rPr>
              <a:t> ينتقل المفهوم من مجرد الممارسة التقنية إلى الإدراك الفعلي للعميل، ويرتكز وفق نموذج (</a:t>
            </a:r>
            <a:r>
              <a:rPr lang="ar-KW" sz="1600" dirty="0" err="1">
                <a:solidFill>
                  <a:schemeClr val="tx1"/>
                </a:solidFill>
              </a:rPr>
              <a:t>Aksoy</a:t>
            </a:r>
            <a:r>
              <a:rPr lang="ar-KW" sz="1600" dirty="0">
                <a:solidFill>
                  <a:schemeClr val="tx1"/>
                </a:solidFill>
              </a:rPr>
              <a:t> </a:t>
            </a:r>
            <a:r>
              <a:rPr lang="ar-KW" sz="1600" dirty="0" err="1">
                <a:solidFill>
                  <a:schemeClr val="tx1"/>
                </a:solidFill>
              </a:rPr>
              <a:t>et</a:t>
            </a:r>
            <a:r>
              <a:rPr lang="ar-KW" sz="1600" dirty="0">
                <a:solidFill>
                  <a:schemeClr val="tx1"/>
                </a:solidFill>
              </a:rPr>
              <a:t> </a:t>
            </a:r>
            <a:r>
              <a:rPr lang="ar-KW" sz="1600" dirty="0" err="1">
                <a:solidFill>
                  <a:schemeClr val="tx1"/>
                </a:solidFill>
              </a:rPr>
              <a:t>al</a:t>
            </a:r>
            <a:r>
              <a:rPr lang="ar-KW" sz="1600" dirty="0">
                <a:solidFill>
                  <a:schemeClr val="tx1"/>
                </a:solidFill>
              </a:rPr>
              <a:t>., </a:t>
            </a:r>
            <a:r>
              <a:rPr lang="en-US" sz="1600" dirty="0">
                <a:solidFill>
                  <a:schemeClr val="tx1"/>
                </a:solidFill>
              </a:rPr>
              <a:t>2023</a:t>
            </a:r>
            <a:r>
              <a:rPr lang="ar-KW" sz="1600" dirty="0">
                <a:solidFill>
                  <a:schemeClr val="tx1"/>
                </a:solidFill>
              </a:rPr>
              <a:t>) على ثلاثة أبعاد:</a:t>
            </a:r>
          </a:p>
          <a:p>
            <a:pPr lvl="1" algn="r" rtl="1"/>
            <a:r>
              <a:rPr lang="ar-KW" sz="1600" b="1" dirty="0">
                <a:solidFill>
                  <a:schemeClr val="tx1"/>
                </a:solidFill>
              </a:rPr>
              <a:t>التخصيص الفردي:</a:t>
            </a:r>
            <a:r>
              <a:rPr lang="ar-KW" sz="1600" dirty="0">
                <a:solidFill>
                  <a:schemeClr val="tx1"/>
                </a:solidFill>
              </a:rPr>
              <a:t> يعتمد على جمع بيانات السلوك الرقمي السابق والتفضيلات المُعلنة لتقديم خيارات تلائم ذوق العميل الذاتي.</a:t>
            </a:r>
          </a:p>
          <a:p>
            <a:pPr lvl="1" algn="r" rtl="1"/>
            <a:r>
              <a:rPr lang="ar-KW" sz="1600" b="1" dirty="0">
                <a:solidFill>
                  <a:schemeClr val="tx1"/>
                </a:solidFill>
              </a:rPr>
              <a:t>التخصيص الاجتماعي:</a:t>
            </a:r>
            <a:r>
              <a:rPr lang="ar-KW" sz="1600" dirty="0">
                <a:solidFill>
                  <a:schemeClr val="tx1"/>
                </a:solidFill>
              </a:rPr>
              <a:t> يراعي البيئة الاجتماعية للعميل وتفاعلات أقرانه ودوائره الواقعية والافتراضية لتوجيه التوصيات.</a:t>
            </a:r>
          </a:p>
          <a:p>
            <a:pPr lvl="1" algn="r" rtl="1"/>
            <a:r>
              <a:rPr lang="ar-KW" sz="1600" b="1" dirty="0">
                <a:solidFill>
                  <a:schemeClr val="tx1"/>
                </a:solidFill>
              </a:rPr>
              <a:t>التخصيص السياقي/الموقفي:</a:t>
            </a:r>
            <a:r>
              <a:rPr lang="ar-KW" sz="1600" dirty="0">
                <a:solidFill>
                  <a:schemeClr val="tx1"/>
                </a:solidFill>
              </a:rPr>
              <a:t> يتكيف فورياً مع الظرف الراهن للمستخدم زمانياً (أوقات الوجبات والروتين) ومكانياً (الموقع الجغرافي ونطاق التوصيل).</a:t>
            </a:r>
          </a:p>
          <a:p>
            <a:pPr lvl="0" algn="r" rtl="1"/>
            <a:r>
              <a:rPr lang="ar-KW" sz="1600" b="1" dirty="0">
                <a:solidFill>
                  <a:schemeClr val="tx1"/>
                </a:solidFill>
              </a:rPr>
              <a:t>المتغير التابع (الولاء الرقمي للعملاء):</a:t>
            </a:r>
            <a:r>
              <a:rPr lang="ar-KW" sz="1600" dirty="0">
                <a:solidFill>
                  <a:schemeClr val="tx1"/>
                </a:solidFill>
              </a:rPr>
              <a:t> يعبر عن الالتزام المستدام بتفضيل تطبيق محدد، ويتطور تتابعياً وفق نموذج (Oliver, </a:t>
            </a:r>
            <a:r>
              <a:rPr lang="en-US" sz="1600" dirty="0">
                <a:solidFill>
                  <a:schemeClr val="tx1"/>
                </a:solidFill>
              </a:rPr>
              <a:t>1999</a:t>
            </a:r>
            <a:r>
              <a:rPr lang="ar-KW" sz="1600" dirty="0">
                <a:solidFill>
                  <a:schemeClr val="tx1"/>
                </a:solidFill>
              </a:rPr>
              <a:t>) عبر أربعة أبعاد:</a:t>
            </a:r>
          </a:p>
          <a:p>
            <a:pPr lvl="1" algn="r" rtl="1"/>
            <a:r>
              <a:rPr lang="ar-KW" sz="1600" b="1" dirty="0">
                <a:solidFill>
                  <a:schemeClr val="tx1"/>
                </a:solidFill>
              </a:rPr>
              <a:t>المعرفي:</a:t>
            </a:r>
            <a:r>
              <a:rPr lang="ar-KW" sz="1600" dirty="0">
                <a:solidFill>
                  <a:schemeClr val="tx1"/>
                </a:solidFill>
              </a:rPr>
              <a:t> القناعة العقلانية بأفضلية التطبيق وجودته.</a:t>
            </a:r>
          </a:p>
          <a:p>
            <a:pPr lvl="1" algn="r" rtl="1"/>
            <a:r>
              <a:rPr lang="ar-KW" sz="1600" b="1" dirty="0">
                <a:solidFill>
                  <a:schemeClr val="tx1"/>
                </a:solidFill>
              </a:rPr>
              <a:t>العاطفي:</a:t>
            </a:r>
            <a:r>
              <a:rPr lang="ar-KW" sz="1600" dirty="0">
                <a:solidFill>
                  <a:schemeClr val="tx1"/>
                </a:solidFill>
              </a:rPr>
              <a:t> الارتباط الوجداني والشعور بالرضا والارتياح.</a:t>
            </a:r>
          </a:p>
          <a:p>
            <a:pPr lvl="1" algn="r" rtl="1"/>
            <a:r>
              <a:rPr lang="ar-KW" sz="1600" b="1" dirty="0">
                <a:solidFill>
                  <a:schemeClr val="tx1"/>
                </a:solidFill>
              </a:rPr>
              <a:t>العزمي:</a:t>
            </a:r>
            <a:r>
              <a:rPr lang="ar-KW" sz="1600" dirty="0">
                <a:solidFill>
                  <a:schemeClr val="tx1"/>
                </a:solidFill>
              </a:rPr>
              <a:t> النية الصريحة والعزم على استمرار الاستخدام مستقبلاً.</a:t>
            </a:r>
          </a:p>
          <a:p>
            <a:pPr lvl="1" algn="r" rtl="1"/>
            <a:r>
              <a:rPr lang="ar-KW" sz="1600" b="1" dirty="0">
                <a:solidFill>
                  <a:schemeClr val="tx1"/>
                </a:solidFill>
              </a:rPr>
              <a:t>السلوكي:</a:t>
            </a:r>
            <a:r>
              <a:rPr lang="ar-KW" sz="1600" dirty="0">
                <a:solidFill>
                  <a:schemeClr val="tx1"/>
                </a:solidFill>
              </a:rPr>
              <a:t> الممارسة الفعلية لتكرار الشراء ونشر التوصيات الإيجابية (</a:t>
            </a:r>
            <a:r>
              <a:rPr lang="ar-KW" sz="1600" dirty="0" err="1">
                <a:solidFill>
                  <a:schemeClr val="tx1"/>
                </a:solidFill>
              </a:rPr>
              <a:t>eWOM</a:t>
            </a:r>
            <a:r>
              <a:rPr lang="ar-KW" sz="1600" dirty="0">
                <a:solidFill>
                  <a:schemeClr val="tx1"/>
                </a:solidFill>
              </a:rPr>
              <a:t>).</a:t>
            </a:r>
          </a:p>
          <a:p>
            <a:pPr lvl="0" algn="r" rtl="1"/>
            <a:r>
              <a:rPr lang="ar-KW" sz="1600" b="1" dirty="0">
                <a:solidFill>
                  <a:schemeClr val="tx1"/>
                </a:solidFill>
              </a:rPr>
              <a:t>السياق الميداني والنموذج المفاهيمي:</a:t>
            </a:r>
            <a:endParaRPr lang="ar-KW" sz="1600" dirty="0">
              <a:solidFill>
                <a:schemeClr val="tx1"/>
              </a:solidFill>
            </a:endParaRPr>
          </a:p>
          <a:p>
            <a:pPr lvl="1" algn="r" rtl="1"/>
            <a:r>
              <a:rPr lang="ar-KW" sz="1600" dirty="0">
                <a:solidFill>
                  <a:schemeClr val="tx1"/>
                </a:solidFill>
              </a:rPr>
              <a:t>يركز على مستخدمي تطبيقات توصيل الطعام بالسعودية (مثل جاهز، </a:t>
            </a:r>
            <a:r>
              <a:rPr lang="ar-KW" sz="1600" dirty="0" err="1">
                <a:solidFill>
                  <a:schemeClr val="tx1"/>
                </a:solidFill>
              </a:rPr>
              <a:t>هنقرستيشن</a:t>
            </a:r>
            <a:r>
              <a:rPr lang="ar-KW" sz="1600" dirty="0">
                <a:solidFill>
                  <a:schemeClr val="tx1"/>
                </a:solidFill>
              </a:rPr>
              <a:t>، مرسول، </a:t>
            </a:r>
            <a:r>
              <a:rPr lang="ar-KW" sz="1600" dirty="0" err="1">
                <a:solidFill>
                  <a:schemeClr val="tx1"/>
                </a:solidFill>
              </a:rPr>
              <a:t>وتويو</a:t>
            </a:r>
            <a:r>
              <a:rPr lang="ar-KW" sz="1600" dirty="0">
                <a:solidFill>
                  <a:schemeClr val="tx1"/>
                </a:solidFill>
              </a:rPr>
              <a:t>)، وتحديداً الفئة العمرية (</a:t>
            </a:r>
            <a:r>
              <a:rPr lang="en-US" sz="1600" dirty="0">
                <a:solidFill>
                  <a:schemeClr val="tx1"/>
                </a:solidFill>
              </a:rPr>
              <a:t>18/45</a:t>
            </a:r>
            <a:r>
              <a:rPr lang="ar-KW" sz="1600" dirty="0">
                <a:solidFill>
                  <a:schemeClr val="tx1"/>
                </a:solidFill>
              </a:rPr>
              <a:t> عاماً) في المناطق الأكثر كثافة (الرياض، مكة المكرمة، والشرقية).</a:t>
            </a:r>
          </a:p>
          <a:p>
            <a:pPr lvl="1" algn="r" rtl="1"/>
            <a:r>
              <a:rPr lang="ar-KW" sz="1600" dirty="0">
                <a:solidFill>
                  <a:schemeClr val="tx1"/>
                </a:solidFill>
              </a:rPr>
              <a:t>يفسر النموذج كيفية تحول التخصيص الذكي إلى ولاء مستدام بالدمج بين </a:t>
            </a:r>
            <a:r>
              <a:rPr lang="ar-KW" sz="1600" b="1" dirty="0">
                <a:solidFill>
                  <a:schemeClr val="tx1"/>
                </a:solidFill>
              </a:rPr>
              <a:t>نظرية التسويق بالعلاقات</a:t>
            </a:r>
            <a:r>
              <a:rPr lang="ar-KW" sz="1600" dirty="0">
                <a:solidFill>
                  <a:schemeClr val="tx1"/>
                </a:solidFill>
              </a:rPr>
              <a:t> (لرفع تكاليف التحول بين المنافسين) و</a:t>
            </a:r>
            <a:r>
              <a:rPr lang="ar-KW" sz="1600" b="1" dirty="0">
                <a:solidFill>
                  <a:schemeClr val="tx1"/>
                </a:solidFill>
              </a:rPr>
              <a:t>نظرية التوقعات والتأكيد</a:t>
            </a:r>
            <a:r>
              <a:rPr lang="ar-KW" sz="1600" dirty="0">
                <a:solidFill>
                  <a:schemeClr val="tx1"/>
                </a:solidFill>
              </a:rPr>
              <a:t> </a:t>
            </a:r>
            <a:r>
              <a:rPr lang="ar-KW" dirty="0">
                <a:solidFill>
                  <a:schemeClr val="tx1"/>
                </a:solidFill>
              </a:rPr>
              <a:t>(لتفسير مسار تحقق الرضا وتراكم مراحل الولاء).</a:t>
            </a:r>
          </a:p>
        </p:txBody>
      </p:sp>
      <p:pic>
        <p:nvPicPr>
          <p:cNvPr id="5" name="Graphic 21">
            <a:extLst>
              <a:ext uri="{FF2B5EF4-FFF2-40B4-BE49-F238E27FC236}">
                <a16:creationId xmlns:a16="http://schemas.microsoft.com/office/drawing/2014/main" id="{DFF872D9-4426-260F-92FF-822FDA86B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55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3494EF-3C2B-C906-2230-678FF4114E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DCCB91-B116-53F8-50CB-84D1980137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EF640F5-3313-E495-4D1C-7F8C671CA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0F007AE6-F534-67EE-EC66-F9F0F6F7D42F}"/>
              </a:ext>
            </a:extLst>
          </p:cNvPr>
          <p:cNvSpPr txBox="1"/>
          <p:nvPr/>
        </p:nvSpPr>
        <p:spPr>
          <a:xfrm>
            <a:off x="4869656" y="1155869"/>
            <a:ext cx="6272212" cy="600164"/>
          </a:xfrm>
          <a:prstGeom prst="rect">
            <a:avLst/>
          </a:prstGeom>
          <a:noFill/>
        </p:spPr>
        <p:txBody>
          <a:bodyPr wrap="square">
            <a:spAutoFit/>
          </a:bodyPr>
          <a:lstStyle/>
          <a:p>
            <a:pPr lvl="1" algn="just" rtl="1">
              <a:lnSpc>
                <a:spcPct val="150000"/>
              </a:lnSpc>
            </a:pPr>
            <a:r>
              <a:rPr lang="ar-SA" sz="2400" b="1" dirty="0">
                <a:solidFill>
                  <a:srgbClr val="00B0F0"/>
                </a:solidFill>
                <a:effectLst>
                  <a:outerShdw blurRad="38100" dist="38100" dir="2700000" algn="tl">
                    <a:srgbClr val="000000">
                      <a:alpha val="43137"/>
                    </a:srgbClr>
                  </a:outerShdw>
                </a:effectLst>
                <a:latin typeface="Calibri Light" panose="020F0302020204030204" pitchFamily="34" charset="0"/>
                <a:ea typeface="Times New Roman" panose="02020603050405020304" pitchFamily="18" charset="0"/>
                <a:cs typeface="Times New Roman" panose="02020603050405020304" pitchFamily="18" charset="0"/>
              </a:rPr>
              <a:t>مجتمع الدراسة وعينتها</a:t>
            </a:r>
            <a:endParaRPr lang="en-US" sz="3200" b="1" dirty="0">
              <a:solidFill>
                <a:srgbClr val="00B0F0"/>
              </a:solidFill>
              <a:effectLst>
                <a:outerShdw blurRad="38100" dist="38100" dir="2700000" algn="tl">
                  <a:srgbClr val="000000">
                    <a:alpha val="43137"/>
                  </a:srgbClr>
                </a:outerShdw>
              </a:effectLst>
              <a:latin typeface="Sakkal Majalla" panose="02000000000000000000" pitchFamily="2" charset="-78"/>
              <a:ea typeface="Times New Roman" panose="02020603050405020304" pitchFamily="18" charset="0"/>
              <a:cs typeface="Sakkal Majalla" panose="02000000000000000000" pitchFamily="2" charset="-78"/>
            </a:endParaRPr>
          </a:p>
        </p:txBody>
      </p:sp>
      <mc:AlternateContent xmlns:mc="http://schemas.openxmlformats.org/markup-compatibility/2006">
        <mc:Choice xmlns:a14="http://schemas.microsoft.com/office/drawing/2010/main" Requires="a14">
          <p:sp>
            <p:nvSpPr>
              <p:cNvPr id="6" name="مربع نص 5">
                <a:extLst>
                  <a:ext uri="{FF2B5EF4-FFF2-40B4-BE49-F238E27FC236}">
                    <a16:creationId xmlns:a16="http://schemas.microsoft.com/office/drawing/2014/main" id="{C44A238D-DD84-3292-346D-4FA11D4F752C}"/>
                  </a:ext>
                </a:extLst>
              </p:cNvPr>
              <p:cNvSpPr txBox="1"/>
              <p:nvPr/>
            </p:nvSpPr>
            <p:spPr>
              <a:xfrm>
                <a:off x="1238250" y="2514550"/>
                <a:ext cx="8820150" cy="3760197"/>
              </a:xfrm>
              <a:prstGeom prst="rect">
                <a:avLst/>
              </a:prstGeom>
              <a:noFill/>
            </p:spPr>
            <p:txBody>
              <a:bodyPr wrap="square">
                <a:spAutoFit/>
              </a:bodyPr>
              <a:lstStyle/>
              <a:p>
                <a:pPr algn="just" rtl="1">
                  <a:lnSpc>
                    <a:spcPct val="150000"/>
                  </a:lnSpc>
                  <a:buNone/>
                </a:pPr>
                <a:r>
                  <a:rPr lang="ar-SA" b="0" dirty="0">
                    <a:effectLst/>
                    <a:latin typeface="Sakkal Majalla" panose="02000000000000000000" pitchFamily="2" charset="-78"/>
                    <a:ea typeface="Times New Roman" panose="02020603050405020304" pitchFamily="18" charset="0"/>
                    <a:cs typeface="Sakkal Majalla" panose="02000000000000000000" pitchFamily="2" charset="-78"/>
                  </a:rPr>
                  <a:t>يتكون مجتمع الدراسة المستهدف من جميع مستخدمي تطبيقات توصيل الطعام في المملكة العربية السعودية، وهو مجتمع غير محدد الإطار الإحصائي بدقة؛ ولذا تم تقدير الحد الأدنى المطلوب لحجم العينة النهائي بالاستناد إلى معادلة </a:t>
                </a:r>
                <a:r>
                  <a:rPr lang="ar-SA" b="0" dirty="0" err="1">
                    <a:effectLst/>
                    <a:latin typeface="Sakkal Majalla" panose="02000000000000000000" pitchFamily="2" charset="-78"/>
                    <a:ea typeface="Times New Roman" panose="02020603050405020304" pitchFamily="18" charset="0"/>
                    <a:cs typeface="Sakkal Majalla" panose="02000000000000000000" pitchFamily="2" charset="-78"/>
                  </a:rPr>
                  <a:t>كوشران</a:t>
                </a:r>
                <a:r>
                  <a:rPr lang="en-US"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en-US" b="0" i="1" dirty="0">
                    <a:effectLst/>
                    <a:latin typeface="Sakkal Majalla" panose="02000000000000000000" pitchFamily="2" charset="-78"/>
                    <a:ea typeface="Times New Roman" panose="02020603050405020304" pitchFamily="18" charset="0"/>
                    <a:cs typeface="Sakkal Majalla" panose="02000000000000000000" pitchFamily="2" charset="-78"/>
                  </a:rPr>
                  <a:t>Cochran, 1977</a:t>
                </a:r>
                <a:r>
                  <a:rPr lang="en-US"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b="0" dirty="0">
                    <a:effectLst/>
                    <a:latin typeface="Sakkal Majalla" panose="02000000000000000000" pitchFamily="2" charset="-78"/>
                    <a:ea typeface="Times New Roman" panose="02020603050405020304" pitchFamily="18" charset="0"/>
                    <a:cs typeface="Sakkal Majalla" panose="02000000000000000000" pitchFamily="2" charset="-78"/>
                  </a:rPr>
                  <a:t>الخاصة بالمجتمعات غير المحدودة (</a:t>
                </a:r>
                <a:r>
                  <a:rPr lang="ar-SA" b="0" dirty="0" err="1">
                    <a:effectLst/>
                    <a:latin typeface="Sakkal Majalla" panose="02000000000000000000" pitchFamily="2" charset="-78"/>
                    <a:ea typeface="Times New Roman" panose="02020603050405020304" pitchFamily="18" charset="0"/>
                    <a:cs typeface="Sakkal Majalla" panose="02000000000000000000" pitchFamily="2" charset="-78"/>
                  </a:rPr>
                  <a:t>اللا</a:t>
                </a:r>
                <a:r>
                  <a:rPr lang="ar-SA" b="0" dirty="0">
                    <a:effectLst/>
                    <a:latin typeface="Sakkal Majalla" panose="02000000000000000000" pitchFamily="2" charset="-78"/>
                    <a:ea typeface="Times New Roman" panose="02020603050405020304" pitchFamily="18" charset="0"/>
                    <a:cs typeface="Sakkal Majalla" panose="02000000000000000000" pitchFamily="2" charset="-78"/>
                  </a:rPr>
                  <a:t> نهائية)</a:t>
                </a:r>
                <a:r>
                  <a:rPr lang="en-US" b="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algn="just" rtl="1">
                  <a:lnSpc>
                    <a:spcPct val="150000"/>
                  </a:lnSpc>
                  <a:buNone/>
                </a:pPr>
                <a14:m>
                  <m:oMathPara xmlns:m="http://schemas.openxmlformats.org/officeDocument/2006/math">
                    <m:oMath>
                      <m:r>
                        <a:rPr lang="en-US" b="1" i="1">
                          <a:effectLst/>
                          <a:latin typeface="Cambria Math" panose="02040503050406030204" pitchFamily="18" charset="0"/>
                          <a:ea typeface="Times New Roman" panose="02020603050405020304" pitchFamily="18" charset="0"/>
                          <a:cs typeface="Sakkal Majalla" panose="02000000000000000000" pitchFamily="2" charset="-78"/>
                        </a:rPr>
                        <m:t>𝒏</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m:t>
                      </m:r>
                      <m:f>
                        <m:fPr>
                          <m:ctrlPr>
                            <a:rPr lang="en-US" b="1" i="1">
                              <a:effectLst/>
                              <a:latin typeface="Cambria Math" panose="02040503050406030204" pitchFamily="18" charset="0"/>
                              <a:ea typeface="Times New Roman" panose="02020603050405020304" pitchFamily="18" charset="0"/>
                              <a:cs typeface="Sakkal Majalla" panose="02000000000000000000" pitchFamily="2" charset="-78"/>
                            </a:rPr>
                          </m:ctrlPr>
                        </m:fPr>
                        <m:num>
                          <m:sSup>
                            <m:sSupPr>
                              <m:ctrlPr>
                                <a:rPr lang="en-US" b="1" i="1">
                                  <a:effectLst/>
                                  <a:latin typeface="Cambria Math" panose="02040503050406030204" pitchFamily="18" charset="0"/>
                                  <a:ea typeface="Times New Roman" panose="02020603050405020304" pitchFamily="18" charset="0"/>
                                  <a:cs typeface="Sakkal Majalla" panose="02000000000000000000" pitchFamily="2" charset="-78"/>
                                </a:rPr>
                              </m:ctrlPr>
                            </m:sSupPr>
                            <m:e>
                              <m:r>
                                <a:rPr lang="en-US" b="1" i="1">
                                  <a:effectLst/>
                                  <a:latin typeface="Cambria Math" panose="02040503050406030204" pitchFamily="18" charset="0"/>
                                  <a:ea typeface="Times New Roman" panose="02020603050405020304" pitchFamily="18" charset="0"/>
                                  <a:cs typeface="Sakkal Majalla" panose="02000000000000000000" pitchFamily="2" charset="-78"/>
                                </a:rPr>
                                <m:t>𝒁</m:t>
                              </m:r>
                            </m:e>
                            <m:sup>
                              <m:r>
                                <a:rPr lang="en-US" b="1" i="1">
                                  <a:effectLst/>
                                  <a:latin typeface="Cambria Math" panose="02040503050406030204" pitchFamily="18" charset="0"/>
                                  <a:ea typeface="Times New Roman" panose="02020603050405020304" pitchFamily="18" charset="0"/>
                                  <a:cs typeface="Sakkal Majalla" panose="02000000000000000000" pitchFamily="2" charset="-78"/>
                                </a:rPr>
                                <m:t>𝟐</m:t>
                              </m:r>
                            </m:sup>
                          </m:sSup>
                          <m:r>
                            <a:rPr lang="en-US" b="1" i="1">
                              <a:effectLst/>
                              <a:latin typeface="Cambria Math" panose="02040503050406030204" pitchFamily="18" charset="0"/>
                              <a:ea typeface="Times New Roman" panose="02020603050405020304" pitchFamily="18" charset="0"/>
                              <a:cs typeface="Sakkal Majalla" panose="02000000000000000000" pitchFamily="2" charset="-78"/>
                            </a:rPr>
                            <m:t>⋅</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𝒑</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m:t>
                          </m:r>
                          <m:d>
                            <m:dPr>
                              <m:ctrlPr>
                                <a:rPr lang="en-US" b="1" i="1">
                                  <a:effectLst/>
                                  <a:latin typeface="Cambria Math" panose="02040503050406030204" pitchFamily="18" charset="0"/>
                                  <a:ea typeface="Times New Roman" panose="02020603050405020304" pitchFamily="18" charset="0"/>
                                  <a:cs typeface="Sakkal Majalla" panose="02000000000000000000" pitchFamily="2" charset="-78"/>
                                </a:rPr>
                              </m:ctrlPr>
                            </m:dPr>
                            <m:e>
                              <m:r>
                                <a:rPr lang="en-US" b="1" i="1">
                                  <a:effectLst/>
                                  <a:latin typeface="Cambria Math" panose="02040503050406030204" pitchFamily="18" charset="0"/>
                                  <a:ea typeface="Times New Roman" panose="02020603050405020304" pitchFamily="18" charset="0"/>
                                  <a:cs typeface="Sakkal Majalla" panose="02000000000000000000" pitchFamily="2" charset="-78"/>
                                </a:rPr>
                                <m:t>𝟏</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𝒑</m:t>
                              </m:r>
                            </m:e>
                          </m:d>
                        </m:num>
                        <m:den>
                          <m:sSup>
                            <m:sSupPr>
                              <m:ctrlPr>
                                <a:rPr lang="en-US" b="1" i="1">
                                  <a:effectLst/>
                                  <a:latin typeface="Cambria Math" panose="02040503050406030204" pitchFamily="18" charset="0"/>
                                  <a:ea typeface="Times New Roman" panose="02020603050405020304" pitchFamily="18" charset="0"/>
                                  <a:cs typeface="Sakkal Majalla" panose="02000000000000000000" pitchFamily="2" charset="-78"/>
                                </a:rPr>
                              </m:ctrlPr>
                            </m:sSupPr>
                            <m:e>
                              <m:r>
                                <a:rPr lang="en-US" b="1" i="1">
                                  <a:effectLst/>
                                  <a:latin typeface="Cambria Math" panose="02040503050406030204" pitchFamily="18" charset="0"/>
                                  <a:ea typeface="Times New Roman" panose="02020603050405020304" pitchFamily="18" charset="0"/>
                                  <a:cs typeface="Sakkal Majalla" panose="02000000000000000000" pitchFamily="2" charset="-78"/>
                                </a:rPr>
                                <m:t>𝒆</m:t>
                              </m:r>
                            </m:e>
                            <m:sup>
                              <m:r>
                                <a:rPr lang="en-US" b="1" i="1">
                                  <a:effectLst/>
                                  <a:latin typeface="Cambria Math" panose="02040503050406030204" pitchFamily="18" charset="0"/>
                                  <a:ea typeface="Times New Roman" panose="02020603050405020304" pitchFamily="18" charset="0"/>
                                  <a:cs typeface="Sakkal Majalla" panose="02000000000000000000" pitchFamily="2" charset="-78"/>
                                </a:rPr>
                                <m:t>𝟐</m:t>
                              </m:r>
                            </m:sup>
                          </m:sSup>
                        </m:den>
                      </m:f>
                    </m:oMath>
                  </m:oMathPara>
                </a14:m>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algn="just" rtl="1">
                  <a:lnSpc>
                    <a:spcPct val="150000"/>
                  </a:lnSpc>
                  <a:buNone/>
                </a:pPr>
                <a14:m>
                  <m:oMathPara xmlns:m="http://schemas.openxmlformats.org/officeDocument/2006/math">
                    <m:oMath>
                      <m:r>
                        <a:rPr lang="en-US" b="1" i="1">
                          <a:effectLst/>
                          <a:latin typeface="Cambria Math" panose="02040503050406030204" pitchFamily="18" charset="0"/>
                          <a:ea typeface="Times New Roman" panose="02020603050405020304" pitchFamily="18" charset="0"/>
                          <a:cs typeface="Sakkal Majalla" panose="02000000000000000000" pitchFamily="2" charset="-78"/>
                        </a:rPr>
                        <m:t>𝒏</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m:t>
                      </m:r>
                      <m:f>
                        <m:fPr>
                          <m:ctrlPr>
                            <a:rPr lang="en-US" b="1" i="1">
                              <a:effectLst/>
                              <a:latin typeface="Cambria Math" panose="02040503050406030204" pitchFamily="18" charset="0"/>
                              <a:ea typeface="Times New Roman" panose="02020603050405020304" pitchFamily="18" charset="0"/>
                              <a:cs typeface="Sakkal Majalla" panose="02000000000000000000" pitchFamily="2" charset="-78"/>
                            </a:rPr>
                          </m:ctrlPr>
                        </m:fPr>
                        <m:num>
                          <m:r>
                            <a:rPr lang="en-US" b="1" i="1">
                              <a:effectLst/>
                              <a:latin typeface="Cambria Math" panose="02040503050406030204" pitchFamily="18" charset="0"/>
                              <a:ea typeface="Times New Roman" panose="02020603050405020304" pitchFamily="18" charset="0"/>
                              <a:cs typeface="Sakkal Majalla" panose="02000000000000000000" pitchFamily="2" charset="-78"/>
                            </a:rPr>
                            <m:t>𝟎</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𝟗𝟔𝟎𝟒</m:t>
                          </m:r>
                        </m:num>
                        <m:den>
                          <m:r>
                            <a:rPr lang="en-US" b="1" i="1">
                              <a:effectLst/>
                              <a:latin typeface="Cambria Math" panose="02040503050406030204" pitchFamily="18" charset="0"/>
                              <a:ea typeface="Times New Roman" panose="02020603050405020304" pitchFamily="18" charset="0"/>
                              <a:cs typeface="Sakkal Majalla" panose="02000000000000000000" pitchFamily="2" charset="-78"/>
                            </a:rPr>
                            <m:t>𝟎</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𝟎𝟎𝟐𝟓</m:t>
                          </m:r>
                        </m:den>
                      </m:f>
                      <m:r>
                        <a:rPr lang="en-US" b="1" i="1">
                          <a:effectLst/>
                          <a:latin typeface="Cambria Math" panose="02040503050406030204" pitchFamily="18" charset="0"/>
                          <a:ea typeface="Times New Roman" panose="02020603050405020304" pitchFamily="18" charset="0"/>
                          <a:cs typeface="Sakkal Majalla" panose="02000000000000000000" pitchFamily="2" charset="-78"/>
                        </a:rPr>
                        <m:t>=</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𝟑𝟖𝟒</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𝟏𝟔</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m:t>
                      </m:r>
                      <m:r>
                        <a:rPr lang="en-US" b="1" i="1">
                          <a:effectLst/>
                          <a:latin typeface="Cambria Math" panose="02040503050406030204" pitchFamily="18" charset="0"/>
                          <a:ea typeface="Times New Roman" panose="02020603050405020304" pitchFamily="18" charset="0"/>
                          <a:cs typeface="Sakkal Majalla" panose="02000000000000000000" pitchFamily="2" charset="-78"/>
                        </a:rPr>
                        <m:t>𝟑𝟖𝟓</m:t>
                      </m:r>
                      <m:r>
                        <m:rPr>
                          <m:nor/>
                        </m:rPr>
                        <a:rPr lang="en-US" b="0" i="0">
                          <a:effectLst/>
                          <a:latin typeface="Sakkal Majalla" panose="02000000000000000000" pitchFamily="2" charset="-78"/>
                          <a:ea typeface="Times New Roman" panose="02020603050405020304" pitchFamily="18" charset="0"/>
                          <a:cs typeface="Sakkal Majalla" panose="02000000000000000000" pitchFamily="2" charset="-78"/>
                        </a:rPr>
                        <m:t> مفردة</m:t>
                      </m:r>
                    </m:oMath>
                  </m:oMathPara>
                </a14:m>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algn="just" rtl="1">
                  <a:lnSpc>
                    <a:spcPct val="150000"/>
                  </a:lnSpc>
                  <a:buNone/>
                </a:pPr>
                <a:r>
                  <a:rPr lang="ar-SA" b="0" dirty="0">
                    <a:effectLst/>
                    <a:latin typeface="Sakkal Majalla" panose="02000000000000000000" pitchFamily="2" charset="-78"/>
                    <a:ea typeface="Times New Roman" panose="02020603050405020304" pitchFamily="18" charset="0"/>
                    <a:cs typeface="Sakkal Majalla" panose="02000000000000000000" pitchFamily="2" charset="-78"/>
                  </a:rPr>
                  <a:t>وبناءً على نتائج هذه المعالجة الإحصائية، يتحدد الحد الأدنى </a:t>
                </a:r>
                <a:r>
                  <a:rPr lang="ar-SA" b="0" dirty="0" err="1">
                    <a:effectLst/>
                    <a:latin typeface="Sakkal Majalla" panose="02000000000000000000" pitchFamily="2" charset="-78"/>
                    <a:ea typeface="Times New Roman" panose="02020603050405020304" pitchFamily="18" charset="0"/>
                    <a:cs typeface="Sakkal Majalla" panose="02000000000000000000" pitchFamily="2" charset="-78"/>
                  </a:rPr>
                  <a:t>الموصى</a:t>
                </a:r>
                <a:r>
                  <a:rPr lang="ar-SA" b="0" dirty="0">
                    <a:effectLst/>
                    <a:latin typeface="Sakkal Majalla" panose="02000000000000000000" pitchFamily="2" charset="-78"/>
                    <a:ea typeface="Times New Roman" panose="02020603050405020304" pitchFamily="18" charset="0"/>
                    <a:cs typeface="Sakkal Majalla" panose="02000000000000000000" pitchFamily="2" charset="-78"/>
                  </a:rPr>
                  <a:t> به للجمع الميداني النهائي بـ </a:t>
                </a:r>
                <a:r>
                  <a:rPr lang="en-US" b="0" dirty="0">
                    <a:effectLst/>
                    <a:latin typeface="Sakkal Majalla" panose="02000000000000000000" pitchFamily="2" charset="-78"/>
                    <a:ea typeface="Times New Roman" panose="02020603050405020304" pitchFamily="18" charset="0"/>
                    <a:cs typeface="Sakkal Majalla" panose="02000000000000000000" pitchFamily="2" charset="-78"/>
                  </a:rPr>
                  <a:t>(385) </a:t>
                </a:r>
                <a:r>
                  <a:rPr lang="ar-SA" b="0" dirty="0">
                    <a:effectLst/>
                    <a:latin typeface="Sakkal Majalla" panose="02000000000000000000" pitchFamily="2" charset="-78"/>
                    <a:ea typeface="Times New Roman" panose="02020603050405020304" pitchFamily="18" charset="0"/>
                    <a:cs typeface="Sakkal Majalla" panose="02000000000000000000" pitchFamily="2" charset="-78"/>
                  </a:rPr>
                  <a:t>مفردة ضمانًا لتمثيل خصائص المجتمع وإمكانية تعميم النتائج</a:t>
                </a:r>
                <a:r>
                  <a:rPr lang="en-US" b="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mc:Choice>
        <mc:Fallback>
          <p:sp>
            <p:nvSpPr>
              <p:cNvPr id="6" name="مربع نص 5">
                <a:extLst>
                  <a:ext uri="{FF2B5EF4-FFF2-40B4-BE49-F238E27FC236}">
                    <a16:creationId xmlns:a16="http://schemas.microsoft.com/office/drawing/2014/main" id="{C44A238D-DD84-3292-346D-4FA11D4F752C}"/>
                  </a:ext>
                </a:extLst>
              </p:cNvPr>
              <p:cNvSpPr txBox="1">
                <a:spLocks noRot="1" noChangeAspect="1" noMove="1" noResize="1" noEditPoints="1" noAdjustHandles="1" noChangeArrowheads="1" noChangeShapeType="1" noTextEdit="1"/>
              </p:cNvSpPr>
              <p:nvPr/>
            </p:nvSpPr>
            <p:spPr>
              <a:xfrm>
                <a:off x="1238250" y="2514550"/>
                <a:ext cx="8820150" cy="3760197"/>
              </a:xfrm>
              <a:prstGeom prst="rect">
                <a:avLst/>
              </a:prstGeom>
              <a:blipFill>
                <a:blip r:embed="rId3"/>
                <a:stretch>
                  <a:fillRect l="-898" r="-622" b="-1459"/>
                </a:stretch>
              </a:blipFill>
            </p:spPr>
            <p:txBody>
              <a:bodyPr/>
              <a:lstStyle/>
              <a:p>
                <a:r>
                  <a:rPr lang="ar-KW">
                    <a:noFill/>
                  </a:rPr>
                  <a:t> </a:t>
                </a:r>
              </a:p>
            </p:txBody>
          </p:sp>
        </mc:Fallback>
      </mc:AlternateContent>
      <p:sp>
        <p:nvSpPr>
          <p:cNvPr id="8" name="Rectangle: Rounded Corners 22">
            <a:extLst>
              <a:ext uri="{FF2B5EF4-FFF2-40B4-BE49-F238E27FC236}">
                <a16:creationId xmlns:a16="http://schemas.microsoft.com/office/drawing/2014/main" id="{10F4DB6D-43B7-3D0B-D58F-6F9919629C82}"/>
              </a:ext>
            </a:extLst>
          </p:cNvPr>
          <p:cNvSpPr/>
          <p:nvPr/>
        </p:nvSpPr>
        <p:spPr>
          <a:xfrm>
            <a:off x="10416247" y="1756033"/>
            <a:ext cx="145124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715720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25602-B9FE-CF90-B8E3-8B850401A0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9B7113-00C0-94F1-44C3-ECB6A869AA2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78A35FE-4127-D38C-A0B2-CD9EAD448385}"/>
              </a:ext>
            </a:extLst>
          </p:cNvPr>
          <p:cNvSpPr/>
          <p:nvPr/>
        </p:nvSpPr>
        <p:spPr>
          <a:xfrm>
            <a:off x="504825" y="1381955"/>
            <a:ext cx="15083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FB04742-D032-4B7A-A92B-500A627808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2FBFCA46-699F-69F4-B70F-54BB7E18D920}"/>
              </a:ext>
            </a:extLst>
          </p:cNvPr>
          <p:cNvSpPr txBox="1"/>
          <p:nvPr/>
        </p:nvSpPr>
        <p:spPr>
          <a:xfrm>
            <a:off x="5076902" y="1047184"/>
            <a:ext cx="6272212" cy="669542"/>
          </a:xfrm>
          <a:prstGeom prst="rect">
            <a:avLst/>
          </a:prstGeom>
          <a:noFill/>
        </p:spPr>
        <p:txBody>
          <a:bodyPr wrap="square">
            <a:spAutoFit/>
          </a:bodyPr>
          <a:lstStyle/>
          <a:p>
            <a:pPr lvl="1" algn="just" rtl="1">
              <a:lnSpc>
                <a:spcPct val="150000"/>
              </a:lnSpc>
            </a:pPr>
            <a:r>
              <a:rPr lang="ar-SA" sz="2800" b="1" dirty="0">
                <a:solidFill>
                  <a:srgbClr val="00B0F0"/>
                </a:solidFill>
                <a:effectLst>
                  <a:outerShdw blurRad="38100" dist="38100" dir="2700000" algn="tl">
                    <a:srgbClr val="000000">
                      <a:alpha val="43137"/>
                    </a:srgbClr>
                  </a:outerShdw>
                </a:effectLst>
                <a:latin typeface="Calibri Light" panose="020F0302020204030204" pitchFamily="34" charset="0"/>
                <a:ea typeface="Times New Roman" panose="02020603050405020304" pitchFamily="18" charset="0"/>
                <a:cs typeface="Times New Roman" panose="02020603050405020304" pitchFamily="18" charset="0"/>
              </a:rPr>
              <a:t>صدق وثبات أداة الدراسة</a:t>
            </a:r>
            <a:endParaRPr lang="en-US" sz="2800" b="1" dirty="0">
              <a:solidFill>
                <a:srgbClr val="00B0F0"/>
              </a:solidFill>
              <a:effectLst>
                <a:outerShdw blurRad="38100" dist="38100" dir="2700000" algn="tl">
                  <a:srgbClr val="000000">
                    <a:alpha val="43137"/>
                  </a:srgbClr>
                </a:outerShdw>
              </a:effectLst>
              <a:latin typeface="Calibri Light" panose="020F0302020204030204" pitchFamily="34" charset="0"/>
              <a:ea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6" name="مربع نص 5">
                <a:extLst>
                  <a:ext uri="{FF2B5EF4-FFF2-40B4-BE49-F238E27FC236}">
                    <a16:creationId xmlns:a16="http://schemas.microsoft.com/office/drawing/2014/main" id="{222BB9D8-1967-5C59-03B1-D58AFB23A4C2}"/>
                  </a:ext>
                </a:extLst>
              </p:cNvPr>
              <p:cNvSpPr txBox="1"/>
              <p:nvPr/>
            </p:nvSpPr>
            <p:spPr>
              <a:xfrm>
                <a:off x="2626178" y="2500398"/>
                <a:ext cx="8296615" cy="3285515"/>
              </a:xfrm>
              <a:prstGeom prst="rect">
                <a:avLst/>
              </a:prstGeom>
              <a:noFill/>
            </p:spPr>
            <p:txBody>
              <a:bodyPr wrap="square">
                <a:spAutoFit/>
              </a:bodyPr>
              <a:lstStyle/>
              <a:p>
                <a:pPr marL="342900" lvl="0" indent="-342900" algn="r" rtl="1">
                  <a:lnSpc>
                    <a:spcPct val="150000"/>
                  </a:lnSpc>
                  <a:buFont typeface="Arial" panose="020B0604020202020204" pitchFamily="34" charset="0"/>
                  <a:buChar char="•"/>
                </a:pPr>
                <a:r>
                  <a:rPr lang="ar-SA" b="1" dirty="0">
                    <a:effectLst/>
                    <a:latin typeface="Google Sans Text"/>
                  </a:rPr>
                  <a:t>ا</a:t>
                </a:r>
                <a:r>
                  <a:rPr lang="ar-KW" sz="2000" b="1" dirty="0">
                    <a:effectLst/>
                    <a:latin typeface="Sakkal Majalla" panose="02000000000000000000" pitchFamily="2" charset="-78"/>
                    <a:cs typeface="Sakkal Majalla" panose="02000000000000000000" pitchFamily="2" charset="-78"/>
                  </a:rPr>
                  <a:t>لصدق الظاهري (صدق المحكمين):</a:t>
                </a:r>
                <a:endParaRPr lang="ar-KW" sz="2000" dirty="0">
                  <a:effectLst/>
                  <a:latin typeface="Sakkal Majalla" panose="02000000000000000000" pitchFamily="2" charset="-78"/>
                  <a:cs typeface="Sakkal Majalla" panose="02000000000000000000" pitchFamily="2" charset="-78"/>
                </a:endParaRPr>
              </a:p>
              <a:p>
                <a:pPr marL="742950" lvl="1" indent="-285750" algn="r" rtl="1">
                  <a:lnSpc>
                    <a:spcPct val="150000"/>
                  </a:lnSpc>
                  <a:buFont typeface="Arial" panose="020B0604020202020204" pitchFamily="34" charset="0"/>
                  <a:buChar char="•"/>
                </a:pPr>
                <a:r>
                  <a:rPr lang="ar-KW" sz="2000" dirty="0">
                    <a:effectLst/>
                    <a:latin typeface="Sakkal Majalla" panose="02000000000000000000" pitchFamily="2" charset="-78"/>
                    <a:cs typeface="Sakkal Majalla" panose="02000000000000000000" pitchFamily="2" charset="-78"/>
                  </a:rPr>
                  <a:t>عُرِضت الأداة على محكمين متخصصين في التسويق والإدارة والمناهج.</a:t>
                </a:r>
              </a:p>
              <a:p>
                <a:pPr marL="742950" lvl="1" indent="-285750" algn="r" rtl="1">
                  <a:lnSpc>
                    <a:spcPct val="150000"/>
                  </a:lnSpc>
                  <a:buFont typeface="Arial" panose="020B0604020202020204" pitchFamily="34" charset="0"/>
                  <a:buChar char="•"/>
                </a:pPr>
                <a:r>
                  <a:rPr lang="ar-KW" sz="2000" dirty="0">
                    <a:effectLst/>
                    <a:latin typeface="Sakkal Majalla" panose="02000000000000000000" pitchFamily="2" charset="-78"/>
                    <a:cs typeface="Sakkal Majalla" panose="02000000000000000000" pitchFamily="2" charset="-78"/>
                  </a:rPr>
                  <a:t>تم تعديل الصياغات اللغوية والعلمية والتأكد من ملاءمة الفقرات لأبعادها النظرية.</a:t>
                </a:r>
              </a:p>
              <a:p>
                <a:pPr marL="342900" lvl="0" indent="-342900" algn="r" rtl="1">
                  <a:lnSpc>
                    <a:spcPct val="150000"/>
                  </a:lnSpc>
                  <a:buFont typeface="Arial" panose="020B0604020202020204" pitchFamily="34" charset="0"/>
                  <a:buChar char="•"/>
                </a:pPr>
                <a:r>
                  <a:rPr lang="ar-KW" sz="2000" b="1" dirty="0">
                    <a:effectLst/>
                    <a:latin typeface="Sakkal Majalla" panose="02000000000000000000" pitchFamily="2" charset="-78"/>
                    <a:cs typeface="Sakkal Majalla" panose="02000000000000000000" pitchFamily="2" charset="-78"/>
                  </a:rPr>
                  <a:t>صدق البناء (الاتساق الداخلي - معامل بيرسون </a:t>
                </a:r>
                <a14:m>
                  <m:oMath xmlns:m="http://schemas.openxmlformats.org/officeDocument/2006/math">
                    <m:r>
                      <a:rPr lang="ar-KW" sz="2000" i="1" smtClean="0">
                        <a:latin typeface="Cambria Math" panose="02040503050406030204" pitchFamily="18" charset="0"/>
                      </a:rPr>
                      <m:t>𝑟</m:t>
                    </m:r>
                  </m:oMath>
                </a14:m>
                <a:r>
                  <a:rPr lang="ar-KW" sz="2000" b="1" dirty="0">
                    <a:effectLst/>
                    <a:latin typeface="Sakkal Majalla" panose="02000000000000000000" pitchFamily="2" charset="-78"/>
                    <a:cs typeface="Sakkal Majalla" panose="02000000000000000000" pitchFamily="2" charset="-78"/>
                  </a:rPr>
                  <a:t>):</a:t>
                </a:r>
                <a:endParaRPr lang="ar-KW" sz="2000" dirty="0">
                  <a:effectLst/>
                  <a:latin typeface="Sakkal Majalla" panose="02000000000000000000" pitchFamily="2" charset="-78"/>
                  <a:cs typeface="Sakkal Majalla" panose="02000000000000000000" pitchFamily="2" charset="-78"/>
                </a:endParaRPr>
              </a:p>
              <a:p>
                <a:pPr marL="742950" lvl="1" indent="-285750" algn="r" rtl="1">
                  <a:lnSpc>
                    <a:spcPct val="150000"/>
                  </a:lnSpc>
                  <a:buFont typeface="Arial" panose="020B0604020202020204" pitchFamily="34" charset="0"/>
                  <a:buChar char="•"/>
                </a:pPr>
                <a:r>
                  <a:rPr lang="ar-KW" sz="2000" dirty="0">
                    <a:effectLst/>
                    <a:latin typeface="Sakkal Majalla" panose="02000000000000000000" pitchFamily="2" charset="-78"/>
                    <a:cs typeface="Sakkal Majalla" panose="02000000000000000000" pitchFamily="2" charset="-78"/>
                  </a:rPr>
                  <a:t>جميع معاملات الارتباط دالة إحصائياً عند مستوى دلالة (</a:t>
                </a:r>
                <a14:m>
                  <m:oMath xmlns:m="http://schemas.openxmlformats.org/officeDocument/2006/math">
                    <m:r>
                      <a:rPr lang="ar-KW" sz="2000" i="1" smtClean="0">
                        <a:latin typeface="Cambria Math" panose="02040503050406030204" pitchFamily="18" charset="0"/>
                      </a:rPr>
                      <m:t>𝛼</m:t>
                    </m:r>
                    <m:r>
                      <a:rPr lang="ar-KW" sz="2000" i="0">
                        <a:latin typeface="Cambria Math" panose="02040503050406030204" pitchFamily="18" charset="0"/>
                      </a:rPr>
                      <m:t>≤0.01</m:t>
                    </m:r>
                  </m:oMath>
                </a14:m>
                <a:r>
                  <a:rPr lang="ar-KW" sz="2000" dirty="0">
                    <a:effectLst/>
                    <a:latin typeface="Sakkal Majalla" panose="02000000000000000000" pitchFamily="2" charset="-78"/>
                    <a:cs typeface="Sakkal Majalla" panose="02000000000000000000" pitchFamily="2" charset="-78"/>
                  </a:rPr>
                  <a:t>).</a:t>
                </a:r>
              </a:p>
              <a:p>
                <a:pPr marL="742950" lvl="1" indent="-285750" algn="r" rtl="1">
                  <a:lnSpc>
                    <a:spcPct val="150000"/>
                  </a:lnSpc>
                  <a:buFont typeface="Arial" panose="020B0604020202020204" pitchFamily="34" charset="0"/>
                  <a:buChar char="•"/>
                </a:pPr>
                <a:r>
                  <a:rPr lang="ar-KW" sz="2000" dirty="0">
                    <a:effectLst/>
                    <a:latin typeface="Sakkal Majalla" panose="02000000000000000000" pitchFamily="2" charset="-78"/>
                    <a:cs typeface="Sakkal Majalla" panose="02000000000000000000" pitchFamily="2" charset="-78"/>
                  </a:rPr>
                  <a:t>تراوحت معاملات الارتباط للفقرات بأبعادها بين (</a:t>
                </a:r>
                <a14:m>
                  <m:oMath xmlns:m="http://schemas.openxmlformats.org/officeDocument/2006/math">
                    <m:r>
                      <a:rPr lang="ar-KW" sz="2000" smtClean="0">
                        <a:latin typeface="Cambria Math" panose="02040503050406030204" pitchFamily="18" charset="0"/>
                      </a:rPr>
                      <m:t>0.313</m:t>
                    </m:r>
                  </m:oMath>
                </a14:m>
                <a:r>
                  <a:rPr lang="ar-KW" sz="2000" dirty="0">
                    <a:effectLst/>
                    <a:latin typeface="Sakkal Majalla" panose="02000000000000000000" pitchFamily="2" charset="-78"/>
                    <a:cs typeface="Sakkal Majalla" panose="02000000000000000000" pitchFamily="2" charset="-78"/>
                  </a:rPr>
                  <a:t>) و(</a:t>
                </a:r>
                <a14:m>
                  <m:oMath xmlns:m="http://schemas.openxmlformats.org/officeDocument/2006/math">
                    <m:r>
                      <a:rPr lang="ar-KW" sz="2000" smtClean="0">
                        <a:latin typeface="Cambria Math" panose="02040503050406030204" pitchFamily="18" charset="0"/>
                      </a:rPr>
                      <m:t>0.955</m:t>
                    </m:r>
                  </m:oMath>
                </a14:m>
                <a:r>
                  <a:rPr lang="ar-KW" sz="2000" dirty="0">
                    <a:effectLst/>
                    <a:latin typeface="Sakkal Majalla" panose="02000000000000000000" pitchFamily="2" charset="-78"/>
                    <a:cs typeface="Sakkal Majalla" panose="02000000000000000000" pitchFamily="2" charset="-78"/>
                  </a:rPr>
                  <a:t>).</a:t>
                </a:r>
              </a:p>
              <a:p>
                <a:pPr marL="742950" lvl="1" indent="-285750" algn="r" rtl="1">
                  <a:lnSpc>
                    <a:spcPct val="150000"/>
                  </a:lnSpc>
                  <a:buFont typeface="Arial" panose="020B0604020202020204" pitchFamily="34" charset="0"/>
                  <a:buChar char="•"/>
                </a:pPr>
                <a:r>
                  <a:rPr lang="ar-KW" sz="2000" b="1" dirty="0">
                    <a:effectLst/>
                    <a:latin typeface="Sakkal Majalla" panose="02000000000000000000" pitchFamily="2" charset="-78"/>
                    <a:cs typeface="Sakkal Majalla" panose="02000000000000000000" pitchFamily="2" charset="-78"/>
                  </a:rPr>
                  <a:t>تعديل إجرائي:</a:t>
                </a:r>
                <a:r>
                  <a:rPr lang="ar-KW" sz="2000" dirty="0">
                    <a:effectLst/>
                    <a:latin typeface="Sakkal Majalla" panose="02000000000000000000" pitchFamily="2" charset="-78"/>
                    <a:cs typeface="Sakkal Majalla" panose="02000000000000000000" pitchFamily="2" charset="-78"/>
                  </a:rPr>
                  <a:t> استُبِعِد بند واحد من بُعد (التخصيص السياقي) لعدم تحقق الدلالة الإحصائية له.</a:t>
                </a:r>
              </a:p>
            </p:txBody>
          </p:sp>
        </mc:Choice>
        <mc:Fallback>
          <p:sp>
            <p:nvSpPr>
              <p:cNvPr id="6" name="مربع نص 5">
                <a:extLst>
                  <a:ext uri="{FF2B5EF4-FFF2-40B4-BE49-F238E27FC236}">
                    <a16:creationId xmlns:a16="http://schemas.microsoft.com/office/drawing/2014/main" id="{222BB9D8-1967-5C59-03B1-D58AFB23A4C2}"/>
                  </a:ext>
                </a:extLst>
              </p:cNvPr>
              <p:cNvSpPr txBox="1">
                <a:spLocks noRot="1" noChangeAspect="1" noMove="1" noResize="1" noEditPoints="1" noAdjustHandles="1" noChangeArrowheads="1" noChangeShapeType="1" noTextEdit="1"/>
              </p:cNvSpPr>
              <p:nvPr/>
            </p:nvSpPr>
            <p:spPr>
              <a:xfrm>
                <a:off x="2626178" y="2500398"/>
                <a:ext cx="8296615" cy="3285515"/>
              </a:xfrm>
              <a:prstGeom prst="rect">
                <a:avLst/>
              </a:prstGeom>
              <a:blipFill>
                <a:blip r:embed="rId3"/>
                <a:stretch>
                  <a:fillRect r="-735" b="-2412"/>
                </a:stretch>
              </a:blipFill>
            </p:spPr>
            <p:txBody>
              <a:bodyPr/>
              <a:lstStyle/>
              <a:p>
                <a:r>
                  <a:rPr lang="ar-KW">
                    <a:noFill/>
                  </a:rPr>
                  <a:t> </a:t>
                </a:r>
              </a:p>
            </p:txBody>
          </p:sp>
        </mc:Fallback>
      </mc:AlternateContent>
    </p:spTree>
    <p:extLst>
      <p:ext uri="{BB962C8B-B14F-4D97-AF65-F5344CB8AC3E}">
        <p14:creationId xmlns:p14="http://schemas.microsoft.com/office/powerpoint/2010/main" val="1930014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F883A98-6B37-5960-FB50-2F4187F16012}"/>
              </a:ext>
            </a:extLst>
          </p:cNvPr>
          <p:cNvSpPr>
            <a:spLocks noGrp="1"/>
          </p:cNvSpPr>
          <p:nvPr>
            <p:ph type="title"/>
          </p:nvPr>
        </p:nvSpPr>
        <p:spPr>
          <a:xfrm>
            <a:off x="2667000" y="123834"/>
            <a:ext cx="7153275" cy="1325563"/>
          </a:xfrm>
        </p:spPr>
        <p:txBody>
          <a:bodyPr>
            <a:normAutofit/>
          </a:bodyPr>
          <a:lstStyle/>
          <a:p>
            <a:pPr algn="ctr"/>
            <a:r>
              <a:rPr lang="ar-KW" sz="2800" b="1" dirty="0">
                <a:solidFill>
                  <a:srgbClr val="00B0F0"/>
                </a:solidFill>
                <a:effectLst>
                  <a:outerShdw blurRad="38100" dist="38100" dir="2700000" algn="tl">
                    <a:srgbClr val="000000">
                      <a:alpha val="43137"/>
                    </a:srgbClr>
                  </a:outerShdw>
                </a:effectLst>
              </a:rPr>
              <a:t>ثبات أداة الدراسة (معامل ألفا </a:t>
            </a:r>
            <a:r>
              <a:rPr lang="ar-KW" sz="2800" b="1" dirty="0" err="1">
                <a:solidFill>
                  <a:srgbClr val="00B0F0"/>
                </a:solidFill>
                <a:effectLst>
                  <a:outerShdw blurRad="38100" dist="38100" dir="2700000" algn="tl">
                    <a:srgbClr val="000000">
                      <a:alpha val="43137"/>
                    </a:srgbClr>
                  </a:outerShdw>
                </a:effectLst>
              </a:rPr>
              <a:t>كرونباخ</a:t>
            </a:r>
            <a:r>
              <a:rPr lang="ar-KW" sz="2800" b="1" dirty="0">
                <a:solidFill>
                  <a:srgbClr val="00B0F0"/>
                </a:solidFill>
                <a:effectLst>
                  <a:outerShdw blurRad="38100" dist="38100" dir="2700000" algn="tl">
                    <a:srgbClr val="000000">
                      <a:alpha val="43137"/>
                    </a:srgbClr>
                  </a:outerShdw>
                </a:effectLst>
              </a:rPr>
              <a:t>)</a:t>
            </a:r>
          </a:p>
        </p:txBody>
      </p:sp>
      <p:graphicFrame>
        <p:nvGraphicFramePr>
          <p:cNvPr id="7" name="جدول 6">
            <a:extLst>
              <a:ext uri="{FF2B5EF4-FFF2-40B4-BE49-F238E27FC236}">
                <a16:creationId xmlns:a16="http://schemas.microsoft.com/office/drawing/2014/main" id="{C44ACCB1-CF93-2DFE-EB57-37DD11A364E0}"/>
              </a:ext>
            </a:extLst>
          </p:cNvPr>
          <p:cNvGraphicFramePr>
            <a:graphicFrameLocks noGrp="1"/>
          </p:cNvGraphicFramePr>
          <p:nvPr>
            <p:extLst>
              <p:ext uri="{D42A27DB-BD31-4B8C-83A1-F6EECF244321}">
                <p14:modId xmlns:p14="http://schemas.microsoft.com/office/powerpoint/2010/main" val="3138343265"/>
              </p:ext>
            </p:extLst>
          </p:nvPr>
        </p:nvGraphicFramePr>
        <p:xfrm>
          <a:off x="1476375" y="1867994"/>
          <a:ext cx="9515476" cy="3648078"/>
        </p:xfrm>
        <a:graphic>
          <a:graphicData uri="http://schemas.openxmlformats.org/drawingml/2006/table">
            <a:tbl>
              <a:tblPr firstRow="1" firstCol="1" bandRow="1">
                <a:tableStyleId>{616DA210-FB5B-4158-B5E0-FEB733F419BA}</a:tableStyleId>
              </a:tblPr>
              <a:tblGrid>
                <a:gridCol w="2173512">
                  <a:extLst>
                    <a:ext uri="{9D8B030D-6E8A-4147-A177-3AD203B41FA5}">
                      <a16:colId xmlns:a16="http://schemas.microsoft.com/office/drawing/2014/main" val="1682634705"/>
                    </a:ext>
                  </a:extLst>
                </a:gridCol>
                <a:gridCol w="2173512">
                  <a:extLst>
                    <a:ext uri="{9D8B030D-6E8A-4147-A177-3AD203B41FA5}">
                      <a16:colId xmlns:a16="http://schemas.microsoft.com/office/drawing/2014/main" val="3848756040"/>
                    </a:ext>
                  </a:extLst>
                </a:gridCol>
                <a:gridCol w="2584226">
                  <a:extLst>
                    <a:ext uri="{9D8B030D-6E8A-4147-A177-3AD203B41FA5}">
                      <a16:colId xmlns:a16="http://schemas.microsoft.com/office/drawing/2014/main" val="3020119482"/>
                    </a:ext>
                  </a:extLst>
                </a:gridCol>
                <a:gridCol w="2584226">
                  <a:extLst>
                    <a:ext uri="{9D8B030D-6E8A-4147-A177-3AD203B41FA5}">
                      <a16:colId xmlns:a16="http://schemas.microsoft.com/office/drawing/2014/main" val="37718843"/>
                    </a:ext>
                  </a:extLst>
                </a:gridCol>
              </a:tblGrid>
              <a:tr h="405342">
                <a:tc>
                  <a:txBody>
                    <a:bodyPr/>
                    <a:lstStyle/>
                    <a:p>
                      <a:pPr algn="ctr" rtl="1">
                        <a:lnSpc>
                          <a:spcPct val="150000"/>
                        </a:lnSpc>
                        <a:buNone/>
                      </a:pPr>
                      <a:r>
                        <a:rPr lang="ar-SA" sz="1800">
                          <a:effectLst/>
                        </a:rPr>
                        <a:t>مستوى الثبات</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ar-SA" sz="1800">
                          <a:effectLst/>
                        </a:rPr>
                        <a:t>معامل ألفا كرونباخ</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ar-SA" sz="1800">
                          <a:effectLst/>
                        </a:rPr>
                        <a:t>عدد الفقرات</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just" rtl="1">
                        <a:lnSpc>
                          <a:spcPct val="150000"/>
                        </a:lnSpc>
                        <a:buNone/>
                      </a:pPr>
                      <a:r>
                        <a:rPr lang="ar-SA" sz="1800" dirty="0">
                          <a:effectLst/>
                        </a:rPr>
                        <a:t>البعد</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1668777710"/>
                  </a:ext>
                </a:extLst>
              </a:tr>
              <a:tr h="405342">
                <a:tc>
                  <a:txBody>
                    <a:bodyPr/>
                    <a:lstStyle/>
                    <a:p>
                      <a:pPr algn="ctr" rtl="1">
                        <a:lnSpc>
                          <a:spcPct val="150000"/>
                        </a:lnSpc>
                        <a:buNone/>
                      </a:pPr>
                      <a:r>
                        <a:rPr lang="ar-SA" sz="1800">
                          <a:effectLst/>
                        </a:rPr>
                        <a:t>جيد</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0.766</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5</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just" rtl="1">
                        <a:lnSpc>
                          <a:spcPct val="150000"/>
                        </a:lnSpc>
                        <a:buNone/>
                      </a:pPr>
                      <a:r>
                        <a:rPr lang="ar-SA" sz="1800" dirty="0">
                          <a:effectLst/>
                        </a:rPr>
                        <a:t>التخصيص الفردي</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3521139195"/>
                  </a:ext>
                </a:extLst>
              </a:tr>
              <a:tr h="405342">
                <a:tc>
                  <a:txBody>
                    <a:bodyPr/>
                    <a:lstStyle/>
                    <a:p>
                      <a:pPr algn="ctr" rtl="1">
                        <a:lnSpc>
                          <a:spcPct val="150000"/>
                        </a:lnSpc>
                        <a:buNone/>
                      </a:pPr>
                      <a:r>
                        <a:rPr lang="ar-SA" sz="1800">
                          <a:effectLst/>
                        </a:rPr>
                        <a:t>جيد</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dirty="0">
                          <a:effectLst/>
                        </a:rPr>
                        <a:t>0.780</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5</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just" rtl="1">
                        <a:lnSpc>
                          <a:spcPct val="150000"/>
                        </a:lnSpc>
                        <a:buNone/>
                      </a:pPr>
                      <a:r>
                        <a:rPr lang="ar-SA" sz="1800" dirty="0">
                          <a:effectLst/>
                        </a:rPr>
                        <a:t>التخصيص الاجتماعي</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3812596901"/>
                  </a:ext>
                </a:extLst>
              </a:tr>
              <a:tr h="405342">
                <a:tc>
                  <a:txBody>
                    <a:bodyPr/>
                    <a:lstStyle/>
                    <a:p>
                      <a:pPr algn="ctr" rtl="1">
                        <a:lnSpc>
                          <a:spcPct val="150000"/>
                        </a:lnSpc>
                        <a:buNone/>
                      </a:pPr>
                      <a:r>
                        <a:rPr lang="ar-SA" sz="1800">
                          <a:effectLst/>
                        </a:rPr>
                        <a:t>مقبول</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0.733</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5</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just" rtl="1">
                        <a:lnSpc>
                          <a:spcPct val="150000"/>
                        </a:lnSpc>
                        <a:buNone/>
                      </a:pPr>
                      <a:r>
                        <a:rPr lang="ar-SA" sz="1800" dirty="0">
                          <a:effectLst/>
                        </a:rPr>
                        <a:t>التخصيص السياقي</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174098740"/>
                  </a:ext>
                </a:extLst>
              </a:tr>
              <a:tr h="405342">
                <a:tc>
                  <a:txBody>
                    <a:bodyPr/>
                    <a:lstStyle/>
                    <a:p>
                      <a:pPr algn="ctr" rtl="1">
                        <a:lnSpc>
                          <a:spcPct val="150000"/>
                        </a:lnSpc>
                        <a:buNone/>
                      </a:pPr>
                      <a:r>
                        <a:rPr lang="ar-SA" sz="1800">
                          <a:effectLst/>
                        </a:rPr>
                        <a:t>جيد جدًا</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0.837</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4</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just" rtl="1">
                        <a:lnSpc>
                          <a:spcPct val="150000"/>
                        </a:lnSpc>
                        <a:buNone/>
                      </a:pPr>
                      <a:r>
                        <a:rPr lang="ar-SA" sz="1800" dirty="0">
                          <a:effectLst/>
                        </a:rPr>
                        <a:t>الولاء المعرفي</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2234218414"/>
                  </a:ext>
                </a:extLst>
              </a:tr>
              <a:tr h="405342">
                <a:tc>
                  <a:txBody>
                    <a:bodyPr/>
                    <a:lstStyle/>
                    <a:p>
                      <a:pPr algn="ctr" rtl="1">
                        <a:lnSpc>
                          <a:spcPct val="150000"/>
                        </a:lnSpc>
                        <a:buNone/>
                      </a:pPr>
                      <a:r>
                        <a:rPr lang="ar-SA" sz="1800">
                          <a:effectLst/>
                        </a:rPr>
                        <a:t>جيد جدًا</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0.807</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4</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just" rtl="1">
                        <a:lnSpc>
                          <a:spcPct val="150000"/>
                        </a:lnSpc>
                        <a:buNone/>
                      </a:pPr>
                      <a:r>
                        <a:rPr lang="ar-SA" sz="1800" dirty="0">
                          <a:effectLst/>
                        </a:rPr>
                        <a:t>الولاء العاطفي</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3204791682"/>
                  </a:ext>
                </a:extLst>
              </a:tr>
              <a:tr h="405342">
                <a:tc>
                  <a:txBody>
                    <a:bodyPr/>
                    <a:lstStyle/>
                    <a:p>
                      <a:pPr algn="ctr" rtl="1">
                        <a:lnSpc>
                          <a:spcPct val="150000"/>
                        </a:lnSpc>
                        <a:buNone/>
                      </a:pPr>
                      <a:r>
                        <a:rPr lang="ar-SA" sz="1800">
                          <a:effectLst/>
                        </a:rPr>
                        <a:t>جيد جدًا</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0.841</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4</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just" rtl="1">
                        <a:lnSpc>
                          <a:spcPct val="150000"/>
                        </a:lnSpc>
                        <a:buNone/>
                      </a:pPr>
                      <a:r>
                        <a:rPr lang="ar-SA" sz="1800" dirty="0">
                          <a:effectLst/>
                        </a:rPr>
                        <a:t>الولاء العزمي</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329100005"/>
                  </a:ext>
                </a:extLst>
              </a:tr>
              <a:tr h="405342">
                <a:tc>
                  <a:txBody>
                    <a:bodyPr/>
                    <a:lstStyle/>
                    <a:p>
                      <a:pPr algn="ctr" rtl="1">
                        <a:lnSpc>
                          <a:spcPct val="150000"/>
                        </a:lnSpc>
                        <a:buNone/>
                      </a:pPr>
                      <a:r>
                        <a:rPr lang="ar-SA" sz="1800">
                          <a:effectLst/>
                        </a:rPr>
                        <a:t>ممتاز</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0.875</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5</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just" rtl="1">
                        <a:lnSpc>
                          <a:spcPct val="150000"/>
                        </a:lnSpc>
                        <a:buNone/>
                      </a:pPr>
                      <a:r>
                        <a:rPr lang="ar-SA" sz="1800" dirty="0">
                          <a:effectLst/>
                        </a:rPr>
                        <a:t>الولاء السلوكي</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2251480160"/>
                  </a:ext>
                </a:extLst>
              </a:tr>
              <a:tr h="405342">
                <a:tc>
                  <a:txBody>
                    <a:bodyPr/>
                    <a:lstStyle/>
                    <a:p>
                      <a:pPr algn="ctr" rtl="1">
                        <a:lnSpc>
                          <a:spcPct val="150000"/>
                        </a:lnSpc>
                        <a:buNone/>
                      </a:pPr>
                      <a:r>
                        <a:rPr lang="ar-SA" sz="1800">
                          <a:effectLst/>
                        </a:rPr>
                        <a:t>ممتاز</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0.875</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ctr" rtl="1">
                        <a:lnSpc>
                          <a:spcPct val="150000"/>
                        </a:lnSpc>
                        <a:buNone/>
                      </a:pPr>
                      <a:r>
                        <a:rPr lang="en-US" sz="1800">
                          <a:effectLst/>
                        </a:rPr>
                        <a:t>32</a:t>
                      </a:r>
                      <a:endParaRPr lang="en-US" sz="20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tc>
                  <a:txBody>
                    <a:bodyPr/>
                    <a:lstStyle/>
                    <a:p>
                      <a:pPr algn="just" rtl="1">
                        <a:lnSpc>
                          <a:spcPct val="150000"/>
                        </a:lnSpc>
                        <a:buNone/>
                      </a:pPr>
                      <a:r>
                        <a:rPr lang="ar-SA" sz="1800" dirty="0">
                          <a:effectLst/>
                        </a:rPr>
                        <a:t>الاستبانة ككل</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8580" marR="68580" marT="0" marB="0"/>
                </a:tc>
                <a:extLst>
                  <a:ext uri="{0D108BD9-81ED-4DB2-BD59-A6C34878D82A}">
                    <a16:rowId xmlns:a16="http://schemas.microsoft.com/office/drawing/2014/main" val="3351760082"/>
                  </a:ext>
                </a:extLst>
              </a:tr>
            </a:tbl>
          </a:graphicData>
        </a:graphic>
      </p:graphicFrame>
      <mc:AlternateContent xmlns:mc="http://schemas.openxmlformats.org/markup-compatibility/2006">
        <mc:Choice xmlns:a14="http://schemas.microsoft.com/office/drawing/2010/main" Requires="a14">
          <p:sp>
            <p:nvSpPr>
              <p:cNvPr id="9" name="مربع نص 8">
                <a:extLst>
                  <a:ext uri="{FF2B5EF4-FFF2-40B4-BE49-F238E27FC236}">
                    <a16:creationId xmlns:a16="http://schemas.microsoft.com/office/drawing/2014/main" id="{90D984E8-F0B2-CA43-116C-A88D3F35B305}"/>
                  </a:ext>
                </a:extLst>
              </p:cNvPr>
              <p:cNvSpPr txBox="1"/>
              <p:nvPr/>
            </p:nvSpPr>
            <p:spPr>
              <a:xfrm>
                <a:off x="3200400" y="1227634"/>
                <a:ext cx="8172450" cy="784830"/>
              </a:xfrm>
              <a:prstGeom prst="rect">
                <a:avLst/>
              </a:prstGeom>
              <a:noFill/>
            </p:spPr>
            <p:txBody>
              <a:bodyPr wrap="square">
                <a:spAutoFit/>
              </a:bodyPr>
              <a:lstStyle/>
              <a:p>
                <a:pPr algn="just" rtl="1">
                  <a:lnSpc>
                    <a:spcPct val="150000"/>
                  </a:lnSpc>
                  <a:buNone/>
                </a:pPr>
                <a:r>
                  <a:rPr lang="ar-KW" b="1" dirty="0"/>
                  <a:t>مؤشر الثبات:</a:t>
                </a:r>
                <a:r>
                  <a:rPr lang="ar-KW" dirty="0"/>
                  <a:t> تجاوزت كافة الأبعاد الحد المقبول إحصائياً (</a:t>
                </a:r>
                <a14:m>
                  <m:oMath xmlns:m="http://schemas.openxmlformats.org/officeDocument/2006/math">
                    <m:r>
                      <a:rPr lang="ar-KW"/>
                      <m:t>0.70</m:t>
                    </m:r>
                  </m:oMath>
                </a14:m>
                <a:r>
                  <a:rPr lang="ar-KW" dirty="0"/>
                  <a:t>) حسب معايير (</a:t>
                </a:r>
                <a:r>
                  <a:rPr lang="ar-KW" dirty="0" err="1"/>
                  <a:t>Nunnally</a:t>
                </a:r>
                <a:r>
                  <a:rPr lang="ar-KW" dirty="0"/>
                  <a:t>, </a:t>
                </a:r>
                <a:r>
                  <a:rPr lang="en-US" dirty="0"/>
                  <a:t>1978</a:t>
                </a:r>
                <a:r>
                  <a:rPr lang="ar-KW" dirty="0"/>
                  <a:t>).</a:t>
                </a:r>
                <a:endParaRPr lang="ar-SA" sz="18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a:buNone/>
                </a:pPr>
                <a:endParaRPr lang="ar-KW" dirty="0"/>
              </a:p>
            </p:txBody>
          </p:sp>
        </mc:Choice>
        <mc:Fallback>
          <p:sp>
            <p:nvSpPr>
              <p:cNvPr id="9" name="مربع نص 8">
                <a:extLst>
                  <a:ext uri="{FF2B5EF4-FFF2-40B4-BE49-F238E27FC236}">
                    <a16:creationId xmlns:a16="http://schemas.microsoft.com/office/drawing/2014/main" id="{90D984E8-F0B2-CA43-116C-A88D3F35B305}"/>
                  </a:ext>
                </a:extLst>
              </p:cNvPr>
              <p:cNvSpPr txBox="1">
                <a:spLocks noRot="1" noChangeAspect="1" noMove="1" noResize="1" noEditPoints="1" noAdjustHandles="1" noChangeArrowheads="1" noChangeShapeType="1" noTextEdit="1"/>
              </p:cNvSpPr>
              <p:nvPr/>
            </p:nvSpPr>
            <p:spPr>
              <a:xfrm>
                <a:off x="3200400" y="1227634"/>
                <a:ext cx="8172450" cy="784830"/>
              </a:xfrm>
              <a:prstGeom prst="rect">
                <a:avLst/>
              </a:prstGeom>
              <a:blipFill>
                <a:blip r:embed="rId2"/>
                <a:stretch>
                  <a:fillRect r="-522"/>
                </a:stretch>
              </a:blipFill>
            </p:spPr>
            <p:txBody>
              <a:bodyPr/>
              <a:lstStyle/>
              <a:p>
                <a:r>
                  <a:rPr lang="ar-KW">
                    <a:noFill/>
                  </a:rPr>
                  <a:t> </a:t>
                </a:r>
              </a:p>
            </p:txBody>
          </p:sp>
        </mc:Fallback>
      </mc:AlternateContent>
      <mc:AlternateContent xmlns:mc="http://schemas.openxmlformats.org/markup-compatibility/2006">
        <mc:Choice xmlns:a14="http://schemas.microsoft.com/office/drawing/2010/main" Requires="a14">
          <p:sp>
            <p:nvSpPr>
              <p:cNvPr id="11" name="مربع نص 10">
                <a:extLst>
                  <a:ext uri="{FF2B5EF4-FFF2-40B4-BE49-F238E27FC236}">
                    <a16:creationId xmlns:a16="http://schemas.microsoft.com/office/drawing/2014/main" id="{4432871C-C489-10A6-4E43-06A140C53387}"/>
                  </a:ext>
                </a:extLst>
              </p:cNvPr>
              <p:cNvSpPr txBox="1"/>
              <p:nvPr/>
            </p:nvSpPr>
            <p:spPr>
              <a:xfrm>
                <a:off x="885826" y="5934670"/>
                <a:ext cx="10696574" cy="646331"/>
              </a:xfrm>
              <a:prstGeom prst="rect">
                <a:avLst/>
              </a:prstGeom>
              <a:noFill/>
            </p:spPr>
            <p:txBody>
              <a:bodyPr wrap="square">
                <a:spAutoFit/>
              </a:bodyPr>
              <a:lstStyle/>
              <a:p>
                <a:pPr algn="r" rtl="1"/>
                <a:r>
                  <a:rPr lang="ar-KW" dirty="0"/>
                  <a:t>أثبتت نتائج العينة الاستطلاعية تمتع أداة الدراسة بمؤشرات صدق واتساق داخلي جيدة وثبات كلي ممتاز (</a:t>
                </a:r>
                <a14:m>
                  <m:oMath xmlns:m="http://schemas.openxmlformats.org/officeDocument/2006/math">
                    <m:r>
                      <a:rPr lang="ar-KW" i="1" smtClean="0">
                        <a:latin typeface="Cambria Math" panose="02040503050406030204" pitchFamily="18" charset="0"/>
                      </a:rPr>
                      <m:t>𝛼</m:t>
                    </m:r>
                    <m:r>
                      <a:rPr lang="ar-KW" i="0">
                        <a:latin typeface="Cambria Math" panose="02040503050406030204" pitchFamily="18" charset="0"/>
                      </a:rPr>
                      <m:t>=0.875</m:t>
                    </m:r>
                  </m:oMath>
                </a14:m>
                <a:r>
                  <a:rPr lang="ar-KW" dirty="0"/>
                  <a:t>)، مما يؤكد جاهزيتها وموثوقيتها للتطبيق الميداني النهائي.</a:t>
                </a:r>
              </a:p>
            </p:txBody>
          </p:sp>
        </mc:Choice>
        <mc:Fallback>
          <p:sp>
            <p:nvSpPr>
              <p:cNvPr id="11" name="مربع نص 10">
                <a:extLst>
                  <a:ext uri="{FF2B5EF4-FFF2-40B4-BE49-F238E27FC236}">
                    <a16:creationId xmlns:a16="http://schemas.microsoft.com/office/drawing/2014/main" id="{4432871C-C489-10A6-4E43-06A140C53387}"/>
                  </a:ext>
                </a:extLst>
              </p:cNvPr>
              <p:cNvSpPr txBox="1">
                <a:spLocks noRot="1" noChangeAspect="1" noMove="1" noResize="1" noEditPoints="1" noAdjustHandles="1" noChangeArrowheads="1" noChangeShapeType="1" noTextEdit="1"/>
              </p:cNvSpPr>
              <p:nvPr/>
            </p:nvSpPr>
            <p:spPr>
              <a:xfrm>
                <a:off x="885826" y="5934670"/>
                <a:ext cx="10696574" cy="646331"/>
              </a:xfrm>
              <a:prstGeom prst="rect">
                <a:avLst/>
              </a:prstGeom>
              <a:blipFill>
                <a:blip r:embed="rId3"/>
                <a:stretch>
                  <a:fillRect t="-5660" r="-456" b="-14151"/>
                </a:stretch>
              </a:blipFill>
            </p:spPr>
            <p:txBody>
              <a:bodyPr/>
              <a:lstStyle/>
              <a:p>
                <a:r>
                  <a:rPr lang="ar-KW">
                    <a:noFill/>
                  </a:rPr>
                  <a:t> </a:t>
                </a:r>
              </a:p>
            </p:txBody>
          </p:sp>
        </mc:Fallback>
      </mc:AlternateContent>
    </p:spTree>
    <p:extLst>
      <p:ext uri="{BB962C8B-B14F-4D97-AF65-F5344CB8AC3E}">
        <p14:creationId xmlns:p14="http://schemas.microsoft.com/office/powerpoint/2010/main" val="30649025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FF19DBE-5C76-5C68-08FE-C9221B4D757C}"/>
              </a:ext>
            </a:extLst>
          </p:cNvPr>
          <p:cNvSpPr>
            <a:spLocks noGrp="1"/>
          </p:cNvSpPr>
          <p:nvPr>
            <p:ph type="title"/>
          </p:nvPr>
        </p:nvSpPr>
        <p:spPr/>
        <p:txBody>
          <a:bodyPr>
            <a:normAutofit/>
          </a:bodyPr>
          <a:lstStyle/>
          <a:p>
            <a:pPr algn="ctr"/>
            <a:r>
              <a:rPr lang="ar-KW" sz="4000" b="1" dirty="0">
                <a:solidFill>
                  <a:srgbClr val="00B0F0"/>
                </a:solidFill>
                <a:effectLst>
                  <a:outerShdw blurRad="38100" dist="38100" dir="2700000" algn="tl">
                    <a:srgbClr val="000000">
                      <a:alpha val="43137"/>
                    </a:srgbClr>
                  </a:outerShdw>
                </a:effectLst>
              </a:rPr>
              <a:t>نتائج تحليل البيانات واختبار الفرضيات</a:t>
            </a:r>
          </a:p>
        </p:txBody>
      </p:sp>
      <mc:AlternateContent xmlns:mc="http://schemas.openxmlformats.org/markup-compatibility/2006">
        <mc:Choice xmlns:a14="http://schemas.microsoft.com/office/drawing/2010/main" Requires="a14">
          <p:sp>
            <p:nvSpPr>
              <p:cNvPr id="12" name="مربع نص 11">
                <a:extLst>
                  <a:ext uri="{FF2B5EF4-FFF2-40B4-BE49-F238E27FC236}">
                    <a16:creationId xmlns:a16="http://schemas.microsoft.com/office/drawing/2014/main" id="{F0A22227-B129-B441-85A3-7EDD49EE0F0A}"/>
                  </a:ext>
                </a:extLst>
              </p:cNvPr>
              <p:cNvSpPr txBox="1"/>
              <p:nvPr/>
            </p:nvSpPr>
            <p:spPr>
              <a:xfrm>
                <a:off x="4610100" y="1800011"/>
                <a:ext cx="6096000" cy="750205"/>
              </a:xfrm>
              <a:prstGeom prst="rect">
                <a:avLst/>
              </a:prstGeom>
              <a:noFill/>
            </p:spPr>
            <p:txBody>
              <a:bodyPr wrap="square">
                <a:spAutoFit/>
              </a:bodyPr>
              <a:lstStyle/>
              <a:p>
                <a:pPr algn="r" rtl="1">
                  <a:buNone/>
                </a:pPr>
                <a:r>
                  <a:rPr lang="ar-SA" sz="1800" b="1" dirty="0">
                    <a:effectLst/>
                    <a:latin typeface="Times New Roman" panose="02020603050405020304" pitchFamily="18" charset="0"/>
                    <a:ea typeface="Times New Roman" panose="02020603050405020304" pitchFamily="18" charset="0"/>
                    <a:cs typeface="Arial" panose="020B0604020202020204" pitchFamily="34" charset="0"/>
                  </a:rPr>
                  <a:t>خصائص الديموغرافية والسلوكية للعينة</a:t>
                </a:r>
                <a:r>
                  <a:rPr lang="en-US" sz="1800" b="1" dirty="0">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1800" b="1" i="1">
                        <a:effectLst/>
                        <a:latin typeface="Cambria Math" panose="02040503050406030204" pitchFamily="18" charset="0"/>
                        <a:ea typeface="Times New Roman" panose="02020603050405020304" pitchFamily="18" charset="0"/>
                        <a:cs typeface="Arial" panose="020B0604020202020204" pitchFamily="34" charset="0"/>
                      </a:rPr>
                      <m:t>𝑵</m:t>
                    </m:r>
                    <m:r>
                      <a:rPr lang="en-US" sz="1800" b="1" i="1">
                        <a:effectLst/>
                        <a:latin typeface="Cambria Math" panose="02040503050406030204" pitchFamily="18" charset="0"/>
                        <a:ea typeface="Times New Roman" panose="02020603050405020304" pitchFamily="18" charset="0"/>
                        <a:cs typeface="Arial" panose="020B0604020202020204" pitchFamily="34" charset="0"/>
                      </a:rPr>
                      <m:t>=</m:t>
                    </m:r>
                    <m:r>
                      <a:rPr lang="en-US" sz="1800" b="1" i="1">
                        <a:effectLst/>
                        <a:latin typeface="Cambria Math" panose="02040503050406030204" pitchFamily="18" charset="0"/>
                        <a:ea typeface="Times New Roman" panose="02020603050405020304" pitchFamily="18" charset="0"/>
                        <a:cs typeface="Arial" panose="020B0604020202020204" pitchFamily="34" charset="0"/>
                      </a:rPr>
                      <m:t>𝟑𝟖𝟓</m:t>
                    </m:r>
                  </m:oMath>
                </a14:m>
                <a:r>
                  <a:rPr lang="en-US" sz="1800" b="1" dirty="0">
                    <a:effectLst/>
                    <a:latin typeface="Arial" panose="020B0604020202020204" pitchFamily="34" charset="0"/>
                    <a:ea typeface="Times New Roman" panose="02020603050405020304" pitchFamily="18" charset="0"/>
                    <a:cs typeface="Arial" panose="020B0604020202020204" pitchFamily="34" charset="0"/>
                  </a:rPr>
                  <a:t>)</a:t>
                </a:r>
                <a:endParaRPr lang="en-US" sz="1600" dirty="0">
                  <a:effectLst/>
                  <a:latin typeface="Times New Roman" panose="02020603050405020304" pitchFamily="18" charset="0"/>
                  <a:ea typeface="Calibri" panose="020F0502020204030204" pitchFamily="34" charset="0"/>
                  <a:cs typeface="Arial" panose="020B0604020202020204" pitchFamily="34" charset="0"/>
                </a:endParaRPr>
              </a:p>
              <a:p>
                <a:pPr indent="457200" algn="r" rtl="1">
                  <a:lnSpc>
                    <a:spcPct val="150000"/>
                  </a:lnSpc>
                  <a:buNone/>
                </a:pPr>
                <a:r>
                  <a:rPr lang="ar-SA" sz="1800" b="1" dirty="0">
                    <a:solidFill>
                      <a:srgbClr val="000000"/>
                    </a:solidFill>
                    <a:effectLst/>
                    <a:latin typeface="Times New Roman" panose="02020603050405020304" pitchFamily="18" charset="0"/>
                    <a:ea typeface="Times New Roman" panose="02020603050405020304" pitchFamily="18" charset="0"/>
                    <a:cs typeface="Traditional Arabic" panose="02020603050405020304" pitchFamily="18" charset="-78"/>
                  </a:rPr>
                  <a:t> </a:t>
                </a:r>
                <a:endParaRPr lang="en-US" sz="1600" dirty="0">
                  <a:effectLst/>
                  <a:latin typeface="Times New Roman" panose="02020603050405020304" pitchFamily="18" charset="0"/>
                  <a:ea typeface="Calibri" panose="020F0502020204030204" pitchFamily="34" charset="0"/>
                  <a:cs typeface="Arial" panose="020B0604020202020204" pitchFamily="34" charset="0"/>
                </a:endParaRPr>
              </a:p>
            </p:txBody>
          </p:sp>
        </mc:Choice>
        <mc:Fallback>
          <p:sp>
            <p:nvSpPr>
              <p:cNvPr id="12" name="مربع نص 11">
                <a:extLst>
                  <a:ext uri="{FF2B5EF4-FFF2-40B4-BE49-F238E27FC236}">
                    <a16:creationId xmlns:a16="http://schemas.microsoft.com/office/drawing/2014/main" id="{F0A22227-B129-B441-85A3-7EDD49EE0F0A}"/>
                  </a:ext>
                </a:extLst>
              </p:cNvPr>
              <p:cNvSpPr txBox="1">
                <a:spLocks noRot="1" noChangeAspect="1" noMove="1" noResize="1" noEditPoints="1" noAdjustHandles="1" noChangeArrowheads="1" noChangeShapeType="1" noTextEdit="1"/>
              </p:cNvSpPr>
              <p:nvPr/>
            </p:nvSpPr>
            <p:spPr>
              <a:xfrm>
                <a:off x="4610100" y="1800011"/>
                <a:ext cx="6096000" cy="750205"/>
              </a:xfrm>
              <a:prstGeom prst="rect">
                <a:avLst/>
              </a:prstGeom>
              <a:blipFill>
                <a:blip r:embed="rId2"/>
                <a:stretch>
                  <a:fillRect t="-4065" r="-900" b="-13821"/>
                </a:stretch>
              </a:blipFill>
            </p:spPr>
            <p:txBody>
              <a:bodyPr/>
              <a:lstStyle/>
              <a:p>
                <a:r>
                  <a:rPr lang="ar-KW">
                    <a:noFill/>
                  </a:rPr>
                  <a:t> </a:t>
                </a:r>
              </a:p>
            </p:txBody>
          </p:sp>
        </mc:Fallback>
      </mc:AlternateContent>
      <p:graphicFrame>
        <p:nvGraphicFramePr>
          <p:cNvPr id="15" name="جدول 14">
            <a:extLst>
              <a:ext uri="{FF2B5EF4-FFF2-40B4-BE49-F238E27FC236}">
                <a16:creationId xmlns:a16="http://schemas.microsoft.com/office/drawing/2014/main" id="{2E184BF7-3E53-E9D1-D63B-54AD67F67EAD}"/>
              </a:ext>
            </a:extLst>
          </p:cNvPr>
          <p:cNvGraphicFramePr>
            <a:graphicFrameLocks noGrp="1"/>
          </p:cNvGraphicFramePr>
          <p:nvPr>
            <p:extLst>
              <p:ext uri="{D42A27DB-BD31-4B8C-83A1-F6EECF244321}">
                <p14:modId xmlns:p14="http://schemas.microsoft.com/office/powerpoint/2010/main" val="759358361"/>
              </p:ext>
            </p:extLst>
          </p:nvPr>
        </p:nvGraphicFramePr>
        <p:xfrm>
          <a:off x="1843087" y="2830671"/>
          <a:ext cx="8505825" cy="2774950"/>
        </p:xfrm>
        <a:graphic>
          <a:graphicData uri="http://schemas.openxmlformats.org/drawingml/2006/table">
            <a:tbl>
              <a:tblPr firstRow="1" firstCol="1" bandRow="1"/>
              <a:tblGrid>
                <a:gridCol w="2286041">
                  <a:extLst>
                    <a:ext uri="{9D8B030D-6E8A-4147-A177-3AD203B41FA5}">
                      <a16:colId xmlns:a16="http://schemas.microsoft.com/office/drawing/2014/main" val="2048747284"/>
                    </a:ext>
                  </a:extLst>
                </a:gridCol>
                <a:gridCol w="2429692">
                  <a:extLst>
                    <a:ext uri="{9D8B030D-6E8A-4147-A177-3AD203B41FA5}">
                      <a16:colId xmlns:a16="http://schemas.microsoft.com/office/drawing/2014/main" val="2242426882"/>
                    </a:ext>
                  </a:extLst>
                </a:gridCol>
                <a:gridCol w="2484870">
                  <a:extLst>
                    <a:ext uri="{9D8B030D-6E8A-4147-A177-3AD203B41FA5}">
                      <a16:colId xmlns:a16="http://schemas.microsoft.com/office/drawing/2014/main" val="351544795"/>
                    </a:ext>
                  </a:extLst>
                </a:gridCol>
                <a:gridCol w="1305222">
                  <a:extLst>
                    <a:ext uri="{9D8B030D-6E8A-4147-A177-3AD203B41FA5}">
                      <a16:colId xmlns:a16="http://schemas.microsoft.com/office/drawing/2014/main" val="2015535264"/>
                    </a:ext>
                  </a:extLst>
                </a:gridCol>
              </a:tblGrid>
              <a:tr h="412115">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المؤشر المنهجي</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9050" cap="flat" cmpd="sng" algn="ctr">
                      <a:solidFill>
                        <a:srgbClr val="666666"/>
                      </a:solidFill>
                      <a:prstDash val="solid"/>
                      <a:round/>
                      <a:headEnd type="none" w="med" len="med"/>
                      <a:tailEnd type="none" w="med" len="med"/>
                    </a:lnB>
                    <a:noFill/>
                  </a:tcPr>
                </a:tc>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النسبة</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9050" cap="flat" cmpd="sng" algn="ctr">
                      <a:solidFill>
                        <a:srgbClr val="666666"/>
                      </a:solidFill>
                      <a:prstDash val="solid"/>
                      <a:round/>
                      <a:headEnd type="none" w="med" len="med"/>
                      <a:tailEnd type="none" w="med" len="med"/>
                    </a:lnB>
                    <a:noFill/>
                  </a:tcPr>
                </a:tc>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الفئات الأكثر تكراراً / التوزيع</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9050" cap="flat" cmpd="sng" algn="ctr">
                      <a:solidFill>
                        <a:srgbClr val="666666"/>
                      </a:solidFill>
                      <a:prstDash val="solid"/>
                      <a:round/>
                      <a:headEnd type="none" w="med" len="med"/>
                      <a:tailEnd type="none" w="med" len="med"/>
                    </a:lnB>
                    <a:noFill/>
                  </a:tcPr>
                </a:tc>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المتغير</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905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976622507"/>
                  </a:ext>
                </a:extLst>
              </a:tr>
              <a:tr h="401955">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تكافؤ تام وعدم وجود تحيز</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CCCCCC"/>
                    </a:solidFill>
                  </a:tcPr>
                </a:tc>
                <a:tc>
                  <a:txBody>
                    <a:bodyPr/>
                    <a:lstStyle/>
                    <a:p>
                      <a:pPr algn="ctr" rtl="0">
                        <a:buNone/>
                      </a:pPr>
                      <a:r>
                        <a:rPr lang="en-US" sz="1800" b="1">
                          <a:solidFill>
                            <a:srgbClr val="000000"/>
                          </a:solidFill>
                          <a:effectLst/>
                          <a:latin typeface="Sakkal Majalla" panose="02000000000000000000" pitchFamily="2" charset="-78"/>
                          <a:ea typeface="Times New Roman" panose="02020603050405020304" pitchFamily="18" charset="0"/>
                          <a:cs typeface="Arial" panose="020B0604020202020204" pitchFamily="34" charset="0"/>
                        </a:rPr>
                        <a:t>50.1% / 49.9%</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CCCCCC"/>
                    </a:solidFill>
                  </a:tcPr>
                </a:tc>
                <a:tc>
                  <a:txBody>
                    <a:bodyPr/>
                    <a:lstStyle/>
                    <a:p>
                      <a:pPr algn="ctr" rtl="0">
                        <a:buNone/>
                      </a:pPr>
                      <a:r>
                        <a:rPr lang="ar-SA" sz="1800" b="1"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ذكور (193) / إناث</a:t>
                      </a:r>
                      <a:r>
                        <a:rPr lang="en-US" sz="1800" b="1" dirty="0">
                          <a:solidFill>
                            <a:srgbClr val="000000"/>
                          </a:solidFill>
                          <a:effectLst/>
                          <a:latin typeface="Sakkal Majalla" panose="02000000000000000000" pitchFamily="2" charset="-78"/>
                          <a:ea typeface="Times New Roman" panose="02020603050405020304" pitchFamily="18" charset="0"/>
                          <a:cs typeface="Arial" panose="020B0604020202020204" pitchFamily="34" charset="0"/>
                        </a:rPr>
                        <a:t> (192)</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CCCCCC"/>
                    </a:solidFill>
                  </a:tcPr>
                </a:tc>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الجنس</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CCCCCC"/>
                    </a:solidFill>
                  </a:tcPr>
                </a:tc>
                <a:extLst>
                  <a:ext uri="{0D108BD9-81ED-4DB2-BD59-A6C34878D82A}">
                    <a16:rowId xmlns:a16="http://schemas.microsoft.com/office/drawing/2014/main" val="2186037678"/>
                  </a:ext>
                </a:extLst>
              </a:tr>
              <a:tr h="570865">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غلبة الفئات الناضجة وقادرة القرار</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algn="ctr" rtl="0">
                        <a:buNone/>
                      </a:pPr>
                      <a:r>
                        <a:rPr lang="en-US" sz="1800" b="1">
                          <a:solidFill>
                            <a:srgbClr val="000000"/>
                          </a:solidFill>
                          <a:effectLst/>
                          <a:latin typeface="Sakkal Majalla" panose="02000000000000000000" pitchFamily="2" charset="-78"/>
                          <a:ea typeface="Times New Roman" panose="02020603050405020304" pitchFamily="18" charset="0"/>
                          <a:cs typeface="Arial" panose="020B0604020202020204" pitchFamily="34" charset="0"/>
                        </a:rPr>
                        <a:t>77% </a:t>
                      </a:r>
                      <a:r>
                        <a:rPr lang="ar-SA" sz="1800" b="1">
                          <a:solidFill>
                            <a:srgbClr val="000000"/>
                          </a:solidFill>
                          <a:effectLst/>
                          <a:latin typeface="Sakkal Majalla" panose="02000000000000000000" pitchFamily="2" charset="-78"/>
                          <a:ea typeface="Times New Roman" panose="02020603050405020304" pitchFamily="18" charset="0"/>
                          <a:cs typeface="Arial" panose="020B0604020202020204" pitchFamily="34" charset="0"/>
                        </a:rPr>
                        <a:t>من العينة</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algn="ctr" rtl="0">
                        <a:buNone/>
                      </a:pPr>
                      <a:r>
                        <a:rPr lang="en-US" sz="1800" b="1" dirty="0">
                          <a:solidFill>
                            <a:srgbClr val="000000"/>
                          </a:solidFill>
                          <a:effectLst/>
                          <a:latin typeface="Sakkal Majalla" panose="02000000000000000000" pitchFamily="2" charset="-78"/>
                          <a:ea typeface="Times New Roman" panose="02020603050405020304" pitchFamily="18" charset="0"/>
                          <a:cs typeface="Arial" panose="020B0604020202020204" pitchFamily="34" charset="0"/>
                        </a:rPr>
                        <a:t> </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p>
                      <a:pPr algn="l" rtl="0">
                        <a:buNone/>
                      </a:pPr>
                      <a:r>
                        <a:rPr lang="en-US" sz="1800" b="1" dirty="0">
                          <a:solidFill>
                            <a:srgbClr val="000000"/>
                          </a:solidFill>
                          <a:effectLst/>
                          <a:latin typeface="Sakkal Majalla" panose="02000000000000000000" pitchFamily="2" charset="-78"/>
                          <a:ea typeface="Times New Roman" panose="02020603050405020304" pitchFamily="18" charset="0"/>
                          <a:cs typeface="Arial" panose="020B0604020202020204" pitchFamily="34" charset="0"/>
                        </a:rPr>
                        <a:t>      30 -39 </a:t>
                      </a:r>
                      <a:r>
                        <a:rPr lang="ar-SA" sz="1800" b="1" dirty="0">
                          <a:solidFill>
                            <a:srgbClr val="000000"/>
                          </a:solidFill>
                          <a:effectLst/>
                          <a:latin typeface="Sakkal Majalla" panose="02000000000000000000" pitchFamily="2" charset="-78"/>
                          <a:ea typeface="Times New Roman" panose="02020603050405020304" pitchFamily="18" charset="0"/>
                          <a:cs typeface="Arial" panose="020B0604020202020204" pitchFamily="34" charset="0"/>
                        </a:rPr>
                        <a:t>سنة فأكثر </a:t>
                      </a:r>
                      <a:r>
                        <a:rPr lang="en-US" sz="1800" b="1" dirty="0">
                          <a:solidFill>
                            <a:srgbClr val="000000"/>
                          </a:solidFill>
                          <a:effectLst/>
                          <a:latin typeface="Sakkal Majalla" panose="02000000000000000000" pitchFamily="2" charset="-78"/>
                          <a:ea typeface="Times New Roman" panose="02020603050405020304" pitchFamily="18" charset="0"/>
                          <a:cs typeface="Arial" panose="020B0604020202020204" pitchFamily="34" charset="0"/>
                        </a:rPr>
                        <a:t>    30 </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العمر</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1412471022"/>
                  </a:ext>
                </a:extLst>
              </a:tr>
              <a:tr h="567055">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تنوع خلفيات المستجيبين</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CCCCCC"/>
                    </a:solidFill>
                  </a:tcPr>
                </a:tc>
                <a:tc>
                  <a:txBody>
                    <a:bodyPr/>
                    <a:lstStyle/>
                    <a:p>
                      <a:pPr algn="ctr" rtl="0">
                        <a:buNone/>
                      </a:pPr>
                      <a:r>
                        <a:rPr lang="en-US" sz="1800" b="1">
                          <a:solidFill>
                            <a:srgbClr val="000000"/>
                          </a:solidFill>
                          <a:effectLst/>
                          <a:latin typeface="Sakkal Majalla" panose="02000000000000000000" pitchFamily="2" charset="-78"/>
                          <a:ea typeface="Times New Roman" panose="02020603050405020304" pitchFamily="18" charset="0"/>
                          <a:cs typeface="Arial" panose="020B0604020202020204" pitchFamily="34" charset="0"/>
                        </a:rPr>
                        <a:t>24% – 26%</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CCCCCC"/>
                    </a:solidFill>
                  </a:tcPr>
                </a:tc>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أربع فئات (ثانوية، دبلوم، بكالوريوس، دراسات عليا)</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CCCCCC"/>
                    </a:solidFill>
                  </a:tcPr>
                </a:tc>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التعليم</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CCCCCC"/>
                    </a:solidFill>
                  </a:tcPr>
                </a:tc>
                <a:extLst>
                  <a:ext uri="{0D108BD9-81ED-4DB2-BD59-A6C34878D82A}">
                    <a16:rowId xmlns:a16="http://schemas.microsoft.com/office/drawing/2014/main" val="1949116808"/>
                  </a:ext>
                </a:extLst>
              </a:tr>
              <a:tr h="174625">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انتشار متوازن عبر المنصات</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algn="ctr" rtl="0">
                        <a:buNone/>
                      </a:pPr>
                      <a:r>
                        <a:rPr lang="en-US" sz="1800" b="1">
                          <a:solidFill>
                            <a:srgbClr val="000000"/>
                          </a:solidFill>
                          <a:effectLst/>
                          <a:latin typeface="Sakkal Majalla" panose="02000000000000000000" pitchFamily="2" charset="-78"/>
                          <a:ea typeface="Times New Roman" panose="02020603050405020304" pitchFamily="18" charset="0"/>
                          <a:cs typeface="Arial" panose="020B0604020202020204" pitchFamily="34" charset="0"/>
                        </a:rPr>
                        <a:t>24% – 26%</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هنقرستيشن، مرسول، تويو، جاهز</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algn="ctr" rtl="0">
                        <a:buNone/>
                      </a:pPr>
                      <a:r>
                        <a:rPr lang="ar-SA" sz="1800" b="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التطبيق</a:t>
                      </a:r>
                      <a:endParaRPr lang="en-US" sz="160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2256709223"/>
                  </a:ext>
                </a:extLst>
              </a:tr>
              <a:tr h="174625">
                <a:tc>
                  <a:txBody>
                    <a:bodyPr/>
                    <a:lstStyle/>
                    <a:p>
                      <a:pPr algn="ctr" rtl="0">
                        <a:buNone/>
                      </a:pPr>
                      <a:r>
                        <a:rPr lang="ar-SA" sz="1800" b="1"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شمولية التغطية السلوكية</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CCCCCC"/>
                    </a:solidFill>
                  </a:tcPr>
                </a:tc>
                <a:tc>
                  <a:txBody>
                    <a:bodyPr/>
                    <a:lstStyle/>
                    <a:p>
                      <a:pPr algn="ctr" rtl="0">
                        <a:buNone/>
                      </a:pPr>
                      <a:r>
                        <a:rPr lang="en-US" sz="1800" b="1" dirty="0">
                          <a:solidFill>
                            <a:srgbClr val="000000"/>
                          </a:solidFill>
                          <a:effectLst/>
                          <a:latin typeface="Sakkal Majalla" panose="02000000000000000000" pitchFamily="2" charset="-78"/>
                          <a:ea typeface="Times New Roman" panose="02020603050405020304" pitchFamily="18" charset="0"/>
                          <a:cs typeface="Arial" panose="020B0604020202020204" pitchFamily="34" charset="0"/>
                        </a:rPr>
                        <a:t>~25% </a:t>
                      </a:r>
                      <a:r>
                        <a:rPr lang="ar-SA" sz="1800" b="1" dirty="0">
                          <a:solidFill>
                            <a:srgbClr val="000000"/>
                          </a:solidFill>
                          <a:effectLst/>
                          <a:latin typeface="Sakkal Majalla" panose="02000000000000000000" pitchFamily="2" charset="-78"/>
                          <a:ea typeface="Times New Roman" panose="02020603050405020304" pitchFamily="18" charset="0"/>
                          <a:cs typeface="Arial" panose="020B0604020202020204" pitchFamily="34" charset="0"/>
                        </a:rPr>
                        <a:t>لكل فئة</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CCCCCC"/>
                    </a:solidFill>
                  </a:tcPr>
                </a:tc>
                <a:tc>
                  <a:txBody>
                    <a:bodyPr/>
                    <a:lstStyle/>
                    <a:p>
                      <a:pPr algn="ctr" rtl="0">
                        <a:buNone/>
                      </a:pPr>
                      <a:r>
                        <a:rPr lang="ar-SA" sz="1800" b="1"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توزعت بالتساوي بين استخدام خفيف ومكثف</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CCCCCC"/>
                    </a:solidFill>
                  </a:tcPr>
                </a:tc>
                <a:tc>
                  <a:txBody>
                    <a:bodyPr/>
                    <a:lstStyle/>
                    <a:p>
                      <a:pPr algn="ctr" rtl="0">
                        <a:buNone/>
                      </a:pPr>
                      <a:r>
                        <a:rPr lang="ar-SA" sz="1800" b="1"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الاستخدام</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CCCCCC"/>
                    </a:solidFill>
                  </a:tcPr>
                </a:tc>
                <a:extLst>
                  <a:ext uri="{0D108BD9-81ED-4DB2-BD59-A6C34878D82A}">
                    <a16:rowId xmlns:a16="http://schemas.microsoft.com/office/drawing/2014/main" val="758791456"/>
                  </a:ext>
                </a:extLst>
              </a:tr>
            </a:tbl>
          </a:graphicData>
        </a:graphic>
      </p:graphicFrame>
    </p:spTree>
    <p:extLst>
      <p:ext uri="{BB962C8B-B14F-4D97-AF65-F5344CB8AC3E}">
        <p14:creationId xmlns:p14="http://schemas.microsoft.com/office/powerpoint/2010/main" val="2709636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93BAC26-A6F3-8EC0-C9A6-8C7277F6C4F1}"/>
              </a:ext>
            </a:extLst>
          </p:cNvPr>
          <p:cNvSpPr>
            <a:spLocks noGrp="1"/>
          </p:cNvSpPr>
          <p:nvPr>
            <p:ph type="title"/>
          </p:nvPr>
        </p:nvSpPr>
        <p:spPr/>
        <p:txBody>
          <a:bodyPr>
            <a:normAutofit/>
          </a:bodyPr>
          <a:lstStyle/>
          <a:p>
            <a:pPr algn="ctr"/>
            <a:r>
              <a:rPr lang="ar-KW" sz="4000" dirty="0">
                <a:solidFill>
                  <a:srgbClr val="00B0F0"/>
                </a:solidFill>
                <a:effectLst>
                  <a:outerShdw blurRad="38100" dist="38100" dir="2700000" algn="tl">
                    <a:srgbClr val="000000">
                      <a:alpha val="43137"/>
                    </a:srgbClr>
                  </a:outerShdw>
                </a:effectLst>
              </a:rPr>
              <a:t>مستويات متغيرات الدراسة (التحليل الوصفي)</a:t>
            </a:r>
          </a:p>
        </p:txBody>
      </p:sp>
      <mc:AlternateContent xmlns:mc="http://schemas.openxmlformats.org/markup-compatibility/2006">
        <mc:Choice xmlns:a14="http://schemas.microsoft.com/office/drawing/2010/main" Requires="a14">
          <p:graphicFrame>
            <p:nvGraphicFramePr>
              <p:cNvPr id="4" name="جدول 3">
                <a:extLst>
                  <a:ext uri="{FF2B5EF4-FFF2-40B4-BE49-F238E27FC236}">
                    <a16:creationId xmlns:a16="http://schemas.microsoft.com/office/drawing/2014/main" id="{06EE7F21-9AA2-79D3-0D00-E538E7D66304}"/>
                  </a:ext>
                </a:extLst>
              </p:cNvPr>
              <p:cNvGraphicFramePr>
                <a:graphicFrameLocks noGrp="1"/>
              </p:cNvGraphicFramePr>
              <p:nvPr>
                <p:extLst>
                  <p:ext uri="{D42A27DB-BD31-4B8C-83A1-F6EECF244321}">
                    <p14:modId xmlns:p14="http://schemas.microsoft.com/office/powerpoint/2010/main" val="2501964571"/>
                  </p:ext>
                </p:extLst>
              </p:nvPr>
            </p:nvGraphicFramePr>
            <p:xfrm>
              <a:off x="1783713" y="2302034"/>
              <a:ext cx="9046211" cy="3889216"/>
            </p:xfrm>
            <a:graphic>
              <a:graphicData uri="http://schemas.openxmlformats.org/drawingml/2006/table">
                <a:tbl>
                  <a:tblPr firstRow="1" firstCol="1" bandRow="1">
                    <a:tableStyleId>{D7AC3CCA-C797-4891-BE02-D94E43425B78}</a:tableStyleId>
                  </a:tblPr>
                  <a:tblGrid>
                    <a:gridCol w="3528695">
                      <a:extLst>
                        <a:ext uri="{9D8B030D-6E8A-4147-A177-3AD203B41FA5}">
                          <a16:colId xmlns:a16="http://schemas.microsoft.com/office/drawing/2014/main" val="2983996160"/>
                        </a:ext>
                      </a:extLst>
                    </a:gridCol>
                    <a:gridCol w="1500913">
                      <a:extLst>
                        <a:ext uri="{9D8B030D-6E8A-4147-A177-3AD203B41FA5}">
                          <a16:colId xmlns:a16="http://schemas.microsoft.com/office/drawing/2014/main" val="1806670997"/>
                        </a:ext>
                      </a:extLst>
                    </a:gridCol>
                    <a:gridCol w="1469035">
                      <a:extLst>
                        <a:ext uri="{9D8B030D-6E8A-4147-A177-3AD203B41FA5}">
                          <a16:colId xmlns:a16="http://schemas.microsoft.com/office/drawing/2014/main" val="276566507"/>
                        </a:ext>
                      </a:extLst>
                    </a:gridCol>
                    <a:gridCol w="2547568">
                      <a:extLst>
                        <a:ext uri="{9D8B030D-6E8A-4147-A177-3AD203B41FA5}">
                          <a16:colId xmlns:a16="http://schemas.microsoft.com/office/drawing/2014/main" val="1321583248"/>
                        </a:ext>
                      </a:extLst>
                    </a:gridCol>
                  </a:tblGrid>
                  <a:tr h="869201">
                    <a:tc>
                      <a:txBody>
                        <a:bodyPr/>
                        <a:lstStyle/>
                        <a:p>
                          <a:pPr algn="ctr" rtl="1">
                            <a:lnSpc>
                              <a:spcPct val="150000"/>
                            </a:lnSpc>
                            <a:buNone/>
                          </a:pPr>
                          <a:r>
                            <a:rPr lang="ar-SA" sz="1400">
                              <a:effectLst/>
                            </a:rPr>
                            <a:t>البند الأعلى متوسطاً</a:t>
                          </a:r>
                          <a:r>
                            <a:rPr lang="en-US" sz="1400">
                              <a:effectLst/>
                            </a:rPr>
                            <a:t> (M)</a:t>
                          </a:r>
                          <a:endParaRPr lang="en-US" sz="120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50000"/>
                            </a:lnSpc>
                            <a:buNone/>
                          </a:pPr>
                          <a:r>
                            <a:rPr lang="ar-SA" sz="1400">
                              <a:effectLst/>
                            </a:rPr>
                            <a:t>مستوى التقييم</a:t>
                          </a:r>
                          <a:endParaRPr lang="en-US" sz="120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50000"/>
                            </a:lnSpc>
                            <a:buNone/>
                          </a:pPr>
                          <a:r>
                            <a:rPr lang="ar-SA" sz="1400">
                              <a:effectLst/>
                            </a:rPr>
                            <a:t>المتوسط الحسابي</a:t>
                          </a:r>
                          <a:r>
                            <a:rPr lang="en-US" sz="1400">
                              <a:effectLst/>
                            </a:rPr>
                            <a:t> (M)</a:t>
                          </a:r>
                          <a:endParaRPr lang="en-US" sz="120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50000"/>
                            </a:lnSpc>
                            <a:buNone/>
                          </a:pPr>
                          <a:r>
                            <a:rPr lang="ar-SA" sz="1400" dirty="0">
                              <a:effectLst/>
                            </a:rPr>
                            <a:t>المتغير / البُعد</a:t>
                          </a:r>
                          <a:endParaRPr lang="en-US" sz="12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43497937"/>
                      </a:ext>
                    </a:extLst>
                  </a:tr>
                  <a:tr h="868197">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عرض المطاعم القريبة تلقائياً</a:t>
                          </a:r>
                          <a:r>
                            <a:rPr lang="en-US" sz="1600">
                              <a:effectLst/>
                              <a:latin typeface="Sakkal Majalla" panose="02000000000000000000" pitchFamily="2" charset="-78"/>
                              <a:cs typeface="Sakkal Majalla" panose="02000000000000000000" pitchFamily="2" charset="-78"/>
                            </a:rPr>
                            <a:t> (</a:t>
                          </a:r>
                          <a14:m>
                            <m:oMath xmlns:m="http://schemas.openxmlformats.org/officeDocument/2006/math">
                              <m:r>
                                <a:rPr lang="en-US" sz="1600">
                                  <a:effectLst/>
                                </a:rPr>
                                <m:t>𝟒</m:t>
                              </m:r>
                              <m:r>
                                <a:rPr lang="en-US" sz="1600">
                                  <a:effectLst/>
                                </a:rPr>
                                <m:t>.</m:t>
                              </m:r>
                              <m:r>
                                <a:rPr lang="en-US" sz="1600">
                                  <a:effectLst/>
                                </a:rPr>
                                <m:t>𝟏𝟓𝟑</m:t>
                              </m:r>
                            </m:oMath>
                          </a14:m>
                          <a:r>
                            <a:rPr lang="en-US" sz="1600">
                              <a:effectLst/>
                              <a:latin typeface="Sakkal Majalla" panose="02000000000000000000" pitchFamily="2" charset="-78"/>
                              <a:cs typeface="Sakkal Majalla" panose="02000000000000000000" pitchFamily="2" charset="-78"/>
                            </a:rPr>
                            <a:t>)</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مرتفع جداً</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en-US" sz="1600">
                              <a:effectLst/>
                              <a:latin typeface="Sakkal Majalla" panose="02000000000000000000" pitchFamily="2" charset="-78"/>
                              <a:cs typeface="Sakkal Majalla" panose="02000000000000000000" pitchFamily="2" charset="-78"/>
                            </a:rPr>
                            <a:t>4.035</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dirty="0">
                              <a:effectLst/>
                              <a:latin typeface="Sakkal Majalla" panose="02000000000000000000" pitchFamily="2" charset="-78"/>
                              <a:cs typeface="Sakkal Majalla" panose="02000000000000000000" pitchFamily="2" charset="-78"/>
                            </a:rPr>
                            <a:t>التخصيص السياقي/الموقفي</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extLst>
                      <a:ext uri="{0D108BD9-81ED-4DB2-BD59-A6C34878D82A}">
                        <a16:rowId xmlns:a16="http://schemas.microsoft.com/office/drawing/2014/main" val="1387282944"/>
                      </a:ext>
                    </a:extLst>
                  </a:tr>
                  <a:tr h="481927">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إظهار الخيارات للمستخدمين المشابهين</a:t>
                          </a:r>
                          <a:r>
                            <a:rPr lang="en-US" sz="1600">
                              <a:effectLst/>
                              <a:latin typeface="Sakkal Majalla" panose="02000000000000000000" pitchFamily="2" charset="-78"/>
                              <a:cs typeface="Sakkal Majalla" panose="02000000000000000000" pitchFamily="2" charset="-78"/>
                            </a:rPr>
                            <a:t> (</a:t>
                          </a:r>
                          <a14:m>
                            <m:oMath xmlns:m="http://schemas.openxmlformats.org/officeDocument/2006/math">
                              <m:r>
                                <a:rPr lang="en-US" sz="1600">
                                  <a:effectLst/>
                                </a:rPr>
                                <m:t>𝟒</m:t>
                              </m:r>
                              <m:r>
                                <a:rPr lang="en-US" sz="1600">
                                  <a:effectLst/>
                                </a:rPr>
                                <m:t>.</m:t>
                              </m:r>
                              <m:r>
                                <a:rPr lang="en-US" sz="1600">
                                  <a:effectLst/>
                                </a:rPr>
                                <m:t>𝟏𝟎𝟒</m:t>
                              </m:r>
                            </m:oMath>
                          </a14:m>
                          <a:r>
                            <a:rPr lang="en-US" sz="1600">
                              <a:effectLst/>
                              <a:latin typeface="Sakkal Majalla" panose="02000000000000000000" pitchFamily="2" charset="-78"/>
                              <a:cs typeface="Sakkal Majalla" panose="02000000000000000000" pitchFamily="2" charset="-78"/>
                            </a:rPr>
                            <a:t>)</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مرتفع</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en-US" sz="1600">
                              <a:effectLst/>
                              <a:latin typeface="Sakkal Majalla" panose="02000000000000000000" pitchFamily="2" charset="-78"/>
                              <a:cs typeface="Sakkal Majalla" panose="02000000000000000000" pitchFamily="2" charset="-78"/>
                            </a:rPr>
                            <a:t>3.952</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dirty="0">
                              <a:effectLst/>
                              <a:latin typeface="Sakkal Majalla" panose="02000000000000000000" pitchFamily="2" charset="-78"/>
                              <a:cs typeface="Sakkal Majalla" panose="02000000000000000000" pitchFamily="2" charset="-78"/>
                            </a:rPr>
                            <a:t>التخصيص الاجتماعي</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extLst>
                      <a:ext uri="{0D108BD9-81ED-4DB2-BD59-A6C34878D82A}">
                        <a16:rowId xmlns:a16="http://schemas.microsoft.com/office/drawing/2014/main" val="3240533785"/>
                      </a:ext>
                    </a:extLst>
                  </a:tr>
                  <a:tr h="481927">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توصيات تناسب التفضيلات التاريخية</a:t>
                          </a:r>
                          <a:r>
                            <a:rPr lang="en-US" sz="1600">
                              <a:effectLst/>
                              <a:latin typeface="Sakkal Majalla" panose="02000000000000000000" pitchFamily="2" charset="-78"/>
                              <a:cs typeface="Sakkal Majalla" panose="02000000000000000000" pitchFamily="2" charset="-78"/>
                            </a:rPr>
                            <a:t> (</a:t>
                          </a:r>
                          <a14:m>
                            <m:oMath xmlns:m="http://schemas.openxmlformats.org/officeDocument/2006/math">
                              <m:r>
                                <a:rPr lang="en-US" sz="1600">
                                  <a:effectLst/>
                                </a:rPr>
                                <m:t>𝟑</m:t>
                              </m:r>
                              <m:r>
                                <a:rPr lang="en-US" sz="1600">
                                  <a:effectLst/>
                                </a:rPr>
                                <m:t>.</m:t>
                              </m:r>
                              <m:r>
                                <a:rPr lang="en-US" sz="1600">
                                  <a:effectLst/>
                                </a:rPr>
                                <m:t>𝟗𝟗𝟕</m:t>
                              </m:r>
                            </m:oMath>
                          </a14:m>
                          <a:r>
                            <a:rPr lang="en-US" sz="1600">
                              <a:effectLst/>
                              <a:latin typeface="Sakkal Majalla" panose="02000000000000000000" pitchFamily="2" charset="-78"/>
                              <a:cs typeface="Sakkal Majalla" panose="02000000000000000000" pitchFamily="2" charset="-78"/>
                            </a:rPr>
                            <a:t>)</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مرتفع</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en-US" sz="1600">
                              <a:effectLst/>
                              <a:latin typeface="Sakkal Majalla" panose="02000000000000000000" pitchFamily="2" charset="-78"/>
                              <a:cs typeface="Sakkal Majalla" panose="02000000000000000000" pitchFamily="2" charset="-78"/>
                            </a:rPr>
                            <a:t>3.923</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dirty="0">
                              <a:effectLst/>
                              <a:latin typeface="Sakkal Majalla" panose="02000000000000000000" pitchFamily="2" charset="-78"/>
                              <a:cs typeface="Sakkal Majalla" panose="02000000000000000000" pitchFamily="2" charset="-78"/>
                            </a:rPr>
                            <a:t>التخصيص الفردي</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extLst>
                      <a:ext uri="{0D108BD9-81ED-4DB2-BD59-A6C34878D82A}">
                        <a16:rowId xmlns:a16="http://schemas.microsoft.com/office/drawing/2014/main" val="3572554576"/>
                      </a:ext>
                    </a:extLst>
                  </a:tr>
                  <a:tr h="706037">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إدراك إيجابي عالي لكفاءة الخوارزميات</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مرتفع</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en-US" sz="1600">
                              <a:effectLst/>
                              <a:latin typeface="Sakkal Majalla" panose="02000000000000000000" pitchFamily="2" charset="-78"/>
                              <a:cs typeface="Sakkal Majalla" panose="02000000000000000000" pitchFamily="2" charset="-78"/>
                            </a:rPr>
                            <a:t>3.970</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dirty="0">
                              <a:effectLst/>
                              <a:latin typeface="Sakkal Majalla" panose="02000000000000000000" pitchFamily="2" charset="-78"/>
                              <a:cs typeface="Sakkal Majalla" panose="02000000000000000000" pitchFamily="2" charset="-78"/>
                            </a:rPr>
                            <a:t>التسويق المخصص (الكلي)</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extLst>
                      <a:ext uri="{0D108BD9-81ED-4DB2-BD59-A6C34878D82A}">
                        <a16:rowId xmlns:a16="http://schemas.microsoft.com/office/drawing/2014/main" val="1103857659"/>
                      </a:ext>
                    </a:extLst>
                  </a:tr>
                  <a:tr h="481927">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نية الاستمرار مستقبلاً - الولاء العزمي</a:t>
                          </a:r>
                          <a:r>
                            <a:rPr lang="en-US" sz="1600">
                              <a:effectLst/>
                              <a:latin typeface="Sakkal Majalla" panose="02000000000000000000" pitchFamily="2" charset="-78"/>
                              <a:cs typeface="Sakkal Majalla" panose="02000000000000000000" pitchFamily="2" charset="-78"/>
                            </a:rPr>
                            <a:t> (</a:t>
                          </a:r>
                          <a14:m>
                            <m:oMath xmlns:m="http://schemas.openxmlformats.org/officeDocument/2006/math">
                              <m:r>
                                <a:rPr lang="en-US" sz="1600">
                                  <a:effectLst/>
                                </a:rPr>
                                <m:t>𝟒</m:t>
                              </m:r>
                              <m:r>
                                <a:rPr lang="en-US" sz="1600">
                                  <a:effectLst/>
                                </a:rPr>
                                <m:t>.</m:t>
                              </m:r>
                              <m:r>
                                <a:rPr lang="en-US" sz="1600">
                                  <a:effectLst/>
                                </a:rPr>
                                <m:t>𝟖𝟗𝟖</m:t>
                              </m:r>
                            </m:oMath>
                          </a14:m>
                          <a:r>
                            <a:rPr lang="en-US" sz="1600">
                              <a:effectLst/>
                              <a:latin typeface="Sakkal Majalla" panose="02000000000000000000" pitchFamily="2" charset="-78"/>
                              <a:cs typeface="Sakkal Majalla" panose="02000000000000000000" pitchFamily="2" charset="-78"/>
                            </a:rPr>
                            <a:t>)</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مرتفع جداً</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en-US" sz="1600">
                              <a:effectLst/>
                              <a:latin typeface="Sakkal Majalla" panose="02000000000000000000" pitchFamily="2" charset="-78"/>
                              <a:cs typeface="Sakkal Majalla" panose="02000000000000000000" pitchFamily="2" charset="-78"/>
                            </a:rPr>
                            <a:t>4.362</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dirty="0">
                              <a:effectLst/>
                              <a:latin typeface="Sakkal Majalla" panose="02000000000000000000" pitchFamily="2" charset="-78"/>
                              <a:cs typeface="Sakkal Majalla" panose="02000000000000000000" pitchFamily="2" charset="-78"/>
                            </a:rPr>
                            <a:t>الولاء الرقمي (الكلي)</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extLst>
                      <a:ext uri="{0D108BD9-81ED-4DB2-BD59-A6C34878D82A}">
                        <a16:rowId xmlns:a16="http://schemas.microsoft.com/office/drawing/2014/main" val="270410188"/>
                      </a:ext>
                    </a:extLst>
                  </a:tr>
                </a:tbl>
              </a:graphicData>
            </a:graphic>
          </p:graphicFrame>
        </mc:Choice>
        <mc:Fallback>
          <p:graphicFrame>
            <p:nvGraphicFramePr>
              <p:cNvPr id="4" name="جدول 3">
                <a:extLst>
                  <a:ext uri="{FF2B5EF4-FFF2-40B4-BE49-F238E27FC236}">
                    <a16:creationId xmlns:a16="http://schemas.microsoft.com/office/drawing/2014/main" id="{06EE7F21-9AA2-79D3-0D00-E538E7D66304}"/>
                  </a:ext>
                </a:extLst>
              </p:cNvPr>
              <p:cNvGraphicFramePr>
                <a:graphicFrameLocks noGrp="1"/>
              </p:cNvGraphicFramePr>
              <p:nvPr>
                <p:extLst>
                  <p:ext uri="{D42A27DB-BD31-4B8C-83A1-F6EECF244321}">
                    <p14:modId xmlns:p14="http://schemas.microsoft.com/office/powerpoint/2010/main" val="2501964571"/>
                  </p:ext>
                </p:extLst>
              </p:nvPr>
            </p:nvGraphicFramePr>
            <p:xfrm>
              <a:off x="1783713" y="2302034"/>
              <a:ext cx="9046211" cy="3889216"/>
            </p:xfrm>
            <a:graphic>
              <a:graphicData uri="http://schemas.openxmlformats.org/drawingml/2006/table">
                <a:tbl>
                  <a:tblPr firstRow="1" firstCol="1" bandRow="1">
                    <a:tableStyleId>{D7AC3CCA-C797-4891-BE02-D94E43425B78}</a:tableStyleId>
                  </a:tblPr>
                  <a:tblGrid>
                    <a:gridCol w="3528695">
                      <a:extLst>
                        <a:ext uri="{9D8B030D-6E8A-4147-A177-3AD203B41FA5}">
                          <a16:colId xmlns:a16="http://schemas.microsoft.com/office/drawing/2014/main" val="2983996160"/>
                        </a:ext>
                      </a:extLst>
                    </a:gridCol>
                    <a:gridCol w="1500913">
                      <a:extLst>
                        <a:ext uri="{9D8B030D-6E8A-4147-A177-3AD203B41FA5}">
                          <a16:colId xmlns:a16="http://schemas.microsoft.com/office/drawing/2014/main" val="1806670997"/>
                        </a:ext>
                      </a:extLst>
                    </a:gridCol>
                    <a:gridCol w="1469035">
                      <a:extLst>
                        <a:ext uri="{9D8B030D-6E8A-4147-A177-3AD203B41FA5}">
                          <a16:colId xmlns:a16="http://schemas.microsoft.com/office/drawing/2014/main" val="276566507"/>
                        </a:ext>
                      </a:extLst>
                    </a:gridCol>
                    <a:gridCol w="2547568">
                      <a:extLst>
                        <a:ext uri="{9D8B030D-6E8A-4147-A177-3AD203B41FA5}">
                          <a16:colId xmlns:a16="http://schemas.microsoft.com/office/drawing/2014/main" val="1321583248"/>
                        </a:ext>
                      </a:extLst>
                    </a:gridCol>
                  </a:tblGrid>
                  <a:tr h="869201">
                    <a:tc>
                      <a:txBody>
                        <a:bodyPr/>
                        <a:lstStyle/>
                        <a:p>
                          <a:pPr algn="ctr" rtl="1">
                            <a:lnSpc>
                              <a:spcPct val="150000"/>
                            </a:lnSpc>
                            <a:buNone/>
                          </a:pPr>
                          <a:r>
                            <a:rPr lang="ar-SA" sz="1400">
                              <a:effectLst/>
                            </a:rPr>
                            <a:t>البند الأعلى متوسطاً</a:t>
                          </a:r>
                          <a:r>
                            <a:rPr lang="en-US" sz="1400">
                              <a:effectLst/>
                            </a:rPr>
                            <a:t> (M)</a:t>
                          </a:r>
                          <a:endParaRPr lang="en-US" sz="120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50000"/>
                            </a:lnSpc>
                            <a:buNone/>
                          </a:pPr>
                          <a:r>
                            <a:rPr lang="ar-SA" sz="1400">
                              <a:effectLst/>
                            </a:rPr>
                            <a:t>مستوى التقييم</a:t>
                          </a:r>
                          <a:endParaRPr lang="en-US" sz="120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50000"/>
                            </a:lnSpc>
                            <a:buNone/>
                          </a:pPr>
                          <a:r>
                            <a:rPr lang="ar-SA" sz="1400">
                              <a:effectLst/>
                            </a:rPr>
                            <a:t>المتوسط الحسابي</a:t>
                          </a:r>
                          <a:r>
                            <a:rPr lang="en-US" sz="1400">
                              <a:effectLst/>
                            </a:rPr>
                            <a:t> (M)</a:t>
                          </a:r>
                          <a:endParaRPr lang="en-US" sz="120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50000"/>
                            </a:lnSpc>
                            <a:buNone/>
                          </a:pPr>
                          <a:r>
                            <a:rPr lang="ar-SA" sz="1400" dirty="0">
                              <a:effectLst/>
                            </a:rPr>
                            <a:t>المتغير / البُعد</a:t>
                          </a:r>
                          <a:endParaRPr lang="en-US" sz="12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43497937"/>
                      </a:ext>
                    </a:extLst>
                  </a:tr>
                  <a:tr h="868197">
                    <a:tc>
                      <a:txBody>
                        <a:bodyPr/>
                        <a:lstStyle/>
                        <a:p>
                          <a:endParaRPr lang="ar-KW"/>
                        </a:p>
                      </a:txBody>
                      <a:tcPr marL="68580" marR="68580" marT="0" marB="0">
                        <a:blipFill>
                          <a:blip r:embed="rId2"/>
                          <a:stretch>
                            <a:fillRect l="-173" t="-101408" r="-156822" b="-250704"/>
                          </a:stretch>
                        </a:blipFill>
                      </a:tcPr>
                    </a:tc>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مرتفع جداً</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en-US" sz="1600">
                              <a:effectLst/>
                              <a:latin typeface="Sakkal Majalla" panose="02000000000000000000" pitchFamily="2" charset="-78"/>
                              <a:cs typeface="Sakkal Majalla" panose="02000000000000000000" pitchFamily="2" charset="-78"/>
                            </a:rPr>
                            <a:t>4.035</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dirty="0">
                              <a:effectLst/>
                              <a:latin typeface="Sakkal Majalla" panose="02000000000000000000" pitchFamily="2" charset="-78"/>
                              <a:cs typeface="Sakkal Majalla" panose="02000000000000000000" pitchFamily="2" charset="-78"/>
                            </a:rPr>
                            <a:t>التخصيص السياقي/الموقفي</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extLst>
                      <a:ext uri="{0D108BD9-81ED-4DB2-BD59-A6C34878D82A}">
                        <a16:rowId xmlns:a16="http://schemas.microsoft.com/office/drawing/2014/main" val="1387282944"/>
                      </a:ext>
                    </a:extLst>
                  </a:tr>
                  <a:tr h="481927">
                    <a:tc>
                      <a:txBody>
                        <a:bodyPr/>
                        <a:lstStyle/>
                        <a:p>
                          <a:endParaRPr lang="ar-KW"/>
                        </a:p>
                      </a:txBody>
                      <a:tcPr marL="68580" marR="68580" marT="0" marB="0">
                        <a:blipFill>
                          <a:blip r:embed="rId2"/>
                          <a:stretch>
                            <a:fillRect l="-173" t="-357500" r="-156822" b="-345000"/>
                          </a:stretch>
                        </a:blipFill>
                      </a:tcPr>
                    </a:tc>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مرتفع</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en-US" sz="1600">
                              <a:effectLst/>
                              <a:latin typeface="Sakkal Majalla" panose="02000000000000000000" pitchFamily="2" charset="-78"/>
                              <a:cs typeface="Sakkal Majalla" panose="02000000000000000000" pitchFamily="2" charset="-78"/>
                            </a:rPr>
                            <a:t>3.952</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dirty="0">
                              <a:effectLst/>
                              <a:latin typeface="Sakkal Majalla" panose="02000000000000000000" pitchFamily="2" charset="-78"/>
                              <a:cs typeface="Sakkal Majalla" panose="02000000000000000000" pitchFamily="2" charset="-78"/>
                            </a:rPr>
                            <a:t>التخصيص الاجتماعي</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extLst>
                      <a:ext uri="{0D108BD9-81ED-4DB2-BD59-A6C34878D82A}">
                        <a16:rowId xmlns:a16="http://schemas.microsoft.com/office/drawing/2014/main" val="3240533785"/>
                      </a:ext>
                    </a:extLst>
                  </a:tr>
                  <a:tr h="481927">
                    <a:tc>
                      <a:txBody>
                        <a:bodyPr/>
                        <a:lstStyle/>
                        <a:p>
                          <a:endParaRPr lang="ar-KW"/>
                        </a:p>
                      </a:txBody>
                      <a:tcPr marL="68580" marR="68580" marT="0" marB="0">
                        <a:blipFill>
                          <a:blip r:embed="rId2"/>
                          <a:stretch>
                            <a:fillRect l="-173" t="-463291" r="-156822" b="-249367"/>
                          </a:stretch>
                        </a:blipFill>
                      </a:tcPr>
                    </a:tc>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مرتفع</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en-US" sz="1600">
                              <a:effectLst/>
                              <a:latin typeface="Sakkal Majalla" panose="02000000000000000000" pitchFamily="2" charset="-78"/>
                              <a:cs typeface="Sakkal Majalla" panose="02000000000000000000" pitchFamily="2" charset="-78"/>
                            </a:rPr>
                            <a:t>3.923</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dirty="0">
                              <a:effectLst/>
                              <a:latin typeface="Sakkal Majalla" panose="02000000000000000000" pitchFamily="2" charset="-78"/>
                              <a:cs typeface="Sakkal Majalla" panose="02000000000000000000" pitchFamily="2" charset="-78"/>
                            </a:rPr>
                            <a:t>التخصيص الفردي</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extLst>
                      <a:ext uri="{0D108BD9-81ED-4DB2-BD59-A6C34878D82A}">
                        <a16:rowId xmlns:a16="http://schemas.microsoft.com/office/drawing/2014/main" val="3572554576"/>
                      </a:ext>
                    </a:extLst>
                  </a:tr>
                  <a:tr h="706037">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إدراك إيجابي عالي لكفاءة الخوارزميات</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مرتفع</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en-US" sz="1600">
                              <a:effectLst/>
                              <a:latin typeface="Sakkal Majalla" panose="02000000000000000000" pitchFamily="2" charset="-78"/>
                              <a:cs typeface="Sakkal Majalla" panose="02000000000000000000" pitchFamily="2" charset="-78"/>
                            </a:rPr>
                            <a:t>3.970</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dirty="0">
                              <a:effectLst/>
                              <a:latin typeface="Sakkal Majalla" panose="02000000000000000000" pitchFamily="2" charset="-78"/>
                              <a:cs typeface="Sakkal Majalla" panose="02000000000000000000" pitchFamily="2" charset="-78"/>
                            </a:rPr>
                            <a:t>التسويق المخصص (الكلي)</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extLst>
                      <a:ext uri="{0D108BD9-81ED-4DB2-BD59-A6C34878D82A}">
                        <a16:rowId xmlns:a16="http://schemas.microsoft.com/office/drawing/2014/main" val="1103857659"/>
                      </a:ext>
                    </a:extLst>
                  </a:tr>
                  <a:tr h="481927">
                    <a:tc>
                      <a:txBody>
                        <a:bodyPr/>
                        <a:lstStyle/>
                        <a:p>
                          <a:endParaRPr lang="ar-KW"/>
                        </a:p>
                      </a:txBody>
                      <a:tcPr marL="68580" marR="68580" marT="0" marB="0">
                        <a:blipFill>
                          <a:blip r:embed="rId2"/>
                          <a:stretch>
                            <a:fillRect l="-173" t="-710127" r="-156822" b="-2532"/>
                          </a:stretch>
                        </a:blipFill>
                      </a:tcPr>
                    </a:tc>
                    <a:tc>
                      <a:txBody>
                        <a:bodyPr/>
                        <a:lstStyle/>
                        <a:p>
                          <a:pPr algn="ctr" rtl="1">
                            <a:lnSpc>
                              <a:spcPct val="150000"/>
                            </a:lnSpc>
                            <a:buNone/>
                          </a:pPr>
                          <a:r>
                            <a:rPr lang="ar-SA" sz="1600">
                              <a:effectLst/>
                              <a:latin typeface="Sakkal Majalla" panose="02000000000000000000" pitchFamily="2" charset="-78"/>
                              <a:cs typeface="Sakkal Majalla" panose="02000000000000000000" pitchFamily="2" charset="-78"/>
                            </a:rPr>
                            <a:t>مرتفع جداً</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en-US" sz="1600">
                              <a:effectLst/>
                              <a:latin typeface="Sakkal Majalla" panose="02000000000000000000" pitchFamily="2" charset="-78"/>
                              <a:cs typeface="Sakkal Majalla" panose="02000000000000000000" pitchFamily="2" charset="-78"/>
                            </a:rPr>
                            <a:t>4.362</a:t>
                          </a:r>
                          <a:endParaRPr lang="en-US" sz="16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algn="ctr" rtl="1">
                            <a:lnSpc>
                              <a:spcPct val="150000"/>
                            </a:lnSpc>
                            <a:buNone/>
                          </a:pPr>
                          <a:r>
                            <a:rPr lang="ar-SA" sz="1600" dirty="0">
                              <a:effectLst/>
                              <a:latin typeface="Sakkal Majalla" panose="02000000000000000000" pitchFamily="2" charset="-78"/>
                              <a:cs typeface="Sakkal Majalla" panose="02000000000000000000" pitchFamily="2" charset="-78"/>
                            </a:rPr>
                            <a:t>الولاء الرقمي (الكلي)</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extLst>
                      <a:ext uri="{0D108BD9-81ED-4DB2-BD59-A6C34878D82A}">
                        <a16:rowId xmlns:a16="http://schemas.microsoft.com/office/drawing/2014/main" val="270410188"/>
                      </a:ext>
                    </a:extLst>
                  </a:tr>
                </a:tbl>
              </a:graphicData>
            </a:graphic>
          </p:graphicFrame>
        </mc:Fallback>
      </mc:AlternateContent>
    </p:spTree>
    <p:extLst>
      <p:ext uri="{BB962C8B-B14F-4D97-AF65-F5344CB8AC3E}">
        <p14:creationId xmlns:p14="http://schemas.microsoft.com/office/powerpoint/2010/main" val="40721050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55B81-99B4-1462-256B-AFF9BC741C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82352E8-E41F-2730-33FD-A35A6A8C9F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C15ECF9-DA43-3AE5-2816-50A27013BA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جدول 1">
            <a:extLst>
              <a:ext uri="{FF2B5EF4-FFF2-40B4-BE49-F238E27FC236}">
                <a16:creationId xmlns:a16="http://schemas.microsoft.com/office/drawing/2014/main" id="{9EF95F8B-5F8B-AD8E-D40E-B14BE7E74027}"/>
              </a:ext>
            </a:extLst>
          </p:cNvPr>
          <p:cNvGraphicFramePr>
            <a:graphicFrameLocks noGrp="1"/>
          </p:cNvGraphicFramePr>
          <p:nvPr>
            <p:extLst>
              <p:ext uri="{D42A27DB-BD31-4B8C-83A1-F6EECF244321}">
                <p14:modId xmlns:p14="http://schemas.microsoft.com/office/powerpoint/2010/main" val="2382546603"/>
              </p:ext>
            </p:extLst>
          </p:nvPr>
        </p:nvGraphicFramePr>
        <p:xfrm>
          <a:off x="847725" y="1687097"/>
          <a:ext cx="10134600" cy="4226017"/>
        </p:xfrm>
        <a:graphic>
          <a:graphicData uri="http://schemas.openxmlformats.org/drawingml/2006/table">
            <a:tbl>
              <a:tblPr firstRow="1" firstCol="1" bandRow="1">
                <a:tableStyleId>{616DA210-FB5B-4158-B5E0-FEB733F419BA}</a:tableStyleId>
              </a:tblPr>
              <a:tblGrid>
                <a:gridCol w="1400175">
                  <a:extLst>
                    <a:ext uri="{9D8B030D-6E8A-4147-A177-3AD203B41FA5}">
                      <a16:colId xmlns:a16="http://schemas.microsoft.com/office/drawing/2014/main" val="3083873303"/>
                    </a:ext>
                  </a:extLst>
                </a:gridCol>
                <a:gridCol w="3598155">
                  <a:extLst>
                    <a:ext uri="{9D8B030D-6E8A-4147-A177-3AD203B41FA5}">
                      <a16:colId xmlns:a16="http://schemas.microsoft.com/office/drawing/2014/main" val="3369263262"/>
                    </a:ext>
                  </a:extLst>
                </a:gridCol>
                <a:gridCol w="3678945">
                  <a:extLst>
                    <a:ext uri="{9D8B030D-6E8A-4147-A177-3AD203B41FA5}">
                      <a16:colId xmlns:a16="http://schemas.microsoft.com/office/drawing/2014/main" val="4171378947"/>
                    </a:ext>
                  </a:extLst>
                </a:gridCol>
                <a:gridCol w="1457325">
                  <a:extLst>
                    <a:ext uri="{9D8B030D-6E8A-4147-A177-3AD203B41FA5}">
                      <a16:colId xmlns:a16="http://schemas.microsoft.com/office/drawing/2014/main" val="3950774562"/>
                    </a:ext>
                  </a:extLst>
                </a:gridCol>
              </a:tblGrid>
              <a:tr h="867906">
                <a:tc>
                  <a:txBody>
                    <a:bodyPr/>
                    <a:lstStyle/>
                    <a:p>
                      <a:pPr algn="ctr" rtl="1">
                        <a:lnSpc>
                          <a:spcPct val="150000"/>
                        </a:lnSpc>
                        <a:buNone/>
                      </a:pPr>
                      <a:r>
                        <a:rPr lang="ar-SA" sz="1600">
                          <a:effectLst/>
                        </a:rPr>
                        <a:t>القرار الإحصائي</a:t>
                      </a:r>
                      <a:endParaRPr lang="en-US" sz="16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ctr" rtl="1">
                        <a:lnSpc>
                          <a:spcPct val="150000"/>
                        </a:lnSpc>
                        <a:buNone/>
                      </a:pPr>
                      <a:r>
                        <a:rPr lang="ar-SA" sz="1600">
                          <a:effectLst/>
                        </a:rPr>
                        <a:t>معامل الارتباط</a:t>
                      </a:r>
                      <a:r>
                        <a:rPr lang="en-US" sz="1600">
                          <a:effectLst/>
                        </a:rPr>
                        <a:t> (r) / </a:t>
                      </a:r>
                      <a:r>
                        <a:rPr lang="ar-SA" sz="1600">
                          <a:effectLst/>
                        </a:rPr>
                        <a:t>القرار</a:t>
                      </a:r>
                      <a:endParaRPr lang="en-US" sz="16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ctr" rtl="1">
                        <a:lnSpc>
                          <a:spcPct val="150000"/>
                        </a:lnSpc>
                        <a:buNone/>
                      </a:pPr>
                      <a:r>
                        <a:rPr lang="ar-SA" sz="1600">
                          <a:effectLst/>
                        </a:rPr>
                        <a:t>نص الفرضية</a:t>
                      </a:r>
                      <a:endParaRPr lang="en-US" sz="16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ctr" rtl="1">
                        <a:lnSpc>
                          <a:spcPct val="150000"/>
                        </a:lnSpc>
                        <a:buNone/>
                      </a:pPr>
                      <a:r>
                        <a:rPr lang="ar-SA" sz="1600" dirty="0">
                          <a:effectLst/>
                        </a:rPr>
                        <a:t>الفرضية</a:t>
                      </a:r>
                      <a:endParaRPr lang="en-US" sz="16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extLst>
                  <a:ext uri="{0D108BD9-81ED-4DB2-BD59-A6C34878D82A}">
                    <a16:rowId xmlns:a16="http://schemas.microsoft.com/office/drawing/2014/main" val="1534768842"/>
                  </a:ext>
                </a:extLst>
              </a:tr>
              <a:tr h="694915">
                <a:tc>
                  <a:txBody>
                    <a:bodyPr/>
                    <a:lstStyle/>
                    <a:p>
                      <a:pPr algn="r" rtl="1">
                        <a:lnSpc>
                          <a:spcPct val="150000"/>
                        </a:lnSpc>
                        <a:buNone/>
                      </a:pPr>
                      <a:r>
                        <a:rPr lang="ar-SA" sz="1300">
                          <a:effectLst/>
                        </a:rPr>
                        <a:t>مقبولة بالكامل</a:t>
                      </a:r>
                      <a:endParaRPr lang="en-US" sz="15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r" rtl="1">
                        <a:lnSpc>
                          <a:spcPct val="150000"/>
                        </a:lnSpc>
                        <a:buNone/>
                      </a:pPr>
                      <a:r>
                        <a:rPr lang="en-US" sz="1300">
                          <a:effectLst/>
                        </a:rPr>
                        <a:t>(r )= 0.116* </a:t>
                      </a:r>
                      <a:r>
                        <a:rPr lang="ar-SA" sz="1300">
                          <a:effectLst/>
                        </a:rPr>
                        <a:t>دالة بين الكليّين</a:t>
                      </a:r>
                      <a:endParaRPr lang="en-US" sz="15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r" rtl="1">
                        <a:lnSpc>
                          <a:spcPct val="150000"/>
                        </a:lnSpc>
                        <a:buNone/>
                      </a:pPr>
                      <a:r>
                        <a:rPr lang="ar-SA" sz="1300" dirty="0">
                          <a:effectLst/>
                        </a:rPr>
                        <a:t>توجد علاقة ارتباطية دالة إحصائياً بين الدرجتين الكليتين للتسويق المخصص المدرك والولاء الرقمي</a:t>
                      </a:r>
                      <a:endParaRPr lang="en-US" sz="15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ctr" rtl="1">
                        <a:lnSpc>
                          <a:spcPct val="150000"/>
                        </a:lnSpc>
                        <a:buNone/>
                      </a:pPr>
                      <a:r>
                        <a:rPr lang="ar-BH" sz="1500" b="1" dirty="0">
                          <a:effectLst/>
                          <a:latin typeface="Sakkal Majalla" panose="02000000000000000000" pitchFamily="2" charset="-78"/>
                          <a:ea typeface="Times New Roman" panose="02020603050405020304" pitchFamily="18" charset="0"/>
                          <a:cs typeface="Sakkal Majalla" panose="02000000000000000000" pitchFamily="2" charset="-78"/>
                        </a:rPr>
                        <a:t>الفرضية الرئيسية </a:t>
                      </a:r>
                      <a:endParaRPr lang="en-US" sz="15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extLst>
                  <a:ext uri="{0D108BD9-81ED-4DB2-BD59-A6C34878D82A}">
                    <a16:rowId xmlns:a16="http://schemas.microsoft.com/office/drawing/2014/main" val="1013479668"/>
                  </a:ext>
                </a:extLst>
              </a:tr>
              <a:tr h="703771">
                <a:tc>
                  <a:txBody>
                    <a:bodyPr/>
                    <a:lstStyle/>
                    <a:p>
                      <a:pPr algn="r" rtl="1">
                        <a:lnSpc>
                          <a:spcPct val="150000"/>
                        </a:lnSpc>
                        <a:buNone/>
                      </a:pPr>
                      <a:r>
                        <a:rPr lang="ar-SA" sz="1300" dirty="0">
                          <a:effectLst/>
                        </a:rPr>
                        <a:t>مقبولة جزئياً</a:t>
                      </a:r>
                      <a:endParaRPr lang="en-US" sz="15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r" rtl="1">
                        <a:lnSpc>
                          <a:spcPct val="150000"/>
                        </a:lnSpc>
                        <a:buNone/>
                      </a:pPr>
                      <a:r>
                        <a:rPr lang="ar-SA" sz="1300">
                          <a:effectLst/>
                        </a:rPr>
                        <a:t>دالة مع السلوكي</a:t>
                      </a:r>
                      <a:r>
                        <a:rPr lang="en-US" sz="1300">
                          <a:effectLst/>
                        </a:rPr>
                        <a:t> (r = 0.187**) </a:t>
                      </a:r>
                      <a:r>
                        <a:rPr lang="ar-SA" sz="1300">
                          <a:effectLst/>
                        </a:rPr>
                        <a:t>والكلي</a:t>
                      </a:r>
                      <a:r>
                        <a:rPr lang="en-US" sz="1300">
                          <a:effectLst/>
                        </a:rPr>
                        <a:t> (r = 0.082*)</a:t>
                      </a:r>
                      <a:endParaRPr lang="en-US" sz="15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r" rtl="1">
                        <a:lnSpc>
                          <a:spcPct val="150000"/>
                        </a:lnSpc>
                        <a:buNone/>
                      </a:pPr>
                      <a:r>
                        <a:rPr lang="ar-SA" sz="1300" dirty="0">
                          <a:effectLst/>
                        </a:rPr>
                        <a:t>توجد علاقة دالة إحصائياً بين التخصيص الفردي وأبعاد الولاء الرقمي</a:t>
                      </a:r>
                      <a:endParaRPr lang="en-US" sz="15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ctr" rtl="1">
                        <a:lnSpc>
                          <a:spcPct val="150000"/>
                        </a:lnSpc>
                        <a:buNone/>
                      </a:pPr>
                      <a:r>
                        <a:rPr lang="en-US" sz="1800" dirty="0">
                          <a:effectLst/>
                        </a:rPr>
                        <a:t>H₁</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extLst>
                  <a:ext uri="{0D108BD9-81ED-4DB2-BD59-A6C34878D82A}">
                    <a16:rowId xmlns:a16="http://schemas.microsoft.com/office/drawing/2014/main" val="780647023"/>
                  </a:ext>
                </a:extLst>
              </a:tr>
              <a:tr h="694915">
                <a:tc>
                  <a:txBody>
                    <a:bodyPr/>
                    <a:lstStyle/>
                    <a:p>
                      <a:pPr algn="r" rtl="1">
                        <a:lnSpc>
                          <a:spcPct val="150000"/>
                        </a:lnSpc>
                        <a:buNone/>
                      </a:pPr>
                      <a:r>
                        <a:rPr lang="ar-SA" sz="1300">
                          <a:effectLst/>
                        </a:rPr>
                        <a:t>مقبولة جزئياً</a:t>
                      </a:r>
                      <a:endParaRPr lang="en-US" sz="15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r" rtl="1">
                        <a:lnSpc>
                          <a:spcPct val="150000"/>
                        </a:lnSpc>
                        <a:buNone/>
                      </a:pPr>
                      <a:r>
                        <a:rPr lang="ar-SA" sz="1300">
                          <a:effectLst/>
                        </a:rPr>
                        <a:t>دالة مع السلوكي</a:t>
                      </a:r>
                      <a:r>
                        <a:rPr lang="en-US" sz="1300">
                          <a:effectLst/>
                        </a:rPr>
                        <a:t> (r = 0.142**) </a:t>
                      </a:r>
                      <a:r>
                        <a:rPr lang="ar-SA" sz="1300">
                          <a:effectLst/>
                        </a:rPr>
                        <a:t>فقط</a:t>
                      </a:r>
                      <a:endParaRPr lang="en-US" sz="15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r" rtl="1">
                        <a:lnSpc>
                          <a:spcPct val="150000"/>
                        </a:lnSpc>
                        <a:buNone/>
                      </a:pPr>
                      <a:r>
                        <a:rPr lang="ar-SA" sz="1300" dirty="0">
                          <a:effectLst/>
                        </a:rPr>
                        <a:t>توجد علاقة دالة إحصائياً بين التخصيص الاجتماعي وأبعاد الولاء الرقمي</a:t>
                      </a:r>
                      <a:endParaRPr lang="en-US" sz="15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ctr" rtl="1">
                        <a:lnSpc>
                          <a:spcPct val="150000"/>
                        </a:lnSpc>
                        <a:buNone/>
                      </a:pPr>
                      <a:r>
                        <a:rPr lang="en-US" sz="1800" dirty="0">
                          <a:effectLst/>
                        </a:rPr>
                        <a:t>H₂</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extLst>
                  <a:ext uri="{0D108BD9-81ED-4DB2-BD59-A6C34878D82A}">
                    <a16:rowId xmlns:a16="http://schemas.microsoft.com/office/drawing/2014/main" val="572782379"/>
                  </a:ext>
                </a:extLst>
              </a:tr>
              <a:tr h="694915">
                <a:tc>
                  <a:txBody>
                    <a:bodyPr/>
                    <a:lstStyle/>
                    <a:p>
                      <a:pPr algn="r" rtl="1">
                        <a:lnSpc>
                          <a:spcPct val="150000"/>
                        </a:lnSpc>
                        <a:buNone/>
                      </a:pPr>
                      <a:r>
                        <a:rPr lang="ar-SA" sz="1300">
                          <a:effectLst/>
                        </a:rPr>
                        <a:t>مقبولة بالكامل</a:t>
                      </a:r>
                      <a:endParaRPr lang="en-US" sz="15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r" rtl="1">
                        <a:lnSpc>
                          <a:spcPct val="150000"/>
                        </a:lnSpc>
                        <a:buNone/>
                      </a:pPr>
                      <a:r>
                        <a:rPr lang="ar-SA" sz="1300">
                          <a:effectLst/>
                        </a:rPr>
                        <a:t>دالة مع الأبعاد الأربعة</a:t>
                      </a:r>
                      <a:r>
                        <a:rPr lang="en-US" sz="1300">
                          <a:effectLst/>
                        </a:rPr>
                        <a:t> (0.118 ≤ r ≤ 0.284)</a:t>
                      </a:r>
                      <a:endParaRPr lang="en-US" sz="15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r" rtl="1">
                        <a:lnSpc>
                          <a:spcPct val="150000"/>
                        </a:lnSpc>
                        <a:buNone/>
                      </a:pPr>
                      <a:r>
                        <a:rPr lang="ar-SA" sz="1300" dirty="0">
                          <a:effectLst/>
                        </a:rPr>
                        <a:t>توجد علاقة دالة إحصائياً بين التخصيص الموقفي/السياقي وأبعاد الولاء الرقمي</a:t>
                      </a:r>
                      <a:endParaRPr lang="en-US" sz="15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ctr" rtl="1">
                        <a:lnSpc>
                          <a:spcPct val="150000"/>
                        </a:lnSpc>
                        <a:buNone/>
                      </a:pPr>
                      <a:r>
                        <a:rPr lang="en-US" sz="1800" dirty="0">
                          <a:effectLst/>
                        </a:rPr>
                        <a:t>H₃</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extLst>
                  <a:ext uri="{0D108BD9-81ED-4DB2-BD59-A6C34878D82A}">
                    <a16:rowId xmlns:a16="http://schemas.microsoft.com/office/drawing/2014/main" val="589379269"/>
                  </a:ext>
                </a:extLst>
              </a:tr>
              <a:tr h="485781">
                <a:tc>
                  <a:txBody>
                    <a:bodyPr/>
                    <a:lstStyle/>
                    <a:p>
                      <a:pPr algn="r" rtl="1">
                        <a:lnSpc>
                          <a:spcPct val="150000"/>
                        </a:lnSpc>
                        <a:buNone/>
                      </a:pPr>
                      <a:r>
                        <a:rPr lang="ar-SA" sz="1300">
                          <a:effectLst/>
                        </a:rPr>
                        <a:t>مقبولة</a:t>
                      </a:r>
                      <a:endParaRPr lang="en-US" sz="15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r" rtl="1">
                        <a:lnSpc>
                          <a:spcPct val="150000"/>
                        </a:lnSpc>
                        <a:buNone/>
                      </a:pPr>
                      <a:r>
                        <a:rPr lang="ar-SA" sz="1300">
                          <a:effectLst/>
                        </a:rPr>
                        <a:t>التفاوت ظاهر (السياقي مع الأربعة؛ الفردي والاجتماعي مع السلوكي فقط)</a:t>
                      </a:r>
                      <a:endParaRPr lang="en-US" sz="1500" b="1">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r" rtl="1">
                        <a:lnSpc>
                          <a:spcPct val="150000"/>
                        </a:lnSpc>
                        <a:buNone/>
                      </a:pPr>
                      <a:r>
                        <a:rPr lang="ar-SA" sz="1300" dirty="0">
                          <a:effectLst/>
                        </a:rPr>
                        <a:t>تتفاوت قوة العلاقة الارتباطية بين أبعاد التخصيص الثلاثة وأبعاد الولاء الرقمي</a:t>
                      </a:r>
                      <a:endParaRPr lang="en-US" sz="15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tc>
                  <a:txBody>
                    <a:bodyPr/>
                    <a:lstStyle/>
                    <a:p>
                      <a:pPr algn="ctr" rtl="1">
                        <a:lnSpc>
                          <a:spcPct val="150000"/>
                        </a:lnSpc>
                        <a:buNone/>
                      </a:pPr>
                      <a:r>
                        <a:rPr lang="en-US" sz="1800" dirty="0">
                          <a:effectLst/>
                        </a:rPr>
                        <a:t>H₄</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txBody>
                  <a:tcPr marL="63765" marR="63765" marT="0" marB="0"/>
                </a:tc>
                <a:extLst>
                  <a:ext uri="{0D108BD9-81ED-4DB2-BD59-A6C34878D82A}">
                    <a16:rowId xmlns:a16="http://schemas.microsoft.com/office/drawing/2014/main" val="849385250"/>
                  </a:ext>
                </a:extLst>
              </a:tr>
            </a:tbl>
          </a:graphicData>
        </a:graphic>
      </p:graphicFrame>
      <p:sp>
        <p:nvSpPr>
          <p:cNvPr id="7" name="مربع نص 6">
            <a:extLst>
              <a:ext uri="{FF2B5EF4-FFF2-40B4-BE49-F238E27FC236}">
                <a16:creationId xmlns:a16="http://schemas.microsoft.com/office/drawing/2014/main" id="{61045D9C-EB59-3E8C-C08C-9CFBED3C6A83}"/>
              </a:ext>
            </a:extLst>
          </p:cNvPr>
          <p:cNvSpPr txBox="1"/>
          <p:nvPr/>
        </p:nvSpPr>
        <p:spPr>
          <a:xfrm>
            <a:off x="4526756" y="774456"/>
            <a:ext cx="6272212" cy="684803"/>
          </a:xfrm>
          <a:prstGeom prst="rect">
            <a:avLst/>
          </a:prstGeom>
          <a:noFill/>
        </p:spPr>
        <p:txBody>
          <a:bodyPr wrap="square">
            <a:spAutoFit/>
          </a:bodyPr>
          <a:lstStyle/>
          <a:p>
            <a:pPr algn="r" rtl="0">
              <a:lnSpc>
                <a:spcPct val="150000"/>
              </a:lnSpc>
              <a:spcAft>
                <a:spcPts val="600"/>
              </a:spcAft>
              <a:buNone/>
            </a:pPr>
            <a:r>
              <a:rPr lang="ar-SA" sz="2800" b="1" dirty="0">
                <a:solidFill>
                  <a:srgbClr val="00B0F0"/>
                </a:solidFill>
                <a:effectLst/>
                <a:latin typeface="Sakkal Majalla" panose="02000000000000000000" pitchFamily="2" charset="-78"/>
                <a:ea typeface="Times New Roman" panose="02020603050405020304" pitchFamily="18" charset="0"/>
                <a:cs typeface="Sakkal Majalla" panose="02000000000000000000" pitchFamily="2" charset="-78"/>
              </a:rPr>
              <a:t>ملخص قرارات اختبار فرضيات الدراسة</a:t>
            </a:r>
            <a:endParaRPr lang="en-US" sz="3200" b="1" dirty="0">
              <a:solidFill>
                <a:srgbClr val="00B0F0"/>
              </a:solidFill>
              <a:effectLst/>
              <a:latin typeface="Sakkal Majalla" panose="02000000000000000000" pitchFamily="2" charset="-78"/>
              <a:ea typeface="Times New Roman" panose="02020603050405020304" pitchFamily="18" charset="0"/>
              <a:cs typeface="Sakkal Majalla" panose="02000000000000000000" pitchFamily="2" charset="-78"/>
            </a:endParaRPr>
          </a:p>
        </p:txBody>
      </p:sp>
      <mc:AlternateContent xmlns:mc="http://schemas.openxmlformats.org/markup-compatibility/2006">
        <mc:Choice xmlns:a14="http://schemas.microsoft.com/office/drawing/2010/main" Requires="a14">
          <p:sp>
            <p:nvSpPr>
              <p:cNvPr id="9" name="مربع نص 8">
                <a:extLst>
                  <a:ext uri="{FF2B5EF4-FFF2-40B4-BE49-F238E27FC236}">
                    <a16:creationId xmlns:a16="http://schemas.microsoft.com/office/drawing/2014/main" id="{D23DB142-CDD4-EFA4-0747-0B528A5AA3F2}"/>
                  </a:ext>
                </a:extLst>
              </p:cNvPr>
              <p:cNvSpPr txBox="1"/>
              <p:nvPr/>
            </p:nvSpPr>
            <p:spPr>
              <a:xfrm>
                <a:off x="4002881" y="6075010"/>
                <a:ext cx="6272212" cy="369332"/>
              </a:xfrm>
              <a:prstGeom prst="rect">
                <a:avLst/>
              </a:prstGeom>
              <a:noFill/>
            </p:spPr>
            <p:txBody>
              <a:bodyPr wrap="square">
                <a:spAutoFit/>
              </a:bodyPr>
              <a:lstStyle/>
              <a:p>
                <a:pPr algn="r" rtl="1"/>
                <a:r>
                  <a:rPr lang="ar-BH" dirty="0"/>
                  <a:t>*</a:t>
                </a:r>
                <a:r>
                  <a:rPr lang="ar-KW" dirty="0"/>
                  <a:t>دالة عند </a:t>
                </a:r>
                <a14:m>
                  <m:oMath xmlns:m="http://schemas.openxmlformats.org/officeDocument/2006/math">
                    <m:r>
                      <a:rPr lang="ar-KW" i="1" smtClean="0">
                        <a:latin typeface="Cambria Math" panose="02040503050406030204" pitchFamily="18" charset="0"/>
                      </a:rPr>
                      <m:t>𝛼</m:t>
                    </m:r>
                    <m:r>
                      <a:rPr lang="ar-KW" i="0">
                        <a:latin typeface="Cambria Math" panose="02040503050406030204" pitchFamily="18" charset="0"/>
                      </a:rPr>
                      <m:t>≤0.05</m:t>
                    </m:r>
                  </m:oMath>
                </a14:m>
                <a:r>
                  <a:rPr lang="ar-KW" dirty="0"/>
                  <a:t>| دالة عند </a:t>
                </a:r>
                <a14:m>
                  <m:oMath xmlns:m="http://schemas.openxmlformats.org/officeDocument/2006/math">
                    <m:r>
                      <a:rPr lang="ar-KW" i="1" smtClean="0">
                        <a:latin typeface="Cambria Math" panose="02040503050406030204" pitchFamily="18" charset="0"/>
                      </a:rPr>
                      <m:t>𝛼</m:t>
                    </m:r>
                    <m:r>
                      <a:rPr lang="ar-KW" i="0">
                        <a:latin typeface="Cambria Math" panose="02040503050406030204" pitchFamily="18" charset="0"/>
                      </a:rPr>
                      <m:t>≤0.01</m:t>
                    </m:r>
                  </m:oMath>
                </a14:m>
                <a:endParaRPr lang="ar-KW" dirty="0"/>
              </a:p>
            </p:txBody>
          </p:sp>
        </mc:Choice>
        <mc:Fallback>
          <p:sp>
            <p:nvSpPr>
              <p:cNvPr id="9" name="مربع نص 8">
                <a:extLst>
                  <a:ext uri="{FF2B5EF4-FFF2-40B4-BE49-F238E27FC236}">
                    <a16:creationId xmlns:a16="http://schemas.microsoft.com/office/drawing/2014/main" id="{D23DB142-CDD4-EFA4-0747-0B528A5AA3F2}"/>
                  </a:ext>
                </a:extLst>
              </p:cNvPr>
              <p:cNvSpPr txBox="1">
                <a:spLocks noRot="1" noChangeAspect="1" noMove="1" noResize="1" noEditPoints="1" noAdjustHandles="1" noChangeArrowheads="1" noChangeShapeType="1" noTextEdit="1"/>
              </p:cNvSpPr>
              <p:nvPr/>
            </p:nvSpPr>
            <p:spPr>
              <a:xfrm>
                <a:off x="4002881" y="6075010"/>
                <a:ext cx="6272212" cy="369332"/>
              </a:xfrm>
              <a:prstGeom prst="rect">
                <a:avLst/>
              </a:prstGeom>
              <a:blipFill>
                <a:blip r:embed="rId3"/>
                <a:stretch>
                  <a:fillRect t="-10000" r="-777" b="-26667"/>
                </a:stretch>
              </a:blipFill>
            </p:spPr>
            <p:txBody>
              <a:bodyPr/>
              <a:lstStyle/>
              <a:p>
                <a:r>
                  <a:rPr lang="ar-KW">
                    <a:noFill/>
                  </a:rPr>
                  <a:t> </a:t>
                </a:r>
              </a:p>
            </p:txBody>
          </p:sp>
        </mc:Fallback>
      </mc:AlternateContent>
    </p:spTree>
    <p:extLst>
      <p:ext uri="{BB962C8B-B14F-4D97-AF65-F5344CB8AC3E}">
        <p14:creationId xmlns:p14="http://schemas.microsoft.com/office/powerpoint/2010/main" val="24142230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CC55E-8190-FD8A-51EC-DEE4A1A5A5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34638E-4F85-EFE4-B4F4-3425F849AB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CC68A1D-84C3-3B5D-5477-E3238E59E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mc:Choice xmlns:a14="http://schemas.microsoft.com/office/drawing/2010/main" Requires="a14">
          <p:graphicFrame>
            <p:nvGraphicFramePr>
              <p:cNvPr id="2" name="جدول 1">
                <a:extLst>
                  <a:ext uri="{FF2B5EF4-FFF2-40B4-BE49-F238E27FC236}">
                    <a16:creationId xmlns:a16="http://schemas.microsoft.com/office/drawing/2014/main" id="{AE589239-F2BE-73E2-EB78-E3C8C0C8F49B}"/>
                  </a:ext>
                </a:extLst>
              </p:cNvPr>
              <p:cNvGraphicFramePr>
                <a:graphicFrameLocks noGrp="1"/>
              </p:cNvGraphicFramePr>
              <p:nvPr>
                <p:extLst>
                  <p:ext uri="{D42A27DB-BD31-4B8C-83A1-F6EECF244321}">
                    <p14:modId xmlns:p14="http://schemas.microsoft.com/office/powerpoint/2010/main" val="3495024361"/>
                  </p:ext>
                </p:extLst>
              </p:nvPr>
            </p:nvGraphicFramePr>
            <p:xfrm>
              <a:off x="819151" y="2585085"/>
              <a:ext cx="10419895" cy="2301240"/>
            </p:xfrm>
            <a:graphic>
              <a:graphicData uri="http://schemas.openxmlformats.org/drawingml/2006/table">
                <a:tbl>
                  <a:tblPr rtl="1" firstRow="1" firstCol="1" bandRow="1">
                    <a:tableStyleId>{616DA210-FB5B-4158-B5E0-FEB733F419BA}</a:tableStyleId>
                  </a:tblPr>
                  <a:tblGrid>
                    <a:gridCol w="2762623">
                      <a:extLst>
                        <a:ext uri="{9D8B030D-6E8A-4147-A177-3AD203B41FA5}">
                          <a16:colId xmlns:a16="http://schemas.microsoft.com/office/drawing/2014/main" val="1052714051"/>
                        </a:ext>
                      </a:extLst>
                    </a:gridCol>
                    <a:gridCol w="2762623">
                      <a:extLst>
                        <a:ext uri="{9D8B030D-6E8A-4147-A177-3AD203B41FA5}">
                          <a16:colId xmlns:a16="http://schemas.microsoft.com/office/drawing/2014/main" val="1033788747"/>
                        </a:ext>
                      </a:extLst>
                    </a:gridCol>
                    <a:gridCol w="2762623">
                      <a:extLst>
                        <a:ext uri="{9D8B030D-6E8A-4147-A177-3AD203B41FA5}">
                          <a16:colId xmlns:a16="http://schemas.microsoft.com/office/drawing/2014/main" val="2629847332"/>
                        </a:ext>
                      </a:extLst>
                    </a:gridCol>
                    <a:gridCol w="2132026">
                      <a:extLst>
                        <a:ext uri="{9D8B030D-6E8A-4147-A177-3AD203B41FA5}">
                          <a16:colId xmlns:a16="http://schemas.microsoft.com/office/drawing/2014/main" val="1625394227"/>
                        </a:ext>
                      </a:extLst>
                    </a:gridCol>
                  </a:tblGrid>
                  <a:tr h="575310">
                    <a:tc>
                      <a:txBody>
                        <a:bodyPr/>
                        <a:lstStyle/>
                        <a:p>
                          <a:pPr algn="ctr" rtl="1">
                            <a:buNone/>
                          </a:pPr>
                          <a:r>
                            <a:rPr lang="ar-SA" sz="1400" b="1" dirty="0">
                              <a:effectLst/>
                            </a:rPr>
                            <a:t>المتغير المستقل</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b="1" dirty="0">
                              <a:effectLst/>
                            </a:rPr>
                            <a:t>التأثير على التسويق المخصص</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b="1" dirty="0">
                              <a:effectLst/>
                            </a:rPr>
                            <a:t>التأثير على الولاء الرقمي</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b="1">
                              <a:effectLst/>
                            </a:rPr>
                            <a:t>اتجاه الفروق (اختبار شيفيه البعدي)</a:t>
                          </a:r>
                          <a:endParaRPr lang="en-US" sz="140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925439035"/>
                      </a:ext>
                    </a:extLst>
                  </a:tr>
                  <a:tr h="575310">
                    <a:tc>
                      <a:txBody>
                        <a:bodyPr/>
                        <a:lstStyle/>
                        <a:p>
                          <a:pPr algn="ctr" rtl="1">
                            <a:buNone/>
                          </a:pPr>
                          <a:r>
                            <a:rPr lang="ar-SA" sz="1400" b="1" dirty="0">
                              <a:effectLst/>
                            </a:rPr>
                            <a:t>الجنس والتعليم والمعدل</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dirty="0">
                              <a:effectLst/>
                            </a:rPr>
                            <a:t>لا توجد فروق</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dirty="0">
                              <a:effectLst/>
                            </a:rPr>
                            <a:t>لا توجد فروق</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rtl="1">
                            <a:buNone/>
                          </a:pPr>
                          <a:r>
                            <a:rPr lang="ar-SA" sz="1400">
                              <a:effectLst/>
                            </a:rPr>
                            <a:t>اتساق ومساواة في الخدمة الرقمية</a:t>
                          </a:r>
                          <a:endParaRPr lang="en-US" sz="140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09780903"/>
                      </a:ext>
                    </a:extLst>
                  </a:tr>
                  <a:tr h="575310">
                    <a:tc>
                      <a:txBody>
                        <a:bodyPr/>
                        <a:lstStyle/>
                        <a:p>
                          <a:pPr algn="ctr" rtl="1">
                            <a:buNone/>
                          </a:pPr>
                          <a:r>
                            <a:rPr lang="ar-SA" sz="1400" b="1" dirty="0">
                              <a:effectLst/>
                            </a:rPr>
                            <a:t>الفئة العمرية</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dirty="0">
                              <a:effectLst/>
                            </a:rPr>
                            <a:t>لا توجد فروق</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b="1" dirty="0">
                              <a:effectLst/>
                            </a:rPr>
                            <a:t>توجد فروق</a:t>
                          </a:r>
                          <a:r>
                            <a:rPr lang="en-US" sz="1400" dirty="0">
                              <a:effectLst/>
                            </a:rPr>
                            <a:t> (</a:t>
                          </a:r>
                          <a14:m>
                            <m:oMath xmlns:m="http://schemas.openxmlformats.org/officeDocument/2006/math">
                              <m:r>
                                <a:rPr lang="en-US" sz="1400">
                                  <a:effectLst/>
                                </a:rPr>
                                <m:t>𝑝</m:t>
                              </m:r>
                              <m:r>
                                <a:rPr lang="en-US" sz="1400">
                                  <a:effectLst/>
                                </a:rPr>
                                <m:t>&lt;0.001</m:t>
                              </m:r>
                            </m:oMath>
                          </a14:m>
                          <a:r>
                            <a:rPr lang="en-US" sz="1400" dirty="0">
                              <a:effectLst/>
                            </a:rPr>
                            <a:t>)</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rtl="1">
                            <a:buNone/>
                          </a:pPr>
                          <a:r>
                            <a:rPr lang="ar-SA" sz="1400">
                              <a:effectLst/>
                            </a:rPr>
                            <a:t>لصالح الفئات الأكبر سنّاً</a:t>
                          </a:r>
                          <a:r>
                            <a:rPr lang="en-US" sz="1400">
                              <a:effectLst/>
                            </a:rPr>
                            <a:t> (</a:t>
                          </a:r>
                          <a:r>
                            <a:rPr lang="en-US" sz="1400" b="1">
                              <a:effectLst/>
                            </a:rPr>
                            <a:t>50 </a:t>
                          </a:r>
                          <a:r>
                            <a:rPr lang="ar-SA" sz="1400" b="1">
                              <a:effectLst/>
                            </a:rPr>
                            <a:t>سنة فأكثر</a:t>
                          </a:r>
                          <a:r>
                            <a:rPr lang="ar-SA" sz="1400">
                              <a:effectLst/>
                            </a:rPr>
                            <a:t> ثم </a:t>
                          </a:r>
                          <a:r>
                            <a:rPr lang="en-US" sz="1400" b="1">
                              <a:effectLst/>
                            </a:rPr>
                            <a:t>40–49</a:t>
                          </a:r>
                          <a:r>
                            <a:rPr lang="en-US" sz="1400">
                              <a:effectLst/>
                            </a:rPr>
                            <a:t>)</a:t>
                          </a:r>
                          <a:endParaRPr lang="en-US" sz="140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19027776"/>
                      </a:ext>
                    </a:extLst>
                  </a:tr>
                  <a:tr h="575310">
                    <a:tc>
                      <a:txBody>
                        <a:bodyPr/>
                        <a:lstStyle/>
                        <a:p>
                          <a:pPr algn="ctr" rtl="1">
                            <a:buNone/>
                          </a:pPr>
                          <a:r>
                            <a:rPr lang="ar-SA" sz="1400" b="1" dirty="0">
                              <a:effectLst/>
                            </a:rPr>
                            <a:t>التطبيق المستخدم</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dirty="0">
                              <a:effectLst/>
                            </a:rPr>
                            <a:t>لا توجد فروق</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b="1" dirty="0">
                              <a:effectLst/>
                            </a:rPr>
                            <a:t>توجد فروق</a:t>
                          </a:r>
                          <a:r>
                            <a:rPr lang="en-US" sz="1400" dirty="0">
                              <a:effectLst/>
                            </a:rPr>
                            <a:t> (</a:t>
                          </a:r>
                          <a14:m>
                            <m:oMath xmlns:m="http://schemas.openxmlformats.org/officeDocument/2006/math">
                              <m:r>
                                <a:rPr lang="en-US" sz="1400">
                                  <a:effectLst/>
                                </a:rPr>
                                <m:t>𝑝</m:t>
                              </m:r>
                              <m:r>
                                <a:rPr lang="en-US" sz="1400">
                                  <a:effectLst/>
                                </a:rPr>
                                <m:t>=0.002</m:t>
                              </m:r>
                            </m:oMath>
                          </a14:m>
                          <a:r>
                            <a:rPr lang="en-US" sz="1400" dirty="0">
                              <a:effectLst/>
                            </a:rPr>
                            <a:t>)</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rtl="1">
                            <a:buNone/>
                          </a:pPr>
                          <a:r>
                            <a:rPr lang="ar-SA" sz="1400" dirty="0">
                              <a:effectLst/>
                            </a:rPr>
                            <a:t>لصالح تطبيق </a:t>
                          </a:r>
                          <a:r>
                            <a:rPr lang="en-US" sz="1400" b="1" dirty="0">
                              <a:effectLst/>
                            </a:rPr>
                            <a:t>"</a:t>
                          </a:r>
                          <a:r>
                            <a:rPr lang="ar-SA" sz="1400" b="1" dirty="0" err="1">
                              <a:effectLst/>
                            </a:rPr>
                            <a:t>مرسول</a:t>
                          </a:r>
                          <a:r>
                            <a:rPr lang="en-US" sz="1400" b="1" dirty="0">
                              <a:effectLst/>
                            </a:rPr>
                            <a:t>"</a:t>
                          </a:r>
                          <a:r>
                            <a:rPr lang="en-US" sz="1400" dirty="0">
                              <a:effectLst/>
                            </a:rPr>
                            <a:t> </a:t>
                          </a:r>
                          <a:r>
                            <a:rPr lang="ar-SA" sz="1400" dirty="0">
                              <a:effectLst/>
                            </a:rPr>
                            <a:t>مقارنة بجاهز </a:t>
                          </a:r>
                          <a:r>
                            <a:rPr lang="ar-SA" sz="1400" dirty="0" err="1">
                              <a:effectLst/>
                            </a:rPr>
                            <a:t>وتويو</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466086504"/>
                      </a:ext>
                    </a:extLst>
                  </a:tr>
                </a:tbl>
              </a:graphicData>
            </a:graphic>
          </p:graphicFrame>
        </mc:Choice>
        <mc:Fallback>
          <p:graphicFrame>
            <p:nvGraphicFramePr>
              <p:cNvPr id="2" name="جدول 1">
                <a:extLst>
                  <a:ext uri="{FF2B5EF4-FFF2-40B4-BE49-F238E27FC236}">
                    <a16:creationId xmlns:a16="http://schemas.microsoft.com/office/drawing/2014/main" id="{AE589239-F2BE-73E2-EB78-E3C8C0C8F49B}"/>
                  </a:ext>
                </a:extLst>
              </p:cNvPr>
              <p:cNvGraphicFramePr>
                <a:graphicFrameLocks noGrp="1"/>
              </p:cNvGraphicFramePr>
              <p:nvPr>
                <p:extLst>
                  <p:ext uri="{D42A27DB-BD31-4B8C-83A1-F6EECF244321}">
                    <p14:modId xmlns:p14="http://schemas.microsoft.com/office/powerpoint/2010/main" val="3495024361"/>
                  </p:ext>
                </p:extLst>
              </p:nvPr>
            </p:nvGraphicFramePr>
            <p:xfrm>
              <a:off x="819151" y="2585085"/>
              <a:ext cx="10419895" cy="2301240"/>
            </p:xfrm>
            <a:graphic>
              <a:graphicData uri="http://schemas.openxmlformats.org/drawingml/2006/table">
                <a:tbl>
                  <a:tblPr rtl="1" firstRow="1" firstCol="1" bandRow="1">
                    <a:tableStyleId>{616DA210-FB5B-4158-B5E0-FEB733F419BA}</a:tableStyleId>
                  </a:tblPr>
                  <a:tblGrid>
                    <a:gridCol w="2762623">
                      <a:extLst>
                        <a:ext uri="{9D8B030D-6E8A-4147-A177-3AD203B41FA5}">
                          <a16:colId xmlns:a16="http://schemas.microsoft.com/office/drawing/2014/main" val="1052714051"/>
                        </a:ext>
                      </a:extLst>
                    </a:gridCol>
                    <a:gridCol w="2762623">
                      <a:extLst>
                        <a:ext uri="{9D8B030D-6E8A-4147-A177-3AD203B41FA5}">
                          <a16:colId xmlns:a16="http://schemas.microsoft.com/office/drawing/2014/main" val="1033788747"/>
                        </a:ext>
                      </a:extLst>
                    </a:gridCol>
                    <a:gridCol w="2762623">
                      <a:extLst>
                        <a:ext uri="{9D8B030D-6E8A-4147-A177-3AD203B41FA5}">
                          <a16:colId xmlns:a16="http://schemas.microsoft.com/office/drawing/2014/main" val="2629847332"/>
                        </a:ext>
                      </a:extLst>
                    </a:gridCol>
                    <a:gridCol w="2132026">
                      <a:extLst>
                        <a:ext uri="{9D8B030D-6E8A-4147-A177-3AD203B41FA5}">
                          <a16:colId xmlns:a16="http://schemas.microsoft.com/office/drawing/2014/main" val="1625394227"/>
                        </a:ext>
                      </a:extLst>
                    </a:gridCol>
                  </a:tblGrid>
                  <a:tr h="575310">
                    <a:tc>
                      <a:txBody>
                        <a:bodyPr/>
                        <a:lstStyle/>
                        <a:p>
                          <a:pPr algn="ctr" rtl="1">
                            <a:buNone/>
                          </a:pPr>
                          <a:r>
                            <a:rPr lang="ar-SA" sz="1400" b="1" dirty="0">
                              <a:effectLst/>
                            </a:rPr>
                            <a:t>المتغير المستقل</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b="1" dirty="0">
                              <a:effectLst/>
                            </a:rPr>
                            <a:t>التأثير على التسويق المخصص</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b="1" dirty="0">
                              <a:effectLst/>
                            </a:rPr>
                            <a:t>التأثير على الولاء الرقمي</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b="1">
                              <a:effectLst/>
                            </a:rPr>
                            <a:t>اتجاه الفروق (اختبار شيفيه البعدي)</a:t>
                          </a:r>
                          <a:endParaRPr lang="en-US" sz="140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925439035"/>
                      </a:ext>
                    </a:extLst>
                  </a:tr>
                  <a:tr h="575310">
                    <a:tc>
                      <a:txBody>
                        <a:bodyPr/>
                        <a:lstStyle/>
                        <a:p>
                          <a:pPr algn="ctr" rtl="1">
                            <a:buNone/>
                          </a:pPr>
                          <a:r>
                            <a:rPr lang="ar-SA" sz="1400" b="1" dirty="0">
                              <a:effectLst/>
                            </a:rPr>
                            <a:t>الجنس والتعليم والمعدل</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dirty="0">
                              <a:effectLst/>
                            </a:rPr>
                            <a:t>لا توجد فروق</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dirty="0">
                              <a:effectLst/>
                            </a:rPr>
                            <a:t>لا توجد فروق</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rtl="1">
                            <a:buNone/>
                          </a:pPr>
                          <a:r>
                            <a:rPr lang="ar-SA" sz="1400">
                              <a:effectLst/>
                            </a:rPr>
                            <a:t>اتساق ومساواة في الخدمة الرقمية</a:t>
                          </a:r>
                          <a:endParaRPr lang="en-US" sz="140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09780903"/>
                      </a:ext>
                    </a:extLst>
                  </a:tr>
                  <a:tr h="575310">
                    <a:tc>
                      <a:txBody>
                        <a:bodyPr/>
                        <a:lstStyle/>
                        <a:p>
                          <a:pPr algn="ctr" rtl="1">
                            <a:buNone/>
                          </a:pPr>
                          <a:r>
                            <a:rPr lang="ar-SA" sz="1400" b="1" dirty="0">
                              <a:effectLst/>
                            </a:rPr>
                            <a:t>الفئة العمرية</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dirty="0">
                              <a:effectLst/>
                            </a:rPr>
                            <a:t>لا توجد فروق</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endParaRPr lang="ar-KW"/>
                        </a:p>
                      </a:txBody>
                      <a:tcPr marL="68580" marR="68580" marT="0" marB="0">
                        <a:blipFill>
                          <a:blip r:embed="rId3"/>
                          <a:stretch>
                            <a:fillRect l="-200442" t="-208421" r="-77925" b="-101053"/>
                          </a:stretch>
                        </a:blipFill>
                      </a:tcPr>
                    </a:tc>
                    <a:tc>
                      <a:txBody>
                        <a:bodyPr/>
                        <a:lstStyle/>
                        <a:p>
                          <a:pPr algn="r" rtl="1">
                            <a:buNone/>
                          </a:pPr>
                          <a:r>
                            <a:rPr lang="ar-SA" sz="1400">
                              <a:effectLst/>
                            </a:rPr>
                            <a:t>لصالح الفئات الأكبر سنّاً</a:t>
                          </a:r>
                          <a:r>
                            <a:rPr lang="en-US" sz="1400">
                              <a:effectLst/>
                            </a:rPr>
                            <a:t> (</a:t>
                          </a:r>
                          <a:r>
                            <a:rPr lang="en-US" sz="1400" b="1">
                              <a:effectLst/>
                            </a:rPr>
                            <a:t>50 </a:t>
                          </a:r>
                          <a:r>
                            <a:rPr lang="ar-SA" sz="1400" b="1">
                              <a:effectLst/>
                            </a:rPr>
                            <a:t>سنة فأكثر</a:t>
                          </a:r>
                          <a:r>
                            <a:rPr lang="ar-SA" sz="1400">
                              <a:effectLst/>
                            </a:rPr>
                            <a:t> ثم </a:t>
                          </a:r>
                          <a:r>
                            <a:rPr lang="en-US" sz="1400" b="1">
                              <a:effectLst/>
                            </a:rPr>
                            <a:t>40–49</a:t>
                          </a:r>
                          <a:r>
                            <a:rPr lang="en-US" sz="1400">
                              <a:effectLst/>
                            </a:rPr>
                            <a:t>)</a:t>
                          </a:r>
                          <a:endParaRPr lang="en-US" sz="140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19027776"/>
                      </a:ext>
                    </a:extLst>
                  </a:tr>
                  <a:tr h="575310">
                    <a:tc>
                      <a:txBody>
                        <a:bodyPr/>
                        <a:lstStyle/>
                        <a:p>
                          <a:pPr algn="ctr" rtl="1">
                            <a:buNone/>
                          </a:pPr>
                          <a:r>
                            <a:rPr lang="ar-SA" sz="1400" b="1" dirty="0">
                              <a:effectLst/>
                            </a:rPr>
                            <a:t>التطبيق المستخدم</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rtl="1">
                            <a:buNone/>
                          </a:pPr>
                          <a:r>
                            <a:rPr lang="ar-SA" sz="1400" dirty="0">
                              <a:effectLst/>
                            </a:rPr>
                            <a:t>لا توجد فروق</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endParaRPr lang="ar-KW"/>
                        </a:p>
                      </a:txBody>
                      <a:tcPr marL="68580" marR="68580" marT="0" marB="0">
                        <a:blipFill>
                          <a:blip r:embed="rId3"/>
                          <a:stretch>
                            <a:fillRect l="-200442" t="-311702" r="-77925" b="-2128"/>
                          </a:stretch>
                        </a:blipFill>
                      </a:tcPr>
                    </a:tc>
                    <a:tc>
                      <a:txBody>
                        <a:bodyPr/>
                        <a:lstStyle/>
                        <a:p>
                          <a:pPr algn="r" rtl="1">
                            <a:buNone/>
                          </a:pPr>
                          <a:r>
                            <a:rPr lang="ar-SA" sz="1400" dirty="0">
                              <a:effectLst/>
                            </a:rPr>
                            <a:t>لصالح تطبيق </a:t>
                          </a:r>
                          <a:r>
                            <a:rPr lang="en-US" sz="1400" b="1" dirty="0">
                              <a:effectLst/>
                            </a:rPr>
                            <a:t>"</a:t>
                          </a:r>
                          <a:r>
                            <a:rPr lang="ar-SA" sz="1400" b="1" dirty="0" err="1">
                              <a:effectLst/>
                            </a:rPr>
                            <a:t>مرسول</a:t>
                          </a:r>
                          <a:r>
                            <a:rPr lang="en-US" sz="1400" b="1" dirty="0">
                              <a:effectLst/>
                            </a:rPr>
                            <a:t>"</a:t>
                          </a:r>
                          <a:r>
                            <a:rPr lang="en-US" sz="1400" dirty="0">
                              <a:effectLst/>
                            </a:rPr>
                            <a:t> </a:t>
                          </a:r>
                          <a:r>
                            <a:rPr lang="ar-SA" sz="1400" dirty="0">
                              <a:effectLst/>
                            </a:rPr>
                            <a:t>مقارنة بجاهز </a:t>
                          </a:r>
                          <a:r>
                            <a:rPr lang="ar-SA" sz="1400" dirty="0" err="1">
                              <a:effectLst/>
                            </a:rPr>
                            <a:t>وتويو</a:t>
                          </a:r>
                          <a:endParaRPr lang="en-US" sz="1400" dirty="0">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466086504"/>
                      </a:ext>
                    </a:extLst>
                  </a:tr>
                </a:tbl>
              </a:graphicData>
            </a:graphic>
          </p:graphicFrame>
        </mc:Fallback>
      </mc:AlternateContent>
      <p:sp>
        <p:nvSpPr>
          <p:cNvPr id="4" name="مربع نص 3">
            <a:extLst>
              <a:ext uri="{FF2B5EF4-FFF2-40B4-BE49-F238E27FC236}">
                <a16:creationId xmlns:a16="http://schemas.microsoft.com/office/drawing/2014/main" id="{2C4D1EC0-40C4-DBD6-E227-725164DCDF77}"/>
              </a:ext>
            </a:extLst>
          </p:cNvPr>
          <p:cNvSpPr txBox="1"/>
          <p:nvPr/>
        </p:nvSpPr>
        <p:spPr>
          <a:xfrm>
            <a:off x="3228975" y="1088798"/>
            <a:ext cx="7837310" cy="523220"/>
          </a:xfrm>
          <a:prstGeom prst="rect">
            <a:avLst/>
          </a:prstGeom>
          <a:noFill/>
        </p:spPr>
        <p:txBody>
          <a:bodyPr wrap="square">
            <a:spAutoFit/>
          </a:bodyPr>
          <a:lstStyle/>
          <a:p>
            <a:pPr algn="r" rtl="1"/>
            <a:r>
              <a:rPr lang="ar-KW" sz="2800" b="1" dirty="0">
                <a:solidFill>
                  <a:srgbClr val="00B0F0"/>
                </a:solidFill>
                <a:effectLst>
                  <a:outerShdw blurRad="38100" dist="38100" dir="2700000" algn="tl">
                    <a:srgbClr val="000000">
                      <a:alpha val="43137"/>
                    </a:srgbClr>
                  </a:outerShdw>
                </a:effectLst>
              </a:rPr>
              <a:t>ملخص المقارنات والفروق الإحصائية (ANOVA &amp; </a:t>
            </a:r>
            <a:r>
              <a:rPr lang="ar-KW" sz="2800" b="1" dirty="0" err="1">
                <a:solidFill>
                  <a:srgbClr val="00B0F0"/>
                </a:solidFill>
                <a:effectLst>
                  <a:outerShdw blurRad="38100" dist="38100" dir="2700000" algn="tl">
                    <a:srgbClr val="000000">
                      <a:alpha val="43137"/>
                    </a:srgbClr>
                  </a:outerShdw>
                </a:effectLst>
              </a:rPr>
              <a:t>Scheffé</a:t>
            </a:r>
            <a:r>
              <a:rPr lang="ar-KW" sz="2000" b="1" dirty="0">
                <a:solidFill>
                  <a:srgbClr val="00B0F0"/>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8191869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11F126B-7ADE-ED40-94FB-85CD2C4D3EB3}"/>
              </a:ext>
            </a:extLst>
          </p:cNvPr>
          <p:cNvSpPr>
            <a:spLocks noGrp="1"/>
          </p:cNvSpPr>
          <p:nvPr>
            <p:ph type="title"/>
          </p:nvPr>
        </p:nvSpPr>
        <p:spPr/>
        <p:txBody>
          <a:bodyPr>
            <a:normAutofit/>
          </a:bodyPr>
          <a:lstStyle/>
          <a:p>
            <a:pPr algn="r"/>
            <a:r>
              <a:rPr lang="ar-KW" sz="2800" b="1" dirty="0">
                <a:solidFill>
                  <a:srgbClr val="00B0F0"/>
                </a:solidFill>
                <a:effectLst>
                  <a:outerShdw blurRad="38100" dist="38100" dir="2700000" algn="tl">
                    <a:srgbClr val="000000">
                      <a:alpha val="43137"/>
                    </a:srgbClr>
                  </a:outerShdw>
                </a:effectLst>
              </a:rPr>
              <a:t>ملخص النتائج والفجوة العملية</a:t>
            </a:r>
          </a:p>
        </p:txBody>
      </p:sp>
      <p:sp>
        <p:nvSpPr>
          <p:cNvPr id="3" name="عنصر نائب للمحتوى 2">
            <a:extLst>
              <a:ext uri="{FF2B5EF4-FFF2-40B4-BE49-F238E27FC236}">
                <a16:creationId xmlns:a16="http://schemas.microsoft.com/office/drawing/2014/main" id="{3B790E2F-324A-0FB1-0522-DEA98AA34D78}"/>
              </a:ext>
            </a:extLst>
          </p:cNvPr>
          <p:cNvSpPr>
            <a:spLocks noGrp="1"/>
          </p:cNvSpPr>
          <p:nvPr>
            <p:ph idx="1"/>
          </p:nvPr>
        </p:nvSpPr>
        <p:spPr>
          <a:xfrm>
            <a:off x="838200" y="1825624"/>
            <a:ext cx="10515600" cy="4746625"/>
          </a:xfrm>
        </p:spPr>
        <p:txBody>
          <a:bodyPr>
            <a:normAutofit fontScale="47500" lnSpcReduction="20000"/>
          </a:bodyPr>
          <a:lstStyle/>
          <a:p>
            <a:pPr lvl="0" algn="r" rtl="1">
              <a:lnSpc>
                <a:spcPct val="170000"/>
              </a:lnSpc>
            </a:pPr>
            <a:r>
              <a:rPr lang="ar-KW" sz="4200" b="1" dirty="0">
                <a:latin typeface="Sakkal Majalla" panose="02000000000000000000" pitchFamily="2" charset="-78"/>
                <a:cs typeface="Sakkal Majalla" panose="02000000000000000000" pitchFamily="2" charset="-78"/>
              </a:rPr>
              <a:t>العلاقة الرئيسة:</a:t>
            </a:r>
            <a:r>
              <a:rPr lang="ar-KW" sz="4200" dirty="0">
                <a:latin typeface="Sakkal Majalla" panose="02000000000000000000" pitchFamily="2" charset="-78"/>
                <a:cs typeface="Sakkal Majalla" panose="02000000000000000000" pitchFamily="2" charset="-78"/>
              </a:rPr>
              <a:t> وجود علاقة ارتباطية موجبة ودالة إحصائياً بين التسويق المخصص القائم على الذكاء الاصطناعي والولاء الرقمي الكلي.</a:t>
            </a:r>
          </a:p>
          <a:p>
            <a:pPr lvl="0" algn="r" rtl="1">
              <a:lnSpc>
                <a:spcPct val="170000"/>
              </a:lnSpc>
            </a:pPr>
            <a:r>
              <a:rPr lang="ar-KW" sz="4200" b="1" dirty="0">
                <a:latin typeface="Sakkal Majalla" panose="02000000000000000000" pitchFamily="2" charset="-78"/>
                <a:cs typeface="Sakkal Majalla" panose="02000000000000000000" pitchFamily="2" charset="-78"/>
              </a:rPr>
              <a:t>تفوق التخصيص السياقي:</a:t>
            </a:r>
            <a:r>
              <a:rPr lang="ar-KW" sz="4200" dirty="0">
                <a:latin typeface="Sakkal Majalla" panose="02000000000000000000" pitchFamily="2" charset="-78"/>
                <a:cs typeface="Sakkal Majalla" panose="02000000000000000000" pitchFamily="2" charset="-78"/>
              </a:rPr>
              <a:t> أثبت التخصيص السياقي/الموقفي أنه المحرك الأساس والأكثر شمولية لارتباطه بكافة أبعاد الولاء الأربعة (المعرفي، العاطفي، العزمي، والسلوكي).</a:t>
            </a:r>
          </a:p>
          <a:p>
            <a:pPr lvl="0" algn="r" rtl="1">
              <a:lnSpc>
                <a:spcPct val="170000"/>
              </a:lnSpc>
            </a:pPr>
            <a:r>
              <a:rPr lang="ar-KW" sz="4200" b="1" dirty="0">
                <a:latin typeface="Sakkal Majalla" panose="02000000000000000000" pitchFamily="2" charset="-78"/>
                <a:cs typeface="Sakkal Majalla" panose="02000000000000000000" pitchFamily="2" charset="-78"/>
              </a:rPr>
              <a:t>محدودية التخصيص الفردي والاجتماعي:</a:t>
            </a:r>
            <a:r>
              <a:rPr lang="ar-KW" sz="4200" dirty="0">
                <a:latin typeface="Sakkal Majalla" panose="02000000000000000000" pitchFamily="2" charset="-78"/>
                <a:cs typeface="Sakkal Majalla" panose="02000000000000000000" pitchFamily="2" charset="-78"/>
              </a:rPr>
              <a:t> اقتصر أثر التخصيص الفردي والاجتماعي على تعزيز الولاء السلوكي الشرائي فقط دون الأبعاد الأخرى.</a:t>
            </a:r>
          </a:p>
          <a:p>
            <a:pPr lvl="0" algn="r" rtl="1">
              <a:lnSpc>
                <a:spcPct val="170000"/>
              </a:lnSpc>
            </a:pPr>
            <a:r>
              <a:rPr lang="ar-KW" sz="4200" b="1" dirty="0">
                <a:latin typeface="Sakkal Majalla" panose="02000000000000000000" pitchFamily="2" charset="-78"/>
                <a:cs typeface="Sakkal Majalla" panose="02000000000000000000" pitchFamily="2" charset="-78"/>
              </a:rPr>
              <a:t>المؤشرات الديموغرافية والمنصات:</a:t>
            </a:r>
            <a:r>
              <a:rPr lang="ar-KW" sz="4200" dirty="0">
                <a:latin typeface="Sakkal Majalla" panose="02000000000000000000" pitchFamily="2" charset="-78"/>
                <a:cs typeface="Sakkal Majalla" panose="02000000000000000000" pitchFamily="2" charset="-78"/>
              </a:rPr>
              <a:t> ثبت استقرار إدراك التخصيص عبر الجنس والتعليم ومعدل الاستخدام، مع وجود تفوق دال للفئات العمرية الأكبر نضجاً (40–50 سنة فأكثر) ولتطبيق "مرسول" في الولاء الكلي والعاطفي.</a:t>
            </a:r>
          </a:p>
          <a:p>
            <a:pPr lvl="0" algn="r" rtl="1">
              <a:lnSpc>
                <a:spcPct val="170000"/>
              </a:lnSpc>
            </a:pPr>
            <a:r>
              <a:rPr lang="ar-KW" sz="4200" b="1" dirty="0">
                <a:latin typeface="Sakkal Majalla" panose="02000000000000000000" pitchFamily="2" charset="-78"/>
                <a:cs typeface="Sakkal Majalla" panose="02000000000000000000" pitchFamily="2" charset="-78"/>
              </a:rPr>
              <a:t>معالجة الفجوة العملية:</a:t>
            </a:r>
            <a:r>
              <a:rPr lang="ar-KW" sz="4200" dirty="0">
                <a:latin typeface="Sakkal Majalla" panose="02000000000000000000" pitchFamily="2" charset="-78"/>
                <a:cs typeface="Sakkal Majalla" panose="02000000000000000000" pitchFamily="2" charset="-78"/>
              </a:rPr>
              <a:t> عالجت الدراسة القصور الإداري في الاستثمار المفرط بالبنية البرمجية أو الاعتماد الكلي على السجل التاريخي، مؤكدةً أن الأداء التقني لا يبني ولاءً عاطفياً مستداماً ما لم يُترجم إلى تخصيص سياقي لحظي يُراعي ظروف العميل (الوقت، المكان، المناسبة) وتباين الشرائح العمرية.</a:t>
            </a:r>
          </a:p>
          <a:p>
            <a:endParaRPr lang="ar-KW" dirty="0"/>
          </a:p>
        </p:txBody>
      </p:sp>
      <p:pic>
        <p:nvPicPr>
          <p:cNvPr id="5" name="Picture 1" descr="Midocean  01-03">
            <a:extLst>
              <a:ext uri="{FF2B5EF4-FFF2-40B4-BE49-F238E27FC236}">
                <a16:creationId xmlns:a16="http://schemas.microsoft.com/office/drawing/2014/main" id="{E6761035-3716-D9F5-F452-0FC8C834CAFA}"/>
              </a:ext>
            </a:extLst>
          </p:cNvPr>
          <p:cNvPicPr>
            <a:picLocks noChangeAspect="1"/>
          </p:cNvPicPr>
          <p:nvPr/>
        </p:nvPicPr>
        <p:blipFill>
          <a:blip r:embed="rId2"/>
          <a:stretch>
            <a:fillRect/>
          </a:stretch>
        </p:blipFill>
        <p:spPr>
          <a:xfrm>
            <a:off x="550227" y="88265"/>
            <a:ext cx="3002915" cy="2002155"/>
          </a:xfrm>
          <a:prstGeom prst="rect">
            <a:avLst/>
          </a:prstGeom>
        </p:spPr>
      </p:pic>
    </p:spTree>
    <p:extLst>
      <p:ext uri="{BB962C8B-B14F-4D97-AF65-F5344CB8AC3E}">
        <p14:creationId xmlns:p14="http://schemas.microsoft.com/office/powerpoint/2010/main" val="27764658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140652" y="-161925"/>
            <a:ext cx="3002915" cy="1198815"/>
          </a:xfrm>
          <a:prstGeom prst="rect">
            <a:avLst/>
          </a:prstGeom>
        </p:spPr>
      </p:pic>
      <p:sp>
        <p:nvSpPr>
          <p:cNvPr id="6" name="مربع نص 5">
            <a:extLst>
              <a:ext uri="{FF2B5EF4-FFF2-40B4-BE49-F238E27FC236}">
                <a16:creationId xmlns:a16="http://schemas.microsoft.com/office/drawing/2014/main" id="{398E78B2-8FE3-065D-3781-059F33EE28D0}"/>
              </a:ext>
            </a:extLst>
          </p:cNvPr>
          <p:cNvSpPr txBox="1"/>
          <p:nvPr/>
        </p:nvSpPr>
        <p:spPr>
          <a:xfrm>
            <a:off x="773749" y="316865"/>
            <a:ext cx="10858499" cy="5778505"/>
          </a:xfrm>
          <a:prstGeom prst="rect">
            <a:avLst/>
          </a:prstGeom>
          <a:noFill/>
        </p:spPr>
        <p:txBody>
          <a:bodyPr wrap="square">
            <a:spAutoFit/>
          </a:bodyPr>
          <a:lstStyle/>
          <a:p>
            <a:pPr lvl="1" algn="just" rtl="1">
              <a:lnSpc>
                <a:spcPct val="150000"/>
              </a:lnSpc>
            </a:pPr>
            <a:r>
              <a:rPr lang="ar-SA" sz="2800" b="1" kern="0" dirty="0">
                <a:solidFill>
                  <a:srgbClr val="00B0F0"/>
                </a:solidFill>
                <a:effectLst/>
                <a:latin typeface="Sakkal Majalla" panose="02000000000000000000" pitchFamily="2" charset="-78"/>
                <a:ea typeface="Times New Roman" panose="02020603050405020304" pitchFamily="18" charset="0"/>
                <a:cs typeface="Sakkal Majalla" panose="02000000000000000000" pitchFamily="2" charset="-78"/>
              </a:rPr>
              <a:t>التوصيات التطبيقية</a:t>
            </a:r>
            <a:endParaRPr lang="en-US" sz="2800" b="1" kern="0" dirty="0">
              <a:solidFill>
                <a:srgbClr val="2E74B5"/>
              </a:solidFill>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lvl="0" indent="-342900" algn="r" rtl="1">
              <a:lnSpc>
                <a:spcPct val="150000"/>
              </a:lnSpc>
              <a:buSzPts val="1000"/>
              <a:buFont typeface="Symbol" panose="05050102010706020507" pitchFamily="18" charset="2"/>
              <a:buChar char=""/>
              <a:tabLst>
                <a:tab pos="457200" algn="l"/>
              </a:tabLst>
            </a:pPr>
            <a:r>
              <a:rPr lang="ar-SA" sz="2000" b="1" dirty="0">
                <a:effectLst/>
                <a:latin typeface="Sakkal Majalla" panose="02000000000000000000" pitchFamily="2" charset="-78"/>
                <a:ea typeface="Times New Roman" panose="02020603050405020304" pitchFamily="18" charset="0"/>
                <a:cs typeface="Sakkal Majalla" panose="02000000000000000000" pitchFamily="2" charset="-78"/>
              </a:rPr>
              <a:t>إعطاء الأولوية الاستثمارية للتخصيص السياقي/الموقفي</a:t>
            </a:r>
            <a:r>
              <a:rPr lang="en-US" sz="2000" b="1" dirty="0">
                <a:effectLst/>
                <a:latin typeface="Sakkal Majalla" panose="02000000000000000000" pitchFamily="2" charset="-78"/>
                <a:ea typeface="Times New Roman" panose="02020603050405020304" pitchFamily="18" charset="0"/>
                <a:cs typeface="Sakkal Majalla" panose="02000000000000000000" pitchFamily="2" charset="-78"/>
              </a:rPr>
              <a:t>:</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000" b="0" dirty="0">
                <a:effectLst/>
                <a:latin typeface="Sakkal Majalla" panose="02000000000000000000" pitchFamily="2" charset="-78"/>
                <a:ea typeface="Times New Roman" panose="02020603050405020304" pitchFamily="18" charset="0"/>
                <a:cs typeface="Sakkal Majalla" panose="02000000000000000000" pitchFamily="2" charset="-78"/>
              </a:rPr>
              <a:t>إعادة توجيه الميزانيات البرمجية والتسويقية نحو تطوير خوارزميات التخصيص السياقي اللحظي (المرتبط بالوقت، الموقع الجغرافي، وحالة الطقس أو المناسبات)؛ كونه البُعد الوحيد الذي أثبت ارتباطه بكافة مراحل تكوين الولاء الرقمي (المعرفي، العاطفي، العزمي، والسلوكي)</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lvl="0" indent="-342900" algn="r" rtl="1">
              <a:lnSpc>
                <a:spcPct val="150000"/>
              </a:lnSpc>
              <a:buSzPts val="1000"/>
              <a:buFont typeface="Symbol" panose="05050102010706020507" pitchFamily="18" charset="2"/>
              <a:buChar char=""/>
              <a:tabLst>
                <a:tab pos="457200" algn="l"/>
              </a:tabLst>
            </a:pPr>
            <a:r>
              <a:rPr lang="ar-SA" sz="2000" b="1" dirty="0">
                <a:effectLst/>
                <a:latin typeface="Sakkal Majalla" panose="02000000000000000000" pitchFamily="2" charset="-78"/>
                <a:ea typeface="Times New Roman" panose="02020603050405020304" pitchFamily="18" charset="0"/>
                <a:cs typeface="Sakkal Majalla" panose="02000000000000000000" pitchFamily="2" charset="-78"/>
              </a:rPr>
              <a:t>تحديث استراتيجيات التخصيص الفردي والاجتماعي</a:t>
            </a:r>
            <a:r>
              <a:rPr lang="en-US" sz="2000" b="1" dirty="0">
                <a:effectLst/>
                <a:latin typeface="Sakkal Majalla" panose="02000000000000000000" pitchFamily="2" charset="-78"/>
                <a:ea typeface="Times New Roman" panose="02020603050405020304" pitchFamily="18" charset="0"/>
                <a:cs typeface="Sakkal Majalla" panose="02000000000000000000" pitchFamily="2" charset="-78"/>
              </a:rPr>
              <a:t>:</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000" b="0" dirty="0">
                <a:effectLst/>
                <a:latin typeface="Sakkal Majalla" panose="02000000000000000000" pitchFamily="2" charset="-78"/>
                <a:ea typeface="Times New Roman" panose="02020603050405020304" pitchFamily="18" charset="0"/>
                <a:cs typeface="Sakkal Majalla" panose="02000000000000000000" pitchFamily="2" charset="-78"/>
              </a:rPr>
              <a:t>التركيز على توظيف التخصيص الفردي والتوصيات الاجتماعية لغرض تعزيز السلوك الشرائي التكراري والطلب المباشر (الولاء السلوكي)، مع عدم الاعتماد عليهما بمفردهما لبناء ولاء عاطفي أو ذهني طويل المدى</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lvl="0" indent="-342900" algn="r" rtl="1">
              <a:lnSpc>
                <a:spcPct val="150000"/>
              </a:lnSpc>
              <a:buSzPts val="1000"/>
              <a:buFont typeface="Symbol" panose="05050102010706020507" pitchFamily="18" charset="2"/>
              <a:buChar char=""/>
              <a:tabLst>
                <a:tab pos="457200" algn="l"/>
              </a:tabLst>
            </a:pPr>
            <a:r>
              <a:rPr lang="ar-SA" sz="2000" b="1" dirty="0">
                <a:effectLst/>
                <a:latin typeface="Sakkal Majalla" panose="02000000000000000000" pitchFamily="2" charset="-78"/>
                <a:ea typeface="Times New Roman" panose="02020603050405020304" pitchFamily="18" charset="0"/>
                <a:cs typeface="Sakkal Majalla" panose="02000000000000000000" pitchFamily="2" charset="-78"/>
              </a:rPr>
              <a:t>استهداف الشريحة العمرية الشبابية برامج احتفاظ مخصصة</a:t>
            </a:r>
            <a:r>
              <a:rPr lang="en-US" sz="2000" b="1" dirty="0">
                <a:effectLst/>
                <a:latin typeface="Sakkal Majalla" panose="02000000000000000000" pitchFamily="2" charset="-78"/>
                <a:ea typeface="Times New Roman" panose="02020603050405020304" pitchFamily="18" charset="0"/>
                <a:cs typeface="Sakkal Majalla" panose="02000000000000000000" pitchFamily="2" charset="-78"/>
              </a:rPr>
              <a:t>:</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000" b="0" dirty="0">
                <a:effectLst/>
                <a:latin typeface="Sakkal Majalla" panose="02000000000000000000" pitchFamily="2" charset="-78"/>
                <a:ea typeface="Times New Roman" panose="02020603050405020304" pitchFamily="18" charset="0"/>
                <a:cs typeface="Sakkal Majalla" panose="02000000000000000000" pitchFamily="2" charset="-78"/>
              </a:rPr>
              <a:t>تصميم حملات تسويقية وتجارب مستخدم مرنة تستهدف الفئات العمرية الشابة (أقل من 30 سنة)، نظراً لربط النتائج بين تقدم العمر (40-50 سنة فأكثر) وارتفاع الولاء الرقمي، مما يعني أن الشباب أكثر ميلاً للتنقل بين التطبيقات</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lvl="0" indent="-342900" algn="r" rtl="1">
              <a:lnSpc>
                <a:spcPct val="150000"/>
              </a:lnSpc>
              <a:buSzPts val="1000"/>
              <a:buFont typeface="Symbol" panose="05050102010706020507" pitchFamily="18" charset="2"/>
              <a:buChar char=""/>
              <a:tabLst>
                <a:tab pos="457200" algn="l"/>
              </a:tabLst>
            </a:pPr>
            <a:r>
              <a:rPr lang="ar-SA" sz="2000" b="1" dirty="0">
                <a:effectLst/>
                <a:latin typeface="Sakkal Majalla" panose="02000000000000000000" pitchFamily="2" charset="-78"/>
                <a:ea typeface="Times New Roman" panose="02020603050405020304" pitchFamily="18" charset="0"/>
                <a:cs typeface="Sakkal Majalla" panose="02000000000000000000" pitchFamily="2" charset="-78"/>
              </a:rPr>
              <a:t>استفادة المنصات المنافسة من نموذج "</a:t>
            </a:r>
            <a:r>
              <a:rPr lang="ar-SA" sz="2000" b="1" dirty="0" err="1">
                <a:effectLst/>
                <a:latin typeface="Sakkal Majalla" panose="02000000000000000000" pitchFamily="2" charset="-78"/>
                <a:ea typeface="Times New Roman" panose="02020603050405020304" pitchFamily="18" charset="0"/>
                <a:cs typeface="Sakkal Majalla" panose="02000000000000000000" pitchFamily="2" charset="-78"/>
              </a:rPr>
              <a:t>مرسول</a:t>
            </a:r>
            <a:r>
              <a:rPr lang="en-US" sz="2000" b="1" dirty="0">
                <a:effectLst/>
                <a:latin typeface="Sakkal Majalla" panose="02000000000000000000" pitchFamily="2" charset="-78"/>
                <a:ea typeface="Times New Roman" panose="02020603050405020304" pitchFamily="18" charset="0"/>
                <a:cs typeface="Sakkal Majalla" panose="02000000000000000000" pitchFamily="2" charset="-78"/>
              </a:rPr>
              <a:t>":</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000" b="0" dirty="0">
                <a:effectLst/>
                <a:latin typeface="Sakkal Majalla" panose="02000000000000000000" pitchFamily="2" charset="-78"/>
                <a:ea typeface="Times New Roman" panose="02020603050405020304" pitchFamily="18" charset="0"/>
                <a:cs typeface="Sakkal Majalla" panose="02000000000000000000" pitchFamily="2" charset="-78"/>
              </a:rPr>
              <a:t>الاستفادة من التجربة التشغيلية لمنصة "</a:t>
            </a:r>
            <a:r>
              <a:rPr lang="ar-SA" sz="2000" b="0" dirty="0" err="1">
                <a:effectLst/>
                <a:latin typeface="Sakkal Majalla" panose="02000000000000000000" pitchFamily="2" charset="-78"/>
                <a:ea typeface="Times New Roman" panose="02020603050405020304" pitchFamily="18" charset="0"/>
                <a:cs typeface="Sakkal Majalla" panose="02000000000000000000" pitchFamily="2" charset="-78"/>
              </a:rPr>
              <a:t>مرسول</a:t>
            </a:r>
            <a:r>
              <a:rPr lang="ar-SA" sz="2000" b="0" dirty="0">
                <a:effectLst/>
                <a:latin typeface="Sakkal Majalla" panose="02000000000000000000" pitchFamily="2" charset="-78"/>
                <a:ea typeface="Times New Roman" panose="02020603050405020304" pitchFamily="18" charset="0"/>
                <a:cs typeface="Sakkal Majalla" panose="02000000000000000000" pitchFamily="2" charset="-78"/>
              </a:rPr>
              <a:t>" التي تفوقت دالاً إحصائياً في الولاء الرقمي؛ وذلك عبر توسيع نطاق الخيارات والخدمات اللوجستية، وتقديم مرونة أكبر في التواصل بين المندوب والعميل</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0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lvl="0" indent="-342900" algn="r" rtl="1">
              <a:lnSpc>
                <a:spcPct val="150000"/>
              </a:lnSpc>
              <a:buSzPts val="1000"/>
              <a:buFont typeface="Symbol" panose="05050102010706020507" pitchFamily="18" charset="2"/>
              <a:buChar char=""/>
              <a:tabLst>
                <a:tab pos="457200" algn="l"/>
              </a:tabLst>
            </a:pPr>
            <a:r>
              <a:rPr lang="ar-SA" sz="2000" b="1" dirty="0">
                <a:effectLst/>
                <a:latin typeface="Sakkal Majalla" panose="02000000000000000000" pitchFamily="2" charset="-78"/>
                <a:ea typeface="Times New Roman" panose="02020603050405020304" pitchFamily="18" charset="0"/>
                <a:cs typeface="Sakkal Majalla" panose="02000000000000000000" pitchFamily="2" charset="-78"/>
              </a:rPr>
              <a:t>مراعاة أبعاد الحوكمة وحماية البيانات</a:t>
            </a:r>
            <a:r>
              <a:rPr lang="en-US" sz="2000" b="1" dirty="0">
                <a:effectLst/>
                <a:latin typeface="Sakkal Majalla" panose="02000000000000000000" pitchFamily="2" charset="-78"/>
                <a:ea typeface="Times New Roman" panose="02020603050405020304" pitchFamily="18" charset="0"/>
                <a:cs typeface="Sakkal Majalla" panose="02000000000000000000" pitchFamily="2" charset="-78"/>
              </a:rPr>
              <a:t> (PDPL):</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000" b="0" dirty="0">
                <a:effectLst/>
                <a:latin typeface="Sakkal Majalla" panose="02000000000000000000" pitchFamily="2" charset="-78"/>
                <a:ea typeface="Times New Roman" panose="02020603050405020304" pitchFamily="18" charset="0"/>
                <a:cs typeface="Sakkal Majalla" panose="02000000000000000000" pitchFamily="2" charset="-78"/>
              </a:rPr>
              <a:t>تعزيز الشفافية في جمع بيانات المستخدمين بالتعاون مع معايير (</a:t>
            </a:r>
            <a:r>
              <a:rPr lang="ar-SA" sz="2000" b="0" dirty="0" err="1">
                <a:effectLst/>
                <a:latin typeface="Sakkal Majalla" panose="02000000000000000000" pitchFamily="2" charset="-78"/>
                <a:ea typeface="Times New Roman" panose="02020603050405020304" pitchFamily="18" charset="0"/>
                <a:cs typeface="Sakkal Majalla" panose="02000000000000000000" pitchFamily="2" charset="-78"/>
              </a:rPr>
              <a:t>سدايا</a:t>
            </a:r>
            <a:r>
              <a:rPr lang="ar-SA" sz="2000" b="0" dirty="0">
                <a:effectLst/>
                <a:latin typeface="Sakkal Majalla" panose="02000000000000000000" pitchFamily="2" charset="-78"/>
                <a:ea typeface="Times New Roman" panose="02020603050405020304" pitchFamily="18" charset="0"/>
                <a:cs typeface="Sakkal Majalla" panose="02000000000000000000" pitchFamily="2" charset="-78"/>
              </a:rPr>
              <a:t>)، بما يضمن تقديم تخصيص ذكي دون المساس بخصوصية المستخدم، حفاظاً على ثبات واستقرار إدراك التخصيص عبر مختلف الشرائح</a:t>
            </a:r>
            <a:r>
              <a:rPr lang="en-US" sz="1600" b="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1600" b="1"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مربع نص 2">
                <a:extLst>
                  <a:ext uri="{FF2B5EF4-FFF2-40B4-BE49-F238E27FC236}">
                    <a16:creationId xmlns:a16="http://schemas.microsoft.com/office/drawing/2014/main" id="{24229497-E1FD-97B4-98B5-2BAFD5FCADD9}"/>
                  </a:ext>
                </a:extLst>
              </p:cNvPr>
              <p:cNvSpPr txBox="1"/>
              <p:nvPr/>
            </p:nvSpPr>
            <p:spPr>
              <a:xfrm>
                <a:off x="1071562" y="710323"/>
                <a:ext cx="10048875" cy="5316840"/>
              </a:xfrm>
              <a:prstGeom prst="rect">
                <a:avLst/>
              </a:prstGeom>
              <a:noFill/>
            </p:spPr>
            <p:txBody>
              <a:bodyPr wrap="square">
                <a:spAutoFit/>
              </a:bodyPr>
              <a:lstStyle/>
              <a:p>
                <a:pPr marL="342900" lvl="0" indent="-342900" algn="r" rtl="1">
                  <a:lnSpc>
                    <a:spcPct val="150000"/>
                  </a:lnSpc>
                  <a:buSzPts val="1000"/>
                  <a:buFont typeface="Symbol" panose="05050102010706020507" pitchFamily="18" charset="2"/>
                  <a:buChar char=""/>
                  <a:tabLst>
                    <a:tab pos="457200" algn="l"/>
                  </a:tabLst>
                </a:pPr>
                <a:endParaRPr lang="en-US" sz="16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lvl="1" algn="just" rtl="1">
                  <a:lnSpc>
                    <a:spcPct val="150000"/>
                  </a:lnSpc>
                </a:pPr>
                <a:r>
                  <a:rPr lang="ar-SA" sz="2800" b="1" kern="0" dirty="0">
                    <a:solidFill>
                      <a:srgbClr val="00B0F0"/>
                    </a:solidFill>
                    <a:effectLst>
                      <a:outerShdw blurRad="38100" dist="38100" dir="2700000" algn="tl">
                        <a:srgbClr val="000000">
                          <a:alpha val="43137"/>
                        </a:srgbClr>
                      </a:outerShdw>
                    </a:effectLst>
                    <a:latin typeface="Calibri Light" panose="020F0302020204030204" pitchFamily="34" charset="0"/>
                    <a:ea typeface="Times New Roman" panose="02020603050405020304" pitchFamily="18" charset="0"/>
                    <a:cs typeface="Sakkal Majalla" panose="02000000000000000000" pitchFamily="2" charset="-78"/>
                  </a:rPr>
                  <a:t>مقترحات للدراسات المستقبلية</a:t>
                </a:r>
              </a:p>
              <a:p>
                <a:pPr lvl="1" algn="just" rtl="1">
                  <a:lnSpc>
                    <a:spcPct val="150000"/>
                  </a:lnSpc>
                </a:pPr>
                <a:endParaRPr lang="en-US" sz="2400" b="1" kern="0" dirty="0">
                  <a:solidFill>
                    <a:srgbClr val="2E74B5"/>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342900" lvl="0" indent="-342900" algn="r" rtl="1">
                  <a:lnSpc>
                    <a:spcPct val="150000"/>
                  </a:lnSpc>
                  <a:buSzPts val="1000"/>
                  <a:buFont typeface="Symbol" panose="05050102010706020507" pitchFamily="18" charset="2"/>
                  <a:buChar char=""/>
                  <a:tabLst>
                    <a:tab pos="457200" algn="l"/>
                  </a:tabLst>
                </a:pPr>
                <a:r>
                  <a:rPr lang="ar-SA" sz="2000" b="1" dirty="0">
                    <a:effectLst/>
                    <a:latin typeface="Sakkal Majalla" panose="02000000000000000000" pitchFamily="2" charset="-78"/>
                    <a:ea typeface="Times New Roman" panose="02020603050405020304" pitchFamily="18" charset="0"/>
                    <a:cs typeface="Sakkal Majalla" panose="02000000000000000000" pitchFamily="2" charset="-78"/>
                  </a:rPr>
                  <a:t>إجراء دراسات وسيطة ومُعدّلة</a:t>
                </a:r>
                <a:r>
                  <a:rPr lang="en-US" sz="2000" b="1" dirty="0">
                    <a:effectLst/>
                    <a:latin typeface="Sakkal Majalla" panose="02000000000000000000" pitchFamily="2" charset="-78"/>
                    <a:ea typeface="Times New Roman" panose="02020603050405020304" pitchFamily="18" charset="0"/>
                    <a:cs typeface="Sakkal Majalla" panose="02000000000000000000" pitchFamily="2" charset="-78"/>
                  </a:rPr>
                  <a:t>:</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000" b="0" dirty="0">
                    <a:effectLst/>
                    <a:latin typeface="Sakkal Majalla" panose="02000000000000000000" pitchFamily="2" charset="-78"/>
                    <a:ea typeface="Times New Roman" panose="02020603050405020304" pitchFamily="18" charset="0"/>
                    <a:cs typeface="Sakkal Majalla" panose="02000000000000000000" pitchFamily="2" charset="-78"/>
                  </a:rPr>
                  <a:t>بحث أثر المتغيرات الوسيطة (مثل: الثقة الرقمية، تجربة العميل، أو جودة الخدمة المدركة) بين التخصيص الذكي والولاء الرقمي لتفسير سبب ضعف معامل الارتباط الكلي</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 (</a:t>
                </a:r>
                <a14:m>
                  <m:oMath xmlns:m="http://schemas.openxmlformats.org/officeDocument/2006/math">
                    <m:r>
                      <a:rPr lang="en-US" sz="2000" b="1" i="1">
                        <a:effectLst/>
                        <a:latin typeface="Cambria Math" panose="02040503050406030204" pitchFamily="18" charset="0"/>
                        <a:ea typeface="Times New Roman" panose="02020603050405020304" pitchFamily="18" charset="0"/>
                        <a:cs typeface="Sakkal Majalla" panose="02000000000000000000" pitchFamily="2" charset="-78"/>
                      </a:rPr>
                      <m:t>𝒓</m:t>
                    </m:r>
                    <m:r>
                      <a:rPr lang="en-US" sz="2000" b="1" i="1">
                        <a:effectLst/>
                        <a:latin typeface="Cambria Math" panose="02040503050406030204" pitchFamily="18" charset="0"/>
                        <a:ea typeface="Times New Roman" panose="02020603050405020304" pitchFamily="18" charset="0"/>
                        <a:cs typeface="Sakkal Majalla" panose="02000000000000000000" pitchFamily="2" charset="-78"/>
                      </a:rPr>
                      <m:t>=</m:t>
                    </m:r>
                    <m:r>
                      <a:rPr lang="en-US" sz="2000" b="1" i="1">
                        <a:effectLst/>
                        <a:latin typeface="Cambria Math" panose="02040503050406030204" pitchFamily="18" charset="0"/>
                        <a:ea typeface="Times New Roman" panose="02020603050405020304" pitchFamily="18" charset="0"/>
                        <a:cs typeface="Sakkal Majalla" panose="02000000000000000000" pitchFamily="2" charset="-78"/>
                      </a:rPr>
                      <m:t>𝟎</m:t>
                    </m:r>
                    <m:r>
                      <a:rPr lang="en-US" sz="2000" b="1" i="1">
                        <a:effectLst/>
                        <a:latin typeface="Cambria Math" panose="02040503050406030204" pitchFamily="18" charset="0"/>
                        <a:ea typeface="Times New Roman" panose="02020603050405020304" pitchFamily="18" charset="0"/>
                        <a:cs typeface="Sakkal Majalla" panose="02000000000000000000" pitchFamily="2" charset="-78"/>
                      </a:rPr>
                      <m:t>.</m:t>
                    </m:r>
                    <m:r>
                      <a:rPr lang="en-US" sz="2000" b="1" i="1">
                        <a:effectLst/>
                        <a:latin typeface="Cambria Math" panose="02040503050406030204" pitchFamily="18" charset="0"/>
                        <a:ea typeface="Times New Roman" panose="02020603050405020304" pitchFamily="18" charset="0"/>
                        <a:cs typeface="Sakkal Majalla" panose="02000000000000000000" pitchFamily="2" charset="-78"/>
                      </a:rPr>
                      <m:t>𝟏𝟏𝟔</m:t>
                    </m:r>
                  </m:oMath>
                </a14:m>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4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lvl="0" indent="-342900" algn="r" rtl="1">
                  <a:lnSpc>
                    <a:spcPct val="150000"/>
                  </a:lnSpc>
                  <a:buSzPts val="1000"/>
                  <a:buFont typeface="Symbol" panose="05050102010706020507" pitchFamily="18" charset="2"/>
                  <a:buChar char=""/>
                  <a:tabLst>
                    <a:tab pos="457200" algn="l"/>
                  </a:tabLst>
                </a:pPr>
                <a:r>
                  <a:rPr lang="ar-SA" sz="2000" b="1" dirty="0">
                    <a:effectLst/>
                    <a:latin typeface="Sakkal Majalla" panose="02000000000000000000" pitchFamily="2" charset="-78"/>
                    <a:ea typeface="Times New Roman" panose="02020603050405020304" pitchFamily="18" charset="0"/>
                    <a:cs typeface="Sakkal Majalla" panose="02000000000000000000" pitchFamily="2" charset="-78"/>
                  </a:rPr>
                  <a:t>تطبيق الدراسة على قطاعات رقمية أخرى</a:t>
                </a:r>
                <a:r>
                  <a:rPr lang="en-US" sz="2000" b="1" dirty="0">
                    <a:effectLst/>
                    <a:latin typeface="Sakkal Majalla" panose="02000000000000000000" pitchFamily="2" charset="-78"/>
                    <a:ea typeface="Times New Roman" panose="02020603050405020304" pitchFamily="18" charset="0"/>
                    <a:cs typeface="Sakkal Majalla" panose="02000000000000000000" pitchFamily="2" charset="-78"/>
                  </a:rPr>
                  <a:t>:</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000" b="0" dirty="0">
                    <a:effectLst/>
                    <a:latin typeface="Sakkal Majalla" panose="02000000000000000000" pitchFamily="2" charset="-78"/>
                    <a:ea typeface="Times New Roman" panose="02020603050405020304" pitchFamily="18" charset="0"/>
                    <a:cs typeface="Sakkal Majalla" panose="02000000000000000000" pitchFamily="2" charset="-78"/>
                  </a:rPr>
                  <a:t>توسيع نطاق البحث ليشمل قطاعات التجارة الإلكترونية الأخرى (مثل تطبيقات التجزئة، السفر والسياحة، والخدمات المصرفية) للتحقق من مدى تعميم صحة محورية البُعد السياقي</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4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lvl="0" indent="-342900" algn="r" rtl="1">
                  <a:lnSpc>
                    <a:spcPct val="150000"/>
                  </a:lnSpc>
                  <a:buSzPts val="1000"/>
                  <a:buFont typeface="Symbol" panose="05050102010706020507" pitchFamily="18" charset="2"/>
                  <a:buChar char=""/>
                  <a:tabLst>
                    <a:tab pos="457200" algn="l"/>
                  </a:tabLst>
                </a:pPr>
                <a:r>
                  <a:rPr lang="ar-SA" sz="2000" b="1" dirty="0">
                    <a:effectLst/>
                    <a:latin typeface="Sakkal Majalla" panose="02000000000000000000" pitchFamily="2" charset="-78"/>
                    <a:ea typeface="Times New Roman" panose="02020603050405020304" pitchFamily="18" charset="0"/>
                    <a:cs typeface="Sakkal Majalla" panose="02000000000000000000" pitchFamily="2" charset="-78"/>
                  </a:rPr>
                  <a:t>دراسات مقارنة نوعية</a:t>
                </a:r>
                <a:r>
                  <a:rPr lang="en-US" sz="2000" b="1" dirty="0">
                    <a:effectLst/>
                    <a:latin typeface="Sakkal Majalla" panose="02000000000000000000" pitchFamily="2" charset="-78"/>
                    <a:ea typeface="Times New Roman" panose="02020603050405020304" pitchFamily="18" charset="0"/>
                    <a:cs typeface="Sakkal Majalla" panose="02000000000000000000" pitchFamily="2" charset="-78"/>
                  </a:rPr>
                  <a:t> (Qualitative/Mixed Methods):</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000" b="0" dirty="0">
                    <a:effectLst/>
                    <a:latin typeface="Sakkal Majalla" panose="02000000000000000000" pitchFamily="2" charset="-78"/>
                    <a:ea typeface="Times New Roman" panose="02020603050405020304" pitchFamily="18" charset="0"/>
                    <a:cs typeface="Sakkal Majalla" panose="02000000000000000000" pitchFamily="2" charset="-78"/>
                  </a:rPr>
                  <a:t>إجراء دراسات تجمع بين التحليل الكمي والمقابلات النوعية لبحث أسباب تفوق التخصيص السياقي مقارنة بالتخصيص الفردي والاجتماعي لدى المستهلك السعودي</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400" b="1"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lvl="0" indent="-342900" algn="r" rtl="1">
                  <a:lnSpc>
                    <a:spcPct val="150000"/>
                  </a:lnSpc>
                  <a:buSzPts val="1000"/>
                  <a:buFont typeface="Symbol" panose="05050102010706020507" pitchFamily="18" charset="2"/>
                  <a:buChar char=""/>
                  <a:tabLst>
                    <a:tab pos="457200" algn="l"/>
                  </a:tabLst>
                </a:pPr>
                <a:r>
                  <a:rPr lang="ar-SA" sz="2000" b="1" dirty="0">
                    <a:effectLst/>
                    <a:latin typeface="Sakkal Majalla" panose="02000000000000000000" pitchFamily="2" charset="-78"/>
                    <a:ea typeface="Times New Roman" panose="02020603050405020304" pitchFamily="18" charset="0"/>
                    <a:cs typeface="Sakkal Majalla" panose="02000000000000000000" pitchFamily="2" charset="-78"/>
                  </a:rPr>
                  <a:t>دراسات طولية</a:t>
                </a:r>
                <a:r>
                  <a:rPr lang="en-US" sz="2000" b="1" dirty="0">
                    <a:effectLst/>
                    <a:latin typeface="Sakkal Majalla" panose="02000000000000000000" pitchFamily="2" charset="-78"/>
                    <a:ea typeface="Times New Roman" panose="02020603050405020304" pitchFamily="18" charset="0"/>
                    <a:cs typeface="Sakkal Majalla" panose="02000000000000000000" pitchFamily="2" charset="-78"/>
                  </a:rPr>
                  <a:t> (Longitudinal Studies):</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000" b="0" dirty="0">
                    <a:effectLst/>
                    <a:latin typeface="Sakkal Majalla" panose="02000000000000000000" pitchFamily="2" charset="-78"/>
                    <a:ea typeface="Times New Roman" panose="02020603050405020304" pitchFamily="18" charset="0"/>
                    <a:cs typeface="Sakkal Majalla" panose="02000000000000000000" pitchFamily="2" charset="-78"/>
                  </a:rPr>
                  <a:t>تتبع سلوك المستهلكين عبر فترات زمنية ممتدة لقياس مدى استمرارية أثر التخصيص الذكي على مراحل الولاء العاطفي والعزمي وتطورها عبر الزمن</a:t>
                </a:r>
                <a:r>
                  <a:rPr lang="en-US" sz="2000" b="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400" b="1"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mc:Choice>
        <mc:Fallback>
          <p:sp>
            <p:nvSpPr>
              <p:cNvPr id="3" name="مربع نص 2">
                <a:extLst>
                  <a:ext uri="{FF2B5EF4-FFF2-40B4-BE49-F238E27FC236}">
                    <a16:creationId xmlns:a16="http://schemas.microsoft.com/office/drawing/2014/main" id="{24229497-E1FD-97B4-98B5-2BAFD5FCADD9}"/>
                  </a:ext>
                </a:extLst>
              </p:cNvPr>
              <p:cNvSpPr txBox="1">
                <a:spLocks noRot="1" noChangeAspect="1" noMove="1" noResize="1" noEditPoints="1" noAdjustHandles="1" noChangeArrowheads="1" noChangeShapeType="1" noTextEdit="1"/>
              </p:cNvSpPr>
              <p:nvPr/>
            </p:nvSpPr>
            <p:spPr>
              <a:xfrm>
                <a:off x="1071562" y="710323"/>
                <a:ext cx="10048875" cy="5316840"/>
              </a:xfrm>
              <a:prstGeom prst="rect">
                <a:avLst/>
              </a:prstGeom>
              <a:blipFill>
                <a:blip r:embed="rId2"/>
                <a:stretch>
                  <a:fillRect b="-1147"/>
                </a:stretch>
              </a:blipFill>
            </p:spPr>
            <p:txBody>
              <a:bodyPr/>
              <a:lstStyle/>
              <a:p>
                <a:r>
                  <a:rPr lang="ar-KW">
                    <a:noFill/>
                  </a:rPr>
                  <a:t> </a:t>
                </a:r>
              </a:p>
            </p:txBody>
          </p:sp>
        </mc:Fallback>
      </mc:AlternateContent>
      <p:pic>
        <p:nvPicPr>
          <p:cNvPr id="5" name="Picture 1" descr="Midocean  01-03">
            <a:extLst>
              <a:ext uri="{FF2B5EF4-FFF2-40B4-BE49-F238E27FC236}">
                <a16:creationId xmlns:a16="http://schemas.microsoft.com/office/drawing/2014/main" id="{239FE782-2EDB-334A-93C2-6AF5EE08713F}"/>
              </a:ext>
            </a:extLst>
          </p:cNvPr>
          <p:cNvPicPr>
            <a:picLocks noChangeAspect="1"/>
          </p:cNvPicPr>
          <p:nvPr/>
        </p:nvPicPr>
        <p:blipFill>
          <a:blip r:embed="rId3"/>
          <a:stretch>
            <a:fillRect/>
          </a:stretch>
        </p:blipFill>
        <p:spPr>
          <a:xfrm>
            <a:off x="559752" y="126365"/>
            <a:ext cx="3002915" cy="2002155"/>
          </a:xfrm>
          <a:prstGeom prst="rect">
            <a:avLst/>
          </a:prstGeom>
        </p:spPr>
      </p:pic>
    </p:spTree>
    <p:extLst>
      <p:ext uri="{BB962C8B-B14F-4D97-AF65-F5344CB8AC3E}">
        <p14:creationId xmlns:p14="http://schemas.microsoft.com/office/powerpoint/2010/main" val="7421920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1497</TotalTime>
  <Words>2908</Words>
  <Application>Microsoft Office PowerPoint</Application>
  <PresentationFormat>شاشة عريضة</PresentationFormat>
  <Paragraphs>316</Paragraphs>
  <Slides>26</Slides>
  <Notes>3</Notes>
  <HiddenSlides>0</HiddenSlides>
  <MMClips>0</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26</vt:i4>
      </vt:variant>
    </vt:vector>
  </HeadingPairs>
  <TitlesOfParts>
    <vt:vector size="38" baseType="lpstr">
      <vt:lpstr>ADLaM Display</vt:lpstr>
      <vt:lpstr>Alexandria</vt:lpstr>
      <vt:lpstr>Arial</vt:lpstr>
      <vt:lpstr>Calibri</vt:lpstr>
      <vt:lpstr>Calibri Light</vt:lpstr>
      <vt:lpstr>Cambria Math</vt:lpstr>
      <vt:lpstr>Google Sans Text</vt:lpstr>
      <vt:lpstr>Roboto Light</vt:lpstr>
      <vt:lpstr>Sakkal Majalla</vt:lpstr>
      <vt:lpstr>Symbol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جدول رقم ( ١) درجة المقياس ليكرت الخماسي (الحدود العليا والحدود الدنيا) </vt:lpstr>
      <vt:lpstr>عرض تقديمي في PowerPoint</vt:lpstr>
      <vt:lpstr>عرض تقديمي في PowerPoint</vt:lpstr>
      <vt:lpstr>عرض تقديمي في PowerPoint</vt:lpstr>
      <vt:lpstr>عرض تقديمي في PowerPoint</vt:lpstr>
      <vt:lpstr>عرض تقديمي في PowerPoint</vt:lpstr>
      <vt:lpstr>ثبات أداة الدراسة (معامل ألفا كرونباخ)</vt:lpstr>
      <vt:lpstr>نتائج تحليل البيانات واختبار الفرضيات</vt:lpstr>
      <vt:lpstr>مستويات متغيرات الدراسة (التحليل الوصفي)</vt:lpstr>
      <vt:lpstr>عرض تقديمي في PowerPoint</vt:lpstr>
      <vt:lpstr>عرض تقديمي في PowerPoint</vt:lpstr>
      <vt:lpstr>ملخص النتائج والفجوة العملية</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so non</cp:lastModifiedBy>
  <cp:revision>6</cp:revision>
  <dcterms:created xsi:type="dcterms:W3CDTF">2023-04-29T09:08:00Z</dcterms:created>
  <dcterms:modified xsi:type="dcterms:W3CDTF">2026-08-25T12:04:10Z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