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9" r:id="rId5"/>
    <p:sldId id="303" r:id="rId6"/>
    <p:sldId id="342" r:id="rId7"/>
    <p:sldId id="331" r:id="rId8"/>
    <p:sldId id="291" r:id="rId9"/>
    <p:sldId id="340" r:id="rId10"/>
    <p:sldId id="270" r:id="rId11"/>
    <p:sldId id="347" r:id="rId12"/>
    <p:sldId id="346" r:id="rId13"/>
    <p:sldId id="344" r:id="rId14"/>
    <p:sldId id="345" r:id="rId15"/>
    <p:sldId id="310" r:id="rId16"/>
    <p:sldId id="323" r:id="rId17"/>
    <p:sldId id="314" r:id="rId18"/>
    <p:sldId id="316" r:id="rId19"/>
    <p:sldId id="315" r:id="rId20"/>
    <p:sldId id="317" r:id="rId21"/>
    <p:sldId id="318" r:id="rId22"/>
    <p:sldId id="319" r:id="rId23"/>
    <p:sldId id="350" r:id="rId24"/>
    <p:sldId id="333" r:id="rId25"/>
    <p:sldId id="351" r:id="rId26"/>
    <p:sldId id="308" r:id="rId27"/>
    <p:sldId id="359" r:id="rId28"/>
    <p:sldId id="334" r:id="rId29"/>
    <p:sldId id="325" r:id="rId30"/>
    <p:sldId id="335" r:id="rId31"/>
    <p:sldId id="326" r:id="rId32"/>
    <p:sldId id="352" r:id="rId33"/>
    <p:sldId id="353" r:id="rId34"/>
    <p:sldId id="354" r:id="rId35"/>
    <p:sldId id="355" r:id="rId36"/>
    <p:sldId id="356" r:id="rId37"/>
    <p:sldId id="357" r:id="rId38"/>
    <p:sldId id="358" r:id="rId39"/>
    <p:sldId id="328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41" autoAdjust="0"/>
    <p:restoredTop sz="94660"/>
  </p:normalViewPr>
  <p:slideViewPr>
    <p:cSldViewPr snapToGrid="0">
      <p:cViewPr varScale="1">
        <p:scale>
          <a:sx n="88" d="100"/>
          <a:sy n="88" d="100"/>
        </p:scale>
        <p:origin x="309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6026396" y="3182947"/>
            <a:ext cx="66407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112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and Applications of Integration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EA0994D-AB38-0010-3AAD-E98832562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3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3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5C45147-5D70-B07D-FCBB-A2C7EEA1CA99}"/>
              </a:ext>
            </a:extLst>
          </p:cNvPr>
          <p:cNvSpPr/>
          <p:nvPr/>
        </p:nvSpPr>
        <p:spPr>
          <a:xfrm>
            <a:off x="3685592" y="1591726"/>
            <a:ext cx="3545632" cy="4143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8C88734-DB47-648B-81B2-50004F7138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2176" y="1902143"/>
            <a:ext cx="7034041" cy="334701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EFC6BC1C-9459-55B5-D4F7-C59616B776B4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CF7DD367-0CCF-EC9D-6386-A5E21771454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3E2451-A087-CB68-5F7F-AD79BEFB0065}"/>
              </a:ext>
            </a:extLst>
          </p:cNvPr>
          <p:cNvSpPr txBox="1"/>
          <p:nvPr/>
        </p:nvSpPr>
        <p:spPr>
          <a:xfrm>
            <a:off x="2155371" y="1866122"/>
            <a:ext cx="6578082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by Parts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with initial Conditions ( One Condition ) 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Various Examples for different methods of Integration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Practice  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65FD655-2CB8-DEAD-555A-AC64BC82BB05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776CF1CC-13AB-037A-8FDB-994433AC27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280569" cy="133304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1809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1- Integration by parts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C627882-5CDE-BEBB-80C2-353DBADACC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9008" y="2431791"/>
            <a:ext cx="4981575" cy="1714500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86DA3858-5C6D-B227-B12F-6298E612059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75" y="-46182"/>
            <a:ext cx="9854012" cy="1613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1B4915F-B561-E8BF-ECFD-A01E67733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6714" y="1567543"/>
            <a:ext cx="5524500" cy="4857750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87518AB1-E9AF-95A7-9BA7-E387B2DBBA6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541623" cy="1613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1B4915F-B561-E8BF-ECFD-A01E67733E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6714" y="1567543"/>
            <a:ext cx="5524500" cy="4857750"/>
          </a:xfrm>
          <a:prstGeom prst="rect">
            <a:avLst/>
          </a:prstGeom>
        </p:spPr>
      </p:pic>
      <p:pic>
        <p:nvPicPr>
          <p:cNvPr id="10" name="Graphic 21">
            <a:extLst>
              <a:ext uri="{FF2B5EF4-FFF2-40B4-BE49-F238E27FC236}">
                <a16:creationId xmlns:a16="http://schemas.microsoft.com/office/drawing/2014/main" id="{BB867F2E-B90A-DFB1-E771-0396D531CE4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931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5" y="-36946"/>
            <a:ext cx="948260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413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** Revision – Fundamentals 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612AAA4-2E9E-638E-4EDB-50104A754818}"/>
              </a:ext>
            </a:extLst>
          </p:cNvPr>
          <p:cNvSpPr/>
          <p:nvPr/>
        </p:nvSpPr>
        <p:spPr>
          <a:xfrm>
            <a:off x="3545633" y="1624808"/>
            <a:ext cx="177281" cy="2972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4546" y="1546053"/>
            <a:ext cx="2971800" cy="435292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2C96275-7477-8D2F-5EF3-C66268EFEDAB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A8EFC1D-E3FC-859F-1026-3A503FFFED5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856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5" y="-36946"/>
            <a:ext cx="965612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4EE374C-7446-EDC1-5B7B-E15DB8F02C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786" y="1573254"/>
            <a:ext cx="7305675" cy="4181475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8D62C0B3-A76C-1584-FB86-3AAF8A841B1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" y="-18473"/>
            <a:ext cx="979129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4441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Integration with initial Conditions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27B9161-CB0B-FB64-4C87-7B850C1BE1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8023" y="3036889"/>
            <a:ext cx="6296025" cy="69532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AEA00EB-6CA3-2D1D-9126-96F4FE857C72}"/>
              </a:ext>
            </a:extLst>
          </p:cNvPr>
          <p:cNvSpPr txBox="1"/>
          <p:nvPr/>
        </p:nvSpPr>
        <p:spPr>
          <a:xfrm>
            <a:off x="1727862" y="1869772"/>
            <a:ext cx="675769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Integration with initial Conditions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67127-8D21-A640-453F-C1D3DA1D01FF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57671A4B-91C6-03F7-673A-B28C60489C3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1925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46183"/>
            <a:ext cx="952958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BEAEC61-51EF-6D11-4AA5-BA23E3DFD3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0777" y="1656383"/>
            <a:ext cx="6657975" cy="38862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5BD8886-69F1-D295-81B6-DE80D79B4A51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B56EA8A-560A-A8D8-DF14-91AF79A21B9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4" y="-46183"/>
            <a:ext cx="97470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BEAEC61-51EF-6D11-4AA5-BA23E3DFD3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0777" y="1656383"/>
            <a:ext cx="6657975" cy="3886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AD51C6D-21BA-2313-49D0-160321589F25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C87A88C-576A-3241-B1A4-4A763AE824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8347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325372C-07F9-2664-CC28-BA448E65D5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1211" y="1377589"/>
            <a:ext cx="5294048" cy="4640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9675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C2CFD0A-08DE-6692-5FD1-FAF5D6298C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2111" y="1536524"/>
            <a:ext cx="5588065" cy="4881059"/>
          </a:xfrm>
          <a:prstGeom prst="rect">
            <a:avLst/>
          </a:prstGeom>
        </p:spPr>
      </p:pic>
      <p:pic>
        <p:nvPicPr>
          <p:cNvPr id="10" name="Graphic 21">
            <a:extLst>
              <a:ext uri="{FF2B5EF4-FFF2-40B4-BE49-F238E27FC236}">
                <a16:creationId xmlns:a16="http://schemas.microsoft.com/office/drawing/2014/main" id="{B81A6971-5F59-18CC-8222-BB383EDED6A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893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9401F92-9495-A3AC-BD30-00FBEA8449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740" y="1738896"/>
            <a:ext cx="7296150" cy="40386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58617A7-9189-2FC7-63C4-5DE01BDA66AF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0757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939089" cy="180109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57682" y="447566"/>
            <a:ext cx="69224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Examples for different Methods of Integration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D7096E5-502B-AF13-04B4-5C0CA52FB7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7058" y="1881187"/>
            <a:ext cx="7534275" cy="30956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062178D-149A-5525-C1E0-B2EEDBCE5BB5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8DF252D8-1E91-F032-8A2A-E63CEB905DF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0709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A776971-1EE6-453C-7654-1C818C3BFB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637" y="1647825"/>
            <a:ext cx="8848725" cy="35623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48FEA78-F1F5-4C94-827E-7690FD3C5457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00FE126-D4EA-E30B-33D4-788044CFB12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8970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639C6DB-FC94-F090-D6F8-C929EA3F44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2101598"/>
            <a:ext cx="5295900" cy="20097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6B4BFAC-1522-DBA8-7FF7-DA45B8D7C924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DB17ABA-BE3C-7063-7EFF-8B60C99F42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9324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46863" y="506544"/>
            <a:ext cx="34243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Definite Integral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FDD465E-B8D7-1B70-68F3-46CCB5E603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257" y="2010515"/>
            <a:ext cx="8475485" cy="262151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9CA92A1-F881-F943-822A-5F0DAA15584C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806ECFAC-4D5B-8B63-E986-09E6BFD7B3E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4859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1089610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917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 1 - Definite Integration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0377" y="2053246"/>
            <a:ext cx="2630472" cy="111380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8ACD503-0958-A735-6996-D01F52165DF3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FE0E170F-AAA2-9F92-57B6-AA433F0995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6528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265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 Solution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3793" y="1603836"/>
            <a:ext cx="5886450" cy="431482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DB35A49-8D96-D90A-F1EB-BCFBE1E53847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6856A069-E7EE-211A-B612-3B19D1810F7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9569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0" y="-36946"/>
            <a:ext cx="971467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C06A30E-C9D8-6FE9-4EF1-E6E0E9E5EC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0889" y="1991016"/>
            <a:ext cx="4924425" cy="23907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51D28D2-41A8-BB96-68B3-77E691C4F59E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668AFA2-803F-3ADB-7BC6-62ADBE1249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5914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2031879"/>
            <a:ext cx="3581400" cy="115252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68B73DEE-1335-DDF9-E9B0-149C4EBB6F28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1825327E-C191-98F7-4CF6-66B0FCF7FBB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3192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1322849"/>
            <a:ext cx="3771900" cy="48768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293252B-B0A1-DD85-3589-42A05CDF71DC}"/>
              </a:ext>
            </a:extLst>
          </p:cNvPr>
          <p:cNvSpPr/>
          <p:nvPr/>
        </p:nvSpPr>
        <p:spPr>
          <a:xfrm>
            <a:off x="1566413" y="6112006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3A01F6C-9E0B-5696-15D0-5A56C90FEF2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2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8212" y="2327154"/>
            <a:ext cx="2085975" cy="561975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80F8E3C8-A677-0B5F-3B59-44F99BB45CE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9355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7275" y="1613361"/>
            <a:ext cx="3067050" cy="429577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B735B4C-33D3-EBAC-FC6A-48B957BC9B50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E13B3D35-3289-E8CB-B154-78625BA282E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9977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3570" y="1878012"/>
            <a:ext cx="3714750" cy="86677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8ECCB1E-0CCC-72FD-9F15-CD2716D0C25E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26329898-5E56-BB99-E81A-DC0C9512058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3871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2397" y="1415344"/>
            <a:ext cx="4238625" cy="45339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110C4D4-9DF7-F989-1CBD-60C64EDF6F81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A2598BD-80FF-9870-CA6F-EBAD11C9D04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2826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33C7199-BA1C-4686-621E-3BE5979D6A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1301" y="1573254"/>
            <a:ext cx="5991225" cy="36195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38D0E37-8AE0-6FAD-B06C-214BB0872AF8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73F8D9C6-4F97-E584-9017-0B912FCF4FE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0455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B6B9D6C-2802-C3C5-A84F-1C3C5ADAFF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4075" y="1405618"/>
            <a:ext cx="3371850" cy="44386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E17CD23-6479-3845-9B0C-465CF696CC87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E47A98E-96B5-4268-6F09-6CC91F39EF1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9130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158AFBC-C15F-E1B2-D943-BA381C072B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0718" y="1647146"/>
            <a:ext cx="3305175" cy="40576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68730C5-634B-EECC-85F2-FBCF9E9A6031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CEA7895D-E382-B2C1-19CF-87A95F21BDE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97351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ACEEA02-AAAE-34EB-D8F8-354EC91791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6158" y="1778414"/>
            <a:ext cx="3952875" cy="35623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45422A1-0502-0787-1A77-62661A4EC050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F3E3E0F-4E70-FE27-6D95-28CF393653C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3666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120FB85-27E1-5879-C864-41FA5DC480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3911" y="1790156"/>
            <a:ext cx="6067425" cy="31242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E6B7109-C02B-DF28-B7DE-1843E3737FBB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6FA735D-6E2E-FA25-A057-151A852AF9A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7688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FEC65D4-6677-1712-E246-1027319C58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1976437"/>
            <a:ext cx="6648450" cy="29051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08C6DA3-353F-25FD-265F-7E9C7482704E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641A146-BF3B-62EA-9EEC-C3CE9A13BF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7021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813D2A9-7591-0F22-B7EC-2D3E5F1799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6201" y="1940939"/>
            <a:ext cx="5191125" cy="20859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0726CE7-BE4F-FBC2-BC6A-67E2DC080B97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7A2F183-F82C-2723-4510-002F29585DD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2220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B3237E3-90E6-A6FE-6389-1E75B1F61B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841854"/>
            <a:ext cx="6324600" cy="366712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EEF60F72-99E8-AE22-8FF2-D8235ED84450}"/>
              </a:ext>
            </a:extLst>
          </p:cNvPr>
          <p:cNvSpPr/>
          <p:nvPr/>
        </p:nvSpPr>
        <p:spPr>
          <a:xfrm>
            <a:off x="1566413" y="6079349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BFEE95A4-1FDC-B134-73B3-7B607965AA6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7496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194AEF8-109B-9651-8BA4-8F43832D5B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1675" y="1666875"/>
            <a:ext cx="8248650" cy="35242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03D7DFD-51ED-F198-0CE5-B2B0D2C2B57A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3A28B90-21BE-C468-6494-44896B6469E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90077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784E4B2-1A30-8316-1CE2-9D740CEB27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1187" y="1738312"/>
            <a:ext cx="8429625" cy="33813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1871A8E-0433-0AFD-37BA-5675B7A5EF5D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575E6BF-A5A0-057F-B616-C7B253E3047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9422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PRACTISE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607964D-1414-2E2B-A868-2BE252B84D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9262" y="1595437"/>
            <a:ext cx="8753475" cy="36671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CB88E63-087F-7BC9-DC70-DF5B30F6F94B}"/>
              </a:ext>
            </a:extLst>
          </p:cNvPr>
          <p:cNvSpPr/>
          <p:nvPr/>
        </p:nvSpPr>
        <p:spPr>
          <a:xfrm>
            <a:off x="1566413" y="6079349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6B7E5EC6-623B-E859-8351-68DC669E88F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4483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004CB10-8AA1-92AA-0B36-D8D148A249E0}"/>
              </a:ext>
            </a:extLst>
          </p:cNvPr>
          <p:cNvSpPr txBox="1"/>
          <p:nvPr/>
        </p:nvSpPr>
        <p:spPr>
          <a:xfrm>
            <a:off x="2155371" y="1866122"/>
            <a:ext cx="6578082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by Parts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with initial Conditions ( One Condition ) 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Definite Integral 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Various Examples for different methods of Integration 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EC2431A-CA95-BCC8-2229-7F7452D214A7}"/>
              </a:ext>
            </a:extLst>
          </p:cNvPr>
          <p:cNvSpPr/>
          <p:nvPr/>
        </p:nvSpPr>
        <p:spPr>
          <a:xfrm>
            <a:off x="1566413" y="579632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FBBA040-913F-8629-FFC0-BA49357487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0540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1760</TotalTime>
  <Words>235</Words>
  <Application>Microsoft Office PowerPoint</Application>
  <PresentationFormat>Widescreen</PresentationFormat>
  <Paragraphs>133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114</cp:revision>
  <dcterms:created xsi:type="dcterms:W3CDTF">2021-08-03T13:03:26Z</dcterms:created>
  <dcterms:modified xsi:type="dcterms:W3CDTF">2025-05-28T10:49:33Z</dcterms:modified>
</cp:coreProperties>
</file>