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2"/>
  </p:notesMasterIdLst>
  <p:sldIdLst>
    <p:sldId id="303" r:id="rId5"/>
    <p:sldId id="313" r:id="rId6"/>
    <p:sldId id="450" r:id="rId7"/>
    <p:sldId id="490" r:id="rId8"/>
    <p:sldId id="491" r:id="rId9"/>
    <p:sldId id="492" r:id="rId10"/>
    <p:sldId id="493" r:id="rId11"/>
    <p:sldId id="494" r:id="rId12"/>
    <p:sldId id="495" r:id="rId13"/>
    <p:sldId id="496" r:id="rId14"/>
    <p:sldId id="498" r:id="rId15"/>
    <p:sldId id="499" r:id="rId16"/>
    <p:sldId id="500" r:id="rId17"/>
    <p:sldId id="533" r:id="rId18"/>
    <p:sldId id="501" r:id="rId19"/>
    <p:sldId id="502" r:id="rId20"/>
    <p:sldId id="503" r:id="rId21"/>
    <p:sldId id="504" r:id="rId22"/>
    <p:sldId id="505" r:id="rId23"/>
    <p:sldId id="506" r:id="rId24"/>
    <p:sldId id="507" r:id="rId25"/>
    <p:sldId id="508" r:id="rId26"/>
    <p:sldId id="509" r:id="rId27"/>
    <p:sldId id="511" r:id="rId28"/>
    <p:sldId id="512" r:id="rId29"/>
    <p:sldId id="513" r:id="rId30"/>
    <p:sldId id="514" r:id="rId31"/>
    <p:sldId id="515" r:id="rId32"/>
    <p:sldId id="516" r:id="rId33"/>
    <p:sldId id="517" r:id="rId34"/>
    <p:sldId id="518" r:id="rId35"/>
    <p:sldId id="519" r:id="rId36"/>
    <p:sldId id="520" r:id="rId37"/>
    <p:sldId id="521" r:id="rId38"/>
    <p:sldId id="522" r:id="rId39"/>
    <p:sldId id="523" r:id="rId40"/>
    <p:sldId id="525" r:id="rId41"/>
    <p:sldId id="524" r:id="rId42"/>
    <p:sldId id="526" r:id="rId43"/>
    <p:sldId id="527" r:id="rId44"/>
    <p:sldId id="528" r:id="rId45"/>
    <p:sldId id="529" r:id="rId46"/>
    <p:sldId id="530" r:id="rId47"/>
    <p:sldId id="531" r:id="rId48"/>
    <p:sldId id="532" r:id="rId49"/>
    <p:sldId id="489"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450"/>
            <p14:sldId id="490"/>
            <p14:sldId id="491"/>
            <p14:sldId id="492"/>
            <p14:sldId id="493"/>
            <p14:sldId id="494"/>
            <p14:sldId id="495"/>
            <p14:sldId id="496"/>
            <p14:sldId id="498"/>
            <p14:sldId id="499"/>
            <p14:sldId id="500"/>
            <p14:sldId id="533"/>
            <p14:sldId id="501"/>
            <p14:sldId id="502"/>
            <p14:sldId id="503"/>
            <p14:sldId id="504"/>
            <p14:sldId id="505"/>
            <p14:sldId id="506"/>
            <p14:sldId id="507"/>
            <p14:sldId id="508"/>
            <p14:sldId id="509"/>
            <p14:sldId id="511"/>
            <p14:sldId id="512"/>
            <p14:sldId id="513"/>
            <p14:sldId id="514"/>
            <p14:sldId id="515"/>
            <p14:sldId id="516"/>
            <p14:sldId id="517"/>
            <p14:sldId id="518"/>
            <p14:sldId id="519"/>
            <p14:sldId id="520"/>
            <p14:sldId id="521"/>
            <p14:sldId id="522"/>
            <p14:sldId id="523"/>
            <p14:sldId id="525"/>
            <p14:sldId id="524"/>
            <p14:sldId id="526"/>
            <p14:sldId id="527"/>
            <p14:sldId id="528"/>
            <p14:sldId id="529"/>
            <p14:sldId id="530"/>
            <p14:sldId id="531"/>
            <p14:sldId id="532"/>
            <p14:sldId id="48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79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8" Type="http://schemas.microsoft.com/office/2015/10/relationships/revisionInfo" Target="revisionInfo.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microsoft.com/office/2016/11/relationships/changesInfo" Target="changesInfos/changesInfo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53AC20E-E75B-4B19-92D0-835920217089}"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EB705084-914A-419E-A310-A07AC68269A5}">
      <dgm:prSet phldrT="[Text]"/>
      <dgm:spPr/>
      <dgm:t>
        <a:bodyPr/>
        <a:lstStyle/>
        <a:p>
          <a:r>
            <a:rPr lang="ar-EG" dirty="0">
              <a:latin typeface="Times New Roman" panose="02020603050405020304" pitchFamily="18" charset="0"/>
              <a:cs typeface="Times New Roman" panose="02020603050405020304" pitchFamily="18" charset="0"/>
            </a:rPr>
            <a:t>تجنب التطويل والألفاظ الغريبة</a:t>
          </a:r>
          <a:endParaRPr lang="en-US" dirty="0">
            <a:latin typeface="Times New Roman" panose="02020603050405020304" pitchFamily="18" charset="0"/>
            <a:cs typeface="Times New Roman" panose="02020603050405020304" pitchFamily="18" charset="0"/>
          </a:endParaRPr>
        </a:p>
      </dgm:t>
    </dgm:pt>
    <dgm:pt modelId="{E9D53338-5261-468B-92E0-DAA816773F9C}" type="parTrans" cxnId="{6D2D716B-65EE-40AF-ABEA-A9770697718C}">
      <dgm:prSet/>
      <dgm:spPr/>
      <dgm:t>
        <a:bodyPr/>
        <a:lstStyle/>
        <a:p>
          <a:endParaRPr lang="en-US"/>
        </a:p>
      </dgm:t>
    </dgm:pt>
    <dgm:pt modelId="{4345ED35-0176-4C30-9FFC-EE8C8E321234}" type="sibTrans" cxnId="{6D2D716B-65EE-40AF-ABEA-A9770697718C}">
      <dgm:prSet/>
      <dgm:spPr/>
      <dgm:t>
        <a:bodyPr/>
        <a:lstStyle/>
        <a:p>
          <a:endParaRPr lang="en-US"/>
        </a:p>
      </dgm:t>
    </dgm:pt>
    <dgm:pt modelId="{9C7892F2-0F92-4B44-AE0A-32FD330FDB4D}">
      <dgm:prSet phldrT="[Text]"/>
      <dgm:spPr/>
      <dgm:t>
        <a:bodyPr/>
        <a:lstStyle/>
        <a:p>
          <a:r>
            <a:rPr lang="ar-EG" dirty="0">
              <a:latin typeface="Times New Roman" panose="02020603050405020304" pitchFamily="18" charset="0"/>
              <a:cs typeface="Times New Roman" panose="02020603050405020304" pitchFamily="18" charset="0"/>
            </a:rPr>
            <a:t>كلمات مألوفة</a:t>
          </a:r>
          <a:endParaRPr lang="en-US" dirty="0">
            <a:latin typeface="Times New Roman" panose="02020603050405020304" pitchFamily="18" charset="0"/>
            <a:cs typeface="Times New Roman" panose="02020603050405020304" pitchFamily="18" charset="0"/>
          </a:endParaRPr>
        </a:p>
      </dgm:t>
    </dgm:pt>
    <dgm:pt modelId="{E67E5BF7-0AB6-4050-830D-16143D310352}" type="parTrans" cxnId="{9B6BD869-E769-43A2-BBC4-2F8A2ADB8CAD}">
      <dgm:prSet/>
      <dgm:spPr/>
      <dgm:t>
        <a:bodyPr/>
        <a:lstStyle/>
        <a:p>
          <a:endParaRPr lang="en-US"/>
        </a:p>
      </dgm:t>
    </dgm:pt>
    <dgm:pt modelId="{695F1D77-CE3C-4D2F-AE21-656B05BCBB83}" type="sibTrans" cxnId="{9B6BD869-E769-43A2-BBC4-2F8A2ADB8CAD}">
      <dgm:prSet/>
      <dgm:spPr/>
      <dgm:t>
        <a:bodyPr/>
        <a:lstStyle/>
        <a:p>
          <a:endParaRPr lang="en-US"/>
        </a:p>
      </dgm:t>
    </dgm:pt>
    <dgm:pt modelId="{7563E6BD-1D06-4186-8485-802CA7E2E59D}">
      <dgm:prSet phldrT="[Text]" custT="1"/>
      <dgm:spPr/>
      <dgm:t>
        <a:bodyPr/>
        <a:lstStyle/>
        <a:p>
          <a:r>
            <a:rPr lang="ar-EG" sz="2400" dirty="0">
              <a:latin typeface="Times New Roman" panose="02020603050405020304" pitchFamily="18" charset="0"/>
              <a:cs typeface="Times New Roman" panose="02020603050405020304" pitchFamily="18" charset="0"/>
            </a:rPr>
            <a:t>إبراز أهم معلومة</a:t>
          </a:r>
          <a:endParaRPr lang="en-US" sz="2400" dirty="0">
            <a:latin typeface="Times New Roman" panose="02020603050405020304" pitchFamily="18" charset="0"/>
            <a:cs typeface="Times New Roman" panose="02020603050405020304" pitchFamily="18" charset="0"/>
          </a:endParaRPr>
        </a:p>
      </dgm:t>
    </dgm:pt>
    <dgm:pt modelId="{12B5AF15-DD32-4E38-8E60-8C0AA6B59A73}" type="parTrans" cxnId="{BAF6381F-7BD1-49E9-ADC7-40724B3912C0}">
      <dgm:prSet/>
      <dgm:spPr/>
      <dgm:t>
        <a:bodyPr/>
        <a:lstStyle/>
        <a:p>
          <a:endParaRPr lang="en-US"/>
        </a:p>
      </dgm:t>
    </dgm:pt>
    <dgm:pt modelId="{EAF2E6DE-974E-4DF4-82C0-BDB6018DC1E8}" type="sibTrans" cxnId="{BAF6381F-7BD1-49E9-ADC7-40724B3912C0}">
      <dgm:prSet/>
      <dgm:spPr/>
      <dgm:t>
        <a:bodyPr/>
        <a:lstStyle/>
        <a:p>
          <a:endParaRPr lang="en-US"/>
        </a:p>
      </dgm:t>
    </dgm:pt>
    <dgm:pt modelId="{DFB5D926-D6F4-45EB-9DC3-26809FF97DEF}">
      <dgm:prSet phldrT="[Text]"/>
      <dgm:spPr/>
      <dgm:t>
        <a:bodyPr/>
        <a:lstStyle/>
        <a:p>
          <a:r>
            <a:rPr lang="ar-EG" dirty="0">
              <a:latin typeface="Times New Roman" panose="02020603050405020304" pitchFamily="18" charset="0"/>
              <a:cs typeface="Times New Roman" panose="02020603050405020304" pitchFamily="18" charset="0"/>
            </a:rPr>
            <a:t>البعد عن العناوين السلبية</a:t>
          </a:r>
          <a:endParaRPr lang="en-US" dirty="0">
            <a:latin typeface="Times New Roman" panose="02020603050405020304" pitchFamily="18" charset="0"/>
            <a:cs typeface="Times New Roman" panose="02020603050405020304" pitchFamily="18" charset="0"/>
          </a:endParaRPr>
        </a:p>
      </dgm:t>
    </dgm:pt>
    <dgm:pt modelId="{8B007D1A-9CFB-4094-9460-5DBF912CC103}" type="parTrans" cxnId="{BCB2C274-E2DE-4758-B603-C60EC71E4427}">
      <dgm:prSet/>
      <dgm:spPr/>
      <dgm:t>
        <a:bodyPr/>
        <a:lstStyle/>
        <a:p>
          <a:endParaRPr lang="en-US"/>
        </a:p>
      </dgm:t>
    </dgm:pt>
    <dgm:pt modelId="{DFCA710C-36BE-43E2-B304-83B2230C5923}" type="sibTrans" cxnId="{BCB2C274-E2DE-4758-B603-C60EC71E4427}">
      <dgm:prSet/>
      <dgm:spPr/>
      <dgm:t>
        <a:bodyPr/>
        <a:lstStyle/>
        <a:p>
          <a:endParaRPr lang="en-US"/>
        </a:p>
      </dgm:t>
    </dgm:pt>
    <dgm:pt modelId="{66BEA30B-77B3-4107-9AA8-581EAA037FB3}">
      <dgm:prSet phldrT="[Text]"/>
      <dgm:spPr/>
      <dgm:t>
        <a:bodyPr/>
        <a:lstStyle/>
        <a:p>
          <a:r>
            <a:rPr lang="ar-EG" dirty="0">
              <a:latin typeface="Times New Roman" panose="02020603050405020304" pitchFamily="18" charset="0"/>
              <a:cs typeface="Times New Roman" panose="02020603050405020304" pitchFamily="18" charset="0"/>
            </a:rPr>
            <a:t>تجنب الكلمات الرنانة</a:t>
          </a:r>
          <a:endParaRPr lang="en-US" dirty="0">
            <a:latin typeface="Times New Roman" panose="02020603050405020304" pitchFamily="18" charset="0"/>
            <a:cs typeface="Times New Roman" panose="02020603050405020304" pitchFamily="18" charset="0"/>
          </a:endParaRPr>
        </a:p>
      </dgm:t>
    </dgm:pt>
    <dgm:pt modelId="{FD761A30-4A8B-46CB-A4A0-F820599C5318}" type="parTrans" cxnId="{4BFF2E75-C6B4-45C1-A22F-2AE158DFBE9F}">
      <dgm:prSet/>
      <dgm:spPr/>
      <dgm:t>
        <a:bodyPr/>
        <a:lstStyle/>
        <a:p>
          <a:endParaRPr lang="en-US"/>
        </a:p>
      </dgm:t>
    </dgm:pt>
    <dgm:pt modelId="{504DBBA2-E2A5-4B87-9F8E-D8EB7C090BC4}" type="sibTrans" cxnId="{4BFF2E75-C6B4-45C1-A22F-2AE158DFBE9F}">
      <dgm:prSet/>
      <dgm:spPr/>
      <dgm:t>
        <a:bodyPr/>
        <a:lstStyle/>
        <a:p>
          <a:endParaRPr lang="en-US"/>
        </a:p>
      </dgm:t>
    </dgm:pt>
    <dgm:pt modelId="{ED235096-D684-4EA5-9973-E2B50F6376AE}">
      <dgm:prSet phldrT="[Text]"/>
      <dgm:spPr/>
      <dgm:t>
        <a:bodyPr/>
        <a:lstStyle/>
        <a:p>
          <a:r>
            <a:rPr lang="ar-EG" dirty="0">
              <a:latin typeface="Times New Roman" panose="02020603050405020304" pitchFamily="18" charset="0"/>
              <a:cs typeface="Times New Roman" panose="02020603050405020304" pitchFamily="18" charset="0"/>
            </a:rPr>
            <a:t>سطر مستقل</a:t>
          </a:r>
          <a:endParaRPr lang="en-US" dirty="0">
            <a:latin typeface="Times New Roman" panose="02020603050405020304" pitchFamily="18" charset="0"/>
            <a:cs typeface="Times New Roman" panose="02020603050405020304" pitchFamily="18" charset="0"/>
          </a:endParaRPr>
        </a:p>
      </dgm:t>
    </dgm:pt>
    <dgm:pt modelId="{741731A9-54F1-4305-8ADB-B2EB8575C336}" type="parTrans" cxnId="{9E5C68B7-402B-40B6-9CA4-C316167D676A}">
      <dgm:prSet/>
      <dgm:spPr/>
      <dgm:t>
        <a:bodyPr/>
        <a:lstStyle/>
        <a:p>
          <a:endParaRPr lang="en-US"/>
        </a:p>
      </dgm:t>
    </dgm:pt>
    <dgm:pt modelId="{6C7072EB-9A97-443E-A8E8-2E4D44011D17}" type="sibTrans" cxnId="{9E5C68B7-402B-40B6-9CA4-C316167D676A}">
      <dgm:prSet/>
      <dgm:spPr/>
      <dgm:t>
        <a:bodyPr/>
        <a:lstStyle/>
        <a:p>
          <a:endParaRPr lang="en-US"/>
        </a:p>
      </dgm:t>
    </dgm:pt>
    <dgm:pt modelId="{4365AD9A-07FC-449C-BBE0-413B448128EC}">
      <dgm:prSet phldrT="[Text]"/>
      <dgm:spPr/>
      <dgm:t>
        <a:bodyPr/>
        <a:lstStyle/>
        <a:p>
          <a:r>
            <a:rPr lang="ar-EG" dirty="0">
              <a:latin typeface="Times New Roman" panose="02020603050405020304" pitchFamily="18" charset="0"/>
              <a:cs typeface="Times New Roman" panose="02020603050405020304" pitchFamily="18" charset="0"/>
            </a:rPr>
            <a:t>تجنب الألفاظ لأكثر من دلالة</a:t>
          </a:r>
          <a:endParaRPr lang="en-US" dirty="0">
            <a:latin typeface="Times New Roman" panose="02020603050405020304" pitchFamily="18" charset="0"/>
            <a:cs typeface="Times New Roman" panose="02020603050405020304" pitchFamily="18" charset="0"/>
          </a:endParaRPr>
        </a:p>
      </dgm:t>
    </dgm:pt>
    <dgm:pt modelId="{307AAB9D-5B91-4A3A-907D-DE736BE566F2}" type="parTrans" cxnId="{C3986D6C-A184-4B63-9172-4702BB50878D}">
      <dgm:prSet/>
      <dgm:spPr/>
      <dgm:t>
        <a:bodyPr/>
        <a:lstStyle/>
        <a:p>
          <a:endParaRPr lang="en-US"/>
        </a:p>
      </dgm:t>
    </dgm:pt>
    <dgm:pt modelId="{134C8EDB-EB06-4025-9E8B-E3A18254B537}" type="sibTrans" cxnId="{C3986D6C-A184-4B63-9172-4702BB50878D}">
      <dgm:prSet/>
      <dgm:spPr/>
      <dgm:t>
        <a:bodyPr/>
        <a:lstStyle/>
        <a:p>
          <a:endParaRPr lang="en-US"/>
        </a:p>
      </dgm:t>
    </dgm:pt>
    <dgm:pt modelId="{35541BD4-3FD2-41AD-B64B-1E518CC15C62}">
      <dgm:prSet phldrT="[Text]"/>
      <dgm:spPr/>
      <dgm:t>
        <a:bodyPr/>
        <a:lstStyle/>
        <a:p>
          <a:r>
            <a:rPr lang="ar-EG" dirty="0">
              <a:latin typeface="Times New Roman" panose="02020603050405020304" pitchFamily="18" charset="0"/>
              <a:cs typeface="Times New Roman" panose="02020603050405020304" pitchFamily="18" charset="0"/>
            </a:rPr>
            <a:t>الاستغناء عن التفاصيل غير المهمة</a:t>
          </a:r>
          <a:endParaRPr lang="en-US" dirty="0">
            <a:latin typeface="Times New Roman" panose="02020603050405020304" pitchFamily="18" charset="0"/>
            <a:cs typeface="Times New Roman" panose="02020603050405020304" pitchFamily="18" charset="0"/>
          </a:endParaRPr>
        </a:p>
      </dgm:t>
    </dgm:pt>
    <dgm:pt modelId="{8113CF98-F833-403F-BA74-A7F77EEA8735}" type="parTrans" cxnId="{E0FCF93E-EA89-46B5-8E66-C07E76C23664}">
      <dgm:prSet/>
      <dgm:spPr/>
      <dgm:t>
        <a:bodyPr/>
        <a:lstStyle/>
        <a:p>
          <a:endParaRPr lang="en-US"/>
        </a:p>
      </dgm:t>
    </dgm:pt>
    <dgm:pt modelId="{5D04E81C-CEAF-4560-A8A7-3D27E07E4F48}" type="sibTrans" cxnId="{E0FCF93E-EA89-46B5-8E66-C07E76C23664}">
      <dgm:prSet/>
      <dgm:spPr/>
      <dgm:t>
        <a:bodyPr/>
        <a:lstStyle/>
        <a:p>
          <a:endParaRPr lang="en-US"/>
        </a:p>
      </dgm:t>
    </dgm:pt>
    <dgm:pt modelId="{A77AEE43-81F0-4FD7-9456-515F8EA68D5E}" type="pres">
      <dgm:prSet presAssocID="{053AC20E-E75B-4B19-92D0-835920217089}" presName="diagram" presStyleCnt="0">
        <dgm:presLayoutVars>
          <dgm:dir/>
          <dgm:resizeHandles val="exact"/>
        </dgm:presLayoutVars>
      </dgm:prSet>
      <dgm:spPr/>
    </dgm:pt>
    <dgm:pt modelId="{0CE71417-4973-46CB-AFC6-6244C09BDB40}" type="pres">
      <dgm:prSet presAssocID="{EB705084-914A-419E-A310-A07AC68269A5}" presName="node" presStyleLbl="node1" presStyleIdx="0" presStyleCnt="8">
        <dgm:presLayoutVars>
          <dgm:bulletEnabled val="1"/>
        </dgm:presLayoutVars>
      </dgm:prSet>
      <dgm:spPr/>
    </dgm:pt>
    <dgm:pt modelId="{8D053431-E5D5-4787-AB41-692CDDAE12C8}" type="pres">
      <dgm:prSet presAssocID="{4345ED35-0176-4C30-9FFC-EE8C8E321234}" presName="sibTrans" presStyleCnt="0"/>
      <dgm:spPr/>
    </dgm:pt>
    <dgm:pt modelId="{E4FA85E0-21E1-401B-984D-E107F123B698}" type="pres">
      <dgm:prSet presAssocID="{9C7892F2-0F92-4B44-AE0A-32FD330FDB4D}" presName="node" presStyleLbl="node1" presStyleIdx="1" presStyleCnt="8">
        <dgm:presLayoutVars>
          <dgm:bulletEnabled val="1"/>
        </dgm:presLayoutVars>
      </dgm:prSet>
      <dgm:spPr/>
    </dgm:pt>
    <dgm:pt modelId="{91556B36-F5A0-4A82-BA2F-4FA9DCB1D2BE}" type="pres">
      <dgm:prSet presAssocID="{695F1D77-CE3C-4D2F-AE21-656B05BCBB83}" presName="sibTrans" presStyleCnt="0"/>
      <dgm:spPr/>
    </dgm:pt>
    <dgm:pt modelId="{CC91B709-E3E5-4DD8-982F-65599E160E73}" type="pres">
      <dgm:prSet presAssocID="{7563E6BD-1D06-4186-8485-802CA7E2E59D}" presName="node" presStyleLbl="node1" presStyleIdx="2" presStyleCnt="8">
        <dgm:presLayoutVars>
          <dgm:bulletEnabled val="1"/>
        </dgm:presLayoutVars>
      </dgm:prSet>
      <dgm:spPr/>
    </dgm:pt>
    <dgm:pt modelId="{AA8B279E-72AC-4F26-A418-8D7687153BCF}" type="pres">
      <dgm:prSet presAssocID="{EAF2E6DE-974E-4DF4-82C0-BDB6018DC1E8}" presName="sibTrans" presStyleCnt="0"/>
      <dgm:spPr/>
    </dgm:pt>
    <dgm:pt modelId="{E53230DD-7419-460F-B69F-12ECD6D7663D}" type="pres">
      <dgm:prSet presAssocID="{DFB5D926-D6F4-45EB-9DC3-26809FF97DEF}" presName="node" presStyleLbl="node1" presStyleIdx="3" presStyleCnt="8">
        <dgm:presLayoutVars>
          <dgm:bulletEnabled val="1"/>
        </dgm:presLayoutVars>
      </dgm:prSet>
      <dgm:spPr/>
    </dgm:pt>
    <dgm:pt modelId="{47EEAAAB-94FE-4C14-849C-FC7DCAF4C1A9}" type="pres">
      <dgm:prSet presAssocID="{DFCA710C-36BE-43E2-B304-83B2230C5923}" presName="sibTrans" presStyleCnt="0"/>
      <dgm:spPr/>
    </dgm:pt>
    <dgm:pt modelId="{79B30250-85E2-4374-A55C-5E5E21914B1E}" type="pres">
      <dgm:prSet presAssocID="{66BEA30B-77B3-4107-9AA8-581EAA037FB3}" presName="node" presStyleLbl="node1" presStyleIdx="4" presStyleCnt="8">
        <dgm:presLayoutVars>
          <dgm:bulletEnabled val="1"/>
        </dgm:presLayoutVars>
      </dgm:prSet>
      <dgm:spPr/>
    </dgm:pt>
    <dgm:pt modelId="{76EE7E51-4B1C-4E2B-AF78-6E431AAC8F13}" type="pres">
      <dgm:prSet presAssocID="{504DBBA2-E2A5-4B87-9F8E-D8EB7C090BC4}" presName="sibTrans" presStyleCnt="0"/>
      <dgm:spPr/>
    </dgm:pt>
    <dgm:pt modelId="{0A436026-D66E-4711-978F-36EF45B0CF46}" type="pres">
      <dgm:prSet presAssocID="{ED235096-D684-4EA5-9973-E2B50F6376AE}" presName="node" presStyleLbl="node1" presStyleIdx="5" presStyleCnt="8">
        <dgm:presLayoutVars>
          <dgm:bulletEnabled val="1"/>
        </dgm:presLayoutVars>
      </dgm:prSet>
      <dgm:spPr/>
    </dgm:pt>
    <dgm:pt modelId="{F827D2C2-6FEE-4E2B-AB27-73252BDB2412}" type="pres">
      <dgm:prSet presAssocID="{6C7072EB-9A97-443E-A8E8-2E4D44011D17}" presName="sibTrans" presStyleCnt="0"/>
      <dgm:spPr/>
    </dgm:pt>
    <dgm:pt modelId="{FF16178F-59AF-465C-9459-90DCBA247852}" type="pres">
      <dgm:prSet presAssocID="{4365AD9A-07FC-449C-BBE0-413B448128EC}" presName="node" presStyleLbl="node1" presStyleIdx="6" presStyleCnt="8">
        <dgm:presLayoutVars>
          <dgm:bulletEnabled val="1"/>
        </dgm:presLayoutVars>
      </dgm:prSet>
      <dgm:spPr/>
    </dgm:pt>
    <dgm:pt modelId="{BE67BE9D-71F9-4F99-BE31-2B6A84C52C66}" type="pres">
      <dgm:prSet presAssocID="{134C8EDB-EB06-4025-9E8B-E3A18254B537}" presName="sibTrans" presStyleCnt="0"/>
      <dgm:spPr/>
    </dgm:pt>
    <dgm:pt modelId="{BEA6E010-634D-484E-8137-4EDE263EA8F7}" type="pres">
      <dgm:prSet presAssocID="{35541BD4-3FD2-41AD-B64B-1E518CC15C62}" presName="node" presStyleLbl="node1" presStyleIdx="7" presStyleCnt="8">
        <dgm:presLayoutVars>
          <dgm:bulletEnabled val="1"/>
        </dgm:presLayoutVars>
      </dgm:prSet>
      <dgm:spPr/>
    </dgm:pt>
  </dgm:ptLst>
  <dgm:cxnLst>
    <dgm:cxn modelId="{DCD35005-C6F7-4A54-A525-E45CDA61D109}" type="presOf" srcId="{EB705084-914A-419E-A310-A07AC68269A5}" destId="{0CE71417-4973-46CB-AFC6-6244C09BDB40}" srcOrd="0" destOrd="0" presId="urn:microsoft.com/office/officeart/2005/8/layout/default"/>
    <dgm:cxn modelId="{29A5B41A-081A-46E3-B432-4B4BCC79A04A}" type="presOf" srcId="{35541BD4-3FD2-41AD-B64B-1E518CC15C62}" destId="{BEA6E010-634D-484E-8137-4EDE263EA8F7}" srcOrd="0" destOrd="0" presId="urn:microsoft.com/office/officeart/2005/8/layout/default"/>
    <dgm:cxn modelId="{BAF6381F-7BD1-49E9-ADC7-40724B3912C0}" srcId="{053AC20E-E75B-4B19-92D0-835920217089}" destId="{7563E6BD-1D06-4186-8485-802CA7E2E59D}" srcOrd="2" destOrd="0" parTransId="{12B5AF15-DD32-4E38-8E60-8C0AA6B59A73}" sibTransId="{EAF2E6DE-974E-4DF4-82C0-BDB6018DC1E8}"/>
    <dgm:cxn modelId="{E0FCF93E-EA89-46B5-8E66-C07E76C23664}" srcId="{053AC20E-E75B-4B19-92D0-835920217089}" destId="{35541BD4-3FD2-41AD-B64B-1E518CC15C62}" srcOrd="7" destOrd="0" parTransId="{8113CF98-F833-403F-BA74-A7F77EEA8735}" sibTransId="{5D04E81C-CEAF-4560-A8A7-3D27E07E4F48}"/>
    <dgm:cxn modelId="{819E3D41-8126-408A-8B6E-D33399629E26}" type="presOf" srcId="{4365AD9A-07FC-449C-BBE0-413B448128EC}" destId="{FF16178F-59AF-465C-9459-90DCBA247852}" srcOrd="0" destOrd="0" presId="urn:microsoft.com/office/officeart/2005/8/layout/default"/>
    <dgm:cxn modelId="{9B6BD869-E769-43A2-BBC4-2F8A2ADB8CAD}" srcId="{053AC20E-E75B-4B19-92D0-835920217089}" destId="{9C7892F2-0F92-4B44-AE0A-32FD330FDB4D}" srcOrd="1" destOrd="0" parTransId="{E67E5BF7-0AB6-4050-830D-16143D310352}" sibTransId="{695F1D77-CE3C-4D2F-AE21-656B05BCBB83}"/>
    <dgm:cxn modelId="{6D2D716B-65EE-40AF-ABEA-A9770697718C}" srcId="{053AC20E-E75B-4B19-92D0-835920217089}" destId="{EB705084-914A-419E-A310-A07AC68269A5}" srcOrd="0" destOrd="0" parTransId="{E9D53338-5261-468B-92E0-DAA816773F9C}" sibTransId="{4345ED35-0176-4C30-9FFC-EE8C8E321234}"/>
    <dgm:cxn modelId="{C3986D6C-A184-4B63-9172-4702BB50878D}" srcId="{053AC20E-E75B-4B19-92D0-835920217089}" destId="{4365AD9A-07FC-449C-BBE0-413B448128EC}" srcOrd="6" destOrd="0" parTransId="{307AAB9D-5B91-4A3A-907D-DE736BE566F2}" sibTransId="{134C8EDB-EB06-4025-9E8B-E3A18254B537}"/>
    <dgm:cxn modelId="{44CADB53-A548-4F3B-9E05-7F4FF1D38ADF}" type="presOf" srcId="{DFB5D926-D6F4-45EB-9DC3-26809FF97DEF}" destId="{E53230DD-7419-460F-B69F-12ECD6D7663D}" srcOrd="0" destOrd="0" presId="urn:microsoft.com/office/officeart/2005/8/layout/default"/>
    <dgm:cxn modelId="{BCB2C274-E2DE-4758-B603-C60EC71E4427}" srcId="{053AC20E-E75B-4B19-92D0-835920217089}" destId="{DFB5D926-D6F4-45EB-9DC3-26809FF97DEF}" srcOrd="3" destOrd="0" parTransId="{8B007D1A-9CFB-4094-9460-5DBF912CC103}" sibTransId="{DFCA710C-36BE-43E2-B304-83B2230C5923}"/>
    <dgm:cxn modelId="{4BFF2E75-C6B4-45C1-A22F-2AE158DFBE9F}" srcId="{053AC20E-E75B-4B19-92D0-835920217089}" destId="{66BEA30B-77B3-4107-9AA8-581EAA037FB3}" srcOrd="4" destOrd="0" parTransId="{FD761A30-4A8B-46CB-A4A0-F820599C5318}" sibTransId="{504DBBA2-E2A5-4B87-9F8E-D8EB7C090BC4}"/>
    <dgm:cxn modelId="{D2F2579A-EE70-4D62-ABF3-AD94B78A22F1}" type="presOf" srcId="{9C7892F2-0F92-4B44-AE0A-32FD330FDB4D}" destId="{E4FA85E0-21E1-401B-984D-E107F123B698}" srcOrd="0" destOrd="0" presId="urn:microsoft.com/office/officeart/2005/8/layout/default"/>
    <dgm:cxn modelId="{7ACE38A7-0B00-4DAE-A777-B418ABD68AF2}" type="presOf" srcId="{053AC20E-E75B-4B19-92D0-835920217089}" destId="{A77AEE43-81F0-4FD7-9456-515F8EA68D5E}" srcOrd="0" destOrd="0" presId="urn:microsoft.com/office/officeart/2005/8/layout/default"/>
    <dgm:cxn modelId="{996A48AF-5990-4EA3-A507-C24734B1535B}" type="presOf" srcId="{ED235096-D684-4EA5-9973-E2B50F6376AE}" destId="{0A436026-D66E-4711-978F-36EF45B0CF46}" srcOrd="0" destOrd="0" presId="urn:microsoft.com/office/officeart/2005/8/layout/default"/>
    <dgm:cxn modelId="{9E5C68B7-402B-40B6-9CA4-C316167D676A}" srcId="{053AC20E-E75B-4B19-92D0-835920217089}" destId="{ED235096-D684-4EA5-9973-E2B50F6376AE}" srcOrd="5" destOrd="0" parTransId="{741731A9-54F1-4305-8ADB-B2EB8575C336}" sibTransId="{6C7072EB-9A97-443E-A8E8-2E4D44011D17}"/>
    <dgm:cxn modelId="{613D06D9-F777-41B3-85DA-15041BB88924}" type="presOf" srcId="{7563E6BD-1D06-4186-8485-802CA7E2E59D}" destId="{CC91B709-E3E5-4DD8-982F-65599E160E73}" srcOrd="0" destOrd="0" presId="urn:microsoft.com/office/officeart/2005/8/layout/default"/>
    <dgm:cxn modelId="{4D6852FE-33F8-4561-A4B5-1F114B6AE0BB}" type="presOf" srcId="{66BEA30B-77B3-4107-9AA8-581EAA037FB3}" destId="{79B30250-85E2-4374-A55C-5E5E21914B1E}" srcOrd="0" destOrd="0" presId="urn:microsoft.com/office/officeart/2005/8/layout/default"/>
    <dgm:cxn modelId="{747963DC-7F12-4EE0-A58F-7ECC7D9E92D5}" type="presParOf" srcId="{A77AEE43-81F0-4FD7-9456-515F8EA68D5E}" destId="{0CE71417-4973-46CB-AFC6-6244C09BDB40}" srcOrd="0" destOrd="0" presId="urn:microsoft.com/office/officeart/2005/8/layout/default"/>
    <dgm:cxn modelId="{1767CE5D-5C10-4A11-AB95-773E1CCF32C0}" type="presParOf" srcId="{A77AEE43-81F0-4FD7-9456-515F8EA68D5E}" destId="{8D053431-E5D5-4787-AB41-692CDDAE12C8}" srcOrd="1" destOrd="0" presId="urn:microsoft.com/office/officeart/2005/8/layout/default"/>
    <dgm:cxn modelId="{7D47AB51-71B4-4F9A-9BCF-CB4451E28913}" type="presParOf" srcId="{A77AEE43-81F0-4FD7-9456-515F8EA68D5E}" destId="{E4FA85E0-21E1-401B-984D-E107F123B698}" srcOrd="2" destOrd="0" presId="urn:microsoft.com/office/officeart/2005/8/layout/default"/>
    <dgm:cxn modelId="{4E59CAB0-571F-465A-8B58-F0A238F87665}" type="presParOf" srcId="{A77AEE43-81F0-4FD7-9456-515F8EA68D5E}" destId="{91556B36-F5A0-4A82-BA2F-4FA9DCB1D2BE}" srcOrd="3" destOrd="0" presId="urn:microsoft.com/office/officeart/2005/8/layout/default"/>
    <dgm:cxn modelId="{D59DB33D-92C5-4734-8286-A7746AA258AC}" type="presParOf" srcId="{A77AEE43-81F0-4FD7-9456-515F8EA68D5E}" destId="{CC91B709-E3E5-4DD8-982F-65599E160E73}" srcOrd="4" destOrd="0" presId="urn:microsoft.com/office/officeart/2005/8/layout/default"/>
    <dgm:cxn modelId="{CFDDB960-357A-44CF-9750-ADDAD9297CEC}" type="presParOf" srcId="{A77AEE43-81F0-4FD7-9456-515F8EA68D5E}" destId="{AA8B279E-72AC-4F26-A418-8D7687153BCF}" srcOrd="5" destOrd="0" presId="urn:microsoft.com/office/officeart/2005/8/layout/default"/>
    <dgm:cxn modelId="{6F7238EF-857C-4889-8FFB-84E91F98CCE5}" type="presParOf" srcId="{A77AEE43-81F0-4FD7-9456-515F8EA68D5E}" destId="{E53230DD-7419-460F-B69F-12ECD6D7663D}" srcOrd="6" destOrd="0" presId="urn:microsoft.com/office/officeart/2005/8/layout/default"/>
    <dgm:cxn modelId="{0B49C087-6BF6-4C22-B49A-EE86C350D9DE}" type="presParOf" srcId="{A77AEE43-81F0-4FD7-9456-515F8EA68D5E}" destId="{47EEAAAB-94FE-4C14-849C-FC7DCAF4C1A9}" srcOrd="7" destOrd="0" presId="urn:microsoft.com/office/officeart/2005/8/layout/default"/>
    <dgm:cxn modelId="{95418E8B-FCAD-49D3-A7B8-826476EB5120}" type="presParOf" srcId="{A77AEE43-81F0-4FD7-9456-515F8EA68D5E}" destId="{79B30250-85E2-4374-A55C-5E5E21914B1E}" srcOrd="8" destOrd="0" presId="urn:microsoft.com/office/officeart/2005/8/layout/default"/>
    <dgm:cxn modelId="{C0B3DE66-3FDC-4D9A-BB00-C17A7F2455E7}" type="presParOf" srcId="{A77AEE43-81F0-4FD7-9456-515F8EA68D5E}" destId="{76EE7E51-4B1C-4E2B-AF78-6E431AAC8F13}" srcOrd="9" destOrd="0" presId="urn:microsoft.com/office/officeart/2005/8/layout/default"/>
    <dgm:cxn modelId="{1C48DEFB-5E02-4194-9767-4D700692C390}" type="presParOf" srcId="{A77AEE43-81F0-4FD7-9456-515F8EA68D5E}" destId="{0A436026-D66E-4711-978F-36EF45B0CF46}" srcOrd="10" destOrd="0" presId="urn:microsoft.com/office/officeart/2005/8/layout/default"/>
    <dgm:cxn modelId="{FF9E2C73-1B75-4CCC-ACE3-502898378D2A}" type="presParOf" srcId="{A77AEE43-81F0-4FD7-9456-515F8EA68D5E}" destId="{F827D2C2-6FEE-4E2B-AB27-73252BDB2412}" srcOrd="11" destOrd="0" presId="urn:microsoft.com/office/officeart/2005/8/layout/default"/>
    <dgm:cxn modelId="{705B0A8E-4934-4FF0-98F3-F6A0609613CC}" type="presParOf" srcId="{A77AEE43-81F0-4FD7-9456-515F8EA68D5E}" destId="{FF16178F-59AF-465C-9459-90DCBA247852}" srcOrd="12" destOrd="0" presId="urn:microsoft.com/office/officeart/2005/8/layout/default"/>
    <dgm:cxn modelId="{F682F7ED-A222-4869-AEAC-21C93CA8FA05}" type="presParOf" srcId="{A77AEE43-81F0-4FD7-9456-515F8EA68D5E}" destId="{BE67BE9D-71F9-4F99-BE31-2B6A84C52C66}" srcOrd="13" destOrd="0" presId="urn:microsoft.com/office/officeart/2005/8/layout/default"/>
    <dgm:cxn modelId="{6069DF60-26F6-44AF-86A0-DBC44ECCA0E2}" type="presParOf" srcId="{A77AEE43-81F0-4FD7-9456-515F8EA68D5E}" destId="{BEA6E010-634D-484E-8137-4EDE263EA8F7}" srcOrd="14"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6E7A1B1-1BD1-459E-8B47-FDC69117BB90}"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FBA58BBF-3A2F-4964-8ED4-1A452AE89629}">
      <dgm:prSet phldrT="[Text]"/>
      <dgm:spPr/>
      <dgm:t>
        <a:bodyPr/>
        <a:lstStyle/>
        <a:p>
          <a:r>
            <a:rPr lang="ar-EG" dirty="0"/>
            <a:t>نوع المادة</a:t>
          </a:r>
          <a:endParaRPr lang="en-US" dirty="0"/>
        </a:p>
      </dgm:t>
    </dgm:pt>
    <dgm:pt modelId="{D77157D5-BAFF-4432-96FE-28ABD4267606}" type="parTrans" cxnId="{714836CB-B046-484A-B1A3-9DE4ABAE7B1C}">
      <dgm:prSet/>
      <dgm:spPr/>
      <dgm:t>
        <a:bodyPr/>
        <a:lstStyle/>
        <a:p>
          <a:endParaRPr lang="en-US"/>
        </a:p>
      </dgm:t>
    </dgm:pt>
    <dgm:pt modelId="{243E57D4-E626-42D1-97AF-4CABDBD0E692}" type="sibTrans" cxnId="{714836CB-B046-484A-B1A3-9DE4ABAE7B1C}">
      <dgm:prSet/>
      <dgm:spPr/>
      <dgm:t>
        <a:bodyPr/>
        <a:lstStyle/>
        <a:p>
          <a:endParaRPr lang="en-US"/>
        </a:p>
      </dgm:t>
    </dgm:pt>
    <dgm:pt modelId="{F296CE2D-464F-492C-BE72-A315552096FF}">
      <dgm:prSet phldrT="[Text]"/>
      <dgm:spPr/>
      <dgm:t>
        <a:bodyPr/>
        <a:lstStyle/>
        <a:p>
          <a:r>
            <a:rPr lang="ar-EG" dirty="0"/>
            <a:t>جاذبية</a:t>
          </a:r>
          <a:endParaRPr lang="en-US" dirty="0"/>
        </a:p>
      </dgm:t>
    </dgm:pt>
    <dgm:pt modelId="{2151518E-79DC-4436-8A39-DAB8A25A8A09}" type="parTrans" cxnId="{95986CD0-7C81-4829-B0DF-3AD370E023DE}">
      <dgm:prSet/>
      <dgm:spPr/>
      <dgm:t>
        <a:bodyPr/>
        <a:lstStyle/>
        <a:p>
          <a:endParaRPr lang="en-US"/>
        </a:p>
      </dgm:t>
    </dgm:pt>
    <dgm:pt modelId="{7BCE6203-A671-4D34-9CE6-1F72E9D2E589}" type="sibTrans" cxnId="{95986CD0-7C81-4829-B0DF-3AD370E023DE}">
      <dgm:prSet/>
      <dgm:spPr/>
      <dgm:t>
        <a:bodyPr/>
        <a:lstStyle/>
        <a:p>
          <a:endParaRPr lang="en-US"/>
        </a:p>
      </dgm:t>
    </dgm:pt>
    <dgm:pt modelId="{6870C181-389D-444B-AD2E-EF82308F24A3}">
      <dgm:prSet phldrT="[Text]"/>
      <dgm:spPr/>
      <dgm:t>
        <a:bodyPr/>
        <a:lstStyle/>
        <a:p>
          <a:r>
            <a:rPr lang="ar-EG" dirty="0"/>
            <a:t>الفصل</a:t>
          </a:r>
          <a:endParaRPr lang="en-US" dirty="0"/>
        </a:p>
      </dgm:t>
    </dgm:pt>
    <dgm:pt modelId="{66E73357-418C-48F0-8642-8888E594923C}" type="parTrans" cxnId="{AB02FD1E-BE5C-4AA9-B489-89BAB0785044}">
      <dgm:prSet/>
      <dgm:spPr/>
      <dgm:t>
        <a:bodyPr/>
        <a:lstStyle/>
        <a:p>
          <a:endParaRPr lang="en-US"/>
        </a:p>
      </dgm:t>
    </dgm:pt>
    <dgm:pt modelId="{62D626E8-45C6-456B-A89E-17A639F989D4}" type="sibTrans" cxnId="{AB02FD1E-BE5C-4AA9-B489-89BAB0785044}">
      <dgm:prSet/>
      <dgm:spPr/>
      <dgm:t>
        <a:bodyPr/>
        <a:lstStyle/>
        <a:p>
          <a:endParaRPr lang="en-US"/>
        </a:p>
      </dgm:t>
    </dgm:pt>
    <dgm:pt modelId="{6873A686-A27D-49B4-8719-4265DE55E7FA}">
      <dgm:prSet phldrT="[Text]"/>
      <dgm:spPr/>
      <dgm:t>
        <a:bodyPr/>
        <a:lstStyle/>
        <a:p>
          <a:r>
            <a:rPr lang="ar-EG" dirty="0"/>
            <a:t>تلخيص</a:t>
          </a:r>
          <a:endParaRPr lang="en-US" dirty="0"/>
        </a:p>
      </dgm:t>
    </dgm:pt>
    <dgm:pt modelId="{E6E50F8F-2C12-47B4-8F75-56567F943663}" type="parTrans" cxnId="{550C3156-BB2F-4547-A02F-F012F1DC7AEE}">
      <dgm:prSet/>
      <dgm:spPr/>
      <dgm:t>
        <a:bodyPr/>
        <a:lstStyle/>
        <a:p>
          <a:endParaRPr lang="en-US"/>
        </a:p>
      </dgm:t>
    </dgm:pt>
    <dgm:pt modelId="{46BE9DFC-52AF-48FF-A7A2-EE0D06E6ADDC}" type="sibTrans" cxnId="{550C3156-BB2F-4547-A02F-F012F1DC7AEE}">
      <dgm:prSet/>
      <dgm:spPr/>
      <dgm:t>
        <a:bodyPr/>
        <a:lstStyle/>
        <a:p>
          <a:endParaRPr lang="en-US"/>
        </a:p>
      </dgm:t>
    </dgm:pt>
    <dgm:pt modelId="{F30D9910-DD8D-4559-967C-177C84F5CA40}">
      <dgm:prSet phldrT="[Text]"/>
      <dgm:spPr/>
      <dgm:t>
        <a:bodyPr/>
        <a:lstStyle/>
        <a:p>
          <a:r>
            <a:rPr lang="ar-EG" dirty="0"/>
            <a:t>تسويق</a:t>
          </a:r>
          <a:endParaRPr lang="en-US" dirty="0"/>
        </a:p>
      </dgm:t>
    </dgm:pt>
    <dgm:pt modelId="{F39F9367-5E6F-4FF6-8745-0713CAE3BDD7}" type="parTrans" cxnId="{5C1F54BF-3E27-4B3C-89BE-9ACA522CB4D4}">
      <dgm:prSet/>
      <dgm:spPr/>
      <dgm:t>
        <a:bodyPr/>
        <a:lstStyle/>
        <a:p>
          <a:endParaRPr lang="en-US"/>
        </a:p>
      </dgm:t>
    </dgm:pt>
    <dgm:pt modelId="{81FA368E-12F7-4579-8AE2-D660655E6F35}" type="sibTrans" cxnId="{5C1F54BF-3E27-4B3C-89BE-9ACA522CB4D4}">
      <dgm:prSet/>
      <dgm:spPr/>
      <dgm:t>
        <a:bodyPr/>
        <a:lstStyle/>
        <a:p>
          <a:endParaRPr lang="en-US"/>
        </a:p>
      </dgm:t>
    </dgm:pt>
    <dgm:pt modelId="{2CE9CF13-8E65-4769-9F6B-A56DF960D3C1}">
      <dgm:prSet phldrT="[Text]"/>
      <dgm:spPr/>
      <dgm:t>
        <a:bodyPr/>
        <a:lstStyle/>
        <a:p>
          <a:r>
            <a:rPr lang="ar-EG" dirty="0"/>
            <a:t>فكرة سريعة</a:t>
          </a:r>
          <a:endParaRPr lang="en-US" dirty="0"/>
        </a:p>
      </dgm:t>
    </dgm:pt>
    <dgm:pt modelId="{C5FBB3C0-11FC-4C0F-A37C-5F7495C7CCD6}" type="parTrans" cxnId="{736E6720-6D1B-4A7D-B69D-4A4260BD2392}">
      <dgm:prSet/>
      <dgm:spPr/>
      <dgm:t>
        <a:bodyPr/>
        <a:lstStyle/>
        <a:p>
          <a:endParaRPr lang="en-US"/>
        </a:p>
      </dgm:t>
    </dgm:pt>
    <dgm:pt modelId="{EA736F2B-38CD-4387-A98A-138239D78CAF}" type="sibTrans" cxnId="{736E6720-6D1B-4A7D-B69D-4A4260BD2392}">
      <dgm:prSet/>
      <dgm:spPr/>
      <dgm:t>
        <a:bodyPr/>
        <a:lstStyle/>
        <a:p>
          <a:endParaRPr lang="en-US"/>
        </a:p>
      </dgm:t>
    </dgm:pt>
    <dgm:pt modelId="{F777CB7B-38B0-48A6-A0D7-3C16CFB7DA0D}">
      <dgm:prSet phldrT="[Text]"/>
      <dgm:spPr/>
      <dgm:t>
        <a:bodyPr/>
        <a:lstStyle/>
        <a:p>
          <a:r>
            <a:rPr lang="ar-EG" dirty="0"/>
            <a:t>أهمية</a:t>
          </a:r>
          <a:endParaRPr lang="en-US" dirty="0"/>
        </a:p>
      </dgm:t>
    </dgm:pt>
    <dgm:pt modelId="{880687BD-5DD8-4C60-BEDC-9A04B69B9463}" type="parTrans" cxnId="{D521E7B0-1338-4C6B-A02F-91443E903D8F}">
      <dgm:prSet/>
      <dgm:spPr/>
      <dgm:t>
        <a:bodyPr/>
        <a:lstStyle/>
        <a:p>
          <a:endParaRPr lang="en-US"/>
        </a:p>
      </dgm:t>
    </dgm:pt>
    <dgm:pt modelId="{7E45DD60-5ABF-4C8A-BA05-C05DE66CBA0B}" type="sibTrans" cxnId="{D521E7B0-1338-4C6B-A02F-91443E903D8F}">
      <dgm:prSet/>
      <dgm:spPr/>
      <dgm:t>
        <a:bodyPr/>
        <a:lstStyle/>
        <a:p>
          <a:endParaRPr lang="en-US"/>
        </a:p>
      </dgm:t>
    </dgm:pt>
    <dgm:pt modelId="{50A700DD-0B79-423F-A1E8-591A7EE536BA}">
      <dgm:prSet phldrT="[Text]"/>
      <dgm:spPr/>
      <dgm:t>
        <a:bodyPr/>
        <a:lstStyle/>
        <a:p>
          <a:r>
            <a:rPr lang="ar-EG" dirty="0"/>
            <a:t>فتح شهية</a:t>
          </a:r>
          <a:endParaRPr lang="en-US" dirty="0"/>
        </a:p>
      </dgm:t>
    </dgm:pt>
    <dgm:pt modelId="{3F8DACDF-1687-4775-9B26-BC69029F14BD}" type="parTrans" cxnId="{F21FF0AD-AE2E-423E-ACF3-5CEF106564CF}">
      <dgm:prSet/>
      <dgm:spPr/>
      <dgm:t>
        <a:bodyPr/>
        <a:lstStyle/>
        <a:p>
          <a:endParaRPr lang="en-US"/>
        </a:p>
      </dgm:t>
    </dgm:pt>
    <dgm:pt modelId="{D4940B9E-A462-4F79-A4BE-0DCE0696A6D9}" type="sibTrans" cxnId="{F21FF0AD-AE2E-423E-ACF3-5CEF106564CF}">
      <dgm:prSet/>
      <dgm:spPr/>
      <dgm:t>
        <a:bodyPr/>
        <a:lstStyle/>
        <a:p>
          <a:endParaRPr lang="en-US"/>
        </a:p>
      </dgm:t>
    </dgm:pt>
    <dgm:pt modelId="{69BC2B4F-720E-4660-8E52-A8A75A480536}">
      <dgm:prSet phldrT="[Text]"/>
      <dgm:spPr/>
      <dgm:t>
        <a:bodyPr/>
        <a:lstStyle/>
        <a:p>
          <a:r>
            <a:rPr lang="ar-EG" dirty="0"/>
            <a:t>إثارة الحس</a:t>
          </a:r>
          <a:endParaRPr lang="en-US" dirty="0"/>
        </a:p>
      </dgm:t>
    </dgm:pt>
    <dgm:pt modelId="{378073B8-7CBB-44F3-95F8-C8343CF9D0E3}" type="parTrans" cxnId="{3C2876F6-11AC-46FC-A009-348F447E61E0}">
      <dgm:prSet/>
      <dgm:spPr/>
      <dgm:t>
        <a:bodyPr/>
        <a:lstStyle/>
        <a:p>
          <a:endParaRPr lang="en-US"/>
        </a:p>
      </dgm:t>
    </dgm:pt>
    <dgm:pt modelId="{2B618991-1EE0-45AA-8299-DCA6EA949185}" type="sibTrans" cxnId="{3C2876F6-11AC-46FC-A009-348F447E61E0}">
      <dgm:prSet/>
      <dgm:spPr/>
      <dgm:t>
        <a:bodyPr/>
        <a:lstStyle/>
        <a:p>
          <a:endParaRPr lang="en-US"/>
        </a:p>
      </dgm:t>
    </dgm:pt>
    <dgm:pt modelId="{B3BF912E-D19C-4DF9-9586-9BB810EDD196}">
      <dgm:prSet phldrT="[Text]"/>
      <dgm:spPr/>
      <dgm:t>
        <a:bodyPr/>
        <a:lstStyle/>
        <a:p>
          <a:r>
            <a:rPr lang="ar-EG" dirty="0"/>
            <a:t>تحديد شخصية</a:t>
          </a:r>
          <a:endParaRPr lang="en-US" dirty="0"/>
        </a:p>
      </dgm:t>
    </dgm:pt>
    <dgm:pt modelId="{1B2FDBB7-2B27-4209-8E5F-91BAC0FCD97A}" type="parTrans" cxnId="{0A126247-D552-485F-82F2-94ABA0CFF951}">
      <dgm:prSet/>
      <dgm:spPr/>
      <dgm:t>
        <a:bodyPr/>
        <a:lstStyle/>
        <a:p>
          <a:endParaRPr lang="en-US"/>
        </a:p>
      </dgm:t>
    </dgm:pt>
    <dgm:pt modelId="{4C583668-F4B2-47DB-AB70-58F4DCFD5C6B}" type="sibTrans" cxnId="{0A126247-D552-485F-82F2-94ABA0CFF951}">
      <dgm:prSet/>
      <dgm:spPr/>
      <dgm:t>
        <a:bodyPr/>
        <a:lstStyle/>
        <a:p>
          <a:endParaRPr lang="en-US"/>
        </a:p>
      </dgm:t>
    </dgm:pt>
    <dgm:pt modelId="{C25CE153-5E8F-4A84-ADC3-595FFC73C5E4}" type="pres">
      <dgm:prSet presAssocID="{F6E7A1B1-1BD1-459E-8B47-FDC69117BB90}" presName="diagram" presStyleCnt="0">
        <dgm:presLayoutVars>
          <dgm:dir/>
          <dgm:resizeHandles val="exact"/>
        </dgm:presLayoutVars>
      </dgm:prSet>
      <dgm:spPr/>
    </dgm:pt>
    <dgm:pt modelId="{8624BA0F-EA6C-4ACC-8EA4-85C4BB22BDF0}" type="pres">
      <dgm:prSet presAssocID="{FBA58BBF-3A2F-4964-8ED4-1A452AE89629}" presName="node" presStyleLbl="node1" presStyleIdx="0" presStyleCnt="10">
        <dgm:presLayoutVars>
          <dgm:bulletEnabled val="1"/>
        </dgm:presLayoutVars>
      </dgm:prSet>
      <dgm:spPr/>
    </dgm:pt>
    <dgm:pt modelId="{2F187E83-9CE1-4281-82B9-5E4BD7D53A50}" type="pres">
      <dgm:prSet presAssocID="{243E57D4-E626-42D1-97AF-4CABDBD0E692}" presName="sibTrans" presStyleCnt="0"/>
      <dgm:spPr/>
    </dgm:pt>
    <dgm:pt modelId="{DEE91678-A0C5-4DCA-A15A-359E665DEFA3}" type="pres">
      <dgm:prSet presAssocID="{F296CE2D-464F-492C-BE72-A315552096FF}" presName="node" presStyleLbl="node1" presStyleIdx="1" presStyleCnt="10">
        <dgm:presLayoutVars>
          <dgm:bulletEnabled val="1"/>
        </dgm:presLayoutVars>
      </dgm:prSet>
      <dgm:spPr/>
    </dgm:pt>
    <dgm:pt modelId="{765EB202-BB3C-4B17-BEC4-730BB4A4FA03}" type="pres">
      <dgm:prSet presAssocID="{7BCE6203-A671-4D34-9CE6-1F72E9D2E589}" presName="sibTrans" presStyleCnt="0"/>
      <dgm:spPr/>
    </dgm:pt>
    <dgm:pt modelId="{B92FE1F8-A81A-4169-A6A8-3AEEB1062EC4}" type="pres">
      <dgm:prSet presAssocID="{6870C181-389D-444B-AD2E-EF82308F24A3}" presName="node" presStyleLbl="node1" presStyleIdx="2" presStyleCnt="10">
        <dgm:presLayoutVars>
          <dgm:bulletEnabled val="1"/>
        </dgm:presLayoutVars>
      </dgm:prSet>
      <dgm:spPr/>
    </dgm:pt>
    <dgm:pt modelId="{E6E66BA5-B4CA-46C5-91BD-DA443917837D}" type="pres">
      <dgm:prSet presAssocID="{62D626E8-45C6-456B-A89E-17A639F989D4}" presName="sibTrans" presStyleCnt="0"/>
      <dgm:spPr/>
    </dgm:pt>
    <dgm:pt modelId="{0CB800FB-01B2-4689-9BB4-1227F15A37FC}" type="pres">
      <dgm:prSet presAssocID="{6873A686-A27D-49B4-8719-4265DE55E7FA}" presName="node" presStyleLbl="node1" presStyleIdx="3" presStyleCnt="10">
        <dgm:presLayoutVars>
          <dgm:bulletEnabled val="1"/>
        </dgm:presLayoutVars>
      </dgm:prSet>
      <dgm:spPr/>
    </dgm:pt>
    <dgm:pt modelId="{FFB0C06F-2235-4943-910F-1057DAE7EC18}" type="pres">
      <dgm:prSet presAssocID="{46BE9DFC-52AF-48FF-A7A2-EE0D06E6ADDC}" presName="sibTrans" presStyleCnt="0"/>
      <dgm:spPr/>
    </dgm:pt>
    <dgm:pt modelId="{4F01DBE3-72C6-4F62-BF4A-96736959C396}" type="pres">
      <dgm:prSet presAssocID="{F30D9910-DD8D-4559-967C-177C84F5CA40}" presName="node" presStyleLbl="node1" presStyleIdx="4" presStyleCnt="10">
        <dgm:presLayoutVars>
          <dgm:bulletEnabled val="1"/>
        </dgm:presLayoutVars>
      </dgm:prSet>
      <dgm:spPr/>
    </dgm:pt>
    <dgm:pt modelId="{EE862FC8-BA26-4D7F-89F9-850BDF067E60}" type="pres">
      <dgm:prSet presAssocID="{81FA368E-12F7-4579-8AE2-D660655E6F35}" presName="sibTrans" presStyleCnt="0"/>
      <dgm:spPr/>
    </dgm:pt>
    <dgm:pt modelId="{1EB2D0D2-4B1C-4FD9-90E8-6E3091911A2A}" type="pres">
      <dgm:prSet presAssocID="{2CE9CF13-8E65-4769-9F6B-A56DF960D3C1}" presName="node" presStyleLbl="node1" presStyleIdx="5" presStyleCnt="10">
        <dgm:presLayoutVars>
          <dgm:bulletEnabled val="1"/>
        </dgm:presLayoutVars>
      </dgm:prSet>
      <dgm:spPr/>
    </dgm:pt>
    <dgm:pt modelId="{545FA866-2C4D-41C9-8877-983AB4A2729E}" type="pres">
      <dgm:prSet presAssocID="{EA736F2B-38CD-4387-A98A-138239D78CAF}" presName="sibTrans" presStyleCnt="0"/>
      <dgm:spPr/>
    </dgm:pt>
    <dgm:pt modelId="{C1F618F2-E54E-423D-AADA-CC146F0AFE4F}" type="pres">
      <dgm:prSet presAssocID="{F777CB7B-38B0-48A6-A0D7-3C16CFB7DA0D}" presName="node" presStyleLbl="node1" presStyleIdx="6" presStyleCnt="10">
        <dgm:presLayoutVars>
          <dgm:bulletEnabled val="1"/>
        </dgm:presLayoutVars>
      </dgm:prSet>
      <dgm:spPr/>
    </dgm:pt>
    <dgm:pt modelId="{2F065E96-09AB-445E-81E2-F619FB55B8DD}" type="pres">
      <dgm:prSet presAssocID="{7E45DD60-5ABF-4C8A-BA05-C05DE66CBA0B}" presName="sibTrans" presStyleCnt="0"/>
      <dgm:spPr/>
    </dgm:pt>
    <dgm:pt modelId="{9888B65E-079F-4E6F-AAEF-8BB412F02D34}" type="pres">
      <dgm:prSet presAssocID="{50A700DD-0B79-423F-A1E8-591A7EE536BA}" presName="node" presStyleLbl="node1" presStyleIdx="7" presStyleCnt="10">
        <dgm:presLayoutVars>
          <dgm:bulletEnabled val="1"/>
        </dgm:presLayoutVars>
      </dgm:prSet>
      <dgm:spPr/>
    </dgm:pt>
    <dgm:pt modelId="{88087DA4-89C2-43DC-A3DA-B006F0E3020B}" type="pres">
      <dgm:prSet presAssocID="{D4940B9E-A462-4F79-A4BE-0DCE0696A6D9}" presName="sibTrans" presStyleCnt="0"/>
      <dgm:spPr/>
    </dgm:pt>
    <dgm:pt modelId="{425D4C19-1793-44AA-BB1E-77785CF191F7}" type="pres">
      <dgm:prSet presAssocID="{69BC2B4F-720E-4660-8E52-A8A75A480536}" presName="node" presStyleLbl="node1" presStyleIdx="8" presStyleCnt="10">
        <dgm:presLayoutVars>
          <dgm:bulletEnabled val="1"/>
        </dgm:presLayoutVars>
      </dgm:prSet>
      <dgm:spPr/>
    </dgm:pt>
    <dgm:pt modelId="{77A0637C-19A2-4994-A77D-82730A4E2C81}" type="pres">
      <dgm:prSet presAssocID="{2B618991-1EE0-45AA-8299-DCA6EA949185}" presName="sibTrans" presStyleCnt="0"/>
      <dgm:spPr/>
    </dgm:pt>
    <dgm:pt modelId="{1F02CE4D-2985-49D7-8B95-E795BA4394FB}" type="pres">
      <dgm:prSet presAssocID="{B3BF912E-D19C-4DF9-9586-9BB810EDD196}" presName="node" presStyleLbl="node1" presStyleIdx="9" presStyleCnt="10">
        <dgm:presLayoutVars>
          <dgm:bulletEnabled val="1"/>
        </dgm:presLayoutVars>
      </dgm:prSet>
      <dgm:spPr/>
    </dgm:pt>
  </dgm:ptLst>
  <dgm:cxnLst>
    <dgm:cxn modelId="{AB02FD1E-BE5C-4AA9-B489-89BAB0785044}" srcId="{F6E7A1B1-1BD1-459E-8B47-FDC69117BB90}" destId="{6870C181-389D-444B-AD2E-EF82308F24A3}" srcOrd="2" destOrd="0" parTransId="{66E73357-418C-48F0-8642-8888E594923C}" sibTransId="{62D626E8-45C6-456B-A89E-17A639F989D4}"/>
    <dgm:cxn modelId="{DC13C71F-C020-49CD-903E-F2B013884DE4}" type="presOf" srcId="{FBA58BBF-3A2F-4964-8ED4-1A452AE89629}" destId="{8624BA0F-EA6C-4ACC-8EA4-85C4BB22BDF0}" srcOrd="0" destOrd="0" presId="urn:microsoft.com/office/officeart/2005/8/layout/default"/>
    <dgm:cxn modelId="{736E6720-6D1B-4A7D-B69D-4A4260BD2392}" srcId="{F6E7A1B1-1BD1-459E-8B47-FDC69117BB90}" destId="{2CE9CF13-8E65-4769-9F6B-A56DF960D3C1}" srcOrd="5" destOrd="0" parTransId="{C5FBB3C0-11FC-4C0F-A37C-5F7495C7CCD6}" sibTransId="{EA736F2B-38CD-4387-A98A-138239D78CAF}"/>
    <dgm:cxn modelId="{2EBFA45B-BE67-45A8-B4DE-61C3EE59DD5B}" type="presOf" srcId="{6870C181-389D-444B-AD2E-EF82308F24A3}" destId="{B92FE1F8-A81A-4169-A6A8-3AEEB1062EC4}" srcOrd="0" destOrd="0" presId="urn:microsoft.com/office/officeart/2005/8/layout/default"/>
    <dgm:cxn modelId="{0A126247-D552-485F-82F2-94ABA0CFF951}" srcId="{F6E7A1B1-1BD1-459E-8B47-FDC69117BB90}" destId="{B3BF912E-D19C-4DF9-9586-9BB810EDD196}" srcOrd="9" destOrd="0" parTransId="{1B2FDBB7-2B27-4209-8E5F-91BAC0FCD97A}" sibTransId="{4C583668-F4B2-47DB-AB70-58F4DCFD5C6B}"/>
    <dgm:cxn modelId="{5C2E886B-CF39-4822-BE7D-00A037EA1DEB}" type="presOf" srcId="{F30D9910-DD8D-4559-967C-177C84F5CA40}" destId="{4F01DBE3-72C6-4F62-BF4A-96736959C396}" srcOrd="0" destOrd="0" presId="urn:microsoft.com/office/officeart/2005/8/layout/default"/>
    <dgm:cxn modelId="{121F1973-4DAB-48FF-A9FC-78AC95D61E88}" type="presOf" srcId="{F296CE2D-464F-492C-BE72-A315552096FF}" destId="{DEE91678-A0C5-4DCA-A15A-359E665DEFA3}" srcOrd="0" destOrd="0" presId="urn:microsoft.com/office/officeart/2005/8/layout/default"/>
    <dgm:cxn modelId="{550C3156-BB2F-4547-A02F-F012F1DC7AEE}" srcId="{F6E7A1B1-1BD1-459E-8B47-FDC69117BB90}" destId="{6873A686-A27D-49B4-8719-4265DE55E7FA}" srcOrd="3" destOrd="0" parTransId="{E6E50F8F-2C12-47B4-8F75-56567F943663}" sibTransId="{46BE9DFC-52AF-48FF-A7A2-EE0D06E6ADDC}"/>
    <dgm:cxn modelId="{C4E9E181-70AA-4B86-8D8E-01CFE9A3E523}" type="presOf" srcId="{69BC2B4F-720E-4660-8E52-A8A75A480536}" destId="{425D4C19-1793-44AA-BB1E-77785CF191F7}" srcOrd="0" destOrd="0" presId="urn:microsoft.com/office/officeart/2005/8/layout/default"/>
    <dgm:cxn modelId="{5488B589-BEA2-4126-8296-631D5CBC461F}" type="presOf" srcId="{50A700DD-0B79-423F-A1E8-591A7EE536BA}" destId="{9888B65E-079F-4E6F-AAEF-8BB412F02D34}" srcOrd="0" destOrd="0" presId="urn:microsoft.com/office/officeart/2005/8/layout/default"/>
    <dgm:cxn modelId="{639E8B8E-E592-412B-9AE9-57252089BDFB}" type="presOf" srcId="{F777CB7B-38B0-48A6-A0D7-3C16CFB7DA0D}" destId="{C1F618F2-E54E-423D-AADA-CC146F0AFE4F}" srcOrd="0" destOrd="0" presId="urn:microsoft.com/office/officeart/2005/8/layout/default"/>
    <dgm:cxn modelId="{D89F028F-4BAF-465B-AFC5-15AB721374C1}" type="presOf" srcId="{F6E7A1B1-1BD1-459E-8B47-FDC69117BB90}" destId="{C25CE153-5E8F-4A84-ADC3-595FFC73C5E4}" srcOrd="0" destOrd="0" presId="urn:microsoft.com/office/officeart/2005/8/layout/default"/>
    <dgm:cxn modelId="{69BB3592-A634-4344-89EB-AB22F32DEBC4}" type="presOf" srcId="{6873A686-A27D-49B4-8719-4265DE55E7FA}" destId="{0CB800FB-01B2-4689-9BB4-1227F15A37FC}" srcOrd="0" destOrd="0" presId="urn:microsoft.com/office/officeart/2005/8/layout/default"/>
    <dgm:cxn modelId="{F21FF0AD-AE2E-423E-ACF3-5CEF106564CF}" srcId="{F6E7A1B1-1BD1-459E-8B47-FDC69117BB90}" destId="{50A700DD-0B79-423F-A1E8-591A7EE536BA}" srcOrd="7" destOrd="0" parTransId="{3F8DACDF-1687-4775-9B26-BC69029F14BD}" sibTransId="{D4940B9E-A462-4F79-A4BE-0DCE0696A6D9}"/>
    <dgm:cxn modelId="{D521E7B0-1338-4C6B-A02F-91443E903D8F}" srcId="{F6E7A1B1-1BD1-459E-8B47-FDC69117BB90}" destId="{F777CB7B-38B0-48A6-A0D7-3C16CFB7DA0D}" srcOrd="6" destOrd="0" parTransId="{880687BD-5DD8-4C60-BEDC-9A04B69B9463}" sibTransId="{7E45DD60-5ABF-4C8A-BA05-C05DE66CBA0B}"/>
    <dgm:cxn modelId="{DDF7B1B6-D49C-4E0D-82DC-C24DE3B640FD}" type="presOf" srcId="{B3BF912E-D19C-4DF9-9586-9BB810EDD196}" destId="{1F02CE4D-2985-49D7-8B95-E795BA4394FB}" srcOrd="0" destOrd="0" presId="urn:microsoft.com/office/officeart/2005/8/layout/default"/>
    <dgm:cxn modelId="{5C1F54BF-3E27-4B3C-89BE-9ACA522CB4D4}" srcId="{F6E7A1B1-1BD1-459E-8B47-FDC69117BB90}" destId="{F30D9910-DD8D-4559-967C-177C84F5CA40}" srcOrd="4" destOrd="0" parTransId="{F39F9367-5E6F-4FF6-8745-0713CAE3BDD7}" sibTransId="{81FA368E-12F7-4579-8AE2-D660655E6F35}"/>
    <dgm:cxn modelId="{714836CB-B046-484A-B1A3-9DE4ABAE7B1C}" srcId="{F6E7A1B1-1BD1-459E-8B47-FDC69117BB90}" destId="{FBA58BBF-3A2F-4964-8ED4-1A452AE89629}" srcOrd="0" destOrd="0" parTransId="{D77157D5-BAFF-4432-96FE-28ABD4267606}" sibTransId="{243E57D4-E626-42D1-97AF-4CABDBD0E692}"/>
    <dgm:cxn modelId="{95986CD0-7C81-4829-B0DF-3AD370E023DE}" srcId="{F6E7A1B1-1BD1-459E-8B47-FDC69117BB90}" destId="{F296CE2D-464F-492C-BE72-A315552096FF}" srcOrd="1" destOrd="0" parTransId="{2151518E-79DC-4436-8A39-DAB8A25A8A09}" sibTransId="{7BCE6203-A671-4D34-9CE6-1F72E9D2E589}"/>
    <dgm:cxn modelId="{26B374F6-73E2-431F-B700-9A94F08B17D7}" type="presOf" srcId="{2CE9CF13-8E65-4769-9F6B-A56DF960D3C1}" destId="{1EB2D0D2-4B1C-4FD9-90E8-6E3091911A2A}" srcOrd="0" destOrd="0" presId="urn:microsoft.com/office/officeart/2005/8/layout/default"/>
    <dgm:cxn modelId="{3C2876F6-11AC-46FC-A009-348F447E61E0}" srcId="{F6E7A1B1-1BD1-459E-8B47-FDC69117BB90}" destId="{69BC2B4F-720E-4660-8E52-A8A75A480536}" srcOrd="8" destOrd="0" parTransId="{378073B8-7CBB-44F3-95F8-C8343CF9D0E3}" sibTransId="{2B618991-1EE0-45AA-8299-DCA6EA949185}"/>
    <dgm:cxn modelId="{CA6FE708-CB0B-4295-B2A3-139A98D70E19}" type="presParOf" srcId="{C25CE153-5E8F-4A84-ADC3-595FFC73C5E4}" destId="{8624BA0F-EA6C-4ACC-8EA4-85C4BB22BDF0}" srcOrd="0" destOrd="0" presId="urn:microsoft.com/office/officeart/2005/8/layout/default"/>
    <dgm:cxn modelId="{D14C2055-D753-4F07-88C2-29988CDC39F2}" type="presParOf" srcId="{C25CE153-5E8F-4A84-ADC3-595FFC73C5E4}" destId="{2F187E83-9CE1-4281-82B9-5E4BD7D53A50}" srcOrd="1" destOrd="0" presId="urn:microsoft.com/office/officeart/2005/8/layout/default"/>
    <dgm:cxn modelId="{D16AA19B-E868-46E8-8C25-EC19FF89AB41}" type="presParOf" srcId="{C25CE153-5E8F-4A84-ADC3-595FFC73C5E4}" destId="{DEE91678-A0C5-4DCA-A15A-359E665DEFA3}" srcOrd="2" destOrd="0" presId="urn:microsoft.com/office/officeart/2005/8/layout/default"/>
    <dgm:cxn modelId="{A74A897F-E56A-422B-BC93-F2B1FEF40EDD}" type="presParOf" srcId="{C25CE153-5E8F-4A84-ADC3-595FFC73C5E4}" destId="{765EB202-BB3C-4B17-BEC4-730BB4A4FA03}" srcOrd="3" destOrd="0" presId="urn:microsoft.com/office/officeart/2005/8/layout/default"/>
    <dgm:cxn modelId="{0E9AC47B-EB4E-4258-93A0-980A415B64B1}" type="presParOf" srcId="{C25CE153-5E8F-4A84-ADC3-595FFC73C5E4}" destId="{B92FE1F8-A81A-4169-A6A8-3AEEB1062EC4}" srcOrd="4" destOrd="0" presId="urn:microsoft.com/office/officeart/2005/8/layout/default"/>
    <dgm:cxn modelId="{127327E4-24C2-494E-9793-CE12E2AD304D}" type="presParOf" srcId="{C25CE153-5E8F-4A84-ADC3-595FFC73C5E4}" destId="{E6E66BA5-B4CA-46C5-91BD-DA443917837D}" srcOrd="5" destOrd="0" presId="urn:microsoft.com/office/officeart/2005/8/layout/default"/>
    <dgm:cxn modelId="{AA0C416A-E220-4A33-A3DA-57A263207E89}" type="presParOf" srcId="{C25CE153-5E8F-4A84-ADC3-595FFC73C5E4}" destId="{0CB800FB-01B2-4689-9BB4-1227F15A37FC}" srcOrd="6" destOrd="0" presId="urn:microsoft.com/office/officeart/2005/8/layout/default"/>
    <dgm:cxn modelId="{3942A73A-6E34-42E4-B3EB-57DB5FA90C64}" type="presParOf" srcId="{C25CE153-5E8F-4A84-ADC3-595FFC73C5E4}" destId="{FFB0C06F-2235-4943-910F-1057DAE7EC18}" srcOrd="7" destOrd="0" presId="urn:microsoft.com/office/officeart/2005/8/layout/default"/>
    <dgm:cxn modelId="{BD30FEFF-09E0-45F9-977D-11C402580A86}" type="presParOf" srcId="{C25CE153-5E8F-4A84-ADC3-595FFC73C5E4}" destId="{4F01DBE3-72C6-4F62-BF4A-96736959C396}" srcOrd="8" destOrd="0" presId="urn:microsoft.com/office/officeart/2005/8/layout/default"/>
    <dgm:cxn modelId="{AC70C43C-48B4-47DE-BDD7-D2CFC6078470}" type="presParOf" srcId="{C25CE153-5E8F-4A84-ADC3-595FFC73C5E4}" destId="{EE862FC8-BA26-4D7F-89F9-850BDF067E60}" srcOrd="9" destOrd="0" presId="urn:microsoft.com/office/officeart/2005/8/layout/default"/>
    <dgm:cxn modelId="{050D05F9-12C9-4EA8-BA93-5BBDB5753CD0}" type="presParOf" srcId="{C25CE153-5E8F-4A84-ADC3-595FFC73C5E4}" destId="{1EB2D0D2-4B1C-4FD9-90E8-6E3091911A2A}" srcOrd="10" destOrd="0" presId="urn:microsoft.com/office/officeart/2005/8/layout/default"/>
    <dgm:cxn modelId="{374975F5-7928-4420-9FCB-778596F7903C}" type="presParOf" srcId="{C25CE153-5E8F-4A84-ADC3-595FFC73C5E4}" destId="{545FA866-2C4D-41C9-8877-983AB4A2729E}" srcOrd="11" destOrd="0" presId="urn:microsoft.com/office/officeart/2005/8/layout/default"/>
    <dgm:cxn modelId="{E46A9186-5D25-4930-BB04-F721D5EF19E0}" type="presParOf" srcId="{C25CE153-5E8F-4A84-ADC3-595FFC73C5E4}" destId="{C1F618F2-E54E-423D-AADA-CC146F0AFE4F}" srcOrd="12" destOrd="0" presId="urn:microsoft.com/office/officeart/2005/8/layout/default"/>
    <dgm:cxn modelId="{AF8E3C02-9200-4881-A477-CF3A8A6458E8}" type="presParOf" srcId="{C25CE153-5E8F-4A84-ADC3-595FFC73C5E4}" destId="{2F065E96-09AB-445E-81E2-F619FB55B8DD}" srcOrd="13" destOrd="0" presId="urn:microsoft.com/office/officeart/2005/8/layout/default"/>
    <dgm:cxn modelId="{136F0B29-A4AE-4564-A0A6-3C48129C648E}" type="presParOf" srcId="{C25CE153-5E8F-4A84-ADC3-595FFC73C5E4}" destId="{9888B65E-079F-4E6F-AAEF-8BB412F02D34}" srcOrd="14" destOrd="0" presId="urn:microsoft.com/office/officeart/2005/8/layout/default"/>
    <dgm:cxn modelId="{128A6BFA-DBB9-40A1-855E-A8E44A289D81}" type="presParOf" srcId="{C25CE153-5E8F-4A84-ADC3-595FFC73C5E4}" destId="{88087DA4-89C2-43DC-A3DA-B006F0E3020B}" srcOrd="15" destOrd="0" presId="urn:microsoft.com/office/officeart/2005/8/layout/default"/>
    <dgm:cxn modelId="{B18D61AA-389C-40E8-9C66-AA2E4E168156}" type="presParOf" srcId="{C25CE153-5E8F-4A84-ADC3-595FFC73C5E4}" destId="{425D4C19-1793-44AA-BB1E-77785CF191F7}" srcOrd="16" destOrd="0" presId="urn:microsoft.com/office/officeart/2005/8/layout/default"/>
    <dgm:cxn modelId="{751480B3-9895-4DA2-ABFA-7E817D27A51F}" type="presParOf" srcId="{C25CE153-5E8F-4A84-ADC3-595FFC73C5E4}" destId="{77A0637C-19A2-4994-A77D-82730A4E2C81}" srcOrd="17" destOrd="0" presId="urn:microsoft.com/office/officeart/2005/8/layout/default"/>
    <dgm:cxn modelId="{BCBFFE2B-9288-4241-B3B9-E990893C56DB}" type="presParOf" srcId="{C25CE153-5E8F-4A84-ADC3-595FFC73C5E4}" destId="{1F02CE4D-2985-49D7-8B95-E795BA4394FB}" srcOrd="18"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119CEA8-D813-4A6A-8CAC-E39E07A58A32}"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56CFDE44-83CE-46AB-A689-3E4B4FE58E9B}">
      <dgm:prSet phldrT="[Text]" custT="1"/>
      <dgm:spPr/>
      <dgm:t>
        <a:bodyPr/>
        <a:lstStyle/>
        <a:p>
          <a:r>
            <a:rPr kumimoji="0" lang="ar-SY" sz="2400" b="1" i="0" u="none" strike="noStrike" cap="none" spc="0" normalizeH="0" baseline="0" noProof="0" dirty="0">
              <a:ln>
                <a:noFill/>
              </a:ln>
              <a:solidFill>
                <a:schemeClr val="bg1"/>
              </a:solidFill>
              <a:effectLst/>
              <a:uLnTx/>
              <a:uFillTx/>
              <a:latin typeface="Simplified Arabic" panose="02020603050405020304" pitchFamily="18" charset="-78"/>
              <a:ea typeface="+mn-ea"/>
              <a:cs typeface="+mj-cs"/>
            </a:rPr>
            <a:t>التساؤل</a:t>
          </a:r>
          <a:endParaRPr lang="en-US" sz="2400" dirty="0">
            <a:solidFill>
              <a:schemeClr val="bg1"/>
            </a:solidFill>
            <a:cs typeface="+mj-cs"/>
          </a:endParaRPr>
        </a:p>
      </dgm:t>
    </dgm:pt>
    <dgm:pt modelId="{24CE369F-8370-4D07-AB2E-92CF5BD3D68B}" type="parTrans" cxnId="{AEDD22AE-7944-4272-9155-74CC2FCC4F6B}">
      <dgm:prSet/>
      <dgm:spPr/>
      <dgm:t>
        <a:bodyPr/>
        <a:lstStyle/>
        <a:p>
          <a:endParaRPr lang="en-US"/>
        </a:p>
      </dgm:t>
    </dgm:pt>
    <dgm:pt modelId="{4ECBBAEA-E084-4371-A924-0C0DA1CA3D7D}" type="sibTrans" cxnId="{AEDD22AE-7944-4272-9155-74CC2FCC4F6B}">
      <dgm:prSet/>
      <dgm:spPr/>
      <dgm:t>
        <a:bodyPr/>
        <a:lstStyle/>
        <a:p>
          <a:endParaRPr lang="en-US"/>
        </a:p>
      </dgm:t>
    </dgm:pt>
    <dgm:pt modelId="{AD360453-FDAB-4943-97E6-777C7063DC8F}">
      <dgm:prSet phldrT="[Text]" custT="1"/>
      <dgm:spPr/>
      <dgm:t>
        <a:bodyPr/>
        <a:lstStyle/>
        <a:p>
          <a:r>
            <a:rPr kumimoji="0" lang="ar-SY" sz="2400" b="1" i="0" u="none" strike="noStrike" cap="none" spc="0" normalizeH="0" baseline="0" noProof="0" dirty="0">
              <a:ln>
                <a:noFill/>
              </a:ln>
              <a:solidFill>
                <a:schemeClr val="bg1"/>
              </a:solidFill>
              <a:effectLst/>
              <a:uLnTx/>
              <a:uFillTx/>
              <a:latin typeface="Simplified Arabic" panose="02020603050405020304" pitchFamily="18" charset="-78"/>
              <a:ea typeface="+mn-ea"/>
              <a:cs typeface="+mj-cs"/>
            </a:rPr>
            <a:t>النفي والتأكيد</a:t>
          </a:r>
          <a:endParaRPr lang="en-US" sz="2400" dirty="0">
            <a:solidFill>
              <a:schemeClr val="bg1"/>
            </a:solidFill>
            <a:cs typeface="+mj-cs"/>
          </a:endParaRPr>
        </a:p>
      </dgm:t>
    </dgm:pt>
    <dgm:pt modelId="{AFA896ED-9B07-4E90-8062-4418DB9D64A5}" type="parTrans" cxnId="{64863F73-B7C6-4847-A47C-C3CD1104B984}">
      <dgm:prSet/>
      <dgm:spPr/>
      <dgm:t>
        <a:bodyPr/>
        <a:lstStyle/>
        <a:p>
          <a:endParaRPr lang="en-US"/>
        </a:p>
      </dgm:t>
    </dgm:pt>
    <dgm:pt modelId="{F0215158-004A-4F96-9468-B1804C0A75FE}" type="sibTrans" cxnId="{64863F73-B7C6-4847-A47C-C3CD1104B984}">
      <dgm:prSet/>
      <dgm:spPr/>
      <dgm:t>
        <a:bodyPr/>
        <a:lstStyle/>
        <a:p>
          <a:endParaRPr lang="en-US"/>
        </a:p>
      </dgm:t>
    </dgm:pt>
    <dgm:pt modelId="{3AE1C63C-8444-4BDB-9FBE-AEE2C80C4CCD}">
      <dgm:prSet phldrT="[Text]" custT="1"/>
      <dgm:spPr/>
      <dgm:t>
        <a:bodyPr/>
        <a:lstStyle/>
        <a:p>
          <a:r>
            <a:rPr kumimoji="0" lang="ar-SY" sz="2400" b="1" i="0" u="none" strike="noStrike" cap="none" spc="0" normalizeH="0" baseline="0" noProof="0" dirty="0">
              <a:ln>
                <a:noFill/>
              </a:ln>
              <a:solidFill>
                <a:schemeClr val="bg1"/>
              </a:solidFill>
              <a:effectLst/>
              <a:uLnTx/>
              <a:uFillTx/>
              <a:latin typeface="Simplified Arabic" panose="02020603050405020304" pitchFamily="18" charset="-78"/>
              <a:ea typeface="+mn-ea"/>
              <a:cs typeface="+mj-cs"/>
            </a:rPr>
            <a:t>المقارن</a:t>
          </a:r>
          <a:endParaRPr lang="en-US" sz="2400" dirty="0">
            <a:solidFill>
              <a:schemeClr val="bg1"/>
            </a:solidFill>
            <a:cs typeface="+mj-cs"/>
          </a:endParaRPr>
        </a:p>
      </dgm:t>
    </dgm:pt>
    <dgm:pt modelId="{2704C6C4-2D6A-421B-85E0-75C22D3B1E95}" type="parTrans" cxnId="{44D98A94-4CFE-419A-B3BC-6C3CE6DEB15D}">
      <dgm:prSet/>
      <dgm:spPr/>
      <dgm:t>
        <a:bodyPr/>
        <a:lstStyle/>
        <a:p>
          <a:endParaRPr lang="en-US"/>
        </a:p>
      </dgm:t>
    </dgm:pt>
    <dgm:pt modelId="{A247259B-D8A9-4094-BB71-6EB742116B29}" type="sibTrans" cxnId="{44D98A94-4CFE-419A-B3BC-6C3CE6DEB15D}">
      <dgm:prSet/>
      <dgm:spPr/>
      <dgm:t>
        <a:bodyPr/>
        <a:lstStyle/>
        <a:p>
          <a:endParaRPr lang="en-US"/>
        </a:p>
      </dgm:t>
    </dgm:pt>
    <dgm:pt modelId="{8C0E2DC0-DEFA-4A8F-B923-64A8335A672D}">
      <dgm:prSet phldrT="[Text]" custT="1"/>
      <dgm:spPr/>
      <dgm:t>
        <a:bodyPr/>
        <a:lstStyle/>
        <a:p>
          <a:r>
            <a:rPr kumimoji="0" lang="ar-SY" sz="2400" b="1" i="0" u="none" strike="noStrike" cap="none" spc="0" normalizeH="0" baseline="0" noProof="0" dirty="0">
              <a:ln>
                <a:noFill/>
              </a:ln>
              <a:solidFill>
                <a:schemeClr val="bg1"/>
              </a:solidFill>
              <a:effectLst/>
              <a:uLnTx/>
              <a:uFillTx/>
              <a:latin typeface="Simplified Arabic" panose="02020603050405020304" pitchFamily="18" charset="-78"/>
              <a:ea typeface="+mn-ea"/>
              <a:cs typeface="+mj-cs"/>
            </a:rPr>
            <a:t>المختصر</a:t>
          </a:r>
          <a:endParaRPr lang="en-US" sz="2400" dirty="0">
            <a:solidFill>
              <a:schemeClr val="bg1"/>
            </a:solidFill>
            <a:cs typeface="+mj-cs"/>
          </a:endParaRPr>
        </a:p>
      </dgm:t>
    </dgm:pt>
    <dgm:pt modelId="{BE70B9F7-5CEA-4715-8A4A-54E4FAA63A00}" type="parTrans" cxnId="{78CAD6BA-2F6C-47FE-A4BB-F76931193FDB}">
      <dgm:prSet/>
      <dgm:spPr/>
      <dgm:t>
        <a:bodyPr/>
        <a:lstStyle/>
        <a:p>
          <a:endParaRPr lang="en-US"/>
        </a:p>
      </dgm:t>
    </dgm:pt>
    <dgm:pt modelId="{C0E175DF-C8AE-4C58-A7DB-094CE33AC8C6}" type="sibTrans" cxnId="{78CAD6BA-2F6C-47FE-A4BB-F76931193FDB}">
      <dgm:prSet/>
      <dgm:spPr/>
      <dgm:t>
        <a:bodyPr/>
        <a:lstStyle/>
        <a:p>
          <a:endParaRPr lang="en-US"/>
        </a:p>
      </dgm:t>
    </dgm:pt>
    <dgm:pt modelId="{9C369D97-F5D2-431C-A842-88F517D13B55}">
      <dgm:prSet phldrT="[Text]" custT="1"/>
      <dgm:spPr/>
      <dgm:t>
        <a:bodyPr/>
        <a:lstStyle/>
        <a:p>
          <a:r>
            <a:rPr kumimoji="0" lang="ar-SY" sz="2400" b="1" i="0" u="none" strike="noStrike" cap="none" spc="0" normalizeH="0" baseline="0" noProof="0" dirty="0">
              <a:ln>
                <a:noFill/>
              </a:ln>
              <a:solidFill>
                <a:schemeClr val="bg1"/>
              </a:solidFill>
              <a:effectLst/>
              <a:uLnTx/>
              <a:uFillTx/>
              <a:latin typeface="Simplified Arabic" panose="02020603050405020304" pitchFamily="18" charset="-78"/>
              <a:ea typeface="+mn-ea"/>
              <a:cs typeface="+mj-cs"/>
            </a:rPr>
            <a:t>النقد</a:t>
          </a:r>
          <a:r>
            <a:rPr kumimoji="0" lang="ar-EG" sz="2400" b="1" i="0" u="none" strike="noStrike" cap="none" spc="0" normalizeH="0" baseline="0" noProof="0" dirty="0">
              <a:ln>
                <a:noFill/>
              </a:ln>
              <a:solidFill>
                <a:schemeClr val="bg1"/>
              </a:solidFill>
              <a:effectLst/>
              <a:uLnTx/>
              <a:uFillTx/>
              <a:latin typeface="Simplified Arabic" panose="02020603050405020304" pitchFamily="18" charset="-78"/>
              <a:ea typeface="+mn-ea"/>
              <a:cs typeface="+mj-cs"/>
            </a:rPr>
            <a:t>ي</a:t>
          </a:r>
          <a:endParaRPr lang="en-US" sz="2400" dirty="0">
            <a:solidFill>
              <a:schemeClr val="bg1"/>
            </a:solidFill>
            <a:cs typeface="+mj-cs"/>
          </a:endParaRPr>
        </a:p>
      </dgm:t>
    </dgm:pt>
    <dgm:pt modelId="{4E730F30-B87E-4E5C-A3C5-C5CD545E04D8}" type="parTrans" cxnId="{79D6802E-E5C2-469F-BBF6-0AF6E5A80A02}">
      <dgm:prSet/>
      <dgm:spPr/>
      <dgm:t>
        <a:bodyPr/>
        <a:lstStyle/>
        <a:p>
          <a:endParaRPr lang="en-US"/>
        </a:p>
      </dgm:t>
    </dgm:pt>
    <dgm:pt modelId="{FF89766C-BA2F-44C2-91E4-9D0E0AEEF793}" type="sibTrans" cxnId="{79D6802E-E5C2-469F-BBF6-0AF6E5A80A02}">
      <dgm:prSet/>
      <dgm:spPr/>
      <dgm:t>
        <a:bodyPr/>
        <a:lstStyle/>
        <a:p>
          <a:endParaRPr lang="en-US"/>
        </a:p>
      </dgm:t>
    </dgm:pt>
    <dgm:pt modelId="{EFDE2063-F903-4F05-BE4C-D3513FE8EEFD}">
      <dgm:prSet phldrT="[Text]" custT="1"/>
      <dgm:spPr/>
      <dgm:t>
        <a:bodyPr/>
        <a:lstStyle/>
        <a:p>
          <a:r>
            <a:rPr kumimoji="0" lang="ar-SY" sz="2400" b="1" i="0" u="none" strike="noStrike" cap="none" spc="0" normalizeH="0" baseline="0" noProof="0" dirty="0">
              <a:ln>
                <a:noFill/>
              </a:ln>
              <a:solidFill>
                <a:schemeClr val="bg1"/>
              </a:solidFill>
              <a:effectLst/>
              <a:uLnTx/>
              <a:uFillTx/>
              <a:latin typeface="Simplified Arabic" panose="02020603050405020304" pitchFamily="18" charset="-78"/>
              <a:ea typeface="+mn-ea"/>
              <a:cs typeface="+mj-cs"/>
            </a:rPr>
            <a:t>الطريف</a:t>
          </a:r>
          <a:r>
            <a:rPr kumimoji="0" lang="ar-EG" sz="2400" b="1" i="0" u="none" strike="noStrike" cap="none" spc="0" normalizeH="0" baseline="0" noProof="0" dirty="0">
              <a:ln>
                <a:noFill/>
              </a:ln>
              <a:solidFill>
                <a:schemeClr val="bg1"/>
              </a:solidFill>
              <a:effectLst/>
              <a:uLnTx/>
              <a:uFillTx/>
              <a:latin typeface="Simplified Arabic" panose="02020603050405020304" pitchFamily="18" charset="-78"/>
              <a:ea typeface="+mn-ea"/>
              <a:cs typeface="+mj-cs"/>
            </a:rPr>
            <a:t> أو الساخر</a:t>
          </a:r>
          <a:endParaRPr lang="en-US" sz="2400" dirty="0">
            <a:solidFill>
              <a:schemeClr val="bg1"/>
            </a:solidFill>
            <a:cs typeface="+mj-cs"/>
          </a:endParaRPr>
        </a:p>
      </dgm:t>
    </dgm:pt>
    <dgm:pt modelId="{D1966FC6-7CF0-44AC-AEB2-A1F31535C43D}" type="parTrans" cxnId="{EF2A0F96-947D-43D2-8683-E215FC6B41D5}">
      <dgm:prSet/>
      <dgm:spPr/>
      <dgm:t>
        <a:bodyPr/>
        <a:lstStyle/>
        <a:p>
          <a:endParaRPr lang="en-US"/>
        </a:p>
      </dgm:t>
    </dgm:pt>
    <dgm:pt modelId="{BE286A2F-008D-4201-A8E2-ADF548353C2F}" type="sibTrans" cxnId="{EF2A0F96-947D-43D2-8683-E215FC6B41D5}">
      <dgm:prSet/>
      <dgm:spPr/>
      <dgm:t>
        <a:bodyPr/>
        <a:lstStyle/>
        <a:p>
          <a:endParaRPr lang="en-US"/>
        </a:p>
      </dgm:t>
    </dgm:pt>
    <dgm:pt modelId="{5D918186-8565-4094-A417-AE6FA2C88E85}">
      <dgm:prSet phldrT="[Text]" custT="1"/>
      <dgm:spPr/>
      <dgm:t>
        <a:bodyPr/>
        <a:lstStyle/>
        <a:p>
          <a:r>
            <a:rPr kumimoji="0" lang="ar-SY" sz="2400" b="1" i="0" u="none" strike="noStrike" cap="none" spc="0" normalizeH="0" baseline="0" noProof="0" dirty="0">
              <a:ln>
                <a:noFill/>
              </a:ln>
              <a:solidFill>
                <a:schemeClr val="bg1"/>
              </a:solidFill>
              <a:effectLst/>
              <a:uLnTx/>
              <a:uFillTx/>
              <a:latin typeface="Simplified Arabic" panose="02020603050405020304" pitchFamily="18" charset="-78"/>
              <a:ea typeface="+mn-ea"/>
              <a:cs typeface="+mj-cs"/>
            </a:rPr>
            <a:t>الوصف</a:t>
          </a:r>
          <a:r>
            <a:rPr kumimoji="0" lang="ar-EG" sz="2400" b="1" i="0" u="none" strike="noStrike" cap="none" spc="0" normalizeH="0" baseline="0" noProof="0" dirty="0">
              <a:ln>
                <a:noFill/>
              </a:ln>
              <a:solidFill>
                <a:schemeClr val="bg1"/>
              </a:solidFill>
              <a:effectLst/>
              <a:uLnTx/>
              <a:uFillTx/>
              <a:latin typeface="Simplified Arabic" panose="02020603050405020304" pitchFamily="18" charset="-78"/>
              <a:ea typeface="+mn-ea"/>
              <a:cs typeface="+mj-cs"/>
            </a:rPr>
            <a:t>ي</a:t>
          </a:r>
          <a:endParaRPr lang="en-US" sz="2400" dirty="0">
            <a:solidFill>
              <a:schemeClr val="bg1"/>
            </a:solidFill>
            <a:cs typeface="+mj-cs"/>
          </a:endParaRPr>
        </a:p>
      </dgm:t>
    </dgm:pt>
    <dgm:pt modelId="{6BCB2FF6-04C4-4E13-910C-94D456A4A152}" type="parTrans" cxnId="{185B3D55-5566-4398-86B0-B406D9351F47}">
      <dgm:prSet/>
      <dgm:spPr/>
      <dgm:t>
        <a:bodyPr/>
        <a:lstStyle/>
        <a:p>
          <a:endParaRPr lang="en-US"/>
        </a:p>
      </dgm:t>
    </dgm:pt>
    <dgm:pt modelId="{94DE0135-E7EB-4A04-A066-639F9D9F0FB8}" type="sibTrans" cxnId="{185B3D55-5566-4398-86B0-B406D9351F47}">
      <dgm:prSet/>
      <dgm:spPr/>
      <dgm:t>
        <a:bodyPr/>
        <a:lstStyle/>
        <a:p>
          <a:endParaRPr lang="en-US"/>
        </a:p>
      </dgm:t>
    </dgm:pt>
    <dgm:pt modelId="{4858F8F6-AB4A-4910-9C4D-9D9873565CF7}">
      <dgm:prSet phldrT="[Text]" custT="1"/>
      <dgm:spPr/>
      <dgm:t>
        <a:bodyPr/>
        <a:lstStyle/>
        <a:p>
          <a:r>
            <a:rPr kumimoji="0" lang="ar-SY" sz="2400" b="1" i="0" u="none" strike="noStrike" cap="none" spc="0" normalizeH="0" baseline="0" noProof="0" dirty="0">
              <a:ln>
                <a:noFill/>
              </a:ln>
              <a:solidFill>
                <a:schemeClr val="bg1"/>
              </a:solidFill>
              <a:effectLst/>
              <a:uLnTx/>
              <a:uFillTx/>
              <a:latin typeface="Simplified Arabic" panose="02020603050405020304" pitchFamily="18" charset="-78"/>
              <a:ea typeface="+mn-ea"/>
              <a:cs typeface="+mj-cs"/>
            </a:rPr>
            <a:t>الموضح أو المفسر</a:t>
          </a:r>
          <a:endParaRPr lang="en-US" sz="2400" dirty="0">
            <a:solidFill>
              <a:schemeClr val="bg1"/>
            </a:solidFill>
            <a:cs typeface="+mj-cs"/>
          </a:endParaRPr>
        </a:p>
      </dgm:t>
    </dgm:pt>
    <dgm:pt modelId="{C4475C3F-53B6-486B-8C0B-26C787F5A7F5}" type="parTrans" cxnId="{8B55BC91-1838-484F-B236-E8270141DD40}">
      <dgm:prSet/>
      <dgm:spPr/>
      <dgm:t>
        <a:bodyPr/>
        <a:lstStyle/>
        <a:p>
          <a:endParaRPr lang="en-US"/>
        </a:p>
      </dgm:t>
    </dgm:pt>
    <dgm:pt modelId="{B2BACDE6-17A1-4A0B-B32E-1583EA4AE075}" type="sibTrans" cxnId="{8B55BC91-1838-484F-B236-E8270141DD40}">
      <dgm:prSet/>
      <dgm:spPr/>
      <dgm:t>
        <a:bodyPr/>
        <a:lstStyle/>
        <a:p>
          <a:endParaRPr lang="en-US"/>
        </a:p>
      </dgm:t>
    </dgm:pt>
    <dgm:pt modelId="{B8283258-7BE0-48F4-8865-0A6DEAB51569}">
      <dgm:prSet phldrT="[Text]" custT="1"/>
      <dgm:spPr/>
      <dgm:t>
        <a:bodyPr/>
        <a:lstStyle/>
        <a:p>
          <a:r>
            <a:rPr kumimoji="0" lang="ar-EG" sz="2400" b="1" i="0" u="none" strike="noStrike" cap="none" spc="0" normalizeH="0" baseline="0" noProof="0" dirty="0">
              <a:ln>
                <a:noFill/>
              </a:ln>
              <a:solidFill>
                <a:schemeClr val="bg1"/>
              </a:solidFill>
              <a:effectLst/>
              <a:uLnTx/>
              <a:uFillTx/>
              <a:latin typeface="Simplified Arabic" panose="02020603050405020304" pitchFamily="18" charset="-78"/>
              <a:ea typeface="+mn-ea"/>
              <a:cs typeface="+mj-cs"/>
            </a:rPr>
            <a:t>الإخباري</a:t>
          </a:r>
          <a:endParaRPr lang="en-US" sz="2400" dirty="0">
            <a:solidFill>
              <a:schemeClr val="bg1"/>
            </a:solidFill>
            <a:cs typeface="+mj-cs"/>
          </a:endParaRPr>
        </a:p>
      </dgm:t>
    </dgm:pt>
    <dgm:pt modelId="{C97372FA-133F-47A6-AFE0-B1E799D9C728}" type="parTrans" cxnId="{66040AA3-C26C-4F47-AE88-D923C68DF712}">
      <dgm:prSet/>
      <dgm:spPr/>
      <dgm:t>
        <a:bodyPr/>
        <a:lstStyle/>
        <a:p>
          <a:endParaRPr lang="en-US"/>
        </a:p>
      </dgm:t>
    </dgm:pt>
    <dgm:pt modelId="{AA8C887F-E255-406F-897C-05A66317ACC0}" type="sibTrans" cxnId="{66040AA3-C26C-4F47-AE88-D923C68DF712}">
      <dgm:prSet/>
      <dgm:spPr/>
      <dgm:t>
        <a:bodyPr/>
        <a:lstStyle/>
        <a:p>
          <a:endParaRPr lang="en-US"/>
        </a:p>
      </dgm:t>
    </dgm:pt>
    <dgm:pt modelId="{4AB5BEDB-9745-46FD-BB73-6E535461C54C}">
      <dgm:prSet phldrT="[Text]" custT="1"/>
      <dgm:spPr/>
      <dgm:t>
        <a:bodyPr/>
        <a:lstStyle/>
        <a:p>
          <a:r>
            <a:rPr kumimoji="0" lang="ar-SY" sz="2400" b="1" i="0" u="none" strike="noStrike" cap="none" spc="0" normalizeH="0" baseline="0" noProof="0" dirty="0">
              <a:ln>
                <a:noFill/>
              </a:ln>
              <a:solidFill>
                <a:schemeClr val="bg1"/>
              </a:solidFill>
              <a:effectLst/>
              <a:uLnTx/>
              <a:uFillTx/>
              <a:latin typeface="Simplified Arabic" panose="02020603050405020304" pitchFamily="18" charset="-78"/>
              <a:ea typeface="+mn-ea"/>
              <a:cs typeface="+mj-cs"/>
            </a:rPr>
            <a:t>المقتبس</a:t>
          </a:r>
          <a:endParaRPr lang="en-US" sz="2400" dirty="0">
            <a:solidFill>
              <a:schemeClr val="bg1"/>
            </a:solidFill>
            <a:cs typeface="+mj-cs"/>
          </a:endParaRPr>
        </a:p>
      </dgm:t>
    </dgm:pt>
    <dgm:pt modelId="{96C29C8E-036E-4827-8402-4DA170837F3E}" type="parTrans" cxnId="{FAF23095-5455-4D56-912D-A4A56EF61CF7}">
      <dgm:prSet/>
      <dgm:spPr/>
      <dgm:t>
        <a:bodyPr/>
        <a:lstStyle/>
        <a:p>
          <a:endParaRPr lang="en-US"/>
        </a:p>
      </dgm:t>
    </dgm:pt>
    <dgm:pt modelId="{D54B218E-BADD-4AF2-BEFF-EA37829C9AF1}" type="sibTrans" cxnId="{FAF23095-5455-4D56-912D-A4A56EF61CF7}">
      <dgm:prSet/>
      <dgm:spPr/>
      <dgm:t>
        <a:bodyPr/>
        <a:lstStyle/>
        <a:p>
          <a:endParaRPr lang="en-US"/>
        </a:p>
      </dgm:t>
    </dgm:pt>
    <dgm:pt modelId="{83234FF1-BD8A-43FB-92A0-D257AD953E6C}">
      <dgm:prSet phldrT="[Text]" custT="1"/>
      <dgm:spPr/>
      <dgm:t>
        <a:bodyPr/>
        <a:lstStyle/>
        <a:p>
          <a:r>
            <a:rPr kumimoji="0" lang="ar-SY" sz="2400" b="1" i="0" u="none" strike="noStrike" cap="none" spc="0" normalizeH="0" baseline="0" noProof="0" dirty="0">
              <a:ln>
                <a:noFill/>
              </a:ln>
              <a:solidFill>
                <a:schemeClr val="bg1"/>
              </a:solidFill>
              <a:effectLst/>
              <a:uLnTx/>
              <a:uFillTx/>
              <a:latin typeface="Simplified Arabic" panose="02020603050405020304" pitchFamily="18" charset="-78"/>
              <a:ea typeface="+mn-ea"/>
              <a:cs typeface="+mj-cs"/>
            </a:rPr>
            <a:t>المثل أو الحكمة</a:t>
          </a:r>
          <a:endParaRPr lang="en-US" sz="2400" dirty="0">
            <a:solidFill>
              <a:schemeClr val="bg1"/>
            </a:solidFill>
            <a:cs typeface="+mj-cs"/>
          </a:endParaRPr>
        </a:p>
      </dgm:t>
    </dgm:pt>
    <dgm:pt modelId="{1E6F5023-1A54-4FF4-8E1F-15E8806C1D8A}" type="parTrans" cxnId="{2CC458BF-6E13-4847-9E83-B119F253FDEE}">
      <dgm:prSet/>
      <dgm:spPr/>
      <dgm:t>
        <a:bodyPr/>
        <a:lstStyle/>
        <a:p>
          <a:endParaRPr lang="en-US"/>
        </a:p>
      </dgm:t>
    </dgm:pt>
    <dgm:pt modelId="{DF44F3D4-40CC-461E-9C02-43546BE0A56C}" type="sibTrans" cxnId="{2CC458BF-6E13-4847-9E83-B119F253FDEE}">
      <dgm:prSet/>
      <dgm:spPr/>
      <dgm:t>
        <a:bodyPr/>
        <a:lstStyle/>
        <a:p>
          <a:endParaRPr lang="en-US"/>
        </a:p>
      </dgm:t>
    </dgm:pt>
    <dgm:pt modelId="{81D56382-C063-43DF-A837-587A800D74B4}" type="pres">
      <dgm:prSet presAssocID="{D119CEA8-D813-4A6A-8CAC-E39E07A58A32}" presName="diagram" presStyleCnt="0">
        <dgm:presLayoutVars>
          <dgm:dir/>
          <dgm:resizeHandles val="exact"/>
        </dgm:presLayoutVars>
      </dgm:prSet>
      <dgm:spPr/>
    </dgm:pt>
    <dgm:pt modelId="{280FFDB6-88E0-48A1-8554-CA78AED5B6A1}" type="pres">
      <dgm:prSet presAssocID="{56CFDE44-83CE-46AB-A689-3E4B4FE58E9B}" presName="node" presStyleLbl="node1" presStyleIdx="0" presStyleCnt="11">
        <dgm:presLayoutVars>
          <dgm:bulletEnabled val="1"/>
        </dgm:presLayoutVars>
      </dgm:prSet>
      <dgm:spPr/>
    </dgm:pt>
    <dgm:pt modelId="{D2C9E7C5-607F-44BA-8E76-47B91BBD6E36}" type="pres">
      <dgm:prSet presAssocID="{4ECBBAEA-E084-4371-A924-0C0DA1CA3D7D}" presName="sibTrans" presStyleCnt="0"/>
      <dgm:spPr/>
    </dgm:pt>
    <dgm:pt modelId="{F3A0B98D-754D-4C2C-AC26-7140B9136E6C}" type="pres">
      <dgm:prSet presAssocID="{AD360453-FDAB-4943-97E6-777C7063DC8F}" presName="node" presStyleLbl="node1" presStyleIdx="1" presStyleCnt="11">
        <dgm:presLayoutVars>
          <dgm:bulletEnabled val="1"/>
        </dgm:presLayoutVars>
      </dgm:prSet>
      <dgm:spPr/>
    </dgm:pt>
    <dgm:pt modelId="{9547A966-44CD-453C-8F15-3CE55425788E}" type="pres">
      <dgm:prSet presAssocID="{F0215158-004A-4F96-9468-B1804C0A75FE}" presName="sibTrans" presStyleCnt="0"/>
      <dgm:spPr/>
    </dgm:pt>
    <dgm:pt modelId="{F14A52D5-C5CB-4535-8503-3D953E00A1FC}" type="pres">
      <dgm:prSet presAssocID="{3AE1C63C-8444-4BDB-9FBE-AEE2C80C4CCD}" presName="node" presStyleLbl="node1" presStyleIdx="2" presStyleCnt="11">
        <dgm:presLayoutVars>
          <dgm:bulletEnabled val="1"/>
        </dgm:presLayoutVars>
      </dgm:prSet>
      <dgm:spPr/>
    </dgm:pt>
    <dgm:pt modelId="{4D5886C5-B5F4-4229-A73D-1BA417F756F3}" type="pres">
      <dgm:prSet presAssocID="{A247259B-D8A9-4094-BB71-6EB742116B29}" presName="sibTrans" presStyleCnt="0"/>
      <dgm:spPr/>
    </dgm:pt>
    <dgm:pt modelId="{D912D527-CC28-4086-8AC7-86AE312EA2BE}" type="pres">
      <dgm:prSet presAssocID="{8C0E2DC0-DEFA-4A8F-B923-64A8335A672D}" presName="node" presStyleLbl="node1" presStyleIdx="3" presStyleCnt="11">
        <dgm:presLayoutVars>
          <dgm:bulletEnabled val="1"/>
        </dgm:presLayoutVars>
      </dgm:prSet>
      <dgm:spPr/>
    </dgm:pt>
    <dgm:pt modelId="{661D30E1-CF01-47DB-A755-429FE7047F93}" type="pres">
      <dgm:prSet presAssocID="{C0E175DF-C8AE-4C58-A7DB-094CE33AC8C6}" presName="sibTrans" presStyleCnt="0"/>
      <dgm:spPr/>
    </dgm:pt>
    <dgm:pt modelId="{4ACB7B84-8C51-4D0B-B4C3-A0732C8724CE}" type="pres">
      <dgm:prSet presAssocID="{9C369D97-F5D2-431C-A842-88F517D13B55}" presName="node" presStyleLbl="node1" presStyleIdx="4" presStyleCnt="11">
        <dgm:presLayoutVars>
          <dgm:bulletEnabled val="1"/>
        </dgm:presLayoutVars>
      </dgm:prSet>
      <dgm:spPr/>
    </dgm:pt>
    <dgm:pt modelId="{CD20F226-F516-4BBC-B49D-F1CE4EFC5218}" type="pres">
      <dgm:prSet presAssocID="{FF89766C-BA2F-44C2-91E4-9D0E0AEEF793}" presName="sibTrans" presStyleCnt="0"/>
      <dgm:spPr/>
    </dgm:pt>
    <dgm:pt modelId="{068C5392-1B4D-4626-AF5B-767CA03C9760}" type="pres">
      <dgm:prSet presAssocID="{EFDE2063-F903-4F05-BE4C-D3513FE8EEFD}" presName="node" presStyleLbl="node1" presStyleIdx="5" presStyleCnt="11">
        <dgm:presLayoutVars>
          <dgm:bulletEnabled val="1"/>
        </dgm:presLayoutVars>
      </dgm:prSet>
      <dgm:spPr/>
    </dgm:pt>
    <dgm:pt modelId="{7A355A31-1C7F-4B54-8692-E781812634AB}" type="pres">
      <dgm:prSet presAssocID="{BE286A2F-008D-4201-A8E2-ADF548353C2F}" presName="sibTrans" presStyleCnt="0"/>
      <dgm:spPr/>
    </dgm:pt>
    <dgm:pt modelId="{F723C3C4-2485-4D58-8896-9701200F2BD9}" type="pres">
      <dgm:prSet presAssocID="{5D918186-8565-4094-A417-AE6FA2C88E85}" presName="node" presStyleLbl="node1" presStyleIdx="6" presStyleCnt="11">
        <dgm:presLayoutVars>
          <dgm:bulletEnabled val="1"/>
        </dgm:presLayoutVars>
      </dgm:prSet>
      <dgm:spPr/>
    </dgm:pt>
    <dgm:pt modelId="{732004F3-8843-4C06-A8CA-EBAD556109E4}" type="pres">
      <dgm:prSet presAssocID="{94DE0135-E7EB-4A04-A066-639F9D9F0FB8}" presName="sibTrans" presStyleCnt="0"/>
      <dgm:spPr/>
    </dgm:pt>
    <dgm:pt modelId="{89369F66-C40C-42DB-9670-BDE82D55DF37}" type="pres">
      <dgm:prSet presAssocID="{4858F8F6-AB4A-4910-9C4D-9D9873565CF7}" presName="node" presStyleLbl="node1" presStyleIdx="7" presStyleCnt="11">
        <dgm:presLayoutVars>
          <dgm:bulletEnabled val="1"/>
        </dgm:presLayoutVars>
      </dgm:prSet>
      <dgm:spPr/>
    </dgm:pt>
    <dgm:pt modelId="{3F5B2591-3C95-41CF-86BB-DCB6F92E58BF}" type="pres">
      <dgm:prSet presAssocID="{B2BACDE6-17A1-4A0B-B32E-1583EA4AE075}" presName="sibTrans" presStyleCnt="0"/>
      <dgm:spPr/>
    </dgm:pt>
    <dgm:pt modelId="{01811287-9E31-4547-B038-4000B158C6F3}" type="pres">
      <dgm:prSet presAssocID="{B8283258-7BE0-48F4-8865-0A6DEAB51569}" presName="node" presStyleLbl="node1" presStyleIdx="8" presStyleCnt="11">
        <dgm:presLayoutVars>
          <dgm:bulletEnabled val="1"/>
        </dgm:presLayoutVars>
      </dgm:prSet>
      <dgm:spPr/>
    </dgm:pt>
    <dgm:pt modelId="{D07F3A91-0567-47BA-B34E-24784F64F781}" type="pres">
      <dgm:prSet presAssocID="{AA8C887F-E255-406F-897C-05A66317ACC0}" presName="sibTrans" presStyleCnt="0"/>
      <dgm:spPr/>
    </dgm:pt>
    <dgm:pt modelId="{D09CDFD0-C0FF-4C63-8ED0-6CD63CA53450}" type="pres">
      <dgm:prSet presAssocID="{4AB5BEDB-9745-46FD-BB73-6E535461C54C}" presName="node" presStyleLbl="node1" presStyleIdx="9" presStyleCnt="11">
        <dgm:presLayoutVars>
          <dgm:bulletEnabled val="1"/>
        </dgm:presLayoutVars>
      </dgm:prSet>
      <dgm:spPr/>
    </dgm:pt>
    <dgm:pt modelId="{F7356916-1766-4C51-BCFA-23A61505D54D}" type="pres">
      <dgm:prSet presAssocID="{D54B218E-BADD-4AF2-BEFF-EA37829C9AF1}" presName="sibTrans" presStyleCnt="0"/>
      <dgm:spPr/>
    </dgm:pt>
    <dgm:pt modelId="{7E34B797-E737-4789-8C4F-8CC7A0D861B9}" type="pres">
      <dgm:prSet presAssocID="{83234FF1-BD8A-43FB-92A0-D257AD953E6C}" presName="node" presStyleLbl="node1" presStyleIdx="10" presStyleCnt="11">
        <dgm:presLayoutVars>
          <dgm:bulletEnabled val="1"/>
        </dgm:presLayoutVars>
      </dgm:prSet>
      <dgm:spPr/>
    </dgm:pt>
  </dgm:ptLst>
  <dgm:cxnLst>
    <dgm:cxn modelId="{A4523200-2DB8-4BA3-9E40-1D42A167246F}" type="presOf" srcId="{8C0E2DC0-DEFA-4A8F-B923-64A8335A672D}" destId="{D912D527-CC28-4086-8AC7-86AE312EA2BE}" srcOrd="0" destOrd="0" presId="urn:microsoft.com/office/officeart/2005/8/layout/default"/>
    <dgm:cxn modelId="{00D29510-2767-4B5F-AA45-B930CE13854A}" type="presOf" srcId="{EFDE2063-F903-4F05-BE4C-D3513FE8EEFD}" destId="{068C5392-1B4D-4626-AF5B-767CA03C9760}" srcOrd="0" destOrd="0" presId="urn:microsoft.com/office/officeart/2005/8/layout/default"/>
    <dgm:cxn modelId="{91E6CF21-11A3-4F3E-A827-831F7ECDAB12}" type="presOf" srcId="{3AE1C63C-8444-4BDB-9FBE-AEE2C80C4CCD}" destId="{F14A52D5-C5CB-4535-8503-3D953E00A1FC}" srcOrd="0" destOrd="0" presId="urn:microsoft.com/office/officeart/2005/8/layout/default"/>
    <dgm:cxn modelId="{79D6802E-E5C2-469F-BBF6-0AF6E5A80A02}" srcId="{D119CEA8-D813-4A6A-8CAC-E39E07A58A32}" destId="{9C369D97-F5D2-431C-A842-88F517D13B55}" srcOrd="4" destOrd="0" parTransId="{4E730F30-B87E-4E5C-A3C5-C5CD545E04D8}" sibTransId="{FF89766C-BA2F-44C2-91E4-9D0E0AEEF793}"/>
    <dgm:cxn modelId="{39246145-BAEB-438F-BDFE-7911602B4195}" type="presOf" srcId="{9C369D97-F5D2-431C-A842-88F517D13B55}" destId="{4ACB7B84-8C51-4D0B-B4C3-A0732C8724CE}" srcOrd="0" destOrd="0" presId="urn:microsoft.com/office/officeart/2005/8/layout/default"/>
    <dgm:cxn modelId="{A8A9DD4A-D508-4821-BAE5-7092A16CEA16}" type="presOf" srcId="{AD360453-FDAB-4943-97E6-777C7063DC8F}" destId="{F3A0B98D-754D-4C2C-AC26-7140B9136E6C}" srcOrd="0" destOrd="0" presId="urn:microsoft.com/office/officeart/2005/8/layout/default"/>
    <dgm:cxn modelId="{120B016F-2403-461E-A931-A7C306415D77}" type="presOf" srcId="{B8283258-7BE0-48F4-8865-0A6DEAB51569}" destId="{01811287-9E31-4547-B038-4000B158C6F3}" srcOrd="0" destOrd="0" presId="urn:microsoft.com/office/officeart/2005/8/layout/default"/>
    <dgm:cxn modelId="{4A7B4D72-FF9A-476D-A53A-3929FFC85D1D}" type="presOf" srcId="{D119CEA8-D813-4A6A-8CAC-E39E07A58A32}" destId="{81D56382-C063-43DF-A837-587A800D74B4}" srcOrd="0" destOrd="0" presId="urn:microsoft.com/office/officeart/2005/8/layout/default"/>
    <dgm:cxn modelId="{93526E52-0132-40D9-8F7C-022218D9FDDF}" type="presOf" srcId="{83234FF1-BD8A-43FB-92A0-D257AD953E6C}" destId="{7E34B797-E737-4789-8C4F-8CC7A0D861B9}" srcOrd="0" destOrd="0" presId="urn:microsoft.com/office/officeart/2005/8/layout/default"/>
    <dgm:cxn modelId="{64863F73-B7C6-4847-A47C-C3CD1104B984}" srcId="{D119CEA8-D813-4A6A-8CAC-E39E07A58A32}" destId="{AD360453-FDAB-4943-97E6-777C7063DC8F}" srcOrd="1" destOrd="0" parTransId="{AFA896ED-9B07-4E90-8062-4418DB9D64A5}" sibTransId="{F0215158-004A-4F96-9468-B1804C0A75FE}"/>
    <dgm:cxn modelId="{185B3D55-5566-4398-86B0-B406D9351F47}" srcId="{D119CEA8-D813-4A6A-8CAC-E39E07A58A32}" destId="{5D918186-8565-4094-A417-AE6FA2C88E85}" srcOrd="6" destOrd="0" parTransId="{6BCB2FF6-04C4-4E13-910C-94D456A4A152}" sibTransId="{94DE0135-E7EB-4A04-A066-639F9D9F0FB8}"/>
    <dgm:cxn modelId="{1E822185-1ED2-46AA-AAEE-45B733CECEEB}" type="presOf" srcId="{5D918186-8565-4094-A417-AE6FA2C88E85}" destId="{F723C3C4-2485-4D58-8896-9701200F2BD9}" srcOrd="0" destOrd="0" presId="urn:microsoft.com/office/officeart/2005/8/layout/default"/>
    <dgm:cxn modelId="{8B55BC91-1838-484F-B236-E8270141DD40}" srcId="{D119CEA8-D813-4A6A-8CAC-E39E07A58A32}" destId="{4858F8F6-AB4A-4910-9C4D-9D9873565CF7}" srcOrd="7" destOrd="0" parTransId="{C4475C3F-53B6-486B-8C0B-26C787F5A7F5}" sibTransId="{B2BACDE6-17A1-4A0B-B32E-1583EA4AE075}"/>
    <dgm:cxn modelId="{44D98A94-4CFE-419A-B3BC-6C3CE6DEB15D}" srcId="{D119CEA8-D813-4A6A-8CAC-E39E07A58A32}" destId="{3AE1C63C-8444-4BDB-9FBE-AEE2C80C4CCD}" srcOrd="2" destOrd="0" parTransId="{2704C6C4-2D6A-421B-85E0-75C22D3B1E95}" sibTransId="{A247259B-D8A9-4094-BB71-6EB742116B29}"/>
    <dgm:cxn modelId="{FAF23095-5455-4D56-912D-A4A56EF61CF7}" srcId="{D119CEA8-D813-4A6A-8CAC-E39E07A58A32}" destId="{4AB5BEDB-9745-46FD-BB73-6E535461C54C}" srcOrd="9" destOrd="0" parTransId="{96C29C8E-036E-4827-8402-4DA170837F3E}" sibTransId="{D54B218E-BADD-4AF2-BEFF-EA37829C9AF1}"/>
    <dgm:cxn modelId="{EF2A0F96-947D-43D2-8683-E215FC6B41D5}" srcId="{D119CEA8-D813-4A6A-8CAC-E39E07A58A32}" destId="{EFDE2063-F903-4F05-BE4C-D3513FE8EEFD}" srcOrd="5" destOrd="0" parTransId="{D1966FC6-7CF0-44AC-AEB2-A1F31535C43D}" sibTransId="{BE286A2F-008D-4201-A8E2-ADF548353C2F}"/>
    <dgm:cxn modelId="{66040AA3-C26C-4F47-AE88-D923C68DF712}" srcId="{D119CEA8-D813-4A6A-8CAC-E39E07A58A32}" destId="{B8283258-7BE0-48F4-8865-0A6DEAB51569}" srcOrd="8" destOrd="0" parTransId="{C97372FA-133F-47A6-AFE0-B1E799D9C728}" sibTransId="{AA8C887F-E255-406F-897C-05A66317ACC0}"/>
    <dgm:cxn modelId="{AEDD22AE-7944-4272-9155-74CC2FCC4F6B}" srcId="{D119CEA8-D813-4A6A-8CAC-E39E07A58A32}" destId="{56CFDE44-83CE-46AB-A689-3E4B4FE58E9B}" srcOrd="0" destOrd="0" parTransId="{24CE369F-8370-4D07-AB2E-92CF5BD3D68B}" sibTransId="{4ECBBAEA-E084-4371-A924-0C0DA1CA3D7D}"/>
    <dgm:cxn modelId="{78CAD6BA-2F6C-47FE-A4BB-F76931193FDB}" srcId="{D119CEA8-D813-4A6A-8CAC-E39E07A58A32}" destId="{8C0E2DC0-DEFA-4A8F-B923-64A8335A672D}" srcOrd="3" destOrd="0" parTransId="{BE70B9F7-5CEA-4715-8A4A-54E4FAA63A00}" sibTransId="{C0E175DF-C8AE-4C58-A7DB-094CE33AC8C6}"/>
    <dgm:cxn modelId="{2CC458BF-6E13-4847-9E83-B119F253FDEE}" srcId="{D119CEA8-D813-4A6A-8CAC-E39E07A58A32}" destId="{83234FF1-BD8A-43FB-92A0-D257AD953E6C}" srcOrd="10" destOrd="0" parTransId="{1E6F5023-1A54-4FF4-8E1F-15E8806C1D8A}" sibTransId="{DF44F3D4-40CC-461E-9C02-43546BE0A56C}"/>
    <dgm:cxn modelId="{14D2FED7-540D-47A8-83D9-DA1ECFB9CAB7}" type="presOf" srcId="{4858F8F6-AB4A-4910-9C4D-9D9873565CF7}" destId="{89369F66-C40C-42DB-9670-BDE82D55DF37}" srcOrd="0" destOrd="0" presId="urn:microsoft.com/office/officeart/2005/8/layout/default"/>
    <dgm:cxn modelId="{E7C6A8DE-6385-43CE-BCDB-E1D2E018A66D}" type="presOf" srcId="{56CFDE44-83CE-46AB-A689-3E4B4FE58E9B}" destId="{280FFDB6-88E0-48A1-8554-CA78AED5B6A1}" srcOrd="0" destOrd="0" presId="urn:microsoft.com/office/officeart/2005/8/layout/default"/>
    <dgm:cxn modelId="{D18100FE-3360-418B-BF9C-A728A14A5D28}" type="presOf" srcId="{4AB5BEDB-9745-46FD-BB73-6E535461C54C}" destId="{D09CDFD0-C0FF-4C63-8ED0-6CD63CA53450}" srcOrd="0" destOrd="0" presId="urn:microsoft.com/office/officeart/2005/8/layout/default"/>
    <dgm:cxn modelId="{86C713FC-C12A-4D9C-A2E6-F01A801E8C95}" type="presParOf" srcId="{81D56382-C063-43DF-A837-587A800D74B4}" destId="{280FFDB6-88E0-48A1-8554-CA78AED5B6A1}" srcOrd="0" destOrd="0" presId="urn:microsoft.com/office/officeart/2005/8/layout/default"/>
    <dgm:cxn modelId="{248309DD-6942-4E15-8D70-0F8C2FAC9670}" type="presParOf" srcId="{81D56382-C063-43DF-A837-587A800D74B4}" destId="{D2C9E7C5-607F-44BA-8E76-47B91BBD6E36}" srcOrd="1" destOrd="0" presId="urn:microsoft.com/office/officeart/2005/8/layout/default"/>
    <dgm:cxn modelId="{93F09A84-EDA7-4E71-AA8A-4FD11647AD75}" type="presParOf" srcId="{81D56382-C063-43DF-A837-587A800D74B4}" destId="{F3A0B98D-754D-4C2C-AC26-7140B9136E6C}" srcOrd="2" destOrd="0" presId="urn:microsoft.com/office/officeart/2005/8/layout/default"/>
    <dgm:cxn modelId="{CAB94389-EFB4-4097-91F9-1488C32E7965}" type="presParOf" srcId="{81D56382-C063-43DF-A837-587A800D74B4}" destId="{9547A966-44CD-453C-8F15-3CE55425788E}" srcOrd="3" destOrd="0" presId="urn:microsoft.com/office/officeart/2005/8/layout/default"/>
    <dgm:cxn modelId="{D6E3ECEB-7B04-4B3B-8C5A-6FF046A27047}" type="presParOf" srcId="{81D56382-C063-43DF-A837-587A800D74B4}" destId="{F14A52D5-C5CB-4535-8503-3D953E00A1FC}" srcOrd="4" destOrd="0" presId="urn:microsoft.com/office/officeart/2005/8/layout/default"/>
    <dgm:cxn modelId="{196BBAE6-8CA8-482C-8137-6E6F2EC35F4E}" type="presParOf" srcId="{81D56382-C063-43DF-A837-587A800D74B4}" destId="{4D5886C5-B5F4-4229-A73D-1BA417F756F3}" srcOrd="5" destOrd="0" presId="urn:microsoft.com/office/officeart/2005/8/layout/default"/>
    <dgm:cxn modelId="{6E02F2AF-D7F3-4BB4-B7D5-53A45F0AA4F9}" type="presParOf" srcId="{81D56382-C063-43DF-A837-587A800D74B4}" destId="{D912D527-CC28-4086-8AC7-86AE312EA2BE}" srcOrd="6" destOrd="0" presId="urn:microsoft.com/office/officeart/2005/8/layout/default"/>
    <dgm:cxn modelId="{EF0D19EF-F524-44C6-B368-0DFEB9484728}" type="presParOf" srcId="{81D56382-C063-43DF-A837-587A800D74B4}" destId="{661D30E1-CF01-47DB-A755-429FE7047F93}" srcOrd="7" destOrd="0" presId="urn:microsoft.com/office/officeart/2005/8/layout/default"/>
    <dgm:cxn modelId="{C3C83B8C-A9BB-45D7-A803-B836B63971F2}" type="presParOf" srcId="{81D56382-C063-43DF-A837-587A800D74B4}" destId="{4ACB7B84-8C51-4D0B-B4C3-A0732C8724CE}" srcOrd="8" destOrd="0" presId="urn:microsoft.com/office/officeart/2005/8/layout/default"/>
    <dgm:cxn modelId="{ACCC7CA1-CED7-48D0-9084-9B2F0D0725B8}" type="presParOf" srcId="{81D56382-C063-43DF-A837-587A800D74B4}" destId="{CD20F226-F516-4BBC-B49D-F1CE4EFC5218}" srcOrd="9" destOrd="0" presId="urn:microsoft.com/office/officeart/2005/8/layout/default"/>
    <dgm:cxn modelId="{475730CA-CE26-425B-B913-2CB771B5708C}" type="presParOf" srcId="{81D56382-C063-43DF-A837-587A800D74B4}" destId="{068C5392-1B4D-4626-AF5B-767CA03C9760}" srcOrd="10" destOrd="0" presId="urn:microsoft.com/office/officeart/2005/8/layout/default"/>
    <dgm:cxn modelId="{8313EA29-BF1D-4737-80D6-B1E0D17B1E9F}" type="presParOf" srcId="{81D56382-C063-43DF-A837-587A800D74B4}" destId="{7A355A31-1C7F-4B54-8692-E781812634AB}" srcOrd="11" destOrd="0" presId="urn:microsoft.com/office/officeart/2005/8/layout/default"/>
    <dgm:cxn modelId="{1000B2FA-FDFC-4ED3-8EDB-903637985F09}" type="presParOf" srcId="{81D56382-C063-43DF-A837-587A800D74B4}" destId="{F723C3C4-2485-4D58-8896-9701200F2BD9}" srcOrd="12" destOrd="0" presId="urn:microsoft.com/office/officeart/2005/8/layout/default"/>
    <dgm:cxn modelId="{973F002A-EB25-4FD4-9F60-AB7738C060F9}" type="presParOf" srcId="{81D56382-C063-43DF-A837-587A800D74B4}" destId="{732004F3-8843-4C06-A8CA-EBAD556109E4}" srcOrd="13" destOrd="0" presId="urn:microsoft.com/office/officeart/2005/8/layout/default"/>
    <dgm:cxn modelId="{A3944BB7-1A08-4659-A75C-B0577E8DAB9A}" type="presParOf" srcId="{81D56382-C063-43DF-A837-587A800D74B4}" destId="{89369F66-C40C-42DB-9670-BDE82D55DF37}" srcOrd="14" destOrd="0" presId="urn:microsoft.com/office/officeart/2005/8/layout/default"/>
    <dgm:cxn modelId="{3C89CA86-27D5-46A4-96BA-2E994F029CBE}" type="presParOf" srcId="{81D56382-C063-43DF-A837-587A800D74B4}" destId="{3F5B2591-3C95-41CF-86BB-DCB6F92E58BF}" srcOrd="15" destOrd="0" presId="urn:microsoft.com/office/officeart/2005/8/layout/default"/>
    <dgm:cxn modelId="{B7939342-FE1A-41A7-AAF3-16474ABD796F}" type="presParOf" srcId="{81D56382-C063-43DF-A837-587A800D74B4}" destId="{01811287-9E31-4547-B038-4000B158C6F3}" srcOrd="16" destOrd="0" presId="urn:microsoft.com/office/officeart/2005/8/layout/default"/>
    <dgm:cxn modelId="{2C0DEC71-58E5-4283-9805-2BB083C23654}" type="presParOf" srcId="{81D56382-C063-43DF-A837-587A800D74B4}" destId="{D07F3A91-0567-47BA-B34E-24784F64F781}" srcOrd="17" destOrd="0" presId="urn:microsoft.com/office/officeart/2005/8/layout/default"/>
    <dgm:cxn modelId="{6BFCC6A6-BC48-494B-A7FE-E3015EC0EF78}" type="presParOf" srcId="{81D56382-C063-43DF-A837-587A800D74B4}" destId="{D09CDFD0-C0FF-4C63-8ED0-6CD63CA53450}" srcOrd="18" destOrd="0" presId="urn:microsoft.com/office/officeart/2005/8/layout/default"/>
    <dgm:cxn modelId="{8F02D19C-4796-4869-9E3E-D554665994CE}" type="presParOf" srcId="{81D56382-C063-43DF-A837-587A800D74B4}" destId="{F7356916-1766-4C51-BCFA-23A61505D54D}" srcOrd="19" destOrd="0" presId="urn:microsoft.com/office/officeart/2005/8/layout/default"/>
    <dgm:cxn modelId="{4B500F57-57C2-4551-801D-E45D8B611D83}" type="presParOf" srcId="{81D56382-C063-43DF-A837-587A800D74B4}" destId="{7E34B797-E737-4789-8C4F-8CC7A0D861B9}" srcOrd="2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37790B0-139B-4B7F-A034-73CC3CB81B8A}" type="doc">
      <dgm:prSet loTypeId="urn:microsoft.com/office/officeart/2005/8/layout/cycle6" loCatId="cycle" qsTypeId="urn:microsoft.com/office/officeart/2005/8/quickstyle/simple1" qsCatId="simple" csTypeId="urn:microsoft.com/office/officeart/2005/8/colors/accent1_2" csCatId="accent1" phldr="1"/>
      <dgm:spPr/>
      <dgm:t>
        <a:bodyPr/>
        <a:lstStyle/>
        <a:p>
          <a:endParaRPr lang="en-US"/>
        </a:p>
      </dgm:t>
    </dgm:pt>
    <dgm:pt modelId="{7734E5CE-D53A-4F5B-BAAE-FD7FEC78B499}">
      <dgm:prSet phldrT="[Text]"/>
      <dgm:spPr/>
      <dgm:t>
        <a:bodyPr/>
        <a:lstStyle/>
        <a:p>
          <a:r>
            <a:rPr lang="ar-EG" dirty="0"/>
            <a:t>المفاجأة</a:t>
          </a:r>
          <a:endParaRPr lang="en-US" dirty="0"/>
        </a:p>
      </dgm:t>
    </dgm:pt>
    <dgm:pt modelId="{12F6E348-4DBA-45A9-A7AB-4D42C67DA4A6}" type="parTrans" cxnId="{E121AC21-C1E2-42EB-A00B-517F722EED00}">
      <dgm:prSet/>
      <dgm:spPr/>
      <dgm:t>
        <a:bodyPr/>
        <a:lstStyle/>
        <a:p>
          <a:endParaRPr lang="en-US"/>
        </a:p>
      </dgm:t>
    </dgm:pt>
    <dgm:pt modelId="{9A7C242E-4E74-4892-A828-3992FBAF7FBF}" type="sibTrans" cxnId="{E121AC21-C1E2-42EB-A00B-517F722EED00}">
      <dgm:prSet/>
      <dgm:spPr/>
      <dgm:t>
        <a:bodyPr/>
        <a:lstStyle/>
        <a:p>
          <a:endParaRPr lang="en-US"/>
        </a:p>
      </dgm:t>
    </dgm:pt>
    <dgm:pt modelId="{DE265B81-A4C0-4DA9-A966-91382C401A3B}">
      <dgm:prSet phldrT="[Text]"/>
      <dgm:spPr/>
      <dgm:t>
        <a:bodyPr/>
        <a:lstStyle/>
        <a:p>
          <a:r>
            <a:rPr lang="ar-EG" dirty="0"/>
            <a:t>الأسئلة</a:t>
          </a:r>
          <a:endParaRPr lang="en-US" dirty="0"/>
        </a:p>
      </dgm:t>
    </dgm:pt>
    <dgm:pt modelId="{FB4C2505-DD6A-4DCF-91ED-E1CC8764CDA7}" type="parTrans" cxnId="{8982AC91-E1DC-4BF6-9FE3-2E03EF17F3B4}">
      <dgm:prSet/>
      <dgm:spPr/>
      <dgm:t>
        <a:bodyPr/>
        <a:lstStyle/>
        <a:p>
          <a:endParaRPr lang="en-US"/>
        </a:p>
      </dgm:t>
    </dgm:pt>
    <dgm:pt modelId="{5CEAD930-F059-4A2A-8BE7-36EB8C9A444F}" type="sibTrans" cxnId="{8982AC91-E1DC-4BF6-9FE3-2E03EF17F3B4}">
      <dgm:prSet/>
      <dgm:spPr/>
      <dgm:t>
        <a:bodyPr/>
        <a:lstStyle/>
        <a:p>
          <a:endParaRPr lang="en-US"/>
        </a:p>
      </dgm:t>
    </dgm:pt>
    <dgm:pt modelId="{4EEC462F-DDA8-4276-BE60-BC83B7AC1871}">
      <dgm:prSet phldrT="[Text]"/>
      <dgm:spPr/>
      <dgm:t>
        <a:bodyPr/>
        <a:lstStyle/>
        <a:p>
          <a:r>
            <a:rPr lang="ar-EG" dirty="0"/>
            <a:t>اللغز</a:t>
          </a:r>
          <a:endParaRPr lang="en-US" dirty="0"/>
        </a:p>
      </dgm:t>
    </dgm:pt>
    <dgm:pt modelId="{20CB4323-1C0B-486F-9E33-0BCDD0EC7DC1}" type="parTrans" cxnId="{55141ED8-FE53-43AA-A4B0-CB5AA7A18E15}">
      <dgm:prSet/>
      <dgm:spPr/>
      <dgm:t>
        <a:bodyPr/>
        <a:lstStyle/>
        <a:p>
          <a:endParaRPr lang="en-US"/>
        </a:p>
      </dgm:t>
    </dgm:pt>
    <dgm:pt modelId="{8B3E3B1D-DB30-4635-B79E-86E43AC11D44}" type="sibTrans" cxnId="{55141ED8-FE53-43AA-A4B0-CB5AA7A18E15}">
      <dgm:prSet/>
      <dgm:spPr/>
      <dgm:t>
        <a:bodyPr/>
        <a:lstStyle/>
        <a:p>
          <a:endParaRPr lang="en-US"/>
        </a:p>
      </dgm:t>
    </dgm:pt>
    <dgm:pt modelId="{FF49B4FC-01B1-497E-AAC1-8EDB2B0A6DC3}">
      <dgm:prSet phldrT="[Text]"/>
      <dgm:spPr/>
      <dgm:t>
        <a:bodyPr/>
        <a:lstStyle/>
        <a:p>
          <a:r>
            <a:rPr lang="ar-EG" dirty="0"/>
            <a:t>النهي</a:t>
          </a:r>
          <a:endParaRPr lang="en-US" dirty="0"/>
        </a:p>
      </dgm:t>
    </dgm:pt>
    <dgm:pt modelId="{2C9A780B-5B4C-4D97-8B29-CFD3EBBFFFBB}" type="parTrans" cxnId="{47E23280-119E-44A2-9358-02382E1D0EE9}">
      <dgm:prSet/>
      <dgm:spPr/>
      <dgm:t>
        <a:bodyPr/>
        <a:lstStyle/>
        <a:p>
          <a:endParaRPr lang="en-US"/>
        </a:p>
      </dgm:t>
    </dgm:pt>
    <dgm:pt modelId="{589A827C-6E08-4A12-80CA-4B6D1190B62F}" type="sibTrans" cxnId="{47E23280-119E-44A2-9358-02382E1D0EE9}">
      <dgm:prSet/>
      <dgm:spPr/>
      <dgm:t>
        <a:bodyPr/>
        <a:lstStyle/>
        <a:p>
          <a:endParaRPr lang="en-US"/>
        </a:p>
      </dgm:t>
    </dgm:pt>
    <dgm:pt modelId="{9F99A53A-2132-42CD-8139-66E7BE877D11}">
      <dgm:prSet phldrT="[Text]"/>
      <dgm:spPr/>
      <dgm:t>
        <a:bodyPr/>
        <a:lstStyle/>
        <a:p>
          <a:r>
            <a:rPr lang="ar-EG" dirty="0"/>
            <a:t>كيف ؟</a:t>
          </a:r>
          <a:endParaRPr lang="en-US" dirty="0"/>
        </a:p>
      </dgm:t>
    </dgm:pt>
    <dgm:pt modelId="{6EC71565-C2D6-49BE-9660-068289DF6E40}" type="parTrans" cxnId="{D3A9B543-EB25-4D0A-BFE3-1B51CB2A7D25}">
      <dgm:prSet/>
      <dgm:spPr/>
      <dgm:t>
        <a:bodyPr/>
        <a:lstStyle/>
        <a:p>
          <a:endParaRPr lang="en-US"/>
        </a:p>
      </dgm:t>
    </dgm:pt>
    <dgm:pt modelId="{F59B1971-4CEE-4CDE-AAC9-EA9BA97FBD83}" type="sibTrans" cxnId="{D3A9B543-EB25-4D0A-BFE3-1B51CB2A7D25}">
      <dgm:prSet/>
      <dgm:spPr/>
      <dgm:t>
        <a:bodyPr/>
        <a:lstStyle/>
        <a:p>
          <a:endParaRPr lang="en-US"/>
        </a:p>
      </dgm:t>
    </dgm:pt>
    <dgm:pt modelId="{39348878-CBAC-4BAE-AB79-31CE959C4DF3}">
      <dgm:prSet phldrT="[Text]"/>
      <dgm:spPr/>
      <dgm:t>
        <a:bodyPr/>
        <a:lstStyle/>
        <a:p>
          <a:r>
            <a:rPr lang="ar-EG" dirty="0"/>
            <a:t>الأرقام</a:t>
          </a:r>
          <a:endParaRPr lang="en-US" dirty="0"/>
        </a:p>
      </dgm:t>
    </dgm:pt>
    <dgm:pt modelId="{8D6097BC-EA3E-4E58-9CF0-4C45AEC4B939}" type="parTrans" cxnId="{6B4E84F8-7FFF-40C2-BF91-D0546826C67A}">
      <dgm:prSet/>
      <dgm:spPr/>
      <dgm:t>
        <a:bodyPr/>
        <a:lstStyle/>
        <a:p>
          <a:endParaRPr lang="en-US"/>
        </a:p>
      </dgm:t>
    </dgm:pt>
    <dgm:pt modelId="{F5D2D162-3FBE-4EFD-A008-FEB8B86E3220}" type="sibTrans" cxnId="{6B4E84F8-7FFF-40C2-BF91-D0546826C67A}">
      <dgm:prSet/>
      <dgm:spPr/>
      <dgm:t>
        <a:bodyPr/>
        <a:lstStyle/>
        <a:p>
          <a:endParaRPr lang="en-US"/>
        </a:p>
      </dgm:t>
    </dgm:pt>
    <dgm:pt modelId="{7460B008-BCE5-4B7F-BCC1-2453142F583F}">
      <dgm:prSet phldrT="[Text]"/>
      <dgm:spPr/>
      <dgm:t>
        <a:bodyPr/>
        <a:lstStyle/>
        <a:p>
          <a:r>
            <a:rPr lang="ar-EG" dirty="0"/>
            <a:t>الموجهة</a:t>
          </a:r>
          <a:endParaRPr lang="en-US" dirty="0"/>
        </a:p>
      </dgm:t>
    </dgm:pt>
    <dgm:pt modelId="{2202E3CB-AB24-4D1B-8D4A-74973305A4B5}" type="parTrans" cxnId="{09C91497-E4ED-4BDE-9CC2-35659F76D6E7}">
      <dgm:prSet/>
      <dgm:spPr/>
      <dgm:t>
        <a:bodyPr/>
        <a:lstStyle/>
        <a:p>
          <a:endParaRPr lang="en-US"/>
        </a:p>
      </dgm:t>
    </dgm:pt>
    <dgm:pt modelId="{7BAB51DA-3280-4673-B9D8-9CEAE2FEBA18}" type="sibTrans" cxnId="{09C91497-E4ED-4BDE-9CC2-35659F76D6E7}">
      <dgm:prSet/>
      <dgm:spPr/>
      <dgm:t>
        <a:bodyPr/>
        <a:lstStyle/>
        <a:p>
          <a:endParaRPr lang="en-US"/>
        </a:p>
      </dgm:t>
    </dgm:pt>
    <dgm:pt modelId="{D445C2D0-12E8-4CB9-894A-D196E1C5D5E6}" type="pres">
      <dgm:prSet presAssocID="{237790B0-139B-4B7F-A034-73CC3CB81B8A}" presName="cycle" presStyleCnt="0">
        <dgm:presLayoutVars>
          <dgm:dir/>
          <dgm:resizeHandles val="exact"/>
        </dgm:presLayoutVars>
      </dgm:prSet>
      <dgm:spPr/>
    </dgm:pt>
    <dgm:pt modelId="{2DCE75DC-B839-4B58-96EE-DA2F04EFC04E}" type="pres">
      <dgm:prSet presAssocID="{7734E5CE-D53A-4F5B-BAAE-FD7FEC78B499}" presName="node" presStyleLbl="node1" presStyleIdx="0" presStyleCnt="7">
        <dgm:presLayoutVars>
          <dgm:bulletEnabled val="1"/>
        </dgm:presLayoutVars>
      </dgm:prSet>
      <dgm:spPr/>
    </dgm:pt>
    <dgm:pt modelId="{C6EB11EA-E2F3-4779-A038-93C3536F8BFD}" type="pres">
      <dgm:prSet presAssocID="{7734E5CE-D53A-4F5B-BAAE-FD7FEC78B499}" presName="spNode" presStyleCnt="0"/>
      <dgm:spPr/>
    </dgm:pt>
    <dgm:pt modelId="{45F5C7F7-55AE-44E2-89B9-7DE08938A669}" type="pres">
      <dgm:prSet presAssocID="{9A7C242E-4E74-4892-A828-3992FBAF7FBF}" presName="sibTrans" presStyleLbl="sibTrans1D1" presStyleIdx="0" presStyleCnt="7"/>
      <dgm:spPr/>
    </dgm:pt>
    <dgm:pt modelId="{A4D1B662-F0D2-4828-9DF1-301133B79B5D}" type="pres">
      <dgm:prSet presAssocID="{DE265B81-A4C0-4DA9-A966-91382C401A3B}" presName="node" presStyleLbl="node1" presStyleIdx="1" presStyleCnt="7">
        <dgm:presLayoutVars>
          <dgm:bulletEnabled val="1"/>
        </dgm:presLayoutVars>
      </dgm:prSet>
      <dgm:spPr/>
    </dgm:pt>
    <dgm:pt modelId="{A8DFC427-EFFF-4741-BA6B-198364E65AF6}" type="pres">
      <dgm:prSet presAssocID="{DE265B81-A4C0-4DA9-A966-91382C401A3B}" presName="spNode" presStyleCnt="0"/>
      <dgm:spPr/>
    </dgm:pt>
    <dgm:pt modelId="{4211B448-2CF0-48BC-ADAF-1FF2A3CA8BEB}" type="pres">
      <dgm:prSet presAssocID="{5CEAD930-F059-4A2A-8BE7-36EB8C9A444F}" presName="sibTrans" presStyleLbl="sibTrans1D1" presStyleIdx="1" presStyleCnt="7"/>
      <dgm:spPr/>
    </dgm:pt>
    <dgm:pt modelId="{2FD40A6D-3CF3-4587-A539-877878EFCB31}" type="pres">
      <dgm:prSet presAssocID="{4EEC462F-DDA8-4276-BE60-BC83B7AC1871}" presName="node" presStyleLbl="node1" presStyleIdx="2" presStyleCnt="7">
        <dgm:presLayoutVars>
          <dgm:bulletEnabled val="1"/>
        </dgm:presLayoutVars>
      </dgm:prSet>
      <dgm:spPr/>
    </dgm:pt>
    <dgm:pt modelId="{F0C3F25C-22B3-47A5-8A1B-E9F069EF17C3}" type="pres">
      <dgm:prSet presAssocID="{4EEC462F-DDA8-4276-BE60-BC83B7AC1871}" presName="spNode" presStyleCnt="0"/>
      <dgm:spPr/>
    </dgm:pt>
    <dgm:pt modelId="{F9DABD70-E619-4730-A601-8063CA459CBB}" type="pres">
      <dgm:prSet presAssocID="{8B3E3B1D-DB30-4635-B79E-86E43AC11D44}" presName="sibTrans" presStyleLbl="sibTrans1D1" presStyleIdx="2" presStyleCnt="7"/>
      <dgm:spPr/>
    </dgm:pt>
    <dgm:pt modelId="{7ED6260D-A4B9-4B15-91CB-F90434E91CA9}" type="pres">
      <dgm:prSet presAssocID="{FF49B4FC-01B1-497E-AAC1-8EDB2B0A6DC3}" presName="node" presStyleLbl="node1" presStyleIdx="3" presStyleCnt="7">
        <dgm:presLayoutVars>
          <dgm:bulletEnabled val="1"/>
        </dgm:presLayoutVars>
      </dgm:prSet>
      <dgm:spPr/>
    </dgm:pt>
    <dgm:pt modelId="{C3762E4B-55EE-4F44-BDC6-9943D555298C}" type="pres">
      <dgm:prSet presAssocID="{FF49B4FC-01B1-497E-AAC1-8EDB2B0A6DC3}" presName="spNode" presStyleCnt="0"/>
      <dgm:spPr/>
    </dgm:pt>
    <dgm:pt modelId="{CDBF7FAC-C08D-4FD3-AC84-D528AD9A21C0}" type="pres">
      <dgm:prSet presAssocID="{589A827C-6E08-4A12-80CA-4B6D1190B62F}" presName="sibTrans" presStyleLbl="sibTrans1D1" presStyleIdx="3" presStyleCnt="7"/>
      <dgm:spPr/>
    </dgm:pt>
    <dgm:pt modelId="{05EA7741-056A-4341-A40B-DF65913B4DF6}" type="pres">
      <dgm:prSet presAssocID="{9F99A53A-2132-42CD-8139-66E7BE877D11}" presName="node" presStyleLbl="node1" presStyleIdx="4" presStyleCnt="7">
        <dgm:presLayoutVars>
          <dgm:bulletEnabled val="1"/>
        </dgm:presLayoutVars>
      </dgm:prSet>
      <dgm:spPr/>
    </dgm:pt>
    <dgm:pt modelId="{DE725F57-DAF1-4128-B580-B12A336CA07A}" type="pres">
      <dgm:prSet presAssocID="{9F99A53A-2132-42CD-8139-66E7BE877D11}" presName="spNode" presStyleCnt="0"/>
      <dgm:spPr/>
    </dgm:pt>
    <dgm:pt modelId="{681F7D74-C64B-454C-A6AE-53FA611AD306}" type="pres">
      <dgm:prSet presAssocID="{F59B1971-4CEE-4CDE-AAC9-EA9BA97FBD83}" presName="sibTrans" presStyleLbl="sibTrans1D1" presStyleIdx="4" presStyleCnt="7"/>
      <dgm:spPr/>
    </dgm:pt>
    <dgm:pt modelId="{31EA59A8-C699-4D95-977A-E0225135B934}" type="pres">
      <dgm:prSet presAssocID="{39348878-CBAC-4BAE-AB79-31CE959C4DF3}" presName="node" presStyleLbl="node1" presStyleIdx="5" presStyleCnt="7">
        <dgm:presLayoutVars>
          <dgm:bulletEnabled val="1"/>
        </dgm:presLayoutVars>
      </dgm:prSet>
      <dgm:spPr/>
    </dgm:pt>
    <dgm:pt modelId="{FBD9B346-BACE-49E5-A091-045B85CD40A9}" type="pres">
      <dgm:prSet presAssocID="{39348878-CBAC-4BAE-AB79-31CE959C4DF3}" presName="spNode" presStyleCnt="0"/>
      <dgm:spPr/>
    </dgm:pt>
    <dgm:pt modelId="{45A55E3A-D49C-44F2-A0E9-733E5761C8F7}" type="pres">
      <dgm:prSet presAssocID="{F5D2D162-3FBE-4EFD-A008-FEB8B86E3220}" presName="sibTrans" presStyleLbl="sibTrans1D1" presStyleIdx="5" presStyleCnt="7"/>
      <dgm:spPr/>
    </dgm:pt>
    <dgm:pt modelId="{50AF3EF1-6AEF-4597-9E05-466053ED7D9A}" type="pres">
      <dgm:prSet presAssocID="{7460B008-BCE5-4B7F-BCC1-2453142F583F}" presName="node" presStyleLbl="node1" presStyleIdx="6" presStyleCnt="7">
        <dgm:presLayoutVars>
          <dgm:bulletEnabled val="1"/>
        </dgm:presLayoutVars>
      </dgm:prSet>
      <dgm:spPr/>
    </dgm:pt>
    <dgm:pt modelId="{4BB794C1-957B-4DC6-A6B5-5C949D2056A8}" type="pres">
      <dgm:prSet presAssocID="{7460B008-BCE5-4B7F-BCC1-2453142F583F}" presName="spNode" presStyleCnt="0"/>
      <dgm:spPr/>
    </dgm:pt>
    <dgm:pt modelId="{677FDA22-6BF5-40B2-A5A0-DA72C10B067B}" type="pres">
      <dgm:prSet presAssocID="{7BAB51DA-3280-4673-B9D8-9CEAE2FEBA18}" presName="sibTrans" presStyleLbl="sibTrans1D1" presStyleIdx="6" presStyleCnt="7"/>
      <dgm:spPr/>
    </dgm:pt>
  </dgm:ptLst>
  <dgm:cxnLst>
    <dgm:cxn modelId="{8AAF9708-D245-480E-AFA3-75A2EC1DB2EE}" type="presOf" srcId="{F5D2D162-3FBE-4EFD-A008-FEB8B86E3220}" destId="{45A55E3A-D49C-44F2-A0E9-733E5761C8F7}" srcOrd="0" destOrd="0" presId="urn:microsoft.com/office/officeart/2005/8/layout/cycle6"/>
    <dgm:cxn modelId="{E121AC21-C1E2-42EB-A00B-517F722EED00}" srcId="{237790B0-139B-4B7F-A034-73CC3CB81B8A}" destId="{7734E5CE-D53A-4F5B-BAAE-FD7FEC78B499}" srcOrd="0" destOrd="0" parTransId="{12F6E348-4DBA-45A9-A7AB-4D42C67DA4A6}" sibTransId="{9A7C242E-4E74-4892-A828-3992FBAF7FBF}"/>
    <dgm:cxn modelId="{78B68624-F3EC-4D0E-9951-3508FE1EBEE1}" type="presOf" srcId="{39348878-CBAC-4BAE-AB79-31CE959C4DF3}" destId="{31EA59A8-C699-4D95-977A-E0225135B934}" srcOrd="0" destOrd="0" presId="urn:microsoft.com/office/officeart/2005/8/layout/cycle6"/>
    <dgm:cxn modelId="{04331B26-3FB4-4295-8471-DB2132723F2E}" type="presOf" srcId="{FF49B4FC-01B1-497E-AAC1-8EDB2B0A6DC3}" destId="{7ED6260D-A4B9-4B15-91CB-F90434E91CA9}" srcOrd="0" destOrd="0" presId="urn:microsoft.com/office/officeart/2005/8/layout/cycle6"/>
    <dgm:cxn modelId="{DA4C7C30-FC66-406A-BEC9-10C3A443F66B}" type="presOf" srcId="{237790B0-139B-4B7F-A034-73CC3CB81B8A}" destId="{D445C2D0-12E8-4CB9-894A-D196E1C5D5E6}" srcOrd="0" destOrd="0" presId="urn:microsoft.com/office/officeart/2005/8/layout/cycle6"/>
    <dgm:cxn modelId="{BC3B203C-6C14-445F-8C00-5B043EA81876}" type="presOf" srcId="{5CEAD930-F059-4A2A-8BE7-36EB8C9A444F}" destId="{4211B448-2CF0-48BC-ADAF-1FF2A3CA8BEB}" srcOrd="0" destOrd="0" presId="urn:microsoft.com/office/officeart/2005/8/layout/cycle6"/>
    <dgm:cxn modelId="{BC4ECF5E-AB30-4559-A850-B9CAA17E5428}" type="presOf" srcId="{9A7C242E-4E74-4892-A828-3992FBAF7FBF}" destId="{45F5C7F7-55AE-44E2-89B9-7DE08938A669}" srcOrd="0" destOrd="0" presId="urn:microsoft.com/office/officeart/2005/8/layout/cycle6"/>
    <dgm:cxn modelId="{D3A9B543-EB25-4D0A-BFE3-1B51CB2A7D25}" srcId="{237790B0-139B-4B7F-A034-73CC3CB81B8A}" destId="{9F99A53A-2132-42CD-8139-66E7BE877D11}" srcOrd="4" destOrd="0" parTransId="{6EC71565-C2D6-49BE-9660-068289DF6E40}" sibTransId="{F59B1971-4CEE-4CDE-AAC9-EA9BA97FBD83}"/>
    <dgm:cxn modelId="{3E294145-A7AB-454D-B262-EA0FB1A88270}" type="presOf" srcId="{7BAB51DA-3280-4673-B9D8-9CEAE2FEBA18}" destId="{677FDA22-6BF5-40B2-A5A0-DA72C10B067B}" srcOrd="0" destOrd="0" presId="urn:microsoft.com/office/officeart/2005/8/layout/cycle6"/>
    <dgm:cxn modelId="{6FD16B6B-7035-473B-85BD-09A99AAFA277}" type="presOf" srcId="{DE265B81-A4C0-4DA9-A966-91382C401A3B}" destId="{A4D1B662-F0D2-4828-9DF1-301133B79B5D}" srcOrd="0" destOrd="0" presId="urn:microsoft.com/office/officeart/2005/8/layout/cycle6"/>
    <dgm:cxn modelId="{DFE2AE4E-AA14-414A-91CF-6B3B1F1DDBAA}" type="presOf" srcId="{8B3E3B1D-DB30-4635-B79E-86E43AC11D44}" destId="{F9DABD70-E619-4730-A601-8063CA459CBB}" srcOrd="0" destOrd="0" presId="urn:microsoft.com/office/officeart/2005/8/layout/cycle6"/>
    <dgm:cxn modelId="{47E23280-119E-44A2-9358-02382E1D0EE9}" srcId="{237790B0-139B-4B7F-A034-73CC3CB81B8A}" destId="{FF49B4FC-01B1-497E-AAC1-8EDB2B0A6DC3}" srcOrd="3" destOrd="0" parTransId="{2C9A780B-5B4C-4D97-8B29-CFD3EBBFFFBB}" sibTransId="{589A827C-6E08-4A12-80CA-4B6D1190B62F}"/>
    <dgm:cxn modelId="{8982AC91-E1DC-4BF6-9FE3-2E03EF17F3B4}" srcId="{237790B0-139B-4B7F-A034-73CC3CB81B8A}" destId="{DE265B81-A4C0-4DA9-A966-91382C401A3B}" srcOrd="1" destOrd="0" parTransId="{FB4C2505-DD6A-4DCF-91ED-E1CC8764CDA7}" sibTransId="{5CEAD930-F059-4A2A-8BE7-36EB8C9A444F}"/>
    <dgm:cxn modelId="{9CE1BC93-C85F-47BA-9FDD-87D95B2843E6}" type="presOf" srcId="{589A827C-6E08-4A12-80CA-4B6D1190B62F}" destId="{CDBF7FAC-C08D-4FD3-AC84-D528AD9A21C0}" srcOrd="0" destOrd="0" presId="urn:microsoft.com/office/officeart/2005/8/layout/cycle6"/>
    <dgm:cxn modelId="{09C91497-E4ED-4BDE-9CC2-35659F76D6E7}" srcId="{237790B0-139B-4B7F-A034-73CC3CB81B8A}" destId="{7460B008-BCE5-4B7F-BCC1-2453142F583F}" srcOrd="6" destOrd="0" parTransId="{2202E3CB-AB24-4D1B-8D4A-74973305A4B5}" sibTransId="{7BAB51DA-3280-4673-B9D8-9CEAE2FEBA18}"/>
    <dgm:cxn modelId="{9D0E21D5-50FF-4AB4-88C0-E715092F69AD}" type="presOf" srcId="{F59B1971-4CEE-4CDE-AAC9-EA9BA97FBD83}" destId="{681F7D74-C64B-454C-A6AE-53FA611AD306}" srcOrd="0" destOrd="0" presId="urn:microsoft.com/office/officeart/2005/8/layout/cycle6"/>
    <dgm:cxn modelId="{1BF40BD6-9F29-4108-9469-4B553F2433E0}" type="presOf" srcId="{7460B008-BCE5-4B7F-BCC1-2453142F583F}" destId="{50AF3EF1-6AEF-4597-9E05-466053ED7D9A}" srcOrd="0" destOrd="0" presId="urn:microsoft.com/office/officeart/2005/8/layout/cycle6"/>
    <dgm:cxn modelId="{55141ED8-FE53-43AA-A4B0-CB5AA7A18E15}" srcId="{237790B0-139B-4B7F-A034-73CC3CB81B8A}" destId="{4EEC462F-DDA8-4276-BE60-BC83B7AC1871}" srcOrd="2" destOrd="0" parTransId="{20CB4323-1C0B-486F-9E33-0BCDD0EC7DC1}" sibTransId="{8B3E3B1D-DB30-4635-B79E-86E43AC11D44}"/>
    <dgm:cxn modelId="{C10F70D9-8A6E-4957-8709-89BAF30CEF9A}" type="presOf" srcId="{7734E5CE-D53A-4F5B-BAAE-FD7FEC78B499}" destId="{2DCE75DC-B839-4B58-96EE-DA2F04EFC04E}" srcOrd="0" destOrd="0" presId="urn:microsoft.com/office/officeart/2005/8/layout/cycle6"/>
    <dgm:cxn modelId="{FEE7B5DA-C284-4470-88B9-2D58605AA4F3}" type="presOf" srcId="{4EEC462F-DDA8-4276-BE60-BC83B7AC1871}" destId="{2FD40A6D-3CF3-4587-A539-877878EFCB31}" srcOrd="0" destOrd="0" presId="urn:microsoft.com/office/officeart/2005/8/layout/cycle6"/>
    <dgm:cxn modelId="{B5DB34DF-3413-49F0-B4C4-D814954CA248}" type="presOf" srcId="{9F99A53A-2132-42CD-8139-66E7BE877D11}" destId="{05EA7741-056A-4341-A40B-DF65913B4DF6}" srcOrd="0" destOrd="0" presId="urn:microsoft.com/office/officeart/2005/8/layout/cycle6"/>
    <dgm:cxn modelId="{6B4E84F8-7FFF-40C2-BF91-D0546826C67A}" srcId="{237790B0-139B-4B7F-A034-73CC3CB81B8A}" destId="{39348878-CBAC-4BAE-AB79-31CE959C4DF3}" srcOrd="5" destOrd="0" parTransId="{8D6097BC-EA3E-4E58-9CF0-4C45AEC4B939}" sibTransId="{F5D2D162-3FBE-4EFD-A008-FEB8B86E3220}"/>
    <dgm:cxn modelId="{7F71AEE4-9F8D-4E81-B2F5-A1BC8C722E8C}" type="presParOf" srcId="{D445C2D0-12E8-4CB9-894A-D196E1C5D5E6}" destId="{2DCE75DC-B839-4B58-96EE-DA2F04EFC04E}" srcOrd="0" destOrd="0" presId="urn:microsoft.com/office/officeart/2005/8/layout/cycle6"/>
    <dgm:cxn modelId="{FE8207FF-F45C-4C47-AC63-E098C4792E44}" type="presParOf" srcId="{D445C2D0-12E8-4CB9-894A-D196E1C5D5E6}" destId="{C6EB11EA-E2F3-4779-A038-93C3536F8BFD}" srcOrd="1" destOrd="0" presId="urn:microsoft.com/office/officeart/2005/8/layout/cycle6"/>
    <dgm:cxn modelId="{968C9D4D-513B-4021-9562-E0ECAC152532}" type="presParOf" srcId="{D445C2D0-12E8-4CB9-894A-D196E1C5D5E6}" destId="{45F5C7F7-55AE-44E2-89B9-7DE08938A669}" srcOrd="2" destOrd="0" presId="urn:microsoft.com/office/officeart/2005/8/layout/cycle6"/>
    <dgm:cxn modelId="{A1F53ABF-E0C1-432A-994F-4A209EAB533C}" type="presParOf" srcId="{D445C2D0-12E8-4CB9-894A-D196E1C5D5E6}" destId="{A4D1B662-F0D2-4828-9DF1-301133B79B5D}" srcOrd="3" destOrd="0" presId="urn:microsoft.com/office/officeart/2005/8/layout/cycle6"/>
    <dgm:cxn modelId="{37332DF4-EADD-44C2-A688-EF8144B881D7}" type="presParOf" srcId="{D445C2D0-12E8-4CB9-894A-D196E1C5D5E6}" destId="{A8DFC427-EFFF-4741-BA6B-198364E65AF6}" srcOrd="4" destOrd="0" presId="urn:microsoft.com/office/officeart/2005/8/layout/cycle6"/>
    <dgm:cxn modelId="{457992EF-6FD1-4CB4-B532-24D57D4715C1}" type="presParOf" srcId="{D445C2D0-12E8-4CB9-894A-D196E1C5D5E6}" destId="{4211B448-2CF0-48BC-ADAF-1FF2A3CA8BEB}" srcOrd="5" destOrd="0" presId="urn:microsoft.com/office/officeart/2005/8/layout/cycle6"/>
    <dgm:cxn modelId="{AAEAA1FE-4231-48E7-8ED5-B4C59426D3DE}" type="presParOf" srcId="{D445C2D0-12E8-4CB9-894A-D196E1C5D5E6}" destId="{2FD40A6D-3CF3-4587-A539-877878EFCB31}" srcOrd="6" destOrd="0" presId="urn:microsoft.com/office/officeart/2005/8/layout/cycle6"/>
    <dgm:cxn modelId="{83C70DA3-DABA-4D19-A38E-1FA10AE8BB1E}" type="presParOf" srcId="{D445C2D0-12E8-4CB9-894A-D196E1C5D5E6}" destId="{F0C3F25C-22B3-47A5-8A1B-E9F069EF17C3}" srcOrd="7" destOrd="0" presId="urn:microsoft.com/office/officeart/2005/8/layout/cycle6"/>
    <dgm:cxn modelId="{3D8F01A4-B41A-46A6-A783-1B320869A047}" type="presParOf" srcId="{D445C2D0-12E8-4CB9-894A-D196E1C5D5E6}" destId="{F9DABD70-E619-4730-A601-8063CA459CBB}" srcOrd="8" destOrd="0" presId="urn:microsoft.com/office/officeart/2005/8/layout/cycle6"/>
    <dgm:cxn modelId="{4BAC5588-7BC5-4DF1-AEDB-8C4D59DDA79C}" type="presParOf" srcId="{D445C2D0-12E8-4CB9-894A-D196E1C5D5E6}" destId="{7ED6260D-A4B9-4B15-91CB-F90434E91CA9}" srcOrd="9" destOrd="0" presId="urn:microsoft.com/office/officeart/2005/8/layout/cycle6"/>
    <dgm:cxn modelId="{AAC02B4F-BC19-4AB1-A49A-1463C0C06C62}" type="presParOf" srcId="{D445C2D0-12E8-4CB9-894A-D196E1C5D5E6}" destId="{C3762E4B-55EE-4F44-BDC6-9943D555298C}" srcOrd="10" destOrd="0" presId="urn:microsoft.com/office/officeart/2005/8/layout/cycle6"/>
    <dgm:cxn modelId="{0234A1CF-5A94-487F-80B4-3F0210164B4F}" type="presParOf" srcId="{D445C2D0-12E8-4CB9-894A-D196E1C5D5E6}" destId="{CDBF7FAC-C08D-4FD3-AC84-D528AD9A21C0}" srcOrd="11" destOrd="0" presId="urn:microsoft.com/office/officeart/2005/8/layout/cycle6"/>
    <dgm:cxn modelId="{EFEAEA16-62EB-4003-BD1B-DFD67A6798E4}" type="presParOf" srcId="{D445C2D0-12E8-4CB9-894A-D196E1C5D5E6}" destId="{05EA7741-056A-4341-A40B-DF65913B4DF6}" srcOrd="12" destOrd="0" presId="urn:microsoft.com/office/officeart/2005/8/layout/cycle6"/>
    <dgm:cxn modelId="{93413DF2-ACD6-471E-A88E-98BF0CA8EBC9}" type="presParOf" srcId="{D445C2D0-12E8-4CB9-894A-D196E1C5D5E6}" destId="{DE725F57-DAF1-4128-B580-B12A336CA07A}" srcOrd="13" destOrd="0" presId="urn:microsoft.com/office/officeart/2005/8/layout/cycle6"/>
    <dgm:cxn modelId="{4F67CF44-F208-4CC7-826F-652E5B248A90}" type="presParOf" srcId="{D445C2D0-12E8-4CB9-894A-D196E1C5D5E6}" destId="{681F7D74-C64B-454C-A6AE-53FA611AD306}" srcOrd="14" destOrd="0" presId="urn:microsoft.com/office/officeart/2005/8/layout/cycle6"/>
    <dgm:cxn modelId="{37F1DC05-1C2A-42D1-9374-CA524B48057B}" type="presParOf" srcId="{D445C2D0-12E8-4CB9-894A-D196E1C5D5E6}" destId="{31EA59A8-C699-4D95-977A-E0225135B934}" srcOrd="15" destOrd="0" presId="urn:microsoft.com/office/officeart/2005/8/layout/cycle6"/>
    <dgm:cxn modelId="{F87412F5-AB94-445B-9F4E-6611FE620231}" type="presParOf" srcId="{D445C2D0-12E8-4CB9-894A-D196E1C5D5E6}" destId="{FBD9B346-BACE-49E5-A091-045B85CD40A9}" srcOrd="16" destOrd="0" presId="urn:microsoft.com/office/officeart/2005/8/layout/cycle6"/>
    <dgm:cxn modelId="{81FF6D9A-3F75-4BFA-A0A1-A5FDA8275C60}" type="presParOf" srcId="{D445C2D0-12E8-4CB9-894A-D196E1C5D5E6}" destId="{45A55E3A-D49C-44F2-A0E9-733E5761C8F7}" srcOrd="17" destOrd="0" presId="urn:microsoft.com/office/officeart/2005/8/layout/cycle6"/>
    <dgm:cxn modelId="{3B8EF587-47E4-4A24-AF53-2B78D1F86CB6}" type="presParOf" srcId="{D445C2D0-12E8-4CB9-894A-D196E1C5D5E6}" destId="{50AF3EF1-6AEF-4597-9E05-466053ED7D9A}" srcOrd="18" destOrd="0" presId="urn:microsoft.com/office/officeart/2005/8/layout/cycle6"/>
    <dgm:cxn modelId="{3D4C439E-DFFD-4454-B172-7EA2C8A347B9}" type="presParOf" srcId="{D445C2D0-12E8-4CB9-894A-D196E1C5D5E6}" destId="{4BB794C1-957B-4DC6-A6B5-5C949D2056A8}" srcOrd="19" destOrd="0" presId="urn:microsoft.com/office/officeart/2005/8/layout/cycle6"/>
    <dgm:cxn modelId="{09F982A8-EB1A-425B-B382-48B508C9DBEC}" type="presParOf" srcId="{D445C2D0-12E8-4CB9-894A-D196E1C5D5E6}" destId="{677FDA22-6BF5-40B2-A5A0-DA72C10B067B}" srcOrd="20" destOrd="0" presId="urn:microsoft.com/office/officeart/2005/8/layout/cycle6"/>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E71417-4973-46CB-AFC6-6244C09BDB40}">
      <dsp:nvSpPr>
        <dsp:cNvPr id="0" name=""/>
        <dsp:cNvSpPr/>
      </dsp:nvSpPr>
      <dsp:spPr>
        <a:xfrm>
          <a:off x="691783" y="189"/>
          <a:ext cx="1781343" cy="106880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ar-EG" sz="2200" kern="1200" dirty="0">
              <a:latin typeface="Times New Roman" panose="02020603050405020304" pitchFamily="18" charset="0"/>
              <a:cs typeface="Times New Roman" panose="02020603050405020304" pitchFamily="18" charset="0"/>
            </a:rPr>
            <a:t>تجنب التطويل والألفاظ الغريبة</a:t>
          </a:r>
          <a:endParaRPr lang="en-US" sz="2200" kern="1200" dirty="0">
            <a:latin typeface="Times New Roman" panose="02020603050405020304" pitchFamily="18" charset="0"/>
            <a:cs typeface="Times New Roman" panose="02020603050405020304" pitchFamily="18" charset="0"/>
          </a:endParaRPr>
        </a:p>
      </dsp:txBody>
      <dsp:txXfrm>
        <a:off x="691783" y="189"/>
        <a:ext cx="1781343" cy="1068805"/>
      </dsp:txXfrm>
    </dsp:sp>
    <dsp:sp modelId="{E4FA85E0-21E1-401B-984D-E107F123B698}">
      <dsp:nvSpPr>
        <dsp:cNvPr id="0" name=""/>
        <dsp:cNvSpPr/>
      </dsp:nvSpPr>
      <dsp:spPr>
        <a:xfrm>
          <a:off x="2651260" y="189"/>
          <a:ext cx="1781343" cy="106880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ar-EG" sz="2200" kern="1200" dirty="0">
              <a:latin typeface="Times New Roman" panose="02020603050405020304" pitchFamily="18" charset="0"/>
              <a:cs typeface="Times New Roman" panose="02020603050405020304" pitchFamily="18" charset="0"/>
            </a:rPr>
            <a:t>كلمات مألوفة</a:t>
          </a:r>
          <a:endParaRPr lang="en-US" sz="2200" kern="1200" dirty="0">
            <a:latin typeface="Times New Roman" panose="02020603050405020304" pitchFamily="18" charset="0"/>
            <a:cs typeface="Times New Roman" panose="02020603050405020304" pitchFamily="18" charset="0"/>
          </a:endParaRPr>
        </a:p>
      </dsp:txBody>
      <dsp:txXfrm>
        <a:off x="2651260" y="189"/>
        <a:ext cx="1781343" cy="1068805"/>
      </dsp:txXfrm>
    </dsp:sp>
    <dsp:sp modelId="{CC91B709-E3E5-4DD8-982F-65599E160E73}">
      <dsp:nvSpPr>
        <dsp:cNvPr id="0" name=""/>
        <dsp:cNvSpPr/>
      </dsp:nvSpPr>
      <dsp:spPr>
        <a:xfrm>
          <a:off x="4610738" y="189"/>
          <a:ext cx="1781343" cy="106880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ar-EG" sz="2400" kern="1200" dirty="0">
              <a:latin typeface="Times New Roman" panose="02020603050405020304" pitchFamily="18" charset="0"/>
              <a:cs typeface="Times New Roman" panose="02020603050405020304" pitchFamily="18" charset="0"/>
            </a:rPr>
            <a:t>إبراز أهم معلومة</a:t>
          </a:r>
          <a:endParaRPr lang="en-US" sz="2400" kern="1200" dirty="0">
            <a:latin typeface="Times New Roman" panose="02020603050405020304" pitchFamily="18" charset="0"/>
            <a:cs typeface="Times New Roman" panose="02020603050405020304" pitchFamily="18" charset="0"/>
          </a:endParaRPr>
        </a:p>
      </dsp:txBody>
      <dsp:txXfrm>
        <a:off x="4610738" y="189"/>
        <a:ext cx="1781343" cy="1068805"/>
      </dsp:txXfrm>
    </dsp:sp>
    <dsp:sp modelId="{E53230DD-7419-460F-B69F-12ECD6D7663D}">
      <dsp:nvSpPr>
        <dsp:cNvPr id="0" name=""/>
        <dsp:cNvSpPr/>
      </dsp:nvSpPr>
      <dsp:spPr>
        <a:xfrm>
          <a:off x="691783" y="1247129"/>
          <a:ext cx="1781343" cy="106880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ar-EG" sz="2200" kern="1200" dirty="0">
              <a:latin typeface="Times New Roman" panose="02020603050405020304" pitchFamily="18" charset="0"/>
              <a:cs typeface="Times New Roman" panose="02020603050405020304" pitchFamily="18" charset="0"/>
            </a:rPr>
            <a:t>البعد عن العناوين السلبية</a:t>
          </a:r>
          <a:endParaRPr lang="en-US" sz="2200" kern="1200" dirty="0">
            <a:latin typeface="Times New Roman" panose="02020603050405020304" pitchFamily="18" charset="0"/>
            <a:cs typeface="Times New Roman" panose="02020603050405020304" pitchFamily="18" charset="0"/>
          </a:endParaRPr>
        </a:p>
      </dsp:txBody>
      <dsp:txXfrm>
        <a:off x="691783" y="1247129"/>
        <a:ext cx="1781343" cy="1068805"/>
      </dsp:txXfrm>
    </dsp:sp>
    <dsp:sp modelId="{79B30250-85E2-4374-A55C-5E5E21914B1E}">
      <dsp:nvSpPr>
        <dsp:cNvPr id="0" name=""/>
        <dsp:cNvSpPr/>
      </dsp:nvSpPr>
      <dsp:spPr>
        <a:xfrm>
          <a:off x="2651260" y="1247129"/>
          <a:ext cx="1781343" cy="106880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ar-EG" sz="2200" kern="1200" dirty="0">
              <a:latin typeface="Times New Roman" panose="02020603050405020304" pitchFamily="18" charset="0"/>
              <a:cs typeface="Times New Roman" panose="02020603050405020304" pitchFamily="18" charset="0"/>
            </a:rPr>
            <a:t>تجنب الكلمات الرنانة</a:t>
          </a:r>
          <a:endParaRPr lang="en-US" sz="2200" kern="1200" dirty="0">
            <a:latin typeface="Times New Roman" panose="02020603050405020304" pitchFamily="18" charset="0"/>
            <a:cs typeface="Times New Roman" panose="02020603050405020304" pitchFamily="18" charset="0"/>
          </a:endParaRPr>
        </a:p>
      </dsp:txBody>
      <dsp:txXfrm>
        <a:off x="2651260" y="1247129"/>
        <a:ext cx="1781343" cy="1068805"/>
      </dsp:txXfrm>
    </dsp:sp>
    <dsp:sp modelId="{0A436026-D66E-4711-978F-36EF45B0CF46}">
      <dsp:nvSpPr>
        <dsp:cNvPr id="0" name=""/>
        <dsp:cNvSpPr/>
      </dsp:nvSpPr>
      <dsp:spPr>
        <a:xfrm>
          <a:off x="4610738" y="1247129"/>
          <a:ext cx="1781343" cy="106880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ar-EG" sz="2200" kern="1200" dirty="0">
              <a:latin typeface="Times New Roman" panose="02020603050405020304" pitchFamily="18" charset="0"/>
              <a:cs typeface="Times New Roman" panose="02020603050405020304" pitchFamily="18" charset="0"/>
            </a:rPr>
            <a:t>سطر مستقل</a:t>
          </a:r>
          <a:endParaRPr lang="en-US" sz="2200" kern="1200" dirty="0">
            <a:latin typeface="Times New Roman" panose="02020603050405020304" pitchFamily="18" charset="0"/>
            <a:cs typeface="Times New Roman" panose="02020603050405020304" pitchFamily="18" charset="0"/>
          </a:endParaRPr>
        </a:p>
      </dsp:txBody>
      <dsp:txXfrm>
        <a:off x="4610738" y="1247129"/>
        <a:ext cx="1781343" cy="1068805"/>
      </dsp:txXfrm>
    </dsp:sp>
    <dsp:sp modelId="{FF16178F-59AF-465C-9459-90DCBA247852}">
      <dsp:nvSpPr>
        <dsp:cNvPr id="0" name=""/>
        <dsp:cNvSpPr/>
      </dsp:nvSpPr>
      <dsp:spPr>
        <a:xfrm>
          <a:off x="1671522" y="2494069"/>
          <a:ext cx="1781343" cy="106880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ar-EG" sz="2200" kern="1200" dirty="0">
              <a:latin typeface="Times New Roman" panose="02020603050405020304" pitchFamily="18" charset="0"/>
              <a:cs typeface="Times New Roman" panose="02020603050405020304" pitchFamily="18" charset="0"/>
            </a:rPr>
            <a:t>تجنب الألفاظ لأكثر من دلالة</a:t>
          </a:r>
          <a:endParaRPr lang="en-US" sz="2200" kern="1200" dirty="0">
            <a:latin typeface="Times New Roman" panose="02020603050405020304" pitchFamily="18" charset="0"/>
            <a:cs typeface="Times New Roman" panose="02020603050405020304" pitchFamily="18" charset="0"/>
          </a:endParaRPr>
        </a:p>
      </dsp:txBody>
      <dsp:txXfrm>
        <a:off x="1671522" y="2494069"/>
        <a:ext cx="1781343" cy="1068805"/>
      </dsp:txXfrm>
    </dsp:sp>
    <dsp:sp modelId="{BEA6E010-634D-484E-8137-4EDE263EA8F7}">
      <dsp:nvSpPr>
        <dsp:cNvPr id="0" name=""/>
        <dsp:cNvSpPr/>
      </dsp:nvSpPr>
      <dsp:spPr>
        <a:xfrm>
          <a:off x="3630999" y="2494069"/>
          <a:ext cx="1781343" cy="106880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ar-EG" sz="2200" kern="1200" dirty="0">
              <a:latin typeface="Times New Roman" panose="02020603050405020304" pitchFamily="18" charset="0"/>
              <a:cs typeface="Times New Roman" panose="02020603050405020304" pitchFamily="18" charset="0"/>
            </a:rPr>
            <a:t>الاستغناء عن التفاصيل غير المهمة</a:t>
          </a:r>
          <a:endParaRPr lang="en-US" sz="2200" kern="1200" dirty="0">
            <a:latin typeface="Times New Roman" panose="02020603050405020304" pitchFamily="18" charset="0"/>
            <a:cs typeface="Times New Roman" panose="02020603050405020304" pitchFamily="18" charset="0"/>
          </a:endParaRPr>
        </a:p>
      </dsp:txBody>
      <dsp:txXfrm>
        <a:off x="3630999" y="2494069"/>
        <a:ext cx="1781343" cy="106880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24BA0F-EA6C-4ACC-8EA4-85C4BB22BDF0}">
      <dsp:nvSpPr>
        <dsp:cNvPr id="0" name=""/>
        <dsp:cNvSpPr/>
      </dsp:nvSpPr>
      <dsp:spPr>
        <a:xfrm>
          <a:off x="2062" y="397568"/>
          <a:ext cx="1636636" cy="98198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EG" sz="2800" kern="1200" dirty="0"/>
            <a:t>نوع المادة</a:t>
          </a:r>
          <a:endParaRPr lang="en-US" sz="2800" kern="1200" dirty="0"/>
        </a:p>
      </dsp:txBody>
      <dsp:txXfrm>
        <a:off x="2062" y="397568"/>
        <a:ext cx="1636636" cy="981981"/>
      </dsp:txXfrm>
    </dsp:sp>
    <dsp:sp modelId="{DEE91678-A0C5-4DCA-A15A-359E665DEFA3}">
      <dsp:nvSpPr>
        <dsp:cNvPr id="0" name=""/>
        <dsp:cNvSpPr/>
      </dsp:nvSpPr>
      <dsp:spPr>
        <a:xfrm>
          <a:off x="1802362" y="397568"/>
          <a:ext cx="1636636" cy="98198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EG" sz="2800" kern="1200" dirty="0"/>
            <a:t>جاذبية</a:t>
          </a:r>
          <a:endParaRPr lang="en-US" sz="2800" kern="1200" dirty="0"/>
        </a:p>
      </dsp:txBody>
      <dsp:txXfrm>
        <a:off x="1802362" y="397568"/>
        <a:ext cx="1636636" cy="981981"/>
      </dsp:txXfrm>
    </dsp:sp>
    <dsp:sp modelId="{B92FE1F8-A81A-4169-A6A8-3AEEB1062EC4}">
      <dsp:nvSpPr>
        <dsp:cNvPr id="0" name=""/>
        <dsp:cNvSpPr/>
      </dsp:nvSpPr>
      <dsp:spPr>
        <a:xfrm>
          <a:off x="3602662" y="397568"/>
          <a:ext cx="1636636" cy="98198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EG" sz="2800" kern="1200" dirty="0"/>
            <a:t>الفصل</a:t>
          </a:r>
          <a:endParaRPr lang="en-US" sz="2800" kern="1200" dirty="0"/>
        </a:p>
      </dsp:txBody>
      <dsp:txXfrm>
        <a:off x="3602662" y="397568"/>
        <a:ext cx="1636636" cy="981981"/>
      </dsp:txXfrm>
    </dsp:sp>
    <dsp:sp modelId="{0CB800FB-01B2-4689-9BB4-1227F15A37FC}">
      <dsp:nvSpPr>
        <dsp:cNvPr id="0" name=""/>
        <dsp:cNvSpPr/>
      </dsp:nvSpPr>
      <dsp:spPr>
        <a:xfrm>
          <a:off x="5402962" y="397568"/>
          <a:ext cx="1636636" cy="98198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EG" sz="2800" kern="1200" dirty="0"/>
            <a:t>تلخيص</a:t>
          </a:r>
          <a:endParaRPr lang="en-US" sz="2800" kern="1200" dirty="0"/>
        </a:p>
      </dsp:txBody>
      <dsp:txXfrm>
        <a:off x="5402962" y="397568"/>
        <a:ext cx="1636636" cy="981981"/>
      </dsp:txXfrm>
    </dsp:sp>
    <dsp:sp modelId="{4F01DBE3-72C6-4F62-BF4A-96736959C396}">
      <dsp:nvSpPr>
        <dsp:cNvPr id="0" name=""/>
        <dsp:cNvSpPr/>
      </dsp:nvSpPr>
      <dsp:spPr>
        <a:xfrm>
          <a:off x="2062" y="1543214"/>
          <a:ext cx="1636636" cy="98198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EG" sz="2800" kern="1200" dirty="0"/>
            <a:t>تسويق</a:t>
          </a:r>
          <a:endParaRPr lang="en-US" sz="2800" kern="1200" dirty="0"/>
        </a:p>
      </dsp:txBody>
      <dsp:txXfrm>
        <a:off x="2062" y="1543214"/>
        <a:ext cx="1636636" cy="981981"/>
      </dsp:txXfrm>
    </dsp:sp>
    <dsp:sp modelId="{1EB2D0D2-4B1C-4FD9-90E8-6E3091911A2A}">
      <dsp:nvSpPr>
        <dsp:cNvPr id="0" name=""/>
        <dsp:cNvSpPr/>
      </dsp:nvSpPr>
      <dsp:spPr>
        <a:xfrm>
          <a:off x="1802362" y="1543214"/>
          <a:ext cx="1636636" cy="98198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EG" sz="2800" kern="1200" dirty="0"/>
            <a:t>فكرة سريعة</a:t>
          </a:r>
          <a:endParaRPr lang="en-US" sz="2800" kern="1200" dirty="0"/>
        </a:p>
      </dsp:txBody>
      <dsp:txXfrm>
        <a:off x="1802362" y="1543214"/>
        <a:ext cx="1636636" cy="981981"/>
      </dsp:txXfrm>
    </dsp:sp>
    <dsp:sp modelId="{C1F618F2-E54E-423D-AADA-CC146F0AFE4F}">
      <dsp:nvSpPr>
        <dsp:cNvPr id="0" name=""/>
        <dsp:cNvSpPr/>
      </dsp:nvSpPr>
      <dsp:spPr>
        <a:xfrm>
          <a:off x="3602662" y="1543214"/>
          <a:ext cx="1636636" cy="98198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EG" sz="2800" kern="1200" dirty="0"/>
            <a:t>أهمية</a:t>
          </a:r>
          <a:endParaRPr lang="en-US" sz="2800" kern="1200" dirty="0"/>
        </a:p>
      </dsp:txBody>
      <dsp:txXfrm>
        <a:off x="3602662" y="1543214"/>
        <a:ext cx="1636636" cy="981981"/>
      </dsp:txXfrm>
    </dsp:sp>
    <dsp:sp modelId="{9888B65E-079F-4E6F-AAEF-8BB412F02D34}">
      <dsp:nvSpPr>
        <dsp:cNvPr id="0" name=""/>
        <dsp:cNvSpPr/>
      </dsp:nvSpPr>
      <dsp:spPr>
        <a:xfrm>
          <a:off x="5402962" y="1543214"/>
          <a:ext cx="1636636" cy="98198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EG" sz="2800" kern="1200" dirty="0"/>
            <a:t>فتح شهية</a:t>
          </a:r>
          <a:endParaRPr lang="en-US" sz="2800" kern="1200" dirty="0"/>
        </a:p>
      </dsp:txBody>
      <dsp:txXfrm>
        <a:off x="5402962" y="1543214"/>
        <a:ext cx="1636636" cy="981981"/>
      </dsp:txXfrm>
    </dsp:sp>
    <dsp:sp modelId="{425D4C19-1793-44AA-BB1E-77785CF191F7}">
      <dsp:nvSpPr>
        <dsp:cNvPr id="0" name=""/>
        <dsp:cNvSpPr/>
      </dsp:nvSpPr>
      <dsp:spPr>
        <a:xfrm>
          <a:off x="1802362" y="2688859"/>
          <a:ext cx="1636636" cy="98198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EG" sz="2800" kern="1200" dirty="0"/>
            <a:t>إثارة الحس</a:t>
          </a:r>
          <a:endParaRPr lang="en-US" sz="2800" kern="1200" dirty="0"/>
        </a:p>
      </dsp:txBody>
      <dsp:txXfrm>
        <a:off x="1802362" y="2688859"/>
        <a:ext cx="1636636" cy="981981"/>
      </dsp:txXfrm>
    </dsp:sp>
    <dsp:sp modelId="{1F02CE4D-2985-49D7-8B95-E795BA4394FB}">
      <dsp:nvSpPr>
        <dsp:cNvPr id="0" name=""/>
        <dsp:cNvSpPr/>
      </dsp:nvSpPr>
      <dsp:spPr>
        <a:xfrm>
          <a:off x="3602662" y="2688859"/>
          <a:ext cx="1636636" cy="98198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EG" sz="2800" kern="1200" dirty="0"/>
            <a:t>تحديد شخصية</a:t>
          </a:r>
          <a:endParaRPr lang="en-US" sz="2800" kern="1200" dirty="0"/>
        </a:p>
      </dsp:txBody>
      <dsp:txXfrm>
        <a:off x="3602662" y="2688859"/>
        <a:ext cx="1636636" cy="98198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80FFDB6-88E0-48A1-8554-CA78AED5B6A1}">
      <dsp:nvSpPr>
        <dsp:cNvPr id="0" name=""/>
        <dsp:cNvSpPr/>
      </dsp:nvSpPr>
      <dsp:spPr>
        <a:xfrm>
          <a:off x="2240" y="305283"/>
          <a:ext cx="1777295" cy="106637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kumimoji="0" lang="ar-SY" sz="2400" b="1" i="0" u="none" strike="noStrike" kern="1200" cap="none" spc="0" normalizeH="0" baseline="0" noProof="0" dirty="0">
              <a:ln>
                <a:noFill/>
              </a:ln>
              <a:solidFill>
                <a:schemeClr val="bg1"/>
              </a:solidFill>
              <a:effectLst/>
              <a:uLnTx/>
              <a:uFillTx/>
              <a:latin typeface="Simplified Arabic" panose="02020603050405020304" pitchFamily="18" charset="-78"/>
              <a:ea typeface="+mn-ea"/>
              <a:cs typeface="+mj-cs"/>
            </a:rPr>
            <a:t>التساؤل</a:t>
          </a:r>
          <a:endParaRPr lang="en-US" sz="2400" kern="1200" dirty="0">
            <a:solidFill>
              <a:schemeClr val="bg1"/>
            </a:solidFill>
            <a:cs typeface="+mj-cs"/>
          </a:endParaRPr>
        </a:p>
      </dsp:txBody>
      <dsp:txXfrm>
        <a:off x="2240" y="305283"/>
        <a:ext cx="1777295" cy="1066377"/>
      </dsp:txXfrm>
    </dsp:sp>
    <dsp:sp modelId="{F3A0B98D-754D-4C2C-AC26-7140B9136E6C}">
      <dsp:nvSpPr>
        <dsp:cNvPr id="0" name=""/>
        <dsp:cNvSpPr/>
      </dsp:nvSpPr>
      <dsp:spPr>
        <a:xfrm>
          <a:off x="1957265" y="305283"/>
          <a:ext cx="1777295" cy="106637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kumimoji="0" lang="ar-SY" sz="2400" b="1" i="0" u="none" strike="noStrike" kern="1200" cap="none" spc="0" normalizeH="0" baseline="0" noProof="0" dirty="0">
              <a:ln>
                <a:noFill/>
              </a:ln>
              <a:solidFill>
                <a:schemeClr val="bg1"/>
              </a:solidFill>
              <a:effectLst/>
              <a:uLnTx/>
              <a:uFillTx/>
              <a:latin typeface="Simplified Arabic" panose="02020603050405020304" pitchFamily="18" charset="-78"/>
              <a:ea typeface="+mn-ea"/>
              <a:cs typeface="+mj-cs"/>
            </a:rPr>
            <a:t>النفي والتأكيد</a:t>
          </a:r>
          <a:endParaRPr lang="en-US" sz="2400" kern="1200" dirty="0">
            <a:solidFill>
              <a:schemeClr val="bg1"/>
            </a:solidFill>
            <a:cs typeface="+mj-cs"/>
          </a:endParaRPr>
        </a:p>
      </dsp:txBody>
      <dsp:txXfrm>
        <a:off x="1957265" y="305283"/>
        <a:ext cx="1777295" cy="1066377"/>
      </dsp:txXfrm>
    </dsp:sp>
    <dsp:sp modelId="{F14A52D5-C5CB-4535-8503-3D953E00A1FC}">
      <dsp:nvSpPr>
        <dsp:cNvPr id="0" name=""/>
        <dsp:cNvSpPr/>
      </dsp:nvSpPr>
      <dsp:spPr>
        <a:xfrm>
          <a:off x="3912289" y="305283"/>
          <a:ext cx="1777295" cy="106637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kumimoji="0" lang="ar-SY" sz="2400" b="1" i="0" u="none" strike="noStrike" kern="1200" cap="none" spc="0" normalizeH="0" baseline="0" noProof="0" dirty="0">
              <a:ln>
                <a:noFill/>
              </a:ln>
              <a:solidFill>
                <a:schemeClr val="bg1"/>
              </a:solidFill>
              <a:effectLst/>
              <a:uLnTx/>
              <a:uFillTx/>
              <a:latin typeface="Simplified Arabic" panose="02020603050405020304" pitchFamily="18" charset="-78"/>
              <a:ea typeface="+mn-ea"/>
              <a:cs typeface="+mj-cs"/>
            </a:rPr>
            <a:t>المقارن</a:t>
          </a:r>
          <a:endParaRPr lang="en-US" sz="2400" kern="1200" dirty="0">
            <a:solidFill>
              <a:schemeClr val="bg1"/>
            </a:solidFill>
            <a:cs typeface="+mj-cs"/>
          </a:endParaRPr>
        </a:p>
      </dsp:txBody>
      <dsp:txXfrm>
        <a:off x="3912289" y="305283"/>
        <a:ext cx="1777295" cy="1066377"/>
      </dsp:txXfrm>
    </dsp:sp>
    <dsp:sp modelId="{D912D527-CC28-4086-8AC7-86AE312EA2BE}">
      <dsp:nvSpPr>
        <dsp:cNvPr id="0" name=""/>
        <dsp:cNvSpPr/>
      </dsp:nvSpPr>
      <dsp:spPr>
        <a:xfrm>
          <a:off x="5867314" y="305283"/>
          <a:ext cx="1777295" cy="106637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kumimoji="0" lang="ar-SY" sz="2400" b="1" i="0" u="none" strike="noStrike" kern="1200" cap="none" spc="0" normalizeH="0" baseline="0" noProof="0" dirty="0">
              <a:ln>
                <a:noFill/>
              </a:ln>
              <a:solidFill>
                <a:schemeClr val="bg1"/>
              </a:solidFill>
              <a:effectLst/>
              <a:uLnTx/>
              <a:uFillTx/>
              <a:latin typeface="Simplified Arabic" panose="02020603050405020304" pitchFamily="18" charset="-78"/>
              <a:ea typeface="+mn-ea"/>
              <a:cs typeface="+mj-cs"/>
            </a:rPr>
            <a:t>المختصر</a:t>
          </a:r>
          <a:endParaRPr lang="en-US" sz="2400" kern="1200" dirty="0">
            <a:solidFill>
              <a:schemeClr val="bg1"/>
            </a:solidFill>
            <a:cs typeface="+mj-cs"/>
          </a:endParaRPr>
        </a:p>
      </dsp:txBody>
      <dsp:txXfrm>
        <a:off x="5867314" y="305283"/>
        <a:ext cx="1777295" cy="1066377"/>
      </dsp:txXfrm>
    </dsp:sp>
    <dsp:sp modelId="{4ACB7B84-8C51-4D0B-B4C3-A0732C8724CE}">
      <dsp:nvSpPr>
        <dsp:cNvPr id="0" name=""/>
        <dsp:cNvSpPr/>
      </dsp:nvSpPr>
      <dsp:spPr>
        <a:xfrm>
          <a:off x="2240" y="1549389"/>
          <a:ext cx="1777295" cy="106637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kumimoji="0" lang="ar-SY" sz="2400" b="1" i="0" u="none" strike="noStrike" kern="1200" cap="none" spc="0" normalizeH="0" baseline="0" noProof="0" dirty="0">
              <a:ln>
                <a:noFill/>
              </a:ln>
              <a:solidFill>
                <a:schemeClr val="bg1"/>
              </a:solidFill>
              <a:effectLst/>
              <a:uLnTx/>
              <a:uFillTx/>
              <a:latin typeface="Simplified Arabic" panose="02020603050405020304" pitchFamily="18" charset="-78"/>
              <a:ea typeface="+mn-ea"/>
              <a:cs typeface="+mj-cs"/>
            </a:rPr>
            <a:t>النقد</a:t>
          </a:r>
          <a:r>
            <a:rPr kumimoji="0" lang="ar-EG" sz="2400" b="1" i="0" u="none" strike="noStrike" kern="1200" cap="none" spc="0" normalizeH="0" baseline="0" noProof="0" dirty="0">
              <a:ln>
                <a:noFill/>
              </a:ln>
              <a:solidFill>
                <a:schemeClr val="bg1"/>
              </a:solidFill>
              <a:effectLst/>
              <a:uLnTx/>
              <a:uFillTx/>
              <a:latin typeface="Simplified Arabic" panose="02020603050405020304" pitchFamily="18" charset="-78"/>
              <a:ea typeface="+mn-ea"/>
              <a:cs typeface="+mj-cs"/>
            </a:rPr>
            <a:t>ي</a:t>
          </a:r>
          <a:endParaRPr lang="en-US" sz="2400" kern="1200" dirty="0">
            <a:solidFill>
              <a:schemeClr val="bg1"/>
            </a:solidFill>
            <a:cs typeface="+mj-cs"/>
          </a:endParaRPr>
        </a:p>
      </dsp:txBody>
      <dsp:txXfrm>
        <a:off x="2240" y="1549389"/>
        <a:ext cx="1777295" cy="1066377"/>
      </dsp:txXfrm>
    </dsp:sp>
    <dsp:sp modelId="{068C5392-1B4D-4626-AF5B-767CA03C9760}">
      <dsp:nvSpPr>
        <dsp:cNvPr id="0" name=""/>
        <dsp:cNvSpPr/>
      </dsp:nvSpPr>
      <dsp:spPr>
        <a:xfrm>
          <a:off x="1957265" y="1549389"/>
          <a:ext cx="1777295" cy="106637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kumimoji="0" lang="ar-SY" sz="2400" b="1" i="0" u="none" strike="noStrike" kern="1200" cap="none" spc="0" normalizeH="0" baseline="0" noProof="0" dirty="0">
              <a:ln>
                <a:noFill/>
              </a:ln>
              <a:solidFill>
                <a:schemeClr val="bg1"/>
              </a:solidFill>
              <a:effectLst/>
              <a:uLnTx/>
              <a:uFillTx/>
              <a:latin typeface="Simplified Arabic" panose="02020603050405020304" pitchFamily="18" charset="-78"/>
              <a:ea typeface="+mn-ea"/>
              <a:cs typeface="+mj-cs"/>
            </a:rPr>
            <a:t>الطريف</a:t>
          </a:r>
          <a:r>
            <a:rPr kumimoji="0" lang="ar-EG" sz="2400" b="1" i="0" u="none" strike="noStrike" kern="1200" cap="none" spc="0" normalizeH="0" baseline="0" noProof="0" dirty="0">
              <a:ln>
                <a:noFill/>
              </a:ln>
              <a:solidFill>
                <a:schemeClr val="bg1"/>
              </a:solidFill>
              <a:effectLst/>
              <a:uLnTx/>
              <a:uFillTx/>
              <a:latin typeface="Simplified Arabic" panose="02020603050405020304" pitchFamily="18" charset="-78"/>
              <a:ea typeface="+mn-ea"/>
              <a:cs typeface="+mj-cs"/>
            </a:rPr>
            <a:t> أو الساخر</a:t>
          </a:r>
          <a:endParaRPr lang="en-US" sz="2400" kern="1200" dirty="0">
            <a:solidFill>
              <a:schemeClr val="bg1"/>
            </a:solidFill>
            <a:cs typeface="+mj-cs"/>
          </a:endParaRPr>
        </a:p>
      </dsp:txBody>
      <dsp:txXfrm>
        <a:off x="1957265" y="1549389"/>
        <a:ext cx="1777295" cy="1066377"/>
      </dsp:txXfrm>
    </dsp:sp>
    <dsp:sp modelId="{F723C3C4-2485-4D58-8896-9701200F2BD9}">
      <dsp:nvSpPr>
        <dsp:cNvPr id="0" name=""/>
        <dsp:cNvSpPr/>
      </dsp:nvSpPr>
      <dsp:spPr>
        <a:xfrm>
          <a:off x="3912289" y="1549389"/>
          <a:ext cx="1777295" cy="106637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kumimoji="0" lang="ar-SY" sz="2400" b="1" i="0" u="none" strike="noStrike" kern="1200" cap="none" spc="0" normalizeH="0" baseline="0" noProof="0" dirty="0">
              <a:ln>
                <a:noFill/>
              </a:ln>
              <a:solidFill>
                <a:schemeClr val="bg1"/>
              </a:solidFill>
              <a:effectLst/>
              <a:uLnTx/>
              <a:uFillTx/>
              <a:latin typeface="Simplified Arabic" panose="02020603050405020304" pitchFamily="18" charset="-78"/>
              <a:ea typeface="+mn-ea"/>
              <a:cs typeface="+mj-cs"/>
            </a:rPr>
            <a:t>الوصف</a:t>
          </a:r>
          <a:r>
            <a:rPr kumimoji="0" lang="ar-EG" sz="2400" b="1" i="0" u="none" strike="noStrike" kern="1200" cap="none" spc="0" normalizeH="0" baseline="0" noProof="0" dirty="0">
              <a:ln>
                <a:noFill/>
              </a:ln>
              <a:solidFill>
                <a:schemeClr val="bg1"/>
              </a:solidFill>
              <a:effectLst/>
              <a:uLnTx/>
              <a:uFillTx/>
              <a:latin typeface="Simplified Arabic" panose="02020603050405020304" pitchFamily="18" charset="-78"/>
              <a:ea typeface="+mn-ea"/>
              <a:cs typeface="+mj-cs"/>
            </a:rPr>
            <a:t>ي</a:t>
          </a:r>
          <a:endParaRPr lang="en-US" sz="2400" kern="1200" dirty="0">
            <a:solidFill>
              <a:schemeClr val="bg1"/>
            </a:solidFill>
            <a:cs typeface="+mj-cs"/>
          </a:endParaRPr>
        </a:p>
      </dsp:txBody>
      <dsp:txXfrm>
        <a:off x="3912289" y="1549389"/>
        <a:ext cx="1777295" cy="1066377"/>
      </dsp:txXfrm>
    </dsp:sp>
    <dsp:sp modelId="{89369F66-C40C-42DB-9670-BDE82D55DF37}">
      <dsp:nvSpPr>
        <dsp:cNvPr id="0" name=""/>
        <dsp:cNvSpPr/>
      </dsp:nvSpPr>
      <dsp:spPr>
        <a:xfrm>
          <a:off x="5867314" y="1549389"/>
          <a:ext cx="1777295" cy="106637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kumimoji="0" lang="ar-SY" sz="2400" b="1" i="0" u="none" strike="noStrike" kern="1200" cap="none" spc="0" normalizeH="0" baseline="0" noProof="0" dirty="0">
              <a:ln>
                <a:noFill/>
              </a:ln>
              <a:solidFill>
                <a:schemeClr val="bg1"/>
              </a:solidFill>
              <a:effectLst/>
              <a:uLnTx/>
              <a:uFillTx/>
              <a:latin typeface="Simplified Arabic" panose="02020603050405020304" pitchFamily="18" charset="-78"/>
              <a:ea typeface="+mn-ea"/>
              <a:cs typeface="+mj-cs"/>
            </a:rPr>
            <a:t>الموضح أو المفسر</a:t>
          </a:r>
          <a:endParaRPr lang="en-US" sz="2400" kern="1200" dirty="0">
            <a:solidFill>
              <a:schemeClr val="bg1"/>
            </a:solidFill>
            <a:cs typeface="+mj-cs"/>
          </a:endParaRPr>
        </a:p>
      </dsp:txBody>
      <dsp:txXfrm>
        <a:off x="5867314" y="1549389"/>
        <a:ext cx="1777295" cy="1066377"/>
      </dsp:txXfrm>
    </dsp:sp>
    <dsp:sp modelId="{01811287-9E31-4547-B038-4000B158C6F3}">
      <dsp:nvSpPr>
        <dsp:cNvPr id="0" name=""/>
        <dsp:cNvSpPr/>
      </dsp:nvSpPr>
      <dsp:spPr>
        <a:xfrm>
          <a:off x="979752" y="2793496"/>
          <a:ext cx="1777295" cy="106637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kumimoji="0" lang="ar-EG" sz="2400" b="1" i="0" u="none" strike="noStrike" kern="1200" cap="none" spc="0" normalizeH="0" baseline="0" noProof="0" dirty="0">
              <a:ln>
                <a:noFill/>
              </a:ln>
              <a:solidFill>
                <a:schemeClr val="bg1"/>
              </a:solidFill>
              <a:effectLst/>
              <a:uLnTx/>
              <a:uFillTx/>
              <a:latin typeface="Simplified Arabic" panose="02020603050405020304" pitchFamily="18" charset="-78"/>
              <a:ea typeface="+mn-ea"/>
              <a:cs typeface="+mj-cs"/>
            </a:rPr>
            <a:t>الإخباري</a:t>
          </a:r>
          <a:endParaRPr lang="en-US" sz="2400" kern="1200" dirty="0">
            <a:solidFill>
              <a:schemeClr val="bg1"/>
            </a:solidFill>
            <a:cs typeface="+mj-cs"/>
          </a:endParaRPr>
        </a:p>
      </dsp:txBody>
      <dsp:txXfrm>
        <a:off x="979752" y="2793496"/>
        <a:ext cx="1777295" cy="1066377"/>
      </dsp:txXfrm>
    </dsp:sp>
    <dsp:sp modelId="{D09CDFD0-C0FF-4C63-8ED0-6CD63CA53450}">
      <dsp:nvSpPr>
        <dsp:cNvPr id="0" name=""/>
        <dsp:cNvSpPr/>
      </dsp:nvSpPr>
      <dsp:spPr>
        <a:xfrm>
          <a:off x="2934777" y="2793496"/>
          <a:ext cx="1777295" cy="106637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kumimoji="0" lang="ar-SY" sz="2400" b="1" i="0" u="none" strike="noStrike" kern="1200" cap="none" spc="0" normalizeH="0" baseline="0" noProof="0" dirty="0">
              <a:ln>
                <a:noFill/>
              </a:ln>
              <a:solidFill>
                <a:schemeClr val="bg1"/>
              </a:solidFill>
              <a:effectLst/>
              <a:uLnTx/>
              <a:uFillTx/>
              <a:latin typeface="Simplified Arabic" panose="02020603050405020304" pitchFamily="18" charset="-78"/>
              <a:ea typeface="+mn-ea"/>
              <a:cs typeface="+mj-cs"/>
            </a:rPr>
            <a:t>المقتبس</a:t>
          </a:r>
          <a:endParaRPr lang="en-US" sz="2400" kern="1200" dirty="0">
            <a:solidFill>
              <a:schemeClr val="bg1"/>
            </a:solidFill>
            <a:cs typeface="+mj-cs"/>
          </a:endParaRPr>
        </a:p>
      </dsp:txBody>
      <dsp:txXfrm>
        <a:off x="2934777" y="2793496"/>
        <a:ext cx="1777295" cy="1066377"/>
      </dsp:txXfrm>
    </dsp:sp>
    <dsp:sp modelId="{7E34B797-E737-4789-8C4F-8CC7A0D861B9}">
      <dsp:nvSpPr>
        <dsp:cNvPr id="0" name=""/>
        <dsp:cNvSpPr/>
      </dsp:nvSpPr>
      <dsp:spPr>
        <a:xfrm>
          <a:off x="4889802" y="2793496"/>
          <a:ext cx="1777295" cy="106637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kumimoji="0" lang="ar-SY" sz="2400" b="1" i="0" u="none" strike="noStrike" kern="1200" cap="none" spc="0" normalizeH="0" baseline="0" noProof="0" dirty="0">
              <a:ln>
                <a:noFill/>
              </a:ln>
              <a:solidFill>
                <a:schemeClr val="bg1"/>
              </a:solidFill>
              <a:effectLst/>
              <a:uLnTx/>
              <a:uFillTx/>
              <a:latin typeface="Simplified Arabic" panose="02020603050405020304" pitchFamily="18" charset="-78"/>
              <a:ea typeface="+mn-ea"/>
              <a:cs typeface="+mj-cs"/>
            </a:rPr>
            <a:t>المثل أو الحكمة</a:t>
          </a:r>
          <a:endParaRPr lang="en-US" sz="2400" kern="1200" dirty="0">
            <a:solidFill>
              <a:schemeClr val="bg1"/>
            </a:solidFill>
            <a:cs typeface="+mj-cs"/>
          </a:endParaRPr>
        </a:p>
      </dsp:txBody>
      <dsp:txXfrm>
        <a:off x="4889802" y="2793496"/>
        <a:ext cx="1777295" cy="106637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DCE75DC-B839-4B58-96EE-DA2F04EFC04E}">
      <dsp:nvSpPr>
        <dsp:cNvPr id="0" name=""/>
        <dsp:cNvSpPr/>
      </dsp:nvSpPr>
      <dsp:spPr>
        <a:xfrm>
          <a:off x="2878717" y="1449"/>
          <a:ext cx="984261" cy="63976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ar-EG" sz="2300" kern="1200" dirty="0"/>
            <a:t>المفاجأة</a:t>
          </a:r>
          <a:endParaRPr lang="en-US" sz="2300" kern="1200" dirty="0"/>
        </a:p>
      </dsp:txBody>
      <dsp:txXfrm>
        <a:off x="2909948" y="32680"/>
        <a:ext cx="921799" cy="577307"/>
      </dsp:txXfrm>
    </dsp:sp>
    <dsp:sp modelId="{45F5C7F7-55AE-44E2-89B9-7DE08938A669}">
      <dsp:nvSpPr>
        <dsp:cNvPr id="0" name=""/>
        <dsp:cNvSpPr/>
      </dsp:nvSpPr>
      <dsp:spPr>
        <a:xfrm>
          <a:off x="1542541" y="321334"/>
          <a:ext cx="3656612" cy="3656612"/>
        </a:xfrm>
        <a:custGeom>
          <a:avLst/>
          <a:gdLst/>
          <a:ahLst/>
          <a:cxnLst/>
          <a:rect l="0" t="0" r="0" b="0"/>
          <a:pathLst>
            <a:path>
              <a:moveTo>
                <a:pt x="2326972" y="69319"/>
              </a:moveTo>
              <a:arcTo wR="1828306" hR="1828306" stAng="17149671" swAng="1258609"/>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A4D1B662-F0D2-4828-9DF1-301133B79B5D}">
      <dsp:nvSpPr>
        <dsp:cNvPr id="0" name=""/>
        <dsp:cNvSpPr/>
      </dsp:nvSpPr>
      <dsp:spPr>
        <a:xfrm>
          <a:off x="4308144" y="689825"/>
          <a:ext cx="984261" cy="63976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ar-EG" sz="2300" kern="1200" dirty="0"/>
            <a:t>الأسئلة</a:t>
          </a:r>
          <a:endParaRPr lang="en-US" sz="2300" kern="1200" dirty="0"/>
        </a:p>
      </dsp:txBody>
      <dsp:txXfrm>
        <a:off x="4339375" y="721056"/>
        <a:ext cx="921799" cy="577307"/>
      </dsp:txXfrm>
    </dsp:sp>
    <dsp:sp modelId="{4211B448-2CF0-48BC-ADAF-1FF2A3CA8BEB}">
      <dsp:nvSpPr>
        <dsp:cNvPr id="0" name=""/>
        <dsp:cNvSpPr/>
      </dsp:nvSpPr>
      <dsp:spPr>
        <a:xfrm>
          <a:off x="1542541" y="321334"/>
          <a:ext cx="3656612" cy="3656612"/>
        </a:xfrm>
        <a:custGeom>
          <a:avLst/>
          <a:gdLst/>
          <a:ahLst/>
          <a:cxnLst/>
          <a:rect l="0" t="0" r="0" b="0"/>
          <a:pathLst>
            <a:path>
              <a:moveTo>
                <a:pt x="3466526" y="1016557"/>
              </a:moveTo>
              <a:arcTo wR="1828306" hR="1828306" stAng="20018478" swAng="1727645"/>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2FD40A6D-3CF3-4587-A539-877878EFCB31}">
      <dsp:nvSpPr>
        <dsp:cNvPr id="0" name=""/>
        <dsp:cNvSpPr/>
      </dsp:nvSpPr>
      <dsp:spPr>
        <a:xfrm>
          <a:off x="4661184" y="2236592"/>
          <a:ext cx="984261" cy="63976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ar-EG" sz="2300" kern="1200" dirty="0"/>
            <a:t>اللغز</a:t>
          </a:r>
          <a:endParaRPr lang="en-US" sz="2300" kern="1200" dirty="0"/>
        </a:p>
      </dsp:txBody>
      <dsp:txXfrm>
        <a:off x="4692415" y="2267823"/>
        <a:ext cx="921799" cy="577307"/>
      </dsp:txXfrm>
    </dsp:sp>
    <dsp:sp modelId="{F9DABD70-E619-4730-A601-8063CA459CBB}">
      <dsp:nvSpPr>
        <dsp:cNvPr id="0" name=""/>
        <dsp:cNvSpPr/>
      </dsp:nvSpPr>
      <dsp:spPr>
        <a:xfrm>
          <a:off x="1542541" y="321334"/>
          <a:ext cx="3656612" cy="3656612"/>
        </a:xfrm>
        <a:custGeom>
          <a:avLst/>
          <a:gdLst/>
          <a:ahLst/>
          <a:cxnLst/>
          <a:rect l="0" t="0" r="0" b="0"/>
          <a:pathLst>
            <a:path>
              <a:moveTo>
                <a:pt x="3503049" y="2561748"/>
              </a:moveTo>
              <a:arcTo wR="1828306" hR="1828306" stAng="1419042" swAng="1360331"/>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7ED6260D-A4B9-4B15-91CB-F90434E91CA9}">
      <dsp:nvSpPr>
        <dsp:cNvPr id="0" name=""/>
        <dsp:cNvSpPr/>
      </dsp:nvSpPr>
      <dsp:spPr>
        <a:xfrm>
          <a:off x="3671989" y="3477002"/>
          <a:ext cx="984261" cy="63976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ar-EG" sz="2300" kern="1200" dirty="0"/>
            <a:t>النهي</a:t>
          </a:r>
          <a:endParaRPr lang="en-US" sz="2300" kern="1200" dirty="0"/>
        </a:p>
      </dsp:txBody>
      <dsp:txXfrm>
        <a:off x="3703220" y="3508233"/>
        <a:ext cx="921799" cy="577307"/>
      </dsp:txXfrm>
    </dsp:sp>
    <dsp:sp modelId="{CDBF7FAC-C08D-4FD3-AC84-D528AD9A21C0}">
      <dsp:nvSpPr>
        <dsp:cNvPr id="0" name=""/>
        <dsp:cNvSpPr/>
      </dsp:nvSpPr>
      <dsp:spPr>
        <a:xfrm>
          <a:off x="1542541" y="321334"/>
          <a:ext cx="3656612" cy="3656612"/>
        </a:xfrm>
        <a:custGeom>
          <a:avLst/>
          <a:gdLst/>
          <a:ahLst/>
          <a:cxnLst/>
          <a:rect l="0" t="0" r="0" b="0"/>
          <a:pathLst>
            <a:path>
              <a:moveTo>
                <a:pt x="2123505" y="3632623"/>
              </a:moveTo>
              <a:arcTo wR="1828306" hR="1828306" stAng="4842499" swAng="1115002"/>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05EA7741-056A-4341-A40B-DF65913B4DF6}">
      <dsp:nvSpPr>
        <dsp:cNvPr id="0" name=""/>
        <dsp:cNvSpPr/>
      </dsp:nvSpPr>
      <dsp:spPr>
        <a:xfrm>
          <a:off x="2085445" y="3477002"/>
          <a:ext cx="984261" cy="63976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ar-EG" sz="2300" kern="1200" dirty="0"/>
            <a:t>كيف ؟</a:t>
          </a:r>
          <a:endParaRPr lang="en-US" sz="2300" kern="1200" dirty="0"/>
        </a:p>
      </dsp:txBody>
      <dsp:txXfrm>
        <a:off x="2116676" y="3508233"/>
        <a:ext cx="921799" cy="577307"/>
      </dsp:txXfrm>
    </dsp:sp>
    <dsp:sp modelId="{681F7D74-C64B-454C-A6AE-53FA611AD306}">
      <dsp:nvSpPr>
        <dsp:cNvPr id="0" name=""/>
        <dsp:cNvSpPr/>
      </dsp:nvSpPr>
      <dsp:spPr>
        <a:xfrm>
          <a:off x="1542541" y="321334"/>
          <a:ext cx="3656612" cy="3656612"/>
        </a:xfrm>
        <a:custGeom>
          <a:avLst/>
          <a:gdLst/>
          <a:ahLst/>
          <a:cxnLst/>
          <a:rect l="0" t="0" r="0" b="0"/>
          <a:pathLst>
            <a:path>
              <a:moveTo>
                <a:pt x="565689" y="3150615"/>
              </a:moveTo>
              <a:arcTo wR="1828306" hR="1828306" stAng="8020627" swAng="1360331"/>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31EA59A8-C699-4D95-977A-E0225135B934}">
      <dsp:nvSpPr>
        <dsp:cNvPr id="0" name=""/>
        <dsp:cNvSpPr/>
      </dsp:nvSpPr>
      <dsp:spPr>
        <a:xfrm>
          <a:off x="1096250" y="2236592"/>
          <a:ext cx="984261" cy="63976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ar-EG" sz="2300" kern="1200" dirty="0"/>
            <a:t>الأرقام</a:t>
          </a:r>
          <a:endParaRPr lang="en-US" sz="2300" kern="1200" dirty="0"/>
        </a:p>
      </dsp:txBody>
      <dsp:txXfrm>
        <a:off x="1127481" y="2267823"/>
        <a:ext cx="921799" cy="577307"/>
      </dsp:txXfrm>
    </dsp:sp>
    <dsp:sp modelId="{45A55E3A-D49C-44F2-A0E9-733E5761C8F7}">
      <dsp:nvSpPr>
        <dsp:cNvPr id="0" name=""/>
        <dsp:cNvSpPr/>
      </dsp:nvSpPr>
      <dsp:spPr>
        <a:xfrm>
          <a:off x="1542541" y="321334"/>
          <a:ext cx="3656612" cy="3656612"/>
        </a:xfrm>
        <a:custGeom>
          <a:avLst/>
          <a:gdLst/>
          <a:ahLst/>
          <a:cxnLst/>
          <a:rect l="0" t="0" r="0" b="0"/>
          <a:pathLst>
            <a:path>
              <a:moveTo>
                <a:pt x="1651" y="1905995"/>
              </a:moveTo>
              <a:arcTo wR="1828306" hR="1828306" stAng="10653877" swAng="1727645"/>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50AF3EF1-6AEF-4597-9E05-466053ED7D9A}">
      <dsp:nvSpPr>
        <dsp:cNvPr id="0" name=""/>
        <dsp:cNvSpPr/>
      </dsp:nvSpPr>
      <dsp:spPr>
        <a:xfrm>
          <a:off x="1449290" y="689825"/>
          <a:ext cx="984261" cy="63976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ar-EG" sz="2300" kern="1200" dirty="0"/>
            <a:t>الموجهة</a:t>
          </a:r>
          <a:endParaRPr lang="en-US" sz="2300" kern="1200" dirty="0"/>
        </a:p>
      </dsp:txBody>
      <dsp:txXfrm>
        <a:off x="1480521" y="721056"/>
        <a:ext cx="921799" cy="577307"/>
      </dsp:txXfrm>
    </dsp:sp>
    <dsp:sp modelId="{677FDA22-6BF5-40B2-A5A0-DA72C10B067B}">
      <dsp:nvSpPr>
        <dsp:cNvPr id="0" name=""/>
        <dsp:cNvSpPr/>
      </dsp:nvSpPr>
      <dsp:spPr>
        <a:xfrm>
          <a:off x="1542541" y="321334"/>
          <a:ext cx="3656612" cy="3656612"/>
        </a:xfrm>
        <a:custGeom>
          <a:avLst/>
          <a:gdLst/>
          <a:ahLst/>
          <a:cxnLst/>
          <a:rect l="0" t="0" r="0" b="0"/>
          <a:pathLst>
            <a:path>
              <a:moveTo>
                <a:pt x="732988" y="364413"/>
              </a:moveTo>
              <a:arcTo wR="1828306" hR="1828306" stAng="13991720" swAng="1258609"/>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4/20/2026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4/20/2026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4/20/2026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4/20/2026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4/20/2026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4/20/2026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4/20/2026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4/20/2026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7.png"/><Relationship Id="rId7" Type="http://schemas.openxmlformats.org/officeDocument/2006/relationships/diagramColors" Target="../diagrams/colors1.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10.png"/><Relationship Id="rId7" Type="http://schemas.openxmlformats.org/officeDocument/2006/relationships/diagramColors" Target="../diagrams/colors2.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 Id="rId4" Type="http://schemas.openxmlformats.org/officeDocument/2006/relationships/image" Target="../media/image11.png"/></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 Id="rId5" Type="http://schemas.openxmlformats.org/officeDocument/2006/relationships/image" Target="../media/image13.png"/><Relationship Id="rId4" Type="http://schemas.openxmlformats.org/officeDocument/2006/relationships/image" Target="../media/image12.png"/></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 Id="rId4" Type="http://schemas.openxmlformats.org/officeDocument/2006/relationships/image" Target="../media/image14.png"/></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 Id="rId4" Type="http://schemas.openxmlformats.org/officeDocument/2006/relationships/image" Target="../media/image15.png"/></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16.png"/><Relationship Id="rId7" Type="http://schemas.openxmlformats.org/officeDocument/2006/relationships/diagramColors" Target="../diagrams/colors4.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3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jpeg"/><Relationship Id="rId1" Type="http://schemas.openxmlformats.org/officeDocument/2006/relationships/slideLayout" Target="../slideLayouts/slideLayout15.xml"/><Relationship Id="rId4"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931037" y="3009341"/>
            <a:ext cx="6035627" cy="646331"/>
          </a:xfrm>
          <a:prstGeom prst="rect">
            <a:avLst/>
          </a:prstGeom>
          <a:noFill/>
        </p:spPr>
        <p:txBody>
          <a:bodyPr wrap="none" rtlCol="0">
            <a:spAutoFit/>
          </a:bodyPr>
          <a:lstStyle/>
          <a:p>
            <a:r>
              <a:rPr lang="ar-EG" sz="3600" b="1" dirty="0">
                <a:solidFill>
                  <a:srgbClr val="00B0F0"/>
                </a:solidFill>
                <a:latin typeface="Alexandria" charset="0"/>
                <a:cs typeface="Alexandria" charset="0"/>
              </a:rPr>
              <a:t>مقدمة في الإعلام الرقمي</a:t>
            </a:r>
            <a:endParaRPr lang="en-US" sz="3600" b="1" dirty="0">
              <a:solidFill>
                <a:srgbClr val="00B0F0"/>
              </a:solidFill>
              <a:latin typeface="Alexandria" charset="0"/>
              <a:cs typeface="Alexandria" charset="0"/>
            </a:endParaRPr>
          </a:p>
        </p:txBody>
      </p:sp>
      <p:sp>
        <p:nvSpPr>
          <p:cNvPr id="10" name="Rectangle: Rounded Corners 9"/>
          <p:cNvSpPr/>
          <p:nvPr/>
        </p:nvSpPr>
        <p:spPr>
          <a:xfrm>
            <a:off x="6723823" y="4022315"/>
            <a:ext cx="421174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rgbClr val="00AEEF"/>
                </a:solidFill>
                <a:latin typeface="Alexandria" charset="0"/>
                <a:cs typeface="Alexandria" charset="0"/>
              </a:rPr>
              <a:t>المحاضرة السابعة</a:t>
            </a:r>
            <a:endParaRPr lang="en-US" sz="2800" b="1" dirty="0">
              <a:solidFill>
                <a:srgbClr val="00AEEF"/>
              </a:solidFill>
              <a:latin typeface="Alexandria" charset="0"/>
              <a:cs typeface="Alexandria" charset="0"/>
            </a:endParaRPr>
          </a:p>
        </p:txBody>
      </p:sp>
      <p:sp>
        <p:nvSpPr>
          <p:cNvPr id="11" name="TextBox 10"/>
          <p:cNvSpPr txBox="1"/>
          <p:nvPr/>
        </p:nvSpPr>
        <p:spPr>
          <a:xfrm>
            <a:off x="8232417" y="4962140"/>
            <a:ext cx="1194558" cy="400110"/>
          </a:xfrm>
          <a:prstGeom prst="rect">
            <a:avLst/>
          </a:prstGeom>
          <a:noFill/>
        </p:spPr>
        <p:txBody>
          <a:bodyPr wrap="none" rtlCol="0">
            <a:spAutoFit/>
          </a:bodyPr>
          <a:lstStyle/>
          <a:p>
            <a:r>
              <a:rPr lang="en-US" sz="2000" b="1" dirty="0">
                <a:solidFill>
                  <a:srgbClr val="00AEEF"/>
                </a:solidFill>
                <a:latin typeface="Alexandria" charset="0"/>
                <a:cs typeface="Alexandria" charset="0"/>
              </a:rPr>
              <a:t>DGM 111</a:t>
            </a:r>
          </a:p>
        </p:txBody>
      </p:sp>
      <p:sp>
        <p:nvSpPr>
          <p:cNvPr id="12" name="TextBox 11"/>
          <p:cNvSpPr txBox="1"/>
          <p:nvPr/>
        </p:nvSpPr>
        <p:spPr>
          <a:xfrm>
            <a:off x="6636465" y="6183567"/>
            <a:ext cx="4886463" cy="52197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د</a:t>
            </a:r>
            <a:r>
              <a:rPr lang="en-US" sz="2800" b="1" dirty="0">
                <a:solidFill>
                  <a:srgbClr val="00B0F0"/>
                </a:solidFill>
                <a:latin typeface="Alexandria" charset="0"/>
                <a:cs typeface="Alexandria" charset="0"/>
              </a:rPr>
              <a:t>.</a:t>
            </a:r>
            <a:r>
              <a:rPr lang="ar-EG" sz="2800" b="1" dirty="0">
                <a:solidFill>
                  <a:srgbClr val="00B0F0"/>
                </a:solidFill>
                <a:latin typeface="Alexandria" charset="0"/>
                <a:cs typeface="Alexandria" charset="0"/>
              </a:rPr>
              <a:t> عبدالفتاح نبيل</a:t>
            </a:r>
            <a:endParaRPr lang="en-US" sz="2800" b="1" dirty="0">
              <a:solidFill>
                <a:srgbClr val="00B0F0"/>
              </a:solidFill>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1975"/>
    </mc:Choice>
    <mc:Fallback xmlns="">
      <p:transition spd="slow" advTm="1197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93895" y="392655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6759727" y="1247344"/>
            <a:ext cx="1831139" cy="460375"/>
          </a:xfrm>
          <a:prstGeom prst="rect">
            <a:avLst/>
          </a:prstGeom>
          <a:noFill/>
        </p:spPr>
        <p:txBody>
          <a:bodyPr wrap="square" rtlCol="0">
            <a:spAutoFit/>
          </a:bodyPr>
          <a:lstStyle/>
          <a:p>
            <a:pPr algn="r"/>
            <a:r>
              <a:rPr lang="ar-EG" sz="2400" b="1" dirty="0">
                <a:solidFill>
                  <a:srgbClr val="00B0F0"/>
                </a:solidFill>
                <a:latin typeface="Alexandria" charset="0"/>
                <a:cs typeface="+mj-cs"/>
              </a:rPr>
              <a:t>المحتويات</a:t>
            </a:r>
            <a:endParaRPr lang="en-US" sz="2400" b="1" dirty="0">
              <a:solidFill>
                <a:srgbClr val="00B0F0"/>
              </a:solidFill>
              <a:latin typeface="Alexandria" charset="0"/>
              <a:cs typeface="+mj-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58787" y="2503635"/>
            <a:ext cx="8417320" cy="307777"/>
          </a:xfrm>
          <a:prstGeom prst="rect">
            <a:avLst/>
          </a:prstGeom>
          <a:noFill/>
        </p:spPr>
        <p:txBody>
          <a:bodyPr wrap="square" rtlCol="0">
            <a:spAutoFit/>
          </a:bodyPr>
          <a:lstStyle/>
          <a:p>
            <a:endParaRPr lang="en-US" sz="1400" dirty="0">
              <a:latin typeface="Alexandria" charset="0"/>
              <a:cs typeface="Alexandria" charset="0"/>
            </a:endParaRPr>
          </a:p>
        </p:txBody>
      </p:sp>
      <p:sp>
        <p:nvSpPr>
          <p:cNvPr id="32" name="Rectangle 31"/>
          <p:cNvSpPr/>
          <p:nvPr/>
        </p:nvSpPr>
        <p:spPr>
          <a:xfrm>
            <a:off x="3465667" y="65304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14" name="Group 13">
            <a:extLst>
              <a:ext uri="{FF2B5EF4-FFF2-40B4-BE49-F238E27FC236}">
                <a16:creationId xmlns:a16="http://schemas.microsoft.com/office/drawing/2014/main" id="{2F42D087-6D8D-7BD7-A782-85852742FB74}"/>
              </a:ext>
            </a:extLst>
          </p:cNvPr>
          <p:cNvGrpSpPr/>
          <p:nvPr/>
        </p:nvGrpSpPr>
        <p:grpSpPr>
          <a:xfrm>
            <a:off x="4144505" y="4437734"/>
            <a:ext cx="7614863" cy="768000"/>
            <a:chOff x="3168700" y="1131591"/>
            <a:chExt cx="5427365" cy="576000"/>
          </a:xfrm>
        </p:grpSpPr>
        <p:sp>
          <p:nvSpPr>
            <p:cNvPr id="15" name="Round Same Side Corner Rectangle 3">
              <a:extLst>
                <a:ext uri="{FF2B5EF4-FFF2-40B4-BE49-F238E27FC236}">
                  <a16:creationId xmlns:a16="http://schemas.microsoft.com/office/drawing/2014/main" id="{83F6E581-5B76-D8F4-795D-57267DAB12E3}"/>
                </a:ext>
              </a:extLst>
            </p:cNvPr>
            <p:cNvSpPr/>
            <p:nvPr/>
          </p:nvSpPr>
          <p:spPr>
            <a:xfrm rot="16200000">
              <a:off x="5612780" y="-1240513"/>
              <a:ext cx="432048" cy="5320208"/>
            </a:xfrm>
            <a:prstGeom prst="round2SameRect">
              <a:avLst>
                <a:gd name="adj1" fmla="val 50000"/>
                <a:gd name="adj2" fmla="val 0"/>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dirty="0">
                <a:solidFill>
                  <a:srgbClr val="00AEEF"/>
                </a:solidFill>
                <a:latin typeface="Arial"/>
                <a:ea typeface="Arial Unicode MS"/>
              </a:endParaRPr>
            </a:p>
          </p:txBody>
        </p:sp>
        <p:sp>
          <p:nvSpPr>
            <p:cNvPr id="16" name="AutoShape 92">
              <a:extLst>
                <a:ext uri="{FF2B5EF4-FFF2-40B4-BE49-F238E27FC236}">
                  <a16:creationId xmlns:a16="http://schemas.microsoft.com/office/drawing/2014/main" id="{DF56DF73-C68A-56F6-90A5-A4E60B6BCEBA}"/>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rgbClr val="00AEEF"/>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defTabSz="1219170">
                <a:defRPr/>
              </a:pPr>
              <a:endParaRPr lang="ko-KR" altLang="en-US" sz="3733" dirty="0">
                <a:solidFill>
                  <a:prstClr val="white"/>
                </a:solidFill>
                <a:latin typeface="Arial"/>
                <a:ea typeface="Arial Unicode MS"/>
              </a:endParaRPr>
            </a:p>
          </p:txBody>
        </p:sp>
        <p:sp>
          <p:nvSpPr>
            <p:cNvPr id="17" name="TextBox 16">
              <a:extLst>
                <a:ext uri="{FF2B5EF4-FFF2-40B4-BE49-F238E27FC236}">
                  <a16:creationId xmlns:a16="http://schemas.microsoft.com/office/drawing/2014/main" id="{689F2455-2CD4-2F2B-C868-871ABBF8389F}"/>
                </a:ext>
              </a:extLst>
            </p:cNvPr>
            <p:cNvSpPr txBox="1"/>
            <p:nvPr/>
          </p:nvSpPr>
          <p:spPr>
            <a:xfrm>
              <a:off x="8023164" y="1234926"/>
              <a:ext cx="569802" cy="369332"/>
            </a:xfrm>
            <a:prstGeom prst="rect">
              <a:avLst/>
            </a:prstGeom>
            <a:noFill/>
          </p:spPr>
          <p:txBody>
            <a:bodyPr wrap="square" tIns="0" bIns="0" rtlCol="0" anchor="ctr">
              <a:spAutoFit/>
            </a:bodyPr>
            <a:lstStyle/>
            <a:p>
              <a:pPr algn="ctr" defTabSz="1219170" latinLnBrk="1"/>
              <a:r>
                <a:rPr lang="ar-EG" altLang="ko-KR" sz="3200" b="1" dirty="0">
                  <a:solidFill>
                    <a:srgbClr val="00AEEF"/>
                  </a:solidFill>
                  <a:latin typeface="Arial"/>
                  <a:ea typeface="Arial Unicode MS"/>
                  <a:cs typeface="Arial" pitchFamily="34" charset="0"/>
                </a:rPr>
                <a:t>3</a:t>
              </a:r>
              <a:endParaRPr lang="en-US" altLang="ko-KR" sz="3200" b="1" dirty="0">
                <a:solidFill>
                  <a:srgbClr val="00AEEF"/>
                </a:solidFill>
                <a:latin typeface="Arial"/>
                <a:ea typeface="Arial Unicode MS"/>
                <a:cs typeface="Arial" pitchFamily="34" charset="0"/>
              </a:endParaRPr>
            </a:p>
          </p:txBody>
        </p:sp>
      </p:grpSp>
      <p:grpSp>
        <p:nvGrpSpPr>
          <p:cNvPr id="22" name="Group 21">
            <a:extLst>
              <a:ext uri="{FF2B5EF4-FFF2-40B4-BE49-F238E27FC236}">
                <a16:creationId xmlns:a16="http://schemas.microsoft.com/office/drawing/2014/main" id="{274665AB-54D0-460A-4371-FF3A71CD0864}"/>
              </a:ext>
            </a:extLst>
          </p:cNvPr>
          <p:cNvGrpSpPr/>
          <p:nvPr/>
        </p:nvGrpSpPr>
        <p:grpSpPr>
          <a:xfrm>
            <a:off x="4182887" y="2239243"/>
            <a:ext cx="7575901" cy="768000"/>
            <a:chOff x="3168700" y="1131591"/>
            <a:chExt cx="5427365" cy="576000"/>
          </a:xfrm>
        </p:grpSpPr>
        <p:sp>
          <p:nvSpPr>
            <p:cNvPr id="23" name="Round Same Side Corner Rectangle 3">
              <a:extLst>
                <a:ext uri="{FF2B5EF4-FFF2-40B4-BE49-F238E27FC236}">
                  <a16:creationId xmlns:a16="http://schemas.microsoft.com/office/drawing/2014/main" id="{B36D2A56-6DFA-A103-75BA-CE1D1BA5913A}"/>
                </a:ext>
              </a:extLst>
            </p:cNvPr>
            <p:cNvSpPr/>
            <p:nvPr/>
          </p:nvSpPr>
          <p:spPr>
            <a:xfrm rot="16200000">
              <a:off x="5612780" y="-1240513"/>
              <a:ext cx="432048" cy="5320208"/>
            </a:xfrm>
            <a:prstGeom prst="round2SameRect">
              <a:avLst>
                <a:gd name="adj1" fmla="val 50000"/>
                <a:gd name="adj2" fmla="val 0"/>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dirty="0">
                <a:solidFill>
                  <a:srgbClr val="00AEEF"/>
                </a:solidFill>
                <a:latin typeface="Arial"/>
                <a:ea typeface="Arial Unicode MS"/>
              </a:endParaRPr>
            </a:p>
          </p:txBody>
        </p:sp>
        <p:sp>
          <p:nvSpPr>
            <p:cNvPr id="24" name="AutoShape 92">
              <a:extLst>
                <a:ext uri="{FF2B5EF4-FFF2-40B4-BE49-F238E27FC236}">
                  <a16:creationId xmlns:a16="http://schemas.microsoft.com/office/drawing/2014/main" id="{0BBB462C-AF31-5C0F-BA7B-4F938991A899}"/>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rgbClr val="00AEEF"/>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defTabSz="1219170">
                <a:defRPr/>
              </a:pPr>
              <a:endParaRPr lang="ko-KR" altLang="en-US" sz="3733" dirty="0">
                <a:solidFill>
                  <a:prstClr val="white"/>
                </a:solidFill>
                <a:latin typeface="Arial"/>
                <a:ea typeface="Arial Unicode MS"/>
              </a:endParaRPr>
            </a:p>
          </p:txBody>
        </p:sp>
        <p:sp>
          <p:nvSpPr>
            <p:cNvPr id="26" name="TextBox 25">
              <a:extLst>
                <a:ext uri="{FF2B5EF4-FFF2-40B4-BE49-F238E27FC236}">
                  <a16:creationId xmlns:a16="http://schemas.microsoft.com/office/drawing/2014/main" id="{B47A35CD-D6CE-C2A2-64F3-BE0ABDF317EE}"/>
                </a:ext>
              </a:extLst>
            </p:cNvPr>
            <p:cNvSpPr txBox="1"/>
            <p:nvPr/>
          </p:nvSpPr>
          <p:spPr>
            <a:xfrm>
              <a:off x="8023164" y="1234926"/>
              <a:ext cx="569802" cy="369332"/>
            </a:xfrm>
            <a:prstGeom prst="rect">
              <a:avLst/>
            </a:prstGeom>
            <a:noFill/>
          </p:spPr>
          <p:txBody>
            <a:bodyPr wrap="square" tIns="0" bIns="0" rtlCol="0" anchor="ctr">
              <a:spAutoFit/>
            </a:bodyPr>
            <a:lstStyle/>
            <a:p>
              <a:pPr algn="ctr" defTabSz="1219170" latinLnBrk="1"/>
              <a:r>
                <a:rPr lang="ar-EG" altLang="ko-KR" sz="3200" b="1" dirty="0">
                  <a:solidFill>
                    <a:srgbClr val="00AEEF"/>
                  </a:solidFill>
                  <a:latin typeface="Arial"/>
                  <a:ea typeface="Arial Unicode MS"/>
                  <a:cs typeface="Arial" pitchFamily="34" charset="0"/>
                </a:rPr>
                <a:t>1</a:t>
              </a:r>
              <a:endParaRPr lang="en-US" altLang="ko-KR" sz="3200" b="1" dirty="0">
                <a:solidFill>
                  <a:srgbClr val="00AEEF"/>
                </a:solidFill>
                <a:latin typeface="Arial"/>
                <a:ea typeface="Arial Unicode MS"/>
                <a:cs typeface="Arial" pitchFamily="34" charset="0"/>
              </a:endParaRPr>
            </a:p>
          </p:txBody>
        </p:sp>
      </p:grpSp>
      <p:sp>
        <p:nvSpPr>
          <p:cNvPr id="4" name="TextBox 3">
            <a:extLst>
              <a:ext uri="{FF2B5EF4-FFF2-40B4-BE49-F238E27FC236}">
                <a16:creationId xmlns:a16="http://schemas.microsoft.com/office/drawing/2014/main" id="{C8044932-E32B-2E5B-F5AF-4F9AC69D5EDD}"/>
              </a:ext>
            </a:extLst>
          </p:cNvPr>
          <p:cNvSpPr txBox="1"/>
          <p:nvPr/>
        </p:nvSpPr>
        <p:spPr>
          <a:xfrm>
            <a:off x="4109574" y="2436373"/>
            <a:ext cx="6663611" cy="487506"/>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EG" sz="24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مفهوم العناوين الصحفية</a:t>
            </a:r>
            <a:endParaRPr kumimoji="0" lang="en-US" sz="24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9" name="TextBox 8">
            <a:extLst>
              <a:ext uri="{FF2B5EF4-FFF2-40B4-BE49-F238E27FC236}">
                <a16:creationId xmlns:a16="http://schemas.microsoft.com/office/drawing/2014/main" id="{7BFAFCC0-0AA7-21EF-C0A4-E71169A0B6AE}"/>
              </a:ext>
            </a:extLst>
          </p:cNvPr>
          <p:cNvSpPr txBox="1"/>
          <p:nvPr/>
        </p:nvSpPr>
        <p:spPr>
          <a:xfrm>
            <a:off x="4020503" y="4600725"/>
            <a:ext cx="6752682" cy="487506"/>
          </a:xfrm>
          <a:prstGeom prst="rect">
            <a:avLst/>
          </a:prstGeom>
          <a:noFill/>
        </p:spPr>
        <p:txBody>
          <a:bodyPr wrap="square">
            <a:spAutoFit/>
          </a:bodyPr>
          <a:lstStyle/>
          <a:p>
            <a:pPr algn="just" rtl="1">
              <a:lnSpc>
                <a:spcPct val="107000"/>
              </a:lnSpc>
              <a:spcAft>
                <a:spcPts val="800"/>
              </a:spcAft>
              <a:defRPr/>
            </a:pPr>
            <a:r>
              <a:rPr lang="ar-EG" sz="24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أنواع العناوين الصحفية</a:t>
            </a:r>
            <a:endParaRPr kumimoji="0" lang="en-US" sz="24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3" name="TextBox 2">
            <a:extLst>
              <a:ext uri="{FF2B5EF4-FFF2-40B4-BE49-F238E27FC236}">
                <a16:creationId xmlns:a16="http://schemas.microsoft.com/office/drawing/2014/main" id="{0ADB440C-0D29-919B-9A6D-6E3B18890EF4}"/>
              </a:ext>
            </a:extLst>
          </p:cNvPr>
          <p:cNvSpPr txBox="1"/>
          <p:nvPr/>
        </p:nvSpPr>
        <p:spPr>
          <a:xfrm>
            <a:off x="3462651" y="769459"/>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a:t>
            </a:r>
          </a:p>
          <a:p>
            <a:pPr algn="ctr"/>
            <a:r>
              <a:rPr lang="ar-EG" b="1" dirty="0">
                <a:solidFill>
                  <a:schemeClr val="bg1"/>
                </a:solidFill>
                <a:latin typeface="Alexandria" charset="0"/>
                <a:cs typeface="+mj-cs"/>
              </a:rPr>
              <a:t>السابعة </a:t>
            </a:r>
            <a:endParaRPr lang="en-US" sz="2800" b="1" dirty="0">
              <a:solidFill>
                <a:schemeClr val="bg1"/>
              </a:solidFill>
              <a:latin typeface="Alexandria" charset="0"/>
              <a:cs typeface="+mj-cs"/>
            </a:endParaRPr>
          </a:p>
        </p:txBody>
      </p:sp>
      <p:grpSp>
        <p:nvGrpSpPr>
          <p:cNvPr id="10" name="Group 9">
            <a:extLst>
              <a:ext uri="{FF2B5EF4-FFF2-40B4-BE49-F238E27FC236}">
                <a16:creationId xmlns:a16="http://schemas.microsoft.com/office/drawing/2014/main" id="{5B62701D-C7A3-5C8C-C596-2F874C85DD59}"/>
              </a:ext>
            </a:extLst>
          </p:cNvPr>
          <p:cNvGrpSpPr/>
          <p:nvPr/>
        </p:nvGrpSpPr>
        <p:grpSpPr>
          <a:xfrm>
            <a:off x="4201225" y="3320314"/>
            <a:ext cx="7575901" cy="768000"/>
            <a:chOff x="3168700" y="1131591"/>
            <a:chExt cx="5427365" cy="576000"/>
          </a:xfrm>
        </p:grpSpPr>
        <p:sp>
          <p:nvSpPr>
            <p:cNvPr id="11" name="Round Same Side Corner Rectangle 3">
              <a:extLst>
                <a:ext uri="{FF2B5EF4-FFF2-40B4-BE49-F238E27FC236}">
                  <a16:creationId xmlns:a16="http://schemas.microsoft.com/office/drawing/2014/main" id="{E20BDFFC-8B34-E1BA-83C2-A57E12B27C53}"/>
                </a:ext>
              </a:extLst>
            </p:cNvPr>
            <p:cNvSpPr/>
            <p:nvPr/>
          </p:nvSpPr>
          <p:spPr>
            <a:xfrm rot="16200000">
              <a:off x="5612780" y="-1240513"/>
              <a:ext cx="432048" cy="5320208"/>
            </a:xfrm>
            <a:prstGeom prst="round2SameRect">
              <a:avLst>
                <a:gd name="adj1" fmla="val 50000"/>
                <a:gd name="adj2" fmla="val 0"/>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dirty="0">
                <a:solidFill>
                  <a:srgbClr val="00AEEF"/>
                </a:solidFill>
                <a:latin typeface="Arial"/>
                <a:ea typeface="Arial Unicode MS"/>
              </a:endParaRPr>
            </a:p>
          </p:txBody>
        </p:sp>
        <p:sp>
          <p:nvSpPr>
            <p:cNvPr id="12" name="AutoShape 92">
              <a:extLst>
                <a:ext uri="{FF2B5EF4-FFF2-40B4-BE49-F238E27FC236}">
                  <a16:creationId xmlns:a16="http://schemas.microsoft.com/office/drawing/2014/main" id="{BB829A0A-3551-B945-911F-28EE971E4A69}"/>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rgbClr val="00AEEF"/>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defTabSz="1219170">
                <a:defRPr/>
              </a:pPr>
              <a:endParaRPr lang="ko-KR" altLang="en-US" sz="3733" dirty="0">
                <a:solidFill>
                  <a:prstClr val="white"/>
                </a:solidFill>
                <a:latin typeface="Arial"/>
                <a:ea typeface="Arial Unicode MS"/>
              </a:endParaRPr>
            </a:p>
          </p:txBody>
        </p:sp>
        <p:sp>
          <p:nvSpPr>
            <p:cNvPr id="13" name="TextBox 12">
              <a:extLst>
                <a:ext uri="{FF2B5EF4-FFF2-40B4-BE49-F238E27FC236}">
                  <a16:creationId xmlns:a16="http://schemas.microsoft.com/office/drawing/2014/main" id="{33C96A88-44D9-153B-BBEC-AFBB41FED28B}"/>
                </a:ext>
              </a:extLst>
            </p:cNvPr>
            <p:cNvSpPr txBox="1"/>
            <p:nvPr/>
          </p:nvSpPr>
          <p:spPr>
            <a:xfrm>
              <a:off x="8023164" y="1234926"/>
              <a:ext cx="569802" cy="369332"/>
            </a:xfrm>
            <a:prstGeom prst="rect">
              <a:avLst/>
            </a:prstGeom>
            <a:noFill/>
          </p:spPr>
          <p:txBody>
            <a:bodyPr wrap="square" tIns="0" bIns="0" rtlCol="0" anchor="ctr">
              <a:spAutoFit/>
            </a:bodyPr>
            <a:lstStyle/>
            <a:p>
              <a:pPr algn="ctr" defTabSz="1219170" latinLnBrk="1"/>
              <a:r>
                <a:rPr lang="ar-EG" altLang="ko-KR" sz="3200" b="1" dirty="0">
                  <a:solidFill>
                    <a:srgbClr val="00AEEF"/>
                  </a:solidFill>
                  <a:latin typeface="Arial"/>
                  <a:ea typeface="Arial Unicode MS"/>
                  <a:cs typeface="Arial" pitchFamily="34" charset="0"/>
                </a:rPr>
                <a:t>2</a:t>
              </a:r>
              <a:endParaRPr lang="en-US" altLang="ko-KR" sz="3200" b="1" dirty="0">
                <a:solidFill>
                  <a:srgbClr val="00AEEF"/>
                </a:solidFill>
                <a:latin typeface="Arial"/>
                <a:ea typeface="Arial Unicode MS"/>
                <a:cs typeface="Arial" pitchFamily="34" charset="0"/>
              </a:endParaRPr>
            </a:p>
          </p:txBody>
        </p:sp>
      </p:grpSp>
      <p:sp>
        <p:nvSpPr>
          <p:cNvPr id="27" name="TextBox 26">
            <a:extLst>
              <a:ext uri="{FF2B5EF4-FFF2-40B4-BE49-F238E27FC236}">
                <a16:creationId xmlns:a16="http://schemas.microsoft.com/office/drawing/2014/main" id="{8409AA73-F8DD-640B-C89C-6FAC9BCE16F1}"/>
              </a:ext>
            </a:extLst>
          </p:cNvPr>
          <p:cNvSpPr txBox="1"/>
          <p:nvPr/>
        </p:nvSpPr>
        <p:spPr>
          <a:xfrm>
            <a:off x="4109574" y="3488036"/>
            <a:ext cx="6663611" cy="487506"/>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4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القواعد العامة لكتابة العناوين</a:t>
            </a:r>
            <a:endParaRPr kumimoji="0" lang="en-US" sz="24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grpSp>
        <p:nvGrpSpPr>
          <p:cNvPr id="35" name="Group 34">
            <a:extLst>
              <a:ext uri="{FF2B5EF4-FFF2-40B4-BE49-F238E27FC236}">
                <a16:creationId xmlns:a16="http://schemas.microsoft.com/office/drawing/2014/main" id="{AEF0C8DC-329F-32D7-063C-F73C4968302A}"/>
              </a:ext>
            </a:extLst>
          </p:cNvPr>
          <p:cNvGrpSpPr/>
          <p:nvPr/>
        </p:nvGrpSpPr>
        <p:grpSpPr>
          <a:xfrm>
            <a:off x="4157937" y="5560614"/>
            <a:ext cx="7614863" cy="768000"/>
            <a:chOff x="3168700" y="1131591"/>
            <a:chExt cx="5427365" cy="576000"/>
          </a:xfrm>
        </p:grpSpPr>
        <p:sp>
          <p:nvSpPr>
            <p:cNvPr id="36" name="Round Same Side Corner Rectangle 3">
              <a:extLst>
                <a:ext uri="{FF2B5EF4-FFF2-40B4-BE49-F238E27FC236}">
                  <a16:creationId xmlns:a16="http://schemas.microsoft.com/office/drawing/2014/main" id="{B98674CB-6813-E846-7C41-201669C2DB82}"/>
                </a:ext>
              </a:extLst>
            </p:cNvPr>
            <p:cNvSpPr/>
            <p:nvPr/>
          </p:nvSpPr>
          <p:spPr>
            <a:xfrm rot="16200000">
              <a:off x="5612780" y="-1240513"/>
              <a:ext cx="432048" cy="5320208"/>
            </a:xfrm>
            <a:prstGeom prst="round2SameRect">
              <a:avLst>
                <a:gd name="adj1" fmla="val 50000"/>
                <a:gd name="adj2" fmla="val 0"/>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dirty="0">
                <a:solidFill>
                  <a:srgbClr val="00AEEF"/>
                </a:solidFill>
                <a:latin typeface="Arial"/>
                <a:ea typeface="Arial Unicode MS"/>
              </a:endParaRPr>
            </a:p>
          </p:txBody>
        </p:sp>
        <p:sp>
          <p:nvSpPr>
            <p:cNvPr id="37" name="AutoShape 92">
              <a:extLst>
                <a:ext uri="{FF2B5EF4-FFF2-40B4-BE49-F238E27FC236}">
                  <a16:creationId xmlns:a16="http://schemas.microsoft.com/office/drawing/2014/main" id="{0F3B1E43-9608-666B-4409-1C2DE542116E}"/>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rgbClr val="00AEEF"/>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defTabSz="1219170">
                <a:defRPr/>
              </a:pPr>
              <a:endParaRPr lang="ko-KR" altLang="en-US" sz="3733" dirty="0">
                <a:solidFill>
                  <a:prstClr val="white"/>
                </a:solidFill>
                <a:latin typeface="Arial"/>
                <a:ea typeface="Arial Unicode MS"/>
              </a:endParaRPr>
            </a:p>
          </p:txBody>
        </p:sp>
        <p:sp>
          <p:nvSpPr>
            <p:cNvPr id="38" name="TextBox 37">
              <a:extLst>
                <a:ext uri="{FF2B5EF4-FFF2-40B4-BE49-F238E27FC236}">
                  <a16:creationId xmlns:a16="http://schemas.microsoft.com/office/drawing/2014/main" id="{1CABD2DC-FF41-71E2-660A-F71F33F8FCE6}"/>
                </a:ext>
              </a:extLst>
            </p:cNvPr>
            <p:cNvSpPr txBox="1"/>
            <p:nvPr/>
          </p:nvSpPr>
          <p:spPr>
            <a:xfrm>
              <a:off x="8023164" y="1234926"/>
              <a:ext cx="569802" cy="369332"/>
            </a:xfrm>
            <a:prstGeom prst="rect">
              <a:avLst/>
            </a:prstGeom>
            <a:noFill/>
          </p:spPr>
          <p:txBody>
            <a:bodyPr wrap="square" tIns="0" bIns="0" rtlCol="0" anchor="ctr">
              <a:spAutoFit/>
            </a:bodyPr>
            <a:lstStyle/>
            <a:p>
              <a:pPr algn="ctr" defTabSz="1219170" latinLnBrk="1"/>
              <a:r>
                <a:rPr lang="ar-EG" altLang="ko-KR" sz="3200" b="1" dirty="0">
                  <a:solidFill>
                    <a:srgbClr val="00AEEF"/>
                  </a:solidFill>
                  <a:latin typeface="Arial"/>
                  <a:ea typeface="Arial Unicode MS"/>
                  <a:cs typeface="Arial" pitchFamily="34" charset="0"/>
                </a:rPr>
                <a:t>4</a:t>
              </a:r>
              <a:endParaRPr lang="en-US" altLang="ko-KR" sz="3200" b="1" dirty="0">
                <a:solidFill>
                  <a:srgbClr val="00AEEF"/>
                </a:solidFill>
                <a:latin typeface="Arial"/>
                <a:ea typeface="Arial Unicode MS"/>
                <a:cs typeface="Arial" pitchFamily="34" charset="0"/>
              </a:endParaRPr>
            </a:p>
          </p:txBody>
        </p:sp>
      </p:grpSp>
      <p:sp>
        <p:nvSpPr>
          <p:cNvPr id="39" name="TextBox 38">
            <a:extLst>
              <a:ext uri="{FF2B5EF4-FFF2-40B4-BE49-F238E27FC236}">
                <a16:creationId xmlns:a16="http://schemas.microsoft.com/office/drawing/2014/main" id="{2B003DE3-BA54-C59F-183D-2CAAA9FF0641}"/>
              </a:ext>
            </a:extLst>
          </p:cNvPr>
          <p:cNvSpPr txBox="1"/>
          <p:nvPr/>
        </p:nvSpPr>
        <p:spPr>
          <a:xfrm>
            <a:off x="4092201" y="5727172"/>
            <a:ext cx="6752682" cy="487506"/>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4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الطرق الحديثة لكتابة عناوين الديجيتال</a:t>
            </a:r>
            <a:endParaRPr kumimoji="0" lang="en-US" sz="24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73573"/>
    </mc:Choice>
    <mc:Fallback xmlns="">
      <p:transition spd="slow" advTm="7357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3A49F9-DFF8-5890-B7A3-E44008619E6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3DC4C95-6DAB-262C-A670-72C65530846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9AEED08-D1FC-1C69-D1CC-CBB840A643A8}"/>
              </a:ext>
            </a:extLst>
          </p:cNvPr>
          <p:cNvSpPr txBox="1"/>
          <p:nvPr/>
        </p:nvSpPr>
        <p:spPr>
          <a:xfrm>
            <a:off x="2513150" y="1019069"/>
            <a:ext cx="4944290" cy="523220"/>
          </a:xfrm>
          <a:prstGeom prst="rect">
            <a:avLst/>
          </a:prstGeom>
          <a:noFill/>
        </p:spPr>
        <p:txBody>
          <a:bodyPr wrap="square" rtlCol="0">
            <a:spAutoFit/>
          </a:bodyPr>
          <a:lstStyle/>
          <a:p>
            <a:pPr algn="ctr"/>
            <a:r>
              <a:rPr lang="ar-EG" sz="2800" b="1" dirty="0">
                <a:solidFill>
                  <a:srgbClr val="00AEEF"/>
                </a:solidFill>
                <a:latin typeface="Alexandria" charset="0"/>
                <a:cs typeface="+mj-cs"/>
              </a:rPr>
              <a:t>تمهيد</a:t>
            </a:r>
          </a:p>
        </p:txBody>
      </p:sp>
      <p:sp>
        <p:nvSpPr>
          <p:cNvPr id="5" name="Rectangle 4">
            <a:extLst>
              <a:ext uri="{FF2B5EF4-FFF2-40B4-BE49-F238E27FC236}">
                <a16:creationId xmlns:a16="http://schemas.microsoft.com/office/drawing/2014/main" id="{89E47C3B-2B99-C79D-0BFA-27C1FCB9615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48048D7-800D-826E-A447-9AFE0B4D75BB}"/>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A99AF181-F22D-4D10-408E-7659D10F7D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1F662B4-48E0-6EA5-B3DC-57F243C00FEF}"/>
              </a:ext>
            </a:extLst>
          </p:cNvPr>
          <p:cNvSpPr txBox="1"/>
          <p:nvPr/>
        </p:nvSpPr>
        <p:spPr>
          <a:xfrm>
            <a:off x="942308" y="2244602"/>
            <a:ext cx="10149851" cy="3673121"/>
          </a:xfrm>
          <a:prstGeom prst="rect">
            <a:avLst/>
          </a:prstGeom>
          <a:noFill/>
        </p:spPr>
        <p:txBody>
          <a:bodyPr wrap="square" rtlCol="0">
            <a:spAutoFit/>
          </a:bodyPr>
          <a:lstStyle/>
          <a:p>
            <a:pPr marL="342900" indent="-342900" algn="just" rtl="1">
              <a:lnSpc>
                <a:spcPct val="200000"/>
              </a:lnSpc>
              <a:buFont typeface="Arial" panose="020B0604020202020204" pitchFamily="34" charset="0"/>
              <a:buChar char="•"/>
            </a:pPr>
            <a:r>
              <a:rPr lang="ar-EG" sz="2400" dirty="0">
                <a:latin typeface="Alexandria"/>
                <a:cs typeface="+mj-cs"/>
              </a:rPr>
              <a:t>للعناوين الصحفية أهمية كبيرة في كتابة المحتوى بشكل عام والمحتوى الرقمي بشكل خاص.</a:t>
            </a:r>
          </a:p>
          <a:p>
            <a:pPr marL="342900" indent="-342900" algn="just" rtl="1">
              <a:lnSpc>
                <a:spcPct val="200000"/>
              </a:lnSpc>
              <a:buFont typeface="Arial" panose="020B0604020202020204" pitchFamily="34" charset="0"/>
              <a:buChar char="•"/>
            </a:pPr>
            <a:r>
              <a:rPr lang="ar-EG" sz="2400" dirty="0">
                <a:latin typeface="Alexandria"/>
                <a:cs typeface="+mj-cs"/>
              </a:rPr>
              <a:t>هناك قواعد كثيرة لكتابة العناوين يجب الالتزام بها لجعلها أكثر جاذبية للقراء.</a:t>
            </a:r>
          </a:p>
          <a:p>
            <a:pPr marL="342900" indent="-342900" algn="just" rtl="1">
              <a:lnSpc>
                <a:spcPct val="200000"/>
              </a:lnSpc>
              <a:buFont typeface="Arial" panose="020B0604020202020204" pitchFamily="34" charset="0"/>
              <a:buChar char="•"/>
            </a:pPr>
            <a:r>
              <a:rPr lang="ar-EG" sz="2400" dirty="0">
                <a:latin typeface="Alexandria"/>
                <a:cs typeface="+mj-cs"/>
              </a:rPr>
              <a:t>يوجد الكثير من أنواع العناوين الصحفية.</a:t>
            </a:r>
          </a:p>
          <a:p>
            <a:pPr marL="342900" indent="-342900" algn="just" rtl="1">
              <a:lnSpc>
                <a:spcPct val="200000"/>
              </a:lnSpc>
              <a:buFont typeface="Arial" panose="020B0604020202020204" pitchFamily="34" charset="0"/>
              <a:buChar char="•"/>
            </a:pPr>
            <a:r>
              <a:rPr lang="ar-EG" sz="2400" dirty="0">
                <a:latin typeface="Alexandria"/>
                <a:cs typeface="+mj-cs"/>
              </a:rPr>
              <a:t>التعرف على الطرق الحديثة في كتابة عناوين للديجيتال لجذب القراء والقدرة على المنافسة.</a:t>
            </a:r>
          </a:p>
          <a:p>
            <a:pPr marL="342900" indent="-342900" algn="just" rtl="1">
              <a:lnSpc>
                <a:spcPct val="200000"/>
              </a:lnSpc>
              <a:buFont typeface="Arial" panose="020B0604020202020204" pitchFamily="34" charset="0"/>
              <a:buChar char="•"/>
            </a:pPr>
            <a:endParaRPr lang="ar-EG" sz="2400" dirty="0">
              <a:latin typeface="Alexandria"/>
              <a:cs typeface="+mj-cs"/>
            </a:endParaRPr>
          </a:p>
        </p:txBody>
      </p:sp>
    </p:spTree>
    <p:extLst>
      <p:ext uri="{BB962C8B-B14F-4D97-AF65-F5344CB8AC3E}">
        <p14:creationId xmlns:p14="http://schemas.microsoft.com/office/powerpoint/2010/main" val="2353907749"/>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2D9C6A-F788-C812-4700-EF77C3901B1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1B41D2F-1E9B-E2C7-A8BD-EF799C86AEA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6449555-B879-A015-4D26-8B2AE46BAE03}"/>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العناوين الصحفية</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93D98F30-59D7-291C-B465-682ADE3569C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3F7F60C-A33D-20E2-0062-FDAB6A04E0A1}"/>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906D1110-2221-CCD9-4D7D-6E4550F2EB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A0769DB-799F-3B58-AE6C-862B01F8C4EA}"/>
              </a:ext>
            </a:extLst>
          </p:cNvPr>
          <p:cNvSpPr txBox="1"/>
          <p:nvPr/>
        </p:nvSpPr>
        <p:spPr>
          <a:xfrm>
            <a:off x="2400527" y="2238047"/>
            <a:ext cx="8649429" cy="2934458"/>
          </a:xfrm>
          <a:prstGeom prst="rect">
            <a:avLst/>
          </a:prstGeom>
          <a:noFill/>
        </p:spPr>
        <p:txBody>
          <a:bodyPr wrap="square" rtlCol="0">
            <a:spAutoFit/>
          </a:bodyPr>
          <a:lstStyle/>
          <a:p>
            <a:pPr marL="342900" indent="-342900" algn="just" rtl="1">
              <a:lnSpc>
                <a:spcPct val="200000"/>
              </a:lnSpc>
              <a:buFont typeface="Arial" panose="020B0604020202020204" pitchFamily="34" charset="0"/>
              <a:buChar char="•"/>
            </a:pPr>
            <a:r>
              <a:rPr lang="ar-EG" sz="2400" dirty="0">
                <a:latin typeface="Alexandria"/>
                <a:cs typeface="+mj-cs"/>
              </a:rPr>
              <a:t>مع ظهور الإعلام الرقمي أصبحت الحاجة ملحة إلى وجود العناوين لتساعد القارئ على اختيار الموضوعات التى تهمه، وتلبية حاجاته وإشباع رغبته فى المعرفة السريعة لطبيعة الأحداث التى تجرى من حوله، حيث أن صفة الجاذبية فى العنوان تساعد على كسر جمود مادة النص الصحفى المصاحب له العنوان.</a:t>
            </a:r>
          </a:p>
        </p:txBody>
      </p:sp>
      <p:pic>
        <p:nvPicPr>
          <p:cNvPr id="4" name="Picture 3">
            <a:extLst>
              <a:ext uri="{FF2B5EF4-FFF2-40B4-BE49-F238E27FC236}">
                <a16:creationId xmlns:a16="http://schemas.microsoft.com/office/drawing/2014/main" id="{E13402CE-CC97-2D87-1D7C-0111CAB13A6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9" y="4248443"/>
            <a:ext cx="1458218" cy="1458218"/>
          </a:xfrm>
          <a:prstGeom prst="rect">
            <a:avLst/>
          </a:prstGeom>
        </p:spPr>
      </p:pic>
    </p:spTree>
    <p:extLst>
      <p:ext uri="{BB962C8B-B14F-4D97-AF65-F5344CB8AC3E}">
        <p14:creationId xmlns:p14="http://schemas.microsoft.com/office/powerpoint/2010/main" val="3430153158"/>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115E67-94B1-3727-C488-5F03C3B4275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64F186C-0DF4-1694-04A4-E04A4840DC1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4F2B259-0C4F-938A-002C-B3C1368F236D}"/>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قواعد كتابة العناوين الصحفية</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58094700-23E9-736F-7EBC-F9197592731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7A76FCC-873F-52E0-DF67-AFBA66421AB6}"/>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2804346B-9423-7B95-2B80-59B41F3F0FF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9F49EBBB-993E-D3CD-F115-926C45773EB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9" y="4135819"/>
            <a:ext cx="1570842" cy="1570842"/>
          </a:xfrm>
          <a:prstGeom prst="rect">
            <a:avLst/>
          </a:prstGeom>
        </p:spPr>
      </p:pic>
      <p:graphicFrame>
        <p:nvGraphicFramePr>
          <p:cNvPr id="8" name="Diagram 7">
            <a:extLst>
              <a:ext uri="{FF2B5EF4-FFF2-40B4-BE49-F238E27FC236}">
                <a16:creationId xmlns:a16="http://schemas.microsoft.com/office/drawing/2014/main" id="{80C4FF6A-FAF5-48A9-A93C-4589E3A20594}"/>
              </a:ext>
            </a:extLst>
          </p:cNvPr>
          <p:cNvGraphicFramePr/>
          <p:nvPr>
            <p:extLst>
              <p:ext uri="{D42A27DB-BD31-4B8C-83A1-F6EECF244321}">
                <p14:modId xmlns:p14="http://schemas.microsoft.com/office/powerpoint/2010/main" val="2415308839"/>
              </p:ext>
            </p:extLst>
          </p:nvPr>
        </p:nvGraphicFramePr>
        <p:xfrm>
          <a:off x="3115212" y="1993910"/>
          <a:ext cx="7083865" cy="356306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460455626"/>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997BC2-9A55-2E43-68CF-BBA0100C429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7DE6357-F41E-4965-F0E8-3BF455B8707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56C406E-C7BB-B1D0-6E21-23A8520CB05C}"/>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قواعد كتابة العناوين الصحفية</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520BDCF7-AFFC-3185-159E-5BEDDA4F629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7A7603C-D474-6DEF-24C7-51529BB9087B}"/>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022A2094-2C6B-84F9-F9BB-85630F63B8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7D54C65-5E91-14F3-10B8-AF37D162BDE6}"/>
              </a:ext>
            </a:extLst>
          </p:cNvPr>
          <p:cNvSpPr txBox="1"/>
          <p:nvPr/>
        </p:nvSpPr>
        <p:spPr>
          <a:xfrm>
            <a:off x="2346765" y="2441585"/>
            <a:ext cx="8649429" cy="1938992"/>
          </a:xfrm>
          <a:prstGeom prst="rect">
            <a:avLst/>
          </a:prstGeom>
          <a:noFill/>
        </p:spPr>
        <p:txBody>
          <a:bodyPr wrap="square" rtlCol="0">
            <a:spAutoFit/>
          </a:bodyPr>
          <a:lstStyle/>
          <a:p>
            <a:pPr marR="0" lvl="0" algn="just" defTabSz="914400" rtl="1" eaLnBrk="1" fontAlgn="auto" latinLnBrk="0" hangingPunct="1">
              <a:lnSpc>
                <a:spcPct val="100000"/>
              </a:lnSpc>
              <a:spcBef>
                <a:spcPts val="0"/>
              </a:spcBef>
              <a:spcAft>
                <a:spcPts val="0"/>
              </a:spcAft>
              <a:buClrTx/>
              <a:buSzTx/>
              <a:tabLst/>
              <a:defRPr/>
            </a:pPr>
            <a:r>
              <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1 - </a:t>
            </a:r>
            <a:r>
              <a:rPr kumimoji="0" lang="ar-SY"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إبراز أهم </a:t>
            </a:r>
            <a:r>
              <a:rPr lang="ar-EG" sz="2400" b="1" dirty="0">
                <a:solidFill>
                  <a:prstClr val="black"/>
                </a:solidFill>
                <a:latin typeface="Simplified Arabic" panose="02020603050405020304" pitchFamily="18" charset="-78"/>
                <a:cs typeface="Simplified Arabic" panose="02020603050405020304" pitchFamily="18" charset="-78"/>
              </a:rPr>
              <a:t>معلومة</a:t>
            </a:r>
            <a:r>
              <a:rPr kumimoji="0" lang="ar-SY"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ف</a:t>
            </a:r>
            <a:r>
              <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a:t>
            </a:r>
            <a:r>
              <a:rPr kumimoji="0" lang="ar-SY"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a:t>
            </a:r>
            <a:r>
              <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الحدث</a:t>
            </a:r>
          </a:p>
          <a:p>
            <a:pPr marR="0" lvl="0" algn="just" defTabSz="914400" rtl="1" eaLnBrk="1" fontAlgn="auto" latinLnBrk="0" hangingPunct="1">
              <a:lnSpc>
                <a:spcPct val="100000"/>
              </a:lnSpc>
              <a:spcBef>
                <a:spcPts val="0"/>
              </a:spcBef>
              <a:spcAft>
                <a:spcPts val="0"/>
              </a:spcAft>
              <a:buClrTx/>
              <a:buSzTx/>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يجب أن يبرز العنوان الصحفي أهم معلومة في الحدث، فمثلًا خبر عن حادث تحطم طائرة فيجب أن يتضمن العنوان من يمتلك هذا الطائرة، وعدد الضحايا أو المصابين جراء هذا الحادث وهكذا. </a:t>
            </a:r>
            <a:endParaRPr kumimoji="0" lang="en-US"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8" name="Picture 7">
            <a:extLst>
              <a:ext uri="{FF2B5EF4-FFF2-40B4-BE49-F238E27FC236}">
                <a16:creationId xmlns:a16="http://schemas.microsoft.com/office/drawing/2014/main" id="{6C4DE0AA-D90C-119A-4697-9AFFD1FB040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1978" y="3928300"/>
            <a:ext cx="1981961" cy="1981961"/>
          </a:xfrm>
          <a:prstGeom prst="rect">
            <a:avLst/>
          </a:prstGeom>
        </p:spPr>
      </p:pic>
    </p:spTree>
    <p:extLst>
      <p:ext uri="{BB962C8B-B14F-4D97-AF65-F5344CB8AC3E}">
        <p14:creationId xmlns:p14="http://schemas.microsoft.com/office/powerpoint/2010/main" val="1506509635"/>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47DD54-FEDC-845C-F72E-AFC326ED5DC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587DA18-9EEE-07A6-4223-8FAC8FE4F25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2F63D34-2A79-6895-B03E-1D8C70E8AF73}"/>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قواعد كتابة العناوين الصحفية</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65CBEC70-1A17-6AC9-13BE-567D3E32722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00EFE05-39BB-750D-C458-85B8A9C1F90E}"/>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20E5C62F-4E95-26B0-0442-48E260FAC9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F1F4CA3-2015-D610-D31C-79F2F20C6885}"/>
              </a:ext>
            </a:extLst>
          </p:cNvPr>
          <p:cNvSpPr txBox="1"/>
          <p:nvPr/>
        </p:nvSpPr>
        <p:spPr>
          <a:xfrm>
            <a:off x="2346765" y="2441585"/>
            <a:ext cx="8649429" cy="3046988"/>
          </a:xfrm>
          <a:prstGeom prst="rect">
            <a:avLst/>
          </a:prstGeom>
          <a:noFill/>
        </p:spPr>
        <p:txBody>
          <a:bodyPr wrap="square" rtlCol="0">
            <a:spAutoFit/>
          </a:bodyPr>
          <a:lstStyle/>
          <a:p>
            <a:pPr marR="0" lvl="0" algn="just" defTabSz="914400" rtl="1" eaLnBrk="1" fontAlgn="auto" latinLnBrk="0" hangingPunct="1">
              <a:lnSpc>
                <a:spcPct val="100000"/>
              </a:lnSpc>
              <a:spcBef>
                <a:spcPts val="0"/>
              </a:spcBef>
              <a:spcAft>
                <a:spcPts val="0"/>
              </a:spcAft>
              <a:buClrTx/>
              <a:buSzTx/>
              <a:tabLst/>
              <a:defRPr/>
            </a:pPr>
            <a:r>
              <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2 - استخدام الكلمات المألوفة والقصيرة</a:t>
            </a:r>
          </a:p>
          <a:p>
            <a:pPr marR="0" lvl="0" algn="just" defTabSz="914400" rtl="1" eaLnBrk="1" fontAlgn="auto" latinLnBrk="0" hangingPunct="1">
              <a:lnSpc>
                <a:spcPct val="100000"/>
              </a:lnSpc>
              <a:spcBef>
                <a:spcPts val="0"/>
              </a:spcBef>
              <a:spcAft>
                <a:spcPts val="0"/>
              </a:spcAft>
              <a:buClrTx/>
              <a:buSzTx/>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يجب أن يتضمن العنوان كلمات مألوفة أي معروفة للقراء وقصيرة حتى يسهل عليهم فهمها بشكل بسيط.</a:t>
            </a:r>
          </a:p>
          <a:p>
            <a:pPr marR="0" lvl="0" algn="just" defTabSz="914400" rtl="1" eaLnBrk="1" fontAlgn="auto" latinLnBrk="0" hangingPunct="1">
              <a:lnSpc>
                <a:spcPct val="100000"/>
              </a:lnSpc>
              <a:spcBef>
                <a:spcPts val="0"/>
              </a:spcBef>
              <a:spcAft>
                <a:spcPts val="0"/>
              </a:spcAft>
              <a:buClrTx/>
              <a:buSzTx/>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مثال: واشنطن توجه رسالة إلى طهران بعد ضرب الحوثيين: طفح الكيل</a:t>
            </a:r>
          </a:p>
          <a:p>
            <a:pPr marR="0" lvl="0" algn="just" defTabSz="914400" rtl="1" eaLnBrk="1" fontAlgn="auto" latinLnBrk="0" hangingPunct="1">
              <a:lnSpc>
                <a:spcPct val="100000"/>
              </a:lnSpc>
              <a:spcBef>
                <a:spcPts val="0"/>
              </a:spcBef>
              <a:spcAft>
                <a:spcPts val="0"/>
              </a:spcAft>
              <a:buClrTx/>
              <a:buSzTx/>
              <a:tabLst/>
              <a:defRPr/>
            </a:pPr>
            <a:endPar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lang="ar-EG" sz="2400" dirty="0">
              <a:solidFill>
                <a:prstClr val="black"/>
              </a:solidFill>
              <a:latin typeface="Simplified Arabic" panose="02020603050405020304" pitchFamily="18" charset="-78"/>
              <a:cs typeface="Simplified Arabic" panose="02020603050405020304" pitchFamily="18" charset="-78"/>
            </a:endParaRPr>
          </a:p>
        </p:txBody>
      </p:sp>
      <p:pic>
        <p:nvPicPr>
          <p:cNvPr id="8" name="Picture 7">
            <a:extLst>
              <a:ext uri="{FF2B5EF4-FFF2-40B4-BE49-F238E27FC236}">
                <a16:creationId xmlns:a16="http://schemas.microsoft.com/office/drawing/2014/main" id="{68D25D2E-3542-4C4A-0BE9-8F33B783DE8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1978" y="3928300"/>
            <a:ext cx="1981961" cy="1981961"/>
          </a:xfrm>
          <a:prstGeom prst="rect">
            <a:avLst/>
          </a:prstGeom>
        </p:spPr>
      </p:pic>
    </p:spTree>
    <p:extLst>
      <p:ext uri="{BB962C8B-B14F-4D97-AF65-F5344CB8AC3E}">
        <p14:creationId xmlns:p14="http://schemas.microsoft.com/office/powerpoint/2010/main" val="1731084985"/>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C3BAAA-41D3-B279-0C08-C562EE25D07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A5B8704-F529-9EB6-5028-2A0D95CFF92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6CC1849-93D5-FC04-7A15-658E2350C82A}"/>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قواعد كتابة العناوين الصحفية</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EA381ABF-B8CF-FD56-F153-14C8DC13630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FD1DAB4-B0CE-79B6-00D9-A115D98E49C7}"/>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7945ADFE-923D-ABBD-F43E-D5655E1C58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73C7E30-A885-0E50-80B6-33AE84A0F54F}"/>
              </a:ext>
            </a:extLst>
          </p:cNvPr>
          <p:cNvSpPr txBox="1"/>
          <p:nvPr/>
        </p:nvSpPr>
        <p:spPr>
          <a:xfrm>
            <a:off x="2764250" y="1973176"/>
            <a:ext cx="8231944" cy="6370975"/>
          </a:xfrm>
          <a:prstGeom prst="rect">
            <a:avLst/>
          </a:prstGeom>
          <a:noFill/>
        </p:spPr>
        <p:txBody>
          <a:bodyPr wrap="square" rtlCol="0">
            <a:spAutoFit/>
          </a:bodyPr>
          <a:lstStyle/>
          <a:p>
            <a:pPr marR="0" lvl="0" algn="just" defTabSz="914400" rtl="1" eaLnBrk="1" fontAlgn="auto" latinLnBrk="0" hangingPunct="1">
              <a:lnSpc>
                <a:spcPct val="100000"/>
              </a:lnSpc>
              <a:spcBef>
                <a:spcPts val="0"/>
              </a:spcBef>
              <a:spcAft>
                <a:spcPts val="0"/>
              </a:spcAft>
              <a:buClrTx/>
              <a:buSzTx/>
              <a:tabLst/>
              <a:defRPr/>
            </a:pPr>
            <a:r>
              <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3 - تجنب التطويل والألفاظ الغريبة</a:t>
            </a:r>
          </a:p>
          <a:p>
            <a:pPr marR="0" lvl="0" algn="just" defTabSz="914400" rtl="1" eaLnBrk="1" fontAlgn="auto" latinLnBrk="0" hangingPunct="1">
              <a:lnSpc>
                <a:spcPct val="100000"/>
              </a:lnSpc>
              <a:spcBef>
                <a:spcPts val="0"/>
              </a:spcBef>
              <a:spcAft>
                <a:spcPts val="0"/>
              </a:spcAft>
              <a:buClrTx/>
              <a:buSzTx/>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يجب أن يكون العنوان مختصر وموجز ولا يتضمن ألفاظ أو كلمات غريبة لا يفهمها الجمهور من القراء.</a:t>
            </a:r>
          </a:p>
          <a:p>
            <a:pPr marR="0" lvl="0" algn="just" defTabSz="914400" rtl="1" eaLnBrk="1" fontAlgn="auto" latinLnBrk="0" hangingPunct="1">
              <a:lnSpc>
                <a:spcPct val="100000"/>
              </a:lnSpc>
              <a:spcBef>
                <a:spcPts val="0"/>
              </a:spcBef>
              <a:spcAft>
                <a:spcPts val="0"/>
              </a:spcAft>
              <a:buClrTx/>
              <a:buSzTx/>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مثال لعنوان طويل</a:t>
            </a:r>
            <a:r>
              <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بعد أكثر من 4 سنوات.. محاكمة تاريخية لقتلة مارادونا تستمر حتى يوليو.. محامى بناته يثير الجدل: كانوا يعاملونه مثل الحيوان ويجربون الأدوية عليه.. وكيف ستكون دورة المياه حاسمة فى إدانة المتهمين؟</a:t>
            </a:r>
          </a:p>
          <a:p>
            <a:pPr marR="0" lvl="0" algn="just" defTabSz="914400" rtl="1" eaLnBrk="1" fontAlgn="auto" latinLnBrk="0" hangingPunct="1">
              <a:lnSpc>
                <a:spcPct val="100000"/>
              </a:lnSpc>
              <a:spcBef>
                <a:spcPts val="0"/>
              </a:spcBef>
              <a:spcAft>
                <a:spcPts val="0"/>
              </a:spcAft>
              <a:buClrTx/>
              <a:buSzTx/>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algn="just" rtl="1">
              <a:defRPr/>
            </a:pPr>
            <a:r>
              <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مثال لعنوان يحتوي على ألفاظ غريبة</a:t>
            </a:r>
            <a:r>
              <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مفيدة وضارة بآن واحد.. شروط التزم بها لـ"قيلولة صحية"</a:t>
            </a:r>
          </a:p>
          <a:p>
            <a:pPr marR="0" lvl="0" algn="just" defTabSz="914400" rtl="1" eaLnBrk="1" fontAlgn="auto" latinLnBrk="0" hangingPunct="1">
              <a:lnSpc>
                <a:spcPct val="100000"/>
              </a:lnSpc>
              <a:spcBef>
                <a:spcPts val="0"/>
              </a:spcBef>
              <a:spcAft>
                <a:spcPts val="0"/>
              </a:spcAft>
              <a:buClrTx/>
              <a:buSzTx/>
              <a:tabLst/>
              <a:defRPr/>
            </a:pPr>
            <a:endPar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lang="ar-EG" sz="2400" dirty="0">
              <a:solidFill>
                <a:prstClr val="black"/>
              </a:solidFill>
              <a:latin typeface="Simplified Arabic" panose="02020603050405020304" pitchFamily="18" charset="-78"/>
              <a:cs typeface="Simplified Arabic" panose="02020603050405020304" pitchFamily="18" charset="-78"/>
            </a:endParaRPr>
          </a:p>
        </p:txBody>
      </p:sp>
      <p:pic>
        <p:nvPicPr>
          <p:cNvPr id="8" name="Picture 7">
            <a:extLst>
              <a:ext uri="{FF2B5EF4-FFF2-40B4-BE49-F238E27FC236}">
                <a16:creationId xmlns:a16="http://schemas.microsoft.com/office/drawing/2014/main" id="{7E6C7CF1-D130-1672-E165-0845F26F144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1979" y="4234375"/>
            <a:ext cx="1675886" cy="1675886"/>
          </a:xfrm>
          <a:prstGeom prst="rect">
            <a:avLst/>
          </a:prstGeom>
        </p:spPr>
      </p:pic>
    </p:spTree>
    <p:extLst>
      <p:ext uri="{BB962C8B-B14F-4D97-AF65-F5344CB8AC3E}">
        <p14:creationId xmlns:p14="http://schemas.microsoft.com/office/powerpoint/2010/main" val="3130839855"/>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6C117-2570-55AE-DBEB-4A31FC08878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F6A81A9-8C38-9EE0-7D26-FA48F6AB743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CB8E81F-B45B-CDD2-868B-E75374B570A0}"/>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قواعد كتابة العناوين الصحفية</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DC29A2FE-D1B6-C185-7878-C84DFDC6A8B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A47CA2F-EA2C-29CB-AD31-EEA8A03D9D22}"/>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4E2A3670-2B62-63A4-168D-DB7BDAF714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DE17823-C6C3-91B1-0081-BF83A93BFA57}"/>
              </a:ext>
            </a:extLst>
          </p:cNvPr>
          <p:cNvSpPr txBox="1"/>
          <p:nvPr/>
        </p:nvSpPr>
        <p:spPr>
          <a:xfrm>
            <a:off x="2346765" y="2441585"/>
            <a:ext cx="8649429" cy="3416320"/>
          </a:xfrm>
          <a:prstGeom prst="rect">
            <a:avLst/>
          </a:prstGeom>
          <a:noFill/>
        </p:spPr>
        <p:txBody>
          <a:bodyPr wrap="square" rtlCol="0">
            <a:spAutoFit/>
          </a:bodyPr>
          <a:lstStyle/>
          <a:p>
            <a:pPr marR="0" lvl="0" algn="just" defTabSz="914400" rtl="1" eaLnBrk="1" fontAlgn="auto" latinLnBrk="0" hangingPunct="1">
              <a:lnSpc>
                <a:spcPct val="100000"/>
              </a:lnSpc>
              <a:spcBef>
                <a:spcPts val="0"/>
              </a:spcBef>
              <a:spcAft>
                <a:spcPts val="0"/>
              </a:spcAft>
              <a:buClrTx/>
              <a:buSzTx/>
              <a:tabLst/>
              <a:defRPr/>
            </a:pPr>
            <a:r>
              <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4 - </a:t>
            </a:r>
            <a:r>
              <a:rPr kumimoji="0" lang="ar-SY"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تجنب الكلمات الرنانة</a:t>
            </a:r>
            <a:endPar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يجب أن يكون العنوان خاليًا من الكلمات الرنانة التي ليس لها أي معنى سوى التهويل والمبالغة مثل: الرئيس الملهم أو الرئيس المفدى القائد العظيم وهكذا.</a:t>
            </a:r>
          </a:p>
          <a:p>
            <a:pPr marR="0" lvl="0" algn="just" defTabSz="914400" rtl="1" eaLnBrk="1" fontAlgn="auto" latinLnBrk="0" hangingPunct="1">
              <a:lnSpc>
                <a:spcPct val="100000"/>
              </a:lnSpc>
              <a:spcBef>
                <a:spcPts val="0"/>
              </a:spcBef>
              <a:spcAft>
                <a:spcPts val="0"/>
              </a:spcAft>
              <a:buClrTx/>
              <a:buSzTx/>
              <a:tabLst/>
              <a:defRPr/>
            </a:pPr>
            <a:endPar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lang="ar-EG" sz="2400" dirty="0">
              <a:solidFill>
                <a:prstClr val="black"/>
              </a:solidFill>
              <a:latin typeface="Simplified Arabic" panose="02020603050405020304" pitchFamily="18" charset="-78"/>
              <a:cs typeface="Simplified Arabic" panose="02020603050405020304" pitchFamily="18" charset="-78"/>
            </a:endParaRPr>
          </a:p>
        </p:txBody>
      </p:sp>
      <p:pic>
        <p:nvPicPr>
          <p:cNvPr id="8" name="Picture 7">
            <a:extLst>
              <a:ext uri="{FF2B5EF4-FFF2-40B4-BE49-F238E27FC236}">
                <a16:creationId xmlns:a16="http://schemas.microsoft.com/office/drawing/2014/main" id="{B6E57E13-8C06-5F30-9FFB-875FD0DF79A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1978" y="3928300"/>
            <a:ext cx="1981961" cy="1981961"/>
          </a:xfrm>
          <a:prstGeom prst="rect">
            <a:avLst/>
          </a:prstGeom>
        </p:spPr>
      </p:pic>
    </p:spTree>
    <p:extLst>
      <p:ext uri="{BB962C8B-B14F-4D97-AF65-F5344CB8AC3E}">
        <p14:creationId xmlns:p14="http://schemas.microsoft.com/office/powerpoint/2010/main" val="1071324744"/>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FE6A81-6A4B-65FE-D796-BFBE1C8A0B8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8327465-124A-D502-EF54-41BFAA0B0C4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84AEB9D-1E26-D895-5BA2-7B0AAF5CF26A}"/>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قواعد كتابة العناوين الصحفية</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77890C37-5564-6F45-6FE0-875D883F9C3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99E99B6-1C7E-19ED-17E8-E7145A4D6919}"/>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41F7D530-A6AB-C276-2CCB-C2B0D4BAEE8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AA05334-F936-0C1F-4A97-63445B8C2E12}"/>
              </a:ext>
            </a:extLst>
          </p:cNvPr>
          <p:cNvSpPr txBox="1"/>
          <p:nvPr/>
        </p:nvSpPr>
        <p:spPr>
          <a:xfrm>
            <a:off x="2346765" y="2441585"/>
            <a:ext cx="8649429" cy="3046988"/>
          </a:xfrm>
          <a:prstGeom prst="rect">
            <a:avLst/>
          </a:prstGeom>
          <a:noFill/>
        </p:spPr>
        <p:txBody>
          <a:bodyPr wrap="square" rtlCol="0">
            <a:spAutoFit/>
          </a:bodyPr>
          <a:lstStyle/>
          <a:p>
            <a:pPr marR="0" lvl="0" algn="just" defTabSz="914400" rtl="1" eaLnBrk="1" fontAlgn="auto" latinLnBrk="0" hangingPunct="1">
              <a:lnSpc>
                <a:spcPct val="100000"/>
              </a:lnSpc>
              <a:spcBef>
                <a:spcPts val="0"/>
              </a:spcBef>
              <a:spcAft>
                <a:spcPts val="0"/>
              </a:spcAft>
              <a:buClrTx/>
              <a:buSzTx/>
              <a:tabLst/>
              <a:defRPr/>
            </a:pPr>
            <a:r>
              <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5 - الابتعاد عن العناوين السلبية</a:t>
            </a:r>
          </a:p>
          <a:p>
            <a:pPr marR="0" lvl="0" algn="just" defTabSz="914400" rtl="1" eaLnBrk="1" fontAlgn="auto" latinLnBrk="0" hangingPunct="1">
              <a:lnSpc>
                <a:spcPct val="100000"/>
              </a:lnSpc>
              <a:spcBef>
                <a:spcPts val="0"/>
              </a:spcBef>
              <a:spcAft>
                <a:spcPts val="0"/>
              </a:spcAft>
              <a:buClrTx/>
              <a:buSzTx/>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يجب على الصحفي البعد عن كتابة العناوين السلبية التي تحتوي على كلمات سلبية عن شئ مثال: إن لم تمارس الرياضة ستموت وهكذا.</a:t>
            </a:r>
          </a:p>
          <a:p>
            <a:pPr marR="0" lvl="0" algn="just" defTabSz="914400" rtl="1" eaLnBrk="1" fontAlgn="auto" latinLnBrk="0" hangingPunct="1">
              <a:lnSpc>
                <a:spcPct val="100000"/>
              </a:lnSpc>
              <a:spcBef>
                <a:spcPts val="0"/>
              </a:spcBef>
              <a:spcAft>
                <a:spcPts val="0"/>
              </a:spcAft>
              <a:buClrTx/>
              <a:buSzTx/>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lang="ar-EG" sz="2400" dirty="0">
              <a:solidFill>
                <a:prstClr val="black"/>
              </a:solidFill>
              <a:latin typeface="Simplified Arabic" panose="02020603050405020304" pitchFamily="18" charset="-78"/>
              <a:cs typeface="Simplified Arabic" panose="02020603050405020304" pitchFamily="18" charset="-78"/>
            </a:endParaRPr>
          </a:p>
        </p:txBody>
      </p:sp>
      <p:pic>
        <p:nvPicPr>
          <p:cNvPr id="8" name="Picture 7">
            <a:extLst>
              <a:ext uri="{FF2B5EF4-FFF2-40B4-BE49-F238E27FC236}">
                <a16:creationId xmlns:a16="http://schemas.microsoft.com/office/drawing/2014/main" id="{074EF121-8094-921A-AB8A-06B97498611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1978" y="3928300"/>
            <a:ext cx="1981961" cy="1981961"/>
          </a:xfrm>
          <a:prstGeom prst="rect">
            <a:avLst/>
          </a:prstGeom>
        </p:spPr>
      </p:pic>
    </p:spTree>
    <p:extLst>
      <p:ext uri="{BB962C8B-B14F-4D97-AF65-F5344CB8AC3E}">
        <p14:creationId xmlns:p14="http://schemas.microsoft.com/office/powerpoint/2010/main" val="4158022113"/>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42B1E2-C045-FFDD-7B53-5FBD23A08B2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0151C5F-E47E-C646-798B-BC6CD497847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86DA3AB-6AF2-84D4-3A06-5BA13B1E290C}"/>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قواعد كتابة العناوين الصحفية</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ED5F823E-7196-9877-3D2D-2E9887DED54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FDF450A-6468-F515-24FE-7A3D2987542F}"/>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5516112A-299C-FF22-C088-6B1D05714FF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F29BF8A-3071-ACA7-B91B-22B181B13029}"/>
              </a:ext>
            </a:extLst>
          </p:cNvPr>
          <p:cNvSpPr txBox="1"/>
          <p:nvPr/>
        </p:nvSpPr>
        <p:spPr>
          <a:xfrm>
            <a:off x="2903939" y="2313365"/>
            <a:ext cx="8092255" cy="4893647"/>
          </a:xfrm>
          <a:prstGeom prst="rect">
            <a:avLst/>
          </a:prstGeom>
          <a:noFill/>
        </p:spPr>
        <p:txBody>
          <a:bodyPr wrap="square" rtlCol="0">
            <a:spAutoFit/>
          </a:bodyPr>
          <a:lstStyle/>
          <a:p>
            <a:pPr marR="0" lvl="0" algn="just" defTabSz="914400" rtl="1" eaLnBrk="1" fontAlgn="auto" latinLnBrk="0" hangingPunct="1">
              <a:lnSpc>
                <a:spcPct val="100000"/>
              </a:lnSpc>
              <a:spcBef>
                <a:spcPts val="0"/>
              </a:spcBef>
              <a:spcAft>
                <a:spcPts val="0"/>
              </a:spcAft>
              <a:buClrTx/>
              <a:buSzTx/>
              <a:tabLst/>
              <a:defRPr/>
            </a:pPr>
            <a:r>
              <a:rPr lang="ar-EG" sz="2400" b="1" dirty="0">
                <a:solidFill>
                  <a:prstClr val="black"/>
                </a:solidFill>
                <a:latin typeface="Simplified Arabic" panose="02020603050405020304" pitchFamily="18" charset="-78"/>
                <a:cs typeface="Simplified Arabic" panose="02020603050405020304" pitchFamily="18" charset="-78"/>
              </a:rPr>
              <a:t>6 - ا</a:t>
            </a:r>
            <a:r>
              <a:rPr kumimoji="0" lang="ar-SY"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لاستغناء عن التفاصيل غير المهمة</a:t>
            </a:r>
            <a:endParaRPr lang="ar-EG" sz="2400" b="1" dirty="0">
              <a:solidFill>
                <a:prstClr val="black"/>
              </a:solidFill>
              <a:latin typeface="Simplified Arabic" panose="02020603050405020304" pitchFamily="18" charset="-78"/>
              <a:cs typeface="Simplified Arabic" panose="02020603050405020304" pitchFamily="18" charset="-78"/>
            </a:endParaRP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يجب على الصحفي الاعتماد في العناوين على التفاصيل المهمة فقط والاستغناء عن التفاصيل غير المهمة.</a:t>
            </a:r>
          </a:p>
          <a:p>
            <a:pPr marR="0" lvl="0" algn="just" defTabSz="914400" rtl="1" eaLnBrk="1" fontAlgn="auto" latinLnBrk="0" hangingPunct="1">
              <a:lnSpc>
                <a:spcPct val="100000"/>
              </a:lnSpc>
              <a:spcBef>
                <a:spcPts val="0"/>
              </a:spcBef>
              <a:spcAft>
                <a:spcPts val="0"/>
              </a:spcAft>
              <a:buClrTx/>
              <a:buSzTx/>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lang="ar-EG" sz="2400" b="1" dirty="0">
                <a:solidFill>
                  <a:prstClr val="black"/>
                </a:solidFill>
                <a:latin typeface="Simplified Arabic" panose="02020603050405020304" pitchFamily="18" charset="-78"/>
                <a:cs typeface="Simplified Arabic" panose="02020603050405020304" pitchFamily="18" charset="-78"/>
              </a:rPr>
              <a:t>مثال لعنوان يحتوي على تفاصيل غير مهمة </a:t>
            </a:r>
            <a:r>
              <a:rPr lang="ar-EG" sz="2400" dirty="0">
                <a:solidFill>
                  <a:prstClr val="black"/>
                </a:solidFill>
                <a:latin typeface="Simplified Arabic" panose="02020603050405020304" pitchFamily="18" charset="-78"/>
                <a:cs typeface="Simplified Arabic" panose="02020603050405020304" pitchFamily="18" charset="-78"/>
              </a:rPr>
              <a:t>: 5 اكتشافات أثرية مصرية تبهر العالم.. العثور على مقبرة ملكية من عصر الانتقال الثاني بأبيدوس بسوهاج.. اكتشاف مجوهرات عمرها 2600 عام .. بقايا معسكر لأعمال التعدين عمره 3000 عام.. اكتشاف مصطبة طبيب ملكى فى سقارة</a:t>
            </a:r>
          </a:p>
          <a:p>
            <a:pPr marR="0" lvl="0" algn="just" defTabSz="914400" rtl="1" eaLnBrk="1" fontAlgn="auto" latinLnBrk="0" hangingPunct="1">
              <a:lnSpc>
                <a:spcPct val="100000"/>
              </a:lnSpc>
              <a:spcBef>
                <a:spcPts val="0"/>
              </a:spcBef>
              <a:spcAft>
                <a:spcPts val="0"/>
              </a:spcAft>
              <a:buClrTx/>
              <a:buSzTx/>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lang="ar-EG" sz="2400" dirty="0">
              <a:solidFill>
                <a:prstClr val="black"/>
              </a:solidFill>
              <a:latin typeface="Simplified Arabic" panose="02020603050405020304" pitchFamily="18" charset="-78"/>
              <a:cs typeface="Simplified Arabic" panose="02020603050405020304" pitchFamily="18" charset="-78"/>
            </a:endParaRPr>
          </a:p>
        </p:txBody>
      </p:sp>
      <p:pic>
        <p:nvPicPr>
          <p:cNvPr id="8" name="Picture 7">
            <a:extLst>
              <a:ext uri="{FF2B5EF4-FFF2-40B4-BE49-F238E27FC236}">
                <a16:creationId xmlns:a16="http://schemas.microsoft.com/office/drawing/2014/main" id="{ADD272FE-EF26-8FB1-4403-04235E629E3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1978" y="3928300"/>
            <a:ext cx="1981961" cy="1981961"/>
          </a:xfrm>
          <a:prstGeom prst="rect">
            <a:avLst/>
          </a:prstGeom>
        </p:spPr>
      </p:pic>
    </p:spTree>
    <p:extLst>
      <p:ext uri="{BB962C8B-B14F-4D97-AF65-F5344CB8AC3E}">
        <p14:creationId xmlns:p14="http://schemas.microsoft.com/office/powerpoint/2010/main" val="498453121"/>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ED29BF-3C7D-47AB-1048-66AA4FF8D90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C901769-EACE-CF8B-564C-F797AE11154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6373B34-CA59-B069-C6C7-E2C4D9FB46F8}"/>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قواعد كتابة العناوين الصحفية</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F644A120-83C9-F78B-87FA-2A5FA6E6105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47707E0-B38C-4D55-B058-080E774B5F21}"/>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0967961D-6427-33CA-50B4-8BB8E90546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14A91B2-D844-CDE8-4B4D-4EDD7079BBE9}"/>
              </a:ext>
            </a:extLst>
          </p:cNvPr>
          <p:cNvSpPr txBox="1"/>
          <p:nvPr/>
        </p:nvSpPr>
        <p:spPr>
          <a:xfrm>
            <a:off x="2903939" y="2124609"/>
            <a:ext cx="8224859" cy="3416320"/>
          </a:xfrm>
          <a:prstGeom prst="rect">
            <a:avLst/>
          </a:prstGeom>
          <a:noFill/>
        </p:spPr>
        <p:txBody>
          <a:bodyPr wrap="square" rtlCol="0">
            <a:spAutoFit/>
          </a:bodyPr>
          <a:lstStyle/>
          <a:p>
            <a:pPr marR="0" lvl="0" algn="just" defTabSz="914400" rtl="1" eaLnBrk="1" fontAlgn="auto" latinLnBrk="0" hangingPunct="1">
              <a:lnSpc>
                <a:spcPct val="100000"/>
              </a:lnSpc>
              <a:spcBef>
                <a:spcPts val="0"/>
              </a:spcBef>
              <a:spcAft>
                <a:spcPts val="0"/>
              </a:spcAft>
              <a:buClrTx/>
              <a:buSzTx/>
              <a:tabLst/>
              <a:defRPr/>
            </a:pPr>
            <a:r>
              <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7 - </a:t>
            </a:r>
            <a:r>
              <a:rPr kumimoji="0" lang="ar-SY"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البعد عن الألفاظ التى </a:t>
            </a:r>
            <a:r>
              <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لها </a:t>
            </a:r>
            <a:r>
              <a:rPr kumimoji="0" lang="ar-SY"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أكثر من دلالة</a:t>
            </a:r>
            <a:endParaRPr kumimoji="0" lang="en-US"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يجب على الصحفي استخدام كلمات وألفاظ ليس لها أكثر من دلالة أي ليس لها أكثر من معنى. </a:t>
            </a:r>
          </a:p>
          <a:p>
            <a:pPr marR="0" lvl="0" algn="just" defTabSz="914400" rtl="1" eaLnBrk="1" fontAlgn="auto" latinLnBrk="0" hangingPunct="1">
              <a:lnSpc>
                <a:spcPct val="100000"/>
              </a:lnSpc>
              <a:spcBef>
                <a:spcPts val="0"/>
              </a:spcBef>
              <a:spcAft>
                <a:spcPts val="0"/>
              </a:spcAft>
              <a:buClrTx/>
              <a:buSzTx/>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lang="ar-EG" sz="2400" dirty="0">
                <a:solidFill>
                  <a:prstClr val="black"/>
                </a:solidFill>
                <a:latin typeface="Simplified Arabic" panose="02020603050405020304" pitchFamily="18" charset="-78"/>
                <a:cs typeface="Simplified Arabic" panose="02020603050405020304" pitchFamily="18" charset="-78"/>
              </a:rPr>
              <a:t>مثال: كلمة العين تأتي بمعنى إحدى الحواس الخمس للإنسان، وتأتي بمعنى الحسد.</a:t>
            </a:r>
          </a:p>
          <a:p>
            <a:pPr marR="0" lvl="0" algn="just" defTabSz="914400" rtl="1" eaLnBrk="1" fontAlgn="auto" latinLnBrk="0" hangingPunct="1">
              <a:lnSpc>
                <a:spcPct val="100000"/>
              </a:lnSpc>
              <a:spcBef>
                <a:spcPts val="0"/>
              </a:spcBef>
              <a:spcAft>
                <a:spcPts val="0"/>
              </a:spcAft>
              <a:buClrTx/>
              <a:buSzTx/>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lang="ar-EG" sz="2400" dirty="0">
              <a:solidFill>
                <a:prstClr val="black"/>
              </a:solidFill>
              <a:latin typeface="Simplified Arabic" panose="02020603050405020304" pitchFamily="18" charset="-78"/>
              <a:cs typeface="Simplified Arabic" panose="02020603050405020304" pitchFamily="18" charset="-78"/>
            </a:endParaRPr>
          </a:p>
        </p:txBody>
      </p:sp>
      <p:pic>
        <p:nvPicPr>
          <p:cNvPr id="8" name="Picture 7">
            <a:extLst>
              <a:ext uri="{FF2B5EF4-FFF2-40B4-BE49-F238E27FC236}">
                <a16:creationId xmlns:a16="http://schemas.microsoft.com/office/drawing/2014/main" id="{1FE865DC-9DEC-390A-AEDC-90EAF302255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1978" y="3928300"/>
            <a:ext cx="1981961" cy="1981961"/>
          </a:xfrm>
          <a:prstGeom prst="rect">
            <a:avLst/>
          </a:prstGeom>
        </p:spPr>
      </p:pic>
    </p:spTree>
    <p:extLst>
      <p:ext uri="{BB962C8B-B14F-4D97-AF65-F5344CB8AC3E}">
        <p14:creationId xmlns:p14="http://schemas.microsoft.com/office/powerpoint/2010/main" val="2645629007"/>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0FA278-E72A-8546-2448-E983E31FD54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716F3F9-8879-56F8-548B-5773C0A7E67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DC99BAA-B05E-CC49-2E05-7EC2AF6D004D}"/>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قواعد كتابة العناوين الصحفية</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9FBDC066-9084-CDF3-13FE-4FB8EB93011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15102EB-85C5-57A2-CB61-E551F5A32CDB}"/>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0150E637-2FEF-5454-57F5-7661301397F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3A8E385-D9E0-3FB5-6B52-1EFEBBA182DE}"/>
              </a:ext>
            </a:extLst>
          </p:cNvPr>
          <p:cNvSpPr txBox="1"/>
          <p:nvPr/>
        </p:nvSpPr>
        <p:spPr>
          <a:xfrm>
            <a:off x="2346765" y="2441585"/>
            <a:ext cx="8649429" cy="1938992"/>
          </a:xfrm>
          <a:prstGeom prst="rect">
            <a:avLst/>
          </a:prstGeom>
          <a:noFill/>
        </p:spPr>
        <p:txBody>
          <a:bodyPr wrap="square" rtlCol="0">
            <a:spAutoFit/>
          </a:bodyPr>
          <a:lstStyle/>
          <a:p>
            <a:pPr marR="0" lvl="0" algn="just" defTabSz="914400" rtl="1" eaLnBrk="1" fontAlgn="auto" latinLnBrk="0" hangingPunct="1">
              <a:lnSpc>
                <a:spcPct val="100000"/>
              </a:lnSpc>
              <a:spcBef>
                <a:spcPts val="0"/>
              </a:spcBef>
              <a:spcAft>
                <a:spcPts val="0"/>
              </a:spcAft>
              <a:buClrTx/>
              <a:buSzTx/>
              <a:tabLst/>
              <a:defRPr/>
            </a:pPr>
            <a:r>
              <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8 - </a:t>
            </a:r>
            <a:r>
              <a:rPr kumimoji="0" lang="ar-SY"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يحمل العنوان سطر مستقل</a:t>
            </a:r>
            <a:endParaRPr kumimoji="0" lang="en-US"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يجب أن يكتب العنوان الصحفي على سطر مستقل، حيث يكون مميزًا ويعبر عن المحتوى المنشور فوقه</a:t>
            </a:r>
            <a:r>
              <a:rPr lang="ar-EG" sz="2400" dirty="0">
                <a:solidFill>
                  <a:prstClr val="black"/>
                </a:solidFill>
                <a:latin typeface="Simplified Arabic" panose="02020603050405020304" pitchFamily="18" charset="-78"/>
                <a:cs typeface="Simplified Arabic" panose="02020603050405020304" pitchFamily="18" charset="-78"/>
              </a:rPr>
              <a:t> أي أن العنوان يكتب في مكان مخصص له سواء كان في جريدة أو موقع.</a:t>
            </a:r>
            <a:endPar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lang="ar-EG" sz="2400" dirty="0">
              <a:solidFill>
                <a:prstClr val="black"/>
              </a:solidFill>
              <a:latin typeface="Simplified Arabic" panose="02020603050405020304" pitchFamily="18" charset="-78"/>
              <a:cs typeface="Simplified Arabic" panose="02020603050405020304" pitchFamily="18" charset="-78"/>
            </a:endParaRPr>
          </a:p>
        </p:txBody>
      </p:sp>
      <p:pic>
        <p:nvPicPr>
          <p:cNvPr id="8" name="Picture 7">
            <a:extLst>
              <a:ext uri="{FF2B5EF4-FFF2-40B4-BE49-F238E27FC236}">
                <a16:creationId xmlns:a16="http://schemas.microsoft.com/office/drawing/2014/main" id="{9556658B-B238-58EB-D982-251BF4C6C43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1978" y="3928300"/>
            <a:ext cx="1981961" cy="1981961"/>
          </a:xfrm>
          <a:prstGeom prst="rect">
            <a:avLst/>
          </a:prstGeom>
        </p:spPr>
      </p:pic>
    </p:spTree>
    <p:extLst>
      <p:ext uri="{BB962C8B-B14F-4D97-AF65-F5344CB8AC3E}">
        <p14:creationId xmlns:p14="http://schemas.microsoft.com/office/powerpoint/2010/main" val="3031112644"/>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15CC7F-4601-A981-432F-677558C1457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E855BFC-B134-0845-F7CC-3BAAF72D382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5051AED-6851-1828-56DE-12F9CF5849EF}"/>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وظائف العناوين الصحفية</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E6C7ABDD-D4FD-DDDD-F885-C0719FE4E62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640D187-7AA1-0219-E720-424117D1452C}"/>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0FB7A782-0303-C40D-04AE-C9B7B53106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C228DABF-C38C-696D-A02F-986863BD4DE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5790" y="3866634"/>
            <a:ext cx="1972297" cy="1972297"/>
          </a:xfrm>
          <a:prstGeom prst="rect">
            <a:avLst/>
          </a:prstGeom>
        </p:spPr>
      </p:pic>
      <p:graphicFrame>
        <p:nvGraphicFramePr>
          <p:cNvPr id="8" name="Diagram 7">
            <a:extLst>
              <a:ext uri="{FF2B5EF4-FFF2-40B4-BE49-F238E27FC236}">
                <a16:creationId xmlns:a16="http://schemas.microsoft.com/office/drawing/2014/main" id="{C9C4EDA6-35A2-109F-9793-8D74C873EE7B}"/>
              </a:ext>
            </a:extLst>
          </p:cNvPr>
          <p:cNvGraphicFramePr/>
          <p:nvPr>
            <p:extLst>
              <p:ext uri="{D42A27DB-BD31-4B8C-83A1-F6EECF244321}">
                <p14:modId xmlns:p14="http://schemas.microsoft.com/office/powerpoint/2010/main" val="1010874548"/>
              </p:ext>
            </p:extLst>
          </p:nvPr>
        </p:nvGraphicFramePr>
        <p:xfrm>
          <a:off x="3616152" y="1832429"/>
          <a:ext cx="7041662" cy="406841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560053752"/>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AAB9F0-3A50-9B36-02DB-B3E1E1F0906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412A2E5-9EA9-94F2-3F88-6BC07B88A30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ED96A81-0A93-066C-2CE0-F2B1DC01E4C1}"/>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وظائف العناوين الصحفية</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3184A10B-3E3C-6E05-A815-34333CEFE22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4C3D8E6-8BB1-4E3F-543A-27BE8B174F4D}"/>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9788F397-FAB8-08F6-959E-FA23CE593EA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99124E9-A47F-3B47-C1F6-8D6363ACDF0E}"/>
              </a:ext>
            </a:extLst>
          </p:cNvPr>
          <p:cNvSpPr txBox="1"/>
          <p:nvPr/>
        </p:nvSpPr>
        <p:spPr>
          <a:xfrm>
            <a:off x="3277772" y="2217127"/>
            <a:ext cx="7718422" cy="3046988"/>
          </a:xfrm>
          <a:prstGeom prst="rect">
            <a:avLst/>
          </a:prstGeom>
          <a:noFill/>
        </p:spPr>
        <p:txBody>
          <a:bodyPr wrap="square" rtlCol="0">
            <a:spAutoFit/>
          </a:bodyPr>
          <a:lstStyle/>
          <a:p>
            <a:pPr marR="0" lvl="0" algn="just" defTabSz="914400" rtl="1" eaLnBrk="1" fontAlgn="auto" latinLnBrk="0" hangingPunct="1">
              <a:lnSpc>
                <a:spcPct val="100000"/>
              </a:lnSpc>
              <a:spcBef>
                <a:spcPts val="0"/>
              </a:spcBef>
              <a:spcAft>
                <a:spcPts val="0"/>
              </a:spcAft>
              <a:buClrTx/>
              <a:buSzTx/>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algn="just" rtl="1">
              <a:defRPr/>
            </a:pPr>
            <a:r>
              <a:rPr lang="ar-EG" sz="2400" b="1" dirty="0">
                <a:solidFill>
                  <a:prstClr val="black"/>
                </a:solidFill>
                <a:latin typeface="Simplified Arabic" panose="02020603050405020304" pitchFamily="18" charset="-78"/>
                <a:cs typeface="Simplified Arabic" panose="02020603050405020304" pitchFamily="18" charset="-78"/>
              </a:rPr>
              <a:t>1 - </a:t>
            </a:r>
            <a:r>
              <a:rPr kumimoji="0" lang="ar-SY"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تلخيص الخبر</a:t>
            </a:r>
            <a:endParaRPr lang="ar-EG" sz="2400" b="1" dirty="0">
              <a:solidFill>
                <a:prstClr val="black"/>
              </a:solidFill>
              <a:latin typeface="Simplified Arabic" panose="02020603050405020304" pitchFamily="18" charset="-78"/>
              <a:cs typeface="Simplified Arabic" panose="02020603050405020304" pitchFamily="18" charset="-78"/>
            </a:endParaRPr>
          </a:p>
          <a:p>
            <a:pPr algn="just" rtl="1">
              <a:defRPr/>
            </a:pPr>
            <a:endPar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algn="just" rtl="1">
              <a:defRPr/>
            </a:pPr>
            <a:r>
              <a:rPr lang="ar-EG" sz="2400" dirty="0">
                <a:solidFill>
                  <a:prstClr val="black"/>
                </a:solidFill>
                <a:latin typeface="Simplified Arabic" panose="02020603050405020304" pitchFamily="18" charset="-78"/>
                <a:cs typeface="Simplified Arabic" panose="02020603050405020304" pitchFamily="18" charset="-78"/>
              </a:rPr>
              <a:t>يعمل العنوان على تلخيص الخبر فغالبية القراء وبشكل خاص القراء الديجيتال يكتفون بالعنوان ولا يقرأون باقي الموضوعات.</a:t>
            </a:r>
            <a:endPar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algn="just" rtl="1">
              <a:defRPr/>
            </a:pPr>
            <a:endPar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lang="ar-EG" sz="2400" dirty="0">
              <a:solidFill>
                <a:prstClr val="black"/>
              </a:solidFill>
              <a:latin typeface="Simplified Arabic" panose="02020603050405020304" pitchFamily="18" charset="-78"/>
              <a:cs typeface="Simplified Arabic" panose="02020603050405020304" pitchFamily="18" charset="-78"/>
            </a:endParaRPr>
          </a:p>
        </p:txBody>
      </p:sp>
      <p:pic>
        <p:nvPicPr>
          <p:cNvPr id="4" name="Picture 3">
            <a:extLst>
              <a:ext uri="{FF2B5EF4-FFF2-40B4-BE49-F238E27FC236}">
                <a16:creationId xmlns:a16="http://schemas.microsoft.com/office/drawing/2014/main" id="{3B7285D7-42E8-45FA-382D-58021CF6DB7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5790" y="3866634"/>
            <a:ext cx="1972297" cy="1972297"/>
          </a:xfrm>
          <a:prstGeom prst="rect">
            <a:avLst/>
          </a:prstGeom>
        </p:spPr>
      </p:pic>
    </p:spTree>
    <p:extLst>
      <p:ext uri="{BB962C8B-B14F-4D97-AF65-F5344CB8AC3E}">
        <p14:creationId xmlns:p14="http://schemas.microsoft.com/office/powerpoint/2010/main" val="340482927"/>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87B12C-960E-A16E-7033-5AF207836AC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A738F1B-5DFF-F35B-FF59-1020C01294E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6633616-D266-095A-860E-50956D81DC92}"/>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وظائف العناوين الصحفية</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30A51D53-4176-0955-1291-25D6140D477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2D125C9-91C6-D1E7-6C8A-CA4AF64AD14C}"/>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34A3B785-991D-7598-AD3C-34B6F4871F2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8B3F12F-89A3-2921-E42A-EAA200B9A562}"/>
              </a:ext>
            </a:extLst>
          </p:cNvPr>
          <p:cNvSpPr txBox="1"/>
          <p:nvPr/>
        </p:nvSpPr>
        <p:spPr>
          <a:xfrm>
            <a:off x="2858087" y="2217127"/>
            <a:ext cx="8138107" cy="1569660"/>
          </a:xfrm>
          <a:prstGeom prst="rect">
            <a:avLst/>
          </a:prstGeom>
          <a:noFill/>
        </p:spPr>
        <p:txBody>
          <a:bodyPr wrap="square" rtlCol="0">
            <a:spAutoFit/>
          </a:bodyPr>
          <a:lstStyle/>
          <a:p>
            <a:pPr algn="just" rtl="1">
              <a:defRPr/>
            </a:pPr>
            <a:r>
              <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2 - </a:t>
            </a:r>
            <a:r>
              <a:rPr kumimoji="0" lang="ar-SY"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تقديم أهمية للموضوع المنشو</a:t>
            </a:r>
            <a:r>
              <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ر</a:t>
            </a:r>
          </a:p>
          <a:p>
            <a:pPr algn="just" rtl="1">
              <a:defRPr/>
            </a:pPr>
            <a:endParaRPr lang="ar-EG" sz="2400" b="1" dirty="0">
              <a:solidFill>
                <a:prstClr val="black"/>
              </a:solidFill>
              <a:latin typeface="Simplified Arabic" panose="02020603050405020304" pitchFamily="18" charset="-78"/>
              <a:cs typeface="Simplified Arabic" panose="02020603050405020304" pitchFamily="18" charset="-78"/>
            </a:endParaRPr>
          </a:p>
          <a:p>
            <a:pPr algn="just" rtl="1">
              <a:defRPr/>
            </a:pPr>
            <a:r>
              <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يعطي العنوان الصحفي أهمية للموضوع المنشور فوقه، حيث بمجرد قراءة القارئ عنوان الموضوع يتعرف على مدى أهميته وطبيعته.</a:t>
            </a:r>
            <a:endParaRPr kumimoji="0" lang="en-US"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4" name="Picture 3">
            <a:extLst>
              <a:ext uri="{FF2B5EF4-FFF2-40B4-BE49-F238E27FC236}">
                <a16:creationId xmlns:a16="http://schemas.microsoft.com/office/drawing/2014/main" id="{7F01D463-54AC-DD1B-0A5E-102DB3179F9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5790" y="3866634"/>
            <a:ext cx="1972297" cy="1972297"/>
          </a:xfrm>
          <a:prstGeom prst="rect">
            <a:avLst/>
          </a:prstGeom>
        </p:spPr>
      </p:pic>
    </p:spTree>
    <p:extLst>
      <p:ext uri="{BB962C8B-B14F-4D97-AF65-F5344CB8AC3E}">
        <p14:creationId xmlns:p14="http://schemas.microsoft.com/office/powerpoint/2010/main" val="1278440570"/>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CAD3B-4C07-100F-F28F-B887CB5220A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5EC6DAE-C7C6-DAC2-7130-877CBF83127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BE5E641-C656-9B42-0414-2CC326F0ED11}"/>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وظائف العناوين الصحفية</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19E794A6-2560-65E3-F0EB-4AEC57DAE5B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BA168CC-96B4-F46D-5F07-39849BE6F60A}"/>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6EA81534-B55A-BE70-8BD1-80074E6ECB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6AAA6D2-C38F-808F-5A63-045846EE1F30}"/>
              </a:ext>
            </a:extLst>
          </p:cNvPr>
          <p:cNvSpPr txBox="1"/>
          <p:nvPr/>
        </p:nvSpPr>
        <p:spPr>
          <a:xfrm>
            <a:off x="2858087" y="2217127"/>
            <a:ext cx="8138107" cy="2308324"/>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3 - </a:t>
            </a:r>
            <a:r>
              <a:rPr kumimoji="0" lang="ar-SY"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الفصل بين النص المصاحب والمواد الأخرى</a:t>
            </a:r>
            <a:endPar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4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يعمل العنوان الصحفي على الفصل بين النص المكتوب في الموضوع والصور أو الرسوم أو الفيديوهات داخل الموضوع، وهذا ينطبق أيضًا على العناوين الفرعية.</a:t>
            </a:r>
            <a:endParaRPr kumimoji="0" lang="en-US"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en-US" sz="24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400" dirty="0">
                <a:solidFill>
                  <a:prstClr val="black"/>
                </a:solidFill>
                <a:latin typeface="Simplified Arabic" panose="02020603050405020304" pitchFamily="18" charset="-78"/>
                <a:cs typeface="Simplified Arabic" panose="02020603050405020304" pitchFamily="18" charset="-78"/>
              </a:rPr>
              <a:t>مثال: </a:t>
            </a:r>
            <a:endParaRPr kumimoji="0" lang="en-US"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4" name="Picture 3">
            <a:extLst>
              <a:ext uri="{FF2B5EF4-FFF2-40B4-BE49-F238E27FC236}">
                <a16:creationId xmlns:a16="http://schemas.microsoft.com/office/drawing/2014/main" id="{A2CD9968-0096-BD05-1CF6-4B2BADBAE5E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5790" y="3866634"/>
            <a:ext cx="1972297" cy="1972297"/>
          </a:xfrm>
          <a:prstGeom prst="rect">
            <a:avLst/>
          </a:prstGeom>
        </p:spPr>
      </p:pic>
      <p:pic>
        <p:nvPicPr>
          <p:cNvPr id="11" name="Picture 10">
            <a:extLst>
              <a:ext uri="{FF2B5EF4-FFF2-40B4-BE49-F238E27FC236}">
                <a16:creationId xmlns:a16="http://schemas.microsoft.com/office/drawing/2014/main" id="{C6239386-E006-1EA3-6C8A-26D85FCBC9BF}"/>
              </a:ext>
            </a:extLst>
          </p:cNvPr>
          <p:cNvPicPr>
            <a:picLocks noChangeAspect="1"/>
          </p:cNvPicPr>
          <p:nvPr/>
        </p:nvPicPr>
        <p:blipFill>
          <a:blip r:embed="rId4"/>
          <a:stretch>
            <a:fillRect/>
          </a:stretch>
        </p:blipFill>
        <p:spPr>
          <a:xfrm>
            <a:off x="4154350" y="3914569"/>
            <a:ext cx="5524500" cy="1876425"/>
          </a:xfrm>
          <a:prstGeom prst="rect">
            <a:avLst/>
          </a:prstGeom>
        </p:spPr>
      </p:pic>
    </p:spTree>
    <p:extLst>
      <p:ext uri="{BB962C8B-B14F-4D97-AF65-F5344CB8AC3E}">
        <p14:creationId xmlns:p14="http://schemas.microsoft.com/office/powerpoint/2010/main" val="299737003"/>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729873-94EC-BC1E-AF88-ABF6D8900B0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0E9616D-F0E2-672D-67E1-BADDFC710F3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A0D6B3B-6E70-798A-56E9-6D4FFD76B22D}"/>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وظائف العناوين الصحفية</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284134BA-CF6B-963C-965B-970916F8A85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F62FE03-A534-CC3E-C48D-5EF90A78F169}"/>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2D833444-DFD0-4BA6-C6CF-ABE6C2505E1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9A1DB90-FCBD-6C59-0FBC-58F5881CD748}"/>
              </a:ext>
            </a:extLst>
          </p:cNvPr>
          <p:cNvSpPr txBox="1"/>
          <p:nvPr/>
        </p:nvSpPr>
        <p:spPr>
          <a:xfrm>
            <a:off x="2858087" y="2217127"/>
            <a:ext cx="8138107" cy="2308324"/>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4 - </a:t>
            </a:r>
            <a:r>
              <a:rPr kumimoji="0" lang="ar-SY"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إعطاء جاذبية للصحيف</a:t>
            </a:r>
            <a:r>
              <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ة أو الموقع الإخباري</a:t>
            </a:r>
            <a:endParaRPr kumimoji="0" lang="en-US"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4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يعطي العنوان الصحفي جاذبية للموقع أو الصحيفة المنشور فيها، فهناك صحف ومواقع إخبارية مميزة في شكل عناوينها عن بقية الصحف أو المواقع المنافسة.</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مثال:</a:t>
            </a:r>
          </a:p>
        </p:txBody>
      </p:sp>
      <p:pic>
        <p:nvPicPr>
          <p:cNvPr id="4" name="Picture 3">
            <a:extLst>
              <a:ext uri="{FF2B5EF4-FFF2-40B4-BE49-F238E27FC236}">
                <a16:creationId xmlns:a16="http://schemas.microsoft.com/office/drawing/2014/main" id="{DDC50251-D2DC-6095-E5CD-AD6F349DF28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5790" y="3866634"/>
            <a:ext cx="1972297" cy="1972297"/>
          </a:xfrm>
          <a:prstGeom prst="rect">
            <a:avLst/>
          </a:prstGeom>
        </p:spPr>
      </p:pic>
      <p:pic>
        <p:nvPicPr>
          <p:cNvPr id="9" name="Picture 8">
            <a:extLst>
              <a:ext uri="{FF2B5EF4-FFF2-40B4-BE49-F238E27FC236}">
                <a16:creationId xmlns:a16="http://schemas.microsoft.com/office/drawing/2014/main" id="{64261491-EE73-48EF-58FD-662EA331E5ED}"/>
              </a:ext>
            </a:extLst>
          </p:cNvPr>
          <p:cNvPicPr>
            <a:picLocks noChangeAspect="1"/>
          </p:cNvPicPr>
          <p:nvPr/>
        </p:nvPicPr>
        <p:blipFill>
          <a:blip r:embed="rId4"/>
          <a:stretch>
            <a:fillRect/>
          </a:stretch>
        </p:blipFill>
        <p:spPr>
          <a:xfrm>
            <a:off x="7803539" y="3793247"/>
            <a:ext cx="1972297" cy="2187892"/>
          </a:xfrm>
          <a:prstGeom prst="rect">
            <a:avLst/>
          </a:prstGeom>
        </p:spPr>
      </p:pic>
      <p:pic>
        <p:nvPicPr>
          <p:cNvPr id="11" name="Picture 10">
            <a:extLst>
              <a:ext uri="{FF2B5EF4-FFF2-40B4-BE49-F238E27FC236}">
                <a16:creationId xmlns:a16="http://schemas.microsoft.com/office/drawing/2014/main" id="{156B3051-53F4-2E71-279C-9757BBCD35CD}"/>
              </a:ext>
            </a:extLst>
          </p:cNvPr>
          <p:cNvPicPr>
            <a:picLocks noChangeAspect="1"/>
          </p:cNvPicPr>
          <p:nvPr/>
        </p:nvPicPr>
        <p:blipFill>
          <a:blip r:embed="rId5"/>
          <a:stretch>
            <a:fillRect/>
          </a:stretch>
        </p:blipFill>
        <p:spPr>
          <a:xfrm>
            <a:off x="4282836" y="3809343"/>
            <a:ext cx="2300345" cy="2181676"/>
          </a:xfrm>
          <a:prstGeom prst="rect">
            <a:avLst/>
          </a:prstGeom>
        </p:spPr>
      </p:pic>
    </p:spTree>
    <p:extLst>
      <p:ext uri="{BB962C8B-B14F-4D97-AF65-F5344CB8AC3E}">
        <p14:creationId xmlns:p14="http://schemas.microsoft.com/office/powerpoint/2010/main" val="2003419987"/>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F8F95C-7D66-1378-E609-B1B312547A5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B3644E5-732E-AEC5-68EA-9550E0A5BC9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01B2F63-A2D0-A3DF-B5FA-D69946106A6C}"/>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وظائف العناوين الصحفية</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EDFC4503-12A1-448C-1123-35B4C1F756A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766C270-D01F-16EC-A947-AA0BE092E618}"/>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8E864CF6-8F43-E5E5-C6ED-1278D2D7B3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A161A7C-D689-F7DD-1648-25FA69E34099}"/>
              </a:ext>
            </a:extLst>
          </p:cNvPr>
          <p:cNvSpPr txBox="1"/>
          <p:nvPr/>
        </p:nvSpPr>
        <p:spPr>
          <a:xfrm>
            <a:off x="2858087" y="2217127"/>
            <a:ext cx="8138107" cy="1569660"/>
          </a:xfrm>
          <a:prstGeom prst="rect">
            <a:avLst/>
          </a:prstGeom>
          <a:noFill/>
        </p:spPr>
        <p:txBody>
          <a:bodyPr wrap="square" rtlCol="0">
            <a:spAutoFit/>
          </a:bodyPr>
          <a:lstStyle/>
          <a:p>
            <a:pPr algn="just" rtl="1">
              <a:defRPr/>
            </a:pPr>
            <a:r>
              <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5 - </a:t>
            </a:r>
            <a:r>
              <a:rPr kumimoji="0" lang="ar-SY"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يدل على نوعية المادة التحريرية التى يرتفع فوقها</a:t>
            </a:r>
            <a:endParaRPr kumimoji="0" lang="en-US"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4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400" dirty="0">
                <a:solidFill>
                  <a:prstClr val="black"/>
                </a:solidFill>
                <a:latin typeface="Simplified Arabic" panose="02020603050405020304" pitchFamily="18" charset="-78"/>
                <a:cs typeface="Simplified Arabic" panose="02020603050405020304" pitchFamily="18" charset="-78"/>
              </a:rPr>
              <a:t>يعبر العنوان الصحفي عن نوع المادة المنشور فوقها، فمثلا عند قراءة عنوان يحتوي على اسم محمد صلاح فهذا يدل على أن هذا المحتوى رياضي وهكذا.</a:t>
            </a:r>
          </a:p>
        </p:txBody>
      </p:sp>
      <p:pic>
        <p:nvPicPr>
          <p:cNvPr id="4" name="Picture 3">
            <a:extLst>
              <a:ext uri="{FF2B5EF4-FFF2-40B4-BE49-F238E27FC236}">
                <a16:creationId xmlns:a16="http://schemas.microsoft.com/office/drawing/2014/main" id="{E846A992-04BA-A9D5-FCDD-B2A438CDE64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5790" y="3866634"/>
            <a:ext cx="1972297" cy="1972297"/>
          </a:xfrm>
          <a:prstGeom prst="rect">
            <a:avLst/>
          </a:prstGeom>
        </p:spPr>
      </p:pic>
    </p:spTree>
    <p:extLst>
      <p:ext uri="{BB962C8B-B14F-4D97-AF65-F5344CB8AC3E}">
        <p14:creationId xmlns:p14="http://schemas.microsoft.com/office/powerpoint/2010/main" val="1865646629"/>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31E652-0977-FED1-44F1-1A93C5022B3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A2BE0BF-621C-0376-1B68-6C8B91AEF4D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D30B9C1-CD42-6970-7AFF-C4867BE2AAAC}"/>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وظائف العناوين الصحفية</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55716813-D187-9AF6-15C8-307AF9925E1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AB8D1E8-586C-AB28-4F77-649DE9FDA0B3}"/>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F1AE68F8-2374-0571-9461-3BDC40E6F82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0A3B335-1F74-BEF7-AF8E-9BEF3F1235E2}"/>
              </a:ext>
            </a:extLst>
          </p:cNvPr>
          <p:cNvSpPr txBox="1"/>
          <p:nvPr/>
        </p:nvSpPr>
        <p:spPr>
          <a:xfrm>
            <a:off x="2858087" y="2217127"/>
            <a:ext cx="8138107" cy="1569660"/>
          </a:xfrm>
          <a:prstGeom prst="rect">
            <a:avLst/>
          </a:prstGeom>
          <a:noFill/>
        </p:spPr>
        <p:txBody>
          <a:bodyPr wrap="square" rtlCol="0">
            <a:spAutoFit/>
          </a:bodyPr>
          <a:lstStyle/>
          <a:p>
            <a:pPr algn="just" rtl="1">
              <a:defRPr/>
            </a:pPr>
            <a:r>
              <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6 - </a:t>
            </a:r>
            <a:r>
              <a:rPr kumimoji="0" lang="ar-SY"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يفتح شهية القراء إلى القراءة ومتابعتها</a:t>
            </a:r>
            <a:endParaRPr kumimoji="0" lang="en-US"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4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400" dirty="0">
                <a:solidFill>
                  <a:prstClr val="black"/>
                </a:solidFill>
                <a:latin typeface="Simplified Arabic" panose="02020603050405020304" pitchFamily="18" charset="-78"/>
                <a:cs typeface="Simplified Arabic" panose="02020603050405020304" pitchFamily="18" charset="-78"/>
              </a:rPr>
              <a:t>عند قراءة القارئ لعنوان ما ويعجبه، فيعتبر فاتح شهية لقراءة بقية موضوعات الموقع أو الصحيفة.</a:t>
            </a:r>
          </a:p>
        </p:txBody>
      </p:sp>
      <p:pic>
        <p:nvPicPr>
          <p:cNvPr id="4" name="Picture 3">
            <a:extLst>
              <a:ext uri="{FF2B5EF4-FFF2-40B4-BE49-F238E27FC236}">
                <a16:creationId xmlns:a16="http://schemas.microsoft.com/office/drawing/2014/main" id="{7637ED1E-99C2-49BE-56E5-2FFFC85B93F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5790" y="3866634"/>
            <a:ext cx="1972297" cy="1972297"/>
          </a:xfrm>
          <a:prstGeom prst="rect">
            <a:avLst/>
          </a:prstGeom>
        </p:spPr>
      </p:pic>
    </p:spTree>
    <p:extLst>
      <p:ext uri="{BB962C8B-B14F-4D97-AF65-F5344CB8AC3E}">
        <p14:creationId xmlns:p14="http://schemas.microsoft.com/office/powerpoint/2010/main" val="1842536009"/>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E279C5-3C46-94F1-F1A2-FD357D84E07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9C0016E-10AB-BD5D-6122-2AAF68F2EA2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9A01C69-66D9-7444-7EDF-8FACB1A5CC41}"/>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وظائف العناوين الصحفية</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E41D3CDB-0AD3-A20F-255A-EB98988A779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1FBC16C-8984-B6A5-788C-3152FA3BF77A}"/>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3AB69A83-7FF5-92DC-35F7-C3F488C20E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C5E7489-094D-1383-8AF4-E990EF5EF23E}"/>
              </a:ext>
            </a:extLst>
          </p:cNvPr>
          <p:cNvSpPr txBox="1"/>
          <p:nvPr/>
        </p:nvSpPr>
        <p:spPr>
          <a:xfrm>
            <a:off x="2858087" y="2217127"/>
            <a:ext cx="8138107" cy="1938992"/>
          </a:xfrm>
          <a:prstGeom prst="rect">
            <a:avLst/>
          </a:prstGeom>
          <a:noFill/>
        </p:spPr>
        <p:txBody>
          <a:bodyPr wrap="square" rtlCol="0">
            <a:spAutoFit/>
          </a:bodyPr>
          <a:lstStyle/>
          <a:p>
            <a:pPr algn="just" rtl="1">
              <a:defRPr/>
            </a:pPr>
            <a:r>
              <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7 - </a:t>
            </a:r>
            <a:r>
              <a:rPr kumimoji="0" lang="ar-SY"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يقدم فكرة سريعة ومركزة للقارئ المتعجل</a:t>
            </a:r>
            <a:endParaRPr kumimoji="0" lang="en-US"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4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400" dirty="0">
                <a:solidFill>
                  <a:prstClr val="black"/>
                </a:solidFill>
                <a:latin typeface="Simplified Arabic" panose="02020603050405020304" pitchFamily="18" charset="-78"/>
                <a:cs typeface="Simplified Arabic" panose="02020603050405020304" pitchFamily="18" charset="-78"/>
              </a:rPr>
              <a:t>يقدم العنوان فكرة سريعة ومتعجلة بأهم ما في الموضوعات وهذا يناسب القراء الديجيتال لكونهم دائما يحتاجون إلى المحتوى السريع والملخص وليس لديهم وقت لقراءة الموضوع كاملًا.</a:t>
            </a:r>
          </a:p>
        </p:txBody>
      </p:sp>
      <p:pic>
        <p:nvPicPr>
          <p:cNvPr id="4" name="Picture 3">
            <a:extLst>
              <a:ext uri="{FF2B5EF4-FFF2-40B4-BE49-F238E27FC236}">
                <a16:creationId xmlns:a16="http://schemas.microsoft.com/office/drawing/2014/main" id="{5AB6AE28-5D02-4606-D861-5C3F1872DB7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5790" y="3866634"/>
            <a:ext cx="1972297" cy="1972297"/>
          </a:xfrm>
          <a:prstGeom prst="rect">
            <a:avLst/>
          </a:prstGeom>
        </p:spPr>
      </p:pic>
    </p:spTree>
    <p:extLst>
      <p:ext uri="{BB962C8B-B14F-4D97-AF65-F5344CB8AC3E}">
        <p14:creationId xmlns:p14="http://schemas.microsoft.com/office/powerpoint/2010/main" val="3549373059"/>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D0289A-9EE4-29A9-99FC-E6C28597075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9572EAA-F0F4-43F7-A6AC-99282D171A1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7B23A0E-F979-BE4D-611D-F89ACEE7AAE3}"/>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وظائف العناوين الصحفية</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85A3D9A0-CFFC-E123-69CF-82366E232B3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950D20C-D34A-D8E7-B8C9-024B574F1A47}"/>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A98F82AA-C4DF-1FAC-6A0E-96B0DBB95A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1056A61-463D-601B-103B-881015D96AF9}"/>
              </a:ext>
            </a:extLst>
          </p:cNvPr>
          <p:cNvSpPr txBox="1"/>
          <p:nvPr/>
        </p:nvSpPr>
        <p:spPr>
          <a:xfrm>
            <a:off x="2858087" y="2217127"/>
            <a:ext cx="8138107" cy="3046988"/>
          </a:xfrm>
          <a:prstGeom prst="rect">
            <a:avLst/>
          </a:prstGeom>
          <a:noFill/>
        </p:spPr>
        <p:txBody>
          <a:bodyPr wrap="square" rtlCol="0">
            <a:spAutoFit/>
          </a:bodyPr>
          <a:lstStyle/>
          <a:p>
            <a:pPr algn="just" rtl="1">
              <a:defRPr/>
            </a:pPr>
            <a:r>
              <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8 – يروج </a:t>
            </a:r>
            <a:r>
              <a:rPr kumimoji="0" lang="ar-SY"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و</a:t>
            </a:r>
            <a:r>
              <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يسوق </a:t>
            </a:r>
            <a:r>
              <a:rPr kumimoji="0" lang="ar-SY"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للصحيفة</a:t>
            </a:r>
            <a:r>
              <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أو الموقع الإخباري</a:t>
            </a:r>
            <a:endParaRPr kumimoji="0" lang="en-US"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4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400" dirty="0">
                <a:solidFill>
                  <a:prstClr val="black"/>
                </a:solidFill>
                <a:latin typeface="Simplified Arabic" panose="02020603050405020304" pitchFamily="18" charset="-78"/>
                <a:cs typeface="Simplified Arabic" panose="02020603050405020304" pitchFamily="18" charset="-78"/>
              </a:rPr>
              <a:t>يروج ويسوق العنوان الصحفي للصحيفة أو الموقع المنشور فيه، حيث أن هناك بعض المواقع والصحف مميزون في كتابة العناوين بشكل يسوق لهم.</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400" dirty="0">
              <a:solidFill>
                <a:prstClr val="black"/>
              </a:solidFill>
              <a:latin typeface="Simplified Arabic" panose="02020603050405020304" pitchFamily="18" charset="-78"/>
              <a:cs typeface="Simplified Arabic" panose="02020603050405020304" pitchFamily="18" charset="-78"/>
            </a:endParaRPr>
          </a:p>
        </p:txBody>
      </p:sp>
      <p:pic>
        <p:nvPicPr>
          <p:cNvPr id="4" name="Picture 3">
            <a:extLst>
              <a:ext uri="{FF2B5EF4-FFF2-40B4-BE49-F238E27FC236}">
                <a16:creationId xmlns:a16="http://schemas.microsoft.com/office/drawing/2014/main" id="{5370B5BF-C5F2-559F-C562-4C16FF17143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5790" y="3866634"/>
            <a:ext cx="1972297" cy="1972297"/>
          </a:xfrm>
          <a:prstGeom prst="rect">
            <a:avLst/>
          </a:prstGeom>
        </p:spPr>
      </p:pic>
    </p:spTree>
    <p:extLst>
      <p:ext uri="{BB962C8B-B14F-4D97-AF65-F5344CB8AC3E}">
        <p14:creationId xmlns:p14="http://schemas.microsoft.com/office/powerpoint/2010/main" val="1551528349"/>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888DDA-41C1-23A3-0EED-E56242BFDA4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D4EBFD6-02B7-12BD-38FE-B35072339AB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8199356-F7DD-D4F2-ED16-CC5181160175}"/>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وظائف العناوين الصحفية</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0C2ACDCE-CC56-1792-7ADD-2EE63245504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8B79CD1-3E14-FD3F-40FC-8FE9F0CC8D27}"/>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59F3CD08-118B-E91A-8042-3F4E0C6AB3C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55A8000-8468-2605-17FE-DCB6994E0510}"/>
              </a:ext>
            </a:extLst>
          </p:cNvPr>
          <p:cNvSpPr txBox="1"/>
          <p:nvPr/>
        </p:nvSpPr>
        <p:spPr>
          <a:xfrm>
            <a:off x="2858087" y="2217127"/>
            <a:ext cx="8138107" cy="3046988"/>
          </a:xfrm>
          <a:prstGeom prst="rect">
            <a:avLst/>
          </a:prstGeom>
          <a:noFill/>
        </p:spPr>
        <p:txBody>
          <a:bodyPr wrap="square" rtlCol="0">
            <a:spAutoFit/>
          </a:bodyPr>
          <a:lstStyle/>
          <a:p>
            <a:pPr algn="just" rtl="1">
              <a:defRPr/>
            </a:pPr>
            <a:r>
              <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9 – </a:t>
            </a:r>
            <a:r>
              <a:rPr kumimoji="0" lang="ar-SY"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المساهمة فى تحديد شخصية الصحيفة</a:t>
            </a:r>
            <a:r>
              <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أو الموقع الإخباري</a:t>
            </a:r>
            <a:endParaRPr kumimoji="0" lang="en-US"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4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400" dirty="0">
                <a:solidFill>
                  <a:prstClr val="black"/>
                </a:solidFill>
                <a:latin typeface="Simplified Arabic" panose="02020603050405020304" pitchFamily="18" charset="-78"/>
                <a:cs typeface="Simplified Arabic" panose="02020603050405020304" pitchFamily="18" charset="-78"/>
              </a:rPr>
              <a:t>من خلال العناوين يتعرف القراء على شخصية الوسيلة الإعلامية المنشور فيها، فهناك مواقع لا تغير أسلوب صياغة عناوينها وتعرف شخصيتها من خلال العناوين التي تنشرها على موضوعاتها المختلفة.</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400" dirty="0">
              <a:solidFill>
                <a:prstClr val="black"/>
              </a:solidFill>
              <a:latin typeface="Simplified Arabic" panose="02020603050405020304" pitchFamily="18" charset="-78"/>
              <a:cs typeface="Simplified Arabic" panose="02020603050405020304" pitchFamily="18" charset="-78"/>
            </a:endParaRPr>
          </a:p>
        </p:txBody>
      </p:sp>
      <p:pic>
        <p:nvPicPr>
          <p:cNvPr id="4" name="Picture 3">
            <a:extLst>
              <a:ext uri="{FF2B5EF4-FFF2-40B4-BE49-F238E27FC236}">
                <a16:creationId xmlns:a16="http://schemas.microsoft.com/office/drawing/2014/main" id="{B8B53E24-ED36-1E19-4B7C-F3C0ABAF923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5790" y="3866634"/>
            <a:ext cx="1972297" cy="1972297"/>
          </a:xfrm>
          <a:prstGeom prst="rect">
            <a:avLst/>
          </a:prstGeom>
        </p:spPr>
      </p:pic>
      <p:pic>
        <p:nvPicPr>
          <p:cNvPr id="9" name="Picture 8">
            <a:extLst>
              <a:ext uri="{FF2B5EF4-FFF2-40B4-BE49-F238E27FC236}">
                <a16:creationId xmlns:a16="http://schemas.microsoft.com/office/drawing/2014/main" id="{E0A7121A-BE0E-4B04-3A45-2F9FBA638A19}"/>
              </a:ext>
            </a:extLst>
          </p:cNvPr>
          <p:cNvPicPr>
            <a:picLocks noChangeAspect="1"/>
          </p:cNvPicPr>
          <p:nvPr/>
        </p:nvPicPr>
        <p:blipFill>
          <a:blip r:embed="rId4"/>
          <a:stretch>
            <a:fillRect/>
          </a:stretch>
        </p:blipFill>
        <p:spPr>
          <a:xfrm>
            <a:off x="3676990" y="4195070"/>
            <a:ext cx="6508019" cy="1735471"/>
          </a:xfrm>
          <a:prstGeom prst="rect">
            <a:avLst/>
          </a:prstGeom>
        </p:spPr>
      </p:pic>
    </p:spTree>
    <p:extLst>
      <p:ext uri="{BB962C8B-B14F-4D97-AF65-F5344CB8AC3E}">
        <p14:creationId xmlns:p14="http://schemas.microsoft.com/office/powerpoint/2010/main" val="3734735432"/>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AE05CB-2704-6A75-68C9-9E8113AAF3D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514E087-91C8-EB14-8740-AE6960316C4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34988A8-F07E-6A50-A95B-01C73A989EAE}"/>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وظائف العناوين الصحفية</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A919B9F4-B7DB-1872-E051-10B19093B9A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66B5B2E-F8A3-EE69-A8F4-1523180E5525}"/>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4834B5B0-4911-4D16-F3D4-45F07D91D92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C363D84-960C-D7A3-ADFD-93FEF18690D1}"/>
              </a:ext>
            </a:extLst>
          </p:cNvPr>
          <p:cNvSpPr txBox="1"/>
          <p:nvPr/>
        </p:nvSpPr>
        <p:spPr>
          <a:xfrm>
            <a:off x="2858087" y="2217127"/>
            <a:ext cx="8138107" cy="3785652"/>
          </a:xfrm>
          <a:prstGeom prst="rect">
            <a:avLst/>
          </a:prstGeom>
          <a:noFill/>
        </p:spPr>
        <p:txBody>
          <a:bodyPr wrap="square" rtlCol="0">
            <a:spAutoFit/>
          </a:bodyPr>
          <a:lstStyle/>
          <a:p>
            <a:pPr algn="just" rtl="1">
              <a:defRPr/>
            </a:pPr>
            <a:r>
              <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10 – تساعد </a:t>
            </a:r>
            <a:r>
              <a:rPr kumimoji="0" lang="ar-SY"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العناوين </a:t>
            </a:r>
            <a:r>
              <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في </a:t>
            </a:r>
            <a:r>
              <a:rPr kumimoji="0" lang="ar-SY"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إثارة الحس الفنى للق</a:t>
            </a:r>
            <a:r>
              <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a:t>
            </a:r>
            <a:r>
              <a:rPr kumimoji="0" lang="ar-SY"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رئ</a:t>
            </a:r>
            <a:r>
              <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a:t>
            </a:r>
            <a:endParaRPr kumimoji="0" lang="en-US"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4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400" dirty="0">
                <a:solidFill>
                  <a:prstClr val="black"/>
                </a:solidFill>
                <a:latin typeface="Simplified Arabic" panose="02020603050405020304" pitchFamily="18" charset="-78"/>
                <a:cs typeface="Simplified Arabic" panose="02020603050405020304" pitchFamily="18" charset="-78"/>
              </a:rPr>
              <a:t>تساعد العناوين على إثارة الحس الفني للقراء، حيث أن هناك مؤسسات إعلامية كبرى تنشر عناوين متميزة جدًا يعجب بها القراء، وتثير حسهم الفني من خلال الكلمات المستخدمة والصياغة والأسلوب.</a:t>
            </a:r>
            <a:endParaRPr lang="en-US" sz="24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en-US" sz="24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400" dirty="0">
                <a:solidFill>
                  <a:prstClr val="black"/>
                </a:solidFill>
                <a:latin typeface="Simplified Arabic" panose="02020603050405020304" pitchFamily="18" charset="-78"/>
                <a:cs typeface="Simplified Arabic" panose="02020603050405020304" pitchFamily="18" charset="-78"/>
              </a:rPr>
              <a:t>مثال:</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400" dirty="0">
              <a:solidFill>
                <a:prstClr val="black"/>
              </a:solidFill>
              <a:latin typeface="Simplified Arabic" panose="02020603050405020304" pitchFamily="18" charset="-78"/>
              <a:cs typeface="Simplified Arabic" panose="02020603050405020304" pitchFamily="18" charset="-78"/>
            </a:endParaRPr>
          </a:p>
        </p:txBody>
      </p:sp>
      <p:pic>
        <p:nvPicPr>
          <p:cNvPr id="4" name="Picture 3">
            <a:extLst>
              <a:ext uri="{FF2B5EF4-FFF2-40B4-BE49-F238E27FC236}">
                <a16:creationId xmlns:a16="http://schemas.microsoft.com/office/drawing/2014/main" id="{DB2346C8-AEF4-E86E-DF99-69E9F801885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5790" y="3866634"/>
            <a:ext cx="1972297" cy="1972297"/>
          </a:xfrm>
          <a:prstGeom prst="rect">
            <a:avLst/>
          </a:prstGeom>
        </p:spPr>
      </p:pic>
      <p:pic>
        <p:nvPicPr>
          <p:cNvPr id="11" name="Picture 10">
            <a:extLst>
              <a:ext uri="{FF2B5EF4-FFF2-40B4-BE49-F238E27FC236}">
                <a16:creationId xmlns:a16="http://schemas.microsoft.com/office/drawing/2014/main" id="{96B06BDF-AF36-F65B-FCCB-BCF0D867551F}"/>
              </a:ext>
            </a:extLst>
          </p:cNvPr>
          <p:cNvPicPr>
            <a:picLocks noChangeAspect="1"/>
          </p:cNvPicPr>
          <p:nvPr/>
        </p:nvPicPr>
        <p:blipFill>
          <a:blip r:embed="rId4"/>
          <a:stretch>
            <a:fillRect/>
          </a:stretch>
        </p:blipFill>
        <p:spPr>
          <a:xfrm>
            <a:off x="3962400" y="3980828"/>
            <a:ext cx="3334298" cy="1972297"/>
          </a:xfrm>
          <a:prstGeom prst="rect">
            <a:avLst/>
          </a:prstGeom>
        </p:spPr>
      </p:pic>
    </p:spTree>
    <p:extLst>
      <p:ext uri="{BB962C8B-B14F-4D97-AF65-F5344CB8AC3E}">
        <p14:creationId xmlns:p14="http://schemas.microsoft.com/office/powerpoint/2010/main" val="4275907144"/>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23AF01-5FDA-420A-9EE7-89C68D42B99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834759C-2A1B-E9AF-FEAE-A3AA591E52D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3D40F33-E1EC-549D-7E3B-C09F32BD6661}"/>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أنواع العناوين الصحفية</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96B21B69-5C09-593D-174C-FC08AE8CAF3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E045743-5EF1-715A-2D94-7AE904303546}"/>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58FFCC08-09B0-CCC6-0562-5963227A1F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Diagram 7">
            <a:extLst>
              <a:ext uri="{FF2B5EF4-FFF2-40B4-BE49-F238E27FC236}">
                <a16:creationId xmlns:a16="http://schemas.microsoft.com/office/drawing/2014/main" id="{CC370796-4192-211B-51DD-640E5657075C}"/>
              </a:ext>
            </a:extLst>
          </p:cNvPr>
          <p:cNvGraphicFramePr/>
          <p:nvPr>
            <p:extLst>
              <p:ext uri="{D42A27DB-BD31-4B8C-83A1-F6EECF244321}">
                <p14:modId xmlns:p14="http://schemas.microsoft.com/office/powerpoint/2010/main" val="4061414076"/>
              </p:ext>
            </p:extLst>
          </p:nvPr>
        </p:nvGraphicFramePr>
        <p:xfrm>
          <a:off x="2346765" y="1890750"/>
          <a:ext cx="7646850" cy="416515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34708874"/>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917508-4971-DC76-DCFC-18D5D9D0F1E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2F38189-667E-FE0C-9A49-DEF0FDE7B30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CEADF35-0D55-BEAA-7F67-F61887AEF434}"/>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أنواع العناوين الصحفية</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CA4C20B9-40E0-9B0A-7ADE-CDC5626818C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0B88067-B197-5AA4-5BE1-2D6C6F448788}"/>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B308AAEA-139C-FDC2-5BED-A0C35B4C54D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BC16A4FA-8440-F286-1709-911214C85FB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4171454"/>
            <a:ext cx="1751150" cy="1751150"/>
          </a:xfrm>
          <a:prstGeom prst="rect">
            <a:avLst/>
          </a:prstGeom>
        </p:spPr>
      </p:pic>
      <p:sp>
        <p:nvSpPr>
          <p:cNvPr id="4" name="TextBox 3">
            <a:extLst>
              <a:ext uri="{FF2B5EF4-FFF2-40B4-BE49-F238E27FC236}">
                <a16:creationId xmlns:a16="http://schemas.microsoft.com/office/drawing/2014/main" id="{B208C15A-9402-7E12-E586-F33394770C14}"/>
              </a:ext>
            </a:extLst>
          </p:cNvPr>
          <p:cNvSpPr txBox="1"/>
          <p:nvPr/>
        </p:nvSpPr>
        <p:spPr>
          <a:xfrm>
            <a:off x="2513149" y="2063962"/>
            <a:ext cx="8555133" cy="3539430"/>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1 - </a:t>
            </a:r>
            <a:r>
              <a:rPr kumimoji="0" lang="ar-SY"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العنوان الإخبار</a:t>
            </a:r>
            <a:r>
              <a:rPr kumimoji="0" lang="ar-EG"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8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800" dirty="0">
                <a:solidFill>
                  <a:prstClr val="black"/>
                </a:solidFill>
                <a:latin typeface="Simplified Arabic" panose="02020603050405020304" pitchFamily="18" charset="-78"/>
                <a:cs typeface="Simplified Arabic" panose="02020603050405020304" pitchFamily="18" charset="-78"/>
              </a:rPr>
              <a:t>وهو </a:t>
            </a: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العنوان الذى يحمل معلومات عن الموضوع المصاحب له</a:t>
            </a:r>
            <a:r>
              <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a:t>
            </a: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ويقدم معلومات جديدة تتصل بالخبر الأساس</a:t>
            </a:r>
            <a:r>
              <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a:t>
            </a: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بحياد تام.</a:t>
            </a:r>
            <a:endPar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8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مث</a:t>
            </a:r>
            <a:r>
              <a:rPr lang="ar-EG" sz="2800" dirty="0">
                <a:solidFill>
                  <a:prstClr val="black"/>
                </a:solidFill>
                <a:latin typeface="Simplified Arabic" panose="02020603050405020304" pitchFamily="18" charset="-78"/>
                <a:cs typeface="Simplified Arabic" panose="02020603050405020304" pitchFamily="18" charset="-78"/>
              </a:rPr>
              <a:t>ا</a:t>
            </a: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ل: أميركا: سنواصل حملتنا على الحوثيين لحين وقف أعمالهم العسكرية</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algn="ctr"/>
            <a:endParaRPr lang="ar-EG" sz="2800" b="1" dirty="0">
              <a:solidFill>
                <a:srgbClr val="00AEEF"/>
              </a:solidFill>
              <a:latin typeface="Alexandria" charset="0"/>
              <a:cs typeface="+mj-cs"/>
            </a:endParaRPr>
          </a:p>
        </p:txBody>
      </p:sp>
    </p:spTree>
    <p:extLst>
      <p:ext uri="{BB962C8B-B14F-4D97-AF65-F5344CB8AC3E}">
        <p14:creationId xmlns:p14="http://schemas.microsoft.com/office/powerpoint/2010/main" val="2153852696"/>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5F9B53-8169-ACC8-A6CE-1A3F90F117D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0F3A07A-860A-D6CD-B3A0-EF02EED5BFA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DC1D056-56FF-7E3A-7AAB-14E0E82CEDA1}"/>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أنواع العناوين الصحفية</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4AB23627-DD66-44B7-0DB9-52C4008099E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3FD0448-C71B-24E4-ED40-2274084BA6A8}"/>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B93C157D-8D03-0426-3279-FE42C39C2A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DA5E5226-F4B1-F2FC-B78A-F5A6D92F7F3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4171454"/>
            <a:ext cx="1751150" cy="1751150"/>
          </a:xfrm>
          <a:prstGeom prst="rect">
            <a:avLst/>
          </a:prstGeom>
        </p:spPr>
      </p:pic>
      <p:sp>
        <p:nvSpPr>
          <p:cNvPr id="4" name="TextBox 3">
            <a:extLst>
              <a:ext uri="{FF2B5EF4-FFF2-40B4-BE49-F238E27FC236}">
                <a16:creationId xmlns:a16="http://schemas.microsoft.com/office/drawing/2014/main" id="{E8C60A88-88EC-63BC-9BEE-51E8E97ADAF4}"/>
              </a:ext>
            </a:extLst>
          </p:cNvPr>
          <p:cNvSpPr txBox="1"/>
          <p:nvPr/>
        </p:nvSpPr>
        <p:spPr>
          <a:xfrm>
            <a:off x="2513149" y="2063962"/>
            <a:ext cx="8555133" cy="2246769"/>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2 - </a:t>
            </a:r>
            <a:r>
              <a:rPr kumimoji="0" lang="ar-SY"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العنوان المختصر</a:t>
            </a:r>
            <a:endParaRPr kumimoji="0" lang="ar-EG"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8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يقدم الإجابة عن أبرز أدوات الاستفهام الدالة على الحدث (ماذا).</a:t>
            </a:r>
            <a:endPar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8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مثال: السيسي يصل مطار القاهرة لاستقبال نظيره السوداني.</a:t>
            </a:r>
            <a:endParaRPr kumimoji="0" lang="en-US"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spTree>
    <p:extLst>
      <p:ext uri="{BB962C8B-B14F-4D97-AF65-F5344CB8AC3E}">
        <p14:creationId xmlns:p14="http://schemas.microsoft.com/office/powerpoint/2010/main" val="464860426"/>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E73D14-2361-0663-C7EF-AB60EE34E3E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81564B1-6CE1-0953-5C3C-EB6D89D940A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3048D47-DF3E-4573-235E-4AD033E501F9}"/>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أنواع العناوين الصحفية</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86517704-FE8F-8936-9720-4AA7E16554F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D6056B4-631E-EDE9-2848-63CD43BD9871}"/>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17209FF3-8843-DE34-EA2E-00C0D715197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44BEBB89-48A1-A67E-E6A2-6018D27129C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4171454"/>
            <a:ext cx="1751150" cy="1751150"/>
          </a:xfrm>
          <a:prstGeom prst="rect">
            <a:avLst/>
          </a:prstGeom>
        </p:spPr>
      </p:pic>
      <p:sp>
        <p:nvSpPr>
          <p:cNvPr id="4" name="TextBox 3">
            <a:extLst>
              <a:ext uri="{FF2B5EF4-FFF2-40B4-BE49-F238E27FC236}">
                <a16:creationId xmlns:a16="http://schemas.microsoft.com/office/drawing/2014/main" id="{4F114A5E-3056-B6EC-AFA2-CB65E8EAD985}"/>
              </a:ext>
            </a:extLst>
          </p:cNvPr>
          <p:cNvSpPr txBox="1"/>
          <p:nvPr/>
        </p:nvSpPr>
        <p:spPr>
          <a:xfrm>
            <a:off x="2513149" y="2063962"/>
            <a:ext cx="8555133" cy="3539430"/>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3 - </a:t>
            </a:r>
            <a:r>
              <a:rPr kumimoji="0" lang="ar-SY"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العنوان المقارن:</a:t>
            </a:r>
            <a:endParaRPr kumimoji="0" lang="ar-EG"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8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يقوم هذا العنوان على أساس المفاضلة بين الأفكار والآراء وإبراز جوانب التفاصيل، ويعتمد على عنصر المقابلة بين حقيقتين أو أكثر من الحقائق المتصلة بالخبر.</a:t>
            </a:r>
            <a:endPar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8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مثل: ليبيا تنفي ومصر تؤكد.</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spTree>
    <p:extLst>
      <p:ext uri="{BB962C8B-B14F-4D97-AF65-F5344CB8AC3E}">
        <p14:creationId xmlns:p14="http://schemas.microsoft.com/office/powerpoint/2010/main" val="4250996773"/>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485AC3-2CBA-61FD-0D84-C92EB08A8F2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DD15CB1-A3DB-164E-9B0F-14501AE40F8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C0DA666-D9E5-7A6A-12C8-6B0DC4A4E500}"/>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أنواع العناوين الصحفية</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51A3B487-564D-FFC3-D787-3EC93CCC268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98C0448-90BF-F448-6509-F3F2E21800AB}"/>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3F863D8C-86A5-7749-CD75-EDA36E386F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C2B944C3-B2CF-59E6-B7DA-17B6E5E518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4171454"/>
            <a:ext cx="1751150" cy="1751150"/>
          </a:xfrm>
          <a:prstGeom prst="rect">
            <a:avLst/>
          </a:prstGeom>
        </p:spPr>
      </p:pic>
      <p:sp>
        <p:nvSpPr>
          <p:cNvPr id="4" name="TextBox 3">
            <a:extLst>
              <a:ext uri="{FF2B5EF4-FFF2-40B4-BE49-F238E27FC236}">
                <a16:creationId xmlns:a16="http://schemas.microsoft.com/office/drawing/2014/main" id="{7447A0A0-B528-46CE-71DC-5716A8F26745}"/>
              </a:ext>
            </a:extLst>
          </p:cNvPr>
          <p:cNvSpPr txBox="1"/>
          <p:nvPr/>
        </p:nvSpPr>
        <p:spPr>
          <a:xfrm>
            <a:off x="2513149" y="2063962"/>
            <a:ext cx="8555133" cy="3108543"/>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4 - </a:t>
            </a:r>
            <a:r>
              <a:rPr kumimoji="0" lang="ar-SY"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عنوان النفي والتأكيد: </a:t>
            </a:r>
            <a:endParaRPr kumimoji="0" lang="ar-EG"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8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هو العنوان الذي ينفي تصريحات أو </a:t>
            </a:r>
            <a:r>
              <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شائعات </a:t>
            </a: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نسبت إلى </a:t>
            </a:r>
            <a:r>
              <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دولة أو وزارة أو </a:t>
            </a: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هيئة.</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مث</a:t>
            </a:r>
            <a:r>
              <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a:t>
            </a: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ل: </a:t>
            </a:r>
            <a:r>
              <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مصر تنفي تصريحات حول "رفضها استضافة كأس العالم لكرة اليد".</a:t>
            </a:r>
            <a:endParaRPr kumimoji="0" lang="en-US"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spTree>
    <p:extLst>
      <p:ext uri="{BB962C8B-B14F-4D97-AF65-F5344CB8AC3E}">
        <p14:creationId xmlns:p14="http://schemas.microsoft.com/office/powerpoint/2010/main" val="261783634"/>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C26C6D-B6A2-1DF9-BC98-E923CBEDBE8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9855852-CA8D-21BC-9576-50AD2BBFA26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F2AC0A1-24C9-0A11-53C3-0F1A1D15C896}"/>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أنواع العناوين الصحفية</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88465D7D-B64A-911F-378F-E7EEFD4EF8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8F9ED7C-D2BC-3CE6-B693-0400527D4779}"/>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CB786813-854A-082C-8B44-3A9A64E5AC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C2AB349C-5277-2AB4-D302-397C00845A2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4171454"/>
            <a:ext cx="1751150" cy="1751150"/>
          </a:xfrm>
          <a:prstGeom prst="rect">
            <a:avLst/>
          </a:prstGeom>
        </p:spPr>
      </p:pic>
      <p:sp>
        <p:nvSpPr>
          <p:cNvPr id="4" name="TextBox 3">
            <a:extLst>
              <a:ext uri="{FF2B5EF4-FFF2-40B4-BE49-F238E27FC236}">
                <a16:creationId xmlns:a16="http://schemas.microsoft.com/office/drawing/2014/main" id="{8A6496CC-6A5B-3118-242F-552A253DE6B2}"/>
              </a:ext>
            </a:extLst>
          </p:cNvPr>
          <p:cNvSpPr txBox="1"/>
          <p:nvPr/>
        </p:nvSpPr>
        <p:spPr>
          <a:xfrm>
            <a:off x="2513149" y="2063962"/>
            <a:ext cx="8555133" cy="2677656"/>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5 - </a:t>
            </a:r>
            <a:r>
              <a:rPr kumimoji="0" lang="ar-SY"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العنوان التساؤل:</a:t>
            </a:r>
            <a:endParaRPr kumimoji="0" lang="ar-EG"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8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يكون العنوان على شكل سؤال </a:t>
            </a:r>
            <a:r>
              <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مهم </a:t>
            </a: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ومثير،</a:t>
            </a:r>
            <a:r>
              <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a:t>
            </a: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ويهم الجمهور، ويفضل ألا يزيد العنوان عن سطر واحد.</a:t>
            </a:r>
            <a:endPar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8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مث</a:t>
            </a:r>
            <a:r>
              <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a:t>
            </a: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ل: هل يرحل رونالدو عن </a:t>
            </a:r>
            <a:r>
              <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الدوري السعودي </a:t>
            </a: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a:t>
            </a:r>
            <a:endParaRPr kumimoji="0" lang="en-US"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spTree>
    <p:extLst>
      <p:ext uri="{BB962C8B-B14F-4D97-AF65-F5344CB8AC3E}">
        <p14:creationId xmlns:p14="http://schemas.microsoft.com/office/powerpoint/2010/main" val="132671432"/>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BFE9A1-0DE1-0628-F9A7-A48FA1BC2EE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80AE7A0-8E26-CD33-5814-648CC22FBA6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BD018F-C631-F0CB-E985-752A2E538237}"/>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أنواع العناوين الصحفية</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F8E888B1-F17C-D2C5-8114-23014075C14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25AB7F7-B12A-EE51-DD3D-E76F590DBB58}"/>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3910E152-7B37-F7A1-5B8E-E9BCD0CEDD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4DD13E05-2163-FF16-0EA5-76CBD417CF5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4171454"/>
            <a:ext cx="1751150" cy="1751150"/>
          </a:xfrm>
          <a:prstGeom prst="rect">
            <a:avLst/>
          </a:prstGeom>
        </p:spPr>
      </p:pic>
      <p:sp>
        <p:nvSpPr>
          <p:cNvPr id="4" name="TextBox 3">
            <a:extLst>
              <a:ext uri="{FF2B5EF4-FFF2-40B4-BE49-F238E27FC236}">
                <a16:creationId xmlns:a16="http://schemas.microsoft.com/office/drawing/2014/main" id="{E6650484-D199-5E53-A637-EA1510BBD49E}"/>
              </a:ext>
            </a:extLst>
          </p:cNvPr>
          <p:cNvSpPr txBox="1"/>
          <p:nvPr/>
        </p:nvSpPr>
        <p:spPr>
          <a:xfrm>
            <a:off x="2513149" y="2063962"/>
            <a:ext cx="8555133" cy="3108543"/>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6 - </a:t>
            </a:r>
            <a:r>
              <a:rPr kumimoji="0" lang="ar-SY"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العنوان الموضح أو المفسر</a:t>
            </a:r>
            <a:endParaRPr kumimoji="0" lang="ar-EG"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8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يقوم على وظيفة الشرح والتعبير.</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SY"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SY"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مث</a:t>
            </a:r>
            <a:r>
              <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a:t>
            </a: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ل: السيسي يزور السودان الأربعاء المقبل لحل الأزمة المشتركة بين البلدين.</a:t>
            </a:r>
            <a:endParaRPr kumimoji="0" lang="en-US"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spTree>
    <p:extLst>
      <p:ext uri="{BB962C8B-B14F-4D97-AF65-F5344CB8AC3E}">
        <p14:creationId xmlns:p14="http://schemas.microsoft.com/office/powerpoint/2010/main" val="3492596020"/>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5170CF-1ACD-A586-EC02-F5126775421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C11DC7F-5548-DB22-E7E4-E739CA49C01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E2A34C3-D731-E7F2-DA05-E5BACEFBE00C}"/>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أنواع العناوين الصحفية</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1D7A7B34-7C20-48F3-8516-F2CA041BD4D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83780D4-2ECB-7DB1-8A5D-36256F69A498}"/>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3F89616D-F720-1AD5-8664-06494F9BC5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99279FEF-6FB1-372C-9CD7-AC5133E5BB3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4171454"/>
            <a:ext cx="1751150" cy="1751150"/>
          </a:xfrm>
          <a:prstGeom prst="rect">
            <a:avLst/>
          </a:prstGeom>
        </p:spPr>
      </p:pic>
      <p:sp>
        <p:nvSpPr>
          <p:cNvPr id="4" name="TextBox 3">
            <a:extLst>
              <a:ext uri="{FF2B5EF4-FFF2-40B4-BE49-F238E27FC236}">
                <a16:creationId xmlns:a16="http://schemas.microsoft.com/office/drawing/2014/main" id="{4B9624C8-9138-9CA8-7CEF-4A990D86849E}"/>
              </a:ext>
            </a:extLst>
          </p:cNvPr>
          <p:cNvSpPr txBox="1"/>
          <p:nvPr/>
        </p:nvSpPr>
        <p:spPr>
          <a:xfrm>
            <a:off x="2513149" y="2063962"/>
            <a:ext cx="8555133" cy="3108543"/>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7 - </a:t>
            </a:r>
            <a:r>
              <a:rPr kumimoji="0" lang="ar-SY"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العنوان الوصفى:</a:t>
            </a:r>
            <a:endParaRPr kumimoji="0" lang="ar-EG"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8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يقوم على رسم صورة وصفية للموضوع فى ذهن القارئ، بحيث تجذبه هذه الصورة لقراءة الموضوع، وهذا العنوان يستخدم الألفاظ القوية التى تدعو القارئ إلى القراءة.</a:t>
            </a:r>
            <a:endPar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8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800" b="0" i="0" dirty="0">
                <a:solidFill>
                  <a:srgbClr val="040C28"/>
                </a:solidFill>
                <a:effectLst/>
                <a:latin typeface="Google Sans"/>
              </a:rPr>
              <a:t>مثال: الأمطار الغزيرة حولت شوارع العاصمة إلى جزر مقفلة</a:t>
            </a:r>
            <a:endParaRPr kumimoji="0" lang="en-US"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spTree>
    <p:extLst>
      <p:ext uri="{BB962C8B-B14F-4D97-AF65-F5344CB8AC3E}">
        <p14:creationId xmlns:p14="http://schemas.microsoft.com/office/powerpoint/2010/main" val="1511795303"/>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CE9CDF-C14D-567D-091C-255A4E4D047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ACFC1B4-2338-46C8-CC4C-255CD54D1A9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EBFE40E-5B0D-BCA0-DF35-EE29C8BB78E8}"/>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أنواع العناوين الصحفية</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4FA18887-9176-9B5C-45DA-22B8176BD00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430E245-7B64-D456-FB46-396954C5D1D2}"/>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2C7D2577-E3CA-5070-8E55-D3784BA96BF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412CF741-7CC0-91CD-10E1-291E11B41FF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4171454"/>
            <a:ext cx="1751150" cy="1751150"/>
          </a:xfrm>
          <a:prstGeom prst="rect">
            <a:avLst/>
          </a:prstGeom>
        </p:spPr>
      </p:pic>
      <p:sp>
        <p:nvSpPr>
          <p:cNvPr id="4" name="TextBox 3">
            <a:extLst>
              <a:ext uri="{FF2B5EF4-FFF2-40B4-BE49-F238E27FC236}">
                <a16:creationId xmlns:a16="http://schemas.microsoft.com/office/drawing/2014/main" id="{BC2274C4-1A1B-6C16-A250-9CC1906BE887}"/>
              </a:ext>
            </a:extLst>
          </p:cNvPr>
          <p:cNvSpPr txBox="1"/>
          <p:nvPr/>
        </p:nvSpPr>
        <p:spPr>
          <a:xfrm>
            <a:off x="2513149" y="2063962"/>
            <a:ext cx="8555133" cy="5262979"/>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8 - </a:t>
            </a:r>
            <a:r>
              <a:rPr kumimoji="0" lang="ar-SY"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العنوان الطريف</a:t>
            </a:r>
            <a:r>
              <a:rPr kumimoji="0" lang="ar-EG"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أو الساخر</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8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يهتم بالجانب الطريف فى القصة الخبرية بحيث يثير ذلك اهتمام القراء وجذبهم للقراءة.</a:t>
            </a:r>
            <a:endPar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8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مثال</a:t>
            </a:r>
            <a:r>
              <a:rPr lang="ar-EG" sz="2800" b="1" dirty="0">
                <a:solidFill>
                  <a:prstClr val="black"/>
                </a:solidFill>
                <a:latin typeface="Simplified Arabic" panose="02020603050405020304" pitchFamily="18" charset="-78"/>
                <a:cs typeface="Simplified Arabic" panose="02020603050405020304" pitchFamily="18" charset="-78"/>
              </a:rPr>
              <a:t>: </a:t>
            </a: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امرأة قادرة على الحمل مرتين في نفس الوقت.</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a:t>
            </a: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طارق</a:t>
            </a:r>
            <a:r>
              <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a:t>
            </a: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متسول يجيد التحدث </a:t>
            </a:r>
            <a:r>
              <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بـ5 لغات</a:t>
            </a: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a:t>
            </a:r>
            <a:endParaRPr kumimoji="0" lang="en-US"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8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8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spTree>
    <p:extLst>
      <p:ext uri="{BB962C8B-B14F-4D97-AF65-F5344CB8AC3E}">
        <p14:creationId xmlns:p14="http://schemas.microsoft.com/office/powerpoint/2010/main" val="2201344279"/>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B4D4C1-8CDA-A5D0-A419-7B3E1580892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3C0AE64-A8BC-511C-71AC-04443AEB8D7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D7108BD-CB19-853C-4E29-5607077E9D0C}"/>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أنواع العناوين الصحفية</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E649D049-4519-3E50-312E-FC5BA9D0BDC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AF0D021-CD0A-4CBE-E80B-C974E551D482}"/>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18C40F4B-C562-68C9-11F0-62B2960DE7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1A132AF0-CBF5-8D77-F03C-495640F8BB1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4171454"/>
            <a:ext cx="1751150" cy="1751150"/>
          </a:xfrm>
          <a:prstGeom prst="rect">
            <a:avLst/>
          </a:prstGeom>
        </p:spPr>
      </p:pic>
      <p:sp>
        <p:nvSpPr>
          <p:cNvPr id="4" name="TextBox 3">
            <a:extLst>
              <a:ext uri="{FF2B5EF4-FFF2-40B4-BE49-F238E27FC236}">
                <a16:creationId xmlns:a16="http://schemas.microsoft.com/office/drawing/2014/main" id="{F26EF4BC-952A-83F1-2E52-75667680B84C}"/>
              </a:ext>
            </a:extLst>
          </p:cNvPr>
          <p:cNvSpPr txBox="1"/>
          <p:nvPr/>
        </p:nvSpPr>
        <p:spPr>
          <a:xfrm>
            <a:off x="2513149" y="2063962"/>
            <a:ext cx="8555133" cy="3108543"/>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9 - </a:t>
            </a:r>
            <a:r>
              <a:rPr kumimoji="0" lang="ar-SY"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العنوان النقدى</a:t>
            </a:r>
            <a:endParaRPr kumimoji="0" lang="ar-EG"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8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وهو العنوان الذى يتخذ موقف من الأحداث وبالتالى فهو يستخدم بكثرة فى الأحاديث الصحفية والمقالات والتحقيقات.</a:t>
            </a:r>
            <a:endPar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8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مثال: أم كلثوم ومنى الشاذلي... قضية «فيمينست»</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spTree>
    <p:extLst>
      <p:ext uri="{BB962C8B-B14F-4D97-AF65-F5344CB8AC3E}">
        <p14:creationId xmlns:p14="http://schemas.microsoft.com/office/powerpoint/2010/main" val="4096145600"/>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F1FE4-B938-F150-3FB2-44594D1F9A0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826A6C5-BB53-58B6-5B82-85E0E89B559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8112FA7-2FEA-A0FB-00D2-06536E9C3D7A}"/>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أنواع العناوين الصحفية</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0C93AB6E-B9C4-37A2-EB13-864F43EAF91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2BD5A6A-834F-12B6-437D-517DFEBD81F2}"/>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C5110766-7C9E-00EC-72D8-5746F44EAD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BFDE5115-FDF9-9974-36D5-9D5D10C3724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4171454"/>
            <a:ext cx="1751150" cy="1751150"/>
          </a:xfrm>
          <a:prstGeom prst="rect">
            <a:avLst/>
          </a:prstGeom>
        </p:spPr>
      </p:pic>
      <p:sp>
        <p:nvSpPr>
          <p:cNvPr id="4" name="TextBox 3">
            <a:extLst>
              <a:ext uri="{FF2B5EF4-FFF2-40B4-BE49-F238E27FC236}">
                <a16:creationId xmlns:a16="http://schemas.microsoft.com/office/drawing/2014/main" id="{0F0D042B-73EF-1E87-6AEA-C05026A8AA5F}"/>
              </a:ext>
            </a:extLst>
          </p:cNvPr>
          <p:cNvSpPr txBox="1"/>
          <p:nvPr/>
        </p:nvSpPr>
        <p:spPr>
          <a:xfrm>
            <a:off x="2513149" y="2063962"/>
            <a:ext cx="8555133" cy="3108543"/>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10 - </a:t>
            </a:r>
            <a:r>
              <a:rPr kumimoji="0" lang="ar-SY"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العنوان المثل أو الحكمة</a:t>
            </a:r>
            <a:endParaRPr kumimoji="0" lang="ar-EG"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8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ويكون </a:t>
            </a:r>
            <a:r>
              <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مضمون </a:t>
            </a: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العنوان مثل أو حكمة معروفة لدى الجمه</a:t>
            </a:r>
            <a:r>
              <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و</a:t>
            </a: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ر تتفق </a:t>
            </a:r>
            <a:r>
              <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مع </a:t>
            </a: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طبيعة المضمون الذى يحمله النص الخبر</a:t>
            </a:r>
            <a:r>
              <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a:t>
            </a: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a:t>
            </a:r>
            <a:endPar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8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مثال: "ضربني وبكى سبقني واشتكى".. رواية أخرى لما حصل في أمستردام</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spTree>
    <p:extLst>
      <p:ext uri="{BB962C8B-B14F-4D97-AF65-F5344CB8AC3E}">
        <p14:creationId xmlns:p14="http://schemas.microsoft.com/office/powerpoint/2010/main" val="3650988735"/>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41B937-1015-B6E4-DAD2-6BA0FB020DF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84D16DC-7DE8-E1FE-3BB9-7161EE561FA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EA969F5-CA54-BDCA-832D-9065C85302ED}"/>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أنواع العناوين الصحفية</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490FE136-2AC5-5F78-87F4-615FB5C7C64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73A0832-B56A-C85D-81C1-72DD26B90366}"/>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EBC09426-6002-0D3C-959F-50172059F76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9A476A08-D6B9-8BFA-1968-376E12D2C98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4171454"/>
            <a:ext cx="1751150" cy="1751150"/>
          </a:xfrm>
          <a:prstGeom prst="rect">
            <a:avLst/>
          </a:prstGeom>
        </p:spPr>
      </p:pic>
      <p:sp>
        <p:nvSpPr>
          <p:cNvPr id="4" name="TextBox 3">
            <a:extLst>
              <a:ext uri="{FF2B5EF4-FFF2-40B4-BE49-F238E27FC236}">
                <a16:creationId xmlns:a16="http://schemas.microsoft.com/office/drawing/2014/main" id="{3DD73833-3E7B-9B30-8F20-0AB956F99262}"/>
              </a:ext>
            </a:extLst>
          </p:cNvPr>
          <p:cNvSpPr txBox="1"/>
          <p:nvPr/>
        </p:nvSpPr>
        <p:spPr>
          <a:xfrm>
            <a:off x="2513149" y="2063962"/>
            <a:ext cx="8555133" cy="3108543"/>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11 - </a:t>
            </a:r>
            <a:r>
              <a:rPr kumimoji="0" lang="ar-SY"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العنوان المقتبس:</a:t>
            </a:r>
            <a:endParaRPr kumimoji="0" lang="ar-EG"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ويكون فى المعتاد مقتبساً من تصريح المسئول أو الشخصية التى يتم إجراء الحوار معها، وقد يتضمن الاقتباس آيات من القرآن الكريم تكون متطابقة مع المضمون الذى يهدف إليه المعنى.</a:t>
            </a:r>
            <a:endPar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8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مثال: ترامب: قد ندرس الانضمام مجددًا إلى منظمة الصحة العالمية</a:t>
            </a:r>
            <a:endParaRPr kumimoji="0" lang="en-US"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spTree>
    <p:extLst>
      <p:ext uri="{BB962C8B-B14F-4D97-AF65-F5344CB8AC3E}">
        <p14:creationId xmlns:p14="http://schemas.microsoft.com/office/powerpoint/2010/main" val="386671353"/>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957FD7-E91A-6C55-9142-DD50463022E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D1A996E-01F6-5D42-486D-400F8994C4B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2D2B2BF-D458-DD1A-44B5-7700A8DB9D1E}"/>
              </a:ext>
            </a:extLst>
          </p:cNvPr>
          <p:cNvSpPr txBox="1"/>
          <p:nvPr/>
        </p:nvSpPr>
        <p:spPr>
          <a:xfrm>
            <a:off x="2513149" y="1019069"/>
            <a:ext cx="5322555"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الطرق الحديثة في كتابة عناوين الديجيتال</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6046F7F7-1403-0C04-BAF5-A053301BCFA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F8979CD-CE97-0F00-4B51-CDB07E1DAE6E}"/>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F28B2773-36CB-BC2C-DE83-28C2AB66B9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29213BEC-A311-34D9-51A9-B2FB7714C92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4171454"/>
            <a:ext cx="1751150" cy="1751150"/>
          </a:xfrm>
          <a:prstGeom prst="rect">
            <a:avLst/>
          </a:prstGeom>
        </p:spPr>
      </p:pic>
      <p:sp>
        <p:nvSpPr>
          <p:cNvPr id="4" name="TextBox 3">
            <a:extLst>
              <a:ext uri="{FF2B5EF4-FFF2-40B4-BE49-F238E27FC236}">
                <a16:creationId xmlns:a16="http://schemas.microsoft.com/office/drawing/2014/main" id="{955E546B-5B82-3348-C787-83DAB97C9AD2}"/>
              </a:ext>
            </a:extLst>
          </p:cNvPr>
          <p:cNvSpPr txBox="1"/>
          <p:nvPr/>
        </p:nvSpPr>
        <p:spPr>
          <a:xfrm>
            <a:off x="2747245" y="2316429"/>
            <a:ext cx="8173328" cy="3108543"/>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إن كنت تمتلك موقعًا فستسعى بالتأكيد لتسويق محتواه لجلب عدد أكبر من الزيارات، لكن العنوان غير جيّد الصياغة لا يلفت انتباه القارئ ولا يحفزه على فتح الرابط وقراءة الموضوع. </a:t>
            </a:r>
            <a:endPar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800" dirty="0">
              <a:solidFill>
                <a:prstClr val="black"/>
              </a:solidFill>
              <a:latin typeface="Simplified Arabic" panose="02020603050405020304" pitchFamily="18" charset="-78"/>
              <a:cs typeface="Simplified Arabic" panose="02020603050405020304" pitchFamily="18" charset="-78"/>
            </a:endParaRPr>
          </a:p>
          <a:p>
            <a:pPr algn="just" rtl="1">
              <a:defRPr/>
            </a:pPr>
            <a:r>
              <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هناك </a:t>
            </a: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بعض الطرق التي يمكنك استخدامها لكتابة عناوين مميزة تجلب عدد أكبر من الزيارات: </a:t>
            </a:r>
            <a:endPar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spTree>
    <p:extLst>
      <p:ext uri="{BB962C8B-B14F-4D97-AF65-F5344CB8AC3E}">
        <p14:creationId xmlns:p14="http://schemas.microsoft.com/office/powerpoint/2010/main" val="1528085692"/>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95E23B-F945-4353-38DA-58B712A9CC4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8AFD2C4-0401-CCD7-B84E-1D7145C647B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63C636C-637C-E824-FDF3-9D581C84F457}"/>
              </a:ext>
            </a:extLst>
          </p:cNvPr>
          <p:cNvSpPr txBox="1"/>
          <p:nvPr/>
        </p:nvSpPr>
        <p:spPr>
          <a:xfrm>
            <a:off x="2513149" y="1019069"/>
            <a:ext cx="5322555"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الطرق الحديثة في كتابة عناوين الديجيتال</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3F0A31F2-8CCF-9F5E-DEF2-5ED9684566E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C635F2C-0119-795D-685B-B95DB9C1F10B}"/>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943423F0-4B85-695F-F406-9F40E53CB66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ED433F28-67CB-FC4C-92CF-A9A501D6A8F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4171454"/>
            <a:ext cx="1751150" cy="1751150"/>
          </a:xfrm>
          <a:prstGeom prst="rect">
            <a:avLst/>
          </a:prstGeom>
        </p:spPr>
      </p:pic>
      <p:graphicFrame>
        <p:nvGraphicFramePr>
          <p:cNvPr id="8" name="Diagram 7">
            <a:extLst>
              <a:ext uri="{FF2B5EF4-FFF2-40B4-BE49-F238E27FC236}">
                <a16:creationId xmlns:a16="http://schemas.microsoft.com/office/drawing/2014/main" id="{21EEFCFB-576F-A7FC-30C0-118F35139CE2}"/>
              </a:ext>
            </a:extLst>
          </p:cNvPr>
          <p:cNvGraphicFramePr/>
          <p:nvPr>
            <p:extLst>
              <p:ext uri="{D42A27DB-BD31-4B8C-83A1-F6EECF244321}">
                <p14:modId xmlns:p14="http://schemas.microsoft.com/office/powerpoint/2010/main" val="3891862303"/>
              </p:ext>
            </p:extLst>
          </p:nvPr>
        </p:nvGraphicFramePr>
        <p:xfrm>
          <a:off x="2937154" y="1729735"/>
          <a:ext cx="6741696" cy="411822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876885368"/>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06088F-953C-BEB8-8585-1341F01F816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6E5108F-FB4C-C523-53CA-553C4823273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DDECCE4-3B66-9365-4699-DF991D6762BD}"/>
              </a:ext>
            </a:extLst>
          </p:cNvPr>
          <p:cNvSpPr txBox="1"/>
          <p:nvPr/>
        </p:nvSpPr>
        <p:spPr>
          <a:xfrm>
            <a:off x="2513149" y="1019069"/>
            <a:ext cx="5322555"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الطرق الحديثة في كتابة عناوين الديجيتال</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29BB01AC-646D-7E8E-80A6-84E0133EBD1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7CEBE-B685-7B21-929C-94EF706A6898}"/>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C679798E-006A-F7F2-ED6A-4C1D4F37523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93B7EEAE-6B38-6245-B51E-E948B43FC69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4171454"/>
            <a:ext cx="1751150" cy="1751150"/>
          </a:xfrm>
          <a:prstGeom prst="rect">
            <a:avLst/>
          </a:prstGeom>
        </p:spPr>
      </p:pic>
      <p:sp>
        <p:nvSpPr>
          <p:cNvPr id="4" name="TextBox 3">
            <a:extLst>
              <a:ext uri="{FF2B5EF4-FFF2-40B4-BE49-F238E27FC236}">
                <a16:creationId xmlns:a16="http://schemas.microsoft.com/office/drawing/2014/main" id="{9DF539AA-8399-490F-B65E-9CF55DEC4F2F}"/>
              </a:ext>
            </a:extLst>
          </p:cNvPr>
          <p:cNvSpPr txBox="1"/>
          <p:nvPr/>
        </p:nvSpPr>
        <p:spPr>
          <a:xfrm>
            <a:off x="2513149" y="2299501"/>
            <a:ext cx="8363635" cy="5262979"/>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EG" sz="2800" b="1" dirty="0">
                <a:solidFill>
                  <a:prstClr val="black"/>
                </a:solidFill>
                <a:latin typeface="Simplified Arabic" panose="02020603050405020304" pitchFamily="18" charset="-78"/>
                <a:cs typeface="+mj-cs"/>
              </a:rPr>
              <a:t>1 - </a:t>
            </a:r>
            <a:r>
              <a:rPr kumimoji="0" lang="ar-EG"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mj-cs"/>
              </a:rPr>
              <a:t>عنصر المفاجأة:</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mj-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mj-cs"/>
              </a:rPr>
              <a:t>مفاجأة القارئ بمعلومة غريبة أو طريفة بالعنوان قد تجعله يسرع في فتح الرابط ليقرأ موضوعك دون حتى أن يكمل قراءة العنوان.</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800" dirty="0">
              <a:solidFill>
                <a:prstClr val="black"/>
              </a:solidFill>
              <a:latin typeface="Simplified Arabic" panose="02020603050405020304" pitchFamily="18" charset="-78"/>
              <a:cs typeface="+mj-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mj-cs"/>
              </a:rPr>
              <a:t>مثال: مفاجأة جديدة في تحقيقات النيابة بشأن واقعة طعن موظف على يد 3 أشخاص بكفر الشيخ.</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mj-cs"/>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800" b="1" dirty="0">
              <a:solidFill>
                <a:prstClr val="black"/>
              </a:solidFill>
              <a:latin typeface="Simplified Arabic" panose="02020603050405020304" pitchFamily="18" charset="-78"/>
              <a:cs typeface="+mj-cs"/>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800" b="1" dirty="0">
              <a:solidFill>
                <a:prstClr val="black"/>
              </a:solidFill>
              <a:latin typeface="Simplified Arabic" panose="02020603050405020304" pitchFamily="18" charset="-78"/>
              <a:cs typeface="+mj-cs"/>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mj-cs"/>
            </a:endParaRPr>
          </a:p>
          <a:p>
            <a:pPr algn="ctr"/>
            <a:endParaRPr lang="ar-EG" sz="2800" b="1" dirty="0">
              <a:solidFill>
                <a:srgbClr val="00AEEF"/>
              </a:solidFill>
              <a:latin typeface="Alexandria" charset="0"/>
              <a:cs typeface="+mj-cs"/>
            </a:endParaRPr>
          </a:p>
        </p:txBody>
      </p:sp>
    </p:spTree>
    <p:extLst>
      <p:ext uri="{BB962C8B-B14F-4D97-AF65-F5344CB8AC3E}">
        <p14:creationId xmlns:p14="http://schemas.microsoft.com/office/powerpoint/2010/main" val="986306743"/>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B1C419-BC07-BA41-BF67-357FA828CB4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0C42E2C-85BA-C80E-34FD-693FA8CA671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C481FD2-0DEA-1177-DB5A-B406EE39D8E9}"/>
              </a:ext>
            </a:extLst>
          </p:cNvPr>
          <p:cNvSpPr txBox="1"/>
          <p:nvPr/>
        </p:nvSpPr>
        <p:spPr>
          <a:xfrm>
            <a:off x="2513149" y="1019069"/>
            <a:ext cx="5322555"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الطرق الحديثة في كتابة عناوين الديجيتال</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5411CFEE-7B69-3E76-371D-D58628BFDF0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FFA230A-3AB7-9F89-2B2E-3465756B5218}"/>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9F896C22-EA56-7BAF-486A-A56FC4844F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CAAD8FBA-AB3B-936A-039C-3207900EAC1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4171454"/>
            <a:ext cx="1751150" cy="1751150"/>
          </a:xfrm>
          <a:prstGeom prst="rect">
            <a:avLst/>
          </a:prstGeom>
        </p:spPr>
      </p:pic>
      <p:sp>
        <p:nvSpPr>
          <p:cNvPr id="4" name="TextBox 3">
            <a:extLst>
              <a:ext uri="{FF2B5EF4-FFF2-40B4-BE49-F238E27FC236}">
                <a16:creationId xmlns:a16="http://schemas.microsoft.com/office/drawing/2014/main" id="{6E53E8E6-C69A-D3E1-8C43-E08673931F9B}"/>
              </a:ext>
            </a:extLst>
          </p:cNvPr>
          <p:cNvSpPr txBox="1"/>
          <p:nvPr/>
        </p:nvSpPr>
        <p:spPr>
          <a:xfrm>
            <a:off x="2513149" y="2299501"/>
            <a:ext cx="8363635" cy="3949799"/>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2 - </a:t>
            </a:r>
            <a:r>
              <a:rPr kumimoji="0" lang="ar-SY"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الأسئلة: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SY"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الإنسان بطبيعته يحب الأسئلة ويبحث عن الإجابات، لكن الفكرة أن تجعل السؤال يرتبط به ويهمه أكثر، وبما يؤرقه أو يحبه حتى تشجعه على قراءة المحتوى كاملًا.</a:t>
            </a:r>
            <a:endPar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800" dirty="0">
              <a:solidFill>
                <a:prstClr val="black"/>
              </a:solidFill>
              <a:latin typeface="Simplified Arabic" panose="02020603050405020304" pitchFamily="18" charset="-78"/>
              <a:cs typeface="Simplified Arabic" panose="02020603050405020304" pitchFamily="18" charset="-78"/>
            </a:endParaRPr>
          </a:p>
          <a:p>
            <a:pPr algn="r">
              <a:lnSpc>
                <a:spcPts val="3150"/>
              </a:lnSpc>
            </a:pPr>
            <a:r>
              <a:rPr lang="ar-EG" sz="2800" i="0" dirty="0">
                <a:solidFill>
                  <a:srgbClr val="222222"/>
                </a:solidFill>
                <a:effectLst/>
                <a:latin typeface="cairo"/>
              </a:rPr>
              <a:t>مثال: جوتا يرد.. هل محمد صلاح أعظم لاعب في تاريخ ليفربول؟</a:t>
            </a:r>
          </a:p>
          <a:p>
            <a:br>
              <a:rPr lang="ar-EG" sz="2800" dirty="0"/>
            </a:br>
            <a:endParaRPr kumimoji="0" lang="en-US"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spTree>
    <p:extLst>
      <p:ext uri="{BB962C8B-B14F-4D97-AF65-F5344CB8AC3E}">
        <p14:creationId xmlns:p14="http://schemas.microsoft.com/office/powerpoint/2010/main" val="3452994922"/>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2D3B9A-354E-FAB0-C077-488CDC5034A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A524FE6-504C-D0DB-B177-D1FAD64A039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C6AA22C-97BE-A794-B707-82EE3276FAE2}"/>
              </a:ext>
            </a:extLst>
          </p:cNvPr>
          <p:cNvSpPr txBox="1"/>
          <p:nvPr/>
        </p:nvSpPr>
        <p:spPr>
          <a:xfrm>
            <a:off x="2513149" y="1019069"/>
            <a:ext cx="5322555"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الطرق الحديثة في كتابة عناوين الديجيتال</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4D1AA3B0-E099-B45B-D094-814AC057F43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B0D1F58-695A-C846-E485-34D013C1FF54}"/>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38DEF8CD-09F4-D704-8A59-7F1076EE72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BA94D6EC-A8A0-D948-36A8-CDA73E4FC75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4171454"/>
            <a:ext cx="1751150" cy="1751150"/>
          </a:xfrm>
          <a:prstGeom prst="rect">
            <a:avLst/>
          </a:prstGeom>
        </p:spPr>
      </p:pic>
      <p:sp>
        <p:nvSpPr>
          <p:cNvPr id="4" name="TextBox 3">
            <a:extLst>
              <a:ext uri="{FF2B5EF4-FFF2-40B4-BE49-F238E27FC236}">
                <a16:creationId xmlns:a16="http://schemas.microsoft.com/office/drawing/2014/main" id="{53C90BB1-8BCA-3D2E-BCF0-1B4EE4F4BD0F}"/>
              </a:ext>
            </a:extLst>
          </p:cNvPr>
          <p:cNvSpPr txBox="1"/>
          <p:nvPr/>
        </p:nvSpPr>
        <p:spPr>
          <a:xfrm>
            <a:off x="2513149" y="2299501"/>
            <a:ext cx="8363635" cy="2677656"/>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3 - </a:t>
            </a:r>
            <a:r>
              <a:rPr kumimoji="0" lang="ar-SY"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طريقة اللغز:</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SY"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ربما هي شبيهة بطريقة الأسئلة ولكنها تطرح السؤال بطريقة غير مباشرة تجعل القارئ شغوفًا لفتح مقالك وقراءته</a:t>
            </a:r>
            <a:r>
              <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8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مثال</a:t>
            </a:r>
            <a:r>
              <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a:t>
            </a: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10 طرق لجعل بشرتك أكثر نضارة.. التاسعة لن تصدقها</a:t>
            </a:r>
            <a:endParaRPr kumimoji="0" lang="en-US"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spTree>
    <p:extLst>
      <p:ext uri="{BB962C8B-B14F-4D97-AF65-F5344CB8AC3E}">
        <p14:creationId xmlns:p14="http://schemas.microsoft.com/office/powerpoint/2010/main" val="2897508004"/>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B67892-4F9F-DEAC-C2F5-C192AD78FFE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8D4BCBD-9F04-2CB5-5333-471DF5D6059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C2A8296-4E09-840A-E35F-122816AE8D69}"/>
              </a:ext>
            </a:extLst>
          </p:cNvPr>
          <p:cNvSpPr txBox="1"/>
          <p:nvPr/>
        </p:nvSpPr>
        <p:spPr>
          <a:xfrm>
            <a:off x="2513149" y="1019069"/>
            <a:ext cx="5322555"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الطرق الحديثة في كتابة عناوين الديجيتال</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852824A6-D6D3-5C80-85A6-B6DF176ED9B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17DF014-16F7-8994-75B3-36C8C4A06F77}"/>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E2DFEFD1-E438-0B46-4EBF-931FDCA507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79082ADD-92E8-CBEE-0500-1B50A24A924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4171454"/>
            <a:ext cx="1751150" cy="1751150"/>
          </a:xfrm>
          <a:prstGeom prst="rect">
            <a:avLst/>
          </a:prstGeom>
        </p:spPr>
      </p:pic>
      <p:sp>
        <p:nvSpPr>
          <p:cNvPr id="4" name="TextBox 3">
            <a:extLst>
              <a:ext uri="{FF2B5EF4-FFF2-40B4-BE49-F238E27FC236}">
                <a16:creationId xmlns:a16="http://schemas.microsoft.com/office/drawing/2014/main" id="{F5D1BD09-C91C-5EB6-0231-07478AC55CC0}"/>
              </a:ext>
            </a:extLst>
          </p:cNvPr>
          <p:cNvSpPr txBox="1"/>
          <p:nvPr/>
        </p:nvSpPr>
        <p:spPr>
          <a:xfrm>
            <a:off x="2513149" y="2299501"/>
            <a:ext cx="8363635" cy="3108543"/>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4 - </a:t>
            </a:r>
            <a:r>
              <a:rPr kumimoji="0" lang="ar-SY"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طريقة النه</a:t>
            </a:r>
            <a:r>
              <a:rPr kumimoji="0" lang="ar-EG" sz="2800" b="1" i="0" u="none" strike="noStrike" kern="1200" cap="none" spc="0" normalizeH="0" baseline="0" noProof="0">
                <a:ln>
                  <a:noFill/>
                </a:ln>
                <a:solidFill>
                  <a:prstClr val="black"/>
                </a:solidFill>
                <a:effectLst/>
                <a:uLnTx/>
                <a:uFillTx/>
                <a:latin typeface="Simplified Arabic" panose="02020603050405020304" pitchFamily="18" charset="-78"/>
                <a:ea typeface="+mn-ea"/>
                <a:cs typeface="Simplified Arabic" panose="02020603050405020304" pitchFamily="18" charset="-78"/>
              </a:rPr>
              <a:t>ي </a:t>
            </a:r>
            <a:endParaRPr kumimoji="0" lang="ar-SY"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SY"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تعتمد هذه الطريقة على تأثير فعل النهي على القارئ، فالنهي والأمر كلاهما يثيران لدى الإنسان التساؤلات والاهتمام بالموضوع ومعرفة الحلول المقدمة.</a:t>
            </a:r>
            <a:endPar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8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مثال</a:t>
            </a:r>
            <a:r>
              <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a:t>
            </a: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توقف عن ممارسة الرياضة به</a:t>
            </a:r>
            <a:r>
              <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ذ</a:t>
            </a: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ه الطريقة</a:t>
            </a:r>
            <a:r>
              <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a:t>
            </a:r>
            <a:endParaRPr kumimoji="0" lang="en-US"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spTree>
    <p:extLst>
      <p:ext uri="{BB962C8B-B14F-4D97-AF65-F5344CB8AC3E}">
        <p14:creationId xmlns:p14="http://schemas.microsoft.com/office/powerpoint/2010/main" val="685071422"/>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E14593-58B0-3AF9-A328-D0D9D7B2450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4603D9B-F5D0-7B24-7515-C3181EC3273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7CACE89-B4A6-C33A-BA49-78C720362933}"/>
              </a:ext>
            </a:extLst>
          </p:cNvPr>
          <p:cNvSpPr txBox="1"/>
          <p:nvPr/>
        </p:nvSpPr>
        <p:spPr>
          <a:xfrm>
            <a:off x="2513149" y="1019069"/>
            <a:ext cx="5322555"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الطرق الحديثة في كتابة عناوين الديجيتال</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AE50247A-E3B8-13A4-4EA6-06DBD7AA5FF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09E4F77-EE26-1622-B26C-495FEBDA6D00}"/>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FEE3EDA1-B7F6-8B93-D58B-1773C51966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1D5AED20-C2FD-7A63-5EFF-84EDC3E38BF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4171454"/>
            <a:ext cx="1751150" cy="1751150"/>
          </a:xfrm>
          <a:prstGeom prst="rect">
            <a:avLst/>
          </a:prstGeom>
        </p:spPr>
      </p:pic>
      <p:sp>
        <p:nvSpPr>
          <p:cNvPr id="4" name="TextBox 3">
            <a:extLst>
              <a:ext uri="{FF2B5EF4-FFF2-40B4-BE49-F238E27FC236}">
                <a16:creationId xmlns:a16="http://schemas.microsoft.com/office/drawing/2014/main" id="{90909EA6-8B5A-27BB-C8BD-1E6C1739774F}"/>
              </a:ext>
            </a:extLst>
          </p:cNvPr>
          <p:cNvSpPr txBox="1"/>
          <p:nvPr/>
        </p:nvSpPr>
        <p:spPr>
          <a:xfrm>
            <a:off x="2513149" y="2011732"/>
            <a:ext cx="8290839" cy="3539430"/>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5 - </a:t>
            </a:r>
            <a:r>
              <a:rPr kumimoji="0" lang="ar-SY"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كيف…؟</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من أشهر الطرق المستخدمة </a:t>
            </a:r>
            <a:r>
              <a:rPr lang="ar-EG" sz="2800" dirty="0">
                <a:solidFill>
                  <a:prstClr val="black"/>
                </a:solidFill>
                <a:latin typeface="Simplified Arabic" panose="02020603050405020304" pitchFamily="18" charset="-78"/>
                <a:cs typeface="Simplified Arabic" panose="02020603050405020304" pitchFamily="18" charset="-78"/>
              </a:rPr>
              <a:t>في الإعلام الرقمي </a:t>
            </a: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وذلك لأسباب كثيرة، منها أن العنوان يدل على أن المحتوى تعليمي ولا أحد يكره أن يحصل على معلومة أو خبرة من شخص آخر بطريقة مجانية خاصة لو كانت مرتبطة به، وستظل إحدى طرق كتابة العناوين الكلاسيكية التي تؤتي ثمارها.</a:t>
            </a:r>
            <a:endPar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800" dirty="0">
                <a:solidFill>
                  <a:prstClr val="black"/>
                </a:solidFill>
                <a:latin typeface="Simplified Arabic" panose="02020603050405020304" pitchFamily="18" charset="-78"/>
                <a:cs typeface="Simplified Arabic" panose="02020603050405020304" pitchFamily="18" charset="-78"/>
              </a:rPr>
              <a:t>مثال: </a:t>
            </a: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كيف تكتب عنوانًا جذابًا؟</a:t>
            </a:r>
            <a:endParaRPr kumimoji="0" lang="en-US"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spTree>
    <p:extLst>
      <p:ext uri="{BB962C8B-B14F-4D97-AF65-F5344CB8AC3E}">
        <p14:creationId xmlns:p14="http://schemas.microsoft.com/office/powerpoint/2010/main" val="4168716157"/>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7B62A8-0CAB-6F7D-76DB-B3B3621A75A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4E2335D-3CB2-2D7C-A9D5-66487D9B53E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E7B9D43-CBF4-2236-D405-0AFC6EBFDF65}"/>
              </a:ext>
            </a:extLst>
          </p:cNvPr>
          <p:cNvSpPr txBox="1"/>
          <p:nvPr/>
        </p:nvSpPr>
        <p:spPr>
          <a:xfrm>
            <a:off x="2513149" y="1019069"/>
            <a:ext cx="5322555"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الطرق الحديثة في كتابة عناوين الديجيتال</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0995BC59-A1AC-8A9A-AD35-F19EA1AC084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B74D9A5-61D5-8288-A146-FFA48C97BB2B}"/>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41E480DC-C641-26BF-2206-313CCB51F3E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BCF2F25C-F788-3438-9BEE-05DC4B0BEB3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4171454"/>
            <a:ext cx="1751150" cy="1751150"/>
          </a:xfrm>
          <a:prstGeom prst="rect">
            <a:avLst/>
          </a:prstGeom>
        </p:spPr>
      </p:pic>
      <p:sp>
        <p:nvSpPr>
          <p:cNvPr id="4" name="TextBox 3">
            <a:extLst>
              <a:ext uri="{FF2B5EF4-FFF2-40B4-BE49-F238E27FC236}">
                <a16:creationId xmlns:a16="http://schemas.microsoft.com/office/drawing/2014/main" id="{B2D71E89-9C76-3BA7-2FC9-9835C65916F9}"/>
              </a:ext>
            </a:extLst>
          </p:cNvPr>
          <p:cNvSpPr txBox="1"/>
          <p:nvPr/>
        </p:nvSpPr>
        <p:spPr>
          <a:xfrm>
            <a:off x="2513149" y="2011732"/>
            <a:ext cx="8290839" cy="3539430"/>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6 - </a:t>
            </a:r>
            <a:r>
              <a:rPr kumimoji="0" lang="ar-SY"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الأرقام:</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SY"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طريقة كتابة عنوان التدوينة بالأرقام جيدة جدًا إذا كان المنشور في صورة قوائم أو خطوات بخصوص موضوع ما، والمثير فيها أنها تبين للقارئ ما سيقرأه وتحدد القالب والصورة التي عليها المقال </a:t>
            </a:r>
            <a:r>
              <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م</a:t>
            </a: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ما يشجع القارئ على قراءتها بسهولة</a:t>
            </a:r>
            <a:r>
              <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8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مثال</a:t>
            </a:r>
            <a:r>
              <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a:t>
            </a: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أفضل 20 طريقة لتعلم الإنجليزية خلال</a:t>
            </a:r>
            <a:r>
              <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هذا العام</a:t>
            </a: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a:t>
            </a:r>
            <a:endParaRPr kumimoji="0" lang="en-US"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spTree>
    <p:extLst>
      <p:ext uri="{BB962C8B-B14F-4D97-AF65-F5344CB8AC3E}">
        <p14:creationId xmlns:p14="http://schemas.microsoft.com/office/powerpoint/2010/main" val="3293008607"/>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67F99A-FCCC-F2E3-4718-1A15F21FE6E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2735E87-667C-A0E1-4AD4-FD795B75762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7B9B879-BC49-47A0-B26B-373D35E14B74}"/>
              </a:ext>
            </a:extLst>
          </p:cNvPr>
          <p:cNvSpPr txBox="1"/>
          <p:nvPr/>
        </p:nvSpPr>
        <p:spPr>
          <a:xfrm>
            <a:off x="2513149" y="1019069"/>
            <a:ext cx="5322555"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الطرق الحديثة في كتابة عناوين الديجيتال</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73996A67-72B5-DB09-51A9-FA4E2088069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B06FF41-3938-9A91-E643-3ECD62CE2632}"/>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C4A8E15E-5B0C-FEB8-6F06-A66CAA0F880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CBDDC4AB-7A5A-7586-B933-9DBCCCD799E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4171454"/>
            <a:ext cx="1751150" cy="1751150"/>
          </a:xfrm>
          <a:prstGeom prst="rect">
            <a:avLst/>
          </a:prstGeom>
        </p:spPr>
      </p:pic>
      <p:sp>
        <p:nvSpPr>
          <p:cNvPr id="4" name="TextBox 3">
            <a:extLst>
              <a:ext uri="{FF2B5EF4-FFF2-40B4-BE49-F238E27FC236}">
                <a16:creationId xmlns:a16="http://schemas.microsoft.com/office/drawing/2014/main" id="{93DE6C12-86D3-E87D-8597-32AFF3B9D53D}"/>
              </a:ext>
            </a:extLst>
          </p:cNvPr>
          <p:cNvSpPr txBox="1"/>
          <p:nvPr/>
        </p:nvSpPr>
        <p:spPr>
          <a:xfrm>
            <a:off x="2513149" y="2011732"/>
            <a:ext cx="8290839" cy="2677656"/>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7 - </a:t>
            </a:r>
            <a:r>
              <a:rPr kumimoji="0" lang="ar-SY"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العناوين الموجّهة:</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SY"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إذا كانت تدوينتك أو منشورك موجه لفئة معينة فهذه الطريقة الأنسب لاستخدامها</a:t>
            </a:r>
            <a:r>
              <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8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مث</a:t>
            </a:r>
            <a:r>
              <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 </a:t>
            </a: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لمن يكتب عنوان مقالة بشكل س</a:t>
            </a:r>
            <a:r>
              <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ئ.. </a:t>
            </a: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هذه بعض النصائح.</a:t>
            </a:r>
            <a:endParaRPr kumimoji="0" lang="en-US"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spTree>
    <p:extLst>
      <p:ext uri="{BB962C8B-B14F-4D97-AF65-F5344CB8AC3E}">
        <p14:creationId xmlns:p14="http://schemas.microsoft.com/office/powerpoint/2010/main" val="1549946092"/>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D18153-3AC8-0370-77DE-665E40D482E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0BCD2F3-3396-239F-F21E-31A5B5BECFD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7C190F2-E22F-53D9-C406-AD28485D6F85}"/>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ملخص</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E849852B-C2EB-D909-5CF6-9CF122F90E5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E818557-94C5-AEE7-F665-5B749557A802}"/>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0E41CDA9-B04C-A536-75FC-6159B8F09B2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8" name="TextBox 17">
            <a:extLst>
              <a:ext uri="{FF2B5EF4-FFF2-40B4-BE49-F238E27FC236}">
                <a16:creationId xmlns:a16="http://schemas.microsoft.com/office/drawing/2014/main" id="{1C927D9D-F05D-485B-10CF-9EFCC5B1884B}"/>
              </a:ext>
            </a:extLst>
          </p:cNvPr>
          <p:cNvSpPr txBox="1"/>
          <p:nvPr/>
        </p:nvSpPr>
        <p:spPr>
          <a:xfrm>
            <a:off x="1061290" y="1854915"/>
            <a:ext cx="10069420" cy="4401205"/>
          </a:xfrm>
          <a:prstGeom prst="rect">
            <a:avLst/>
          </a:prstGeom>
          <a:noFill/>
        </p:spPr>
        <p:txBody>
          <a:bodyPr wrap="square" rtlCol="0">
            <a:spAutoFit/>
          </a:bodyPr>
          <a:lstStyle/>
          <a:p>
            <a:pPr marL="457200" marR="0" lvl="0" indent="-45720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sz="2800" dirty="0">
                <a:latin typeface="Simplified Arabic" panose="02020603050405020304" pitchFamily="18" charset="-78"/>
                <a:cs typeface="Simplified Arabic" panose="02020603050405020304" pitchFamily="18" charset="-78"/>
              </a:rPr>
              <a:t>للعناوين الصحفية أهمية كبرى في التسويق للصحيفة أو الموقع المنشورة فيه.</a:t>
            </a:r>
          </a:p>
          <a:p>
            <a:pPr marL="457200" marR="0" lvl="0" indent="-45720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ar-EG" sz="28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endParaRPr>
          </a:p>
          <a:p>
            <a:pPr marL="457200" marR="0" lvl="0" indent="-45720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8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rPr>
              <a:t>يوجد العديد من القواعد لإنتاج العناوين الصحفية منها إبراز أهم معلومة في الخبر، واستخدام كلمات مألوفة وبسيطة والبعد عن الكلمات الرنانة.</a:t>
            </a:r>
          </a:p>
          <a:p>
            <a:pPr marL="457200" marR="0" lvl="0" indent="-45720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ar-EG" sz="2800" noProof="0" dirty="0">
              <a:latin typeface="Simplified Arabic" panose="02020603050405020304" pitchFamily="18" charset="-78"/>
              <a:cs typeface="Simplified Arabic" panose="02020603050405020304" pitchFamily="18" charset="-78"/>
            </a:endParaRPr>
          </a:p>
          <a:p>
            <a:pPr marL="457200" marR="0" lvl="0" indent="-45720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800" i="0" u="none" strike="noStrike" kern="1200" cap="none" spc="0" normalizeH="0" baseline="0" dirty="0">
                <a:ln>
                  <a:noFill/>
                </a:ln>
                <a:effectLst/>
                <a:uLnTx/>
                <a:uFillTx/>
                <a:latin typeface="Simplified Arabic" panose="02020603050405020304" pitchFamily="18" charset="-78"/>
                <a:ea typeface="+mn-ea"/>
                <a:cs typeface="Simplified Arabic" panose="02020603050405020304" pitchFamily="18" charset="-78"/>
              </a:rPr>
              <a:t>تعتبر العناوين الإخباري والمقارن والنفي والتأكيد والمقتبس من أنواع العناوين الصحفية.</a:t>
            </a:r>
          </a:p>
          <a:p>
            <a:pPr marL="457200" marR="0" lvl="0" indent="-45720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ar-EG" sz="2800" noProof="0" dirty="0">
              <a:latin typeface="Simplified Arabic" panose="02020603050405020304" pitchFamily="18" charset="-78"/>
              <a:cs typeface="Simplified Arabic" panose="02020603050405020304" pitchFamily="18" charset="-78"/>
            </a:endParaRPr>
          </a:p>
          <a:p>
            <a:pPr marL="457200" marR="0" lvl="0" indent="-45720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800" i="0" u="none" strike="noStrike" kern="1200" cap="none" spc="0" normalizeH="0" baseline="0" dirty="0">
                <a:ln>
                  <a:noFill/>
                </a:ln>
                <a:effectLst/>
                <a:uLnTx/>
                <a:uFillTx/>
                <a:latin typeface="Simplified Arabic" panose="02020603050405020304" pitchFamily="18" charset="-78"/>
                <a:ea typeface="+mn-ea"/>
                <a:cs typeface="Simplified Arabic" panose="02020603050405020304" pitchFamily="18" charset="-78"/>
              </a:rPr>
              <a:t>تعتبر طريقة اللغز والأرقام والأسئلة من الطرق الحديثة في كتابة عناوين </a:t>
            </a:r>
            <a:r>
              <a:rPr kumimoji="0" lang="ar-EG" sz="2800" i="0" u="none" strike="noStrike" kern="1200" cap="none" spc="0" normalizeH="0" baseline="0">
                <a:ln>
                  <a:noFill/>
                </a:ln>
                <a:effectLst/>
                <a:uLnTx/>
                <a:uFillTx/>
                <a:latin typeface="Simplified Arabic" panose="02020603050405020304" pitchFamily="18" charset="-78"/>
                <a:ea typeface="+mn-ea"/>
                <a:cs typeface="Simplified Arabic" panose="02020603050405020304" pitchFamily="18" charset="-78"/>
              </a:rPr>
              <a:t>الديجيتال.</a:t>
            </a:r>
            <a:r>
              <a:rPr kumimoji="0" lang="ar-EG" sz="28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rPr>
              <a:t>  </a:t>
            </a:r>
          </a:p>
          <a:p>
            <a:pPr marL="457200" marR="0" lvl="0" indent="-45720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ar-EG" sz="2800" dirty="0">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196338903"/>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pPr algn="ctr"/>
            <a:r>
              <a:rPr lang="ar-EG" sz="4800" b="1" dirty="0">
                <a:solidFill>
                  <a:schemeClr val="bg1"/>
                </a:solidFill>
                <a:latin typeface="Alexandria" charset="0"/>
                <a:cs typeface="+mj-cs"/>
              </a:rPr>
              <a:t>شكرًا</a:t>
            </a:r>
            <a:r>
              <a:rPr lang="ar-EG" sz="4800" b="1" dirty="0">
                <a:solidFill>
                  <a:schemeClr val="bg1"/>
                </a:solidFill>
                <a:latin typeface="Alexandria" charset="0"/>
                <a:cs typeface="Alexandria" charset="0"/>
              </a:rPr>
              <a:t> </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46806"/>
    </mc:Choice>
    <mc:Fallback xmlns="">
      <p:transition spd="slow" advTm="246806"/>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70AA424D-973A-490D-AA8F-049A207F5578}"/>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purl.org/dc/terms/"/>
    <ds:schemaRef ds:uri="http://schemas.microsoft.com/office/infopath/2007/PartnerControls"/>
    <ds:schemaRef ds:uri="http://purl.org/dc/dcmitype/"/>
    <ds:schemaRef ds:uri="http://schemas.microsoft.com/office/2006/metadata/properties"/>
    <ds:schemaRef ds:uri="http://purl.org/dc/elements/1.1/"/>
    <ds:schemaRef ds:uri="http://schemas.microsoft.com/office/2006/documentManagement/types"/>
    <ds:schemaRef ds:uri="http://schemas.openxmlformats.org/package/2006/metadata/core-properties"/>
    <ds:schemaRef ds:uri="688354b5-287c-4cda-825e-1d7935aea40e"/>
    <ds:schemaRef ds:uri="aca13214-df29-4e3c-a050-857c0bf7bd8e"/>
    <ds:schemaRef ds:uri="http://www.w3.org/XML/1998/namespace"/>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1439</TotalTime>
  <Words>1994</Words>
  <Application>Microsoft Office PowerPoint</Application>
  <PresentationFormat>Widescreen</PresentationFormat>
  <Paragraphs>345</Paragraphs>
  <Slides>47</Slides>
  <Notes>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47</vt:i4>
      </vt:variant>
    </vt:vector>
  </HeadingPairs>
  <TitlesOfParts>
    <vt:vector size="57" baseType="lpstr">
      <vt:lpstr>Alexandria</vt:lpstr>
      <vt:lpstr>Arial</vt:lpstr>
      <vt:lpstr>cairo</vt:lpstr>
      <vt:lpstr>Calibri</vt:lpstr>
      <vt:lpstr>Calibri Light</vt:lpstr>
      <vt:lpstr>Google Sans</vt:lpstr>
      <vt:lpstr>Roboto Light</vt:lpstr>
      <vt:lpstr>Simplified Arabic</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abdelfttah nabil</cp:lastModifiedBy>
  <cp:revision>153</cp:revision>
  <dcterms:created xsi:type="dcterms:W3CDTF">2023-04-29T09:08:00Z</dcterms:created>
  <dcterms:modified xsi:type="dcterms:W3CDTF">2026-04-20T09:44:02Z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