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7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6"/>
  </p:notesMasterIdLst>
  <p:sldIdLst>
    <p:sldId id="303" r:id="rId5"/>
    <p:sldId id="276" r:id="rId6"/>
    <p:sldId id="523" r:id="rId7"/>
    <p:sldId id="553" r:id="rId8"/>
    <p:sldId id="510" r:id="rId9"/>
    <p:sldId id="511" r:id="rId10"/>
    <p:sldId id="513" r:id="rId11"/>
    <p:sldId id="515" r:id="rId12"/>
    <p:sldId id="516" r:id="rId13"/>
    <p:sldId id="517" r:id="rId14"/>
    <p:sldId id="514" r:id="rId15"/>
    <p:sldId id="518" r:id="rId16"/>
    <p:sldId id="526" r:id="rId17"/>
    <p:sldId id="527" r:id="rId18"/>
    <p:sldId id="530" r:id="rId19"/>
    <p:sldId id="531" r:id="rId20"/>
    <p:sldId id="532" r:id="rId21"/>
    <p:sldId id="519" r:id="rId22"/>
    <p:sldId id="520" r:id="rId23"/>
    <p:sldId id="521" r:id="rId24"/>
    <p:sldId id="533" r:id="rId25"/>
    <p:sldId id="534" r:id="rId26"/>
    <p:sldId id="537" r:id="rId27"/>
    <p:sldId id="535" r:id="rId28"/>
    <p:sldId id="538" r:id="rId29"/>
    <p:sldId id="539" r:id="rId30"/>
    <p:sldId id="536" r:id="rId31"/>
    <p:sldId id="544" r:id="rId32"/>
    <p:sldId id="540" r:id="rId33"/>
    <p:sldId id="541" r:id="rId34"/>
    <p:sldId id="545" r:id="rId35"/>
    <p:sldId id="542" r:id="rId36"/>
    <p:sldId id="543" r:id="rId37"/>
    <p:sldId id="522" r:id="rId38"/>
    <p:sldId id="547" r:id="rId39"/>
    <p:sldId id="546" r:id="rId40"/>
    <p:sldId id="548" r:id="rId41"/>
    <p:sldId id="549" r:id="rId42"/>
    <p:sldId id="550" r:id="rId43"/>
    <p:sldId id="551" r:id="rId44"/>
    <p:sldId id="34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276"/>
            <p14:sldId id="523"/>
            <p14:sldId id="553"/>
            <p14:sldId id="510"/>
            <p14:sldId id="511"/>
            <p14:sldId id="513"/>
            <p14:sldId id="515"/>
            <p14:sldId id="516"/>
            <p14:sldId id="517"/>
            <p14:sldId id="514"/>
            <p14:sldId id="518"/>
            <p14:sldId id="526"/>
            <p14:sldId id="527"/>
            <p14:sldId id="530"/>
            <p14:sldId id="531"/>
            <p14:sldId id="532"/>
            <p14:sldId id="519"/>
            <p14:sldId id="520"/>
            <p14:sldId id="521"/>
            <p14:sldId id="533"/>
            <p14:sldId id="534"/>
            <p14:sldId id="537"/>
            <p14:sldId id="535"/>
            <p14:sldId id="538"/>
            <p14:sldId id="539"/>
            <p14:sldId id="536"/>
            <p14:sldId id="544"/>
            <p14:sldId id="540"/>
            <p14:sldId id="541"/>
            <p14:sldId id="545"/>
            <p14:sldId id="542"/>
            <p14:sldId id="543"/>
            <p14:sldId id="522"/>
            <p14:sldId id="547"/>
            <p14:sldId id="546"/>
            <p14:sldId id="548"/>
            <p14:sldId id="549"/>
            <p14:sldId id="550"/>
            <p14:sldId id="551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10"/>
    <p:restoredTop sz="75535"/>
  </p:normalViewPr>
  <p:slideViewPr>
    <p:cSldViewPr snapToGrid="0">
      <p:cViewPr varScale="1">
        <p:scale>
          <a:sx n="79" d="100"/>
          <a:sy n="79" d="100"/>
        </p:scale>
        <p:origin x="14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vList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لماذا يعتبر التخطيط أساسًا لأي حملة ناجحة؟</a:t>
          </a:r>
          <a:endParaRPr lang="en-GB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/>
        </a:p>
      </dgm:t>
    </dgm:pt>
    <dgm:pt modelId="{C88ED262-17EB-A64F-8186-B36DDD55690A}">
      <dgm:prSet phldrT="[Text]"/>
      <dgm:spPr/>
      <dgm:t>
        <a:bodyPr/>
        <a:lstStyle/>
        <a:p>
          <a:pPr rtl="1"/>
          <a:r>
            <a:rPr lang="ar-SA" dirty="0"/>
            <a:t> يحدد الأهداف ويوجه الاستراتيجية</a:t>
          </a:r>
          <a:endParaRPr lang="en-GB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/>
        </a:p>
      </dgm:t>
    </dgm:pt>
    <dgm:pt modelId="{102A7D41-83D4-E04C-90C4-580B0FF7BC74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كيف يساهم التخطيط في نجاح الحملة؟</a:t>
          </a:r>
          <a:endParaRPr lang="en-GB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/>
        </a:p>
      </dgm:t>
    </dgm:pt>
    <dgm:pt modelId="{65387183-454B-F14D-A6F6-7DA8C5BFAE05}">
      <dgm:prSet phldrT="[Text]"/>
      <dgm:spPr/>
      <dgm:t>
        <a:bodyPr/>
        <a:lstStyle/>
        <a:p>
          <a:pPr rtl="1"/>
          <a:r>
            <a:rPr lang="ar-SA" dirty="0"/>
            <a:t>يتيح توقع التحديات المحتملة وتجنبها</a:t>
          </a:r>
          <a:endParaRPr lang="en-GB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/>
        </a:p>
      </dgm:t>
    </dgm:pt>
    <dgm:pt modelId="{A6EE2DB2-8E6B-8F4A-B473-15F0E79384A7}">
      <dgm:prSet phldrT="[Text]"/>
      <dgm:spPr/>
      <dgm:t>
        <a:bodyPr/>
        <a:lstStyle/>
        <a:p>
          <a:pPr rtl="1"/>
          <a:r>
            <a:rPr lang="ar-SA" dirty="0"/>
            <a:t>يوفر رؤ حول الجمهور المستهدف وسلوكياته</a:t>
          </a:r>
          <a:endParaRPr lang="en-GB" dirty="0"/>
        </a:p>
      </dgm:t>
    </dgm:pt>
    <dgm:pt modelId="{8CAE386C-7CCA-9946-9204-3D03D3A0CE68}" type="parTrans" cxnId="{ED22B786-EA41-544C-9D97-CFE76C9486D2}">
      <dgm:prSet/>
      <dgm:spPr/>
      <dgm:t>
        <a:bodyPr/>
        <a:lstStyle/>
        <a:p>
          <a:endParaRPr lang="en-GB"/>
        </a:p>
      </dgm:t>
    </dgm:pt>
    <dgm:pt modelId="{6D546472-2104-504D-8EDC-5CC5DA03BD67}" type="sibTrans" cxnId="{ED22B786-EA41-544C-9D97-CFE76C9486D2}">
      <dgm:prSet/>
      <dgm:spPr/>
      <dgm:t>
        <a:bodyPr/>
        <a:lstStyle/>
        <a:p>
          <a:endParaRPr lang="en-GB"/>
        </a:p>
      </dgm:t>
    </dgm:pt>
    <dgm:pt modelId="{1CE4A5AC-8382-8041-9030-05DD64E4C882}">
      <dgm:prSet phldrT="[Text]"/>
      <dgm:spPr/>
      <dgm:t>
        <a:bodyPr/>
        <a:lstStyle/>
        <a:p>
          <a:pPr rtl="1"/>
          <a:r>
            <a:rPr lang="ar-SA" dirty="0"/>
            <a:t>يسعد في تخصيص الميزانية بشكل مناسب</a:t>
          </a:r>
          <a:endParaRPr lang="en-GB" dirty="0"/>
        </a:p>
      </dgm:t>
    </dgm:pt>
    <dgm:pt modelId="{C999FB3C-647E-CC41-B0C8-86AA3C51CBCB}" type="parTrans" cxnId="{5279D146-5CBB-4443-B8D5-7240FFA72EDE}">
      <dgm:prSet/>
      <dgm:spPr/>
      <dgm:t>
        <a:bodyPr/>
        <a:lstStyle/>
        <a:p>
          <a:endParaRPr lang="en-GB"/>
        </a:p>
      </dgm:t>
    </dgm:pt>
    <dgm:pt modelId="{6CEF33F8-6285-8143-8B5D-6B9CCD3D2D92}" type="sibTrans" cxnId="{5279D146-5CBB-4443-B8D5-7240FFA72EDE}">
      <dgm:prSet/>
      <dgm:spPr/>
      <dgm:t>
        <a:bodyPr/>
        <a:lstStyle/>
        <a:p>
          <a:endParaRPr lang="en-GB"/>
        </a:p>
      </dgm:t>
    </dgm:pt>
    <dgm:pt modelId="{A3504A7E-01B2-004C-837B-EEFEDC666BA1}">
      <dgm:prSet phldrT="[Text]"/>
      <dgm:spPr/>
      <dgm:t>
        <a:bodyPr/>
        <a:lstStyle/>
        <a:p>
          <a:pPr rtl="1"/>
          <a:r>
            <a:rPr lang="ar-SA" dirty="0"/>
            <a:t>يحسن إدارة الموارد ويزيد من فعالية الأداء</a:t>
          </a:r>
          <a:endParaRPr lang="en-GB" dirty="0"/>
        </a:p>
      </dgm:t>
    </dgm:pt>
    <dgm:pt modelId="{F0C5EB4C-BED9-7A41-8484-31A05E790D85}" type="parTrans" cxnId="{0D52F126-6063-894A-9552-D255AF9BA54D}">
      <dgm:prSet/>
      <dgm:spPr/>
      <dgm:t>
        <a:bodyPr/>
        <a:lstStyle/>
        <a:p>
          <a:endParaRPr lang="en-GB"/>
        </a:p>
      </dgm:t>
    </dgm:pt>
    <dgm:pt modelId="{82538C55-D38B-304E-8C03-8A36DEF9ECDF}" type="sibTrans" cxnId="{0D52F126-6063-894A-9552-D255AF9BA54D}">
      <dgm:prSet/>
      <dgm:spPr/>
      <dgm:t>
        <a:bodyPr/>
        <a:lstStyle/>
        <a:p>
          <a:endParaRPr lang="en-GB"/>
        </a:p>
      </dgm:t>
    </dgm:pt>
    <dgm:pt modelId="{3FC6F93D-9A1D-9048-AE8B-16904392BAB0}">
      <dgm:prSet phldrT="[Text]"/>
      <dgm:spPr/>
      <dgm:t>
        <a:bodyPr/>
        <a:lstStyle/>
        <a:p>
          <a:pPr rtl="1"/>
          <a:r>
            <a:rPr lang="ar-SA" dirty="0"/>
            <a:t>يساهم في توجيه الفريق بشكل منسق وفعال</a:t>
          </a:r>
          <a:endParaRPr lang="en-GB" dirty="0"/>
        </a:p>
      </dgm:t>
    </dgm:pt>
    <dgm:pt modelId="{2B358559-8FC8-BF48-8795-BA35060169E3}" type="parTrans" cxnId="{DA828256-23A8-0140-A391-5E87B009876E}">
      <dgm:prSet/>
      <dgm:spPr/>
      <dgm:t>
        <a:bodyPr/>
        <a:lstStyle/>
        <a:p>
          <a:endParaRPr lang="en-GB"/>
        </a:p>
      </dgm:t>
    </dgm:pt>
    <dgm:pt modelId="{1C951756-FD28-C448-B42E-817293356DB0}" type="sibTrans" cxnId="{DA828256-23A8-0140-A391-5E87B009876E}">
      <dgm:prSet/>
      <dgm:spPr/>
      <dgm:t>
        <a:bodyPr/>
        <a:lstStyle/>
        <a:p>
          <a:endParaRPr lang="en-GB"/>
        </a:p>
      </dgm:t>
    </dgm:pt>
    <dgm:pt modelId="{A36BC708-C8ED-634D-AC4A-B0AFDEB48DA4}" type="pres">
      <dgm:prSet presAssocID="{BD09AEF8-F502-8F47-BA6A-B0FFAEB3008F}" presName="Name0" presStyleCnt="0">
        <dgm:presLayoutVars>
          <dgm:dir val="rev"/>
          <dgm:animLvl val="lvl"/>
          <dgm:resizeHandles/>
        </dgm:presLayoutVars>
      </dgm:prSet>
      <dgm:spPr/>
    </dgm:pt>
    <dgm:pt modelId="{40E53279-8F63-694A-815B-809485068A7E}" type="pres">
      <dgm:prSet presAssocID="{4A11EF4C-C086-E642-9BB3-7F06E5C1290B}" presName="linNode" presStyleCnt="0"/>
      <dgm:spPr/>
    </dgm:pt>
    <dgm:pt modelId="{E9A92AC3-B6C5-4244-BC1C-12419EA4A5E8}" type="pres">
      <dgm:prSet presAssocID="{4A11EF4C-C086-E642-9BB3-7F06E5C1290B}" presName="parentShp" presStyleLbl="node1" presStyleIdx="0" presStyleCnt="2">
        <dgm:presLayoutVars>
          <dgm:bulletEnabled val="1"/>
        </dgm:presLayoutVars>
      </dgm:prSet>
      <dgm:spPr/>
    </dgm:pt>
    <dgm:pt modelId="{0BF2F4B9-7CE5-2043-B023-A233CF8E6525}" type="pres">
      <dgm:prSet presAssocID="{4A11EF4C-C086-E642-9BB3-7F06E5C1290B}" presName="childShp" presStyleLbl="bgAccFollowNode1" presStyleIdx="0" presStyleCnt="2">
        <dgm:presLayoutVars>
          <dgm:bulletEnabled val="1"/>
        </dgm:presLayoutVars>
      </dgm:prSet>
      <dgm:spPr/>
    </dgm:pt>
    <dgm:pt modelId="{CB014461-B956-F64F-A14C-42CB906EC72F}" type="pres">
      <dgm:prSet presAssocID="{41E91CD4-8D46-734A-9F81-98BE45E9A506}" presName="spacing" presStyleCnt="0"/>
      <dgm:spPr/>
    </dgm:pt>
    <dgm:pt modelId="{579B502B-75C8-CF4A-A77F-00437AA1E62B}" type="pres">
      <dgm:prSet presAssocID="{102A7D41-83D4-E04C-90C4-580B0FF7BC74}" presName="linNode" presStyleCnt="0"/>
      <dgm:spPr/>
    </dgm:pt>
    <dgm:pt modelId="{46113F6A-0F97-1346-96D1-8AB335DE0069}" type="pres">
      <dgm:prSet presAssocID="{102A7D41-83D4-E04C-90C4-580B0FF7BC74}" presName="parentShp" presStyleLbl="node1" presStyleIdx="1" presStyleCnt="2">
        <dgm:presLayoutVars>
          <dgm:bulletEnabled val="1"/>
        </dgm:presLayoutVars>
      </dgm:prSet>
      <dgm:spPr/>
    </dgm:pt>
    <dgm:pt modelId="{522941B7-A62C-8B44-A38A-DD4802B7AAF8}" type="pres">
      <dgm:prSet presAssocID="{102A7D41-83D4-E04C-90C4-580B0FF7BC74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56085D06-251E-CB4F-B9E8-83057ECDCD0C}" type="presOf" srcId="{C88ED262-17EB-A64F-8186-B36DDD55690A}" destId="{0BF2F4B9-7CE5-2043-B023-A233CF8E6525}" srcOrd="0" destOrd="0" presId="urn:microsoft.com/office/officeart/2005/8/layout/vList6"/>
    <dgm:cxn modelId="{0D52F126-6063-894A-9552-D255AF9BA54D}" srcId="{102A7D41-83D4-E04C-90C4-580B0FF7BC74}" destId="{A3504A7E-01B2-004C-837B-EEFEDC666BA1}" srcOrd="1" destOrd="0" parTransId="{F0C5EB4C-BED9-7A41-8484-31A05E790D85}" sibTransId="{82538C55-D38B-304E-8C03-8A36DEF9ECDF}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FAB9213F-D179-DA49-91A7-CAB28ED96079}" type="presOf" srcId="{3FC6F93D-9A1D-9048-AE8B-16904392BAB0}" destId="{522941B7-A62C-8B44-A38A-DD4802B7AAF8}" srcOrd="0" destOrd="2" presId="urn:microsoft.com/office/officeart/2005/8/layout/vList6"/>
    <dgm:cxn modelId="{DFA8DE42-A7A9-F740-957B-FE6456DDC507}" type="presOf" srcId="{4A11EF4C-C086-E642-9BB3-7F06E5C1290B}" destId="{E9A92AC3-B6C5-4244-BC1C-12419EA4A5E8}" srcOrd="0" destOrd="0" presId="urn:microsoft.com/office/officeart/2005/8/layout/vList6"/>
    <dgm:cxn modelId="{5279D146-5CBB-4443-B8D5-7240FFA72EDE}" srcId="{4A11EF4C-C086-E642-9BB3-7F06E5C1290B}" destId="{1CE4A5AC-8382-8041-9030-05DD64E4C882}" srcOrd="2" destOrd="0" parTransId="{C999FB3C-647E-CC41-B0C8-86AA3C51CBCB}" sibTransId="{6CEF33F8-6285-8143-8B5D-6B9CCD3D2D92}"/>
    <dgm:cxn modelId="{4B101355-4B8B-514E-B5B0-CB897FF740AE}" type="presOf" srcId="{A3504A7E-01B2-004C-837B-EEFEDC666BA1}" destId="{522941B7-A62C-8B44-A38A-DD4802B7AAF8}" srcOrd="0" destOrd="1" presId="urn:microsoft.com/office/officeart/2005/8/layout/vList6"/>
    <dgm:cxn modelId="{DA828256-23A8-0140-A391-5E87B009876E}" srcId="{102A7D41-83D4-E04C-90C4-580B0FF7BC74}" destId="{3FC6F93D-9A1D-9048-AE8B-16904392BAB0}" srcOrd="2" destOrd="0" parTransId="{2B358559-8FC8-BF48-8795-BA35060169E3}" sibTransId="{1C951756-FD28-C448-B42E-817293356DB0}"/>
    <dgm:cxn modelId="{94ED1664-EBF2-464D-BA93-EE9A1A692195}" type="presOf" srcId="{A6EE2DB2-8E6B-8F4A-B473-15F0E79384A7}" destId="{0BF2F4B9-7CE5-2043-B023-A233CF8E6525}" srcOrd="0" destOrd="1" presId="urn:microsoft.com/office/officeart/2005/8/layout/vList6"/>
    <dgm:cxn modelId="{58A41973-4AFB-9F42-AE6A-8CD15EF4721D}" type="presOf" srcId="{65387183-454B-F14D-A6F6-7DA8C5BFAE05}" destId="{522941B7-A62C-8B44-A38A-DD4802B7AAF8}" srcOrd="0" destOrd="0" presId="urn:microsoft.com/office/officeart/2005/8/layout/vList6"/>
    <dgm:cxn modelId="{ED22B786-EA41-544C-9D97-CFE76C9486D2}" srcId="{4A11EF4C-C086-E642-9BB3-7F06E5C1290B}" destId="{A6EE2DB2-8E6B-8F4A-B473-15F0E79384A7}" srcOrd="1" destOrd="0" parTransId="{8CAE386C-7CCA-9946-9204-3D03D3A0CE68}" sibTransId="{6D546472-2104-504D-8EDC-5CC5DA03BD67}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2CD4269A-DC4D-0A4D-8650-94D65842B5B6}" type="presOf" srcId="{1CE4A5AC-8382-8041-9030-05DD64E4C882}" destId="{0BF2F4B9-7CE5-2043-B023-A233CF8E6525}" srcOrd="0" destOrd="2" presId="urn:microsoft.com/office/officeart/2005/8/layout/vList6"/>
    <dgm:cxn modelId="{7EDD5ABA-4A41-964D-BF76-60730902E727}" type="presOf" srcId="{BD09AEF8-F502-8F47-BA6A-B0FFAEB3008F}" destId="{A36BC708-C8ED-634D-AC4A-B0AFDEB48DA4}" srcOrd="0" destOrd="0" presId="urn:microsoft.com/office/officeart/2005/8/layout/vList6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6E3433E2-0990-CD49-A1BC-8E4B6DEA970B}" type="presOf" srcId="{102A7D41-83D4-E04C-90C4-580B0FF7BC74}" destId="{46113F6A-0F97-1346-96D1-8AB335DE0069}" srcOrd="0" destOrd="0" presId="urn:microsoft.com/office/officeart/2005/8/layout/vList6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7A2EB1CC-6073-2649-96BE-AD0F5C95503D}" type="presParOf" srcId="{A36BC708-C8ED-634D-AC4A-B0AFDEB48DA4}" destId="{40E53279-8F63-694A-815B-809485068A7E}" srcOrd="0" destOrd="0" presId="urn:microsoft.com/office/officeart/2005/8/layout/vList6"/>
    <dgm:cxn modelId="{161466FD-9531-7C4C-B781-D8F0F42003E2}" type="presParOf" srcId="{40E53279-8F63-694A-815B-809485068A7E}" destId="{E9A92AC3-B6C5-4244-BC1C-12419EA4A5E8}" srcOrd="0" destOrd="0" presId="urn:microsoft.com/office/officeart/2005/8/layout/vList6"/>
    <dgm:cxn modelId="{FF2330AA-16A5-8043-90F4-39452197C039}" type="presParOf" srcId="{40E53279-8F63-694A-815B-809485068A7E}" destId="{0BF2F4B9-7CE5-2043-B023-A233CF8E6525}" srcOrd="1" destOrd="0" presId="urn:microsoft.com/office/officeart/2005/8/layout/vList6"/>
    <dgm:cxn modelId="{DA6B4297-D572-804F-B74A-829A4009C3B8}" type="presParOf" srcId="{A36BC708-C8ED-634D-AC4A-B0AFDEB48DA4}" destId="{CB014461-B956-F64F-A14C-42CB906EC72F}" srcOrd="1" destOrd="0" presId="urn:microsoft.com/office/officeart/2005/8/layout/vList6"/>
    <dgm:cxn modelId="{F67DE9DC-5584-C34B-9993-E3BA4B33B94C}" type="presParOf" srcId="{A36BC708-C8ED-634D-AC4A-B0AFDEB48DA4}" destId="{579B502B-75C8-CF4A-A77F-00437AA1E62B}" srcOrd="2" destOrd="0" presId="urn:microsoft.com/office/officeart/2005/8/layout/vList6"/>
    <dgm:cxn modelId="{82E8B32B-5506-D747-9016-9583CEB5B1BB}" type="presParOf" srcId="{579B502B-75C8-CF4A-A77F-00437AA1E62B}" destId="{46113F6A-0F97-1346-96D1-8AB335DE0069}" srcOrd="0" destOrd="0" presId="urn:microsoft.com/office/officeart/2005/8/layout/vList6"/>
    <dgm:cxn modelId="{3EF2FE6A-5D30-2741-B71E-A08C7EB91781}" type="presParOf" srcId="{579B502B-75C8-CF4A-A77F-00437AA1E62B}" destId="{522941B7-A62C-8B44-A38A-DD4802B7AAF8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65BE64-3129-244A-B34E-1DECA5945F5A}" type="doc">
      <dgm:prSet loTypeId="urn:microsoft.com/office/officeart/2005/8/layout/arrow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8CE9D-E256-5B4A-8D12-50CB319558F9}">
      <dgm:prSet custT="1"/>
      <dgm:spPr/>
      <dgm:t>
        <a:bodyPr/>
        <a:lstStyle/>
        <a:p>
          <a:r>
            <a:rPr lang="ar-SA" sz="2000" b="1" dirty="0"/>
            <a:t>تحديد الأهداف الأساسية للحملة:</a:t>
          </a:r>
        </a:p>
        <a:p>
          <a:r>
            <a:rPr lang="ar-SA" sz="2000" b="0" dirty="0"/>
            <a:t>زيادة الوعي بالعلامة التجارية</a:t>
          </a:r>
        </a:p>
        <a:p>
          <a:r>
            <a:rPr lang="ar-SA" sz="2000" b="0" dirty="0"/>
            <a:t>التفاعل مع الجمهور</a:t>
          </a:r>
        </a:p>
        <a:p>
          <a:r>
            <a:rPr lang="ar-SA" sz="2000" b="0" dirty="0"/>
            <a:t>تحقيق التحويلات</a:t>
          </a:r>
          <a:endParaRPr lang="en-GB" sz="2000" b="0" dirty="0"/>
        </a:p>
      </dgm:t>
    </dgm:pt>
    <dgm:pt modelId="{01C2ED82-F32A-784D-B9AC-C87B46B6D892}" type="parTrans" cxnId="{633565C4-3742-CA41-BC2B-DF3665653250}">
      <dgm:prSet/>
      <dgm:spPr/>
      <dgm:t>
        <a:bodyPr/>
        <a:lstStyle/>
        <a:p>
          <a:endParaRPr lang="en-GB"/>
        </a:p>
      </dgm:t>
    </dgm:pt>
    <dgm:pt modelId="{50CD1EDD-BDC5-CA4E-90A1-755D9210DC08}" type="sibTrans" cxnId="{633565C4-3742-CA41-BC2B-DF3665653250}">
      <dgm:prSet/>
      <dgm:spPr/>
      <dgm:t>
        <a:bodyPr/>
        <a:lstStyle/>
        <a:p>
          <a:endParaRPr lang="en-GB"/>
        </a:p>
      </dgm:t>
    </dgm:pt>
    <dgm:pt modelId="{EA33DB21-8C79-6947-839C-D6E273F894CE}">
      <dgm:prSet custT="1"/>
      <dgm:spPr/>
      <dgm:t>
        <a:bodyPr/>
        <a:lstStyle/>
        <a:p>
          <a:pPr algn="ctr" rtl="1"/>
          <a:r>
            <a:rPr lang="ar-SA" sz="2000" b="1" dirty="0"/>
            <a:t>أهمية الأهداف المحددة:</a:t>
          </a:r>
        </a:p>
        <a:p>
          <a:pPr algn="ctr" rtl="1"/>
          <a:r>
            <a:rPr lang="ar-SA" sz="2000" dirty="0"/>
            <a:t>توجيه الحملة نحو نتائج قابلة للقياس.</a:t>
          </a:r>
        </a:p>
        <a:p>
          <a:pPr algn="ctr" rtl="1">
            <a:buFont typeface="Arial" panose="020B0604020202020204" pitchFamily="34" charset="0"/>
            <a:buChar char="•"/>
          </a:pPr>
          <a:r>
            <a:rPr lang="ar-SA" sz="2000" dirty="0"/>
            <a:t>مساعدة الفرق في فهم الاتجاه الصحيح وضمان توافق الجميع مع الأهداف.</a:t>
          </a:r>
          <a:endParaRPr lang="en-GB" sz="2000" dirty="0"/>
        </a:p>
      </dgm:t>
    </dgm:pt>
    <dgm:pt modelId="{34D99A55-AECA-2042-8053-B2B4A4F5A24A}" type="parTrans" cxnId="{CED0E900-8B96-034C-80AA-722DF84EE901}">
      <dgm:prSet/>
      <dgm:spPr/>
      <dgm:t>
        <a:bodyPr/>
        <a:lstStyle/>
        <a:p>
          <a:endParaRPr lang="en-GB"/>
        </a:p>
      </dgm:t>
    </dgm:pt>
    <dgm:pt modelId="{67F9C4D1-FFF0-CB4B-9C93-8DDC0C9C3556}" type="sibTrans" cxnId="{CED0E900-8B96-034C-80AA-722DF84EE901}">
      <dgm:prSet/>
      <dgm:spPr/>
      <dgm:t>
        <a:bodyPr/>
        <a:lstStyle/>
        <a:p>
          <a:endParaRPr lang="en-GB"/>
        </a:p>
      </dgm:t>
    </dgm:pt>
    <dgm:pt modelId="{A2E66B87-A0DC-A549-BFD0-334FB5D4214C}">
      <dgm:prSet/>
      <dgm:spPr/>
    </dgm:pt>
    <dgm:pt modelId="{43938E9C-A337-9543-9BBF-5002DE559243}" type="parTrans" cxnId="{F46DF7BB-BFB4-3A4F-ABAC-029875A09359}">
      <dgm:prSet/>
      <dgm:spPr/>
      <dgm:t>
        <a:bodyPr/>
        <a:lstStyle/>
        <a:p>
          <a:endParaRPr lang="en-GB"/>
        </a:p>
      </dgm:t>
    </dgm:pt>
    <dgm:pt modelId="{8EA83D8F-43AE-BE41-8C39-5484966C9F61}" type="sibTrans" cxnId="{F46DF7BB-BFB4-3A4F-ABAC-029875A09359}">
      <dgm:prSet/>
      <dgm:spPr/>
      <dgm:t>
        <a:bodyPr/>
        <a:lstStyle/>
        <a:p>
          <a:endParaRPr lang="en-GB"/>
        </a:p>
      </dgm:t>
    </dgm:pt>
    <dgm:pt modelId="{AB647AE9-4929-EA40-B84A-8EA3C267C83E}">
      <dgm:prSet/>
      <dgm:spPr/>
    </dgm:pt>
    <dgm:pt modelId="{9225DFE0-9BF6-5C4C-8C26-C02E01189874}" type="parTrans" cxnId="{96695031-3603-3C45-A73F-737570D48E01}">
      <dgm:prSet/>
      <dgm:spPr/>
      <dgm:t>
        <a:bodyPr/>
        <a:lstStyle/>
        <a:p>
          <a:endParaRPr lang="en-GB"/>
        </a:p>
      </dgm:t>
    </dgm:pt>
    <dgm:pt modelId="{200044D8-B771-4E42-B4C9-4B5CF8FCD6D4}" type="sibTrans" cxnId="{96695031-3603-3C45-A73F-737570D48E01}">
      <dgm:prSet/>
      <dgm:spPr/>
      <dgm:t>
        <a:bodyPr/>
        <a:lstStyle/>
        <a:p>
          <a:endParaRPr lang="en-GB"/>
        </a:p>
      </dgm:t>
    </dgm:pt>
    <dgm:pt modelId="{F39986ED-331D-374C-98BC-4D0EE9001D43}">
      <dgm:prSet/>
      <dgm:spPr/>
    </dgm:pt>
    <dgm:pt modelId="{630E1F1C-53AF-F94D-9E20-0307FE8A85B9}" type="parTrans" cxnId="{B23B80DD-C487-8A42-83F6-DE93F9F97CD7}">
      <dgm:prSet/>
      <dgm:spPr/>
      <dgm:t>
        <a:bodyPr/>
        <a:lstStyle/>
        <a:p>
          <a:endParaRPr lang="en-GB"/>
        </a:p>
      </dgm:t>
    </dgm:pt>
    <dgm:pt modelId="{E6C1BB00-2078-EB49-A798-B39D745EF17D}" type="sibTrans" cxnId="{B23B80DD-C487-8A42-83F6-DE93F9F97CD7}">
      <dgm:prSet/>
      <dgm:spPr/>
      <dgm:t>
        <a:bodyPr/>
        <a:lstStyle/>
        <a:p>
          <a:endParaRPr lang="en-GB"/>
        </a:p>
      </dgm:t>
    </dgm:pt>
    <dgm:pt modelId="{FBC5C09E-8BA7-214D-969B-457840C68E45}">
      <dgm:prSet/>
      <dgm:spPr/>
    </dgm:pt>
    <dgm:pt modelId="{F611AADA-0E47-7A43-842D-5B16E3C855C1}" type="parTrans" cxnId="{B6693D03-6D00-2E44-BDF3-5C5338A1BEEB}">
      <dgm:prSet/>
      <dgm:spPr/>
      <dgm:t>
        <a:bodyPr/>
        <a:lstStyle/>
        <a:p>
          <a:endParaRPr lang="en-GB"/>
        </a:p>
      </dgm:t>
    </dgm:pt>
    <dgm:pt modelId="{2B483471-57CA-694B-879C-A0DD2E5033BA}" type="sibTrans" cxnId="{B6693D03-6D00-2E44-BDF3-5C5338A1BEEB}">
      <dgm:prSet/>
      <dgm:spPr/>
      <dgm:t>
        <a:bodyPr/>
        <a:lstStyle/>
        <a:p>
          <a:endParaRPr lang="en-GB"/>
        </a:p>
      </dgm:t>
    </dgm:pt>
    <dgm:pt modelId="{1560019D-15FF-CF4B-AA47-1B928B6BA204}" type="pres">
      <dgm:prSet presAssocID="{B965BE64-3129-244A-B34E-1DECA5945F5A}" presName="compositeShape" presStyleCnt="0">
        <dgm:presLayoutVars>
          <dgm:chMax val="2"/>
          <dgm:dir/>
          <dgm:resizeHandles val="exact"/>
        </dgm:presLayoutVars>
      </dgm:prSet>
      <dgm:spPr/>
    </dgm:pt>
    <dgm:pt modelId="{5486797E-6C57-5A48-912E-FFA0A9CA9CBF}" type="pres">
      <dgm:prSet presAssocID="{B965BE64-3129-244A-B34E-1DECA5945F5A}" presName="divider" presStyleLbl="fgShp" presStyleIdx="0" presStyleCnt="1"/>
      <dgm:spPr/>
    </dgm:pt>
    <dgm:pt modelId="{FB8A8BD4-3D1C-F548-8699-1383E4427364}" type="pres">
      <dgm:prSet presAssocID="{FF58CE9D-E256-5B4A-8D12-50CB319558F9}" presName="downArrow" presStyleLbl="node1" presStyleIdx="0" presStyleCnt="2"/>
      <dgm:spPr/>
    </dgm:pt>
    <dgm:pt modelId="{587656AD-BE94-7C45-94C6-6B0038401FF0}" type="pres">
      <dgm:prSet presAssocID="{FF58CE9D-E256-5B4A-8D12-50CB319558F9}" presName="downArrowText" presStyleLbl="revTx" presStyleIdx="0" presStyleCnt="2" custScaleX="129337">
        <dgm:presLayoutVars>
          <dgm:bulletEnabled val="1"/>
        </dgm:presLayoutVars>
      </dgm:prSet>
      <dgm:spPr/>
    </dgm:pt>
    <dgm:pt modelId="{1CCC33EB-9583-1E4C-99F6-5EE4BE9B7367}" type="pres">
      <dgm:prSet presAssocID="{EA33DB21-8C79-6947-839C-D6E273F894CE}" presName="upArrow" presStyleLbl="node1" presStyleIdx="1" presStyleCnt="2"/>
      <dgm:spPr/>
    </dgm:pt>
    <dgm:pt modelId="{F3D1E427-86D2-1641-9F6A-E6BB7CF459D0}" type="pres">
      <dgm:prSet presAssocID="{EA33DB21-8C79-6947-839C-D6E273F894CE}" presName="upArrowText" presStyleLbl="revTx" presStyleIdx="1" presStyleCnt="2" custScaleX="138439">
        <dgm:presLayoutVars>
          <dgm:bulletEnabled val="1"/>
        </dgm:presLayoutVars>
      </dgm:prSet>
      <dgm:spPr/>
    </dgm:pt>
  </dgm:ptLst>
  <dgm:cxnLst>
    <dgm:cxn modelId="{CED0E900-8B96-034C-80AA-722DF84EE901}" srcId="{B965BE64-3129-244A-B34E-1DECA5945F5A}" destId="{EA33DB21-8C79-6947-839C-D6E273F894CE}" srcOrd="1" destOrd="0" parTransId="{34D99A55-AECA-2042-8053-B2B4A4F5A24A}" sibTransId="{67F9C4D1-FFF0-CB4B-9C93-8DDC0C9C3556}"/>
    <dgm:cxn modelId="{B6693D03-6D00-2E44-BDF3-5C5338A1BEEB}" srcId="{B965BE64-3129-244A-B34E-1DECA5945F5A}" destId="{FBC5C09E-8BA7-214D-969B-457840C68E45}" srcOrd="5" destOrd="0" parTransId="{F611AADA-0E47-7A43-842D-5B16E3C855C1}" sibTransId="{2B483471-57CA-694B-879C-A0DD2E5033BA}"/>
    <dgm:cxn modelId="{96695031-3603-3C45-A73F-737570D48E01}" srcId="{B965BE64-3129-244A-B34E-1DECA5945F5A}" destId="{AB647AE9-4929-EA40-B84A-8EA3C267C83E}" srcOrd="3" destOrd="0" parTransId="{9225DFE0-9BF6-5C4C-8C26-C02E01189874}" sibTransId="{200044D8-B771-4E42-B4C9-4B5CF8FCD6D4}"/>
    <dgm:cxn modelId="{F3ACFE37-F69C-674B-8798-69F1F6C79262}" type="presOf" srcId="{B965BE64-3129-244A-B34E-1DECA5945F5A}" destId="{1560019D-15FF-CF4B-AA47-1B928B6BA204}" srcOrd="0" destOrd="0" presId="urn:microsoft.com/office/officeart/2005/8/layout/arrow3"/>
    <dgm:cxn modelId="{29AE5F53-A164-C84B-96B8-8D9D3E046059}" type="presOf" srcId="{EA33DB21-8C79-6947-839C-D6E273F894CE}" destId="{F3D1E427-86D2-1641-9F6A-E6BB7CF459D0}" srcOrd="0" destOrd="0" presId="urn:microsoft.com/office/officeart/2005/8/layout/arrow3"/>
    <dgm:cxn modelId="{D3F0FDA3-FB50-DC46-B439-49E4ECB01DF6}" type="presOf" srcId="{FF58CE9D-E256-5B4A-8D12-50CB319558F9}" destId="{587656AD-BE94-7C45-94C6-6B0038401FF0}" srcOrd="0" destOrd="0" presId="urn:microsoft.com/office/officeart/2005/8/layout/arrow3"/>
    <dgm:cxn modelId="{F46DF7BB-BFB4-3A4F-ABAC-029875A09359}" srcId="{B965BE64-3129-244A-B34E-1DECA5945F5A}" destId="{A2E66B87-A0DC-A549-BFD0-334FB5D4214C}" srcOrd="2" destOrd="0" parTransId="{43938E9C-A337-9543-9BBF-5002DE559243}" sibTransId="{8EA83D8F-43AE-BE41-8C39-5484966C9F61}"/>
    <dgm:cxn modelId="{633565C4-3742-CA41-BC2B-DF3665653250}" srcId="{B965BE64-3129-244A-B34E-1DECA5945F5A}" destId="{FF58CE9D-E256-5B4A-8D12-50CB319558F9}" srcOrd="0" destOrd="0" parTransId="{01C2ED82-F32A-784D-B9AC-C87B46B6D892}" sibTransId="{50CD1EDD-BDC5-CA4E-90A1-755D9210DC08}"/>
    <dgm:cxn modelId="{B23B80DD-C487-8A42-83F6-DE93F9F97CD7}" srcId="{B965BE64-3129-244A-B34E-1DECA5945F5A}" destId="{F39986ED-331D-374C-98BC-4D0EE9001D43}" srcOrd="4" destOrd="0" parTransId="{630E1F1C-53AF-F94D-9E20-0307FE8A85B9}" sibTransId="{E6C1BB00-2078-EB49-A798-B39D745EF17D}"/>
    <dgm:cxn modelId="{E04A1AEF-AEEC-E347-A878-82B727D034C3}" type="presParOf" srcId="{1560019D-15FF-CF4B-AA47-1B928B6BA204}" destId="{5486797E-6C57-5A48-912E-FFA0A9CA9CBF}" srcOrd="0" destOrd="0" presId="urn:microsoft.com/office/officeart/2005/8/layout/arrow3"/>
    <dgm:cxn modelId="{39E9F0B5-2449-BD49-BA6B-6DDE5B881C8E}" type="presParOf" srcId="{1560019D-15FF-CF4B-AA47-1B928B6BA204}" destId="{FB8A8BD4-3D1C-F548-8699-1383E4427364}" srcOrd="1" destOrd="0" presId="urn:microsoft.com/office/officeart/2005/8/layout/arrow3"/>
    <dgm:cxn modelId="{5D33A7BC-ABB8-8F4B-A42F-27BE32994913}" type="presParOf" srcId="{1560019D-15FF-CF4B-AA47-1B928B6BA204}" destId="{587656AD-BE94-7C45-94C6-6B0038401FF0}" srcOrd="2" destOrd="0" presId="urn:microsoft.com/office/officeart/2005/8/layout/arrow3"/>
    <dgm:cxn modelId="{53EFFEF7-9D29-3E42-B7CE-2D37F5513235}" type="presParOf" srcId="{1560019D-15FF-CF4B-AA47-1B928B6BA204}" destId="{1CCC33EB-9583-1E4C-99F6-5EE4BE9B7367}" srcOrd="3" destOrd="0" presId="urn:microsoft.com/office/officeart/2005/8/layout/arrow3"/>
    <dgm:cxn modelId="{30F8819F-BC1C-D04B-9C23-0CE9A79B3B85}" type="presParOf" srcId="{1560019D-15FF-CF4B-AA47-1B928B6BA204}" destId="{F3D1E427-86D2-1641-9F6A-E6BB7CF459D0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/>
      <dgm:spPr/>
      <dgm:t>
        <a:bodyPr/>
        <a:lstStyle/>
        <a:p>
          <a:pPr algn="r">
            <a:buFont typeface="Arial" panose="020B0604020202020204" pitchFamily="34" charset="0"/>
            <a:buChar char="•"/>
          </a:pPr>
          <a:r>
            <a:rPr lang="ar-SA" b="1" dirty="0"/>
            <a:t>تقليل التكاليف من خلال التخطيط</a:t>
          </a:r>
          <a:endParaRPr lang="en-GB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endParaRPr lang="en-GB"/>
        </a:p>
      </dgm:t>
    </dgm:pt>
    <dgm:pt modelId="{D82E5EC9-D48F-7543-B907-FBA1F99EA9C6}" type="sibTrans" cxnId="{32E6A391-DF8E-FC4A-A977-034CE6798353}">
      <dgm:prSet/>
      <dgm:spPr/>
      <dgm:t>
        <a:bodyPr/>
        <a:lstStyle/>
        <a:p>
          <a:endParaRPr lang="en-GB"/>
        </a:p>
      </dgm:t>
    </dgm:pt>
    <dgm:pt modelId="{F0B52F86-83AF-D945-9E33-5773BE9861C5}">
      <dgm:prSet phldrT="[Text]"/>
      <dgm:spPr/>
      <dgm:t>
        <a:bodyPr/>
        <a:lstStyle/>
        <a:p>
          <a:pPr algn="r" rtl="1"/>
          <a:r>
            <a:rPr lang="ar-SA" dirty="0"/>
            <a:t>تحديد الميزانية المناسبة لكل مرحلة</a:t>
          </a:r>
          <a:endParaRPr lang="en-GB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endParaRPr lang="en-GB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endParaRPr lang="en-GB"/>
        </a:p>
      </dgm:t>
    </dgm:pt>
    <dgm:pt modelId="{33175CCB-1C8B-1C44-8A2A-276D69ED11D2}">
      <dgm:prSet phldrT="[Text]"/>
      <dgm:spPr/>
      <dgm:t>
        <a:bodyPr/>
        <a:lstStyle/>
        <a:p>
          <a:pPr algn="r">
            <a:buFont typeface="Arial" panose="020B0604020202020204" pitchFamily="34" charset="0"/>
            <a:buChar char="•"/>
          </a:pPr>
          <a:r>
            <a:rPr lang="ar-SA" b="1" dirty="0"/>
            <a:t>تحقيق </a:t>
          </a:r>
          <a:r>
            <a:rPr lang="ar-SA" b="1"/>
            <a:t>النتائج المثلى</a:t>
          </a:r>
          <a:endParaRPr lang="en-GB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endParaRPr lang="en-GB"/>
        </a:p>
      </dgm:t>
    </dgm:pt>
    <dgm:pt modelId="{46CD5F3F-16F8-1443-AC0A-CECBDA2B0AE3}" type="sibTrans" cxnId="{582D2C57-E965-5449-A37A-5D6E240B338D}">
      <dgm:prSet/>
      <dgm:spPr/>
      <dgm:t>
        <a:bodyPr/>
        <a:lstStyle/>
        <a:p>
          <a:endParaRPr lang="en-GB"/>
        </a:p>
      </dgm:t>
    </dgm:pt>
    <dgm:pt modelId="{8196662A-287F-234F-A077-9224702B5B77}">
      <dgm:prSet phldrT="[Text]"/>
      <dgm:spPr/>
      <dgm:t>
        <a:bodyPr/>
        <a:lstStyle/>
        <a:p>
          <a:pPr rtl="1"/>
          <a:r>
            <a:rPr lang="ar-SA" dirty="0"/>
            <a:t>تحسين الأداء من خلال اختبار الرسائل وتحليل النتائج بشكل مستمر</a:t>
          </a:r>
          <a:endParaRPr lang="en-GB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endParaRPr lang="en-GB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endParaRPr lang="en-GB"/>
        </a:p>
      </dgm:t>
    </dgm:pt>
    <dgm:pt modelId="{CB16E4DF-CF4F-524D-B2A7-116045AEBFF7}">
      <dgm:prSet phldrT="[Text]"/>
      <dgm:spPr/>
      <dgm:t>
        <a:bodyPr/>
        <a:lstStyle/>
        <a:p>
          <a:pPr algn="r" rtl="1"/>
          <a:r>
            <a:rPr lang="ar-SA" dirty="0"/>
            <a:t>تقليل الانفاق غير الضروري من خلال توجيه الموارد بشكل استراتيجي</a:t>
          </a:r>
          <a:endParaRPr lang="en-GB" dirty="0"/>
        </a:p>
      </dgm:t>
    </dgm:pt>
    <dgm:pt modelId="{9011CE80-DC48-8747-93A0-7781B27D7F93}" type="parTrans" cxnId="{B3D99D93-C8AD-FC4E-B091-28F6C018DE64}">
      <dgm:prSet/>
      <dgm:spPr/>
    </dgm:pt>
    <dgm:pt modelId="{ECC6D813-FBF7-B145-9091-090BBED47490}" type="sibTrans" cxnId="{B3D99D93-C8AD-FC4E-B091-28F6C018DE64}">
      <dgm:prSet/>
      <dgm:spPr/>
    </dgm:pt>
    <dgm:pt modelId="{249D6B3B-14E4-D044-9E46-7BB581957445}">
      <dgm:prSet phldrT="[Text]"/>
      <dgm:spPr/>
      <dgm:t>
        <a:bodyPr/>
        <a:lstStyle/>
        <a:p>
          <a:pPr rtl="1"/>
          <a:r>
            <a:rPr lang="ar-SA" dirty="0"/>
            <a:t>استخدام البيانات لتحسين الحملة اثناء التنفيذ</a:t>
          </a:r>
          <a:endParaRPr lang="en-GB" dirty="0"/>
        </a:p>
      </dgm:t>
    </dgm:pt>
    <dgm:pt modelId="{46829F51-CE59-274F-B176-1A75259EBDD8}" type="parTrans" cxnId="{14F9DAD2-DF07-6A4E-B488-18F9702FAD49}">
      <dgm:prSet/>
      <dgm:spPr/>
    </dgm:pt>
    <dgm:pt modelId="{98813511-F63C-FF4D-ADFC-2A19D2EF0FD2}" type="sibTrans" cxnId="{14F9DAD2-DF07-6A4E-B488-18F9702FAD49}">
      <dgm:prSet/>
      <dgm:spPr/>
    </dgm:pt>
    <dgm:pt modelId="{710D838D-9BC0-D24E-A852-9780A7F2B4A4}" type="pres">
      <dgm:prSet presAssocID="{5B0BFAD2-A999-3B41-82A1-CDF4A6E3F1DA}" presName="linear" presStyleCnt="0">
        <dgm:presLayoutVars>
          <dgm:animLvl val="lvl"/>
          <dgm:resizeHandles val="exact"/>
        </dgm:presLayoutVars>
      </dgm:prSet>
      <dgm:spPr/>
    </dgm:pt>
    <dgm:pt modelId="{259AA48E-7480-0947-892C-DE86135FA217}" type="pres">
      <dgm:prSet presAssocID="{1752099A-5FA7-5B42-9954-CCC2DC540A7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35BEBCA-5CCC-D844-9715-29D9B629EBFF}" type="pres">
      <dgm:prSet presAssocID="{1752099A-5FA7-5B42-9954-CCC2DC540A73}" presName="childText" presStyleLbl="revTx" presStyleIdx="0" presStyleCnt="2">
        <dgm:presLayoutVars>
          <dgm:bulletEnabled val="1"/>
        </dgm:presLayoutVars>
      </dgm:prSet>
      <dgm:spPr/>
    </dgm:pt>
    <dgm:pt modelId="{0F9FE94A-F910-A242-8CB1-7559B5BC0966}" type="pres">
      <dgm:prSet presAssocID="{33175CCB-1C8B-1C44-8A2A-276D69ED11D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E6ABEF5-C2C0-A94E-B7E2-37D64E3E6E05}" type="pres">
      <dgm:prSet presAssocID="{33175CCB-1C8B-1C44-8A2A-276D69ED11D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E4E8402-3D17-8E4B-9AAC-2B44F7568E5B}" type="presOf" srcId="{CB16E4DF-CF4F-524D-B2A7-116045AEBFF7}" destId="{235BEBCA-5CCC-D844-9715-29D9B629EBFF}" srcOrd="0" destOrd="1" presId="urn:microsoft.com/office/officeart/2005/8/layout/vList2"/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5EB42A61-B7A1-6443-8A89-95BE4AD40248}" type="presOf" srcId="{F0B52F86-83AF-D945-9E33-5773BE9861C5}" destId="{235BEBCA-5CCC-D844-9715-29D9B629EBFF}" srcOrd="0" destOrd="0" presId="urn:microsoft.com/office/officeart/2005/8/layout/vList2"/>
    <dgm:cxn modelId="{09A3027D-83E4-0D48-B55C-519F04D68FA4}" type="presOf" srcId="{5B0BFAD2-A999-3B41-82A1-CDF4A6E3F1DA}" destId="{710D838D-9BC0-D24E-A852-9780A7F2B4A4}" srcOrd="0" destOrd="0" presId="urn:microsoft.com/office/officeart/2005/8/layout/vList2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B3D99D93-C8AD-FC4E-B091-28F6C018DE64}" srcId="{1752099A-5FA7-5B42-9954-CCC2DC540A73}" destId="{CB16E4DF-CF4F-524D-B2A7-116045AEBFF7}" srcOrd="1" destOrd="0" parTransId="{9011CE80-DC48-8747-93A0-7781B27D7F93}" sibTransId="{ECC6D813-FBF7-B145-9091-090BBED47490}"/>
    <dgm:cxn modelId="{71C362A0-464F-6E41-979B-2BFED4AD3D3F}" type="presOf" srcId="{1752099A-5FA7-5B42-9954-CCC2DC540A73}" destId="{259AA48E-7480-0947-892C-DE86135FA217}" srcOrd="0" destOrd="0" presId="urn:microsoft.com/office/officeart/2005/8/layout/vList2"/>
    <dgm:cxn modelId="{362B8FA5-1AD3-8448-9CB0-AB3BEE2DB60F}" type="presOf" srcId="{249D6B3B-14E4-D044-9E46-7BB581957445}" destId="{8E6ABEF5-C2C0-A94E-B7E2-37D64E3E6E05}" srcOrd="0" destOrd="1" presId="urn:microsoft.com/office/officeart/2005/8/layout/vList2"/>
    <dgm:cxn modelId="{38CC95A5-05A3-2745-A1F8-43E8A62F97A2}" type="presOf" srcId="{8196662A-287F-234F-A077-9224702B5B77}" destId="{8E6ABEF5-C2C0-A94E-B7E2-37D64E3E6E05}" srcOrd="0" destOrd="0" presId="urn:microsoft.com/office/officeart/2005/8/layout/vList2"/>
    <dgm:cxn modelId="{0F7B49AE-0AA1-3B43-BB73-58A5E6591B60}" type="presOf" srcId="{33175CCB-1C8B-1C44-8A2A-276D69ED11D2}" destId="{0F9FE94A-F910-A242-8CB1-7559B5BC0966}" srcOrd="0" destOrd="0" presId="urn:microsoft.com/office/officeart/2005/8/layout/vList2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14F9DAD2-DF07-6A4E-B488-18F9702FAD49}" srcId="{33175CCB-1C8B-1C44-8A2A-276D69ED11D2}" destId="{249D6B3B-14E4-D044-9E46-7BB581957445}" srcOrd="1" destOrd="0" parTransId="{46829F51-CE59-274F-B176-1A75259EBDD8}" sibTransId="{98813511-F63C-FF4D-ADFC-2A19D2EF0FD2}"/>
    <dgm:cxn modelId="{567D1149-3F2A-E848-9919-3D56BD931104}" type="presParOf" srcId="{710D838D-9BC0-D24E-A852-9780A7F2B4A4}" destId="{259AA48E-7480-0947-892C-DE86135FA217}" srcOrd="0" destOrd="0" presId="urn:microsoft.com/office/officeart/2005/8/layout/vList2"/>
    <dgm:cxn modelId="{18475835-FD8A-D64B-9F88-573C998BD1C3}" type="presParOf" srcId="{710D838D-9BC0-D24E-A852-9780A7F2B4A4}" destId="{235BEBCA-5CCC-D844-9715-29D9B629EBFF}" srcOrd="1" destOrd="0" presId="urn:microsoft.com/office/officeart/2005/8/layout/vList2"/>
    <dgm:cxn modelId="{71866D42-4A31-0E40-BD42-8772FFC3A177}" type="presParOf" srcId="{710D838D-9BC0-D24E-A852-9780A7F2B4A4}" destId="{0F9FE94A-F910-A242-8CB1-7559B5BC0966}" srcOrd="2" destOrd="0" presId="urn:microsoft.com/office/officeart/2005/8/layout/vList2"/>
    <dgm:cxn modelId="{5785C40A-C777-6643-8FCA-7B283D118458}" type="presParOf" srcId="{710D838D-9BC0-D24E-A852-9780A7F2B4A4}" destId="{8E6ABEF5-C2C0-A94E-B7E2-37D64E3E6E05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4454DE-C010-D34A-91A1-B1A9AEDD287B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64AF65C-CF0E-1942-9BEE-6F77840A5E6B}">
      <dgm:prSet custT="1"/>
      <dgm:spPr/>
      <dgm:t>
        <a:bodyPr/>
        <a:lstStyle/>
        <a:p>
          <a:pPr rtl="1"/>
          <a:r>
            <a:rPr lang="ar-SA" sz="1600" b="1" dirty="0"/>
            <a:t>المرحلة الأولى: تحديد الأهداف </a:t>
          </a:r>
          <a:r>
            <a:rPr lang="ar-SA" sz="1600" dirty="0"/>
            <a:t> </a:t>
          </a:r>
          <a:endParaRPr lang="en-GB" sz="1600" dirty="0"/>
        </a:p>
      </dgm:t>
    </dgm:pt>
    <dgm:pt modelId="{B960A686-E357-E742-A6C4-6A3C581D11B4}" type="parTrans" cxnId="{2D3D1A8C-A76C-7041-A055-78BD2A9618F5}">
      <dgm:prSet/>
      <dgm:spPr/>
      <dgm:t>
        <a:bodyPr/>
        <a:lstStyle/>
        <a:p>
          <a:pPr rtl="1"/>
          <a:endParaRPr lang="en-GB" sz="2400"/>
        </a:p>
      </dgm:t>
    </dgm:pt>
    <dgm:pt modelId="{6746C2D0-9F9A-084E-9D4E-F8DA18774039}" type="sibTrans" cxnId="{2D3D1A8C-A76C-7041-A055-78BD2A9618F5}">
      <dgm:prSet/>
      <dgm:spPr/>
      <dgm:t>
        <a:bodyPr/>
        <a:lstStyle/>
        <a:p>
          <a:pPr rtl="1"/>
          <a:endParaRPr lang="en-GB" sz="2400"/>
        </a:p>
      </dgm:t>
    </dgm:pt>
    <dgm:pt modelId="{EC3FC8D7-F979-4D4D-B83E-216A7076AA38}">
      <dgm:prSet custT="1"/>
      <dgm:spPr/>
      <dgm:t>
        <a:bodyPr/>
        <a:lstStyle/>
        <a:p>
          <a:pPr rtl="1"/>
          <a:r>
            <a:rPr lang="ar-SA" sz="1600" b="1" dirty="0"/>
            <a:t>المرحلة الثالثة: تحديد الميزانية والقنوات</a:t>
          </a:r>
          <a:endParaRPr lang="en-GB" sz="1600" dirty="0"/>
        </a:p>
      </dgm:t>
    </dgm:pt>
    <dgm:pt modelId="{83BC4981-CB1C-1944-947B-CE495BEEECAD}" type="parTrans" cxnId="{D52CEA21-C210-C343-B36B-61DA61EFE6D0}">
      <dgm:prSet/>
      <dgm:spPr/>
      <dgm:t>
        <a:bodyPr/>
        <a:lstStyle/>
        <a:p>
          <a:pPr rtl="1"/>
          <a:endParaRPr lang="en-GB" sz="2400"/>
        </a:p>
      </dgm:t>
    </dgm:pt>
    <dgm:pt modelId="{1691ABD7-0ECF-AE40-8DF3-C082715E9602}" type="sibTrans" cxnId="{D52CEA21-C210-C343-B36B-61DA61EFE6D0}">
      <dgm:prSet/>
      <dgm:spPr/>
      <dgm:t>
        <a:bodyPr/>
        <a:lstStyle/>
        <a:p>
          <a:pPr rtl="1"/>
          <a:endParaRPr lang="en-GB" sz="2400"/>
        </a:p>
      </dgm:t>
    </dgm:pt>
    <dgm:pt modelId="{2B6E8CEC-A2B0-AD4E-86A8-B5EC96D7B029}">
      <dgm:prSet custT="1"/>
      <dgm:spPr/>
      <dgm:t>
        <a:bodyPr/>
        <a:lstStyle/>
        <a:p>
          <a:pPr rtl="1"/>
          <a:r>
            <a:rPr lang="ar-SA" sz="1600" b="1" dirty="0"/>
            <a:t>المرحلة الرابعة: تطوير الرسالة التسويقية</a:t>
          </a:r>
          <a:endParaRPr lang="en-GB" sz="1600" dirty="0"/>
        </a:p>
      </dgm:t>
    </dgm:pt>
    <dgm:pt modelId="{1052E638-854C-1547-8803-703D2F2BBBBA}" type="parTrans" cxnId="{C4794E5C-221D-C740-BC9F-8333E07A7A2C}">
      <dgm:prSet/>
      <dgm:spPr/>
      <dgm:t>
        <a:bodyPr/>
        <a:lstStyle/>
        <a:p>
          <a:pPr rtl="1"/>
          <a:endParaRPr lang="en-GB" sz="2400"/>
        </a:p>
      </dgm:t>
    </dgm:pt>
    <dgm:pt modelId="{33819466-1D1E-044E-AE3E-5184ECFD8C3B}" type="sibTrans" cxnId="{C4794E5C-221D-C740-BC9F-8333E07A7A2C}">
      <dgm:prSet/>
      <dgm:spPr/>
      <dgm:t>
        <a:bodyPr/>
        <a:lstStyle/>
        <a:p>
          <a:pPr rtl="1"/>
          <a:endParaRPr lang="en-GB" sz="2400"/>
        </a:p>
      </dgm:t>
    </dgm:pt>
    <dgm:pt modelId="{1FFDF259-3551-934B-B0E7-A98D757F047D}">
      <dgm:prSet custT="1"/>
      <dgm:spPr/>
      <dgm:t>
        <a:bodyPr/>
        <a:lstStyle/>
        <a:p>
          <a:pPr rtl="1"/>
          <a:r>
            <a:rPr lang="ar-SA" sz="1600" b="1" dirty="0"/>
            <a:t>المرحلة الخامسة: تنفيذ الحملة</a:t>
          </a:r>
          <a:r>
            <a:rPr lang="ar-SA" sz="1600" dirty="0"/>
            <a:t> </a:t>
          </a:r>
          <a:endParaRPr lang="en-GB" sz="1600" dirty="0"/>
        </a:p>
      </dgm:t>
    </dgm:pt>
    <dgm:pt modelId="{D348D2EA-E6C3-0E48-B558-AEF739300082}" type="parTrans" cxnId="{D58F584A-2C68-1946-859C-00A39E30FD85}">
      <dgm:prSet/>
      <dgm:spPr/>
      <dgm:t>
        <a:bodyPr/>
        <a:lstStyle/>
        <a:p>
          <a:pPr rtl="1"/>
          <a:endParaRPr lang="en-GB" sz="2400"/>
        </a:p>
      </dgm:t>
    </dgm:pt>
    <dgm:pt modelId="{9583F4BD-91CD-DE41-9401-A5AB9DFEAE51}" type="sibTrans" cxnId="{D58F584A-2C68-1946-859C-00A39E30FD85}">
      <dgm:prSet/>
      <dgm:spPr/>
      <dgm:t>
        <a:bodyPr/>
        <a:lstStyle/>
        <a:p>
          <a:pPr rtl="1"/>
          <a:endParaRPr lang="en-GB" sz="2400"/>
        </a:p>
      </dgm:t>
    </dgm:pt>
    <dgm:pt modelId="{AEDE3D49-06ED-6B4E-A874-B094C8D980A7}">
      <dgm:prSet custT="1"/>
      <dgm:spPr/>
      <dgm:t>
        <a:bodyPr/>
        <a:lstStyle/>
        <a:p>
          <a:pPr rtl="1"/>
          <a:r>
            <a:rPr lang="ar-SA" sz="1600" b="1" dirty="0"/>
            <a:t>المرحلة الثانية: تحليل الجمهور والسوق</a:t>
          </a:r>
          <a:endParaRPr lang="en-GB" sz="1600" dirty="0"/>
        </a:p>
      </dgm:t>
    </dgm:pt>
    <dgm:pt modelId="{3BAF9EFA-CA1C-6F46-AFF8-0A906FA489DE}" type="sibTrans" cxnId="{79182818-B226-F646-B797-52E754591F8A}">
      <dgm:prSet/>
      <dgm:spPr/>
      <dgm:t>
        <a:bodyPr/>
        <a:lstStyle/>
        <a:p>
          <a:pPr rtl="1"/>
          <a:endParaRPr lang="en-GB" sz="2400"/>
        </a:p>
      </dgm:t>
    </dgm:pt>
    <dgm:pt modelId="{31984ACE-D825-914F-93A9-2C1A0C7A1248}" type="parTrans" cxnId="{79182818-B226-F646-B797-52E754591F8A}">
      <dgm:prSet/>
      <dgm:spPr/>
      <dgm:t>
        <a:bodyPr/>
        <a:lstStyle/>
        <a:p>
          <a:pPr rtl="1"/>
          <a:endParaRPr lang="en-GB" sz="2400"/>
        </a:p>
      </dgm:t>
    </dgm:pt>
    <dgm:pt modelId="{06B4767D-E9CC-CE42-B537-691A0AD7CA55}">
      <dgm:prSet custT="1"/>
      <dgm:spPr/>
      <dgm:t>
        <a:bodyPr/>
        <a:lstStyle/>
        <a:p>
          <a:pPr rtl="1"/>
          <a:r>
            <a:rPr lang="ar-SA" sz="2000" dirty="0"/>
            <a:t>وضع أهداف محددة وقابلة للقياس.</a:t>
          </a:r>
          <a:endParaRPr lang="en-GB" sz="2000" dirty="0"/>
        </a:p>
      </dgm:t>
    </dgm:pt>
    <dgm:pt modelId="{2B58D346-769A-044A-B672-AD062FF4B7C0}" type="sibTrans" cxnId="{040C05C1-6693-1944-A342-A73A2ADDE85F}">
      <dgm:prSet/>
      <dgm:spPr/>
      <dgm:t>
        <a:bodyPr/>
        <a:lstStyle/>
        <a:p>
          <a:pPr rtl="1"/>
          <a:endParaRPr lang="en-GB" sz="2400"/>
        </a:p>
      </dgm:t>
    </dgm:pt>
    <dgm:pt modelId="{5390F58E-F616-8040-8374-3003551D195D}" type="parTrans" cxnId="{040C05C1-6693-1944-A342-A73A2ADDE85F}">
      <dgm:prSet/>
      <dgm:spPr/>
      <dgm:t>
        <a:bodyPr/>
        <a:lstStyle/>
        <a:p>
          <a:pPr rtl="1"/>
          <a:endParaRPr lang="en-GB" sz="2400"/>
        </a:p>
      </dgm:t>
    </dgm:pt>
    <dgm:pt modelId="{6CFC008C-F9EE-C649-83EB-3DE777D12C19}">
      <dgm:prSet custT="1"/>
      <dgm:spPr/>
      <dgm:t>
        <a:bodyPr/>
        <a:lstStyle/>
        <a:p>
          <a:pPr rtl="1"/>
          <a:r>
            <a:rPr lang="ar-SA" sz="2000" dirty="0"/>
            <a:t>فهم احتياجات الجمهور ودراسة المنافسين.</a:t>
          </a:r>
          <a:endParaRPr lang="en-GB" sz="2000" dirty="0"/>
        </a:p>
      </dgm:t>
    </dgm:pt>
    <dgm:pt modelId="{E968DAC7-6BAC-3C43-94CF-84D56EBB075E}" type="sibTrans" cxnId="{D3FA67C0-4BB1-5248-B32F-298B86FE15E2}">
      <dgm:prSet/>
      <dgm:spPr/>
      <dgm:t>
        <a:bodyPr/>
        <a:lstStyle/>
        <a:p>
          <a:pPr rtl="1"/>
          <a:endParaRPr lang="en-GB" sz="2400"/>
        </a:p>
      </dgm:t>
    </dgm:pt>
    <dgm:pt modelId="{0F3CB16E-B325-6E45-942B-0FC561C6959B}" type="parTrans" cxnId="{D3FA67C0-4BB1-5248-B32F-298B86FE15E2}">
      <dgm:prSet/>
      <dgm:spPr/>
      <dgm:t>
        <a:bodyPr/>
        <a:lstStyle/>
        <a:p>
          <a:pPr rtl="1"/>
          <a:endParaRPr lang="en-GB" sz="2400"/>
        </a:p>
      </dgm:t>
    </dgm:pt>
    <dgm:pt modelId="{D08FE189-62F2-F24E-86D0-C20954AC6EC2}">
      <dgm:prSet custT="1"/>
      <dgm:spPr/>
      <dgm:t>
        <a:bodyPr/>
        <a:lstStyle/>
        <a:p>
          <a:pPr rtl="1"/>
          <a:r>
            <a:rPr lang="ar-SA" sz="2000" dirty="0"/>
            <a:t>توزيع الميزانية على القنوات الأكثر فعالية.</a:t>
          </a:r>
          <a:endParaRPr lang="en-GB" sz="2000" dirty="0"/>
        </a:p>
      </dgm:t>
    </dgm:pt>
    <dgm:pt modelId="{DE9D5A1E-22A1-EF40-8465-D8B0405AA3DC}" type="sibTrans" cxnId="{0D7EA640-F1E8-9744-ABC8-100A1DD6B858}">
      <dgm:prSet/>
      <dgm:spPr/>
      <dgm:t>
        <a:bodyPr/>
        <a:lstStyle/>
        <a:p>
          <a:pPr rtl="1"/>
          <a:endParaRPr lang="en-GB" sz="2400"/>
        </a:p>
      </dgm:t>
    </dgm:pt>
    <dgm:pt modelId="{09176057-962A-3E48-BB16-DC663A3EACC4}" type="parTrans" cxnId="{0D7EA640-F1E8-9744-ABC8-100A1DD6B858}">
      <dgm:prSet/>
      <dgm:spPr/>
      <dgm:t>
        <a:bodyPr/>
        <a:lstStyle/>
        <a:p>
          <a:pPr rtl="1"/>
          <a:endParaRPr lang="en-GB" sz="2400"/>
        </a:p>
      </dgm:t>
    </dgm:pt>
    <dgm:pt modelId="{2761BADD-9EB8-D244-9015-C39CECC80C32}">
      <dgm:prSet custT="1"/>
      <dgm:spPr/>
      <dgm:t>
        <a:bodyPr/>
        <a:lstStyle/>
        <a:p>
          <a:pPr rtl="1"/>
          <a:r>
            <a:rPr lang="ar-SA" sz="2000" dirty="0"/>
            <a:t>صياغة رسائل موجهة ومخصصة</a:t>
          </a:r>
          <a:endParaRPr lang="en-GB" sz="2000" dirty="0"/>
        </a:p>
      </dgm:t>
    </dgm:pt>
    <dgm:pt modelId="{1EF55676-30E9-BC40-9CD1-7E54C4C000D6}" type="parTrans" cxnId="{AFED55C0-A2BD-FC45-933C-81236FF7D263}">
      <dgm:prSet/>
      <dgm:spPr/>
      <dgm:t>
        <a:bodyPr/>
        <a:lstStyle/>
        <a:p>
          <a:pPr rtl="1"/>
          <a:endParaRPr lang="en-GB" sz="2400"/>
        </a:p>
      </dgm:t>
    </dgm:pt>
    <dgm:pt modelId="{B4124748-E7B5-2243-BF04-10E5317B76D3}" type="sibTrans" cxnId="{AFED55C0-A2BD-FC45-933C-81236FF7D263}">
      <dgm:prSet/>
      <dgm:spPr/>
      <dgm:t>
        <a:bodyPr/>
        <a:lstStyle/>
        <a:p>
          <a:pPr rtl="1"/>
          <a:endParaRPr lang="en-GB" sz="2400"/>
        </a:p>
      </dgm:t>
    </dgm:pt>
    <dgm:pt modelId="{11F6F5CD-D803-224C-9C20-C7E3210FB36A}">
      <dgm:prSet custT="1"/>
      <dgm:spPr/>
      <dgm:t>
        <a:bodyPr/>
        <a:lstStyle/>
        <a:p>
          <a:pPr rtl="1"/>
          <a:r>
            <a:rPr lang="ar-SA" sz="2000" dirty="0"/>
            <a:t>إطلاق الحملة ومتابعة الأداء بشكل دوري.</a:t>
          </a:r>
          <a:endParaRPr lang="en-GB" sz="2000" dirty="0"/>
        </a:p>
      </dgm:t>
    </dgm:pt>
    <dgm:pt modelId="{07FA958C-350A-634C-93A4-86B4D8B26331}" type="parTrans" cxnId="{D7867A6E-DC30-EF40-A97D-338B924C653B}">
      <dgm:prSet/>
      <dgm:spPr/>
      <dgm:t>
        <a:bodyPr/>
        <a:lstStyle/>
        <a:p>
          <a:pPr rtl="1"/>
          <a:endParaRPr lang="en-GB" sz="2400"/>
        </a:p>
      </dgm:t>
    </dgm:pt>
    <dgm:pt modelId="{A2654396-F94A-B24E-9217-740D1A2485AC}" type="sibTrans" cxnId="{D7867A6E-DC30-EF40-A97D-338B924C653B}">
      <dgm:prSet/>
      <dgm:spPr/>
      <dgm:t>
        <a:bodyPr/>
        <a:lstStyle/>
        <a:p>
          <a:pPr rtl="1"/>
          <a:endParaRPr lang="en-GB" sz="2400"/>
        </a:p>
      </dgm:t>
    </dgm:pt>
    <dgm:pt modelId="{FCBDDF7E-57DF-F349-9948-D756326F3FDF}" type="pres">
      <dgm:prSet presAssocID="{314454DE-C010-D34A-91A1-B1A9AEDD287B}" presName="Name0" presStyleCnt="0">
        <dgm:presLayoutVars>
          <dgm:dir/>
          <dgm:animLvl val="lvl"/>
          <dgm:resizeHandles val="exact"/>
        </dgm:presLayoutVars>
      </dgm:prSet>
      <dgm:spPr/>
    </dgm:pt>
    <dgm:pt modelId="{3CA26790-8712-124A-B52B-134AE46E9D18}" type="pres">
      <dgm:prSet presAssocID="{1FFDF259-3551-934B-B0E7-A98D757F047D}" presName="boxAndChildren" presStyleCnt="0"/>
      <dgm:spPr/>
    </dgm:pt>
    <dgm:pt modelId="{D33E7998-1544-044F-9E47-3C6053EADBC5}" type="pres">
      <dgm:prSet presAssocID="{1FFDF259-3551-934B-B0E7-A98D757F047D}" presName="parentTextBox" presStyleLbl="node1" presStyleIdx="0" presStyleCnt="5"/>
      <dgm:spPr/>
    </dgm:pt>
    <dgm:pt modelId="{48F61D5E-46C7-1647-AAEB-997BEFDFBDD6}" type="pres">
      <dgm:prSet presAssocID="{1FFDF259-3551-934B-B0E7-A98D757F047D}" presName="entireBox" presStyleLbl="node1" presStyleIdx="0" presStyleCnt="5"/>
      <dgm:spPr/>
    </dgm:pt>
    <dgm:pt modelId="{035D9111-04E7-514A-922D-8A6169B54337}" type="pres">
      <dgm:prSet presAssocID="{1FFDF259-3551-934B-B0E7-A98D757F047D}" presName="descendantBox" presStyleCnt="0"/>
      <dgm:spPr/>
    </dgm:pt>
    <dgm:pt modelId="{1B037F7D-A4E0-4A46-AD6C-18576C853A08}" type="pres">
      <dgm:prSet presAssocID="{11F6F5CD-D803-224C-9C20-C7E3210FB36A}" presName="childTextBox" presStyleLbl="fgAccFollowNode1" presStyleIdx="0" presStyleCnt="5">
        <dgm:presLayoutVars>
          <dgm:bulletEnabled val="1"/>
        </dgm:presLayoutVars>
      </dgm:prSet>
      <dgm:spPr/>
    </dgm:pt>
    <dgm:pt modelId="{DB63C66D-31C7-EF4A-8D15-39783FCB42F4}" type="pres">
      <dgm:prSet presAssocID="{33819466-1D1E-044E-AE3E-5184ECFD8C3B}" presName="sp" presStyleCnt="0"/>
      <dgm:spPr/>
    </dgm:pt>
    <dgm:pt modelId="{F64BE8C2-188A-FE45-B360-17FED75DAA1B}" type="pres">
      <dgm:prSet presAssocID="{2B6E8CEC-A2B0-AD4E-86A8-B5EC96D7B029}" presName="arrowAndChildren" presStyleCnt="0"/>
      <dgm:spPr/>
    </dgm:pt>
    <dgm:pt modelId="{DFC45ED8-B51E-7747-9FD3-A7D6AC029DB7}" type="pres">
      <dgm:prSet presAssocID="{2B6E8CEC-A2B0-AD4E-86A8-B5EC96D7B029}" presName="parentTextArrow" presStyleLbl="node1" presStyleIdx="0" presStyleCnt="5"/>
      <dgm:spPr/>
    </dgm:pt>
    <dgm:pt modelId="{CDD06628-2486-7B44-A1E7-52F22B24077E}" type="pres">
      <dgm:prSet presAssocID="{2B6E8CEC-A2B0-AD4E-86A8-B5EC96D7B029}" presName="arrow" presStyleLbl="node1" presStyleIdx="1" presStyleCnt="5"/>
      <dgm:spPr/>
    </dgm:pt>
    <dgm:pt modelId="{F9594526-B182-624B-A16A-5BCB061C8539}" type="pres">
      <dgm:prSet presAssocID="{2B6E8CEC-A2B0-AD4E-86A8-B5EC96D7B029}" presName="descendantArrow" presStyleCnt="0"/>
      <dgm:spPr/>
    </dgm:pt>
    <dgm:pt modelId="{22C481ED-8C6B-9E41-ACE6-8BC36800F5A3}" type="pres">
      <dgm:prSet presAssocID="{2761BADD-9EB8-D244-9015-C39CECC80C32}" presName="childTextArrow" presStyleLbl="fgAccFollowNode1" presStyleIdx="1" presStyleCnt="5">
        <dgm:presLayoutVars>
          <dgm:bulletEnabled val="1"/>
        </dgm:presLayoutVars>
      </dgm:prSet>
      <dgm:spPr/>
    </dgm:pt>
    <dgm:pt modelId="{A18BE009-C614-0C4C-B935-95A73C80E46F}" type="pres">
      <dgm:prSet presAssocID="{1691ABD7-0ECF-AE40-8DF3-C082715E9602}" presName="sp" presStyleCnt="0"/>
      <dgm:spPr/>
    </dgm:pt>
    <dgm:pt modelId="{52D2278B-8475-B749-93BB-F275B580ABC5}" type="pres">
      <dgm:prSet presAssocID="{EC3FC8D7-F979-4D4D-B83E-216A7076AA38}" presName="arrowAndChildren" presStyleCnt="0"/>
      <dgm:spPr/>
    </dgm:pt>
    <dgm:pt modelId="{5904FEB6-EC14-9D47-AF5B-915EA4E0E8D2}" type="pres">
      <dgm:prSet presAssocID="{EC3FC8D7-F979-4D4D-B83E-216A7076AA38}" presName="parentTextArrow" presStyleLbl="node1" presStyleIdx="1" presStyleCnt="5"/>
      <dgm:spPr/>
    </dgm:pt>
    <dgm:pt modelId="{567061D4-95FA-1D47-BC41-438DD1404CB9}" type="pres">
      <dgm:prSet presAssocID="{EC3FC8D7-F979-4D4D-B83E-216A7076AA38}" presName="arrow" presStyleLbl="node1" presStyleIdx="2" presStyleCnt="5"/>
      <dgm:spPr/>
    </dgm:pt>
    <dgm:pt modelId="{DB53DC16-43AB-9A49-8B54-546916A4A822}" type="pres">
      <dgm:prSet presAssocID="{EC3FC8D7-F979-4D4D-B83E-216A7076AA38}" presName="descendantArrow" presStyleCnt="0"/>
      <dgm:spPr/>
    </dgm:pt>
    <dgm:pt modelId="{5A4B0257-CFCE-6F4A-AE55-09B979E3DF41}" type="pres">
      <dgm:prSet presAssocID="{D08FE189-62F2-F24E-86D0-C20954AC6EC2}" presName="childTextArrow" presStyleLbl="fgAccFollowNode1" presStyleIdx="2" presStyleCnt="5">
        <dgm:presLayoutVars>
          <dgm:bulletEnabled val="1"/>
        </dgm:presLayoutVars>
      </dgm:prSet>
      <dgm:spPr/>
    </dgm:pt>
    <dgm:pt modelId="{5C3B3C6C-F775-654A-995F-952FDC7CB535}" type="pres">
      <dgm:prSet presAssocID="{3BAF9EFA-CA1C-6F46-AFF8-0A906FA489DE}" presName="sp" presStyleCnt="0"/>
      <dgm:spPr/>
    </dgm:pt>
    <dgm:pt modelId="{8016431F-C91F-5D40-BF01-C32E704B5151}" type="pres">
      <dgm:prSet presAssocID="{AEDE3D49-06ED-6B4E-A874-B094C8D980A7}" presName="arrowAndChildren" presStyleCnt="0"/>
      <dgm:spPr/>
    </dgm:pt>
    <dgm:pt modelId="{22FE0B78-D8A4-DF4F-9272-A683DABD83E8}" type="pres">
      <dgm:prSet presAssocID="{AEDE3D49-06ED-6B4E-A874-B094C8D980A7}" presName="parentTextArrow" presStyleLbl="node1" presStyleIdx="2" presStyleCnt="5"/>
      <dgm:spPr/>
    </dgm:pt>
    <dgm:pt modelId="{F37B65F9-5421-1947-BB79-FED63CF08C2F}" type="pres">
      <dgm:prSet presAssocID="{AEDE3D49-06ED-6B4E-A874-B094C8D980A7}" presName="arrow" presStyleLbl="node1" presStyleIdx="3" presStyleCnt="5"/>
      <dgm:spPr/>
    </dgm:pt>
    <dgm:pt modelId="{A6796538-59BC-D248-B8C6-545E59E06022}" type="pres">
      <dgm:prSet presAssocID="{AEDE3D49-06ED-6B4E-A874-B094C8D980A7}" presName="descendantArrow" presStyleCnt="0"/>
      <dgm:spPr/>
    </dgm:pt>
    <dgm:pt modelId="{87AA883B-EBF4-984C-A73E-24219CA4750C}" type="pres">
      <dgm:prSet presAssocID="{6CFC008C-F9EE-C649-83EB-3DE777D12C19}" presName="childTextArrow" presStyleLbl="fgAccFollowNode1" presStyleIdx="3" presStyleCnt="5">
        <dgm:presLayoutVars>
          <dgm:bulletEnabled val="1"/>
        </dgm:presLayoutVars>
      </dgm:prSet>
      <dgm:spPr/>
    </dgm:pt>
    <dgm:pt modelId="{0B232722-2095-5749-A27F-B3F49C21BF64}" type="pres">
      <dgm:prSet presAssocID="{6746C2D0-9F9A-084E-9D4E-F8DA18774039}" presName="sp" presStyleCnt="0"/>
      <dgm:spPr/>
    </dgm:pt>
    <dgm:pt modelId="{E9F2E57F-B0D0-E647-BD3C-9E77F56A035E}" type="pres">
      <dgm:prSet presAssocID="{E64AF65C-CF0E-1942-9BEE-6F77840A5E6B}" presName="arrowAndChildren" presStyleCnt="0"/>
      <dgm:spPr/>
    </dgm:pt>
    <dgm:pt modelId="{E8FA8109-487E-A04C-9335-CB437CDF752A}" type="pres">
      <dgm:prSet presAssocID="{E64AF65C-CF0E-1942-9BEE-6F77840A5E6B}" presName="parentTextArrow" presStyleLbl="node1" presStyleIdx="3" presStyleCnt="5"/>
      <dgm:spPr/>
    </dgm:pt>
    <dgm:pt modelId="{51ACE46A-C2E1-754B-82D0-E7A180E30B36}" type="pres">
      <dgm:prSet presAssocID="{E64AF65C-CF0E-1942-9BEE-6F77840A5E6B}" presName="arrow" presStyleLbl="node1" presStyleIdx="4" presStyleCnt="5"/>
      <dgm:spPr/>
    </dgm:pt>
    <dgm:pt modelId="{D9B4BBD4-4999-6646-BFD1-7CCF5450CF22}" type="pres">
      <dgm:prSet presAssocID="{E64AF65C-CF0E-1942-9BEE-6F77840A5E6B}" presName="descendantArrow" presStyleCnt="0"/>
      <dgm:spPr/>
    </dgm:pt>
    <dgm:pt modelId="{C58ED072-7D45-FC4B-B45A-46BC28BE0408}" type="pres">
      <dgm:prSet presAssocID="{06B4767D-E9CC-CE42-B537-691A0AD7CA55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92E9930F-1B9F-D740-B915-51B634945775}" type="presOf" srcId="{E64AF65C-CF0E-1942-9BEE-6F77840A5E6B}" destId="{E8FA8109-487E-A04C-9335-CB437CDF752A}" srcOrd="0" destOrd="0" presId="urn:microsoft.com/office/officeart/2005/8/layout/process4"/>
    <dgm:cxn modelId="{79182818-B226-F646-B797-52E754591F8A}" srcId="{314454DE-C010-D34A-91A1-B1A9AEDD287B}" destId="{AEDE3D49-06ED-6B4E-A874-B094C8D980A7}" srcOrd="1" destOrd="0" parTransId="{31984ACE-D825-914F-93A9-2C1A0C7A1248}" sibTransId="{3BAF9EFA-CA1C-6F46-AFF8-0A906FA489DE}"/>
    <dgm:cxn modelId="{4D69F819-3A80-3B42-9623-D7AE1A2BE126}" type="presOf" srcId="{EC3FC8D7-F979-4D4D-B83E-216A7076AA38}" destId="{567061D4-95FA-1D47-BC41-438DD1404CB9}" srcOrd="1" destOrd="0" presId="urn:microsoft.com/office/officeart/2005/8/layout/process4"/>
    <dgm:cxn modelId="{D52CEA21-C210-C343-B36B-61DA61EFE6D0}" srcId="{314454DE-C010-D34A-91A1-B1A9AEDD287B}" destId="{EC3FC8D7-F979-4D4D-B83E-216A7076AA38}" srcOrd="2" destOrd="0" parTransId="{83BC4981-CB1C-1944-947B-CE495BEEECAD}" sibTransId="{1691ABD7-0ECF-AE40-8DF3-C082715E9602}"/>
    <dgm:cxn modelId="{0D7EA640-F1E8-9744-ABC8-100A1DD6B858}" srcId="{EC3FC8D7-F979-4D4D-B83E-216A7076AA38}" destId="{D08FE189-62F2-F24E-86D0-C20954AC6EC2}" srcOrd="0" destOrd="0" parTransId="{09176057-962A-3E48-BB16-DC663A3EACC4}" sibTransId="{DE9D5A1E-22A1-EF40-8465-D8B0405AA3DC}"/>
    <dgm:cxn modelId="{D58F584A-2C68-1946-859C-00A39E30FD85}" srcId="{314454DE-C010-D34A-91A1-B1A9AEDD287B}" destId="{1FFDF259-3551-934B-B0E7-A98D757F047D}" srcOrd="4" destOrd="0" parTransId="{D348D2EA-E6C3-0E48-B558-AEF739300082}" sibTransId="{9583F4BD-91CD-DE41-9401-A5AB9DFEAE51}"/>
    <dgm:cxn modelId="{994B1B4B-5923-CD43-BBE3-2FF1539F6CDF}" type="presOf" srcId="{11F6F5CD-D803-224C-9C20-C7E3210FB36A}" destId="{1B037F7D-A4E0-4A46-AD6C-18576C853A08}" srcOrd="0" destOrd="0" presId="urn:microsoft.com/office/officeart/2005/8/layout/process4"/>
    <dgm:cxn modelId="{8DFD7558-C484-E84F-BC45-25E6BA641766}" type="presOf" srcId="{D08FE189-62F2-F24E-86D0-C20954AC6EC2}" destId="{5A4B0257-CFCE-6F4A-AE55-09B979E3DF41}" srcOrd="0" destOrd="0" presId="urn:microsoft.com/office/officeart/2005/8/layout/process4"/>
    <dgm:cxn modelId="{C4794E5C-221D-C740-BC9F-8333E07A7A2C}" srcId="{314454DE-C010-D34A-91A1-B1A9AEDD287B}" destId="{2B6E8CEC-A2B0-AD4E-86A8-B5EC96D7B029}" srcOrd="3" destOrd="0" parTransId="{1052E638-854C-1547-8803-703D2F2BBBBA}" sibTransId="{33819466-1D1E-044E-AE3E-5184ECFD8C3B}"/>
    <dgm:cxn modelId="{B98DBC62-DBE5-8644-A1B1-EFDE5751B7FB}" type="presOf" srcId="{1FFDF259-3551-934B-B0E7-A98D757F047D}" destId="{D33E7998-1544-044F-9E47-3C6053EADBC5}" srcOrd="0" destOrd="0" presId="urn:microsoft.com/office/officeart/2005/8/layout/process4"/>
    <dgm:cxn modelId="{F89DB063-740D-3846-88C6-63F6F0670C1A}" type="presOf" srcId="{2761BADD-9EB8-D244-9015-C39CECC80C32}" destId="{22C481ED-8C6B-9E41-ACE6-8BC36800F5A3}" srcOrd="0" destOrd="0" presId="urn:microsoft.com/office/officeart/2005/8/layout/process4"/>
    <dgm:cxn modelId="{D7867A6E-DC30-EF40-A97D-338B924C653B}" srcId="{1FFDF259-3551-934B-B0E7-A98D757F047D}" destId="{11F6F5CD-D803-224C-9C20-C7E3210FB36A}" srcOrd="0" destOrd="0" parTransId="{07FA958C-350A-634C-93A4-86B4D8B26331}" sibTransId="{A2654396-F94A-B24E-9217-740D1A2485AC}"/>
    <dgm:cxn modelId="{24628D7A-AA42-7540-A227-DBDCB9BFA85F}" type="presOf" srcId="{06B4767D-E9CC-CE42-B537-691A0AD7CA55}" destId="{C58ED072-7D45-FC4B-B45A-46BC28BE0408}" srcOrd="0" destOrd="0" presId="urn:microsoft.com/office/officeart/2005/8/layout/process4"/>
    <dgm:cxn modelId="{2740647C-2E41-D349-95FB-49DAF06DE063}" type="presOf" srcId="{2B6E8CEC-A2B0-AD4E-86A8-B5EC96D7B029}" destId="{CDD06628-2486-7B44-A1E7-52F22B24077E}" srcOrd="1" destOrd="0" presId="urn:microsoft.com/office/officeart/2005/8/layout/process4"/>
    <dgm:cxn modelId="{2D3D1A8C-A76C-7041-A055-78BD2A9618F5}" srcId="{314454DE-C010-D34A-91A1-B1A9AEDD287B}" destId="{E64AF65C-CF0E-1942-9BEE-6F77840A5E6B}" srcOrd="0" destOrd="0" parTransId="{B960A686-E357-E742-A6C4-6A3C581D11B4}" sibTransId="{6746C2D0-9F9A-084E-9D4E-F8DA18774039}"/>
    <dgm:cxn modelId="{60041594-0F08-1B4F-A1AF-4722C8B3057D}" type="presOf" srcId="{AEDE3D49-06ED-6B4E-A874-B094C8D980A7}" destId="{F37B65F9-5421-1947-BB79-FED63CF08C2F}" srcOrd="1" destOrd="0" presId="urn:microsoft.com/office/officeart/2005/8/layout/process4"/>
    <dgm:cxn modelId="{2A683A94-1B81-F548-B914-F8C49C8AFEB5}" type="presOf" srcId="{1FFDF259-3551-934B-B0E7-A98D757F047D}" destId="{48F61D5E-46C7-1647-AAEB-997BEFDFBDD6}" srcOrd="1" destOrd="0" presId="urn:microsoft.com/office/officeart/2005/8/layout/process4"/>
    <dgm:cxn modelId="{514B4DA0-5847-B847-BB73-A1BF5D7FD474}" type="presOf" srcId="{314454DE-C010-D34A-91A1-B1A9AEDD287B}" destId="{FCBDDF7E-57DF-F349-9948-D756326F3FDF}" srcOrd="0" destOrd="0" presId="urn:microsoft.com/office/officeart/2005/8/layout/process4"/>
    <dgm:cxn modelId="{300651AA-7624-CE48-8F08-98E7E2C6D00E}" type="presOf" srcId="{EC3FC8D7-F979-4D4D-B83E-216A7076AA38}" destId="{5904FEB6-EC14-9D47-AF5B-915EA4E0E8D2}" srcOrd="0" destOrd="0" presId="urn:microsoft.com/office/officeart/2005/8/layout/process4"/>
    <dgm:cxn modelId="{AFED55C0-A2BD-FC45-933C-81236FF7D263}" srcId="{2B6E8CEC-A2B0-AD4E-86A8-B5EC96D7B029}" destId="{2761BADD-9EB8-D244-9015-C39CECC80C32}" srcOrd="0" destOrd="0" parTransId="{1EF55676-30E9-BC40-9CD1-7E54C4C000D6}" sibTransId="{B4124748-E7B5-2243-BF04-10E5317B76D3}"/>
    <dgm:cxn modelId="{D3FA67C0-4BB1-5248-B32F-298B86FE15E2}" srcId="{AEDE3D49-06ED-6B4E-A874-B094C8D980A7}" destId="{6CFC008C-F9EE-C649-83EB-3DE777D12C19}" srcOrd="0" destOrd="0" parTransId="{0F3CB16E-B325-6E45-942B-0FC561C6959B}" sibTransId="{E968DAC7-6BAC-3C43-94CF-84D56EBB075E}"/>
    <dgm:cxn modelId="{040C05C1-6693-1944-A342-A73A2ADDE85F}" srcId="{E64AF65C-CF0E-1942-9BEE-6F77840A5E6B}" destId="{06B4767D-E9CC-CE42-B537-691A0AD7CA55}" srcOrd="0" destOrd="0" parTransId="{5390F58E-F616-8040-8374-3003551D195D}" sibTransId="{2B58D346-769A-044A-B672-AD062FF4B7C0}"/>
    <dgm:cxn modelId="{D9513ED2-5D48-7C44-9741-3018B13BB6A8}" type="presOf" srcId="{2B6E8CEC-A2B0-AD4E-86A8-B5EC96D7B029}" destId="{DFC45ED8-B51E-7747-9FD3-A7D6AC029DB7}" srcOrd="0" destOrd="0" presId="urn:microsoft.com/office/officeart/2005/8/layout/process4"/>
    <dgm:cxn modelId="{3763D3D2-12A5-F94B-B7F5-1EF6080E2F67}" type="presOf" srcId="{6CFC008C-F9EE-C649-83EB-3DE777D12C19}" destId="{87AA883B-EBF4-984C-A73E-24219CA4750C}" srcOrd="0" destOrd="0" presId="urn:microsoft.com/office/officeart/2005/8/layout/process4"/>
    <dgm:cxn modelId="{B86AAFDA-E079-514B-A227-A0BB0526E7DF}" type="presOf" srcId="{E64AF65C-CF0E-1942-9BEE-6F77840A5E6B}" destId="{51ACE46A-C2E1-754B-82D0-E7A180E30B36}" srcOrd="1" destOrd="0" presId="urn:microsoft.com/office/officeart/2005/8/layout/process4"/>
    <dgm:cxn modelId="{04490CE3-EE93-7A45-9662-8043D821DB26}" type="presOf" srcId="{AEDE3D49-06ED-6B4E-A874-B094C8D980A7}" destId="{22FE0B78-D8A4-DF4F-9272-A683DABD83E8}" srcOrd="0" destOrd="0" presId="urn:microsoft.com/office/officeart/2005/8/layout/process4"/>
    <dgm:cxn modelId="{5C67183A-6FD0-EC4F-9567-CEE2CDFE15AE}" type="presParOf" srcId="{FCBDDF7E-57DF-F349-9948-D756326F3FDF}" destId="{3CA26790-8712-124A-B52B-134AE46E9D18}" srcOrd="0" destOrd="0" presId="urn:microsoft.com/office/officeart/2005/8/layout/process4"/>
    <dgm:cxn modelId="{1FE8AB4E-E249-AC4D-9F4C-FE1AA766E6C1}" type="presParOf" srcId="{3CA26790-8712-124A-B52B-134AE46E9D18}" destId="{D33E7998-1544-044F-9E47-3C6053EADBC5}" srcOrd="0" destOrd="0" presId="urn:microsoft.com/office/officeart/2005/8/layout/process4"/>
    <dgm:cxn modelId="{FDEE3A42-B3CB-5F41-86CD-11FBC60A923A}" type="presParOf" srcId="{3CA26790-8712-124A-B52B-134AE46E9D18}" destId="{48F61D5E-46C7-1647-AAEB-997BEFDFBDD6}" srcOrd="1" destOrd="0" presId="urn:microsoft.com/office/officeart/2005/8/layout/process4"/>
    <dgm:cxn modelId="{DFC4264F-E576-764A-9650-3F68DB5F13E7}" type="presParOf" srcId="{3CA26790-8712-124A-B52B-134AE46E9D18}" destId="{035D9111-04E7-514A-922D-8A6169B54337}" srcOrd="2" destOrd="0" presId="urn:microsoft.com/office/officeart/2005/8/layout/process4"/>
    <dgm:cxn modelId="{F17B4ABC-F7DE-8945-884A-1B5A1CA60222}" type="presParOf" srcId="{035D9111-04E7-514A-922D-8A6169B54337}" destId="{1B037F7D-A4E0-4A46-AD6C-18576C853A08}" srcOrd="0" destOrd="0" presId="urn:microsoft.com/office/officeart/2005/8/layout/process4"/>
    <dgm:cxn modelId="{D274FF55-A949-A940-A501-68B6FBD8D48F}" type="presParOf" srcId="{FCBDDF7E-57DF-F349-9948-D756326F3FDF}" destId="{DB63C66D-31C7-EF4A-8D15-39783FCB42F4}" srcOrd="1" destOrd="0" presId="urn:microsoft.com/office/officeart/2005/8/layout/process4"/>
    <dgm:cxn modelId="{21012E15-B83F-3F4D-93F7-40DD3A19348F}" type="presParOf" srcId="{FCBDDF7E-57DF-F349-9948-D756326F3FDF}" destId="{F64BE8C2-188A-FE45-B360-17FED75DAA1B}" srcOrd="2" destOrd="0" presId="urn:microsoft.com/office/officeart/2005/8/layout/process4"/>
    <dgm:cxn modelId="{ADB1F101-4599-C04B-BD87-167B87168C7C}" type="presParOf" srcId="{F64BE8C2-188A-FE45-B360-17FED75DAA1B}" destId="{DFC45ED8-B51E-7747-9FD3-A7D6AC029DB7}" srcOrd="0" destOrd="0" presId="urn:microsoft.com/office/officeart/2005/8/layout/process4"/>
    <dgm:cxn modelId="{7098AD62-09B3-EE4E-A587-B37BDB25DC44}" type="presParOf" srcId="{F64BE8C2-188A-FE45-B360-17FED75DAA1B}" destId="{CDD06628-2486-7B44-A1E7-52F22B24077E}" srcOrd="1" destOrd="0" presId="urn:microsoft.com/office/officeart/2005/8/layout/process4"/>
    <dgm:cxn modelId="{2E73B28E-94E2-C046-ABDC-1B7AE615613F}" type="presParOf" srcId="{F64BE8C2-188A-FE45-B360-17FED75DAA1B}" destId="{F9594526-B182-624B-A16A-5BCB061C8539}" srcOrd="2" destOrd="0" presId="urn:microsoft.com/office/officeart/2005/8/layout/process4"/>
    <dgm:cxn modelId="{DF260406-51AD-604F-80FF-10B41C4BF011}" type="presParOf" srcId="{F9594526-B182-624B-A16A-5BCB061C8539}" destId="{22C481ED-8C6B-9E41-ACE6-8BC36800F5A3}" srcOrd="0" destOrd="0" presId="urn:microsoft.com/office/officeart/2005/8/layout/process4"/>
    <dgm:cxn modelId="{F8E27E9F-13AD-0E48-A88B-94FA93A26654}" type="presParOf" srcId="{FCBDDF7E-57DF-F349-9948-D756326F3FDF}" destId="{A18BE009-C614-0C4C-B935-95A73C80E46F}" srcOrd="3" destOrd="0" presId="urn:microsoft.com/office/officeart/2005/8/layout/process4"/>
    <dgm:cxn modelId="{DB3C125E-5BFB-A442-87DD-BF50A69B1FF2}" type="presParOf" srcId="{FCBDDF7E-57DF-F349-9948-D756326F3FDF}" destId="{52D2278B-8475-B749-93BB-F275B580ABC5}" srcOrd="4" destOrd="0" presId="urn:microsoft.com/office/officeart/2005/8/layout/process4"/>
    <dgm:cxn modelId="{07D74068-C261-B447-A9D4-55F1A6361557}" type="presParOf" srcId="{52D2278B-8475-B749-93BB-F275B580ABC5}" destId="{5904FEB6-EC14-9D47-AF5B-915EA4E0E8D2}" srcOrd="0" destOrd="0" presId="urn:microsoft.com/office/officeart/2005/8/layout/process4"/>
    <dgm:cxn modelId="{494746DE-3DA0-134A-8F64-CB1D1C51B89A}" type="presParOf" srcId="{52D2278B-8475-B749-93BB-F275B580ABC5}" destId="{567061D4-95FA-1D47-BC41-438DD1404CB9}" srcOrd="1" destOrd="0" presId="urn:microsoft.com/office/officeart/2005/8/layout/process4"/>
    <dgm:cxn modelId="{4CA3FE8A-286F-5C41-BDD2-64F73A8763AB}" type="presParOf" srcId="{52D2278B-8475-B749-93BB-F275B580ABC5}" destId="{DB53DC16-43AB-9A49-8B54-546916A4A822}" srcOrd="2" destOrd="0" presId="urn:microsoft.com/office/officeart/2005/8/layout/process4"/>
    <dgm:cxn modelId="{0784A26B-043B-5244-B546-7BC1BB9A51F6}" type="presParOf" srcId="{DB53DC16-43AB-9A49-8B54-546916A4A822}" destId="{5A4B0257-CFCE-6F4A-AE55-09B979E3DF41}" srcOrd="0" destOrd="0" presId="urn:microsoft.com/office/officeart/2005/8/layout/process4"/>
    <dgm:cxn modelId="{65CCA913-81A0-B749-BADF-4B916134D78A}" type="presParOf" srcId="{FCBDDF7E-57DF-F349-9948-D756326F3FDF}" destId="{5C3B3C6C-F775-654A-995F-952FDC7CB535}" srcOrd="5" destOrd="0" presId="urn:microsoft.com/office/officeart/2005/8/layout/process4"/>
    <dgm:cxn modelId="{30828A93-737E-9043-BEF5-8D607748B1A0}" type="presParOf" srcId="{FCBDDF7E-57DF-F349-9948-D756326F3FDF}" destId="{8016431F-C91F-5D40-BF01-C32E704B5151}" srcOrd="6" destOrd="0" presId="urn:microsoft.com/office/officeart/2005/8/layout/process4"/>
    <dgm:cxn modelId="{4ABD3900-21F1-8642-9254-AA3767520C29}" type="presParOf" srcId="{8016431F-C91F-5D40-BF01-C32E704B5151}" destId="{22FE0B78-D8A4-DF4F-9272-A683DABD83E8}" srcOrd="0" destOrd="0" presId="urn:microsoft.com/office/officeart/2005/8/layout/process4"/>
    <dgm:cxn modelId="{98A1CE33-B309-0C4D-8DED-AF0BBFA95C77}" type="presParOf" srcId="{8016431F-C91F-5D40-BF01-C32E704B5151}" destId="{F37B65F9-5421-1947-BB79-FED63CF08C2F}" srcOrd="1" destOrd="0" presId="urn:microsoft.com/office/officeart/2005/8/layout/process4"/>
    <dgm:cxn modelId="{99BE6B80-F259-1B4F-B98D-4028DDBF1ABC}" type="presParOf" srcId="{8016431F-C91F-5D40-BF01-C32E704B5151}" destId="{A6796538-59BC-D248-B8C6-545E59E06022}" srcOrd="2" destOrd="0" presId="urn:microsoft.com/office/officeart/2005/8/layout/process4"/>
    <dgm:cxn modelId="{C5E05C58-BC15-B74C-A343-14D9DB53C8FD}" type="presParOf" srcId="{A6796538-59BC-D248-B8C6-545E59E06022}" destId="{87AA883B-EBF4-984C-A73E-24219CA4750C}" srcOrd="0" destOrd="0" presId="urn:microsoft.com/office/officeart/2005/8/layout/process4"/>
    <dgm:cxn modelId="{5FB159B1-695E-0748-A654-5C419FE9DB42}" type="presParOf" srcId="{FCBDDF7E-57DF-F349-9948-D756326F3FDF}" destId="{0B232722-2095-5749-A27F-B3F49C21BF64}" srcOrd="7" destOrd="0" presId="urn:microsoft.com/office/officeart/2005/8/layout/process4"/>
    <dgm:cxn modelId="{923FA8A5-D337-A242-A6FD-832C7A6AFB40}" type="presParOf" srcId="{FCBDDF7E-57DF-F349-9948-D756326F3FDF}" destId="{E9F2E57F-B0D0-E647-BD3C-9E77F56A035E}" srcOrd="8" destOrd="0" presId="urn:microsoft.com/office/officeart/2005/8/layout/process4"/>
    <dgm:cxn modelId="{C60E8A85-CC1E-A044-A965-67C1204049F8}" type="presParOf" srcId="{E9F2E57F-B0D0-E647-BD3C-9E77F56A035E}" destId="{E8FA8109-487E-A04C-9335-CB437CDF752A}" srcOrd="0" destOrd="0" presId="urn:microsoft.com/office/officeart/2005/8/layout/process4"/>
    <dgm:cxn modelId="{8AA89662-8045-7943-9ED9-AF37593DF7C2}" type="presParOf" srcId="{E9F2E57F-B0D0-E647-BD3C-9E77F56A035E}" destId="{51ACE46A-C2E1-754B-82D0-E7A180E30B36}" srcOrd="1" destOrd="0" presId="urn:microsoft.com/office/officeart/2005/8/layout/process4"/>
    <dgm:cxn modelId="{BEDA5DEF-C271-2347-A903-C76F8EA75B35}" type="presParOf" srcId="{E9F2E57F-B0D0-E647-BD3C-9E77F56A035E}" destId="{D9B4BBD4-4999-6646-BFD1-7CCF5450CF22}" srcOrd="2" destOrd="0" presId="urn:microsoft.com/office/officeart/2005/8/layout/process4"/>
    <dgm:cxn modelId="{BB0D774D-7F6E-E740-8DE4-3F7741A9D30C}" type="presParOf" srcId="{D9B4BBD4-4999-6646-BFD1-7CCF5450CF22}" destId="{C58ED072-7D45-FC4B-B45A-46BC28BE040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C48C8CD-9A4D-0740-A0FB-017F9929D5A9}" type="doc">
      <dgm:prSet loTypeId="urn:microsoft.com/office/officeart/2005/8/layout/vList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9DB7436-0F33-C942-A6A8-DF310B57A7BD}">
      <dgm:prSet/>
      <dgm:spPr/>
      <dgm:t>
        <a:bodyPr/>
        <a:lstStyle/>
        <a:p>
          <a:pPr algn="r" rtl="1"/>
          <a:r>
            <a:rPr lang="ar-SA" b="1" dirty="0"/>
            <a:t>ما هو اختبار </a:t>
          </a:r>
          <a:r>
            <a:rPr lang="en-GB" b="1" dirty="0"/>
            <a:t>A/B؟</a:t>
          </a:r>
          <a:endParaRPr lang="en-GB" dirty="0"/>
        </a:p>
      </dgm:t>
    </dgm:pt>
    <dgm:pt modelId="{04EEFD53-D6E7-224A-A9C9-103536CAC005}" type="parTrans" cxnId="{229D67F8-BF24-CC46-A7CE-3241C513CD0D}">
      <dgm:prSet/>
      <dgm:spPr/>
      <dgm:t>
        <a:bodyPr/>
        <a:lstStyle/>
        <a:p>
          <a:pPr algn="r" rtl="1"/>
          <a:endParaRPr lang="en-GB"/>
        </a:p>
      </dgm:t>
    </dgm:pt>
    <dgm:pt modelId="{73B688CC-788D-E546-8C34-71E38568AE96}" type="sibTrans" cxnId="{229D67F8-BF24-CC46-A7CE-3241C513CD0D}">
      <dgm:prSet/>
      <dgm:spPr/>
      <dgm:t>
        <a:bodyPr/>
        <a:lstStyle/>
        <a:p>
          <a:pPr algn="r" rtl="1"/>
          <a:endParaRPr lang="en-GB"/>
        </a:p>
      </dgm:t>
    </dgm:pt>
    <dgm:pt modelId="{BE584113-3104-794F-864B-09CBD761F46F}">
      <dgm:prSet/>
      <dgm:spPr/>
      <dgm:t>
        <a:bodyPr/>
        <a:lstStyle/>
        <a:p>
          <a:pPr algn="r" rtl="1"/>
          <a:r>
            <a:rPr lang="ar-SA" b="1" dirty="0"/>
            <a:t>أهمية اختبار </a:t>
          </a:r>
          <a:r>
            <a:rPr lang="en-GB" b="1" dirty="0"/>
            <a:t>A/B:</a:t>
          </a:r>
          <a:endParaRPr lang="en-GB" dirty="0"/>
        </a:p>
      </dgm:t>
    </dgm:pt>
    <dgm:pt modelId="{017E12A6-05EF-B241-92A2-1BE20D0D1744}" type="parTrans" cxnId="{B2CD4AF6-F7AC-4243-B292-B3863E213724}">
      <dgm:prSet/>
      <dgm:spPr/>
      <dgm:t>
        <a:bodyPr/>
        <a:lstStyle/>
        <a:p>
          <a:pPr algn="r" rtl="1"/>
          <a:endParaRPr lang="en-GB"/>
        </a:p>
      </dgm:t>
    </dgm:pt>
    <dgm:pt modelId="{9823AF39-5681-4741-BF35-38A5853304F7}" type="sibTrans" cxnId="{B2CD4AF6-F7AC-4243-B292-B3863E213724}">
      <dgm:prSet/>
      <dgm:spPr/>
      <dgm:t>
        <a:bodyPr/>
        <a:lstStyle/>
        <a:p>
          <a:pPr algn="r" rtl="1"/>
          <a:endParaRPr lang="en-GB"/>
        </a:p>
      </dgm:t>
    </dgm:pt>
    <dgm:pt modelId="{A8B5EFB2-666C-8542-A2CC-B2489B78E03F}">
      <dgm:prSet/>
      <dgm:spPr/>
      <dgm:t>
        <a:bodyPr/>
        <a:lstStyle/>
        <a:p>
          <a:pPr algn="r" rtl="1"/>
          <a:r>
            <a:rPr lang="ar-SA" b="1" dirty="0"/>
            <a:t>ماذا يمكن اختباره؟</a:t>
          </a:r>
          <a:endParaRPr lang="en-GB" dirty="0"/>
        </a:p>
      </dgm:t>
    </dgm:pt>
    <dgm:pt modelId="{643FCA10-FA09-984F-AF93-8EB85701C5CF}" type="parTrans" cxnId="{251C788C-9807-8B47-8C6E-A4143B7A1B5C}">
      <dgm:prSet/>
      <dgm:spPr/>
      <dgm:t>
        <a:bodyPr/>
        <a:lstStyle/>
        <a:p>
          <a:pPr algn="r" rtl="1"/>
          <a:endParaRPr lang="en-GB"/>
        </a:p>
      </dgm:t>
    </dgm:pt>
    <dgm:pt modelId="{526F5DB0-9F1A-E04A-9D0F-54983114F74B}" type="sibTrans" cxnId="{251C788C-9807-8B47-8C6E-A4143B7A1B5C}">
      <dgm:prSet/>
      <dgm:spPr/>
      <dgm:t>
        <a:bodyPr/>
        <a:lstStyle/>
        <a:p>
          <a:pPr algn="r" rtl="1"/>
          <a:endParaRPr lang="en-GB"/>
        </a:p>
      </dgm:t>
    </dgm:pt>
    <dgm:pt modelId="{47F989C3-B63C-2847-83D8-3494DFBD973D}">
      <dgm:prSet/>
      <dgm:spPr/>
      <dgm:t>
        <a:bodyPr/>
        <a:lstStyle/>
        <a:p>
          <a:pPr algn="r" rtl="1"/>
          <a:r>
            <a:rPr lang="ar-SA" b="1" dirty="0"/>
            <a:t>أمثلة على اختبار </a:t>
          </a:r>
          <a:r>
            <a:rPr lang="en-GB" b="1" dirty="0"/>
            <a:t>A/B:</a:t>
          </a:r>
          <a:endParaRPr lang="en-GB" dirty="0"/>
        </a:p>
      </dgm:t>
    </dgm:pt>
    <dgm:pt modelId="{CD8166F5-9565-144E-A63E-E98E18C4685B}" type="parTrans" cxnId="{0887E427-1249-6549-BFF3-A575674F93D7}">
      <dgm:prSet/>
      <dgm:spPr/>
      <dgm:t>
        <a:bodyPr/>
        <a:lstStyle/>
        <a:p>
          <a:pPr algn="r" rtl="1"/>
          <a:endParaRPr lang="en-GB"/>
        </a:p>
      </dgm:t>
    </dgm:pt>
    <dgm:pt modelId="{5C799F30-730E-1346-828E-F2DB32377A16}" type="sibTrans" cxnId="{0887E427-1249-6549-BFF3-A575674F93D7}">
      <dgm:prSet/>
      <dgm:spPr/>
      <dgm:t>
        <a:bodyPr/>
        <a:lstStyle/>
        <a:p>
          <a:pPr algn="r" rtl="1"/>
          <a:endParaRPr lang="en-GB"/>
        </a:p>
      </dgm:t>
    </dgm:pt>
    <dgm:pt modelId="{062080FC-D6E8-B24F-952F-1D138119AFF4}">
      <dgm:prSet/>
      <dgm:spPr/>
      <dgm:t>
        <a:bodyPr/>
        <a:lstStyle/>
        <a:p>
          <a:pPr algn="r" rtl="1"/>
          <a:r>
            <a:rPr lang="ar-SA" dirty="0"/>
            <a:t>يساعد في تحسين الحملة عن طريق اختيار العناصر التي تحقق أفضل أداء.</a:t>
          </a:r>
          <a:endParaRPr lang="en-GB" dirty="0"/>
        </a:p>
      </dgm:t>
    </dgm:pt>
    <dgm:pt modelId="{63903D6E-5B50-5349-8AA6-B550942CADF0}" type="parTrans" cxnId="{C6CB8918-36A1-C947-A9AA-C65593AC7456}">
      <dgm:prSet/>
      <dgm:spPr/>
      <dgm:t>
        <a:bodyPr/>
        <a:lstStyle/>
        <a:p>
          <a:pPr algn="r" rtl="1"/>
          <a:endParaRPr lang="en-GB"/>
        </a:p>
      </dgm:t>
    </dgm:pt>
    <dgm:pt modelId="{29A5F297-6797-1248-99B5-F195C915AAC2}" type="sibTrans" cxnId="{C6CB8918-36A1-C947-A9AA-C65593AC7456}">
      <dgm:prSet/>
      <dgm:spPr/>
      <dgm:t>
        <a:bodyPr/>
        <a:lstStyle/>
        <a:p>
          <a:pPr algn="r" rtl="1"/>
          <a:endParaRPr lang="en-GB"/>
        </a:p>
      </dgm:t>
    </dgm:pt>
    <dgm:pt modelId="{80021857-D329-A748-BB00-674E2E5C2F88}">
      <dgm:prSet/>
      <dgm:spPr/>
      <dgm:t>
        <a:bodyPr/>
        <a:lstStyle/>
        <a:p>
          <a:pPr algn="r" rtl="1"/>
          <a:r>
            <a:rPr lang="ar-SA" dirty="0"/>
            <a:t>هو عملية اختبار نسختين مختلفتين من إعلان أو رسالة تسويقية لمعرفة أيهما أكثر فعالية</a:t>
          </a:r>
          <a:endParaRPr lang="en-GB" dirty="0"/>
        </a:p>
      </dgm:t>
    </dgm:pt>
    <dgm:pt modelId="{73084CE3-004B-1A45-8E74-0CBE03636922}" type="parTrans" cxnId="{D773C2E8-2108-6A43-AE6A-96AFFEF1DD00}">
      <dgm:prSet/>
      <dgm:spPr/>
      <dgm:t>
        <a:bodyPr/>
        <a:lstStyle/>
        <a:p>
          <a:pPr algn="r" rtl="1"/>
          <a:endParaRPr lang="en-GB"/>
        </a:p>
      </dgm:t>
    </dgm:pt>
    <dgm:pt modelId="{41E5D130-7ED6-134D-BAA7-0B10F4032F3A}" type="sibTrans" cxnId="{D773C2E8-2108-6A43-AE6A-96AFFEF1DD00}">
      <dgm:prSet/>
      <dgm:spPr/>
      <dgm:t>
        <a:bodyPr/>
        <a:lstStyle/>
        <a:p>
          <a:pPr algn="r" rtl="1"/>
          <a:endParaRPr lang="en-GB"/>
        </a:p>
      </dgm:t>
    </dgm:pt>
    <dgm:pt modelId="{080B603E-B0E3-9E48-856E-9FC0277139F9}">
      <dgm:prSet/>
      <dgm:spPr/>
      <dgm:t>
        <a:bodyPr/>
        <a:lstStyle/>
        <a:p>
          <a:pPr algn="r" rtl="1"/>
          <a:r>
            <a:rPr lang="ar-SA" dirty="0"/>
            <a:t>العناوين الرئيسية، الصور، الرسائل النصية، أو حتى ترتيب المحتوى.</a:t>
          </a:r>
          <a:endParaRPr lang="en-GB" dirty="0"/>
        </a:p>
      </dgm:t>
    </dgm:pt>
    <dgm:pt modelId="{83DF93D2-EBF9-DB43-817E-AD470EAE3377}" type="parTrans" cxnId="{555F22ED-F6C6-A54B-BE71-1EFC03908ECE}">
      <dgm:prSet/>
      <dgm:spPr/>
      <dgm:t>
        <a:bodyPr/>
        <a:lstStyle/>
        <a:p>
          <a:pPr algn="r" rtl="1"/>
          <a:endParaRPr lang="en-GB"/>
        </a:p>
      </dgm:t>
    </dgm:pt>
    <dgm:pt modelId="{E147E1EC-BD54-A440-90BC-7EA1FB1DACA7}" type="sibTrans" cxnId="{555F22ED-F6C6-A54B-BE71-1EFC03908ECE}">
      <dgm:prSet/>
      <dgm:spPr/>
      <dgm:t>
        <a:bodyPr/>
        <a:lstStyle/>
        <a:p>
          <a:pPr algn="r" rtl="1"/>
          <a:endParaRPr lang="en-GB"/>
        </a:p>
      </dgm:t>
    </dgm:pt>
    <dgm:pt modelId="{3F4647A8-AAC6-0544-B2C3-FBFA787AF01A}">
      <dgm:prSet/>
      <dgm:spPr/>
      <dgm:t>
        <a:bodyPr/>
        <a:lstStyle/>
        <a:p>
          <a:pPr algn="r" rtl="1"/>
          <a:r>
            <a:rPr lang="ar-SA" dirty="0"/>
            <a:t>تجربة صورتين مختلفتين للإعلان لرؤية أيهما يحصل على تفاعل أكبر.</a:t>
          </a:r>
          <a:endParaRPr lang="en-GB" dirty="0"/>
        </a:p>
      </dgm:t>
    </dgm:pt>
    <dgm:pt modelId="{3FB503AC-6001-F34E-971B-DFFCF7B6C6FC}" type="parTrans" cxnId="{D134D6D0-C7E0-8F4F-802D-32811D85584A}">
      <dgm:prSet/>
      <dgm:spPr/>
      <dgm:t>
        <a:bodyPr/>
        <a:lstStyle/>
        <a:p>
          <a:pPr algn="r" rtl="1"/>
          <a:endParaRPr lang="en-GB"/>
        </a:p>
      </dgm:t>
    </dgm:pt>
    <dgm:pt modelId="{A6EBD5B0-A260-524D-B2D5-897A322E4740}" type="sibTrans" cxnId="{D134D6D0-C7E0-8F4F-802D-32811D85584A}">
      <dgm:prSet/>
      <dgm:spPr/>
      <dgm:t>
        <a:bodyPr/>
        <a:lstStyle/>
        <a:p>
          <a:pPr algn="r" rtl="1"/>
          <a:endParaRPr lang="en-GB"/>
        </a:p>
      </dgm:t>
    </dgm:pt>
    <dgm:pt modelId="{4720EC32-CB53-7247-A869-9D60D07025EF}" type="pres">
      <dgm:prSet presAssocID="{1C48C8CD-9A4D-0740-A0FB-017F9929D5A9}" presName="Name0" presStyleCnt="0">
        <dgm:presLayoutVars>
          <dgm:dir val="rev"/>
          <dgm:animLvl val="lvl"/>
          <dgm:resizeHandles val="exact"/>
        </dgm:presLayoutVars>
      </dgm:prSet>
      <dgm:spPr/>
    </dgm:pt>
    <dgm:pt modelId="{70DC4AEE-EAC9-F64F-8048-1B83DAC8AFD6}" type="pres">
      <dgm:prSet presAssocID="{89DB7436-0F33-C942-A6A8-DF310B57A7BD}" presName="linNode" presStyleCnt="0"/>
      <dgm:spPr/>
    </dgm:pt>
    <dgm:pt modelId="{0876AFB1-EC2B-EF4E-BCE9-9AE7D537B435}" type="pres">
      <dgm:prSet presAssocID="{89DB7436-0F33-C942-A6A8-DF310B57A7B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3A680B00-FA61-3446-86CE-8EF169FC669D}" type="pres">
      <dgm:prSet presAssocID="{89DB7436-0F33-C942-A6A8-DF310B57A7BD}" presName="descendantText" presStyleLbl="alignAccFollowNode1" presStyleIdx="0" presStyleCnt="4">
        <dgm:presLayoutVars>
          <dgm:bulletEnabled val="1"/>
        </dgm:presLayoutVars>
      </dgm:prSet>
      <dgm:spPr/>
    </dgm:pt>
    <dgm:pt modelId="{BF6D383C-060E-F442-AD6E-4D0426699A8E}" type="pres">
      <dgm:prSet presAssocID="{73B688CC-788D-E546-8C34-71E38568AE96}" presName="sp" presStyleCnt="0"/>
      <dgm:spPr/>
    </dgm:pt>
    <dgm:pt modelId="{FDB81540-5352-9340-B02A-6EC4C4AC7D59}" type="pres">
      <dgm:prSet presAssocID="{BE584113-3104-794F-864B-09CBD761F46F}" presName="linNode" presStyleCnt="0"/>
      <dgm:spPr/>
    </dgm:pt>
    <dgm:pt modelId="{FC4D311E-81D5-E449-B1B8-DAF8656592A9}" type="pres">
      <dgm:prSet presAssocID="{BE584113-3104-794F-864B-09CBD761F46F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885E967-360D-334F-AE1E-D0CCF8A77CB0}" type="pres">
      <dgm:prSet presAssocID="{BE584113-3104-794F-864B-09CBD761F46F}" presName="descendantText" presStyleLbl="alignAccFollowNode1" presStyleIdx="1" presStyleCnt="4">
        <dgm:presLayoutVars>
          <dgm:bulletEnabled val="1"/>
        </dgm:presLayoutVars>
      </dgm:prSet>
      <dgm:spPr/>
    </dgm:pt>
    <dgm:pt modelId="{7B9F0EFE-3D26-6641-A5DD-DAB06D039BB0}" type="pres">
      <dgm:prSet presAssocID="{9823AF39-5681-4741-BF35-38A5853304F7}" presName="sp" presStyleCnt="0"/>
      <dgm:spPr/>
    </dgm:pt>
    <dgm:pt modelId="{165CCA38-A3DF-8444-AAA0-1AC40AC5DA53}" type="pres">
      <dgm:prSet presAssocID="{A8B5EFB2-666C-8542-A2CC-B2489B78E03F}" presName="linNode" presStyleCnt="0"/>
      <dgm:spPr/>
    </dgm:pt>
    <dgm:pt modelId="{D020B659-2FF9-534B-BEF1-D767E53CCE14}" type="pres">
      <dgm:prSet presAssocID="{A8B5EFB2-666C-8542-A2CC-B2489B78E03F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6DD3B72-33E5-D443-B9B1-A89572B37710}" type="pres">
      <dgm:prSet presAssocID="{A8B5EFB2-666C-8542-A2CC-B2489B78E03F}" presName="descendantText" presStyleLbl="alignAccFollowNode1" presStyleIdx="2" presStyleCnt="4">
        <dgm:presLayoutVars>
          <dgm:bulletEnabled val="1"/>
        </dgm:presLayoutVars>
      </dgm:prSet>
      <dgm:spPr/>
    </dgm:pt>
    <dgm:pt modelId="{87F461BD-C537-3444-B3DE-22EDD36EA04C}" type="pres">
      <dgm:prSet presAssocID="{526F5DB0-9F1A-E04A-9D0F-54983114F74B}" presName="sp" presStyleCnt="0"/>
      <dgm:spPr/>
    </dgm:pt>
    <dgm:pt modelId="{25578F11-E773-8546-9683-E4255B2AF4C8}" type="pres">
      <dgm:prSet presAssocID="{47F989C3-B63C-2847-83D8-3494DFBD973D}" presName="linNode" presStyleCnt="0"/>
      <dgm:spPr/>
    </dgm:pt>
    <dgm:pt modelId="{5FC74C2E-AEEE-0743-8EF8-509338ED236C}" type="pres">
      <dgm:prSet presAssocID="{47F989C3-B63C-2847-83D8-3494DFBD973D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7D337488-6CED-CE4E-BB3A-342282E2C471}" type="pres">
      <dgm:prSet presAssocID="{47F989C3-B63C-2847-83D8-3494DFBD973D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C6CB8918-36A1-C947-A9AA-C65593AC7456}" srcId="{BE584113-3104-794F-864B-09CBD761F46F}" destId="{062080FC-D6E8-B24F-952F-1D138119AFF4}" srcOrd="0" destOrd="0" parTransId="{63903D6E-5B50-5349-8AA6-B550942CADF0}" sibTransId="{29A5F297-6797-1248-99B5-F195C915AAC2}"/>
    <dgm:cxn modelId="{0887E427-1249-6549-BFF3-A575674F93D7}" srcId="{1C48C8CD-9A4D-0740-A0FB-017F9929D5A9}" destId="{47F989C3-B63C-2847-83D8-3494DFBD973D}" srcOrd="3" destOrd="0" parTransId="{CD8166F5-9565-144E-A63E-E98E18C4685B}" sibTransId="{5C799F30-730E-1346-828E-F2DB32377A16}"/>
    <dgm:cxn modelId="{1F31F530-6962-DB41-A8D3-F0986BEF8B4C}" type="presOf" srcId="{080B603E-B0E3-9E48-856E-9FC0277139F9}" destId="{A6DD3B72-33E5-D443-B9B1-A89572B37710}" srcOrd="0" destOrd="0" presId="urn:microsoft.com/office/officeart/2005/8/layout/vList5"/>
    <dgm:cxn modelId="{FE9B943D-6B8E-BC4F-BCE8-1CEE355B14FC}" type="presOf" srcId="{BE584113-3104-794F-864B-09CBD761F46F}" destId="{FC4D311E-81D5-E449-B1B8-DAF8656592A9}" srcOrd="0" destOrd="0" presId="urn:microsoft.com/office/officeart/2005/8/layout/vList5"/>
    <dgm:cxn modelId="{251C788C-9807-8B47-8C6E-A4143B7A1B5C}" srcId="{1C48C8CD-9A4D-0740-A0FB-017F9929D5A9}" destId="{A8B5EFB2-666C-8542-A2CC-B2489B78E03F}" srcOrd="2" destOrd="0" parTransId="{643FCA10-FA09-984F-AF93-8EB85701C5CF}" sibTransId="{526F5DB0-9F1A-E04A-9D0F-54983114F74B}"/>
    <dgm:cxn modelId="{A961EEBB-7D63-A446-9B08-125A09DCE592}" type="presOf" srcId="{A8B5EFB2-666C-8542-A2CC-B2489B78E03F}" destId="{D020B659-2FF9-534B-BEF1-D767E53CCE14}" srcOrd="0" destOrd="0" presId="urn:microsoft.com/office/officeart/2005/8/layout/vList5"/>
    <dgm:cxn modelId="{294E14BD-6A4C-9745-9427-840C1BA13EC3}" type="presOf" srcId="{062080FC-D6E8-B24F-952F-1D138119AFF4}" destId="{C885E967-360D-334F-AE1E-D0CCF8A77CB0}" srcOrd="0" destOrd="0" presId="urn:microsoft.com/office/officeart/2005/8/layout/vList5"/>
    <dgm:cxn modelId="{757AD8C8-B71C-E241-8316-10E252B7FCC5}" type="presOf" srcId="{1C48C8CD-9A4D-0740-A0FB-017F9929D5A9}" destId="{4720EC32-CB53-7247-A869-9D60D07025EF}" srcOrd="0" destOrd="0" presId="urn:microsoft.com/office/officeart/2005/8/layout/vList5"/>
    <dgm:cxn modelId="{04ACE1CA-394E-2B4D-89B2-8DF0D8E3750A}" type="presOf" srcId="{3F4647A8-AAC6-0544-B2C3-FBFA787AF01A}" destId="{7D337488-6CED-CE4E-BB3A-342282E2C471}" srcOrd="0" destOrd="0" presId="urn:microsoft.com/office/officeart/2005/8/layout/vList5"/>
    <dgm:cxn modelId="{D134D6D0-C7E0-8F4F-802D-32811D85584A}" srcId="{47F989C3-B63C-2847-83D8-3494DFBD973D}" destId="{3F4647A8-AAC6-0544-B2C3-FBFA787AF01A}" srcOrd="0" destOrd="0" parTransId="{3FB503AC-6001-F34E-971B-DFFCF7B6C6FC}" sibTransId="{A6EBD5B0-A260-524D-B2D5-897A322E4740}"/>
    <dgm:cxn modelId="{FF8F56E8-54A1-BC4F-82E4-03DC793EEFB1}" type="presOf" srcId="{47F989C3-B63C-2847-83D8-3494DFBD973D}" destId="{5FC74C2E-AEEE-0743-8EF8-509338ED236C}" srcOrd="0" destOrd="0" presId="urn:microsoft.com/office/officeart/2005/8/layout/vList5"/>
    <dgm:cxn modelId="{D773C2E8-2108-6A43-AE6A-96AFFEF1DD00}" srcId="{89DB7436-0F33-C942-A6A8-DF310B57A7BD}" destId="{80021857-D329-A748-BB00-674E2E5C2F88}" srcOrd="0" destOrd="0" parTransId="{73084CE3-004B-1A45-8E74-0CBE03636922}" sibTransId="{41E5D130-7ED6-134D-BAA7-0B10F4032F3A}"/>
    <dgm:cxn modelId="{555F22ED-F6C6-A54B-BE71-1EFC03908ECE}" srcId="{A8B5EFB2-666C-8542-A2CC-B2489B78E03F}" destId="{080B603E-B0E3-9E48-856E-9FC0277139F9}" srcOrd="0" destOrd="0" parTransId="{83DF93D2-EBF9-DB43-817E-AD470EAE3377}" sibTransId="{E147E1EC-BD54-A440-90BC-7EA1FB1DACA7}"/>
    <dgm:cxn modelId="{EDD59EF5-76C8-224C-9F52-A76C6B191B2D}" type="presOf" srcId="{80021857-D329-A748-BB00-674E2E5C2F88}" destId="{3A680B00-FA61-3446-86CE-8EF169FC669D}" srcOrd="0" destOrd="0" presId="urn:microsoft.com/office/officeart/2005/8/layout/vList5"/>
    <dgm:cxn modelId="{B2CD4AF6-F7AC-4243-B292-B3863E213724}" srcId="{1C48C8CD-9A4D-0740-A0FB-017F9929D5A9}" destId="{BE584113-3104-794F-864B-09CBD761F46F}" srcOrd="1" destOrd="0" parTransId="{017E12A6-05EF-B241-92A2-1BE20D0D1744}" sibTransId="{9823AF39-5681-4741-BF35-38A5853304F7}"/>
    <dgm:cxn modelId="{229D67F8-BF24-CC46-A7CE-3241C513CD0D}" srcId="{1C48C8CD-9A4D-0740-A0FB-017F9929D5A9}" destId="{89DB7436-0F33-C942-A6A8-DF310B57A7BD}" srcOrd="0" destOrd="0" parTransId="{04EEFD53-D6E7-224A-A9C9-103536CAC005}" sibTransId="{73B688CC-788D-E546-8C34-71E38568AE96}"/>
    <dgm:cxn modelId="{EDC1E0FC-EB96-324D-8BA9-40D1E5FDFB16}" type="presOf" srcId="{89DB7436-0F33-C942-A6A8-DF310B57A7BD}" destId="{0876AFB1-EC2B-EF4E-BCE9-9AE7D537B435}" srcOrd="0" destOrd="0" presId="urn:microsoft.com/office/officeart/2005/8/layout/vList5"/>
    <dgm:cxn modelId="{0451D0A2-0295-9A4F-9834-C03F74E5A8DC}" type="presParOf" srcId="{4720EC32-CB53-7247-A869-9D60D07025EF}" destId="{70DC4AEE-EAC9-F64F-8048-1B83DAC8AFD6}" srcOrd="0" destOrd="0" presId="urn:microsoft.com/office/officeart/2005/8/layout/vList5"/>
    <dgm:cxn modelId="{1F7A6C64-ED9E-194D-8996-B2EC0F908D65}" type="presParOf" srcId="{70DC4AEE-EAC9-F64F-8048-1B83DAC8AFD6}" destId="{0876AFB1-EC2B-EF4E-BCE9-9AE7D537B435}" srcOrd="0" destOrd="0" presId="urn:microsoft.com/office/officeart/2005/8/layout/vList5"/>
    <dgm:cxn modelId="{B1299A5C-504D-7B48-928A-B38D97A8FD92}" type="presParOf" srcId="{70DC4AEE-EAC9-F64F-8048-1B83DAC8AFD6}" destId="{3A680B00-FA61-3446-86CE-8EF169FC669D}" srcOrd="1" destOrd="0" presId="urn:microsoft.com/office/officeart/2005/8/layout/vList5"/>
    <dgm:cxn modelId="{E12C08B8-5DDB-2346-87E9-6DED4CFF259C}" type="presParOf" srcId="{4720EC32-CB53-7247-A869-9D60D07025EF}" destId="{BF6D383C-060E-F442-AD6E-4D0426699A8E}" srcOrd="1" destOrd="0" presId="urn:microsoft.com/office/officeart/2005/8/layout/vList5"/>
    <dgm:cxn modelId="{1B6B7084-D31F-C641-BFD3-2DA1ED64864D}" type="presParOf" srcId="{4720EC32-CB53-7247-A869-9D60D07025EF}" destId="{FDB81540-5352-9340-B02A-6EC4C4AC7D59}" srcOrd="2" destOrd="0" presId="urn:microsoft.com/office/officeart/2005/8/layout/vList5"/>
    <dgm:cxn modelId="{F0752F54-6A08-1D49-8BEB-1EBE6B9CD8BF}" type="presParOf" srcId="{FDB81540-5352-9340-B02A-6EC4C4AC7D59}" destId="{FC4D311E-81D5-E449-B1B8-DAF8656592A9}" srcOrd="0" destOrd="0" presId="urn:microsoft.com/office/officeart/2005/8/layout/vList5"/>
    <dgm:cxn modelId="{31DC1814-DDA3-AD4F-A0B9-4168B0F5A7F8}" type="presParOf" srcId="{FDB81540-5352-9340-B02A-6EC4C4AC7D59}" destId="{C885E967-360D-334F-AE1E-D0CCF8A77CB0}" srcOrd="1" destOrd="0" presId="urn:microsoft.com/office/officeart/2005/8/layout/vList5"/>
    <dgm:cxn modelId="{F2094CB3-20D6-3E41-979F-AFB49BD04E3B}" type="presParOf" srcId="{4720EC32-CB53-7247-A869-9D60D07025EF}" destId="{7B9F0EFE-3D26-6641-A5DD-DAB06D039BB0}" srcOrd="3" destOrd="0" presId="urn:microsoft.com/office/officeart/2005/8/layout/vList5"/>
    <dgm:cxn modelId="{FF7C3928-B9D8-4645-862A-2D4FE564101F}" type="presParOf" srcId="{4720EC32-CB53-7247-A869-9D60D07025EF}" destId="{165CCA38-A3DF-8444-AAA0-1AC40AC5DA53}" srcOrd="4" destOrd="0" presId="urn:microsoft.com/office/officeart/2005/8/layout/vList5"/>
    <dgm:cxn modelId="{6FE55E51-9C91-6043-825E-BC6A1CB6FC15}" type="presParOf" srcId="{165CCA38-A3DF-8444-AAA0-1AC40AC5DA53}" destId="{D020B659-2FF9-534B-BEF1-D767E53CCE14}" srcOrd="0" destOrd="0" presId="urn:microsoft.com/office/officeart/2005/8/layout/vList5"/>
    <dgm:cxn modelId="{5B933421-59DC-7E4B-856E-7DE580DC7633}" type="presParOf" srcId="{165CCA38-A3DF-8444-AAA0-1AC40AC5DA53}" destId="{A6DD3B72-33E5-D443-B9B1-A89572B37710}" srcOrd="1" destOrd="0" presId="urn:microsoft.com/office/officeart/2005/8/layout/vList5"/>
    <dgm:cxn modelId="{9C560D2F-1A6B-5946-B0DB-161E1BCA8951}" type="presParOf" srcId="{4720EC32-CB53-7247-A869-9D60D07025EF}" destId="{87F461BD-C537-3444-B3DE-22EDD36EA04C}" srcOrd="5" destOrd="0" presId="urn:microsoft.com/office/officeart/2005/8/layout/vList5"/>
    <dgm:cxn modelId="{A29433B7-ED9B-6C42-8224-16B7E0F01485}" type="presParOf" srcId="{4720EC32-CB53-7247-A869-9D60D07025EF}" destId="{25578F11-E773-8546-9683-E4255B2AF4C8}" srcOrd="6" destOrd="0" presId="urn:microsoft.com/office/officeart/2005/8/layout/vList5"/>
    <dgm:cxn modelId="{52BD5E4B-8A2B-194C-A4C4-5BF3E25B5C9A}" type="presParOf" srcId="{25578F11-E773-8546-9683-E4255B2AF4C8}" destId="{5FC74C2E-AEEE-0743-8EF8-509338ED236C}" srcOrd="0" destOrd="0" presId="urn:microsoft.com/office/officeart/2005/8/layout/vList5"/>
    <dgm:cxn modelId="{C9F56865-8A6F-C748-8AD6-680A01A8C76D}" type="presParOf" srcId="{25578F11-E773-8546-9683-E4255B2AF4C8}" destId="{7D337488-6CED-CE4E-BB3A-342282E2C47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8A912C-BE74-E14D-8B17-3E169FD931E6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7F53B7B-0818-A743-BEDE-F9A7E2924F85}">
      <dgm:prSet/>
      <dgm:spPr/>
      <dgm:t>
        <a:bodyPr/>
        <a:lstStyle/>
        <a:p>
          <a:r>
            <a:rPr lang="ar-SA" b="1" dirty="0"/>
            <a:t>أهمية التنسيق بين القنوات:</a:t>
          </a:r>
          <a:endParaRPr lang="en-GB" dirty="0"/>
        </a:p>
      </dgm:t>
    </dgm:pt>
    <dgm:pt modelId="{C0BE5933-35EC-EB40-AFA0-1FA93E14E270}" type="parTrans" cxnId="{CFD79BB9-7B7A-474D-BF17-ACCA65B76363}">
      <dgm:prSet/>
      <dgm:spPr/>
      <dgm:t>
        <a:bodyPr/>
        <a:lstStyle/>
        <a:p>
          <a:endParaRPr lang="en-GB"/>
        </a:p>
      </dgm:t>
    </dgm:pt>
    <dgm:pt modelId="{DE567B9F-6C16-CE4F-B2C9-5193EDDFB4A3}" type="sibTrans" cxnId="{CFD79BB9-7B7A-474D-BF17-ACCA65B76363}">
      <dgm:prSet/>
      <dgm:spPr/>
      <dgm:t>
        <a:bodyPr/>
        <a:lstStyle/>
        <a:p>
          <a:endParaRPr lang="en-GB"/>
        </a:p>
      </dgm:t>
    </dgm:pt>
    <dgm:pt modelId="{967CA3C5-6DDC-4942-8AD0-94EFAB14B0FB}">
      <dgm:prSet/>
      <dgm:spPr/>
      <dgm:t>
        <a:bodyPr/>
        <a:lstStyle/>
        <a:p>
          <a:r>
            <a:rPr lang="ar-SA" b="1"/>
            <a:t>أدوات لتنسيق القنوات:</a:t>
          </a:r>
          <a:endParaRPr lang="en-GB"/>
        </a:p>
      </dgm:t>
    </dgm:pt>
    <dgm:pt modelId="{CCEC3970-CBC5-1447-B5E7-22F91AC4E17F}" type="parTrans" cxnId="{43C5ABD2-2C3C-D548-808E-14D0E68C3FEC}">
      <dgm:prSet/>
      <dgm:spPr/>
      <dgm:t>
        <a:bodyPr/>
        <a:lstStyle/>
        <a:p>
          <a:endParaRPr lang="en-GB"/>
        </a:p>
      </dgm:t>
    </dgm:pt>
    <dgm:pt modelId="{28E1119E-17C8-244C-A97D-E685496D319A}" type="sibTrans" cxnId="{43C5ABD2-2C3C-D548-808E-14D0E68C3FEC}">
      <dgm:prSet/>
      <dgm:spPr/>
      <dgm:t>
        <a:bodyPr/>
        <a:lstStyle/>
        <a:p>
          <a:endParaRPr lang="en-GB"/>
        </a:p>
      </dgm:t>
    </dgm:pt>
    <dgm:pt modelId="{38413BA6-085E-BC44-A956-8B89D83C1794}">
      <dgm:prSet/>
      <dgm:spPr/>
      <dgm:t>
        <a:bodyPr/>
        <a:lstStyle/>
        <a:p>
          <a:r>
            <a:rPr lang="ar-SA" b="1" dirty="0"/>
            <a:t>أمثلة على التنسيق:</a:t>
          </a:r>
          <a:endParaRPr lang="en-GB" dirty="0"/>
        </a:p>
      </dgm:t>
    </dgm:pt>
    <dgm:pt modelId="{31C16707-B6B3-864C-BDF9-4AB4651D87B4}" type="parTrans" cxnId="{DEAD1388-39D0-7844-BDBC-BE12A4D946B1}">
      <dgm:prSet/>
      <dgm:spPr/>
      <dgm:t>
        <a:bodyPr/>
        <a:lstStyle/>
        <a:p>
          <a:endParaRPr lang="en-GB"/>
        </a:p>
      </dgm:t>
    </dgm:pt>
    <dgm:pt modelId="{2B7FAD91-4075-1C40-8A45-1E5D639AD7BD}" type="sibTrans" cxnId="{DEAD1388-39D0-7844-BDBC-BE12A4D946B1}">
      <dgm:prSet/>
      <dgm:spPr/>
      <dgm:t>
        <a:bodyPr/>
        <a:lstStyle/>
        <a:p>
          <a:endParaRPr lang="en-GB"/>
        </a:p>
      </dgm:t>
    </dgm:pt>
    <dgm:pt modelId="{A2D4C658-F265-464C-8923-52EB9F35EE23}">
      <dgm:prSet custT="1"/>
      <dgm:spPr/>
      <dgm:t>
        <a:bodyPr/>
        <a:lstStyle/>
        <a:p>
          <a:r>
            <a:rPr lang="ar-SA" sz="1600" dirty="0"/>
            <a:t>استخدام أدوات مثل </a:t>
          </a:r>
          <a:r>
            <a:rPr lang="en-GB" sz="1600" dirty="0"/>
            <a:t>HubSpot </a:t>
          </a:r>
          <a:r>
            <a:rPr lang="ar-SA" sz="1600" dirty="0"/>
            <a:t>أو </a:t>
          </a:r>
          <a:r>
            <a:rPr lang="en-GB" sz="1600" dirty="0"/>
            <a:t>Sprout Social </a:t>
          </a:r>
          <a:r>
            <a:rPr lang="ar-SA" sz="1600" dirty="0"/>
            <a:t>لتوحيد الرسائل عبر القنوات المختلفة.</a:t>
          </a:r>
          <a:endParaRPr lang="en-GB" sz="1600" dirty="0"/>
        </a:p>
      </dgm:t>
    </dgm:pt>
    <dgm:pt modelId="{9EBC6E95-47F3-7749-9197-244B13157572}" type="parTrans" cxnId="{9D7F46AE-643D-9E46-B262-80C51D68FAEF}">
      <dgm:prSet/>
      <dgm:spPr/>
      <dgm:t>
        <a:bodyPr/>
        <a:lstStyle/>
        <a:p>
          <a:endParaRPr lang="en-GB"/>
        </a:p>
      </dgm:t>
    </dgm:pt>
    <dgm:pt modelId="{B891EED3-B006-F446-9357-1BA337825BCE}" type="sibTrans" cxnId="{9D7F46AE-643D-9E46-B262-80C51D68FAEF}">
      <dgm:prSet/>
      <dgm:spPr/>
      <dgm:t>
        <a:bodyPr/>
        <a:lstStyle/>
        <a:p>
          <a:endParaRPr lang="en-GB"/>
        </a:p>
      </dgm:t>
    </dgm:pt>
    <dgm:pt modelId="{E94D9AA4-DB7A-5F4C-B050-4DC5E84ADF70}">
      <dgm:prSet custT="1"/>
      <dgm:spPr/>
      <dgm:t>
        <a:bodyPr/>
        <a:lstStyle/>
        <a:p>
          <a:r>
            <a:rPr lang="ar-SA" sz="1600" dirty="0"/>
            <a:t>توجيه العملاء من وسائل التواصل الاجتماعي إلى موقع الويب أو البريد الإلكتروني من خلال حملات متكاملة.</a:t>
          </a:r>
          <a:endParaRPr lang="en-GB" sz="1600" dirty="0"/>
        </a:p>
      </dgm:t>
    </dgm:pt>
    <dgm:pt modelId="{93FD92CB-7BDF-4B46-B6CE-7F6B3097000B}" type="parTrans" cxnId="{23E17DEF-47D2-2443-B095-6F611D15C458}">
      <dgm:prSet/>
      <dgm:spPr/>
      <dgm:t>
        <a:bodyPr/>
        <a:lstStyle/>
        <a:p>
          <a:endParaRPr lang="en-GB"/>
        </a:p>
      </dgm:t>
    </dgm:pt>
    <dgm:pt modelId="{28A32757-4CA3-A64C-AC95-3E60E6B451D6}" type="sibTrans" cxnId="{23E17DEF-47D2-2443-B095-6F611D15C458}">
      <dgm:prSet/>
      <dgm:spPr/>
      <dgm:t>
        <a:bodyPr/>
        <a:lstStyle/>
        <a:p>
          <a:endParaRPr lang="en-GB"/>
        </a:p>
      </dgm:t>
    </dgm:pt>
    <dgm:pt modelId="{AD71C766-5C5D-3941-A20E-B329F5FE9009}">
      <dgm:prSet custT="1"/>
      <dgm:spPr/>
      <dgm:t>
        <a:bodyPr/>
        <a:lstStyle/>
        <a:p>
          <a:pPr rtl="1"/>
          <a:r>
            <a:rPr lang="ar-SA" sz="1600" dirty="0"/>
            <a:t>تحسين تجربة المستخدم من خلال توفير تجربة موحدة.</a:t>
          </a:r>
          <a:endParaRPr lang="en-GB" sz="1600" dirty="0"/>
        </a:p>
      </dgm:t>
    </dgm:pt>
    <dgm:pt modelId="{DE1ABAF0-BB9F-1642-8EB0-7E2500A25087}" type="parTrans" cxnId="{9E6A6DCE-885C-F54A-A871-FBC1ECF8E784}">
      <dgm:prSet/>
      <dgm:spPr/>
      <dgm:t>
        <a:bodyPr/>
        <a:lstStyle/>
        <a:p>
          <a:endParaRPr lang="en-GB"/>
        </a:p>
      </dgm:t>
    </dgm:pt>
    <dgm:pt modelId="{054A07C6-CD16-4F4E-B4A8-17373B924EC4}" type="sibTrans" cxnId="{9E6A6DCE-885C-F54A-A871-FBC1ECF8E784}">
      <dgm:prSet/>
      <dgm:spPr/>
      <dgm:t>
        <a:bodyPr/>
        <a:lstStyle/>
        <a:p>
          <a:endParaRPr lang="en-GB"/>
        </a:p>
      </dgm:t>
    </dgm:pt>
    <dgm:pt modelId="{9C77540F-2842-934B-8996-68CB6DD64A0A}">
      <dgm:prSet custT="1"/>
      <dgm:spPr/>
      <dgm:t>
        <a:bodyPr/>
        <a:lstStyle/>
        <a:p>
          <a:r>
            <a:rPr lang="ar-SA" sz="1600" dirty="0"/>
            <a:t>توصيل رسائل متسقة عبر جميع القنوات.</a:t>
          </a:r>
          <a:endParaRPr lang="en-GB" sz="1600" dirty="0"/>
        </a:p>
      </dgm:t>
    </dgm:pt>
    <dgm:pt modelId="{F3650C2F-F25E-3348-B368-7F35ABB12283}" type="parTrans" cxnId="{0AE97D60-8A24-B248-8F3F-F9284E0D57DA}">
      <dgm:prSet/>
      <dgm:spPr/>
      <dgm:t>
        <a:bodyPr/>
        <a:lstStyle/>
        <a:p>
          <a:endParaRPr lang="en-GB"/>
        </a:p>
      </dgm:t>
    </dgm:pt>
    <dgm:pt modelId="{3F7A915D-BEE1-6544-8F23-BC772429B35F}" type="sibTrans" cxnId="{0AE97D60-8A24-B248-8F3F-F9284E0D57DA}">
      <dgm:prSet/>
      <dgm:spPr/>
      <dgm:t>
        <a:bodyPr/>
        <a:lstStyle/>
        <a:p>
          <a:endParaRPr lang="en-GB"/>
        </a:p>
      </dgm:t>
    </dgm:pt>
    <dgm:pt modelId="{39C662AC-F6AD-B145-97DF-DB9C55BD60DF}" type="pres">
      <dgm:prSet presAssocID="{F18A912C-BE74-E14D-8B17-3E169FD931E6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5F611B79-612D-5542-BB19-52222A57B126}" type="pres">
      <dgm:prSet presAssocID="{07F53B7B-0818-A743-BEDE-F9A7E2924F85}" presName="root" presStyleCnt="0"/>
      <dgm:spPr/>
    </dgm:pt>
    <dgm:pt modelId="{78AE739E-D74E-D84A-A09A-3E2B64E7EF27}" type="pres">
      <dgm:prSet presAssocID="{07F53B7B-0818-A743-BEDE-F9A7E2924F85}" presName="rootComposite" presStyleCnt="0"/>
      <dgm:spPr/>
    </dgm:pt>
    <dgm:pt modelId="{D9789ADF-44BA-E048-8BE8-23D1850049D5}" type="pres">
      <dgm:prSet presAssocID="{07F53B7B-0818-A743-BEDE-F9A7E2924F85}" presName="rootText" presStyleLbl="node1" presStyleIdx="0" presStyleCnt="3"/>
      <dgm:spPr/>
    </dgm:pt>
    <dgm:pt modelId="{3022B8FA-381B-4847-B70E-69195DD31EEA}" type="pres">
      <dgm:prSet presAssocID="{07F53B7B-0818-A743-BEDE-F9A7E2924F85}" presName="rootConnector" presStyleLbl="node1" presStyleIdx="0" presStyleCnt="3"/>
      <dgm:spPr/>
    </dgm:pt>
    <dgm:pt modelId="{02D57088-13DC-CC45-A864-B31D9E17C767}" type="pres">
      <dgm:prSet presAssocID="{07F53B7B-0818-A743-BEDE-F9A7E2924F85}" presName="childShape" presStyleCnt="0"/>
      <dgm:spPr/>
    </dgm:pt>
    <dgm:pt modelId="{598EC766-352F-3B4B-8E74-164ACB459F39}" type="pres">
      <dgm:prSet presAssocID="{DE1ABAF0-BB9F-1642-8EB0-7E2500A25087}" presName="Name13" presStyleLbl="parChTrans1D2" presStyleIdx="0" presStyleCnt="4"/>
      <dgm:spPr/>
    </dgm:pt>
    <dgm:pt modelId="{071680D9-3DF2-D54D-83DA-5190DC0BDC80}" type="pres">
      <dgm:prSet presAssocID="{AD71C766-5C5D-3941-A20E-B329F5FE9009}" presName="childText" presStyleLbl="bgAcc1" presStyleIdx="0" presStyleCnt="4">
        <dgm:presLayoutVars>
          <dgm:bulletEnabled val="1"/>
        </dgm:presLayoutVars>
      </dgm:prSet>
      <dgm:spPr/>
    </dgm:pt>
    <dgm:pt modelId="{06983ED3-FCE2-B34D-93AF-2941006714BD}" type="pres">
      <dgm:prSet presAssocID="{F3650C2F-F25E-3348-B368-7F35ABB12283}" presName="Name13" presStyleLbl="parChTrans1D2" presStyleIdx="1" presStyleCnt="4"/>
      <dgm:spPr/>
    </dgm:pt>
    <dgm:pt modelId="{E21582DC-B8E6-1149-A94E-ADFAB8166E6D}" type="pres">
      <dgm:prSet presAssocID="{9C77540F-2842-934B-8996-68CB6DD64A0A}" presName="childText" presStyleLbl="bgAcc1" presStyleIdx="1" presStyleCnt="4">
        <dgm:presLayoutVars>
          <dgm:bulletEnabled val="1"/>
        </dgm:presLayoutVars>
      </dgm:prSet>
      <dgm:spPr/>
    </dgm:pt>
    <dgm:pt modelId="{1A705F13-7510-2F4E-8CA3-97C655D3DB83}" type="pres">
      <dgm:prSet presAssocID="{967CA3C5-6DDC-4942-8AD0-94EFAB14B0FB}" presName="root" presStyleCnt="0"/>
      <dgm:spPr/>
    </dgm:pt>
    <dgm:pt modelId="{DC08FEFF-5C55-714D-9BAB-3AA4AD8D4B6B}" type="pres">
      <dgm:prSet presAssocID="{967CA3C5-6DDC-4942-8AD0-94EFAB14B0FB}" presName="rootComposite" presStyleCnt="0"/>
      <dgm:spPr/>
    </dgm:pt>
    <dgm:pt modelId="{9B45FD3D-4722-6C4A-855F-D167CDD0A08B}" type="pres">
      <dgm:prSet presAssocID="{967CA3C5-6DDC-4942-8AD0-94EFAB14B0FB}" presName="rootText" presStyleLbl="node1" presStyleIdx="1" presStyleCnt="3"/>
      <dgm:spPr/>
    </dgm:pt>
    <dgm:pt modelId="{856A5B7A-338B-5741-888F-A5A5E41E82ED}" type="pres">
      <dgm:prSet presAssocID="{967CA3C5-6DDC-4942-8AD0-94EFAB14B0FB}" presName="rootConnector" presStyleLbl="node1" presStyleIdx="1" presStyleCnt="3"/>
      <dgm:spPr/>
    </dgm:pt>
    <dgm:pt modelId="{40267FD4-D14B-CA40-BBA4-026A01237559}" type="pres">
      <dgm:prSet presAssocID="{967CA3C5-6DDC-4942-8AD0-94EFAB14B0FB}" presName="childShape" presStyleCnt="0"/>
      <dgm:spPr/>
    </dgm:pt>
    <dgm:pt modelId="{A7B581C5-C7C4-504C-B28D-0CC6ED6BF4F0}" type="pres">
      <dgm:prSet presAssocID="{9EBC6E95-47F3-7749-9197-244B13157572}" presName="Name13" presStyleLbl="parChTrans1D2" presStyleIdx="2" presStyleCnt="4"/>
      <dgm:spPr/>
    </dgm:pt>
    <dgm:pt modelId="{E3D528AF-D9F5-3842-A863-97FB15BACCFC}" type="pres">
      <dgm:prSet presAssocID="{A2D4C658-F265-464C-8923-52EB9F35EE23}" presName="childText" presStyleLbl="bgAcc1" presStyleIdx="2" presStyleCnt="4" custScaleX="103882" custScaleY="128755">
        <dgm:presLayoutVars>
          <dgm:bulletEnabled val="1"/>
        </dgm:presLayoutVars>
      </dgm:prSet>
      <dgm:spPr/>
    </dgm:pt>
    <dgm:pt modelId="{D49BC979-1855-AC4E-89AF-8529D90ACC06}" type="pres">
      <dgm:prSet presAssocID="{38413BA6-085E-BC44-A956-8B89D83C1794}" presName="root" presStyleCnt="0"/>
      <dgm:spPr/>
    </dgm:pt>
    <dgm:pt modelId="{F83E4696-030D-B14B-8F96-4F5253BFAE0E}" type="pres">
      <dgm:prSet presAssocID="{38413BA6-085E-BC44-A956-8B89D83C1794}" presName="rootComposite" presStyleCnt="0"/>
      <dgm:spPr/>
    </dgm:pt>
    <dgm:pt modelId="{B6B55B59-10F1-0E4C-9496-66F04298E954}" type="pres">
      <dgm:prSet presAssocID="{38413BA6-085E-BC44-A956-8B89D83C1794}" presName="rootText" presStyleLbl="node1" presStyleIdx="2" presStyleCnt="3"/>
      <dgm:spPr/>
    </dgm:pt>
    <dgm:pt modelId="{A6774E20-9AB8-7945-B6B4-B4140C38DC5A}" type="pres">
      <dgm:prSet presAssocID="{38413BA6-085E-BC44-A956-8B89D83C1794}" presName="rootConnector" presStyleLbl="node1" presStyleIdx="2" presStyleCnt="3"/>
      <dgm:spPr/>
    </dgm:pt>
    <dgm:pt modelId="{EE96042D-4C58-C64D-9374-7244725BECF0}" type="pres">
      <dgm:prSet presAssocID="{38413BA6-085E-BC44-A956-8B89D83C1794}" presName="childShape" presStyleCnt="0"/>
      <dgm:spPr/>
    </dgm:pt>
    <dgm:pt modelId="{797B9FD6-23C2-554B-A7DC-B2E842F6F412}" type="pres">
      <dgm:prSet presAssocID="{93FD92CB-7BDF-4B46-B6CE-7F6B3097000B}" presName="Name13" presStyleLbl="parChTrans1D2" presStyleIdx="3" presStyleCnt="4"/>
      <dgm:spPr/>
    </dgm:pt>
    <dgm:pt modelId="{A31F8238-7CA2-2247-8D48-B533903F6FB5}" type="pres">
      <dgm:prSet presAssocID="{E94D9AA4-DB7A-5F4C-B050-4DC5E84ADF70}" presName="childText" presStyleLbl="bgAcc1" presStyleIdx="3" presStyleCnt="4" custScaleX="97319" custScaleY="128755">
        <dgm:presLayoutVars>
          <dgm:bulletEnabled val="1"/>
        </dgm:presLayoutVars>
      </dgm:prSet>
      <dgm:spPr/>
    </dgm:pt>
  </dgm:ptLst>
  <dgm:cxnLst>
    <dgm:cxn modelId="{253D7848-7B4F-4E40-8BFE-1049BE981D7D}" type="presOf" srcId="{F3650C2F-F25E-3348-B368-7F35ABB12283}" destId="{06983ED3-FCE2-B34D-93AF-2941006714BD}" srcOrd="0" destOrd="0" presId="urn:microsoft.com/office/officeart/2005/8/layout/hierarchy3"/>
    <dgm:cxn modelId="{20B2554A-D364-D943-AB41-F58B8A4375FD}" type="presOf" srcId="{07F53B7B-0818-A743-BEDE-F9A7E2924F85}" destId="{D9789ADF-44BA-E048-8BE8-23D1850049D5}" srcOrd="0" destOrd="0" presId="urn:microsoft.com/office/officeart/2005/8/layout/hierarchy3"/>
    <dgm:cxn modelId="{4211684E-F53C-0C4A-939F-3DC6FD518554}" type="presOf" srcId="{9EBC6E95-47F3-7749-9197-244B13157572}" destId="{A7B581C5-C7C4-504C-B28D-0CC6ED6BF4F0}" srcOrd="0" destOrd="0" presId="urn:microsoft.com/office/officeart/2005/8/layout/hierarchy3"/>
    <dgm:cxn modelId="{1D119B56-D9D4-5246-8611-58E8CE6B4713}" type="presOf" srcId="{A2D4C658-F265-464C-8923-52EB9F35EE23}" destId="{E3D528AF-D9F5-3842-A863-97FB15BACCFC}" srcOrd="0" destOrd="0" presId="urn:microsoft.com/office/officeart/2005/8/layout/hierarchy3"/>
    <dgm:cxn modelId="{197A695F-838B-C446-954D-FFF79CB5D1C1}" type="presOf" srcId="{AD71C766-5C5D-3941-A20E-B329F5FE9009}" destId="{071680D9-3DF2-D54D-83DA-5190DC0BDC80}" srcOrd="0" destOrd="0" presId="urn:microsoft.com/office/officeart/2005/8/layout/hierarchy3"/>
    <dgm:cxn modelId="{0AE97D60-8A24-B248-8F3F-F9284E0D57DA}" srcId="{07F53B7B-0818-A743-BEDE-F9A7E2924F85}" destId="{9C77540F-2842-934B-8996-68CB6DD64A0A}" srcOrd="1" destOrd="0" parTransId="{F3650C2F-F25E-3348-B368-7F35ABB12283}" sibTransId="{3F7A915D-BEE1-6544-8F23-BC772429B35F}"/>
    <dgm:cxn modelId="{41CCC362-8BA5-2744-8155-253615A5F05F}" type="presOf" srcId="{93FD92CB-7BDF-4B46-B6CE-7F6B3097000B}" destId="{797B9FD6-23C2-554B-A7DC-B2E842F6F412}" srcOrd="0" destOrd="0" presId="urn:microsoft.com/office/officeart/2005/8/layout/hierarchy3"/>
    <dgm:cxn modelId="{8C3B0264-130A-E746-978E-12E3EA5FCA41}" type="presOf" srcId="{38413BA6-085E-BC44-A956-8B89D83C1794}" destId="{A6774E20-9AB8-7945-B6B4-B4140C38DC5A}" srcOrd="1" destOrd="0" presId="urn:microsoft.com/office/officeart/2005/8/layout/hierarchy3"/>
    <dgm:cxn modelId="{929F0D78-1F84-3F42-B1C5-8C2F479E1102}" type="presOf" srcId="{DE1ABAF0-BB9F-1642-8EB0-7E2500A25087}" destId="{598EC766-352F-3B4B-8E74-164ACB459F39}" srcOrd="0" destOrd="0" presId="urn:microsoft.com/office/officeart/2005/8/layout/hierarchy3"/>
    <dgm:cxn modelId="{DEAD1388-39D0-7844-BDBC-BE12A4D946B1}" srcId="{F18A912C-BE74-E14D-8B17-3E169FD931E6}" destId="{38413BA6-085E-BC44-A956-8B89D83C1794}" srcOrd="2" destOrd="0" parTransId="{31C16707-B6B3-864C-BDF9-4AB4651D87B4}" sibTransId="{2B7FAD91-4075-1C40-8A45-1E5D639AD7BD}"/>
    <dgm:cxn modelId="{59CABB9B-88A1-0B4F-901D-E6E81240CF41}" type="presOf" srcId="{07F53B7B-0818-A743-BEDE-F9A7E2924F85}" destId="{3022B8FA-381B-4847-B70E-69195DD31EEA}" srcOrd="1" destOrd="0" presId="urn:microsoft.com/office/officeart/2005/8/layout/hierarchy3"/>
    <dgm:cxn modelId="{7298C9A6-4123-AB4C-90E0-4A7CCB0914D0}" type="presOf" srcId="{E94D9AA4-DB7A-5F4C-B050-4DC5E84ADF70}" destId="{A31F8238-7CA2-2247-8D48-B533903F6FB5}" srcOrd="0" destOrd="0" presId="urn:microsoft.com/office/officeart/2005/8/layout/hierarchy3"/>
    <dgm:cxn modelId="{C09785A8-A993-6D42-A95C-7D41D81BE6CC}" type="presOf" srcId="{38413BA6-085E-BC44-A956-8B89D83C1794}" destId="{B6B55B59-10F1-0E4C-9496-66F04298E954}" srcOrd="0" destOrd="0" presId="urn:microsoft.com/office/officeart/2005/8/layout/hierarchy3"/>
    <dgm:cxn modelId="{5D2ADAA8-EBEF-F844-A830-B3C68CAB8191}" type="presOf" srcId="{967CA3C5-6DDC-4942-8AD0-94EFAB14B0FB}" destId="{9B45FD3D-4722-6C4A-855F-D167CDD0A08B}" srcOrd="0" destOrd="0" presId="urn:microsoft.com/office/officeart/2005/8/layout/hierarchy3"/>
    <dgm:cxn modelId="{9D7F46AE-643D-9E46-B262-80C51D68FAEF}" srcId="{967CA3C5-6DDC-4942-8AD0-94EFAB14B0FB}" destId="{A2D4C658-F265-464C-8923-52EB9F35EE23}" srcOrd="0" destOrd="0" parTransId="{9EBC6E95-47F3-7749-9197-244B13157572}" sibTransId="{B891EED3-B006-F446-9357-1BA337825BCE}"/>
    <dgm:cxn modelId="{CFD79BB9-7B7A-474D-BF17-ACCA65B76363}" srcId="{F18A912C-BE74-E14D-8B17-3E169FD931E6}" destId="{07F53B7B-0818-A743-BEDE-F9A7E2924F85}" srcOrd="0" destOrd="0" parTransId="{C0BE5933-35EC-EB40-AFA0-1FA93E14E270}" sibTransId="{DE567B9F-6C16-CE4F-B2C9-5193EDDFB4A3}"/>
    <dgm:cxn modelId="{9E6A6DCE-885C-F54A-A871-FBC1ECF8E784}" srcId="{07F53B7B-0818-A743-BEDE-F9A7E2924F85}" destId="{AD71C766-5C5D-3941-A20E-B329F5FE9009}" srcOrd="0" destOrd="0" parTransId="{DE1ABAF0-BB9F-1642-8EB0-7E2500A25087}" sibTransId="{054A07C6-CD16-4F4E-B4A8-17373B924EC4}"/>
    <dgm:cxn modelId="{940E21D0-C085-0741-9850-15945BD0C6A2}" type="presOf" srcId="{967CA3C5-6DDC-4942-8AD0-94EFAB14B0FB}" destId="{856A5B7A-338B-5741-888F-A5A5E41E82ED}" srcOrd="1" destOrd="0" presId="urn:microsoft.com/office/officeart/2005/8/layout/hierarchy3"/>
    <dgm:cxn modelId="{43C5ABD2-2C3C-D548-808E-14D0E68C3FEC}" srcId="{F18A912C-BE74-E14D-8B17-3E169FD931E6}" destId="{967CA3C5-6DDC-4942-8AD0-94EFAB14B0FB}" srcOrd="1" destOrd="0" parTransId="{CCEC3970-CBC5-1447-B5E7-22F91AC4E17F}" sibTransId="{28E1119E-17C8-244C-A97D-E685496D319A}"/>
    <dgm:cxn modelId="{7FED6FDD-6FDE-1243-B807-C510AF5C2593}" type="presOf" srcId="{F18A912C-BE74-E14D-8B17-3E169FD931E6}" destId="{39C662AC-F6AD-B145-97DF-DB9C55BD60DF}" srcOrd="0" destOrd="0" presId="urn:microsoft.com/office/officeart/2005/8/layout/hierarchy3"/>
    <dgm:cxn modelId="{23E17DEF-47D2-2443-B095-6F611D15C458}" srcId="{38413BA6-085E-BC44-A956-8B89D83C1794}" destId="{E94D9AA4-DB7A-5F4C-B050-4DC5E84ADF70}" srcOrd="0" destOrd="0" parTransId="{93FD92CB-7BDF-4B46-B6CE-7F6B3097000B}" sibTransId="{28A32757-4CA3-A64C-AC95-3E60E6B451D6}"/>
    <dgm:cxn modelId="{AD2297F7-A613-8C41-89FF-E105C0F32DF5}" type="presOf" srcId="{9C77540F-2842-934B-8996-68CB6DD64A0A}" destId="{E21582DC-B8E6-1149-A94E-ADFAB8166E6D}" srcOrd="0" destOrd="0" presId="urn:microsoft.com/office/officeart/2005/8/layout/hierarchy3"/>
    <dgm:cxn modelId="{8CFA0937-44EF-B64C-9F95-91A7231D110A}" type="presParOf" srcId="{39C662AC-F6AD-B145-97DF-DB9C55BD60DF}" destId="{5F611B79-612D-5542-BB19-52222A57B126}" srcOrd="0" destOrd="0" presId="urn:microsoft.com/office/officeart/2005/8/layout/hierarchy3"/>
    <dgm:cxn modelId="{3A7424B8-B9EF-AE43-831F-02E4474D75D0}" type="presParOf" srcId="{5F611B79-612D-5542-BB19-52222A57B126}" destId="{78AE739E-D74E-D84A-A09A-3E2B64E7EF27}" srcOrd="0" destOrd="0" presId="urn:microsoft.com/office/officeart/2005/8/layout/hierarchy3"/>
    <dgm:cxn modelId="{2CB17733-EA38-EA4E-8605-4EEB1C87319C}" type="presParOf" srcId="{78AE739E-D74E-D84A-A09A-3E2B64E7EF27}" destId="{D9789ADF-44BA-E048-8BE8-23D1850049D5}" srcOrd="0" destOrd="0" presId="urn:microsoft.com/office/officeart/2005/8/layout/hierarchy3"/>
    <dgm:cxn modelId="{D7A97D94-EC48-664F-BAF3-465F1F8CD5BF}" type="presParOf" srcId="{78AE739E-D74E-D84A-A09A-3E2B64E7EF27}" destId="{3022B8FA-381B-4847-B70E-69195DD31EEA}" srcOrd="1" destOrd="0" presId="urn:microsoft.com/office/officeart/2005/8/layout/hierarchy3"/>
    <dgm:cxn modelId="{E70D6AB5-A1DD-1647-9540-91EE6E3E2F8B}" type="presParOf" srcId="{5F611B79-612D-5542-BB19-52222A57B126}" destId="{02D57088-13DC-CC45-A864-B31D9E17C767}" srcOrd="1" destOrd="0" presId="urn:microsoft.com/office/officeart/2005/8/layout/hierarchy3"/>
    <dgm:cxn modelId="{1E2D124C-3403-2248-B6A2-6462777392B5}" type="presParOf" srcId="{02D57088-13DC-CC45-A864-B31D9E17C767}" destId="{598EC766-352F-3B4B-8E74-164ACB459F39}" srcOrd="0" destOrd="0" presId="urn:microsoft.com/office/officeart/2005/8/layout/hierarchy3"/>
    <dgm:cxn modelId="{EECD5FF9-A584-4747-95F6-EE0C86B30A2E}" type="presParOf" srcId="{02D57088-13DC-CC45-A864-B31D9E17C767}" destId="{071680D9-3DF2-D54D-83DA-5190DC0BDC80}" srcOrd="1" destOrd="0" presId="urn:microsoft.com/office/officeart/2005/8/layout/hierarchy3"/>
    <dgm:cxn modelId="{C420581A-C02B-6244-9271-8454611E41C3}" type="presParOf" srcId="{02D57088-13DC-CC45-A864-B31D9E17C767}" destId="{06983ED3-FCE2-B34D-93AF-2941006714BD}" srcOrd="2" destOrd="0" presId="urn:microsoft.com/office/officeart/2005/8/layout/hierarchy3"/>
    <dgm:cxn modelId="{7D2ACB84-54CF-D942-8B4B-10C3892388EC}" type="presParOf" srcId="{02D57088-13DC-CC45-A864-B31D9E17C767}" destId="{E21582DC-B8E6-1149-A94E-ADFAB8166E6D}" srcOrd="3" destOrd="0" presId="urn:microsoft.com/office/officeart/2005/8/layout/hierarchy3"/>
    <dgm:cxn modelId="{2D0F8740-C319-C04B-8FB1-E7C5B122E487}" type="presParOf" srcId="{39C662AC-F6AD-B145-97DF-DB9C55BD60DF}" destId="{1A705F13-7510-2F4E-8CA3-97C655D3DB83}" srcOrd="1" destOrd="0" presId="urn:microsoft.com/office/officeart/2005/8/layout/hierarchy3"/>
    <dgm:cxn modelId="{B6F12A75-539C-744F-91C9-B7C841EDCDFA}" type="presParOf" srcId="{1A705F13-7510-2F4E-8CA3-97C655D3DB83}" destId="{DC08FEFF-5C55-714D-9BAB-3AA4AD8D4B6B}" srcOrd="0" destOrd="0" presId="urn:microsoft.com/office/officeart/2005/8/layout/hierarchy3"/>
    <dgm:cxn modelId="{BA7BD9AA-AC31-9847-B3F5-C486D82F0D94}" type="presParOf" srcId="{DC08FEFF-5C55-714D-9BAB-3AA4AD8D4B6B}" destId="{9B45FD3D-4722-6C4A-855F-D167CDD0A08B}" srcOrd="0" destOrd="0" presId="urn:microsoft.com/office/officeart/2005/8/layout/hierarchy3"/>
    <dgm:cxn modelId="{AD923785-BC67-AB43-B4DB-726D709FF16B}" type="presParOf" srcId="{DC08FEFF-5C55-714D-9BAB-3AA4AD8D4B6B}" destId="{856A5B7A-338B-5741-888F-A5A5E41E82ED}" srcOrd="1" destOrd="0" presId="urn:microsoft.com/office/officeart/2005/8/layout/hierarchy3"/>
    <dgm:cxn modelId="{5E99C15A-51B3-8B47-9D10-B8B76EAC3297}" type="presParOf" srcId="{1A705F13-7510-2F4E-8CA3-97C655D3DB83}" destId="{40267FD4-D14B-CA40-BBA4-026A01237559}" srcOrd="1" destOrd="0" presId="urn:microsoft.com/office/officeart/2005/8/layout/hierarchy3"/>
    <dgm:cxn modelId="{7D11DFDB-E803-5947-8FC0-E33DE1C8173F}" type="presParOf" srcId="{40267FD4-D14B-CA40-BBA4-026A01237559}" destId="{A7B581C5-C7C4-504C-B28D-0CC6ED6BF4F0}" srcOrd="0" destOrd="0" presId="urn:microsoft.com/office/officeart/2005/8/layout/hierarchy3"/>
    <dgm:cxn modelId="{93215F77-952D-1E4D-A691-8949E5F4016C}" type="presParOf" srcId="{40267FD4-D14B-CA40-BBA4-026A01237559}" destId="{E3D528AF-D9F5-3842-A863-97FB15BACCFC}" srcOrd="1" destOrd="0" presId="urn:microsoft.com/office/officeart/2005/8/layout/hierarchy3"/>
    <dgm:cxn modelId="{F437C750-EB58-344B-AAD0-F27206C0B2E5}" type="presParOf" srcId="{39C662AC-F6AD-B145-97DF-DB9C55BD60DF}" destId="{D49BC979-1855-AC4E-89AF-8529D90ACC06}" srcOrd="2" destOrd="0" presId="urn:microsoft.com/office/officeart/2005/8/layout/hierarchy3"/>
    <dgm:cxn modelId="{C84EEE03-28D5-E44B-8287-B1767655B597}" type="presParOf" srcId="{D49BC979-1855-AC4E-89AF-8529D90ACC06}" destId="{F83E4696-030D-B14B-8F96-4F5253BFAE0E}" srcOrd="0" destOrd="0" presId="urn:microsoft.com/office/officeart/2005/8/layout/hierarchy3"/>
    <dgm:cxn modelId="{1A703EAB-E238-3646-8681-D2B4BCCDE21C}" type="presParOf" srcId="{F83E4696-030D-B14B-8F96-4F5253BFAE0E}" destId="{B6B55B59-10F1-0E4C-9496-66F04298E954}" srcOrd="0" destOrd="0" presId="urn:microsoft.com/office/officeart/2005/8/layout/hierarchy3"/>
    <dgm:cxn modelId="{31358B38-BEFD-2A49-A029-4518BDD31D6E}" type="presParOf" srcId="{F83E4696-030D-B14B-8F96-4F5253BFAE0E}" destId="{A6774E20-9AB8-7945-B6B4-B4140C38DC5A}" srcOrd="1" destOrd="0" presId="urn:microsoft.com/office/officeart/2005/8/layout/hierarchy3"/>
    <dgm:cxn modelId="{7CF085B2-DA74-9C40-816D-BF1E7608FF15}" type="presParOf" srcId="{D49BC979-1855-AC4E-89AF-8529D90ACC06}" destId="{EE96042D-4C58-C64D-9374-7244725BECF0}" srcOrd="1" destOrd="0" presId="urn:microsoft.com/office/officeart/2005/8/layout/hierarchy3"/>
    <dgm:cxn modelId="{05A4C7FC-FDF1-D24B-BA90-4767958983AB}" type="presParOf" srcId="{EE96042D-4C58-C64D-9374-7244725BECF0}" destId="{797B9FD6-23C2-554B-A7DC-B2E842F6F412}" srcOrd="0" destOrd="0" presId="urn:microsoft.com/office/officeart/2005/8/layout/hierarchy3"/>
    <dgm:cxn modelId="{FACE79AA-20DE-D742-BCE9-673D962FAB07}" type="presParOf" srcId="{EE96042D-4C58-C64D-9374-7244725BECF0}" destId="{A31F8238-7CA2-2247-8D48-B533903F6FB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18A912C-BE74-E14D-8B17-3E169FD931E6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7F53B7B-0818-A743-BEDE-F9A7E2924F85}">
      <dgm:prSet/>
      <dgm:spPr/>
      <dgm:t>
        <a:bodyPr/>
        <a:lstStyle/>
        <a:p>
          <a:r>
            <a:rPr lang="ar-SA" b="1" dirty="0"/>
            <a:t>الاستعداد للإطلاق:</a:t>
          </a:r>
          <a:endParaRPr lang="en-GB" dirty="0"/>
        </a:p>
      </dgm:t>
    </dgm:pt>
    <dgm:pt modelId="{C0BE5933-35EC-EB40-AFA0-1FA93E14E270}" type="parTrans" cxnId="{CFD79BB9-7B7A-474D-BF17-ACCA65B76363}">
      <dgm:prSet/>
      <dgm:spPr/>
      <dgm:t>
        <a:bodyPr/>
        <a:lstStyle/>
        <a:p>
          <a:endParaRPr lang="en-GB"/>
        </a:p>
      </dgm:t>
    </dgm:pt>
    <dgm:pt modelId="{DE567B9F-6C16-CE4F-B2C9-5193EDDFB4A3}" type="sibTrans" cxnId="{CFD79BB9-7B7A-474D-BF17-ACCA65B76363}">
      <dgm:prSet/>
      <dgm:spPr/>
      <dgm:t>
        <a:bodyPr/>
        <a:lstStyle/>
        <a:p>
          <a:endParaRPr lang="en-GB"/>
        </a:p>
      </dgm:t>
    </dgm:pt>
    <dgm:pt modelId="{967CA3C5-6DDC-4942-8AD0-94EFAB14B0FB}">
      <dgm:prSet/>
      <dgm:spPr/>
      <dgm:t>
        <a:bodyPr/>
        <a:lstStyle/>
        <a:p>
          <a:r>
            <a:rPr lang="ar-SA" b="1" dirty="0"/>
            <a:t>الإطلاق التدريجي والشامل</a:t>
          </a:r>
          <a:endParaRPr lang="en-GB" dirty="0"/>
        </a:p>
      </dgm:t>
    </dgm:pt>
    <dgm:pt modelId="{CCEC3970-CBC5-1447-B5E7-22F91AC4E17F}" type="parTrans" cxnId="{43C5ABD2-2C3C-D548-808E-14D0E68C3FEC}">
      <dgm:prSet/>
      <dgm:spPr/>
      <dgm:t>
        <a:bodyPr/>
        <a:lstStyle/>
        <a:p>
          <a:endParaRPr lang="en-GB"/>
        </a:p>
      </dgm:t>
    </dgm:pt>
    <dgm:pt modelId="{28E1119E-17C8-244C-A97D-E685496D319A}" type="sibTrans" cxnId="{43C5ABD2-2C3C-D548-808E-14D0E68C3FEC}">
      <dgm:prSet/>
      <dgm:spPr/>
      <dgm:t>
        <a:bodyPr/>
        <a:lstStyle/>
        <a:p>
          <a:endParaRPr lang="en-GB"/>
        </a:p>
      </dgm:t>
    </dgm:pt>
    <dgm:pt modelId="{38413BA6-085E-BC44-A956-8B89D83C1794}">
      <dgm:prSet/>
      <dgm:spPr/>
      <dgm:t>
        <a:bodyPr/>
        <a:lstStyle/>
        <a:p>
          <a:r>
            <a:rPr lang="ar-SA" b="1" dirty="0"/>
            <a:t>مراقبة الأداء فور الإطلاق</a:t>
          </a:r>
          <a:endParaRPr lang="en-GB" dirty="0"/>
        </a:p>
      </dgm:t>
    </dgm:pt>
    <dgm:pt modelId="{31C16707-B6B3-864C-BDF9-4AB4651D87B4}" type="parTrans" cxnId="{DEAD1388-39D0-7844-BDBC-BE12A4D946B1}">
      <dgm:prSet/>
      <dgm:spPr/>
      <dgm:t>
        <a:bodyPr/>
        <a:lstStyle/>
        <a:p>
          <a:endParaRPr lang="en-GB"/>
        </a:p>
      </dgm:t>
    </dgm:pt>
    <dgm:pt modelId="{2B7FAD91-4075-1C40-8A45-1E5D639AD7BD}" type="sibTrans" cxnId="{DEAD1388-39D0-7844-BDBC-BE12A4D946B1}">
      <dgm:prSet/>
      <dgm:spPr/>
      <dgm:t>
        <a:bodyPr/>
        <a:lstStyle/>
        <a:p>
          <a:endParaRPr lang="en-GB"/>
        </a:p>
      </dgm:t>
    </dgm:pt>
    <dgm:pt modelId="{A2D4C658-F265-464C-8923-52EB9F35EE23}">
      <dgm:prSet custT="1"/>
      <dgm:spPr/>
      <dgm:t>
        <a:bodyPr/>
        <a:lstStyle/>
        <a:p>
          <a:r>
            <a:rPr lang="ar-SA" sz="1800" dirty="0"/>
            <a:t>إطلاق تدريجي </a:t>
          </a:r>
          <a:r>
            <a:rPr lang="ar-SA" sz="1800" dirty="0" err="1"/>
            <a:t>لإختبار</a:t>
          </a:r>
          <a:r>
            <a:rPr lang="ar-SA" sz="1800" dirty="0"/>
            <a:t> السوق</a:t>
          </a:r>
          <a:endParaRPr lang="en-GB" sz="1800" dirty="0"/>
        </a:p>
      </dgm:t>
    </dgm:pt>
    <dgm:pt modelId="{9EBC6E95-47F3-7749-9197-244B13157572}" type="parTrans" cxnId="{9D7F46AE-643D-9E46-B262-80C51D68FAEF}">
      <dgm:prSet/>
      <dgm:spPr/>
      <dgm:t>
        <a:bodyPr/>
        <a:lstStyle/>
        <a:p>
          <a:endParaRPr lang="en-GB"/>
        </a:p>
      </dgm:t>
    </dgm:pt>
    <dgm:pt modelId="{B891EED3-B006-F446-9357-1BA337825BCE}" type="sibTrans" cxnId="{9D7F46AE-643D-9E46-B262-80C51D68FAEF}">
      <dgm:prSet/>
      <dgm:spPr/>
      <dgm:t>
        <a:bodyPr/>
        <a:lstStyle/>
        <a:p>
          <a:endParaRPr lang="en-GB"/>
        </a:p>
      </dgm:t>
    </dgm:pt>
    <dgm:pt modelId="{E94D9AA4-DB7A-5F4C-B050-4DC5E84ADF70}">
      <dgm:prSet custT="1"/>
      <dgm:spPr/>
      <dgm:t>
        <a:bodyPr/>
        <a:lstStyle/>
        <a:p>
          <a:r>
            <a:rPr lang="ar-SA" sz="1600" dirty="0"/>
            <a:t>متابعة النتائج في الساعات والأيام الأولى من اطلاق الحملة</a:t>
          </a:r>
          <a:endParaRPr lang="en-GB" sz="1600" dirty="0"/>
        </a:p>
      </dgm:t>
    </dgm:pt>
    <dgm:pt modelId="{93FD92CB-7BDF-4B46-B6CE-7F6B3097000B}" type="parTrans" cxnId="{23E17DEF-47D2-2443-B095-6F611D15C458}">
      <dgm:prSet/>
      <dgm:spPr/>
      <dgm:t>
        <a:bodyPr/>
        <a:lstStyle/>
        <a:p>
          <a:endParaRPr lang="en-GB"/>
        </a:p>
      </dgm:t>
    </dgm:pt>
    <dgm:pt modelId="{28A32757-4CA3-A64C-AC95-3E60E6B451D6}" type="sibTrans" cxnId="{23E17DEF-47D2-2443-B095-6F611D15C458}">
      <dgm:prSet/>
      <dgm:spPr/>
      <dgm:t>
        <a:bodyPr/>
        <a:lstStyle/>
        <a:p>
          <a:endParaRPr lang="en-GB"/>
        </a:p>
      </dgm:t>
    </dgm:pt>
    <dgm:pt modelId="{AD71C766-5C5D-3941-A20E-B329F5FE9009}">
      <dgm:prSet custT="1"/>
      <dgm:spPr/>
      <dgm:t>
        <a:bodyPr/>
        <a:lstStyle/>
        <a:p>
          <a:pPr rtl="1"/>
          <a:r>
            <a:rPr lang="ar-SA" sz="1600" dirty="0"/>
            <a:t>التأكد من جاهزية جميع المواد التسويقية</a:t>
          </a:r>
          <a:endParaRPr lang="en-GB" sz="1600" dirty="0"/>
        </a:p>
      </dgm:t>
    </dgm:pt>
    <dgm:pt modelId="{DE1ABAF0-BB9F-1642-8EB0-7E2500A25087}" type="parTrans" cxnId="{9E6A6DCE-885C-F54A-A871-FBC1ECF8E784}">
      <dgm:prSet/>
      <dgm:spPr/>
      <dgm:t>
        <a:bodyPr/>
        <a:lstStyle/>
        <a:p>
          <a:endParaRPr lang="en-GB"/>
        </a:p>
      </dgm:t>
    </dgm:pt>
    <dgm:pt modelId="{054A07C6-CD16-4F4E-B4A8-17373B924EC4}" type="sibTrans" cxnId="{9E6A6DCE-885C-F54A-A871-FBC1ECF8E784}">
      <dgm:prSet/>
      <dgm:spPr/>
      <dgm:t>
        <a:bodyPr/>
        <a:lstStyle/>
        <a:p>
          <a:endParaRPr lang="en-GB"/>
        </a:p>
      </dgm:t>
    </dgm:pt>
    <dgm:pt modelId="{9C77540F-2842-934B-8996-68CB6DD64A0A}">
      <dgm:prSet custT="1"/>
      <dgm:spPr/>
      <dgm:t>
        <a:bodyPr/>
        <a:lstStyle/>
        <a:p>
          <a:r>
            <a:rPr lang="ar-SA" sz="1600" dirty="0"/>
            <a:t>مراجعة الرسائل والتصميمات</a:t>
          </a:r>
          <a:endParaRPr lang="en-GB" sz="1600" dirty="0"/>
        </a:p>
      </dgm:t>
    </dgm:pt>
    <dgm:pt modelId="{F3650C2F-F25E-3348-B368-7F35ABB12283}" type="parTrans" cxnId="{0AE97D60-8A24-B248-8F3F-F9284E0D57DA}">
      <dgm:prSet/>
      <dgm:spPr/>
      <dgm:t>
        <a:bodyPr/>
        <a:lstStyle/>
        <a:p>
          <a:endParaRPr lang="en-GB"/>
        </a:p>
      </dgm:t>
    </dgm:pt>
    <dgm:pt modelId="{3F7A915D-BEE1-6544-8F23-BC772429B35F}" type="sibTrans" cxnId="{0AE97D60-8A24-B248-8F3F-F9284E0D57DA}">
      <dgm:prSet/>
      <dgm:spPr/>
      <dgm:t>
        <a:bodyPr/>
        <a:lstStyle/>
        <a:p>
          <a:endParaRPr lang="en-GB"/>
        </a:p>
      </dgm:t>
    </dgm:pt>
    <dgm:pt modelId="{954F9DAE-9160-0A45-80B6-CC98FC11A348}">
      <dgm:prSet custT="1"/>
      <dgm:spPr/>
      <dgm:t>
        <a:bodyPr/>
        <a:lstStyle/>
        <a:p>
          <a:r>
            <a:rPr lang="ar-SA" sz="2000" dirty="0"/>
            <a:t>إطلاق شامل للحصول على نتائج أسرع</a:t>
          </a:r>
          <a:endParaRPr lang="en-GB" sz="2000" dirty="0"/>
        </a:p>
      </dgm:t>
    </dgm:pt>
    <dgm:pt modelId="{973B8811-40B0-914B-A0F9-1235454959B2}" type="parTrans" cxnId="{9F454E83-E98A-AA47-8391-EADFF599ABB3}">
      <dgm:prSet/>
      <dgm:spPr/>
      <dgm:t>
        <a:bodyPr/>
        <a:lstStyle/>
        <a:p>
          <a:endParaRPr lang="en-GB"/>
        </a:p>
      </dgm:t>
    </dgm:pt>
    <dgm:pt modelId="{415F4A72-F781-4343-B29D-0F7B00902A1F}" type="sibTrans" cxnId="{9F454E83-E98A-AA47-8391-EADFF599ABB3}">
      <dgm:prSet/>
      <dgm:spPr/>
      <dgm:t>
        <a:bodyPr/>
        <a:lstStyle/>
        <a:p>
          <a:endParaRPr lang="en-GB"/>
        </a:p>
      </dgm:t>
    </dgm:pt>
    <dgm:pt modelId="{39C662AC-F6AD-B145-97DF-DB9C55BD60DF}" type="pres">
      <dgm:prSet presAssocID="{F18A912C-BE74-E14D-8B17-3E169FD931E6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5F611B79-612D-5542-BB19-52222A57B126}" type="pres">
      <dgm:prSet presAssocID="{07F53B7B-0818-A743-BEDE-F9A7E2924F85}" presName="root" presStyleCnt="0"/>
      <dgm:spPr/>
    </dgm:pt>
    <dgm:pt modelId="{78AE739E-D74E-D84A-A09A-3E2B64E7EF27}" type="pres">
      <dgm:prSet presAssocID="{07F53B7B-0818-A743-BEDE-F9A7E2924F85}" presName="rootComposite" presStyleCnt="0"/>
      <dgm:spPr/>
    </dgm:pt>
    <dgm:pt modelId="{D9789ADF-44BA-E048-8BE8-23D1850049D5}" type="pres">
      <dgm:prSet presAssocID="{07F53B7B-0818-A743-BEDE-F9A7E2924F85}" presName="rootText" presStyleLbl="node1" presStyleIdx="0" presStyleCnt="3"/>
      <dgm:spPr/>
    </dgm:pt>
    <dgm:pt modelId="{3022B8FA-381B-4847-B70E-69195DD31EEA}" type="pres">
      <dgm:prSet presAssocID="{07F53B7B-0818-A743-BEDE-F9A7E2924F85}" presName="rootConnector" presStyleLbl="node1" presStyleIdx="0" presStyleCnt="3"/>
      <dgm:spPr/>
    </dgm:pt>
    <dgm:pt modelId="{02D57088-13DC-CC45-A864-B31D9E17C767}" type="pres">
      <dgm:prSet presAssocID="{07F53B7B-0818-A743-BEDE-F9A7E2924F85}" presName="childShape" presStyleCnt="0"/>
      <dgm:spPr/>
    </dgm:pt>
    <dgm:pt modelId="{598EC766-352F-3B4B-8E74-164ACB459F39}" type="pres">
      <dgm:prSet presAssocID="{DE1ABAF0-BB9F-1642-8EB0-7E2500A25087}" presName="Name13" presStyleLbl="parChTrans1D2" presStyleIdx="0" presStyleCnt="5"/>
      <dgm:spPr/>
    </dgm:pt>
    <dgm:pt modelId="{071680D9-3DF2-D54D-83DA-5190DC0BDC80}" type="pres">
      <dgm:prSet presAssocID="{AD71C766-5C5D-3941-A20E-B329F5FE9009}" presName="childText" presStyleLbl="bgAcc1" presStyleIdx="0" presStyleCnt="5">
        <dgm:presLayoutVars>
          <dgm:bulletEnabled val="1"/>
        </dgm:presLayoutVars>
      </dgm:prSet>
      <dgm:spPr/>
    </dgm:pt>
    <dgm:pt modelId="{06983ED3-FCE2-B34D-93AF-2941006714BD}" type="pres">
      <dgm:prSet presAssocID="{F3650C2F-F25E-3348-B368-7F35ABB12283}" presName="Name13" presStyleLbl="parChTrans1D2" presStyleIdx="1" presStyleCnt="5"/>
      <dgm:spPr/>
    </dgm:pt>
    <dgm:pt modelId="{E21582DC-B8E6-1149-A94E-ADFAB8166E6D}" type="pres">
      <dgm:prSet presAssocID="{9C77540F-2842-934B-8996-68CB6DD64A0A}" presName="childText" presStyleLbl="bgAcc1" presStyleIdx="1" presStyleCnt="5">
        <dgm:presLayoutVars>
          <dgm:bulletEnabled val="1"/>
        </dgm:presLayoutVars>
      </dgm:prSet>
      <dgm:spPr/>
    </dgm:pt>
    <dgm:pt modelId="{1A705F13-7510-2F4E-8CA3-97C655D3DB83}" type="pres">
      <dgm:prSet presAssocID="{967CA3C5-6DDC-4942-8AD0-94EFAB14B0FB}" presName="root" presStyleCnt="0"/>
      <dgm:spPr/>
    </dgm:pt>
    <dgm:pt modelId="{DC08FEFF-5C55-714D-9BAB-3AA4AD8D4B6B}" type="pres">
      <dgm:prSet presAssocID="{967CA3C5-6DDC-4942-8AD0-94EFAB14B0FB}" presName="rootComposite" presStyleCnt="0"/>
      <dgm:spPr/>
    </dgm:pt>
    <dgm:pt modelId="{9B45FD3D-4722-6C4A-855F-D167CDD0A08B}" type="pres">
      <dgm:prSet presAssocID="{967CA3C5-6DDC-4942-8AD0-94EFAB14B0FB}" presName="rootText" presStyleLbl="node1" presStyleIdx="1" presStyleCnt="3"/>
      <dgm:spPr/>
    </dgm:pt>
    <dgm:pt modelId="{856A5B7A-338B-5741-888F-A5A5E41E82ED}" type="pres">
      <dgm:prSet presAssocID="{967CA3C5-6DDC-4942-8AD0-94EFAB14B0FB}" presName="rootConnector" presStyleLbl="node1" presStyleIdx="1" presStyleCnt="3"/>
      <dgm:spPr/>
    </dgm:pt>
    <dgm:pt modelId="{40267FD4-D14B-CA40-BBA4-026A01237559}" type="pres">
      <dgm:prSet presAssocID="{967CA3C5-6DDC-4942-8AD0-94EFAB14B0FB}" presName="childShape" presStyleCnt="0"/>
      <dgm:spPr/>
    </dgm:pt>
    <dgm:pt modelId="{A7B581C5-C7C4-504C-B28D-0CC6ED6BF4F0}" type="pres">
      <dgm:prSet presAssocID="{9EBC6E95-47F3-7749-9197-244B13157572}" presName="Name13" presStyleLbl="parChTrans1D2" presStyleIdx="2" presStyleCnt="5"/>
      <dgm:spPr/>
    </dgm:pt>
    <dgm:pt modelId="{E3D528AF-D9F5-3842-A863-97FB15BACCFC}" type="pres">
      <dgm:prSet presAssocID="{A2D4C658-F265-464C-8923-52EB9F35EE23}" presName="childText" presStyleLbl="bgAcc1" presStyleIdx="2" presStyleCnt="5" custScaleX="104184" custScaleY="90931">
        <dgm:presLayoutVars>
          <dgm:bulletEnabled val="1"/>
        </dgm:presLayoutVars>
      </dgm:prSet>
      <dgm:spPr/>
    </dgm:pt>
    <dgm:pt modelId="{E7CCBD73-AC62-BB41-B757-14749D8E2D52}" type="pres">
      <dgm:prSet presAssocID="{973B8811-40B0-914B-A0F9-1235454959B2}" presName="Name13" presStyleLbl="parChTrans1D2" presStyleIdx="3" presStyleCnt="5"/>
      <dgm:spPr/>
    </dgm:pt>
    <dgm:pt modelId="{BA2F5475-C2E9-E448-9684-9B60EB8155E1}" type="pres">
      <dgm:prSet presAssocID="{954F9DAE-9160-0A45-80B6-CC98FC11A348}" presName="childText" presStyleLbl="bgAcc1" presStyleIdx="3" presStyleCnt="5" custScaleX="104184" custScaleY="90931">
        <dgm:presLayoutVars>
          <dgm:bulletEnabled val="1"/>
        </dgm:presLayoutVars>
      </dgm:prSet>
      <dgm:spPr/>
    </dgm:pt>
    <dgm:pt modelId="{D49BC979-1855-AC4E-89AF-8529D90ACC06}" type="pres">
      <dgm:prSet presAssocID="{38413BA6-085E-BC44-A956-8B89D83C1794}" presName="root" presStyleCnt="0"/>
      <dgm:spPr/>
    </dgm:pt>
    <dgm:pt modelId="{F83E4696-030D-B14B-8F96-4F5253BFAE0E}" type="pres">
      <dgm:prSet presAssocID="{38413BA6-085E-BC44-A956-8B89D83C1794}" presName="rootComposite" presStyleCnt="0"/>
      <dgm:spPr/>
    </dgm:pt>
    <dgm:pt modelId="{B6B55B59-10F1-0E4C-9496-66F04298E954}" type="pres">
      <dgm:prSet presAssocID="{38413BA6-085E-BC44-A956-8B89D83C1794}" presName="rootText" presStyleLbl="node1" presStyleIdx="2" presStyleCnt="3"/>
      <dgm:spPr/>
    </dgm:pt>
    <dgm:pt modelId="{A6774E20-9AB8-7945-B6B4-B4140C38DC5A}" type="pres">
      <dgm:prSet presAssocID="{38413BA6-085E-BC44-A956-8B89D83C1794}" presName="rootConnector" presStyleLbl="node1" presStyleIdx="2" presStyleCnt="3"/>
      <dgm:spPr/>
    </dgm:pt>
    <dgm:pt modelId="{EE96042D-4C58-C64D-9374-7244725BECF0}" type="pres">
      <dgm:prSet presAssocID="{38413BA6-085E-BC44-A956-8B89D83C1794}" presName="childShape" presStyleCnt="0"/>
      <dgm:spPr/>
    </dgm:pt>
    <dgm:pt modelId="{797B9FD6-23C2-554B-A7DC-B2E842F6F412}" type="pres">
      <dgm:prSet presAssocID="{93FD92CB-7BDF-4B46-B6CE-7F6B3097000B}" presName="Name13" presStyleLbl="parChTrans1D2" presStyleIdx="4" presStyleCnt="5"/>
      <dgm:spPr/>
    </dgm:pt>
    <dgm:pt modelId="{A31F8238-7CA2-2247-8D48-B533903F6FB5}" type="pres">
      <dgm:prSet presAssocID="{E94D9AA4-DB7A-5F4C-B050-4DC5E84ADF70}" presName="childText" presStyleLbl="bgAcc1" presStyleIdx="4" presStyleCnt="5" custScaleX="97319" custScaleY="128755">
        <dgm:presLayoutVars>
          <dgm:bulletEnabled val="1"/>
        </dgm:presLayoutVars>
      </dgm:prSet>
      <dgm:spPr/>
    </dgm:pt>
  </dgm:ptLst>
  <dgm:cxnLst>
    <dgm:cxn modelId="{253D7848-7B4F-4E40-8BFE-1049BE981D7D}" type="presOf" srcId="{F3650C2F-F25E-3348-B368-7F35ABB12283}" destId="{06983ED3-FCE2-B34D-93AF-2941006714BD}" srcOrd="0" destOrd="0" presId="urn:microsoft.com/office/officeart/2005/8/layout/hierarchy3"/>
    <dgm:cxn modelId="{20B2554A-D364-D943-AB41-F58B8A4375FD}" type="presOf" srcId="{07F53B7B-0818-A743-BEDE-F9A7E2924F85}" destId="{D9789ADF-44BA-E048-8BE8-23D1850049D5}" srcOrd="0" destOrd="0" presId="urn:microsoft.com/office/officeart/2005/8/layout/hierarchy3"/>
    <dgm:cxn modelId="{4211684E-F53C-0C4A-939F-3DC6FD518554}" type="presOf" srcId="{9EBC6E95-47F3-7749-9197-244B13157572}" destId="{A7B581C5-C7C4-504C-B28D-0CC6ED6BF4F0}" srcOrd="0" destOrd="0" presId="urn:microsoft.com/office/officeart/2005/8/layout/hierarchy3"/>
    <dgm:cxn modelId="{1D119B56-D9D4-5246-8611-58E8CE6B4713}" type="presOf" srcId="{A2D4C658-F265-464C-8923-52EB9F35EE23}" destId="{E3D528AF-D9F5-3842-A863-97FB15BACCFC}" srcOrd="0" destOrd="0" presId="urn:microsoft.com/office/officeart/2005/8/layout/hierarchy3"/>
    <dgm:cxn modelId="{197A695F-838B-C446-954D-FFF79CB5D1C1}" type="presOf" srcId="{AD71C766-5C5D-3941-A20E-B329F5FE9009}" destId="{071680D9-3DF2-D54D-83DA-5190DC0BDC80}" srcOrd="0" destOrd="0" presId="urn:microsoft.com/office/officeart/2005/8/layout/hierarchy3"/>
    <dgm:cxn modelId="{0AE97D60-8A24-B248-8F3F-F9284E0D57DA}" srcId="{07F53B7B-0818-A743-BEDE-F9A7E2924F85}" destId="{9C77540F-2842-934B-8996-68CB6DD64A0A}" srcOrd="1" destOrd="0" parTransId="{F3650C2F-F25E-3348-B368-7F35ABB12283}" sibTransId="{3F7A915D-BEE1-6544-8F23-BC772429B35F}"/>
    <dgm:cxn modelId="{41CCC362-8BA5-2744-8155-253615A5F05F}" type="presOf" srcId="{93FD92CB-7BDF-4B46-B6CE-7F6B3097000B}" destId="{797B9FD6-23C2-554B-A7DC-B2E842F6F412}" srcOrd="0" destOrd="0" presId="urn:microsoft.com/office/officeart/2005/8/layout/hierarchy3"/>
    <dgm:cxn modelId="{8C3B0264-130A-E746-978E-12E3EA5FCA41}" type="presOf" srcId="{38413BA6-085E-BC44-A956-8B89D83C1794}" destId="{A6774E20-9AB8-7945-B6B4-B4140C38DC5A}" srcOrd="1" destOrd="0" presId="urn:microsoft.com/office/officeart/2005/8/layout/hierarchy3"/>
    <dgm:cxn modelId="{E0185277-945B-4742-B47C-8CF9CA11AB7B}" type="presOf" srcId="{954F9DAE-9160-0A45-80B6-CC98FC11A348}" destId="{BA2F5475-C2E9-E448-9684-9B60EB8155E1}" srcOrd="0" destOrd="0" presId="urn:microsoft.com/office/officeart/2005/8/layout/hierarchy3"/>
    <dgm:cxn modelId="{929F0D78-1F84-3F42-B1C5-8C2F479E1102}" type="presOf" srcId="{DE1ABAF0-BB9F-1642-8EB0-7E2500A25087}" destId="{598EC766-352F-3B4B-8E74-164ACB459F39}" srcOrd="0" destOrd="0" presId="urn:microsoft.com/office/officeart/2005/8/layout/hierarchy3"/>
    <dgm:cxn modelId="{B868497F-086A-0C4C-A84C-261E05EE3321}" type="presOf" srcId="{973B8811-40B0-914B-A0F9-1235454959B2}" destId="{E7CCBD73-AC62-BB41-B757-14749D8E2D52}" srcOrd="0" destOrd="0" presId="urn:microsoft.com/office/officeart/2005/8/layout/hierarchy3"/>
    <dgm:cxn modelId="{9F454E83-E98A-AA47-8391-EADFF599ABB3}" srcId="{967CA3C5-6DDC-4942-8AD0-94EFAB14B0FB}" destId="{954F9DAE-9160-0A45-80B6-CC98FC11A348}" srcOrd="1" destOrd="0" parTransId="{973B8811-40B0-914B-A0F9-1235454959B2}" sibTransId="{415F4A72-F781-4343-B29D-0F7B00902A1F}"/>
    <dgm:cxn modelId="{DEAD1388-39D0-7844-BDBC-BE12A4D946B1}" srcId="{F18A912C-BE74-E14D-8B17-3E169FD931E6}" destId="{38413BA6-085E-BC44-A956-8B89D83C1794}" srcOrd="2" destOrd="0" parTransId="{31C16707-B6B3-864C-BDF9-4AB4651D87B4}" sibTransId="{2B7FAD91-4075-1C40-8A45-1E5D639AD7BD}"/>
    <dgm:cxn modelId="{59CABB9B-88A1-0B4F-901D-E6E81240CF41}" type="presOf" srcId="{07F53B7B-0818-A743-BEDE-F9A7E2924F85}" destId="{3022B8FA-381B-4847-B70E-69195DD31EEA}" srcOrd="1" destOrd="0" presId="urn:microsoft.com/office/officeart/2005/8/layout/hierarchy3"/>
    <dgm:cxn modelId="{7298C9A6-4123-AB4C-90E0-4A7CCB0914D0}" type="presOf" srcId="{E94D9AA4-DB7A-5F4C-B050-4DC5E84ADF70}" destId="{A31F8238-7CA2-2247-8D48-B533903F6FB5}" srcOrd="0" destOrd="0" presId="urn:microsoft.com/office/officeart/2005/8/layout/hierarchy3"/>
    <dgm:cxn modelId="{C09785A8-A993-6D42-A95C-7D41D81BE6CC}" type="presOf" srcId="{38413BA6-085E-BC44-A956-8B89D83C1794}" destId="{B6B55B59-10F1-0E4C-9496-66F04298E954}" srcOrd="0" destOrd="0" presId="urn:microsoft.com/office/officeart/2005/8/layout/hierarchy3"/>
    <dgm:cxn modelId="{5D2ADAA8-EBEF-F844-A830-B3C68CAB8191}" type="presOf" srcId="{967CA3C5-6DDC-4942-8AD0-94EFAB14B0FB}" destId="{9B45FD3D-4722-6C4A-855F-D167CDD0A08B}" srcOrd="0" destOrd="0" presId="urn:microsoft.com/office/officeart/2005/8/layout/hierarchy3"/>
    <dgm:cxn modelId="{9D7F46AE-643D-9E46-B262-80C51D68FAEF}" srcId="{967CA3C5-6DDC-4942-8AD0-94EFAB14B0FB}" destId="{A2D4C658-F265-464C-8923-52EB9F35EE23}" srcOrd="0" destOrd="0" parTransId="{9EBC6E95-47F3-7749-9197-244B13157572}" sibTransId="{B891EED3-B006-F446-9357-1BA337825BCE}"/>
    <dgm:cxn modelId="{CFD79BB9-7B7A-474D-BF17-ACCA65B76363}" srcId="{F18A912C-BE74-E14D-8B17-3E169FD931E6}" destId="{07F53B7B-0818-A743-BEDE-F9A7E2924F85}" srcOrd="0" destOrd="0" parTransId="{C0BE5933-35EC-EB40-AFA0-1FA93E14E270}" sibTransId="{DE567B9F-6C16-CE4F-B2C9-5193EDDFB4A3}"/>
    <dgm:cxn modelId="{9E6A6DCE-885C-F54A-A871-FBC1ECF8E784}" srcId="{07F53B7B-0818-A743-BEDE-F9A7E2924F85}" destId="{AD71C766-5C5D-3941-A20E-B329F5FE9009}" srcOrd="0" destOrd="0" parTransId="{DE1ABAF0-BB9F-1642-8EB0-7E2500A25087}" sibTransId="{054A07C6-CD16-4F4E-B4A8-17373B924EC4}"/>
    <dgm:cxn modelId="{940E21D0-C085-0741-9850-15945BD0C6A2}" type="presOf" srcId="{967CA3C5-6DDC-4942-8AD0-94EFAB14B0FB}" destId="{856A5B7A-338B-5741-888F-A5A5E41E82ED}" srcOrd="1" destOrd="0" presId="urn:microsoft.com/office/officeart/2005/8/layout/hierarchy3"/>
    <dgm:cxn modelId="{43C5ABD2-2C3C-D548-808E-14D0E68C3FEC}" srcId="{F18A912C-BE74-E14D-8B17-3E169FD931E6}" destId="{967CA3C5-6DDC-4942-8AD0-94EFAB14B0FB}" srcOrd="1" destOrd="0" parTransId="{CCEC3970-CBC5-1447-B5E7-22F91AC4E17F}" sibTransId="{28E1119E-17C8-244C-A97D-E685496D319A}"/>
    <dgm:cxn modelId="{7FED6FDD-6FDE-1243-B807-C510AF5C2593}" type="presOf" srcId="{F18A912C-BE74-E14D-8B17-3E169FD931E6}" destId="{39C662AC-F6AD-B145-97DF-DB9C55BD60DF}" srcOrd="0" destOrd="0" presId="urn:microsoft.com/office/officeart/2005/8/layout/hierarchy3"/>
    <dgm:cxn modelId="{23E17DEF-47D2-2443-B095-6F611D15C458}" srcId="{38413BA6-085E-BC44-A956-8B89D83C1794}" destId="{E94D9AA4-DB7A-5F4C-B050-4DC5E84ADF70}" srcOrd="0" destOrd="0" parTransId="{93FD92CB-7BDF-4B46-B6CE-7F6B3097000B}" sibTransId="{28A32757-4CA3-A64C-AC95-3E60E6B451D6}"/>
    <dgm:cxn modelId="{AD2297F7-A613-8C41-89FF-E105C0F32DF5}" type="presOf" srcId="{9C77540F-2842-934B-8996-68CB6DD64A0A}" destId="{E21582DC-B8E6-1149-A94E-ADFAB8166E6D}" srcOrd="0" destOrd="0" presId="urn:microsoft.com/office/officeart/2005/8/layout/hierarchy3"/>
    <dgm:cxn modelId="{8CFA0937-44EF-B64C-9F95-91A7231D110A}" type="presParOf" srcId="{39C662AC-F6AD-B145-97DF-DB9C55BD60DF}" destId="{5F611B79-612D-5542-BB19-52222A57B126}" srcOrd="0" destOrd="0" presId="urn:microsoft.com/office/officeart/2005/8/layout/hierarchy3"/>
    <dgm:cxn modelId="{3A7424B8-B9EF-AE43-831F-02E4474D75D0}" type="presParOf" srcId="{5F611B79-612D-5542-BB19-52222A57B126}" destId="{78AE739E-D74E-D84A-A09A-3E2B64E7EF27}" srcOrd="0" destOrd="0" presId="urn:microsoft.com/office/officeart/2005/8/layout/hierarchy3"/>
    <dgm:cxn modelId="{2CB17733-EA38-EA4E-8605-4EEB1C87319C}" type="presParOf" srcId="{78AE739E-D74E-D84A-A09A-3E2B64E7EF27}" destId="{D9789ADF-44BA-E048-8BE8-23D1850049D5}" srcOrd="0" destOrd="0" presId="urn:microsoft.com/office/officeart/2005/8/layout/hierarchy3"/>
    <dgm:cxn modelId="{D7A97D94-EC48-664F-BAF3-465F1F8CD5BF}" type="presParOf" srcId="{78AE739E-D74E-D84A-A09A-3E2B64E7EF27}" destId="{3022B8FA-381B-4847-B70E-69195DD31EEA}" srcOrd="1" destOrd="0" presId="urn:microsoft.com/office/officeart/2005/8/layout/hierarchy3"/>
    <dgm:cxn modelId="{E70D6AB5-A1DD-1647-9540-91EE6E3E2F8B}" type="presParOf" srcId="{5F611B79-612D-5542-BB19-52222A57B126}" destId="{02D57088-13DC-CC45-A864-B31D9E17C767}" srcOrd="1" destOrd="0" presId="urn:microsoft.com/office/officeart/2005/8/layout/hierarchy3"/>
    <dgm:cxn modelId="{1E2D124C-3403-2248-B6A2-6462777392B5}" type="presParOf" srcId="{02D57088-13DC-CC45-A864-B31D9E17C767}" destId="{598EC766-352F-3B4B-8E74-164ACB459F39}" srcOrd="0" destOrd="0" presId="urn:microsoft.com/office/officeart/2005/8/layout/hierarchy3"/>
    <dgm:cxn modelId="{EECD5FF9-A584-4747-95F6-EE0C86B30A2E}" type="presParOf" srcId="{02D57088-13DC-CC45-A864-B31D9E17C767}" destId="{071680D9-3DF2-D54D-83DA-5190DC0BDC80}" srcOrd="1" destOrd="0" presId="urn:microsoft.com/office/officeart/2005/8/layout/hierarchy3"/>
    <dgm:cxn modelId="{C420581A-C02B-6244-9271-8454611E41C3}" type="presParOf" srcId="{02D57088-13DC-CC45-A864-B31D9E17C767}" destId="{06983ED3-FCE2-B34D-93AF-2941006714BD}" srcOrd="2" destOrd="0" presId="urn:microsoft.com/office/officeart/2005/8/layout/hierarchy3"/>
    <dgm:cxn modelId="{7D2ACB84-54CF-D942-8B4B-10C3892388EC}" type="presParOf" srcId="{02D57088-13DC-CC45-A864-B31D9E17C767}" destId="{E21582DC-B8E6-1149-A94E-ADFAB8166E6D}" srcOrd="3" destOrd="0" presId="urn:microsoft.com/office/officeart/2005/8/layout/hierarchy3"/>
    <dgm:cxn modelId="{2D0F8740-C319-C04B-8FB1-E7C5B122E487}" type="presParOf" srcId="{39C662AC-F6AD-B145-97DF-DB9C55BD60DF}" destId="{1A705F13-7510-2F4E-8CA3-97C655D3DB83}" srcOrd="1" destOrd="0" presId="urn:microsoft.com/office/officeart/2005/8/layout/hierarchy3"/>
    <dgm:cxn modelId="{B6F12A75-539C-744F-91C9-B7C841EDCDFA}" type="presParOf" srcId="{1A705F13-7510-2F4E-8CA3-97C655D3DB83}" destId="{DC08FEFF-5C55-714D-9BAB-3AA4AD8D4B6B}" srcOrd="0" destOrd="0" presId="urn:microsoft.com/office/officeart/2005/8/layout/hierarchy3"/>
    <dgm:cxn modelId="{BA7BD9AA-AC31-9847-B3F5-C486D82F0D94}" type="presParOf" srcId="{DC08FEFF-5C55-714D-9BAB-3AA4AD8D4B6B}" destId="{9B45FD3D-4722-6C4A-855F-D167CDD0A08B}" srcOrd="0" destOrd="0" presId="urn:microsoft.com/office/officeart/2005/8/layout/hierarchy3"/>
    <dgm:cxn modelId="{AD923785-BC67-AB43-B4DB-726D709FF16B}" type="presParOf" srcId="{DC08FEFF-5C55-714D-9BAB-3AA4AD8D4B6B}" destId="{856A5B7A-338B-5741-888F-A5A5E41E82ED}" srcOrd="1" destOrd="0" presId="urn:microsoft.com/office/officeart/2005/8/layout/hierarchy3"/>
    <dgm:cxn modelId="{5E99C15A-51B3-8B47-9D10-B8B76EAC3297}" type="presParOf" srcId="{1A705F13-7510-2F4E-8CA3-97C655D3DB83}" destId="{40267FD4-D14B-CA40-BBA4-026A01237559}" srcOrd="1" destOrd="0" presId="urn:microsoft.com/office/officeart/2005/8/layout/hierarchy3"/>
    <dgm:cxn modelId="{7D11DFDB-E803-5947-8FC0-E33DE1C8173F}" type="presParOf" srcId="{40267FD4-D14B-CA40-BBA4-026A01237559}" destId="{A7B581C5-C7C4-504C-B28D-0CC6ED6BF4F0}" srcOrd="0" destOrd="0" presId="urn:microsoft.com/office/officeart/2005/8/layout/hierarchy3"/>
    <dgm:cxn modelId="{93215F77-952D-1E4D-A691-8949E5F4016C}" type="presParOf" srcId="{40267FD4-D14B-CA40-BBA4-026A01237559}" destId="{E3D528AF-D9F5-3842-A863-97FB15BACCFC}" srcOrd="1" destOrd="0" presId="urn:microsoft.com/office/officeart/2005/8/layout/hierarchy3"/>
    <dgm:cxn modelId="{A1FBAB4D-8011-9F4F-8DDF-DC7FDD9A5D84}" type="presParOf" srcId="{40267FD4-D14B-CA40-BBA4-026A01237559}" destId="{E7CCBD73-AC62-BB41-B757-14749D8E2D52}" srcOrd="2" destOrd="0" presId="urn:microsoft.com/office/officeart/2005/8/layout/hierarchy3"/>
    <dgm:cxn modelId="{CACEB0D4-EB7A-334C-98E8-ADA3764D47AA}" type="presParOf" srcId="{40267FD4-D14B-CA40-BBA4-026A01237559}" destId="{BA2F5475-C2E9-E448-9684-9B60EB8155E1}" srcOrd="3" destOrd="0" presId="urn:microsoft.com/office/officeart/2005/8/layout/hierarchy3"/>
    <dgm:cxn modelId="{F437C750-EB58-344B-AAD0-F27206C0B2E5}" type="presParOf" srcId="{39C662AC-F6AD-B145-97DF-DB9C55BD60DF}" destId="{D49BC979-1855-AC4E-89AF-8529D90ACC06}" srcOrd="2" destOrd="0" presId="urn:microsoft.com/office/officeart/2005/8/layout/hierarchy3"/>
    <dgm:cxn modelId="{C84EEE03-28D5-E44B-8287-B1767655B597}" type="presParOf" srcId="{D49BC979-1855-AC4E-89AF-8529D90ACC06}" destId="{F83E4696-030D-B14B-8F96-4F5253BFAE0E}" srcOrd="0" destOrd="0" presId="urn:microsoft.com/office/officeart/2005/8/layout/hierarchy3"/>
    <dgm:cxn modelId="{1A703EAB-E238-3646-8681-D2B4BCCDE21C}" type="presParOf" srcId="{F83E4696-030D-B14B-8F96-4F5253BFAE0E}" destId="{B6B55B59-10F1-0E4C-9496-66F04298E954}" srcOrd="0" destOrd="0" presId="urn:microsoft.com/office/officeart/2005/8/layout/hierarchy3"/>
    <dgm:cxn modelId="{31358B38-BEFD-2A49-A029-4518BDD31D6E}" type="presParOf" srcId="{F83E4696-030D-B14B-8F96-4F5253BFAE0E}" destId="{A6774E20-9AB8-7945-B6B4-B4140C38DC5A}" srcOrd="1" destOrd="0" presId="urn:microsoft.com/office/officeart/2005/8/layout/hierarchy3"/>
    <dgm:cxn modelId="{7CF085B2-DA74-9C40-816D-BF1E7608FF15}" type="presParOf" srcId="{D49BC979-1855-AC4E-89AF-8529D90ACC06}" destId="{EE96042D-4C58-C64D-9374-7244725BECF0}" srcOrd="1" destOrd="0" presId="urn:microsoft.com/office/officeart/2005/8/layout/hierarchy3"/>
    <dgm:cxn modelId="{05A4C7FC-FDF1-D24B-BA90-4767958983AB}" type="presParOf" srcId="{EE96042D-4C58-C64D-9374-7244725BECF0}" destId="{797B9FD6-23C2-554B-A7DC-B2E842F6F412}" srcOrd="0" destOrd="0" presId="urn:microsoft.com/office/officeart/2005/8/layout/hierarchy3"/>
    <dgm:cxn modelId="{FACE79AA-20DE-D742-BCE9-673D962FAB07}" type="presParOf" srcId="{EE96042D-4C58-C64D-9374-7244725BECF0}" destId="{A31F8238-7CA2-2247-8D48-B533903F6FB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E149597-708F-1344-BAAA-A4F7E6E7D1BA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5519E0-F769-2145-8D5F-1C57035D40A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أهمية التفاعل المباشر:</a:t>
          </a:r>
          <a:endParaRPr lang="en-GB" sz="2000" dirty="0"/>
        </a:p>
      </dgm:t>
    </dgm:pt>
    <dgm:pt modelId="{FF5FC3E9-FB4D-D746-968B-4B9A0043DF06}" type="parTrans" cxnId="{59EA658D-3CA5-2B4D-A4A0-2427DC7357E4}">
      <dgm:prSet/>
      <dgm:spPr/>
      <dgm:t>
        <a:bodyPr/>
        <a:lstStyle/>
        <a:p>
          <a:pPr rtl="1"/>
          <a:endParaRPr lang="en-GB" sz="2000"/>
        </a:p>
      </dgm:t>
    </dgm:pt>
    <dgm:pt modelId="{2E2B09BB-53D4-AD4C-8A96-0F7227DC9C45}" type="sibTrans" cxnId="{59EA658D-3CA5-2B4D-A4A0-2427DC7357E4}">
      <dgm:prSet/>
      <dgm:spPr/>
      <dgm:t>
        <a:bodyPr/>
        <a:lstStyle/>
        <a:p>
          <a:pPr rtl="1"/>
          <a:endParaRPr lang="en-GB" sz="2000"/>
        </a:p>
      </dgm:t>
    </dgm:pt>
    <dgm:pt modelId="{CF24E020-597F-9E47-BFCE-7FD1D4616386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كيفية التفاعل مع التعليقات:</a:t>
          </a:r>
          <a:endParaRPr lang="en-GB" sz="2000" dirty="0"/>
        </a:p>
      </dgm:t>
    </dgm:pt>
    <dgm:pt modelId="{B2C38D12-9439-D44D-8DDE-1F0B44690B02}" type="parTrans" cxnId="{1EBC94B3-0F61-B64E-8C01-4623B67CA25B}">
      <dgm:prSet/>
      <dgm:spPr/>
      <dgm:t>
        <a:bodyPr/>
        <a:lstStyle/>
        <a:p>
          <a:pPr rtl="1"/>
          <a:endParaRPr lang="en-GB" sz="2000"/>
        </a:p>
      </dgm:t>
    </dgm:pt>
    <dgm:pt modelId="{E056B3DF-3A99-AC48-839C-38E711316DAF}" type="sibTrans" cxnId="{1EBC94B3-0F61-B64E-8C01-4623B67CA25B}">
      <dgm:prSet/>
      <dgm:spPr/>
      <dgm:t>
        <a:bodyPr/>
        <a:lstStyle/>
        <a:p>
          <a:pPr rtl="1"/>
          <a:endParaRPr lang="en-GB" sz="2000"/>
        </a:p>
      </dgm:t>
    </dgm:pt>
    <dgm:pt modelId="{649BFA29-38AF-B340-ADEC-6F2FE2807F9C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التفاعل على وسائل التواصل الاجتماعي:</a:t>
          </a:r>
          <a:endParaRPr lang="en-GB" sz="2000" dirty="0"/>
        </a:p>
      </dgm:t>
    </dgm:pt>
    <dgm:pt modelId="{274006B4-398B-F44F-B305-6890E8584FD5}" type="parTrans" cxnId="{27D46E3D-728C-8546-901B-ACB15E9EC35B}">
      <dgm:prSet/>
      <dgm:spPr/>
      <dgm:t>
        <a:bodyPr/>
        <a:lstStyle/>
        <a:p>
          <a:pPr rtl="1"/>
          <a:endParaRPr lang="en-GB" sz="2000"/>
        </a:p>
      </dgm:t>
    </dgm:pt>
    <dgm:pt modelId="{6E137A01-E349-A345-BD02-F21C6374C6E3}" type="sibTrans" cxnId="{27D46E3D-728C-8546-901B-ACB15E9EC35B}">
      <dgm:prSet/>
      <dgm:spPr/>
      <dgm:t>
        <a:bodyPr/>
        <a:lstStyle/>
        <a:p>
          <a:pPr rtl="1"/>
          <a:endParaRPr lang="en-GB" sz="2000"/>
        </a:p>
      </dgm:t>
    </dgm:pt>
    <dgm:pt modelId="{C9A90535-2CB9-C641-81A5-33011E59A952}">
      <dgm:prSet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/>
            <a:t>الرد على التعليقات والأسئلة في الوقت المناسب.</a:t>
          </a:r>
          <a:endParaRPr lang="en-GB" sz="2000"/>
        </a:p>
      </dgm:t>
    </dgm:pt>
    <dgm:pt modelId="{1B602F9A-E8A8-D14F-B677-9308A05C0887}" type="parTrans" cxnId="{731757E5-093F-ED42-AB32-B3C5215E6F7F}">
      <dgm:prSet/>
      <dgm:spPr/>
      <dgm:t>
        <a:bodyPr/>
        <a:lstStyle/>
        <a:p>
          <a:pPr rtl="1"/>
          <a:endParaRPr lang="en-GB" sz="2000"/>
        </a:p>
      </dgm:t>
    </dgm:pt>
    <dgm:pt modelId="{77D28430-253F-A64B-A997-AA121F21D450}" type="sibTrans" cxnId="{731757E5-093F-ED42-AB32-B3C5215E6F7F}">
      <dgm:prSet/>
      <dgm:spPr/>
      <dgm:t>
        <a:bodyPr/>
        <a:lstStyle/>
        <a:p>
          <a:pPr rtl="1"/>
          <a:endParaRPr lang="en-GB" sz="2000"/>
        </a:p>
      </dgm:t>
    </dgm:pt>
    <dgm:pt modelId="{F489F1B8-A3A7-0048-BFA2-6F3CFDDF8CEA}">
      <dgm:prSet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/>
            <a:t>الرد بشكل مهني وودي لخلق تجربة إيجابية.</a:t>
          </a:r>
          <a:endParaRPr lang="en-GB" sz="2000"/>
        </a:p>
      </dgm:t>
    </dgm:pt>
    <dgm:pt modelId="{CDABEF95-0C56-9443-9401-0E757797975A}" type="parTrans" cxnId="{56E24E38-8AC0-B349-895E-477B78858495}">
      <dgm:prSet/>
      <dgm:spPr/>
      <dgm:t>
        <a:bodyPr/>
        <a:lstStyle/>
        <a:p>
          <a:pPr rtl="1"/>
          <a:endParaRPr lang="en-GB" sz="2000"/>
        </a:p>
      </dgm:t>
    </dgm:pt>
    <dgm:pt modelId="{0AA9DEF1-8C75-7348-AFBA-9341B2AB56A3}" type="sibTrans" cxnId="{56E24E38-8AC0-B349-895E-477B78858495}">
      <dgm:prSet/>
      <dgm:spPr/>
      <dgm:t>
        <a:bodyPr/>
        <a:lstStyle/>
        <a:p>
          <a:pPr rtl="1"/>
          <a:endParaRPr lang="en-GB" sz="2000"/>
        </a:p>
      </dgm:t>
    </dgm:pt>
    <dgm:pt modelId="{45F6F31F-31A9-8144-A14C-B9DACE89FB1B}">
      <dgm:prSet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dirty="0"/>
            <a:t>استخدام استراتيجيات مثل استطلاعات الرأي والأسئلة المفتوحة لزيادة التفاعل.</a:t>
          </a:r>
          <a:endParaRPr lang="en-GB" sz="2000" dirty="0"/>
        </a:p>
      </dgm:t>
    </dgm:pt>
    <dgm:pt modelId="{5AA4CAA1-6B31-3A4B-A3BD-E2DE40EC5B30}" type="parTrans" cxnId="{CEEB69CF-65D9-FF4D-AD35-56157B8BDFA3}">
      <dgm:prSet/>
      <dgm:spPr/>
      <dgm:t>
        <a:bodyPr/>
        <a:lstStyle/>
        <a:p>
          <a:pPr rtl="1"/>
          <a:endParaRPr lang="en-GB" sz="2000"/>
        </a:p>
      </dgm:t>
    </dgm:pt>
    <dgm:pt modelId="{1D37DD2A-1966-FB48-9023-EE019FCB9A6B}" type="sibTrans" cxnId="{CEEB69CF-65D9-FF4D-AD35-56157B8BDFA3}">
      <dgm:prSet/>
      <dgm:spPr/>
      <dgm:t>
        <a:bodyPr/>
        <a:lstStyle/>
        <a:p>
          <a:pPr rtl="1"/>
          <a:endParaRPr lang="en-GB" sz="2000"/>
        </a:p>
      </dgm:t>
    </dgm:pt>
    <dgm:pt modelId="{0B3005C1-DA07-7945-B537-9CEBC483D4DA}" type="pres">
      <dgm:prSet presAssocID="{FE149597-708F-1344-BAAA-A4F7E6E7D1BA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C82E4939-2B25-8041-975D-FD8957418376}" type="pres">
      <dgm:prSet presAssocID="{B75519E0-F769-2145-8D5F-1C57035D40A4}" presName="parentLin" presStyleCnt="0"/>
      <dgm:spPr/>
    </dgm:pt>
    <dgm:pt modelId="{26EDA2D9-C184-1745-A553-4471FB64088A}" type="pres">
      <dgm:prSet presAssocID="{B75519E0-F769-2145-8D5F-1C57035D40A4}" presName="parentLeftMargin" presStyleLbl="node1" presStyleIdx="0" presStyleCnt="3"/>
      <dgm:spPr/>
    </dgm:pt>
    <dgm:pt modelId="{3A5E73A5-2992-4D44-82E5-A8CC2D6772AE}" type="pres">
      <dgm:prSet presAssocID="{B75519E0-F769-2145-8D5F-1C57035D40A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CFA75C6-1CCD-9D40-B8FF-D07F349A4146}" type="pres">
      <dgm:prSet presAssocID="{B75519E0-F769-2145-8D5F-1C57035D40A4}" presName="negativeSpace" presStyleCnt="0"/>
      <dgm:spPr/>
    </dgm:pt>
    <dgm:pt modelId="{1118D024-F952-3F4C-9547-959F202923E6}" type="pres">
      <dgm:prSet presAssocID="{B75519E0-F769-2145-8D5F-1C57035D40A4}" presName="childText" presStyleLbl="conFgAcc1" presStyleIdx="0" presStyleCnt="3">
        <dgm:presLayoutVars>
          <dgm:bulletEnabled val="1"/>
        </dgm:presLayoutVars>
      </dgm:prSet>
      <dgm:spPr/>
    </dgm:pt>
    <dgm:pt modelId="{99A60BD8-7EFB-E144-97ED-C41643EAB4D3}" type="pres">
      <dgm:prSet presAssocID="{2E2B09BB-53D4-AD4C-8A96-0F7227DC9C45}" presName="spaceBetweenRectangles" presStyleCnt="0"/>
      <dgm:spPr/>
    </dgm:pt>
    <dgm:pt modelId="{99B25996-CE49-004A-8D2A-9B784D0773EA}" type="pres">
      <dgm:prSet presAssocID="{CF24E020-597F-9E47-BFCE-7FD1D4616386}" presName="parentLin" presStyleCnt="0"/>
      <dgm:spPr/>
    </dgm:pt>
    <dgm:pt modelId="{C48F4558-BA95-4647-A99F-19391145207E}" type="pres">
      <dgm:prSet presAssocID="{CF24E020-597F-9E47-BFCE-7FD1D4616386}" presName="parentLeftMargin" presStyleLbl="node1" presStyleIdx="0" presStyleCnt="3"/>
      <dgm:spPr/>
    </dgm:pt>
    <dgm:pt modelId="{DEA5DA46-660E-7140-A4E2-BCD2783708AA}" type="pres">
      <dgm:prSet presAssocID="{CF24E020-597F-9E47-BFCE-7FD1D461638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917552F-520D-9644-A96D-9B66D8CF08EF}" type="pres">
      <dgm:prSet presAssocID="{CF24E020-597F-9E47-BFCE-7FD1D4616386}" presName="negativeSpace" presStyleCnt="0"/>
      <dgm:spPr/>
    </dgm:pt>
    <dgm:pt modelId="{DC53C915-4CF2-FF40-88A5-C145E8753172}" type="pres">
      <dgm:prSet presAssocID="{CF24E020-597F-9E47-BFCE-7FD1D4616386}" presName="childText" presStyleLbl="conFgAcc1" presStyleIdx="1" presStyleCnt="3">
        <dgm:presLayoutVars>
          <dgm:bulletEnabled val="1"/>
        </dgm:presLayoutVars>
      </dgm:prSet>
      <dgm:spPr/>
    </dgm:pt>
    <dgm:pt modelId="{9EB44879-D702-BF46-BDAF-2C1D49359992}" type="pres">
      <dgm:prSet presAssocID="{E056B3DF-3A99-AC48-839C-38E711316DAF}" presName="spaceBetweenRectangles" presStyleCnt="0"/>
      <dgm:spPr/>
    </dgm:pt>
    <dgm:pt modelId="{7F53AF02-2588-8443-8807-50751DB2B852}" type="pres">
      <dgm:prSet presAssocID="{649BFA29-38AF-B340-ADEC-6F2FE2807F9C}" presName="parentLin" presStyleCnt="0"/>
      <dgm:spPr/>
    </dgm:pt>
    <dgm:pt modelId="{5A97200B-AE99-474F-8C4C-31126A6F9124}" type="pres">
      <dgm:prSet presAssocID="{649BFA29-38AF-B340-ADEC-6F2FE2807F9C}" presName="parentLeftMargin" presStyleLbl="node1" presStyleIdx="1" presStyleCnt="3"/>
      <dgm:spPr/>
    </dgm:pt>
    <dgm:pt modelId="{4D56ABA5-DBB0-5043-95C9-8CCDFA61FC40}" type="pres">
      <dgm:prSet presAssocID="{649BFA29-38AF-B340-ADEC-6F2FE2807F9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2013D082-4FDD-BA43-A860-1CDD2D29BE48}" type="pres">
      <dgm:prSet presAssocID="{649BFA29-38AF-B340-ADEC-6F2FE2807F9C}" presName="negativeSpace" presStyleCnt="0"/>
      <dgm:spPr/>
    </dgm:pt>
    <dgm:pt modelId="{325F1801-151B-D248-99F5-143C18AC5514}" type="pres">
      <dgm:prSet presAssocID="{649BFA29-38AF-B340-ADEC-6F2FE2807F9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BD6520B-50DE-064D-BFB7-AA6475DC3714}" type="presOf" srcId="{45F6F31F-31A9-8144-A14C-B9DACE89FB1B}" destId="{325F1801-151B-D248-99F5-143C18AC5514}" srcOrd="0" destOrd="0" presId="urn:microsoft.com/office/officeart/2005/8/layout/list1"/>
    <dgm:cxn modelId="{7578B112-74B4-E149-B569-7AE342964139}" type="presOf" srcId="{C9A90535-2CB9-C641-81A5-33011E59A952}" destId="{1118D024-F952-3F4C-9547-959F202923E6}" srcOrd="0" destOrd="0" presId="urn:microsoft.com/office/officeart/2005/8/layout/list1"/>
    <dgm:cxn modelId="{2D1DA02F-89C1-1447-BC7B-2FB1996415CD}" type="presOf" srcId="{CF24E020-597F-9E47-BFCE-7FD1D4616386}" destId="{DEA5DA46-660E-7140-A4E2-BCD2783708AA}" srcOrd="1" destOrd="0" presId="urn:microsoft.com/office/officeart/2005/8/layout/list1"/>
    <dgm:cxn modelId="{56E24E38-8AC0-B349-895E-477B78858495}" srcId="{CF24E020-597F-9E47-BFCE-7FD1D4616386}" destId="{F489F1B8-A3A7-0048-BFA2-6F3CFDDF8CEA}" srcOrd="0" destOrd="0" parTransId="{CDABEF95-0C56-9443-9401-0E757797975A}" sibTransId="{0AA9DEF1-8C75-7348-AFBA-9341B2AB56A3}"/>
    <dgm:cxn modelId="{27D46E3D-728C-8546-901B-ACB15E9EC35B}" srcId="{FE149597-708F-1344-BAAA-A4F7E6E7D1BA}" destId="{649BFA29-38AF-B340-ADEC-6F2FE2807F9C}" srcOrd="2" destOrd="0" parTransId="{274006B4-398B-F44F-B305-6890E8584FD5}" sibTransId="{6E137A01-E349-A345-BD02-F21C6374C6E3}"/>
    <dgm:cxn modelId="{EFC2B86D-29BB-2B43-A18B-09CEA0C4A152}" type="presOf" srcId="{FE149597-708F-1344-BAAA-A4F7E6E7D1BA}" destId="{0B3005C1-DA07-7945-B537-9CEBC483D4DA}" srcOrd="0" destOrd="0" presId="urn:microsoft.com/office/officeart/2005/8/layout/list1"/>
    <dgm:cxn modelId="{B889F16E-6DF0-7C4B-ADBE-176D75ED8227}" type="presOf" srcId="{649BFA29-38AF-B340-ADEC-6F2FE2807F9C}" destId="{4D56ABA5-DBB0-5043-95C9-8CCDFA61FC40}" srcOrd="1" destOrd="0" presId="urn:microsoft.com/office/officeart/2005/8/layout/list1"/>
    <dgm:cxn modelId="{59EA658D-3CA5-2B4D-A4A0-2427DC7357E4}" srcId="{FE149597-708F-1344-BAAA-A4F7E6E7D1BA}" destId="{B75519E0-F769-2145-8D5F-1C57035D40A4}" srcOrd="0" destOrd="0" parTransId="{FF5FC3E9-FB4D-D746-968B-4B9A0043DF06}" sibTransId="{2E2B09BB-53D4-AD4C-8A96-0F7227DC9C45}"/>
    <dgm:cxn modelId="{1EBC94B3-0F61-B64E-8C01-4623B67CA25B}" srcId="{FE149597-708F-1344-BAAA-A4F7E6E7D1BA}" destId="{CF24E020-597F-9E47-BFCE-7FD1D4616386}" srcOrd="1" destOrd="0" parTransId="{B2C38D12-9439-D44D-8DDE-1F0B44690B02}" sibTransId="{E056B3DF-3A99-AC48-839C-38E711316DAF}"/>
    <dgm:cxn modelId="{FCE395C6-71F9-5C43-B248-7E78C2216C1A}" type="presOf" srcId="{F489F1B8-A3A7-0048-BFA2-6F3CFDDF8CEA}" destId="{DC53C915-4CF2-FF40-88A5-C145E8753172}" srcOrd="0" destOrd="0" presId="urn:microsoft.com/office/officeart/2005/8/layout/list1"/>
    <dgm:cxn modelId="{AB8CF2CB-AE4A-B149-80BE-A74D8C5C908C}" type="presOf" srcId="{649BFA29-38AF-B340-ADEC-6F2FE2807F9C}" destId="{5A97200B-AE99-474F-8C4C-31126A6F9124}" srcOrd="0" destOrd="0" presId="urn:microsoft.com/office/officeart/2005/8/layout/list1"/>
    <dgm:cxn modelId="{CEEB69CF-65D9-FF4D-AD35-56157B8BDFA3}" srcId="{649BFA29-38AF-B340-ADEC-6F2FE2807F9C}" destId="{45F6F31F-31A9-8144-A14C-B9DACE89FB1B}" srcOrd="0" destOrd="0" parTransId="{5AA4CAA1-6B31-3A4B-A3BD-E2DE40EC5B30}" sibTransId="{1D37DD2A-1966-FB48-9023-EE019FCB9A6B}"/>
    <dgm:cxn modelId="{B4B904D9-86C8-6E4F-8DFC-89C92F8E6C50}" type="presOf" srcId="{CF24E020-597F-9E47-BFCE-7FD1D4616386}" destId="{C48F4558-BA95-4647-A99F-19391145207E}" srcOrd="0" destOrd="0" presId="urn:microsoft.com/office/officeart/2005/8/layout/list1"/>
    <dgm:cxn modelId="{795F02DB-F4C1-7C4D-8EF6-A4EF6AFD485B}" type="presOf" srcId="{B75519E0-F769-2145-8D5F-1C57035D40A4}" destId="{26EDA2D9-C184-1745-A553-4471FB64088A}" srcOrd="0" destOrd="0" presId="urn:microsoft.com/office/officeart/2005/8/layout/list1"/>
    <dgm:cxn modelId="{731757E5-093F-ED42-AB32-B3C5215E6F7F}" srcId="{B75519E0-F769-2145-8D5F-1C57035D40A4}" destId="{C9A90535-2CB9-C641-81A5-33011E59A952}" srcOrd="0" destOrd="0" parTransId="{1B602F9A-E8A8-D14F-B677-9308A05C0887}" sibTransId="{77D28430-253F-A64B-A997-AA121F21D450}"/>
    <dgm:cxn modelId="{1E5536F8-2E74-DC4B-B91D-2DA870671156}" type="presOf" srcId="{B75519E0-F769-2145-8D5F-1C57035D40A4}" destId="{3A5E73A5-2992-4D44-82E5-A8CC2D6772AE}" srcOrd="1" destOrd="0" presId="urn:microsoft.com/office/officeart/2005/8/layout/list1"/>
    <dgm:cxn modelId="{551B3807-56D6-7044-A700-57CF505CCCF4}" type="presParOf" srcId="{0B3005C1-DA07-7945-B537-9CEBC483D4DA}" destId="{C82E4939-2B25-8041-975D-FD8957418376}" srcOrd="0" destOrd="0" presId="urn:microsoft.com/office/officeart/2005/8/layout/list1"/>
    <dgm:cxn modelId="{109F1A21-77A8-CF42-B2D2-2B5B2CB43465}" type="presParOf" srcId="{C82E4939-2B25-8041-975D-FD8957418376}" destId="{26EDA2D9-C184-1745-A553-4471FB64088A}" srcOrd="0" destOrd="0" presId="urn:microsoft.com/office/officeart/2005/8/layout/list1"/>
    <dgm:cxn modelId="{31D01A4E-9305-3A45-BD31-9822AAB6E9F8}" type="presParOf" srcId="{C82E4939-2B25-8041-975D-FD8957418376}" destId="{3A5E73A5-2992-4D44-82E5-A8CC2D6772AE}" srcOrd="1" destOrd="0" presId="urn:microsoft.com/office/officeart/2005/8/layout/list1"/>
    <dgm:cxn modelId="{24D3D0C8-6D65-D742-914C-278987AF2070}" type="presParOf" srcId="{0B3005C1-DA07-7945-B537-9CEBC483D4DA}" destId="{ECFA75C6-1CCD-9D40-B8FF-D07F349A4146}" srcOrd="1" destOrd="0" presId="urn:microsoft.com/office/officeart/2005/8/layout/list1"/>
    <dgm:cxn modelId="{C14182FA-9F53-8948-B343-2F1405636AA8}" type="presParOf" srcId="{0B3005C1-DA07-7945-B537-9CEBC483D4DA}" destId="{1118D024-F952-3F4C-9547-959F202923E6}" srcOrd="2" destOrd="0" presId="urn:microsoft.com/office/officeart/2005/8/layout/list1"/>
    <dgm:cxn modelId="{066FE1BC-716E-284C-9032-C822EDBBFB1F}" type="presParOf" srcId="{0B3005C1-DA07-7945-B537-9CEBC483D4DA}" destId="{99A60BD8-7EFB-E144-97ED-C41643EAB4D3}" srcOrd="3" destOrd="0" presId="urn:microsoft.com/office/officeart/2005/8/layout/list1"/>
    <dgm:cxn modelId="{B68BB198-387A-E44D-BB26-D9AB2CEFE187}" type="presParOf" srcId="{0B3005C1-DA07-7945-B537-9CEBC483D4DA}" destId="{99B25996-CE49-004A-8D2A-9B784D0773EA}" srcOrd="4" destOrd="0" presId="urn:microsoft.com/office/officeart/2005/8/layout/list1"/>
    <dgm:cxn modelId="{2EF48F14-6A09-2C4E-98ED-46DC533552B1}" type="presParOf" srcId="{99B25996-CE49-004A-8D2A-9B784D0773EA}" destId="{C48F4558-BA95-4647-A99F-19391145207E}" srcOrd="0" destOrd="0" presId="urn:microsoft.com/office/officeart/2005/8/layout/list1"/>
    <dgm:cxn modelId="{1DB5E1FB-BBFD-FD46-951C-5E5ABB24BD73}" type="presParOf" srcId="{99B25996-CE49-004A-8D2A-9B784D0773EA}" destId="{DEA5DA46-660E-7140-A4E2-BCD2783708AA}" srcOrd="1" destOrd="0" presId="urn:microsoft.com/office/officeart/2005/8/layout/list1"/>
    <dgm:cxn modelId="{784C280E-1BAB-2C43-981A-0F77CC658B55}" type="presParOf" srcId="{0B3005C1-DA07-7945-B537-9CEBC483D4DA}" destId="{6917552F-520D-9644-A96D-9B66D8CF08EF}" srcOrd="5" destOrd="0" presId="urn:microsoft.com/office/officeart/2005/8/layout/list1"/>
    <dgm:cxn modelId="{315B1BDF-D3B7-B846-AE19-A2E15DCF67F2}" type="presParOf" srcId="{0B3005C1-DA07-7945-B537-9CEBC483D4DA}" destId="{DC53C915-4CF2-FF40-88A5-C145E8753172}" srcOrd="6" destOrd="0" presId="urn:microsoft.com/office/officeart/2005/8/layout/list1"/>
    <dgm:cxn modelId="{E9E8B1F3-7EB3-E649-A6FA-DDB117FE1CA1}" type="presParOf" srcId="{0B3005C1-DA07-7945-B537-9CEBC483D4DA}" destId="{9EB44879-D702-BF46-BDAF-2C1D49359992}" srcOrd="7" destOrd="0" presId="urn:microsoft.com/office/officeart/2005/8/layout/list1"/>
    <dgm:cxn modelId="{55209BAC-4B57-B84F-BA69-A180F1AE9ED8}" type="presParOf" srcId="{0B3005C1-DA07-7945-B537-9CEBC483D4DA}" destId="{7F53AF02-2588-8443-8807-50751DB2B852}" srcOrd="8" destOrd="0" presId="urn:microsoft.com/office/officeart/2005/8/layout/list1"/>
    <dgm:cxn modelId="{352B7B76-EB3D-6349-8F9B-0EF4B13154FC}" type="presParOf" srcId="{7F53AF02-2588-8443-8807-50751DB2B852}" destId="{5A97200B-AE99-474F-8C4C-31126A6F9124}" srcOrd="0" destOrd="0" presId="urn:microsoft.com/office/officeart/2005/8/layout/list1"/>
    <dgm:cxn modelId="{8D1FE04D-1411-6F42-B1F2-98AEBF770C7C}" type="presParOf" srcId="{7F53AF02-2588-8443-8807-50751DB2B852}" destId="{4D56ABA5-DBB0-5043-95C9-8CCDFA61FC40}" srcOrd="1" destOrd="0" presId="urn:microsoft.com/office/officeart/2005/8/layout/list1"/>
    <dgm:cxn modelId="{3CE84FBF-C49F-5C4E-80A9-F4295C3C7516}" type="presParOf" srcId="{0B3005C1-DA07-7945-B537-9CEBC483D4DA}" destId="{2013D082-4FDD-BA43-A860-1CDD2D29BE48}" srcOrd="9" destOrd="0" presId="urn:microsoft.com/office/officeart/2005/8/layout/list1"/>
    <dgm:cxn modelId="{17D65B71-7D9C-654A-8824-6584C1256D0F}" type="presParOf" srcId="{0B3005C1-DA07-7945-B537-9CEBC483D4DA}" destId="{325F1801-151B-D248-99F5-143C18AC551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h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b="1" dirty="0"/>
            <a:t>استخدام التفاعل كدليل لتحسين الرسائل:</a:t>
          </a:r>
          <a:endParaRPr lang="en-GB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endParaRPr lang="en-GB"/>
        </a:p>
      </dgm:t>
    </dgm:pt>
    <dgm:pt modelId="{3444F2A1-70A5-3446-B5EA-550CF6CBD0A3}" type="sibTrans" cxnId="{24484A0E-0D4A-DA4E-BBA2-09AF273FC98F}">
      <dgm:prSet/>
      <dgm:spPr/>
      <dgm:t>
        <a:bodyPr/>
        <a:lstStyle/>
        <a:p>
          <a:endParaRPr lang="en-GB"/>
        </a:p>
      </dgm:t>
    </dgm:pt>
    <dgm:pt modelId="{B6FA487D-27C9-004C-81FD-9D6AFCBDBF23}">
      <dgm:prSet phldrT="[Text]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dirty="0"/>
            <a:t>تحليل التعليقات والمراجعات لمعرفة ما يحبه الجمهور وما لا يعجبه.</a:t>
          </a:r>
          <a:endParaRPr lang="en-GB" dirty="0"/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endParaRPr lang="en-GB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endParaRPr lang="en-GB"/>
        </a:p>
      </dgm:t>
    </dgm:pt>
    <dgm:pt modelId="{A003A5C7-8848-FC4C-A00E-F9CA703A228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كيفية تعديل الرسائل:</a:t>
          </a:r>
          <a:endParaRPr lang="en-GB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endParaRPr lang="en-GB"/>
        </a:p>
      </dgm:t>
    </dgm:pt>
    <dgm:pt modelId="{A0EEEA68-3D07-CB42-B41A-494A809AFA61}" type="sibTrans" cxnId="{501F64F7-5EAD-EC48-A8F3-DE3CF5777E2C}">
      <dgm:prSet/>
      <dgm:spPr/>
      <dgm:t>
        <a:bodyPr/>
        <a:lstStyle/>
        <a:p>
          <a:endParaRPr lang="en-GB"/>
        </a:p>
      </dgm:t>
    </dgm:pt>
    <dgm:pt modelId="{F79EB323-5674-494E-8008-57B201D22213}">
      <dgm:prSet phldrT="[Text]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dirty="0"/>
            <a:t>تعديل النصوص أو الصور بناءً على التعليقات والمراجعات لتحسين أداء الحملة.</a:t>
          </a:r>
          <a:endParaRPr lang="en-GB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endParaRPr lang="en-GB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endParaRPr lang="en-GB"/>
        </a:p>
      </dgm:t>
    </dgm:pt>
    <dgm:pt modelId="{FC365129-B27C-1944-BECF-80CDBC36DA76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أمثلة على التحسين:</a:t>
          </a:r>
          <a:endParaRPr lang="en-GB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endParaRPr lang="en-GB"/>
        </a:p>
      </dgm:t>
    </dgm:pt>
    <dgm:pt modelId="{84CD7A3A-02F7-0949-99D5-1D8613F10ECE}" type="sibTrans" cxnId="{94E34C92-AAE2-6042-A6CD-541D956769EA}">
      <dgm:prSet/>
      <dgm:spPr/>
      <dgm:t>
        <a:bodyPr/>
        <a:lstStyle/>
        <a:p>
          <a:endParaRPr lang="en-GB"/>
        </a:p>
      </dgm:t>
    </dgm:pt>
    <dgm:pt modelId="{CEEBD549-B789-2946-9F3F-013F9FC95E77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إذا كانت تعليقات العملاء تركز على ميزة معينة، يمكن تعديل الرسائل لتسليط الضوء عليها.</a:t>
          </a:r>
          <a:endParaRPr lang="en-GB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endParaRPr lang="en-GB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endParaRPr lang="en-GB"/>
        </a:p>
      </dgm:t>
    </dgm:pt>
    <dgm:pt modelId="{CD8338A9-C715-B64A-BB7A-E8ADE4FAC54E}" type="pres">
      <dgm:prSet presAssocID="{2E95F084-2274-8B4E-B354-55ADC86B05B6}" presName="Name0" presStyleCnt="0">
        <dgm:presLayoutVars>
          <dgm:dir val="rev"/>
          <dgm:animLvl val="lvl"/>
          <dgm:resizeHandles val="exact"/>
        </dgm:presLayoutVars>
      </dgm:prSet>
      <dgm:spPr/>
    </dgm:pt>
    <dgm:pt modelId="{50DAE38B-99EA-DD47-A57B-233650D9610F}" type="pres">
      <dgm:prSet presAssocID="{15F23BEE-B072-F344-9920-50798E2A67AB}" presName="composite" presStyleCnt="0"/>
      <dgm:spPr/>
    </dgm:pt>
    <dgm:pt modelId="{93C861E3-AF59-DC49-A702-89728A0BF011}" type="pres">
      <dgm:prSet presAssocID="{15F23BEE-B072-F344-9920-50798E2A67AB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E706C6B4-A2C9-A943-AF56-DC82FCEB1D31}" type="pres">
      <dgm:prSet presAssocID="{15F23BEE-B072-F344-9920-50798E2A67AB}" presName="desTx" presStyleLbl="alignAccFollowNode1" presStyleIdx="0" presStyleCnt="3">
        <dgm:presLayoutVars>
          <dgm:bulletEnabled val="1"/>
        </dgm:presLayoutVars>
      </dgm:prSet>
      <dgm:spPr/>
    </dgm:pt>
    <dgm:pt modelId="{FE08FDCB-C467-1347-A29F-D1590D9A5727}" type="pres">
      <dgm:prSet presAssocID="{3444F2A1-70A5-3446-B5EA-550CF6CBD0A3}" presName="space" presStyleCnt="0"/>
      <dgm:spPr/>
    </dgm:pt>
    <dgm:pt modelId="{D2F83A90-9D41-444F-8A0F-6130C7C51044}" type="pres">
      <dgm:prSet presAssocID="{A003A5C7-8848-FC4C-A00E-F9CA703A2280}" presName="composite" presStyleCnt="0"/>
      <dgm:spPr/>
    </dgm:pt>
    <dgm:pt modelId="{CDFC8918-E761-C243-9130-383C7C80CC12}" type="pres">
      <dgm:prSet presAssocID="{A003A5C7-8848-FC4C-A00E-F9CA703A228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C54B19E5-C9A1-8745-95BC-2371C1CBF072}" type="pres">
      <dgm:prSet presAssocID="{A003A5C7-8848-FC4C-A00E-F9CA703A2280}" presName="desTx" presStyleLbl="alignAccFollowNode1" presStyleIdx="1" presStyleCnt="3">
        <dgm:presLayoutVars>
          <dgm:bulletEnabled val="1"/>
        </dgm:presLayoutVars>
      </dgm:prSet>
      <dgm:spPr/>
    </dgm:pt>
    <dgm:pt modelId="{D45B37FA-6446-8046-A78A-03438706C0D1}" type="pres">
      <dgm:prSet presAssocID="{A0EEEA68-3D07-CB42-B41A-494A809AFA61}" presName="space" presStyleCnt="0"/>
      <dgm:spPr/>
    </dgm:pt>
    <dgm:pt modelId="{7EDA95E5-5FDE-9748-A1ED-0DE1B65E57C1}" type="pres">
      <dgm:prSet presAssocID="{FC365129-B27C-1944-BECF-80CDBC36DA76}" presName="composite" presStyleCnt="0"/>
      <dgm:spPr/>
    </dgm:pt>
    <dgm:pt modelId="{8BC66544-CD27-E449-9C5C-4C6A03DE3131}" type="pres">
      <dgm:prSet presAssocID="{FC365129-B27C-1944-BECF-80CDBC36DA76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1CC97553-E835-7946-95CD-1BFCB465558B}" type="pres">
      <dgm:prSet presAssocID="{FC365129-B27C-1944-BECF-80CDBC36DA76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AF21EE11-5C9F-AB4E-BFB3-8B304DD574F3}" type="presOf" srcId="{2E95F084-2274-8B4E-B354-55ADC86B05B6}" destId="{CD8338A9-C715-B64A-BB7A-E8ADE4FAC54E}" srcOrd="0" destOrd="0" presId="urn:microsoft.com/office/officeart/2005/8/layout/hList1"/>
    <dgm:cxn modelId="{5810C918-87A1-8F44-8499-F9D1C6CF3CDE}" type="presOf" srcId="{FC365129-B27C-1944-BECF-80CDBC36DA76}" destId="{8BC66544-CD27-E449-9C5C-4C6A03DE3131}" srcOrd="0" destOrd="0" presId="urn:microsoft.com/office/officeart/2005/8/layout/hList1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5175F538-1BD5-BA40-9A8E-CD98A0512114}" type="presOf" srcId="{B6FA487D-27C9-004C-81FD-9D6AFCBDBF23}" destId="{E706C6B4-A2C9-A943-AF56-DC82FCEB1D31}" srcOrd="0" destOrd="0" presId="urn:microsoft.com/office/officeart/2005/8/layout/hList1"/>
    <dgm:cxn modelId="{A35C5864-F026-F74A-A1FE-2777701F7327}" type="presOf" srcId="{A003A5C7-8848-FC4C-A00E-F9CA703A2280}" destId="{CDFC8918-E761-C243-9130-383C7C80CC12}" srcOrd="0" destOrd="0" presId="urn:microsoft.com/office/officeart/2005/8/layout/hList1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741EEB98-9E8C-F04B-B328-411899F46265}" type="presOf" srcId="{CEEBD549-B789-2946-9F3F-013F9FC95E77}" destId="{1CC97553-E835-7946-95CD-1BFCB465558B}" srcOrd="0" destOrd="0" presId="urn:microsoft.com/office/officeart/2005/8/layout/hList1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292A10C1-8C5E-F24C-84C2-820C54161139}" type="presOf" srcId="{15F23BEE-B072-F344-9920-50798E2A67AB}" destId="{93C861E3-AF59-DC49-A702-89728A0BF011}" srcOrd="0" destOrd="0" presId="urn:microsoft.com/office/officeart/2005/8/layout/hList1"/>
    <dgm:cxn modelId="{927A83EE-CE28-F94F-A962-8D483D1624B1}" type="presOf" srcId="{F79EB323-5674-494E-8008-57B201D22213}" destId="{C54B19E5-C9A1-8745-95BC-2371C1CBF072}" srcOrd="0" destOrd="0" presId="urn:microsoft.com/office/officeart/2005/8/layout/hList1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27C843A9-8DCB-354D-A712-E6E2E8CB798C}" type="presParOf" srcId="{CD8338A9-C715-B64A-BB7A-E8ADE4FAC54E}" destId="{50DAE38B-99EA-DD47-A57B-233650D9610F}" srcOrd="0" destOrd="0" presId="urn:microsoft.com/office/officeart/2005/8/layout/hList1"/>
    <dgm:cxn modelId="{99157D65-EB40-154C-950F-3B0FB5709D48}" type="presParOf" srcId="{50DAE38B-99EA-DD47-A57B-233650D9610F}" destId="{93C861E3-AF59-DC49-A702-89728A0BF011}" srcOrd="0" destOrd="0" presId="urn:microsoft.com/office/officeart/2005/8/layout/hList1"/>
    <dgm:cxn modelId="{20CDB8C8-A56F-6A47-8C28-D58AC3717FDC}" type="presParOf" srcId="{50DAE38B-99EA-DD47-A57B-233650D9610F}" destId="{E706C6B4-A2C9-A943-AF56-DC82FCEB1D31}" srcOrd="1" destOrd="0" presId="urn:microsoft.com/office/officeart/2005/8/layout/hList1"/>
    <dgm:cxn modelId="{430D04E2-FC42-6D4F-BF28-14C099271352}" type="presParOf" srcId="{CD8338A9-C715-B64A-BB7A-E8ADE4FAC54E}" destId="{FE08FDCB-C467-1347-A29F-D1590D9A5727}" srcOrd="1" destOrd="0" presId="urn:microsoft.com/office/officeart/2005/8/layout/hList1"/>
    <dgm:cxn modelId="{F5CC8394-0A6B-8C42-88D0-BD816E4FC7E4}" type="presParOf" srcId="{CD8338A9-C715-B64A-BB7A-E8ADE4FAC54E}" destId="{D2F83A90-9D41-444F-8A0F-6130C7C51044}" srcOrd="2" destOrd="0" presId="urn:microsoft.com/office/officeart/2005/8/layout/hList1"/>
    <dgm:cxn modelId="{AB8D5338-5CB0-9245-AD5B-E1EE08F91044}" type="presParOf" srcId="{D2F83A90-9D41-444F-8A0F-6130C7C51044}" destId="{CDFC8918-E761-C243-9130-383C7C80CC12}" srcOrd="0" destOrd="0" presId="urn:microsoft.com/office/officeart/2005/8/layout/hList1"/>
    <dgm:cxn modelId="{87EA2582-59DC-4C4B-9560-935520563B57}" type="presParOf" srcId="{D2F83A90-9D41-444F-8A0F-6130C7C51044}" destId="{C54B19E5-C9A1-8745-95BC-2371C1CBF072}" srcOrd="1" destOrd="0" presId="urn:microsoft.com/office/officeart/2005/8/layout/hList1"/>
    <dgm:cxn modelId="{CC7DBBC0-EB8A-FF4C-94F1-CBA13DB3644A}" type="presParOf" srcId="{CD8338A9-C715-B64A-BB7A-E8ADE4FAC54E}" destId="{D45B37FA-6446-8046-A78A-03438706C0D1}" srcOrd="3" destOrd="0" presId="urn:microsoft.com/office/officeart/2005/8/layout/hList1"/>
    <dgm:cxn modelId="{C6CA4EF8-B3BA-AE43-A60A-9B9DF98EC5AE}" type="presParOf" srcId="{CD8338A9-C715-B64A-BB7A-E8ADE4FAC54E}" destId="{7EDA95E5-5FDE-9748-A1ED-0DE1B65E57C1}" srcOrd="4" destOrd="0" presId="urn:microsoft.com/office/officeart/2005/8/layout/hList1"/>
    <dgm:cxn modelId="{4510B7BF-0AFB-2E45-97A3-34B4AD31888F}" type="presParOf" srcId="{7EDA95E5-5FDE-9748-A1ED-0DE1B65E57C1}" destId="{8BC66544-CD27-E449-9C5C-4C6A03DE3131}" srcOrd="0" destOrd="0" presId="urn:microsoft.com/office/officeart/2005/8/layout/hList1"/>
    <dgm:cxn modelId="{ECBF1E48-EA32-9F48-A2F8-D8048283C34B}" type="presParOf" srcId="{7EDA95E5-5FDE-9748-A1ED-0DE1B65E57C1}" destId="{1CC97553-E835-7946-95CD-1BFCB465558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AAD5546-776D-F94A-ACA5-28977707CF22}" type="doc">
      <dgm:prSet loTypeId="urn:microsoft.com/office/officeart/2005/8/layout/vList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8FF782D-381E-314D-8382-6A31442A267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متابعة الميزانية المستمرة:</a:t>
          </a:r>
          <a:endParaRPr lang="en-GB" dirty="0"/>
        </a:p>
      </dgm:t>
    </dgm:pt>
    <dgm:pt modelId="{7C8E9D5A-E92F-6F43-9DCF-4A762C4D7A73}" type="parTrans" cxnId="{E661AA68-F513-454D-B7CE-157FC09326E4}">
      <dgm:prSet/>
      <dgm:spPr/>
      <dgm:t>
        <a:bodyPr/>
        <a:lstStyle/>
        <a:p>
          <a:endParaRPr lang="en-GB"/>
        </a:p>
      </dgm:t>
    </dgm:pt>
    <dgm:pt modelId="{646F2A89-846D-6042-814F-C2DB2984DB85}" type="sibTrans" cxnId="{E661AA68-F513-454D-B7CE-157FC09326E4}">
      <dgm:prSet/>
      <dgm:spPr/>
      <dgm:t>
        <a:bodyPr/>
        <a:lstStyle/>
        <a:p>
          <a:endParaRPr lang="en-GB"/>
        </a:p>
      </dgm:t>
    </dgm:pt>
    <dgm:pt modelId="{C98D08DD-3958-554E-A80C-341DFFAD7838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مراقبة استهلاك الميزانية بشكل دوري.</a:t>
          </a:r>
          <a:endParaRPr lang="en-GB" dirty="0"/>
        </a:p>
      </dgm:t>
    </dgm:pt>
    <dgm:pt modelId="{7B6DFE57-2AA6-2B43-9CF7-D789BB749A16}" type="parTrans" cxnId="{11EBA9D2-404B-E047-9F2C-2B82C194564D}">
      <dgm:prSet/>
      <dgm:spPr/>
      <dgm:t>
        <a:bodyPr/>
        <a:lstStyle/>
        <a:p>
          <a:endParaRPr lang="en-GB"/>
        </a:p>
      </dgm:t>
    </dgm:pt>
    <dgm:pt modelId="{F4861E86-844B-0A4C-B530-9B98B387A0DA}" type="sibTrans" cxnId="{11EBA9D2-404B-E047-9F2C-2B82C194564D}">
      <dgm:prSet/>
      <dgm:spPr/>
      <dgm:t>
        <a:bodyPr/>
        <a:lstStyle/>
        <a:p>
          <a:endParaRPr lang="en-GB"/>
        </a:p>
      </dgm:t>
    </dgm:pt>
    <dgm:pt modelId="{864EBCFF-4E23-F940-BAF4-D9CBD535786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إعادة تخصيص الميزانية عند الحاجة:</a:t>
          </a:r>
          <a:endParaRPr lang="en-GB" dirty="0"/>
        </a:p>
      </dgm:t>
    </dgm:pt>
    <dgm:pt modelId="{4D8EE800-02DE-D241-A53C-31FAE47E3B26}" type="parTrans" cxnId="{BBCD1E97-FD6E-8A4E-93E0-22127A18232B}">
      <dgm:prSet/>
      <dgm:spPr/>
      <dgm:t>
        <a:bodyPr/>
        <a:lstStyle/>
        <a:p>
          <a:endParaRPr lang="en-GB"/>
        </a:p>
      </dgm:t>
    </dgm:pt>
    <dgm:pt modelId="{89E0068B-9B30-6648-BB83-2F75082F23F0}" type="sibTrans" cxnId="{BBCD1E97-FD6E-8A4E-93E0-22127A18232B}">
      <dgm:prSet/>
      <dgm:spPr/>
      <dgm:t>
        <a:bodyPr/>
        <a:lstStyle/>
        <a:p>
          <a:endParaRPr lang="en-GB"/>
        </a:p>
      </dgm:t>
    </dgm:pt>
    <dgm:pt modelId="{BD052FF6-AD06-A842-9283-913B65196342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زيادة الإنفاق على القنوات التي تحقق أفضل أداء.</a:t>
          </a:r>
          <a:endParaRPr lang="en-GB" dirty="0"/>
        </a:p>
      </dgm:t>
    </dgm:pt>
    <dgm:pt modelId="{FDAD8050-2E81-BD4A-9F14-DA41B683C8BF}" type="parTrans" cxnId="{5E54FB28-8336-1D48-B0C6-B2FD7CD49F8A}">
      <dgm:prSet/>
      <dgm:spPr/>
      <dgm:t>
        <a:bodyPr/>
        <a:lstStyle/>
        <a:p>
          <a:endParaRPr lang="en-GB"/>
        </a:p>
      </dgm:t>
    </dgm:pt>
    <dgm:pt modelId="{6A1A0E7C-C694-754E-B0DA-FD1A41592E47}" type="sibTrans" cxnId="{5E54FB28-8336-1D48-B0C6-B2FD7CD49F8A}">
      <dgm:prSet/>
      <dgm:spPr/>
      <dgm:t>
        <a:bodyPr/>
        <a:lstStyle/>
        <a:p>
          <a:endParaRPr lang="en-GB"/>
        </a:p>
      </dgm:t>
    </dgm:pt>
    <dgm:pt modelId="{C9A78A1A-0160-2C47-9113-ABF9725DF5D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أدوات مراقبة الميزانية:</a:t>
          </a:r>
          <a:endParaRPr lang="en-GB" dirty="0"/>
        </a:p>
      </dgm:t>
    </dgm:pt>
    <dgm:pt modelId="{150B8C9C-4E5F-344C-B8E4-0379FD5D90BB}" type="parTrans" cxnId="{047AC15C-44A3-5645-9044-2CD10151CF8B}">
      <dgm:prSet/>
      <dgm:spPr/>
      <dgm:t>
        <a:bodyPr/>
        <a:lstStyle/>
        <a:p>
          <a:endParaRPr lang="en-GB"/>
        </a:p>
      </dgm:t>
    </dgm:pt>
    <dgm:pt modelId="{E7B2DA0D-6B33-8542-A1B8-E9F4D60DC1B7}" type="sibTrans" cxnId="{047AC15C-44A3-5645-9044-2CD10151CF8B}">
      <dgm:prSet/>
      <dgm:spPr/>
      <dgm:t>
        <a:bodyPr/>
        <a:lstStyle/>
        <a:p>
          <a:endParaRPr lang="en-GB"/>
        </a:p>
      </dgm:t>
    </dgm:pt>
    <dgm:pt modelId="{B4472890-5A43-E946-B2EF-3B5C9949DDE7}">
      <dgm:prSet phldrT="[Text]" custT="1"/>
      <dgm:spPr/>
      <dgm:t>
        <a:bodyPr/>
        <a:lstStyle/>
        <a:p>
          <a:pPr algn="r" rtl="1"/>
          <a:r>
            <a:rPr lang="ar-SA" sz="2400" dirty="0"/>
            <a:t>استخدام أدوات مثل </a:t>
          </a:r>
          <a:r>
            <a:rPr lang="en-GB" sz="2400" dirty="0"/>
            <a:t>Google Ads </a:t>
          </a:r>
          <a:r>
            <a:rPr lang="ar-SA" sz="2400" dirty="0"/>
            <a:t>و</a:t>
          </a:r>
          <a:r>
            <a:rPr lang="en-GB" sz="2400" dirty="0"/>
            <a:t>Facebook Ads </a:t>
          </a:r>
          <a:r>
            <a:rPr lang="ar-SA" sz="2400" dirty="0"/>
            <a:t>لإدارة الميزانية بشكل فعال.</a:t>
          </a:r>
          <a:endParaRPr lang="en-GB" sz="2400" dirty="0"/>
        </a:p>
      </dgm:t>
    </dgm:pt>
    <dgm:pt modelId="{AEBDCBD3-D0AA-B342-8468-6DDF2F7A79B9}" type="parTrans" cxnId="{7A358ADD-893F-8D46-BE46-974CEA94CE49}">
      <dgm:prSet/>
      <dgm:spPr/>
      <dgm:t>
        <a:bodyPr/>
        <a:lstStyle/>
        <a:p>
          <a:endParaRPr lang="en-GB"/>
        </a:p>
      </dgm:t>
    </dgm:pt>
    <dgm:pt modelId="{1CD6AAB5-9916-544D-B850-C546A3E25FC2}" type="sibTrans" cxnId="{7A358ADD-893F-8D46-BE46-974CEA94CE49}">
      <dgm:prSet/>
      <dgm:spPr/>
      <dgm:t>
        <a:bodyPr/>
        <a:lstStyle/>
        <a:p>
          <a:endParaRPr lang="en-GB"/>
        </a:p>
      </dgm:t>
    </dgm:pt>
    <dgm:pt modelId="{9C610A88-490B-4540-8212-46B418CEC331}" type="pres">
      <dgm:prSet presAssocID="{2AAD5546-776D-F94A-ACA5-28977707CF22}" presName="Name0" presStyleCnt="0">
        <dgm:presLayoutVars>
          <dgm:dir val="rev"/>
          <dgm:animLvl val="lvl"/>
          <dgm:resizeHandles/>
        </dgm:presLayoutVars>
      </dgm:prSet>
      <dgm:spPr/>
    </dgm:pt>
    <dgm:pt modelId="{40ECE2D8-2322-3E4D-9459-EAC1E9AF9E1A}" type="pres">
      <dgm:prSet presAssocID="{18FF782D-381E-314D-8382-6A31442A2671}" presName="linNode" presStyleCnt="0"/>
      <dgm:spPr/>
    </dgm:pt>
    <dgm:pt modelId="{CC39F767-DFDE-164C-AA47-79B41A820664}" type="pres">
      <dgm:prSet presAssocID="{18FF782D-381E-314D-8382-6A31442A2671}" presName="parentShp" presStyleLbl="node1" presStyleIdx="0" presStyleCnt="3">
        <dgm:presLayoutVars>
          <dgm:bulletEnabled val="1"/>
        </dgm:presLayoutVars>
      </dgm:prSet>
      <dgm:spPr/>
    </dgm:pt>
    <dgm:pt modelId="{A9A5FD0C-C9F0-DA4C-92FD-CB9E98BD72CA}" type="pres">
      <dgm:prSet presAssocID="{18FF782D-381E-314D-8382-6A31442A2671}" presName="childShp" presStyleLbl="bgAccFollowNode1" presStyleIdx="0" presStyleCnt="3">
        <dgm:presLayoutVars>
          <dgm:bulletEnabled val="1"/>
        </dgm:presLayoutVars>
      </dgm:prSet>
      <dgm:spPr/>
    </dgm:pt>
    <dgm:pt modelId="{D87F01E2-B889-C94E-9E68-7C7A3F5B87C2}" type="pres">
      <dgm:prSet presAssocID="{646F2A89-846D-6042-814F-C2DB2984DB85}" presName="spacing" presStyleCnt="0"/>
      <dgm:spPr/>
    </dgm:pt>
    <dgm:pt modelId="{FB25027D-6035-2246-BB5F-7CDB6122139C}" type="pres">
      <dgm:prSet presAssocID="{864EBCFF-4E23-F940-BAF4-D9CBD5357861}" presName="linNode" presStyleCnt="0"/>
      <dgm:spPr/>
    </dgm:pt>
    <dgm:pt modelId="{01B6928E-0724-A04F-ACE3-BD46F084FD69}" type="pres">
      <dgm:prSet presAssocID="{864EBCFF-4E23-F940-BAF4-D9CBD5357861}" presName="parentShp" presStyleLbl="node1" presStyleIdx="1" presStyleCnt="3">
        <dgm:presLayoutVars>
          <dgm:bulletEnabled val="1"/>
        </dgm:presLayoutVars>
      </dgm:prSet>
      <dgm:spPr/>
    </dgm:pt>
    <dgm:pt modelId="{64D95736-AE9F-0245-AFB2-CAFE274C670E}" type="pres">
      <dgm:prSet presAssocID="{864EBCFF-4E23-F940-BAF4-D9CBD5357861}" presName="childShp" presStyleLbl="bgAccFollowNode1" presStyleIdx="1" presStyleCnt="3">
        <dgm:presLayoutVars>
          <dgm:bulletEnabled val="1"/>
        </dgm:presLayoutVars>
      </dgm:prSet>
      <dgm:spPr/>
    </dgm:pt>
    <dgm:pt modelId="{09683925-A59E-E343-BF65-0CBDAC7CFECD}" type="pres">
      <dgm:prSet presAssocID="{89E0068B-9B30-6648-BB83-2F75082F23F0}" presName="spacing" presStyleCnt="0"/>
      <dgm:spPr/>
    </dgm:pt>
    <dgm:pt modelId="{6FCB9032-EC8F-BA40-AB83-42EA66010709}" type="pres">
      <dgm:prSet presAssocID="{C9A78A1A-0160-2C47-9113-ABF9725DF5D1}" presName="linNode" presStyleCnt="0"/>
      <dgm:spPr/>
    </dgm:pt>
    <dgm:pt modelId="{0F13AD04-DC26-4C4E-96A4-1FA03280EEBE}" type="pres">
      <dgm:prSet presAssocID="{C9A78A1A-0160-2C47-9113-ABF9725DF5D1}" presName="parentShp" presStyleLbl="node1" presStyleIdx="2" presStyleCnt="3">
        <dgm:presLayoutVars>
          <dgm:bulletEnabled val="1"/>
        </dgm:presLayoutVars>
      </dgm:prSet>
      <dgm:spPr/>
    </dgm:pt>
    <dgm:pt modelId="{55C362DA-42CB-B84E-9D38-4F9164E1C4AC}" type="pres">
      <dgm:prSet presAssocID="{C9A78A1A-0160-2C47-9113-ABF9725DF5D1}" presName="childShp" presStyleLbl="bgAccFollowNode1" presStyleIdx="2" presStyleCnt="3">
        <dgm:presLayoutVars>
          <dgm:bulletEnabled val="1"/>
        </dgm:presLayoutVars>
      </dgm:prSet>
      <dgm:spPr/>
    </dgm:pt>
  </dgm:ptLst>
  <dgm:cxnLst>
    <dgm:cxn modelId="{98F4031A-B1D2-1341-825F-EFEE3E916C26}" type="presOf" srcId="{C98D08DD-3958-554E-A80C-341DFFAD7838}" destId="{A9A5FD0C-C9F0-DA4C-92FD-CB9E98BD72CA}" srcOrd="0" destOrd="0" presId="urn:microsoft.com/office/officeart/2005/8/layout/vList6"/>
    <dgm:cxn modelId="{5E54FB28-8336-1D48-B0C6-B2FD7CD49F8A}" srcId="{864EBCFF-4E23-F940-BAF4-D9CBD5357861}" destId="{BD052FF6-AD06-A842-9283-913B65196342}" srcOrd="0" destOrd="0" parTransId="{FDAD8050-2E81-BD4A-9F14-DA41B683C8BF}" sibTransId="{6A1A0E7C-C694-754E-B0DA-FD1A41592E47}"/>
    <dgm:cxn modelId="{6F7A6C35-EA3F-5443-9DF7-AC0683022BBD}" type="presOf" srcId="{864EBCFF-4E23-F940-BAF4-D9CBD5357861}" destId="{01B6928E-0724-A04F-ACE3-BD46F084FD69}" srcOrd="0" destOrd="0" presId="urn:microsoft.com/office/officeart/2005/8/layout/vList6"/>
    <dgm:cxn modelId="{7E336542-CE19-D445-A4FC-78DF1D235653}" type="presOf" srcId="{2AAD5546-776D-F94A-ACA5-28977707CF22}" destId="{9C610A88-490B-4540-8212-46B418CEC331}" srcOrd="0" destOrd="0" presId="urn:microsoft.com/office/officeart/2005/8/layout/vList6"/>
    <dgm:cxn modelId="{D4A86B46-E35F-6040-93E8-167998AEB73C}" type="presOf" srcId="{18FF782D-381E-314D-8382-6A31442A2671}" destId="{CC39F767-DFDE-164C-AA47-79B41A820664}" srcOrd="0" destOrd="0" presId="urn:microsoft.com/office/officeart/2005/8/layout/vList6"/>
    <dgm:cxn modelId="{047AC15C-44A3-5645-9044-2CD10151CF8B}" srcId="{2AAD5546-776D-F94A-ACA5-28977707CF22}" destId="{C9A78A1A-0160-2C47-9113-ABF9725DF5D1}" srcOrd="2" destOrd="0" parTransId="{150B8C9C-4E5F-344C-B8E4-0379FD5D90BB}" sibTransId="{E7B2DA0D-6B33-8542-A1B8-E9F4D60DC1B7}"/>
    <dgm:cxn modelId="{E661AA68-F513-454D-B7CE-157FC09326E4}" srcId="{2AAD5546-776D-F94A-ACA5-28977707CF22}" destId="{18FF782D-381E-314D-8382-6A31442A2671}" srcOrd="0" destOrd="0" parTransId="{7C8E9D5A-E92F-6F43-9DCF-4A762C4D7A73}" sibTransId="{646F2A89-846D-6042-814F-C2DB2984DB85}"/>
    <dgm:cxn modelId="{BBCD1E97-FD6E-8A4E-93E0-22127A18232B}" srcId="{2AAD5546-776D-F94A-ACA5-28977707CF22}" destId="{864EBCFF-4E23-F940-BAF4-D9CBD5357861}" srcOrd="1" destOrd="0" parTransId="{4D8EE800-02DE-D241-A53C-31FAE47E3B26}" sibTransId="{89E0068B-9B30-6648-BB83-2F75082F23F0}"/>
    <dgm:cxn modelId="{3448ECAC-60B5-6442-9638-82FAFAE37652}" type="presOf" srcId="{B4472890-5A43-E946-B2EF-3B5C9949DDE7}" destId="{55C362DA-42CB-B84E-9D38-4F9164E1C4AC}" srcOrd="0" destOrd="0" presId="urn:microsoft.com/office/officeart/2005/8/layout/vList6"/>
    <dgm:cxn modelId="{11EBA9D2-404B-E047-9F2C-2B82C194564D}" srcId="{18FF782D-381E-314D-8382-6A31442A2671}" destId="{C98D08DD-3958-554E-A80C-341DFFAD7838}" srcOrd="0" destOrd="0" parTransId="{7B6DFE57-2AA6-2B43-9CF7-D789BB749A16}" sibTransId="{F4861E86-844B-0A4C-B530-9B98B387A0DA}"/>
    <dgm:cxn modelId="{7A358ADD-893F-8D46-BE46-974CEA94CE49}" srcId="{C9A78A1A-0160-2C47-9113-ABF9725DF5D1}" destId="{B4472890-5A43-E946-B2EF-3B5C9949DDE7}" srcOrd="0" destOrd="0" parTransId="{AEBDCBD3-D0AA-B342-8468-6DDF2F7A79B9}" sibTransId="{1CD6AAB5-9916-544D-B850-C546A3E25FC2}"/>
    <dgm:cxn modelId="{EAEC15F5-6B51-9341-B8A1-A4000892DECC}" type="presOf" srcId="{C9A78A1A-0160-2C47-9113-ABF9725DF5D1}" destId="{0F13AD04-DC26-4C4E-96A4-1FA03280EEBE}" srcOrd="0" destOrd="0" presId="urn:microsoft.com/office/officeart/2005/8/layout/vList6"/>
    <dgm:cxn modelId="{E1803EF5-33F3-1B49-92D0-4EB6ED9D9E05}" type="presOf" srcId="{BD052FF6-AD06-A842-9283-913B65196342}" destId="{64D95736-AE9F-0245-AFB2-CAFE274C670E}" srcOrd="0" destOrd="0" presId="urn:microsoft.com/office/officeart/2005/8/layout/vList6"/>
    <dgm:cxn modelId="{FE5A05F1-CA31-F147-8E6D-44EA4385BA15}" type="presParOf" srcId="{9C610A88-490B-4540-8212-46B418CEC331}" destId="{40ECE2D8-2322-3E4D-9459-EAC1E9AF9E1A}" srcOrd="0" destOrd="0" presId="urn:microsoft.com/office/officeart/2005/8/layout/vList6"/>
    <dgm:cxn modelId="{B7D2B85E-94C7-3147-8868-F3DFEF4B3350}" type="presParOf" srcId="{40ECE2D8-2322-3E4D-9459-EAC1E9AF9E1A}" destId="{CC39F767-DFDE-164C-AA47-79B41A820664}" srcOrd="0" destOrd="0" presId="urn:microsoft.com/office/officeart/2005/8/layout/vList6"/>
    <dgm:cxn modelId="{4A401992-331E-EC4D-9911-1BA9543C5214}" type="presParOf" srcId="{40ECE2D8-2322-3E4D-9459-EAC1E9AF9E1A}" destId="{A9A5FD0C-C9F0-DA4C-92FD-CB9E98BD72CA}" srcOrd="1" destOrd="0" presId="urn:microsoft.com/office/officeart/2005/8/layout/vList6"/>
    <dgm:cxn modelId="{69532FF9-D809-9942-9388-61D868A8EC55}" type="presParOf" srcId="{9C610A88-490B-4540-8212-46B418CEC331}" destId="{D87F01E2-B889-C94E-9E68-7C7A3F5B87C2}" srcOrd="1" destOrd="0" presId="urn:microsoft.com/office/officeart/2005/8/layout/vList6"/>
    <dgm:cxn modelId="{1C787F2C-65E6-3C43-88C3-30898F1902AE}" type="presParOf" srcId="{9C610A88-490B-4540-8212-46B418CEC331}" destId="{FB25027D-6035-2246-BB5F-7CDB6122139C}" srcOrd="2" destOrd="0" presId="urn:microsoft.com/office/officeart/2005/8/layout/vList6"/>
    <dgm:cxn modelId="{74B35D91-B2F9-E141-B4E1-73F81E266FFB}" type="presParOf" srcId="{FB25027D-6035-2246-BB5F-7CDB6122139C}" destId="{01B6928E-0724-A04F-ACE3-BD46F084FD69}" srcOrd="0" destOrd="0" presId="urn:microsoft.com/office/officeart/2005/8/layout/vList6"/>
    <dgm:cxn modelId="{410F1D96-52B3-524C-A3A7-147427E53026}" type="presParOf" srcId="{FB25027D-6035-2246-BB5F-7CDB6122139C}" destId="{64D95736-AE9F-0245-AFB2-CAFE274C670E}" srcOrd="1" destOrd="0" presId="urn:microsoft.com/office/officeart/2005/8/layout/vList6"/>
    <dgm:cxn modelId="{82B4A682-7E31-8143-9DC3-C82040410018}" type="presParOf" srcId="{9C610A88-490B-4540-8212-46B418CEC331}" destId="{09683925-A59E-E343-BF65-0CBDAC7CFECD}" srcOrd="3" destOrd="0" presId="urn:microsoft.com/office/officeart/2005/8/layout/vList6"/>
    <dgm:cxn modelId="{0330743C-941C-E547-83A1-1FD772254B75}" type="presParOf" srcId="{9C610A88-490B-4540-8212-46B418CEC331}" destId="{6FCB9032-EC8F-BA40-AB83-42EA66010709}" srcOrd="4" destOrd="0" presId="urn:microsoft.com/office/officeart/2005/8/layout/vList6"/>
    <dgm:cxn modelId="{827CA54B-A56A-A64E-A61C-19FBEE56C56B}" type="presParOf" srcId="{6FCB9032-EC8F-BA40-AB83-42EA66010709}" destId="{0F13AD04-DC26-4C4E-96A4-1FA03280EEBE}" srcOrd="0" destOrd="0" presId="urn:microsoft.com/office/officeart/2005/8/layout/vList6"/>
    <dgm:cxn modelId="{CC3F1B35-700F-2546-9F97-534B2D5C1CF6}" type="presParOf" srcId="{6FCB9032-EC8F-BA40-AB83-42EA66010709}" destId="{55C362DA-42CB-B84E-9D38-4F9164E1C4AC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C48C8CD-9A4D-0740-A0FB-017F9929D5A9}" type="doc">
      <dgm:prSet loTypeId="urn:microsoft.com/office/officeart/2005/8/layout/vList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9DB7436-0F33-C942-A6A8-DF310B57A7BD}">
      <dgm:prSet/>
      <dgm:spPr/>
      <dgm:t>
        <a:bodyPr/>
        <a:lstStyle/>
        <a:p>
          <a:pPr algn="r" rtl="1"/>
          <a:r>
            <a:rPr lang="ar-SA" b="1" dirty="0"/>
            <a:t>أهمية التقييم المرحلي:</a:t>
          </a:r>
          <a:endParaRPr lang="en-GB" dirty="0"/>
        </a:p>
      </dgm:t>
    </dgm:pt>
    <dgm:pt modelId="{04EEFD53-D6E7-224A-A9C9-103536CAC005}" type="parTrans" cxnId="{229D67F8-BF24-CC46-A7CE-3241C513CD0D}">
      <dgm:prSet/>
      <dgm:spPr/>
      <dgm:t>
        <a:bodyPr/>
        <a:lstStyle/>
        <a:p>
          <a:pPr algn="r" rtl="1"/>
          <a:endParaRPr lang="en-GB"/>
        </a:p>
      </dgm:t>
    </dgm:pt>
    <dgm:pt modelId="{73B688CC-788D-E546-8C34-71E38568AE96}" type="sibTrans" cxnId="{229D67F8-BF24-CC46-A7CE-3241C513CD0D}">
      <dgm:prSet/>
      <dgm:spPr/>
      <dgm:t>
        <a:bodyPr/>
        <a:lstStyle/>
        <a:p>
          <a:pPr algn="r" rtl="1"/>
          <a:endParaRPr lang="en-GB"/>
        </a:p>
      </dgm:t>
    </dgm:pt>
    <dgm:pt modelId="{BE584113-3104-794F-864B-09CBD761F46F}">
      <dgm:prSet/>
      <dgm:spPr/>
      <dgm:t>
        <a:bodyPr/>
        <a:lstStyle/>
        <a:p>
          <a:pPr algn="r" rtl="1"/>
          <a:r>
            <a:rPr lang="ar-SA" b="1" dirty="0"/>
            <a:t>ماذا يجب تقييمه؟</a:t>
          </a:r>
          <a:endParaRPr lang="en-GB" dirty="0"/>
        </a:p>
      </dgm:t>
    </dgm:pt>
    <dgm:pt modelId="{017E12A6-05EF-B241-92A2-1BE20D0D1744}" type="parTrans" cxnId="{B2CD4AF6-F7AC-4243-B292-B3863E213724}">
      <dgm:prSet/>
      <dgm:spPr/>
      <dgm:t>
        <a:bodyPr/>
        <a:lstStyle/>
        <a:p>
          <a:pPr algn="r" rtl="1"/>
          <a:endParaRPr lang="en-GB"/>
        </a:p>
      </dgm:t>
    </dgm:pt>
    <dgm:pt modelId="{9823AF39-5681-4741-BF35-38A5853304F7}" type="sibTrans" cxnId="{B2CD4AF6-F7AC-4243-B292-B3863E213724}">
      <dgm:prSet/>
      <dgm:spPr/>
      <dgm:t>
        <a:bodyPr/>
        <a:lstStyle/>
        <a:p>
          <a:pPr algn="r" rtl="1"/>
          <a:endParaRPr lang="en-GB"/>
        </a:p>
      </dgm:t>
    </dgm:pt>
    <dgm:pt modelId="{A8B5EFB2-666C-8542-A2CC-B2489B78E03F}">
      <dgm:prSet/>
      <dgm:spPr/>
      <dgm:t>
        <a:bodyPr/>
        <a:lstStyle/>
        <a:p>
          <a:pPr algn="r" rtl="1"/>
          <a:r>
            <a:rPr lang="ar-SA" b="1" dirty="0"/>
            <a:t>كيفية تحليل البيانات:</a:t>
          </a:r>
          <a:endParaRPr lang="en-GB" dirty="0"/>
        </a:p>
      </dgm:t>
    </dgm:pt>
    <dgm:pt modelId="{643FCA10-FA09-984F-AF93-8EB85701C5CF}" type="parTrans" cxnId="{251C788C-9807-8B47-8C6E-A4143B7A1B5C}">
      <dgm:prSet/>
      <dgm:spPr/>
      <dgm:t>
        <a:bodyPr/>
        <a:lstStyle/>
        <a:p>
          <a:pPr algn="r" rtl="1"/>
          <a:endParaRPr lang="en-GB"/>
        </a:p>
      </dgm:t>
    </dgm:pt>
    <dgm:pt modelId="{526F5DB0-9F1A-E04A-9D0F-54983114F74B}" type="sibTrans" cxnId="{251C788C-9807-8B47-8C6E-A4143B7A1B5C}">
      <dgm:prSet/>
      <dgm:spPr/>
      <dgm:t>
        <a:bodyPr/>
        <a:lstStyle/>
        <a:p>
          <a:pPr algn="r" rtl="1"/>
          <a:endParaRPr lang="en-GB"/>
        </a:p>
      </dgm:t>
    </dgm:pt>
    <dgm:pt modelId="{47F989C3-B63C-2847-83D8-3494DFBD973D}">
      <dgm:prSet/>
      <dgm:spPr/>
      <dgm:t>
        <a:bodyPr/>
        <a:lstStyle/>
        <a:p>
          <a:pPr algn="r" rtl="1"/>
          <a:r>
            <a:rPr lang="ar-SA" b="1" dirty="0"/>
            <a:t>استخدام التحليلات لتحسين الأداء:</a:t>
          </a:r>
          <a:endParaRPr lang="en-GB" dirty="0"/>
        </a:p>
      </dgm:t>
    </dgm:pt>
    <dgm:pt modelId="{CD8166F5-9565-144E-A63E-E98E18C4685B}" type="parTrans" cxnId="{0887E427-1249-6549-BFF3-A575674F93D7}">
      <dgm:prSet/>
      <dgm:spPr/>
      <dgm:t>
        <a:bodyPr/>
        <a:lstStyle/>
        <a:p>
          <a:pPr algn="r" rtl="1"/>
          <a:endParaRPr lang="en-GB"/>
        </a:p>
      </dgm:t>
    </dgm:pt>
    <dgm:pt modelId="{5C799F30-730E-1346-828E-F2DB32377A16}" type="sibTrans" cxnId="{0887E427-1249-6549-BFF3-A575674F93D7}">
      <dgm:prSet/>
      <dgm:spPr/>
      <dgm:t>
        <a:bodyPr/>
        <a:lstStyle/>
        <a:p>
          <a:pPr algn="r" rtl="1"/>
          <a:endParaRPr lang="en-GB"/>
        </a:p>
      </dgm:t>
    </dgm:pt>
    <dgm:pt modelId="{062080FC-D6E8-B24F-952F-1D138119AFF4}">
      <dgm:prSet/>
      <dgm:spPr/>
      <dgm:t>
        <a:bodyPr/>
        <a:lstStyle/>
        <a:p>
          <a:pPr algn="r" rtl="1"/>
          <a:r>
            <a:rPr lang="ar-SA" dirty="0"/>
            <a:t>معدل التحويل، معدل النقر، التكلفة لكل نقرة، العائد على الاستثمار </a:t>
          </a:r>
          <a:r>
            <a:rPr lang="en-GB" dirty="0"/>
            <a:t>ROI</a:t>
          </a:r>
        </a:p>
      </dgm:t>
    </dgm:pt>
    <dgm:pt modelId="{63903D6E-5B50-5349-8AA6-B550942CADF0}" type="parTrans" cxnId="{C6CB8918-36A1-C947-A9AA-C65593AC7456}">
      <dgm:prSet/>
      <dgm:spPr/>
      <dgm:t>
        <a:bodyPr/>
        <a:lstStyle/>
        <a:p>
          <a:pPr algn="r" rtl="1"/>
          <a:endParaRPr lang="en-GB"/>
        </a:p>
      </dgm:t>
    </dgm:pt>
    <dgm:pt modelId="{29A5F297-6797-1248-99B5-F195C915AAC2}" type="sibTrans" cxnId="{C6CB8918-36A1-C947-A9AA-C65593AC7456}">
      <dgm:prSet/>
      <dgm:spPr/>
      <dgm:t>
        <a:bodyPr/>
        <a:lstStyle/>
        <a:p>
          <a:pPr algn="r" rtl="1"/>
          <a:endParaRPr lang="en-GB"/>
        </a:p>
      </dgm:t>
    </dgm:pt>
    <dgm:pt modelId="{80021857-D329-A748-BB00-674E2E5C2F88}">
      <dgm:prSet/>
      <dgm:spPr/>
      <dgm:t>
        <a:bodyPr/>
        <a:lstStyle/>
        <a:p>
          <a:pPr algn="r" rtl="1"/>
          <a:r>
            <a:rPr lang="ar-SA" dirty="0"/>
            <a:t>يتيح تعديل الاستراتيجيات قبل انتهاء الحملة.</a:t>
          </a:r>
          <a:endParaRPr lang="en-GB" dirty="0"/>
        </a:p>
      </dgm:t>
    </dgm:pt>
    <dgm:pt modelId="{73084CE3-004B-1A45-8E74-0CBE03636922}" type="parTrans" cxnId="{D773C2E8-2108-6A43-AE6A-96AFFEF1DD00}">
      <dgm:prSet/>
      <dgm:spPr/>
      <dgm:t>
        <a:bodyPr/>
        <a:lstStyle/>
        <a:p>
          <a:pPr algn="r" rtl="1"/>
          <a:endParaRPr lang="en-GB"/>
        </a:p>
      </dgm:t>
    </dgm:pt>
    <dgm:pt modelId="{41E5D130-7ED6-134D-BAA7-0B10F4032F3A}" type="sibTrans" cxnId="{D773C2E8-2108-6A43-AE6A-96AFFEF1DD00}">
      <dgm:prSet/>
      <dgm:spPr/>
      <dgm:t>
        <a:bodyPr/>
        <a:lstStyle/>
        <a:p>
          <a:pPr algn="r" rtl="1"/>
          <a:endParaRPr lang="en-GB"/>
        </a:p>
      </dgm:t>
    </dgm:pt>
    <dgm:pt modelId="{080B603E-B0E3-9E48-856E-9FC0277139F9}">
      <dgm:prSet/>
      <dgm:spPr/>
      <dgm:t>
        <a:bodyPr/>
        <a:lstStyle/>
        <a:p>
          <a:pPr algn="r" rtl="1"/>
          <a:r>
            <a:rPr lang="ar-SA" dirty="0"/>
            <a:t>تتبع سلوك المستخدمين على الموقع، ومتابعة أداء الإعلانات.</a:t>
          </a:r>
          <a:endParaRPr lang="en-GB" dirty="0"/>
        </a:p>
      </dgm:t>
    </dgm:pt>
    <dgm:pt modelId="{83DF93D2-EBF9-DB43-817E-AD470EAE3377}" type="parTrans" cxnId="{555F22ED-F6C6-A54B-BE71-1EFC03908ECE}">
      <dgm:prSet/>
      <dgm:spPr/>
      <dgm:t>
        <a:bodyPr/>
        <a:lstStyle/>
        <a:p>
          <a:pPr algn="r" rtl="1"/>
          <a:endParaRPr lang="en-GB"/>
        </a:p>
      </dgm:t>
    </dgm:pt>
    <dgm:pt modelId="{E147E1EC-BD54-A440-90BC-7EA1FB1DACA7}" type="sibTrans" cxnId="{555F22ED-F6C6-A54B-BE71-1EFC03908ECE}">
      <dgm:prSet/>
      <dgm:spPr/>
      <dgm:t>
        <a:bodyPr/>
        <a:lstStyle/>
        <a:p>
          <a:pPr algn="r" rtl="1"/>
          <a:endParaRPr lang="en-GB"/>
        </a:p>
      </dgm:t>
    </dgm:pt>
    <dgm:pt modelId="{3F4647A8-AAC6-0544-B2C3-FBFA787AF01A}">
      <dgm:prSet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إجراء التعديلات بناءً على البيانات المستخرجة من الأدوات التحليلية</a:t>
          </a:r>
          <a:endParaRPr lang="en-GB" dirty="0"/>
        </a:p>
      </dgm:t>
    </dgm:pt>
    <dgm:pt modelId="{3FB503AC-6001-F34E-971B-DFFCF7B6C6FC}" type="parTrans" cxnId="{D134D6D0-C7E0-8F4F-802D-32811D85584A}">
      <dgm:prSet/>
      <dgm:spPr/>
      <dgm:t>
        <a:bodyPr/>
        <a:lstStyle/>
        <a:p>
          <a:pPr algn="r" rtl="1"/>
          <a:endParaRPr lang="en-GB"/>
        </a:p>
      </dgm:t>
    </dgm:pt>
    <dgm:pt modelId="{A6EBD5B0-A260-524D-B2D5-897A322E4740}" type="sibTrans" cxnId="{D134D6D0-C7E0-8F4F-802D-32811D85584A}">
      <dgm:prSet/>
      <dgm:spPr/>
      <dgm:t>
        <a:bodyPr/>
        <a:lstStyle/>
        <a:p>
          <a:pPr algn="r" rtl="1"/>
          <a:endParaRPr lang="en-GB"/>
        </a:p>
      </dgm:t>
    </dgm:pt>
    <dgm:pt modelId="{4720EC32-CB53-7247-A869-9D60D07025EF}" type="pres">
      <dgm:prSet presAssocID="{1C48C8CD-9A4D-0740-A0FB-017F9929D5A9}" presName="Name0" presStyleCnt="0">
        <dgm:presLayoutVars>
          <dgm:dir val="rev"/>
          <dgm:animLvl val="lvl"/>
          <dgm:resizeHandles val="exact"/>
        </dgm:presLayoutVars>
      </dgm:prSet>
      <dgm:spPr/>
    </dgm:pt>
    <dgm:pt modelId="{70DC4AEE-EAC9-F64F-8048-1B83DAC8AFD6}" type="pres">
      <dgm:prSet presAssocID="{89DB7436-0F33-C942-A6A8-DF310B57A7BD}" presName="linNode" presStyleCnt="0"/>
      <dgm:spPr/>
    </dgm:pt>
    <dgm:pt modelId="{0876AFB1-EC2B-EF4E-BCE9-9AE7D537B435}" type="pres">
      <dgm:prSet presAssocID="{89DB7436-0F33-C942-A6A8-DF310B57A7B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3A680B00-FA61-3446-86CE-8EF169FC669D}" type="pres">
      <dgm:prSet presAssocID="{89DB7436-0F33-C942-A6A8-DF310B57A7BD}" presName="descendantText" presStyleLbl="alignAccFollowNode1" presStyleIdx="0" presStyleCnt="4">
        <dgm:presLayoutVars>
          <dgm:bulletEnabled val="1"/>
        </dgm:presLayoutVars>
      </dgm:prSet>
      <dgm:spPr/>
    </dgm:pt>
    <dgm:pt modelId="{BF6D383C-060E-F442-AD6E-4D0426699A8E}" type="pres">
      <dgm:prSet presAssocID="{73B688CC-788D-E546-8C34-71E38568AE96}" presName="sp" presStyleCnt="0"/>
      <dgm:spPr/>
    </dgm:pt>
    <dgm:pt modelId="{FDB81540-5352-9340-B02A-6EC4C4AC7D59}" type="pres">
      <dgm:prSet presAssocID="{BE584113-3104-794F-864B-09CBD761F46F}" presName="linNode" presStyleCnt="0"/>
      <dgm:spPr/>
    </dgm:pt>
    <dgm:pt modelId="{FC4D311E-81D5-E449-B1B8-DAF8656592A9}" type="pres">
      <dgm:prSet presAssocID="{BE584113-3104-794F-864B-09CBD761F46F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885E967-360D-334F-AE1E-D0CCF8A77CB0}" type="pres">
      <dgm:prSet presAssocID="{BE584113-3104-794F-864B-09CBD761F46F}" presName="descendantText" presStyleLbl="alignAccFollowNode1" presStyleIdx="1" presStyleCnt="4">
        <dgm:presLayoutVars>
          <dgm:bulletEnabled val="1"/>
        </dgm:presLayoutVars>
      </dgm:prSet>
      <dgm:spPr/>
    </dgm:pt>
    <dgm:pt modelId="{7B9F0EFE-3D26-6641-A5DD-DAB06D039BB0}" type="pres">
      <dgm:prSet presAssocID="{9823AF39-5681-4741-BF35-38A5853304F7}" presName="sp" presStyleCnt="0"/>
      <dgm:spPr/>
    </dgm:pt>
    <dgm:pt modelId="{165CCA38-A3DF-8444-AAA0-1AC40AC5DA53}" type="pres">
      <dgm:prSet presAssocID="{A8B5EFB2-666C-8542-A2CC-B2489B78E03F}" presName="linNode" presStyleCnt="0"/>
      <dgm:spPr/>
    </dgm:pt>
    <dgm:pt modelId="{D020B659-2FF9-534B-BEF1-D767E53CCE14}" type="pres">
      <dgm:prSet presAssocID="{A8B5EFB2-666C-8542-A2CC-B2489B78E03F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6DD3B72-33E5-D443-B9B1-A89572B37710}" type="pres">
      <dgm:prSet presAssocID="{A8B5EFB2-666C-8542-A2CC-B2489B78E03F}" presName="descendantText" presStyleLbl="alignAccFollowNode1" presStyleIdx="2" presStyleCnt="4">
        <dgm:presLayoutVars>
          <dgm:bulletEnabled val="1"/>
        </dgm:presLayoutVars>
      </dgm:prSet>
      <dgm:spPr/>
    </dgm:pt>
    <dgm:pt modelId="{87F461BD-C537-3444-B3DE-22EDD36EA04C}" type="pres">
      <dgm:prSet presAssocID="{526F5DB0-9F1A-E04A-9D0F-54983114F74B}" presName="sp" presStyleCnt="0"/>
      <dgm:spPr/>
    </dgm:pt>
    <dgm:pt modelId="{25578F11-E773-8546-9683-E4255B2AF4C8}" type="pres">
      <dgm:prSet presAssocID="{47F989C3-B63C-2847-83D8-3494DFBD973D}" presName="linNode" presStyleCnt="0"/>
      <dgm:spPr/>
    </dgm:pt>
    <dgm:pt modelId="{5FC74C2E-AEEE-0743-8EF8-509338ED236C}" type="pres">
      <dgm:prSet presAssocID="{47F989C3-B63C-2847-83D8-3494DFBD973D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7D337488-6CED-CE4E-BB3A-342282E2C471}" type="pres">
      <dgm:prSet presAssocID="{47F989C3-B63C-2847-83D8-3494DFBD973D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C6CB8918-36A1-C947-A9AA-C65593AC7456}" srcId="{BE584113-3104-794F-864B-09CBD761F46F}" destId="{062080FC-D6E8-B24F-952F-1D138119AFF4}" srcOrd="0" destOrd="0" parTransId="{63903D6E-5B50-5349-8AA6-B550942CADF0}" sibTransId="{29A5F297-6797-1248-99B5-F195C915AAC2}"/>
    <dgm:cxn modelId="{0887E427-1249-6549-BFF3-A575674F93D7}" srcId="{1C48C8CD-9A4D-0740-A0FB-017F9929D5A9}" destId="{47F989C3-B63C-2847-83D8-3494DFBD973D}" srcOrd="3" destOrd="0" parTransId="{CD8166F5-9565-144E-A63E-E98E18C4685B}" sibTransId="{5C799F30-730E-1346-828E-F2DB32377A16}"/>
    <dgm:cxn modelId="{1F31F530-6962-DB41-A8D3-F0986BEF8B4C}" type="presOf" srcId="{080B603E-B0E3-9E48-856E-9FC0277139F9}" destId="{A6DD3B72-33E5-D443-B9B1-A89572B37710}" srcOrd="0" destOrd="0" presId="urn:microsoft.com/office/officeart/2005/8/layout/vList5"/>
    <dgm:cxn modelId="{FE9B943D-6B8E-BC4F-BCE8-1CEE355B14FC}" type="presOf" srcId="{BE584113-3104-794F-864B-09CBD761F46F}" destId="{FC4D311E-81D5-E449-B1B8-DAF8656592A9}" srcOrd="0" destOrd="0" presId="urn:microsoft.com/office/officeart/2005/8/layout/vList5"/>
    <dgm:cxn modelId="{251C788C-9807-8B47-8C6E-A4143B7A1B5C}" srcId="{1C48C8CD-9A4D-0740-A0FB-017F9929D5A9}" destId="{A8B5EFB2-666C-8542-A2CC-B2489B78E03F}" srcOrd="2" destOrd="0" parTransId="{643FCA10-FA09-984F-AF93-8EB85701C5CF}" sibTransId="{526F5DB0-9F1A-E04A-9D0F-54983114F74B}"/>
    <dgm:cxn modelId="{A961EEBB-7D63-A446-9B08-125A09DCE592}" type="presOf" srcId="{A8B5EFB2-666C-8542-A2CC-B2489B78E03F}" destId="{D020B659-2FF9-534B-BEF1-D767E53CCE14}" srcOrd="0" destOrd="0" presId="urn:microsoft.com/office/officeart/2005/8/layout/vList5"/>
    <dgm:cxn modelId="{294E14BD-6A4C-9745-9427-840C1BA13EC3}" type="presOf" srcId="{062080FC-D6E8-B24F-952F-1D138119AFF4}" destId="{C885E967-360D-334F-AE1E-D0CCF8A77CB0}" srcOrd="0" destOrd="0" presId="urn:microsoft.com/office/officeart/2005/8/layout/vList5"/>
    <dgm:cxn modelId="{757AD8C8-B71C-E241-8316-10E252B7FCC5}" type="presOf" srcId="{1C48C8CD-9A4D-0740-A0FB-017F9929D5A9}" destId="{4720EC32-CB53-7247-A869-9D60D07025EF}" srcOrd="0" destOrd="0" presId="urn:microsoft.com/office/officeart/2005/8/layout/vList5"/>
    <dgm:cxn modelId="{04ACE1CA-394E-2B4D-89B2-8DF0D8E3750A}" type="presOf" srcId="{3F4647A8-AAC6-0544-B2C3-FBFA787AF01A}" destId="{7D337488-6CED-CE4E-BB3A-342282E2C471}" srcOrd="0" destOrd="0" presId="urn:microsoft.com/office/officeart/2005/8/layout/vList5"/>
    <dgm:cxn modelId="{D134D6D0-C7E0-8F4F-802D-32811D85584A}" srcId="{47F989C3-B63C-2847-83D8-3494DFBD973D}" destId="{3F4647A8-AAC6-0544-B2C3-FBFA787AF01A}" srcOrd="0" destOrd="0" parTransId="{3FB503AC-6001-F34E-971B-DFFCF7B6C6FC}" sibTransId="{A6EBD5B0-A260-524D-B2D5-897A322E4740}"/>
    <dgm:cxn modelId="{FF8F56E8-54A1-BC4F-82E4-03DC793EEFB1}" type="presOf" srcId="{47F989C3-B63C-2847-83D8-3494DFBD973D}" destId="{5FC74C2E-AEEE-0743-8EF8-509338ED236C}" srcOrd="0" destOrd="0" presId="urn:microsoft.com/office/officeart/2005/8/layout/vList5"/>
    <dgm:cxn modelId="{D773C2E8-2108-6A43-AE6A-96AFFEF1DD00}" srcId="{89DB7436-0F33-C942-A6A8-DF310B57A7BD}" destId="{80021857-D329-A748-BB00-674E2E5C2F88}" srcOrd="0" destOrd="0" parTransId="{73084CE3-004B-1A45-8E74-0CBE03636922}" sibTransId="{41E5D130-7ED6-134D-BAA7-0B10F4032F3A}"/>
    <dgm:cxn modelId="{555F22ED-F6C6-A54B-BE71-1EFC03908ECE}" srcId="{A8B5EFB2-666C-8542-A2CC-B2489B78E03F}" destId="{080B603E-B0E3-9E48-856E-9FC0277139F9}" srcOrd="0" destOrd="0" parTransId="{83DF93D2-EBF9-DB43-817E-AD470EAE3377}" sibTransId="{E147E1EC-BD54-A440-90BC-7EA1FB1DACA7}"/>
    <dgm:cxn modelId="{EDD59EF5-76C8-224C-9F52-A76C6B191B2D}" type="presOf" srcId="{80021857-D329-A748-BB00-674E2E5C2F88}" destId="{3A680B00-FA61-3446-86CE-8EF169FC669D}" srcOrd="0" destOrd="0" presId="urn:microsoft.com/office/officeart/2005/8/layout/vList5"/>
    <dgm:cxn modelId="{B2CD4AF6-F7AC-4243-B292-B3863E213724}" srcId="{1C48C8CD-9A4D-0740-A0FB-017F9929D5A9}" destId="{BE584113-3104-794F-864B-09CBD761F46F}" srcOrd="1" destOrd="0" parTransId="{017E12A6-05EF-B241-92A2-1BE20D0D1744}" sibTransId="{9823AF39-5681-4741-BF35-38A5853304F7}"/>
    <dgm:cxn modelId="{229D67F8-BF24-CC46-A7CE-3241C513CD0D}" srcId="{1C48C8CD-9A4D-0740-A0FB-017F9929D5A9}" destId="{89DB7436-0F33-C942-A6A8-DF310B57A7BD}" srcOrd="0" destOrd="0" parTransId="{04EEFD53-D6E7-224A-A9C9-103536CAC005}" sibTransId="{73B688CC-788D-E546-8C34-71E38568AE96}"/>
    <dgm:cxn modelId="{EDC1E0FC-EB96-324D-8BA9-40D1E5FDFB16}" type="presOf" srcId="{89DB7436-0F33-C942-A6A8-DF310B57A7BD}" destId="{0876AFB1-EC2B-EF4E-BCE9-9AE7D537B435}" srcOrd="0" destOrd="0" presId="urn:microsoft.com/office/officeart/2005/8/layout/vList5"/>
    <dgm:cxn modelId="{0451D0A2-0295-9A4F-9834-C03F74E5A8DC}" type="presParOf" srcId="{4720EC32-CB53-7247-A869-9D60D07025EF}" destId="{70DC4AEE-EAC9-F64F-8048-1B83DAC8AFD6}" srcOrd="0" destOrd="0" presId="urn:microsoft.com/office/officeart/2005/8/layout/vList5"/>
    <dgm:cxn modelId="{1F7A6C64-ED9E-194D-8996-B2EC0F908D65}" type="presParOf" srcId="{70DC4AEE-EAC9-F64F-8048-1B83DAC8AFD6}" destId="{0876AFB1-EC2B-EF4E-BCE9-9AE7D537B435}" srcOrd="0" destOrd="0" presId="urn:microsoft.com/office/officeart/2005/8/layout/vList5"/>
    <dgm:cxn modelId="{B1299A5C-504D-7B48-928A-B38D97A8FD92}" type="presParOf" srcId="{70DC4AEE-EAC9-F64F-8048-1B83DAC8AFD6}" destId="{3A680B00-FA61-3446-86CE-8EF169FC669D}" srcOrd="1" destOrd="0" presId="urn:microsoft.com/office/officeart/2005/8/layout/vList5"/>
    <dgm:cxn modelId="{E12C08B8-5DDB-2346-87E9-6DED4CFF259C}" type="presParOf" srcId="{4720EC32-CB53-7247-A869-9D60D07025EF}" destId="{BF6D383C-060E-F442-AD6E-4D0426699A8E}" srcOrd="1" destOrd="0" presId="urn:microsoft.com/office/officeart/2005/8/layout/vList5"/>
    <dgm:cxn modelId="{1B6B7084-D31F-C641-BFD3-2DA1ED64864D}" type="presParOf" srcId="{4720EC32-CB53-7247-A869-9D60D07025EF}" destId="{FDB81540-5352-9340-B02A-6EC4C4AC7D59}" srcOrd="2" destOrd="0" presId="urn:microsoft.com/office/officeart/2005/8/layout/vList5"/>
    <dgm:cxn modelId="{F0752F54-6A08-1D49-8BEB-1EBE6B9CD8BF}" type="presParOf" srcId="{FDB81540-5352-9340-B02A-6EC4C4AC7D59}" destId="{FC4D311E-81D5-E449-B1B8-DAF8656592A9}" srcOrd="0" destOrd="0" presId="urn:microsoft.com/office/officeart/2005/8/layout/vList5"/>
    <dgm:cxn modelId="{31DC1814-DDA3-AD4F-A0B9-4168B0F5A7F8}" type="presParOf" srcId="{FDB81540-5352-9340-B02A-6EC4C4AC7D59}" destId="{C885E967-360D-334F-AE1E-D0CCF8A77CB0}" srcOrd="1" destOrd="0" presId="urn:microsoft.com/office/officeart/2005/8/layout/vList5"/>
    <dgm:cxn modelId="{F2094CB3-20D6-3E41-979F-AFB49BD04E3B}" type="presParOf" srcId="{4720EC32-CB53-7247-A869-9D60D07025EF}" destId="{7B9F0EFE-3D26-6641-A5DD-DAB06D039BB0}" srcOrd="3" destOrd="0" presId="urn:microsoft.com/office/officeart/2005/8/layout/vList5"/>
    <dgm:cxn modelId="{FF7C3928-B9D8-4645-862A-2D4FE564101F}" type="presParOf" srcId="{4720EC32-CB53-7247-A869-9D60D07025EF}" destId="{165CCA38-A3DF-8444-AAA0-1AC40AC5DA53}" srcOrd="4" destOrd="0" presId="urn:microsoft.com/office/officeart/2005/8/layout/vList5"/>
    <dgm:cxn modelId="{6FE55E51-9C91-6043-825E-BC6A1CB6FC15}" type="presParOf" srcId="{165CCA38-A3DF-8444-AAA0-1AC40AC5DA53}" destId="{D020B659-2FF9-534B-BEF1-D767E53CCE14}" srcOrd="0" destOrd="0" presId="urn:microsoft.com/office/officeart/2005/8/layout/vList5"/>
    <dgm:cxn modelId="{5B933421-59DC-7E4B-856E-7DE580DC7633}" type="presParOf" srcId="{165CCA38-A3DF-8444-AAA0-1AC40AC5DA53}" destId="{A6DD3B72-33E5-D443-B9B1-A89572B37710}" srcOrd="1" destOrd="0" presId="urn:microsoft.com/office/officeart/2005/8/layout/vList5"/>
    <dgm:cxn modelId="{9C560D2F-1A6B-5946-B0DB-161E1BCA8951}" type="presParOf" srcId="{4720EC32-CB53-7247-A869-9D60D07025EF}" destId="{87F461BD-C537-3444-B3DE-22EDD36EA04C}" srcOrd="5" destOrd="0" presId="urn:microsoft.com/office/officeart/2005/8/layout/vList5"/>
    <dgm:cxn modelId="{A29433B7-ED9B-6C42-8224-16B7E0F01485}" type="presParOf" srcId="{4720EC32-CB53-7247-A869-9D60D07025EF}" destId="{25578F11-E773-8546-9683-E4255B2AF4C8}" srcOrd="6" destOrd="0" presId="urn:microsoft.com/office/officeart/2005/8/layout/vList5"/>
    <dgm:cxn modelId="{52BD5E4B-8A2B-194C-A4C4-5BF3E25B5C9A}" type="presParOf" srcId="{25578F11-E773-8546-9683-E4255B2AF4C8}" destId="{5FC74C2E-AEEE-0743-8EF8-509338ED236C}" srcOrd="0" destOrd="0" presId="urn:microsoft.com/office/officeart/2005/8/layout/vList5"/>
    <dgm:cxn modelId="{C9F56865-8A6F-C748-8AD6-680A01A8C76D}" type="presParOf" srcId="{25578F11-E773-8546-9683-E4255B2AF4C8}" destId="{7D337488-6CED-CE4E-BB3A-342282E2C47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1502E1B-6B53-4449-A53A-EAD91CC42AEB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B184F01-C78D-AD47-B995-23AFAB1BB31F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b="1" dirty="0"/>
            <a:t>تحليل أداء كل قناة:</a:t>
          </a:r>
          <a:endParaRPr lang="en-GB" dirty="0"/>
        </a:p>
      </dgm:t>
    </dgm:pt>
    <dgm:pt modelId="{3949633E-B133-CF4D-A955-49089DAF8FE5}" type="parTrans" cxnId="{E9148E44-5D32-FF45-AA43-7DE42B6CF874}">
      <dgm:prSet/>
      <dgm:spPr/>
      <dgm:t>
        <a:bodyPr/>
        <a:lstStyle/>
        <a:p>
          <a:pPr algn="r" rtl="1"/>
          <a:endParaRPr lang="en-GB"/>
        </a:p>
      </dgm:t>
    </dgm:pt>
    <dgm:pt modelId="{A47A258F-0270-6F46-870F-A65D64389D58}" type="sibTrans" cxnId="{E9148E44-5D32-FF45-AA43-7DE42B6CF874}">
      <dgm:prSet/>
      <dgm:spPr/>
      <dgm:t>
        <a:bodyPr/>
        <a:lstStyle/>
        <a:p>
          <a:pPr algn="r" rtl="1"/>
          <a:endParaRPr lang="en-GB"/>
        </a:p>
      </dgm:t>
    </dgm:pt>
    <dgm:pt modelId="{F8094C67-077D-4743-AD32-8D2B661357EE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مقارنة أداء القنوات بناءً على المقاييس مثل معدل التحويل و</a:t>
          </a:r>
          <a:r>
            <a:rPr lang="en-GB" dirty="0"/>
            <a:t>ROI.</a:t>
          </a:r>
        </a:p>
      </dgm:t>
    </dgm:pt>
    <dgm:pt modelId="{6DF0F2E2-A818-B14A-AB72-5EA4CB509E36}" type="parTrans" cxnId="{AF982AA6-D855-1940-B9D6-BBBB193F182C}">
      <dgm:prSet/>
      <dgm:spPr/>
      <dgm:t>
        <a:bodyPr/>
        <a:lstStyle/>
        <a:p>
          <a:pPr algn="r" rtl="1"/>
          <a:endParaRPr lang="en-GB"/>
        </a:p>
      </dgm:t>
    </dgm:pt>
    <dgm:pt modelId="{C4F2B584-B918-C743-BFDB-39F05EB6E61C}" type="sibTrans" cxnId="{AF982AA6-D855-1940-B9D6-BBBB193F182C}">
      <dgm:prSet/>
      <dgm:spPr/>
      <dgm:t>
        <a:bodyPr/>
        <a:lstStyle/>
        <a:p>
          <a:pPr algn="r" rtl="1"/>
          <a:endParaRPr lang="en-GB"/>
        </a:p>
      </dgm:t>
    </dgm:pt>
    <dgm:pt modelId="{FDB0BCC8-6259-D447-840D-974FA3834F7F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b="1" dirty="0"/>
            <a:t>تحديد القنوات الأكثر فعالية:</a:t>
          </a:r>
          <a:endParaRPr lang="en-GB" dirty="0"/>
        </a:p>
      </dgm:t>
    </dgm:pt>
    <dgm:pt modelId="{7B4236F4-D8E7-F04D-BD29-2D848405AB9B}" type="parTrans" cxnId="{2C55707E-6140-644F-BAED-5187D26AA2A7}">
      <dgm:prSet/>
      <dgm:spPr/>
      <dgm:t>
        <a:bodyPr/>
        <a:lstStyle/>
        <a:p>
          <a:pPr algn="r" rtl="1"/>
          <a:endParaRPr lang="en-GB"/>
        </a:p>
      </dgm:t>
    </dgm:pt>
    <dgm:pt modelId="{CB36FB84-C398-644B-A181-4F9F6FCEF96A}" type="sibTrans" cxnId="{2C55707E-6140-644F-BAED-5187D26AA2A7}">
      <dgm:prSet/>
      <dgm:spPr/>
      <dgm:t>
        <a:bodyPr/>
        <a:lstStyle/>
        <a:p>
          <a:pPr algn="r" rtl="1"/>
          <a:endParaRPr lang="en-GB"/>
        </a:p>
      </dgm:t>
    </dgm:pt>
    <dgm:pt modelId="{8C4C528C-A80D-8040-A10B-679F4515B62B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معرفة القنوات التي ساهمت في تحقيق أكبر عدد من التحويلات.</a:t>
          </a:r>
          <a:endParaRPr lang="en-GB" dirty="0"/>
        </a:p>
      </dgm:t>
    </dgm:pt>
    <dgm:pt modelId="{D35E3779-0A87-8F4D-BD13-D994E5039732}" type="parTrans" cxnId="{224FEA53-8FC9-8144-ADC0-039A4B73F534}">
      <dgm:prSet/>
      <dgm:spPr/>
      <dgm:t>
        <a:bodyPr/>
        <a:lstStyle/>
        <a:p>
          <a:pPr algn="r" rtl="1"/>
          <a:endParaRPr lang="en-GB"/>
        </a:p>
      </dgm:t>
    </dgm:pt>
    <dgm:pt modelId="{1C3DD62A-AAB2-8C4D-A931-F5CEB499BEAE}" type="sibTrans" cxnId="{224FEA53-8FC9-8144-ADC0-039A4B73F534}">
      <dgm:prSet/>
      <dgm:spPr/>
      <dgm:t>
        <a:bodyPr/>
        <a:lstStyle/>
        <a:p>
          <a:pPr algn="r" rtl="1"/>
          <a:endParaRPr lang="en-GB"/>
        </a:p>
      </dgm:t>
    </dgm:pt>
    <dgm:pt modelId="{A3D5EDCB-EC5C-6F4D-AE7D-AC179273376A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b="1" dirty="0"/>
            <a:t>أهمية التحليل المتعمق للقنوات:</a:t>
          </a:r>
          <a:endParaRPr lang="en-GB" dirty="0"/>
        </a:p>
      </dgm:t>
    </dgm:pt>
    <dgm:pt modelId="{EA092B24-5736-C24C-AB11-7B16D39BE556}" type="parTrans" cxnId="{8A39F20B-5CB9-AD40-A24D-73EA63E1A3F0}">
      <dgm:prSet/>
      <dgm:spPr/>
      <dgm:t>
        <a:bodyPr/>
        <a:lstStyle/>
        <a:p>
          <a:pPr algn="r" rtl="1"/>
          <a:endParaRPr lang="en-GB"/>
        </a:p>
      </dgm:t>
    </dgm:pt>
    <dgm:pt modelId="{055661EB-670B-E44F-A768-ADF1669B4335}" type="sibTrans" cxnId="{8A39F20B-5CB9-AD40-A24D-73EA63E1A3F0}">
      <dgm:prSet/>
      <dgm:spPr/>
      <dgm:t>
        <a:bodyPr/>
        <a:lstStyle/>
        <a:p>
          <a:pPr algn="r" rtl="1"/>
          <a:endParaRPr lang="en-GB"/>
        </a:p>
      </dgm:t>
    </dgm:pt>
    <dgm:pt modelId="{5B45ACE6-5089-B242-AC8A-BE1EB9D29CBA}">
      <dgm:prSet phldrT="[Text]"/>
      <dgm:spPr/>
      <dgm:t>
        <a:bodyPr/>
        <a:lstStyle/>
        <a:p>
          <a:pPr algn="r" rtl="1">
            <a:buFont typeface="+mj-lt"/>
            <a:buAutoNum type="arabicPeriod"/>
          </a:pPr>
          <a:endParaRPr lang="en-GB" dirty="0"/>
        </a:p>
        <a:p>
          <a:pPr algn="r" rtl="1">
            <a:buFont typeface="+mj-lt"/>
            <a:buAutoNum type="arabicPeriod"/>
          </a:pPr>
          <a:r>
            <a:rPr lang="ar-SA" dirty="0"/>
            <a:t>يساعد في تحديد القنوات التي تستحق الاستثمار فيها بشكل أكبر في الحملات المستقبلية.</a:t>
          </a:r>
          <a:endParaRPr lang="en-GB" dirty="0"/>
        </a:p>
      </dgm:t>
    </dgm:pt>
    <dgm:pt modelId="{63BA7D56-17A2-4F4F-86AC-135E731D6CD9}" type="parTrans" cxnId="{CB4EC9F7-45B8-E647-B93E-AE4C1790F463}">
      <dgm:prSet/>
      <dgm:spPr/>
      <dgm:t>
        <a:bodyPr/>
        <a:lstStyle/>
        <a:p>
          <a:pPr algn="r" rtl="1"/>
          <a:endParaRPr lang="en-GB"/>
        </a:p>
      </dgm:t>
    </dgm:pt>
    <dgm:pt modelId="{F6382DC0-E430-974F-AC7C-A1F82D70C0FB}" type="sibTrans" cxnId="{CB4EC9F7-45B8-E647-B93E-AE4C1790F463}">
      <dgm:prSet/>
      <dgm:spPr/>
      <dgm:t>
        <a:bodyPr/>
        <a:lstStyle/>
        <a:p>
          <a:pPr algn="r" rtl="1"/>
          <a:endParaRPr lang="en-GB"/>
        </a:p>
      </dgm:t>
    </dgm:pt>
    <dgm:pt modelId="{1ADF5344-2AE3-3A4B-9754-9B60C9577B01}" type="pres">
      <dgm:prSet presAssocID="{31502E1B-6B53-4449-A53A-EAD91CC42AEB}" presName="Name0" presStyleCnt="0">
        <dgm:presLayoutVars>
          <dgm:chPref val="3"/>
          <dgm:dir val="rev"/>
          <dgm:animLvl val="lvl"/>
          <dgm:resizeHandles/>
        </dgm:presLayoutVars>
      </dgm:prSet>
      <dgm:spPr/>
    </dgm:pt>
    <dgm:pt modelId="{DC965752-5C6B-C242-93B7-7AE819B27184}" type="pres">
      <dgm:prSet presAssocID="{5B184F01-C78D-AD47-B995-23AFAB1BB31F}" presName="horFlow" presStyleCnt="0"/>
      <dgm:spPr/>
    </dgm:pt>
    <dgm:pt modelId="{7780D107-92BB-E643-A28F-61F5F9107F9C}" type="pres">
      <dgm:prSet presAssocID="{5B184F01-C78D-AD47-B995-23AFAB1BB31F}" presName="bigChev" presStyleLbl="node1" presStyleIdx="0" presStyleCnt="3"/>
      <dgm:spPr/>
    </dgm:pt>
    <dgm:pt modelId="{74DBE4B6-0DFC-FE4E-B1B8-8DB0DA1E6FE3}" type="pres">
      <dgm:prSet presAssocID="{6DF0F2E2-A818-B14A-AB72-5EA4CB509E36}" presName="parTrans" presStyleCnt="0"/>
      <dgm:spPr/>
    </dgm:pt>
    <dgm:pt modelId="{D8EFD704-6BED-7F47-96D8-9FF93433732E}" type="pres">
      <dgm:prSet presAssocID="{F8094C67-077D-4743-AD32-8D2B661357EE}" presName="node" presStyleLbl="alignAccFollowNode1" presStyleIdx="0" presStyleCnt="3" custScaleX="258565">
        <dgm:presLayoutVars>
          <dgm:bulletEnabled val="1"/>
        </dgm:presLayoutVars>
      </dgm:prSet>
      <dgm:spPr/>
    </dgm:pt>
    <dgm:pt modelId="{2074FF6E-1440-1F4E-B43C-6050311E4F3E}" type="pres">
      <dgm:prSet presAssocID="{5B184F01-C78D-AD47-B995-23AFAB1BB31F}" presName="vSp" presStyleCnt="0"/>
      <dgm:spPr/>
    </dgm:pt>
    <dgm:pt modelId="{B7A32EA1-AA63-E443-9B32-1B554984448B}" type="pres">
      <dgm:prSet presAssocID="{FDB0BCC8-6259-D447-840D-974FA3834F7F}" presName="horFlow" presStyleCnt="0"/>
      <dgm:spPr/>
    </dgm:pt>
    <dgm:pt modelId="{95F84532-B720-2E40-9EE1-1670371FA583}" type="pres">
      <dgm:prSet presAssocID="{FDB0BCC8-6259-D447-840D-974FA3834F7F}" presName="bigChev" presStyleLbl="node1" presStyleIdx="1" presStyleCnt="3"/>
      <dgm:spPr/>
    </dgm:pt>
    <dgm:pt modelId="{8E8915F2-9E9A-EB49-B1EB-40171505F1DB}" type="pres">
      <dgm:prSet presAssocID="{D35E3779-0A87-8F4D-BD13-D994E5039732}" presName="parTrans" presStyleCnt="0"/>
      <dgm:spPr/>
    </dgm:pt>
    <dgm:pt modelId="{5A85135A-C387-954E-98A7-6E0EEFEEA2F4}" type="pres">
      <dgm:prSet presAssocID="{8C4C528C-A80D-8040-A10B-679F4515B62B}" presName="node" presStyleLbl="alignAccFollowNode1" presStyleIdx="1" presStyleCnt="3" custScaleX="258565">
        <dgm:presLayoutVars>
          <dgm:bulletEnabled val="1"/>
        </dgm:presLayoutVars>
      </dgm:prSet>
      <dgm:spPr/>
    </dgm:pt>
    <dgm:pt modelId="{530303C2-7F7F-F041-8C64-EA8A3D12E412}" type="pres">
      <dgm:prSet presAssocID="{FDB0BCC8-6259-D447-840D-974FA3834F7F}" presName="vSp" presStyleCnt="0"/>
      <dgm:spPr/>
    </dgm:pt>
    <dgm:pt modelId="{E2C9D8FE-9174-2F46-A4C0-01B027ED0FD2}" type="pres">
      <dgm:prSet presAssocID="{A3D5EDCB-EC5C-6F4D-AE7D-AC179273376A}" presName="horFlow" presStyleCnt="0"/>
      <dgm:spPr/>
    </dgm:pt>
    <dgm:pt modelId="{23A085D8-FD4B-9A4D-8C18-140A30205B6D}" type="pres">
      <dgm:prSet presAssocID="{A3D5EDCB-EC5C-6F4D-AE7D-AC179273376A}" presName="bigChev" presStyleLbl="node1" presStyleIdx="2" presStyleCnt="3"/>
      <dgm:spPr/>
    </dgm:pt>
    <dgm:pt modelId="{D65F1BA4-656F-6647-88CF-1E8918F5A131}" type="pres">
      <dgm:prSet presAssocID="{63BA7D56-17A2-4F4F-86AC-135E731D6CD9}" presName="parTrans" presStyleCnt="0"/>
      <dgm:spPr/>
    </dgm:pt>
    <dgm:pt modelId="{D74D38E1-70F3-D04B-86B5-DB2FBD338F3D}" type="pres">
      <dgm:prSet presAssocID="{5B45ACE6-5089-B242-AC8A-BE1EB9D29CBA}" presName="node" presStyleLbl="alignAccFollowNode1" presStyleIdx="2" presStyleCnt="3" custScaleX="258565">
        <dgm:presLayoutVars>
          <dgm:bulletEnabled val="1"/>
        </dgm:presLayoutVars>
      </dgm:prSet>
      <dgm:spPr/>
    </dgm:pt>
  </dgm:ptLst>
  <dgm:cxnLst>
    <dgm:cxn modelId="{8A39F20B-5CB9-AD40-A24D-73EA63E1A3F0}" srcId="{31502E1B-6B53-4449-A53A-EAD91CC42AEB}" destId="{A3D5EDCB-EC5C-6F4D-AE7D-AC179273376A}" srcOrd="2" destOrd="0" parTransId="{EA092B24-5736-C24C-AB11-7B16D39BE556}" sibTransId="{055661EB-670B-E44F-A768-ADF1669B4335}"/>
    <dgm:cxn modelId="{87FE3724-4B79-DD4B-BC59-819E0563E3B4}" type="presOf" srcId="{5B184F01-C78D-AD47-B995-23AFAB1BB31F}" destId="{7780D107-92BB-E643-A28F-61F5F9107F9C}" srcOrd="0" destOrd="0" presId="urn:microsoft.com/office/officeart/2005/8/layout/lProcess3"/>
    <dgm:cxn modelId="{0E2AFC2E-F776-BD45-B7FB-51D537A13F70}" type="presOf" srcId="{A3D5EDCB-EC5C-6F4D-AE7D-AC179273376A}" destId="{23A085D8-FD4B-9A4D-8C18-140A30205B6D}" srcOrd="0" destOrd="0" presId="urn:microsoft.com/office/officeart/2005/8/layout/lProcess3"/>
    <dgm:cxn modelId="{E9148E44-5D32-FF45-AA43-7DE42B6CF874}" srcId="{31502E1B-6B53-4449-A53A-EAD91CC42AEB}" destId="{5B184F01-C78D-AD47-B995-23AFAB1BB31F}" srcOrd="0" destOrd="0" parTransId="{3949633E-B133-CF4D-A955-49089DAF8FE5}" sibTransId="{A47A258F-0270-6F46-870F-A65D64389D58}"/>
    <dgm:cxn modelId="{CFD4EC49-16C4-344B-98BB-AAA6605F5562}" type="presOf" srcId="{5B45ACE6-5089-B242-AC8A-BE1EB9D29CBA}" destId="{D74D38E1-70F3-D04B-86B5-DB2FBD338F3D}" srcOrd="0" destOrd="0" presId="urn:microsoft.com/office/officeart/2005/8/layout/lProcess3"/>
    <dgm:cxn modelId="{224FEA53-8FC9-8144-ADC0-039A4B73F534}" srcId="{FDB0BCC8-6259-D447-840D-974FA3834F7F}" destId="{8C4C528C-A80D-8040-A10B-679F4515B62B}" srcOrd="0" destOrd="0" parTransId="{D35E3779-0A87-8F4D-BD13-D994E5039732}" sibTransId="{1C3DD62A-AAB2-8C4D-A931-F5CEB499BEAE}"/>
    <dgm:cxn modelId="{2C55707E-6140-644F-BAED-5187D26AA2A7}" srcId="{31502E1B-6B53-4449-A53A-EAD91CC42AEB}" destId="{FDB0BCC8-6259-D447-840D-974FA3834F7F}" srcOrd="1" destOrd="0" parTransId="{7B4236F4-D8E7-F04D-BD29-2D848405AB9B}" sibTransId="{CB36FB84-C398-644B-A181-4F9F6FCEF96A}"/>
    <dgm:cxn modelId="{AF982AA6-D855-1940-B9D6-BBBB193F182C}" srcId="{5B184F01-C78D-AD47-B995-23AFAB1BB31F}" destId="{F8094C67-077D-4743-AD32-8D2B661357EE}" srcOrd="0" destOrd="0" parTransId="{6DF0F2E2-A818-B14A-AB72-5EA4CB509E36}" sibTransId="{C4F2B584-B918-C743-BFDB-39F05EB6E61C}"/>
    <dgm:cxn modelId="{07F697B0-E3A1-5E4C-9A1E-7ACC78F10877}" type="presOf" srcId="{8C4C528C-A80D-8040-A10B-679F4515B62B}" destId="{5A85135A-C387-954E-98A7-6E0EEFEEA2F4}" srcOrd="0" destOrd="0" presId="urn:microsoft.com/office/officeart/2005/8/layout/lProcess3"/>
    <dgm:cxn modelId="{959828C0-265C-4649-9FF6-A940A32D8CC8}" type="presOf" srcId="{31502E1B-6B53-4449-A53A-EAD91CC42AEB}" destId="{1ADF5344-2AE3-3A4B-9754-9B60C9577B01}" srcOrd="0" destOrd="0" presId="urn:microsoft.com/office/officeart/2005/8/layout/lProcess3"/>
    <dgm:cxn modelId="{2E7898D5-727D-BC4C-8A31-1FFF1CBC38EB}" type="presOf" srcId="{F8094C67-077D-4743-AD32-8D2B661357EE}" destId="{D8EFD704-6BED-7F47-96D8-9FF93433732E}" srcOrd="0" destOrd="0" presId="urn:microsoft.com/office/officeart/2005/8/layout/lProcess3"/>
    <dgm:cxn modelId="{175159F7-701C-D846-A9A4-3A98D02D94E9}" type="presOf" srcId="{FDB0BCC8-6259-D447-840D-974FA3834F7F}" destId="{95F84532-B720-2E40-9EE1-1670371FA583}" srcOrd="0" destOrd="0" presId="urn:microsoft.com/office/officeart/2005/8/layout/lProcess3"/>
    <dgm:cxn modelId="{CB4EC9F7-45B8-E647-B93E-AE4C1790F463}" srcId="{A3D5EDCB-EC5C-6F4D-AE7D-AC179273376A}" destId="{5B45ACE6-5089-B242-AC8A-BE1EB9D29CBA}" srcOrd="0" destOrd="0" parTransId="{63BA7D56-17A2-4F4F-86AC-135E731D6CD9}" sibTransId="{F6382DC0-E430-974F-AC7C-A1F82D70C0FB}"/>
    <dgm:cxn modelId="{DFFDC3B2-5F37-934E-BBBE-86565820BB29}" type="presParOf" srcId="{1ADF5344-2AE3-3A4B-9754-9B60C9577B01}" destId="{DC965752-5C6B-C242-93B7-7AE819B27184}" srcOrd="0" destOrd="0" presId="urn:microsoft.com/office/officeart/2005/8/layout/lProcess3"/>
    <dgm:cxn modelId="{861B383B-CDAC-D84B-8D78-69203E6E70D3}" type="presParOf" srcId="{DC965752-5C6B-C242-93B7-7AE819B27184}" destId="{7780D107-92BB-E643-A28F-61F5F9107F9C}" srcOrd="0" destOrd="0" presId="urn:microsoft.com/office/officeart/2005/8/layout/lProcess3"/>
    <dgm:cxn modelId="{AD77CB17-E125-6F4C-BD33-DDD0282DACA4}" type="presParOf" srcId="{DC965752-5C6B-C242-93B7-7AE819B27184}" destId="{74DBE4B6-0DFC-FE4E-B1B8-8DB0DA1E6FE3}" srcOrd="1" destOrd="0" presId="urn:microsoft.com/office/officeart/2005/8/layout/lProcess3"/>
    <dgm:cxn modelId="{37D71888-4597-724B-9361-701B7E53F50E}" type="presParOf" srcId="{DC965752-5C6B-C242-93B7-7AE819B27184}" destId="{D8EFD704-6BED-7F47-96D8-9FF93433732E}" srcOrd="2" destOrd="0" presId="urn:microsoft.com/office/officeart/2005/8/layout/lProcess3"/>
    <dgm:cxn modelId="{F08813CE-376B-5C4E-826A-283EE1D5E83A}" type="presParOf" srcId="{1ADF5344-2AE3-3A4B-9754-9B60C9577B01}" destId="{2074FF6E-1440-1F4E-B43C-6050311E4F3E}" srcOrd="1" destOrd="0" presId="urn:microsoft.com/office/officeart/2005/8/layout/lProcess3"/>
    <dgm:cxn modelId="{DDB29858-7159-3343-B5B3-2601DA56A129}" type="presParOf" srcId="{1ADF5344-2AE3-3A4B-9754-9B60C9577B01}" destId="{B7A32EA1-AA63-E443-9B32-1B554984448B}" srcOrd="2" destOrd="0" presId="urn:microsoft.com/office/officeart/2005/8/layout/lProcess3"/>
    <dgm:cxn modelId="{48295DCE-DD54-D84D-AF19-729B208B4DB4}" type="presParOf" srcId="{B7A32EA1-AA63-E443-9B32-1B554984448B}" destId="{95F84532-B720-2E40-9EE1-1670371FA583}" srcOrd="0" destOrd="0" presId="urn:microsoft.com/office/officeart/2005/8/layout/lProcess3"/>
    <dgm:cxn modelId="{07D8AF5B-613A-0943-99BF-45CD62B79C32}" type="presParOf" srcId="{B7A32EA1-AA63-E443-9B32-1B554984448B}" destId="{8E8915F2-9E9A-EB49-B1EB-40171505F1DB}" srcOrd="1" destOrd="0" presId="urn:microsoft.com/office/officeart/2005/8/layout/lProcess3"/>
    <dgm:cxn modelId="{8F9997E7-9576-034C-A564-EB469CD83D3E}" type="presParOf" srcId="{B7A32EA1-AA63-E443-9B32-1B554984448B}" destId="{5A85135A-C387-954E-98A7-6E0EEFEEA2F4}" srcOrd="2" destOrd="0" presId="urn:microsoft.com/office/officeart/2005/8/layout/lProcess3"/>
    <dgm:cxn modelId="{813B6BE9-3F92-B748-9A98-7F9FC99B95B2}" type="presParOf" srcId="{1ADF5344-2AE3-3A4B-9754-9B60C9577B01}" destId="{530303C2-7F7F-F041-8C64-EA8A3D12E412}" srcOrd="3" destOrd="0" presId="urn:microsoft.com/office/officeart/2005/8/layout/lProcess3"/>
    <dgm:cxn modelId="{1607BA8A-AB9A-ED45-853C-D35E54846AA8}" type="presParOf" srcId="{1ADF5344-2AE3-3A4B-9754-9B60C9577B01}" destId="{E2C9D8FE-9174-2F46-A4C0-01B027ED0FD2}" srcOrd="4" destOrd="0" presId="urn:microsoft.com/office/officeart/2005/8/layout/lProcess3"/>
    <dgm:cxn modelId="{EC6C13C2-1D3E-174A-9F8A-80CECD4163DF}" type="presParOf" srcId="{E2C9D8FE-9174-2F46-A4C0-01B027ED0FD2}" destId="{23A085D8-FD4B-9A4D-8C18-140A30205B6D}" srcOrd="0" destOrd="0" presId="urn:microsoft.com/office/officeart/2005/8/layout/lProcess3"/>
    <dgm:cxn modelId="{E0EB1E6E-A025-4244-80E3-3ED9F9F711FD}" type="presParOf" srcId="{E2C9D8FE-9174-2F46-A4C0-01B027ED0FD2}" destId="{D65F1BA4-656F-6647-88CF-1E8918F5A131}" srcOrd="1" destOrd="0" presId="urn:microsoft.com/office/officeart/2005/8/layout/lProcess3"/>
    <dgm:cxn modelId="{EDB51BBC-D0BA-1343-AA15-74BDB1F6DD22}" type="presParOf" srcId="{E2C9D8FE-9174-2F46-A4C0-01B027ED0FD2}" destId="{D74D38E1-70F3-D04B-86B5-DB2FBD338F3D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D2545AC-02D2-CF4D-B587-4B06570AEC7F}" type="doc">
      <dgm:prSet loTypeId="urn:microsoft.com/office/officeart/2005/8/layout/vList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2F3E16-AC63-FA4B-97D7-0354E69364A7}">
      <dgm:prSet phldrT="[Text]"/>
      <dgm:spPr/>
      <dgm:t>
        <a:bodyPr/>
        <a:lstStyle/>
        <a:p>
          <a:pPr algn="r">
            <a:buFont typeface="Arial" panose="020B0604020202020204" pitchFamily="34" charset="0"/>
            <a:buChar char="•"/>
          </a:pPr>
          <a:r>
            <a:rPr lang="ar-SA" b="1" dirty="0"/>
            <a:t>أهمية تحليل سلوك المستخدم:</a:t>
          </a:r>
          <a:endParaRPr lang="en-GB" dirty="0"/>
        </a:p>
      </dgm:t>
    </dgm:pt>
    <dgm:pt modelId="{8DE4DB2D-75AC-844E-893A-300EF2E25AD7}" type="parTrans" cxnId="{20656908-8F1C-EA43-9B67-1FE2A58C3A0F}">
      <dgm:prSet/>
      <dgm:spPr/>
      <dgm:t>
        <a:bodyPr/>
        <a:lstStyle/>
        <a:p>
          <a:pPr algn="r" rtl="1"/>
          <a:endParaRPr lang="en-GB"/>
        </a:p>
      </dgm:t>
    </dgm:pt>
    <dgm:pt modelId="{49BC1445-4035-C149-BA5B-7B10F480A309}" type="sibTrans" cxnId="{20656908-8F1C-EA43-9B67-1FE2A58C3A0F}">
      <dgm:prSet/>
      <dgm:spPr/>
      <dgm:t>
        <a:bodyPr/>
        <a:lstStyle/>
        <a:p>
          <a:pPr algn="r" rtl="1"/>
          <a:endParaRPr lang="en-GB"/>
        </a:p>
      </dgm:t>
    </dgm:pt>
    <dgm:pt modelId="{A33D5B0C-C542-764F-9C37-B9703BC64A56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يساعد في معرفة كيفية تفاعل الزوار مع الموقع.</a:t>
          </a:r>
          <a:endParaRPr lang="en-GB" dirty="0"/>
        </a:p>
      </dgm:t>
    </dgm:pt>
    <dgm:pt modelId="{EB03F88F-5588-D345-8AF0-B38E24CDF2AE}" type="parTrans" cxnId="{DCD88D9F-0541-7847-B617-1F2BA8E81960}">
      <dgm:prSet/>
      <dgm:spPr/>
      <dgm:t>
        <a:bodyPr/>
        <a:lstStyle/>
        <a:p>
          <a:pPr algn="r" rtl="1"/>
          <a:endParaRPr lang="en-GB"/>
        </a:p>
      </dgm:t>
    </dgm:pt>
    <dgm:pt modelId="{12CDAC3C-6C66-C24A-878D-20CC313A3E69}" type="sibTrans" cxnId="{DCD88D9F-0541-7847-B617-1F2BA8E81960}">
      <dgm:prSet/>
      <dgm:spPr/>
      <dgm:t>
        <a:bodyPr/>
        <a:lstStyle/>
        <a:p>
          <a:pPr algn="r" rtl="1"/>
          <a:endParaRPr lang="en-GB"/>
        </a:p>
      </dgm:t>
    </dgm:pt>
    <dgm:pt modelId="{92B47DC8-7F6B-EA4C-9E1B-C4399B1E4E84}">
      <dgm:prSet phldrT="[Text]"/>
      <dgm:spPr/>
      <dgm:t>
        <a:bodyPr/>
        <a:lstStyle/>
        <a:p>
          <a:pPr algn="r">
            <a:buFont typeface="Arial" panose="020B0604020202020204" pitchFamily="34" charset="0"/>
            <a:buChar char="•"/>
          </a:pPr>
          <a:r>
            <a:rPr lang="ar-SA" b="1" dirty="0"/>
            <a:t>ما الذي يمكن تحليله؟</a:t>
          </a:r>
          <a:endParaRPr lang="en-GB" dirty="0"/>
        </a:p>
      </dgm:t>
    </dgm:pt>
    <dgm:pt modelId="{6ED1CC62-78BC-E048-B9CB-A35C407669BE}" type="parTrans" cxnId="{77E64BE5-1900-D04A-A029-8EF0408A9168}">
      <dgm:prSet/>
      <dgm:spPr/>
      <dgm:t>
        <a:bodyPr/>
        <a:lstStyle/>
        <a:p>
          <a:pPr algn="r" rtl="1"/>
          <a:endParaRPr lang="en-GB"/>
        </a:p>
      </dgm:t>
    </dgm:pt>
    <dgm:pt modelId="{CB8F521A-005B-DA48-9E2C-A2BF0B7F46D5}" type="sibTrans" cxnId="{77E64BE5-1900-D04A-A029-8EF0408A9168}">
      <dgm:prSet/>
      <dgm:spPr/>
      <dgm:t>
        <a:bodyPr/>
        <a:lstStyle/>
        <a:p>
          <a:pPr algn="r" rtl="1"/>
          <a:endParaRPr lang="en-GB"/>
        </a:p>
      </dgm:t>
    </dgm:pt>
    <dgm:pt modelId="{C8400480-6C64-1442-838E-C20C9FA1F441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الصفحات الأكثر زيارة، معدل البقاء، معدل الارتداد.</a:t>
          </a:r>
          <a:endParaRPr lang="en-GB" dirty="0"/>
        </a:p>
      </dgm:t>
    </dgm:pt>
    <dgm:pt modelId="{B9BD9D45-9D53-F047-ABE7-0276E86D5CAB}" type="parTrans" cxnId="{560782F3-AC0B-FB44-B5EA-8A7A72A9DF20}">
      <dgm:prSet/>
      <dgm:spPr/>
      <dgm:t>
        <a:bodyPr/>
        <a:lstStyle/>
        <a:p>
          <a:pPr algn="r" rtl="1"/>
          <a:endParaRPr lang="en-GB"/>
        </a:p>
      </dgm:t>
    </dgm:pt>
    <dgm:pt modelId="{49EEE74A-A79B-6D4B-B628-1E842CB37979}" type="sibTrans" cxnId="{560782F3-AC0B-FB44-B5EA-8A7A72A9DF20}">
      <dgm:prSet/>
      <dgm:spPr/>
      <dgm:t>
        <a:bodyPr/>
        <a:lstStyle/>
        <a:p>
          <a:pPr algn="r" rtl="1"/>
          <a:endParaRPr lang="en-GB"/>
        </a:p>
      </dgm:t>
    </dgm:pt>
    <dgm:pt modelId="{EC35FCAD-344C-D74D-B93B-C727D1880F46}">
      <dgm:prSet phldrT="[Text]"/>
      <dgm:spPr/>
      <dgm:t>
        <a:bodyPr/>
        <a:lstStyle/>
        <a:p>
          <a:pPr algn="r">
            <a:buFont typeface="Arial" panose="020B0604020202020204" pitchFamily="34" charset="0"/>
            <a:buChar char="•"/>
          </a:pPr>
          <a:r>
            <a:rPr lang="ar-SA" b="1" dirty="0"/>
            <a:t>كيفية تحسين الموقع بناءً على التحليل:</a:t>
          </a:r>
          <a:endParaRPr lang="en-GB" dirty="0"/>
        </a:p>
      </dgm:t>
    </dgm:pt>
    <dgm:pt modelId="{7B5382D2-9E13-3243-8DB9-A9194A3A55CF}" type="parTrans" cxnId="{7A701C1F-F3BC-AA42-BFAB-7033C237D70C}">
      <dgm:prSet/>
      <dgm:spPr/>
      <dgm:t>
        <a:bodyPr/>
        <a:lstStyle/>
        <a:p>
          <a:pPr algn="r" rtl="1"/>
          <a:endParaRPr lang="en-GB"/>
        </a:p>
      </dgm:t>
    </dgm:pt>
    <dgm:pt modelId="{A81ACBE4-73C5-374C-9915-0A4F83318E54}" type="sibTrans" cxnId="{7A701C1F-F3BC-AA42-BFAB-7033C237D70C}">
      <dgm:prSet/>
      <dgm:spPr/>
      <dgm:t>
        <a:bodyPr/>
        <a:lstStyle/>
        <a:p>
          <a:pPr algn="r" rtl="1"/>
          <a:endParaRPr lang="en-GB"/>
        </a:p>
      </dgm:t>
    </dgm:pt>
    <dgm:pt modelId="{40EBCEBD-F3D5-764E-8F89-20652598A8B9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تحسين الصفحات التي تحقق أكبر تفاعل، وتقليل معدل الارتداد.</a:t>
          </a:r>
          <a:endParaRPr lang="en-GB" dirty="0"/>
        </a:p>
      </dgm:t>
    </dgm:pt>
    <dgm:pt modelId="{5B1BE499-DF48-3F4E-96F1-77C69F7BAF06}" type="parTrans" cxnId="{2C71104A-4A7B-2D40-836D-D1B6B8CF45D2}">
      <dgm:prSet/>
      <dgm:spPr/>
      <dgm:t>
        <a:bodyPr/>
        <a:lstStyle/>
        <a:p>
          <a:pPr algn="r" rtl="1"/>
          <a:endParaRPr lang="en-GB"/>
        </a:p>
      </dgm:t>
    </dgm:pt>
    <dgm:pt modelId="{E49E4F83-D4B4-1342-8474-93DD2876CE78}" type="sibTrans" cxnId="{2C71104A-4A7B-2D40-836D-D1B6B8CF45D2}">
      <dgm:prSet/>
      <dgm:spPr/>
      <dgm:t>
        <a:bodyPr/>
        <a:lstStyle/>
        <a:p>
          <a:pPr algn="r" rtl="1"/>
          <a:endParaRPr lang="en-GB"/>
        </a:p>
      </dgm:t>
    </dgm:pt>
    <dgm:pt modelId="{DCBCA5F8-2FCC-FE4B-82F1-3CB2208B2934}" type="pres">
      <dgm:prSet presAssocID="{AD2545AC-02D2-CF4D-B587-4B06570AEC7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CDB9F652-F780-0846-9387-1832F4797C78}" type="pres">
      <dgm:prSet presAssocID="{902F3E16-AC63-FA4B-97D7-0354E69364A7}" presName="linNode" presStyleCnt="0"/>
      <dgm:spPr/>
    </dgm:pt>
    <dgm:pt modelId="{7AB5EC9D-2A34-3846-BEE4-B90D44CD8818}" type="pres">
      <dgm:prSet presAssocID="{902F3E16-AC63-FA4B-97D7-0354E69364A7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ACF93577-16A9-5E44-B0A1-29B2A5511276}" type="pres">
      <dgm:prSet presAssocID="{902F3E16-AC63-FA4B-97D7-0354E69364A7}" presName="descendantText" presStyleLbl="alignAccFollowNode1" presStyleIdx="0" presStyleCnt="3">
        <dgm:presLayoutVars>
          <dgm:bulletEnabled val="1"/>
        </dgm:presLayoutVars>
      </dgm:prSet>
      <dgm:spPr/>
    </dgm:pt>
    <dgm:pt modelId="{A05F152F-7C33-C545-81EA-01FE28DD6B07}" type="pres">
      <dgm:prSet presAssocID="{49BC1445-4035-C149-BA5B-7B10F480A309}" presName="sp" presStyleCnt="0"/>
      <dgm:spPr/>
    </dgm:pt>
    <dgm:pt modelId="{A3D98275-C5AD-5C4C-A8D3-4A6B8E68FCBE}" type="pres">
      <dgm:prSet presAssocID="{92B47DC8-7F6B-EA4C-9E1B-C4399B1E4E84}" presName="linNode" presStyleCnt="0"/>
      <dgm:spPr/>
    </dgm:pt>
    <dgm:pt modelId="{0FB85A36-04C2-B045-BB5D-3A74C3E82456}" type="pres">
      <dgm:prSet presAssocID="{92B47DC8-7F6B-EA4C-9E1B-C4399B1E4E84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CD3A8F7-C7C9-2645-A23E-76057AA84128}" type="pres">
      <dgm:prSet presAssocID="{92B47DC8-7F6B-EA4C-9E1B-C4399B1E4E84}" presName="descendantText" presStyleLbl="alignAccFollowNode1" presStyleIdx="1" presStyleCnt="3">
        <dgm:presLayoutVars>
          <dgm:bulletEnabled val="1"/>
        </dgm:presLayoutVars>
      </dgm:prSet>
      <dgm:spPr/>
    </dgm:pt>
    <dgm:pt modelId="{E6190E2F-FD7C-C341-B846-46A069FB39E8}" type="pres">
      <dgm:prSet presAssocID="{CB8F521A-005B-DA48-9E2C-A2BF0B7F46D5}" presName="sp" presStyleCnt="0"/>
      <dgm:spPr/>
    </dgm:pt>
    <dgm:pt modelId="{936D0718-29C7-8940-87DE-B48ECC438817}" type="pres">
      <dgm:prSet presAssocID="{EC35FCAD-344C-D74D-B93B-C727D1880F46}" presName="linNode" presStyleCnt="0"/>
      <dgm:spPr/>
    </dgm:pt>
    <dgm:pt modelId="{C75B902B-9800-C946-9EC6-337F33AEA415}" type="pres">
      <dgm:prSet presAssocID="{EC35FCAD-344C-D74D-B93B-C727D1880F46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9DE6D048-B86D-154E-A3E9-4E1FA6DC9089}" type="pres">
      <dgm:prSet presAssocID="{EC35FCAD-344C-D74D-B93B-C727D1880F46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20656908-8F1C-EA43-9B67-1FE2A58C3A0F}" srcId="{AD2545AC-02D2-CF4D-B587-4B06570AEC7F}" destId="{902F3E16-AC63-FA4B-97D7-0354E69364A7}" srcOrd="0" destOrd="0" parTransId="{8DE4DB2D-75AC-844E-893A-300EF2E25AD7}" sibTransId="{49BC1445-4035-C149-BA5B-7B10F480A309}"/>
    <dgm:cxn modelId="{3469AD12-0A18-BD47-8967-AFB032C854C2}" type="presOf" srcId="{92B47DC8-7F6B-EA4C-9E1B-C4399B1E4E84}" destId="{0FB85A36-04C2-B045-BB5D-3A74C3E82456}" srcOrd="0" destOrd="0" presId="urn:microsoft.com/office/officeart/2005/8/layout/vList5"/>
    <dgm:cxn modelId="{7A701C1F-F3BC-AA42-BFAB-7033C237D70C}" srcId="{AD2545AC-02D2-CF4D-B587-4B06570AEC7F}" destId="{EC35FCAD-344C-D74D-B93B-C727D1880F46}" srcOrd="2" destOrd="0" parTransId="{7B5382D2-9E13-3243-8DB9-A9194A3A55CF}" sibTransId="{A81ACBE4-73C5-374C-9915-0A4F83318E54}"/>
    <dgm:cxn modelId="{AAE4F82D-F71D-A14B-88AD-3C171A9C8C52}" type="presOf" srcId="{EC35FCAD-344C-D74D-B93B-C727D1880F46}" destId="{C75B902B-9800-C946-9EC6-337F33AEA415}" srcOrd="0" destOrd="0" presId="urn:microsoft.com/office/officeart/2005/8/layout/vList5"/>
    <dgm:cxn modelId="{7B8B083E-3C0C-1342-9331-CDB9234360CD}" type="presOf" srcId="{AD2545AC-02D2-CF4D-B587-4B06570AEC7F}" destId="{DCBCA5F8-2FCC-FE4B-82F1-3CB2208B2934}" srcOrd="0" destOrd="0" presId="urn:microsoft.com/office/officeart/2005/8/layout/vList5"/>
    <dgm:cxn modelId="{2C71104A-4A7B-2D40-836D-D1B6B8CF45D2}" srcId="{EC35FCAD-344C-D74D-B93B-C727D1880F46}" destId="{40EBCEBD-F3D5-764E-8F89-20652598A8B9}" srcOrd="0" destOrd="0" parTransId="{5B1BE499-DF48-3F4E-96F1-77C69F7BAF06}" sibTransId="{E49E4F83-D4B4-1342-8474-93DD2876CE78}"/>
    <dgm:cxn modelId="{DCD88D9F-0541-7847-B617-1F2BA8E81960}" srcId="{902F3E16-AC63-FA4B-97D7-0354E69364A7}" destId="{A33D5B0C-C542-764F-9C37-B9703BC64A56}" srcOrd="0" destOrd="0" parTransId="{EB03F88F-5588-D345-8AF0-B38E24CDF2AE}" sibTransId="{12CDAC3C-6C66-C24A-878D-20CC313A3E69}"/>
    <dgm:cxn modelId="{BC7878A2-D752-DD4E-A691-7C99A4AB46A6}" type="presOf" srcId="{40EBCEBD-F3D5-764E-8F89-20652598A8B9}" destId="{9DE6D048-B86D-154E-A3E9-4E1FA6DC9089}" srcOrd="0" destOrd="0" presId="urn:microsoft.com/office/officeart/2005/8/layout/vList5"/>
    <dgm:cxn modelId="{77E64BE5-1900-D04A-A029-8EF0408A9168}" srcId="{AD2545AC-02D2-CF4D-B587-4B06570AEC7F}" destId="{92B47DC8-7F6B-EA4C-9E1B-C4399B1E4E84}" srcOrd="1" destOrd="0" parTransId="{6ED1CC62-78BC-E048-B9CB-A35C407669BE}" sibTransId="{CB8F521A-005B-DA48-9E2C-A2BF0B7F46D5}"/>
    <dgm:cxn modelId="{DA3B36E8-7F90-214F-8270-50EDA0CE95E9}" type="presOf" srcId="{C8400480-6C64-1442-838E-C20C9FA1F441}" destId="{FCD3A8F7-C7C9-2645-A23E-76057AA84128}" srcOrd="0" destOrd="0" presId="urn:microsoft.com/office/officeart/2005/8/layout/vList5"/>
    <dgm:cxn modelId="{560782F3-AC0B-FB44-B5EA-8A7A72A9DF20}" srcId="{92B47DC8-7F6B-EA4C-9E1B-C4399B1E4E84}" destId="{C8400480-6C64-1442-838E-C20C9FA1F441}" srcOrd="0" destOrd="0" parTransId="{B9BD9D45-9D53-F047-ABE7-0276E86D5CAB}" sibTransId="{49EEE74A-A79B-6D4B-B628-1E842CB37979}"/>
    <dgm:cxn modelId="{BF1852F7-F149-C14F-8BE0-BE859DC9E36E}" type="presOf" srcId="{A33D5B0C-C542-764F-9C37-B9703BC64A56}" destId="{ACF93577-16A9-5E44-B0A1-29B2A5511276}" srcOrd="0" destOrd="0" presId="urn:microsoft.com/office/officeart/2005/8/layout/vList5"/>
    <dgm:cxn modelId="{5BFB44FD-7241-B048-A39B-22A6A81FBBB0}" type="presOf" srcId="{902F3E16-AC63-FA4B-97D7-0354E69364A7}" destId="{7AB5EC9D-2A34-3846-BEE4-B90D44CD8818}" srcOrd="0" destOrd="0" presId="urn:microsoft.com/office/officeart/2005/8/layout/vList5"/>
    <dgm:cxn modelId="{F79F8A9B-3068-7D41-A7E9-314F88CDBEBB}" type="presParOf" srcId="{DCBCA5F8-2FCC-FE4B-82F1-3CB2208B2934}" destId="{CDB9F652-F780-0846-9387-1832F4797C78}" srcOrd="0" destOrd="0" presId="urn:microsoft.com/office/officeart/2005/8/layout/vList5"/>
    <dgm:cxn modelId="{470E63FC-638D-9B44-8548-77DF6F29BF4C}" type="presParOf" srcId="{CDB9F652-F780-0846-9387-1832F4797C78}" destId="{7AB5EC9D-2A34-3846-BEE4-B90D44CD8818}" srcOrd="0" destOrd="0" presId="urn:microsoft.com/office/officeart/2005/8/layout/vList5"/>
    <dgm:cxn modelId="{1C15B039-82B6-CD4C-A208-58A6C1F414A6}" type="presParOf" srcId="{CDB9F652-F780-0846-9387-1832F4797C78}" destId="{ACF93577-16A9-5E44-B0A1-29B2A5511276}" srcOrd="1" destOrd="0" presId="urn:microsoft.com/office/officeart/2005/8/layout/vList5"/>
    <dgm:cxn modelId="{C088CADC-4009-D948-B6AA-DB0B2D6BE121}" type="presParOf" srcId="{DCBCA5F8-2FCC-FE4B-82F1-3CB2208B2934}" destId="{A05F152F-7C33-C545-81EA-01FE28DD6B07}" srcOrd="1" destOrd="0" presId="urn:microsoft.com/office/officeart/2005/8/layout/vList5"/>
    <dgm:cxn modelId="{A8112102-4767-5C4C-B992-90C27EFDEC16}" type="presParOf" srcId="{DCBCA5F8-2FCC-FE4B-82F1-3CB2208B2934}" destId="{A3D98275-C5AD-5C4C-A8D3-4A6B8E68FCBE}" srcOrd="2" destOrd="0" presId="urn:microsoft.com/office/officeart/2005/8/layout/vList5"/>
    <dgm:cxn modelId="{F6F1B036-9877-9244-B9BF-9B824D764D14}" type="presParOf" srcId="{A3D98275-C5AD-5C4C-A8D3-4A6B8E68FCBE}" destId="{0FB85A36-04C2-B045-BB5D-3A74C3E82456}" srcOrd="0" destOrd="0" presId="urn:microsoft.com/office/officeart/2005/8/layout/vList5"/>
    <dgm:cxn modelId="{44985B09-A192-4247-BBE0-92781AB5286C}" type="presParOf" srcId="{A3D98275-C5AD-5C4C-A8D3-4A6B8E68FCBE}" destId="{FCD3A8F7-C7C9-2645-A23E-76057AA84128}" srcOrd="1" destOrd="0" presId="urn:microsoft.com/office/officeart/2005/8/layout/vList5"/>
    <dgm:cxn modelId="{5D863DE3-0778-9140-ADAA-22C5BA43F2F1}" type="presParOf" srcId="{DCBCA5F8-2FCC-FE4B-82F1-3CB2208B2934}" destId="{E6190E2F-FD7C-C341-B846-46A069FB39E8}" srcOrd="3" destOrd="0" presId="urn:microsoft.com/office/officeart/2005/8/layout/vList5"/>
    <dgm:cxn modelId="{7F359390-EF00-6545-8DF1-42041C6107CB}" type="presParOf" srcId="{DCBCA5F8-2FCC-FE4B-82F1-3CB2208B2934}" destId="{936D0718-29C7-8940-87DE-B48ECC438817}" srcOrd="4" destOrd="0" presId="urn:microsoft.com/office/officeart/2005/8/layout/vList5"/>
    <dgm:cxn modelId="{4C8B844E-40CF-D644-92B8-F54CCB1BCAA8}" type="presParOf" srcId="{936D0718-29C7-8940-87DE-B48ECC438817}" destId="{C75B902B-9800-C946-9EC6-337F33AEA415}" srcOrd="0" destOrd="0" presId="urn:microsoft.com/office/officeart/2005/8/layout/vList5"/>
    <dgm:cxn modelId="{6536A244-3AD5-C34B-A026-BA3DE24076A2}" type="presParOf" srcId="{936D0718-29C7-8940-87DE-B48ECC438817}" destId="{9DE6D048-B86D-154E-A3E9-4E1FA6DC908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9DF812B-8584-BF4A-89EE-A82C0512EF1F}" type="doc">
      <dgm:prSet loTypeId="urn:microsoft.com/office/officeart/2005/8/layout/hProcess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2E4248A-2671-314E-B023-0680B875F067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مراجعة الأداء الضعيف:</a:t>
          </a:r>
          <a:endParaRPr lang="en-GB" dirty="0"/>
        </a:p>
      </dgm:t>
    </dgm:pt>
    <dgm:pt modelId="{C052EF48-88D3-4848-B0EB-0EF3A6F1DD83}" type="parTrans" cxnId="{210FEBBC-9516-1947-8C0C-431E0E2FE845}">
      <dgm:prSet/>
      <dgm:spPr/>
      <dgm:t>
        <a:bodyPr/>
        <a:lstStyle/>
        <a:p>
          <a:endParaRPr lang="en-GB"/>
        </a:p>
      </dgm:t>
    </dgm:pt>
    <dgm:pt modelId="{6566713B-524F-D443-A0FE-C98C39EAB086}" type="sibTrans" cxnId="{210FEBBC-9516-1947-8C0C-431E0E2FE845}">
      <dgm:prSet/>
      <dgm:spPr/>
      <dgm:t>
        <a:bodyPr/>
        <a:lstStyle/>
        <a:p>
          <a:endParaRPr lang="en-GB"/>
        </a:p>
      </dgm:t>
    </dgm:pt>
    <dgm:pt modelId="{1102C22F-29F2-E641-98A7-B47DB3B0C317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تحديد المؤشرات التي كانت أقل من المتوقع.</a:t>
          </a:r>
          <a:endParaRPr lang="en-GB" dirty="0"/>
        </a:p>
      </dgm:t>
    </dgm:pt>
    <dgm:pt modelId="{9F44B3CD-1C46-B041-9546-1B52AD6961EF}" type="parTrans" cxnId="{D522F1E4-5D61-DB44-A69C-02E684C27AF9}">
      <dgm:prSet/>
      <dgm:spPr/>
      <dgm:t>
        <a:bodyPr/>
        <a:lstStyle/>
        <a:p>
          <a:endParaRPr lang="en-GB"/>
        </a:p>
      </dgm:t>
    </dgm:pt>
    <dgm:pt modelId="{3A2608DD-5117-CB43-9542-6B74FD6D5EC9}" type="sibTrans" cxnId="{D522F1E4-5D61-DB44-A69C-02E684C27AF9}">
      <dgm:prSet/>
      <dgm:spPr/>
      <dgm:t>
        <a:bodyPr/>
        <a:lstStyle/>
        <a:p>
          <a:endParaRPr lang="en-GB"/>
        </a:p>
      </dgm:t>
    </dgm:pt>
    <dgm:pt modelId="{1F28E48A-BED0-1A47-A581-657B42FC5EBB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كيفية تحسين المقاييس الضعيفة:</a:t>
          </a:r>
          <a:endParaRPr lang="en-GB" dirty="0"/>
        </a:p>
      </dgm:t>
    </dgm:pt>
    <dgm:pt modelId="{F5091CA8-2DE5-BB44-9C04-2EC89A3F6C18}" type="parTrans" cxnId="{9D872CC2-CED6-A043-A83F-3FCB49C51810}">
      <dgm:prSet/>
      <dgm:spPr/>
      <dgm:t>
        <a:bodyPr/>
        <a:lstStyle/>
        <a:p>
          <a:endParaRPr lang="en-GB"/>
        </a:p>
      </dgm:t>
    </dgm:pt>
    <dgm:pt modelId="{C9F69487-9E89-494A-A4E9-2E4B2C368743}" type="sibTrans" cxnId="{9D872CC2-CED6-A043-A83F-3FCB49C51810}">
      <dgm:prSet/>
      <dgm:spPr/>
      <dgm:t>
        <a:bodyPr/>
        <a:lstStyle/>
        <a:p>
          <a:endParaRPr lang="en-GB"/>
        </a:p>
      </dgm:t>
    </dgm:pt>
    <dgm:pt modelId="{F156F78C-A8EB-B34F-B430-0522E73C5754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تعديل الرسائل</a:t>
          </a:r>
          <a:endParaRPr lang="en-GB" dirty="0"/>
        </a:p>
      </dgm:t>
    </dgm:pt>
    <dgm:pt modelId="{C8B78B9E-A123-E34C-947F-5CDA19EE6827}" type="parTrans" cxnId="{CC8BFC73-41D8-9144-8C96-14ECDBD3F34C}">
      <dgm:prSet/>
      <dgm:spPr/>
      <dgm:t>
        <a:bodyPr/>
        <a:lstStyle/>
        <a:p>
          <a:endParaRPr lang="en-GB"/>
        </a:p>
      </dgm:t>
    </dgm:pt>
    <dgm:pt modelId="{A0F33F62-51DA-8D41-BE48-BCFB28846A42}" type="sibTrans" cxnId="{CC8BFC73-41D8-9144-8C96-14ECDBD3F34C}">
      <dgm:prSet/>
      <dgm:spPr/>
      <dgm:t>
        <a:bodyPr/>
        <a:lstStyle/>
        <a:p>
          <a:endParaRPr lang="en-GB"/>
        </a:p>
      </dgm:t>
    </dgm:pt>
    <dgm:pt modelId="{0C745416-E222-5047-9EA3-0422BAD66359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b="1" dirty="0"/>
            <a:t>التخطيط للتحسين المستقبلي:</a:t>
          </a:r>
          <a:endParaRPr lang="en-GB" dirty="0"/>
        </a:p>
      </dgm:t>
    </dgm:pt>
    <dgm:pt modelId="{56112723-F5E8-094F-87A0-871A54A04828}" type="parTrans" cxnId="{0F9DBA10-9024-F846-B79F-69F26519118C}">
      <dgm:prSet/>
      <dgm:spPr/>
      <dgm:t>
        <a:bodyPr/>
        <a:lstStyle/>
        <a:p>
          <a:endParaRPr lang="en-GB"/>
        </a:p>
      </dgm:t>
    </dgm:pt>
    <dgm:pt modelId="{74A51C9A-C85D-4C4B-BF3C-3C05C9D86684}" type="sibTrans" cxnId="{0F9DBA10-9024-F846-B79F-69F26519118C}">
      <dgm:prSet/>
      <dgm:spPr/>
      <dgm:t>
        <a:bodyPr/>
        <a:lstStyle/>
        <a:p>
          <a:endParaRPr lang="en-GB"/>
        </a:p>
      </dgm:t>
    </dgm:pt>
    <dgm:pt modelId="{C0687536-F1D1-FE4B-801C-66D144309A78}">
      <dgm:prSet phldrT="[Text]"/>
      <dgm:spPr/>
      <dgm:t>
        <a:bodyPr/>
        <a:lstStyle/>
        <a:p>
          <a:pPr algn="r" rtl="1">
            <a:buFont typeface="+mj-lt"/>
            <a:buAutoNum type="arabicPeriod"/>
          </a:pPr>
          <a:endParaRPr lang="en-GB" dirty="0"/>
        </a:p>
      </dgm:t>
    </dgm:pt>
    <dgm:pt modelId="{7DCAB78A-98C1-6D47-A553-6018985C2A89}" type="parTrans" cxnId="{0CF99712-FD85-DB4D-8298-1410F470D25C}">
      <dgm:prSet/>
      <dgm:spPr/>
      <dgm:t>
        <a:bodyPr/>
        <a:lstStyle/>
        <a:p>
          <a:endParaRPr lang="en-GB"/>
        </a:p>
      </dgm:t>
    </dgm:pt>
    <dgm:pt modelId="{73739750-B3C8-224C-874D-CDDB6C1DF356}" type="sibTrans" cxnId="{0CF99712-FD85-DB4D-8298-1410F470D25C}">
      <dgm:prSet/>
      <dgm:spPr/>
      <dgm:t>
        <a:bodyPr/>
        <a:lstStyle/>
        <a:p>
          <a:endParaRPr lang="en-GB"/>
        </a:p>
      </dgm:t>
    </dgm:pt>
    <dgm:pt modelId="{435EF455-3C53-2748-915E-AB8B049806D6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تحسين تجربة المستخدم</a:t>
          </a:r>
          <a:endParaRPr lang="en-GB" dirty="0"/>
        </a:p>
      </dgm:t>
    </dgm:pt>
    <dgm:pt modelId="{035A9FC2-74DA-DF41-BD15-6CBC38BA0950}" type="parTrans" cxnId="{C3759DC8-6FD2-AB45-AAA6-4E586C92CE45}">
      <dgm:prSet/>
      <dgm:spPr/>
      <dgm:t>
        <a:bodyPr/>
        <a:lstStyle/>
        <a:p>
          <a:endParaRPr lang="en-GB"/>
        </a:p>
      </dgm:t>
    </dgm:pt>
    <dgm:pt modelId="{4A84988C-C1E3-E742-B7C3-7823BCCAC5C5}" type="sibTrans" cxnId="{C3759DC8-6FD2-AB45-AAA6-4E586C92CE45}">
      <dgm:prSet/>
      <dgm:spPr/>
      <dgm:t>
        <a:bodyPr/>
        <a:lstStyle/>
        <a:p>
          <a:endParaRPr lang="en-GB"/>
        </a:p>
      </dgm:t>
    </dgm:pt>
    <dgm:pt modelId="{FBDF659A-3746-784D-86E4-E4CBBF416F69}">
      <dgm:prSet phldrT="[Text]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إعادة تخصيص الميزانية.</a:t>
          </a:r>
          <a:endParaRPr lang="en-GB" dirty="0"/>
        </a:p>
      </dgm:t>
    </dgm:pt>
    <dgm:pt modelId="{48473C6C-6EBA-104E-9FFD-1C5C49CE092E}" type="parTrans" cxnId="{465B8EFE-3CF5-1E46-A472-985B5D418A74}">
      <dgm:prSet/>
      <dgm:spPr/>
      <dgm:t>
        <a:bodyPr/>
        <a:lstStyle/>
        <a:p>
          <a:endParaRPr lang="en-GB"/>
        </a:p>
      </dgm:t>
    </dgm:pt>
    <dgm:pt modelId="{6A7C396D-E5B2-D74C-8249-C261697306A2}" type="sibTrans" cxnId="{465B8EFE-3CF5-1E46-A472-985B5D418A74}">
      <dgm:prSet/>
      <dgm:spPr/>
      <dgm:t>
        <a:bodyPr/>
        <a:lstStyle/>
        <a:p>
          <a:endParaRPr lang="en-GB"/>
        </a:p>
      </dgm:t>
    </dgm:pt>
    <dgm:pt modelId="{E0395822-9906-594A-9920-936875D904C8}">
      <dgm:prSet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dirty="0"/>
            <a:t>تطوير استراتيجية لتحسين هذه المقاييس في الحملات القادمة.</a:t>
          </a:r>
        </a:p>
      </dgm:t>
    </dgm:pt>
    <dgm:pt modelId="{DB212F1E-5751-724E-96D8-68891FFAADB4}" type="parTrans" cxnId="{241B1251-5C6B-7547-81E8-73E87F0C50D1}">
      <dgm:prSet/>
      <dgm:spPr/>
      <dgm:t>
        <a:bodyPr/>
        <a:lstStyle/>
        <a:p>
          <a:endParaRPr lang="en-GB"/>
        </a:p>
      </dgm:t>
    </dgm:pt>
    <dgm:pt modelId="{23F04B05-A8AE-D74D-A6DE-A7E83769BC6A}" type="sibTrans" cxnId="{241B1251-5C6B-7547-81E8-73E87F0C50D1}">
      <dgm:prSet/>
      <dgm:spPr/>
      <dgm:t>
        <a:bodyPr/>
        <a:lstStyle/>
        <a:p>
          <a:endParaRPr lang="en-GB"/>
        </a:p>
      </dgm:t>
    </dgm:pt>
    <dgm:pt modelId="{18DDC3B1-72E8-B740-97B4-7ED958335664}" type="pres">
      <dgm:prSet presAssocID="{F9DF812B-8584-BF4A-89EE-A82C0512EF1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880A2451-9294-1F4C-91DF-1559425BA75A}" type="pres">
      <dgm:prSet presAssocID="{F9DF812B-8584-BF4A-89EE-A82C0512EF1F}" presName="tSp" presStyleCnt="0"/>
      <dgm:spPr/>
    </dgm:pt>
    <dgm:pt modelId="{F3574180-94FB-4B44-84F7-AC6BEC80188D}" type="pres">
      <dgm:prSet presAssocID="{F9DF812B-8584-BF4A-89EE-A82C0512EF1F}" presName="bSp" presStyleCnt="0"/>
      <dgm:spPr/>
    </dgm:pt>
    <dgm:pt modelId="{FCE14DCD-5E5D-534E-AAC5-DE10A48C3624}" type="pres">
      <dgm:prSet presAssocID="{F9DF812B-8584-BF4A-89EE-A82C0512EF1F}" presName="process" presStyleCnt="0"/>
      <dgm:spPr/>
    </dgm:pt>
    <dgm:pt modelId="{E9C7225E-85D4-424F-A4DA-30A9D2B795E5}" type="pres">
      <dgm:prSet presAssocID="{F2E4248A-2671-314E-B023-0680B875F067}" presName="composite1" presStyleCnt="0"/>
      <dgm:spPr/>
    </dgm:pt>
    <dgm:pt modelId="{25024D37-DDCA-2347-A6FC-71244969E4EE}" type="pres">
      <dgm:prSet presAssocID="{F2E4248A-2671-314E-B023-0680B875F067}" presName="dummyNode1" presStyleLbl="node1" presStyleIdx="0" presStyleCnt="3"/>
      <dgm:spPr/>
    </dgm:pt>
    <dgm:pt modelId="{3FF3579B-5BB4-CF44-9C15-6E871FC37B33}" type="pres">
      <dgm:prSet presAssocID="{F2E4248A-2671-314E-B023-0680B875F067}" presName="childNode1" presStyleLbl="bgAcc1" presStyleIdx="0" presStyleCnt="3">
        <dgm:presLayoutVars>
          <dgm:bulletEnabled val="1"/>
        </dgm:presLayoutVars>
      </dgm:prSet>
      <dgm:spPr/>
    </dgm:pt>
    <dgm:pt modelId="{84B6E962-F747-DD47-AD94-BB1D3F07D506}" type="pres">
      <dgm:prSet presAssocID="{F2E4248A-2671-314E-B023-0680B875F067}" presName="childNode1tx" presStyleLbl="bgAcc1" presStyleIdx="0" presStyleCnt="3">
        <dgm:presLayoutVars>
          <dgm:bulletEnabled val="1"/>
        </dgm:presLayoutVars>
      </dgm:prSet>
      <dgm:spPr/>
    </dgm:pt>
    <dgm:pt modelId="{4BC6CC5C-E305-AB41-A55E-8BF47D227BDB}" type="pres">
      <dgm:prSet presAssocID="{F2E4248A-2671-314E-B023-0680B875F067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CE57F9E4-2A6F-3F41-8E1C-AC9E4A68DFF5}" type="pres">
      <dgm:prSet presAssocID="{F2E4248A-2671-314E-B023-0680B875F067}" presName="connSite1" presStyleCnt="0"/>
      <dgm:spPr/>
    </dgm:pt>
    <dgm:pt modelId="{D12CB98E-A0E5-7D46-9B28-0D09B56BD9B0}" type="pres">
      <dgm:prSet presAssocID="{6566713B-524F-D443-A0FE-C98C39EAB086}" presName="Name9" presStyleLbl="sibTrans2D1" presStyleIdx="0" presStyleCnt="2"/>
      <dgm:spPr/>
    </dgm:pt>
    <dgm:pt modelId="{B7D322DD-68FE-024C-9FBF-8781125D165C}" type="pres">
      <dgm:prSet presAssocID="{1F28E48A-BED0-1A47-A581-657B42FC5EBB}" presName="composite2" presStyleCnt="0"/>
      <dgm:spPr/>
    </dgm:pt>
    <dgm:pt modelId="{B997BDAC-59E1-7D41-9A57-C184E7D8D1E2}" type="pres">
      <dgm:prSet presAssocID="{1F28E48A-BED0-1A47-A581-657B42FC5EBB}" presName="dummyNode2" presStyleLbl="node1" presStyleIdx="0" presStyleCnt="3"/>
      <dgm:spPr/>
    </dgm:pt>
    <dgm:pt modelId="{C0A15439-F51F-984B-92EB-59790913A727}" type="pres">
      <dgm:prSet presAssocID="{1F28E48A-BED0-1A47-A581-657B42FC5EBB}" presName="childNode2" presStyleLbl="bgAcc1" presStyleIdx="1" presStyleCnt="3">
        <dgm:presLayoutVars>
          <dgm:bulletEnabled val="1"/>
        </dgm:presLayoutVars>
      </dgm:prSet>
      <dgm:spPr/>
    </dgm:pt>
    <dgm:pt modelId="{BC2E3A55-F247-D64E-ACFC-5D1E620B6773}" type="pres">
      <dgm:prSet presAssocID="{1F28E48A-BED0-1A47-A581-657B42FC5EBB}" presName="childNode2tx" presStyleLbl="bgAcc1" presStyleIdx="1" presStyleCnt="3">
        <dgm:presLayoutVars>
          <dgm:bulletEnabled val="1"/>
        </dgm:presLayoutVars>
      </dgm:prSet>
      <dgm:spPr/>
    </dgm:pt>
    <dgm:pt modelId="{7D80B623-26C9-D045-8E3D-1175CBA5E137}" type="pres">
      <dgm:prSet presAssocID="{1F28E48A-BED0-1A47-A581-657B42FC5EBB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FBEBB52A-4E48-0343-901E-8DC1D148B1FC}" type="pres">
      <dgm:prSet presAssocID="{1F28E48A-BED0-1A47-A581-657B42FC5EBB}" presName="connSite2" presStyleCnt="0"/>
      <dgm:spPr/>
    </dgm:pt>
    <dgm:pt modelId="{7354369C-253E-F743-AD04-726D68EA23FA}" type="pres">
      <dgm:prSet presAssocID="{C9F69487-9E89-494A-A4E9-2E4B2C368743}" presName="Name18" presStyleLbl="sibTrans2D1" presStyleIdx="1" presStyleCnt="2"/>
      <dgm:spPr/>
    </dgm:pt>
    <dgm:pt modelId="{9F4EC823-6E4A-8142-A930-A2048458D87F}" type="pres">
      <dgm:prSet presAssocID="{0C745416-E222-5047-9EA3-0422BAD66359}" presName="composite1" presStyleCnt="0"/>
      <dgm:spPr/>
    </dgm:pt>
    <dgm:pt modelId="{D2659463-9845-3442-B524-82A320C7F55E}" type="pres">
      <dgm:prSet presAssocID="{0C745416-E222-5047-9EA3-0422BAD66359}" presName="dummyNode1" presStyleLbl="node1" presStyleIdx="1" presStyleCnt="3"/>
      <dgm:spPr/>
    </dgm:pt>
    <dgm:pt modelId="{72BE9FDB-B6A9-7A48-BD60-43D291EBB81B}" type="pres">
      <dgm:prSet presAssocID="{0C745416-E222-5047-9EA3-0422BAD66359}" presName="childNode1" presStyleLbl="bgAcc1" presStyleIdx="2" presStyleCnt="3">
        <dgm:presLayoutVars>
          <dgm:bulletEnabled val="1"/>
        </dgm:presLayoutVars>
      </dgm:prSet>
      <dgm:spPr/>
    </dgm:pt>
    <dgm:pt modelId="{40981F5D-B681-8041-AE1D-CDBB71E776C7}" type="pres">
      <dgm:prSet presAssocID="{0C745416-E222-5047-9EA3-0422BAD66359}" presName="childNode1tx" presStyleLbl="bgAcc1" presStyleIdx="2" presStyleCnt="3">
        <dgm:presLayoutVars>
          <dgm:bulletEnabled val="1"/>
        </dgm:presLayoutVars>
      </dgm:prSet>
      <dgm:spPr/>
    </dgm:pt>
    <dgm:pt modelId="{C8FFCBEF-AAC3-FA42-BC4C-0C873C9AE856}" type="pres">
      <dgm:prSet presAssocID="{0C745416-E222-5047-9EA3-0422BAD66359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1BB8F10A-0476-6A40-8897-971A86459D2B}" type="pres">
      <dgm:prSet presAssocID="{0C745416-E222-5047-9EA3-0422BAD66359}" presName="connSite1" presStyleCnt="0"/>
      <dgm:spPr/>
    </dgm:pt>
  </dgm:ptLst>
  <dgm:cxnLst>
    <dgm:cxn modelId="{30EC4C04-B035-3E4D-A42C-99600A9EA6C6}" type="presOf" srcId="{435EF455-3C53-2748-915E-AB8B049806D6}" destId="{BC2E3A55-F247-D64E-ACFC-5D1E620B6773}" srcOrd="1" destOrd="1" presId="urn:microsoft.com/office/officeart/2005/8/layout/hProcess4"/>
    <dgm:cxn modelId="{0F9DBA10-9024-F846-B79F-69F26519118C}" srcId="{F9DF812B-8584-BF4A-89EE-A82C0512EF1F}" destId="{0C745416-E222-5047-9EA3-0422BAD66359}" srcOrd="2" destOrd="0" parTransId="{56112723-F5E8-094F-87A0-871A54A04828}" sibTransId="{74A51C9A-C85D-4C4B-BF3C-3C05C9D86684}"/>
    <dgm:cxn modelId="{0CF99712-FD85-DB4D-8298-1410F470D25C}" srcId="{0C745416-E222-5047-9EA3-0422BAD66359}" destId="{C0687536-F1D1-FE4B-801C-66D144309A78}" srcOrd="0" destOrd="0" parTransId="{7DCAB78A-98C1-6D47-A553-6018985C2A89}" sibTransId="{73739750-B3C8-224C-874D-CDDB6C1DF356}"/>
    <dgm:cxn modelId="{D2C7D51C-405F-6940-BF18-E9E16B92C4C1}" type="presOf" srcId="{F156F78C-A8EB-B34F-B430-0522E73C5754}" destId="{C0A15439-F51F-984B-92EB-59790913A727}" srcOrd="0" destOrd="0" presId="urn:microsoft.com/office/officeart/2005/8/layout/hProcess4"/>
    <dgm:cxn modelId="{423F592D-DFE8-734B-ABFC-95968BB47240}" type="presOf" srcId="{C0687536-F1D1-FE4B-801C-66D144309A78}" destId="{40981F5D-B681-8041-AE1D-CDBB71E776C7}" srcOrd="1" destOrd="0" presId="urn:microsoft.com/office/officeart/2005/8/layout/hProcess4"/>
    <dgm:cxn modelId="{0B3D5048-E0D2-3C46-A3D5-3D1181680764}" type="presOf" srcId="{FBDF659A-3746-784D-86E4-E4CBBF416F69}" destId="{BC2E3A55-F247-D64E-ACFC-5D1E620B6773}" srcOrd="1" destOrd="2" presId="urn:microsoft.com/office/officeart/2005/8/layout/hProcess4"/>
    <dgm:cxn modelId="{241B1251-5C6B-7547-81E8-73E87F0C50D1}" srcId="{C0687536-F1D1-FE4B-801C-66D144309A78}" destId="{E0395822-9906-594A-9920-936875D904C8}" srcOrd="0" destOrd="0" parTransId="{DB212F1E-5751-724E-96D8-68891FFAADB4}" sibTransId="{23F04B05-A8AE-D74D-A6DE-A7E83769BC6A}"/>
    <dgm:cxn modelId="{2485D651-9FAF-884F-98E2-ABE73B31C215}" type="presOf" srcId="{E0395822-9906-594A-9920-936875D904C8}" destId="{40981F5D-B681-8041-AE1D-CDBB71E776C7}" srcOrd="1" destOrd="1" presId="urn:microsoft.com/office/officeart/2005/8/layout/hProcess4"/>
    <dgm:cxn modelId="{3CC20A53-BD75-8649-97D0-FA100AE2D459}" type="presOf" srcId="{F156F78C-A8EB-B34F-B430-0522E73C5754}" destId="{BC2E3A55-F247-D64E-ACFC-5D1E620B6773}" srcOrd="1" destOrd="0" presId="urn:microsoft.com/office/officeart/2005/8/layout/hProcess4"/>
    <dgm:cxn modelId="{9058885D-5860-B34B-91BC-B7235C311952}" type="presOf" srcId="{C9F69487-9E89-494A-A4E9-2E4B2C368743}" destId="{7354369C-253E-F743-AD04-726D68EA23FA}" srcOrd="0" destOrd="0" presId="urn:microsoft.com/office/officeart/2005/8/layout/hProcess4"/>
    <dgm:cxn modelId="{23A07D69-FB12-CB4C-8A23-1E6452469B74}" type="presOf" srcId="{F9DF812B-8584-BF4A-89EE-A82C0512EF1F}" destId="{18DDC3B1-72E8-B740-97B4-7ED958335664}" srcOrd="0" destOrd="0" presId="urn:microsoft.com/office/officeart/2005/8/layout/hProcess4"/>
    <dgm:cxn modelId="{CC8BFC73-41D8-9144-8C96-14ECDBD3F34C}" srcId="{1F28E48A-BED0-1A47-A581-657B42FC5EBB}" destId="{F156F78C-A8EB-B34F-B430-0522E73C5754}" srcOrd="0" destOrd="0" parTransId="{C8B78B9E-A123-E34C-947F-5CDA19EE6827}" sibTransId="{A0F33F62-51DA-8D41-BE48-BCFB28846A42}"/>
    <dgm:cxn modelId="{3BE58D76-5ECD-AC4F-81A6-370DB72A1940}" type="presOf" srcId="{FBDF659A-3746-784D-86E4-E4CBBF416F69}" destId="{C0A15439-F51F-984B-92EB-59790913A727}" srcOrd="0" destOrd="2" presId="urn:microsoft.com/office/officeart/2005/8/layout/hProcess4"/>
    <dgm:cxn modelId="{5390868F-C87D-3D42-8F95-BE9EDBB16A27}" type="presOf" srcId="{F2E4248A-2671-314E-B023-0680B875F067}" destId="{4BC6CC5C-E305-AB41-A55E-8BF47D227BDB}" srcOrd="0" destOrd="0" presId="urn:microsoft.com/office/officeart/2005/8/layout/hProcess4"/>
    <dgm:cxn modelId="{D5C02795-4BE9-BD49-B234-63FD53EEE0EF}" type="presOf" srcId="{1102C22F-29F2-E641-98A7-B47DB3B0C317}" destId="{84B6E962-F747-DD47-AD94-BB1D3F07D506}" srcOrd="1" destOrd="0" presId="urn:microsoft.com/office/officeart/2005/8/layout/hProcess4"/>
    <dgm:cxn modelId="{7173EBBB-BA43-E54B-9C26-69513BB0D3A2}" type="presOf" srcId="{E0395822-9906-594A-9920-936875D904C8}" destId="{72BE9FDB-B6A9-7A48-BD60-43D291EBB81B}" srcOrd="0" destOrd="1" presId="urn:microsoft.com/office/officeart/2005/8/layout/hProcess4"/>
    <dgm:cxn modelId="{210FEBBC-9516-1947-8C0C-431E0E2FE845}" srcId="{F9DF812B-8584-BF4A-89EE-A82C0512EF1F}" destId="{F2E4248A-2671-314E-B023-0680B875F067}" srcOrd="0" destOrd="0" parTransId="{C052EF48-88D3-4848-B0EB-0EF3A6F1DD83}" sibTransId="{6566713B-524F-D443-A0FE-C98C39EAB086}"/>
    <dgm:cxn modelId="{9D872CC2-CED6-A043-A83F-3FCB49C51810}" srcId="{F9DF812B-8584-BF4A-89EE-A82C0512EF1F}" destId="{1F28E48A-BED0-1A47-A581-657B42FC5EBB}" srcOrd="1" destOrd="0" parTransId="{F5091CA8-2DE5-BB44-9C04-2EC89A3F6C18}" sibTransId="{C9F69487-9E89-494A-A4E9-2E4B2C368743}"/>
    <dgm:cxn modelId="{C3759DC8-6FD2-AB45-AAA6-4E586C92CE45}" srcId="{1F28E48A-BED0-1A47-A581-657B42FC5EBB}" destId="{435EF455-3C53-2748-915E-AB8B049806D6}" srcOrd="1" destOrd="0" parTransId="{035A9FC2-74DA-DF41-BD15-6CBC38BA0950}" sibTransId="{4A84988C-C1E3-E742-B7C3-7823BCCAC5C5}"/>
    <dgm:cxn modelId="{140665D0-C2E1-FF47-BE10-07DD5594D345}" type="presOf" srcId="{435EF455-3C53-2748-915E-AB8B049806D6}" destId="{C0A15439-F51F-984B-92EB-59790913A727}" srcOrd="0" destOrd="1" presId="urn:microsoft.com/office/officeart/2005/8/layout/hProcess4"/>
    <dgm:cxn modelId="{002B8AD0-979E-4C44-A571-8BB1C5B10265}" type="presOf" srcId="{1F28E48A-BED0-1A47-A581-657B42FC5EBB}" destId="{7D80B623-26C9-D045-8E3D-1175CBA5E137}" srcOrd="0" destOrd="0" presId="urn:microsoft.com/office/officeart/2005/8/layout/hProcess4"/>
    <dgm:cxn modelId="{75D2C7D9-332B-6844-98CE-4251E1C202AB}" type="presOf" srcId="{C0687536-F1D1-FE4B-801C-66D144309A78}" destId="{72BE9FDB-B6A9-7A48-BD60-43D291EBB81B}" srcOrd="0" destOrd="0" presId="urn:microsoft.com/office/officeart/2005/8/layout/hProcess4"/>
    <dgm:cxn modelId="{D522F1E4-5D61-DB44-A69C-02E684C27AF9}" srcId="{F2E4248A-2671-314E-B023-0680B875F067}" destId="{1102C22F-29F2-E641-98A7-B47DB3B0C317}" srcOrd="0" destOrd="0" parTransId="{9F44B3CD-1C46-B041-9546-1B52AD6961EF}" sibTransId="{3A2608DD-5117-CB43-9542-6B74FD6D5EC9}"/>
    <dgm:cxn modelId="{47A2C7E9-CDFF-B04C-9FFC-6B237F688C96}" type="presOf" srcId="{6566713B-524F-D443-A0FE-C98C39EAB086}" destId="{D12CB98E-A0E5-7D46-9B28-0D09B56BD9B0}" srcOrd="0" destOrd="0" presId="urn:microsoft.com/office/officeart/2005/8/layout/hProcess4"/>
    <dgm:cxn modelId="{E6979DED-9180-DF41-AE12-06C945F8303A}" type="presOf" srcId="{1102C22F-29F2-E641-98A7-B47DB3B0C317}" destId="{3FF3579B-5BB4-CF44-9C15-6E871FC37B33}" srcOrd="0" destOrd="0" presId="urn:microsoft.com/office/officeart/2005/8/layout/hProcess4"/>
    <dgm:cxn modelId="{095D76F4-C70A-D040-AAF6-D778A8D4844F}" type="presOf" srcId="{0C745416-E222-5047-9EA3-0422BAD66359}" destId="{C8FFCBEF-AAC3-FA42-BC4C-0C873C9AE856}" srcOrd="0" destOrd="0" presId="urn:microsoft.com/office/officeart/2005/8/layout/hProcess4"/>
    <dgm:cxn modelId="{465B8EFE-3CF5-1E46-A472-985B5D418A74}" srcId="{1F28E48A-BED0-1A47-A581-657B42FC5EBB}" destId="{FBDF659A-3746-784D-86E4-E4CBBF416F69}" srcOrd="2" destOrd="0" parTransId="{48473C6C-6EBA-104E-9FFD-1C5C49CE092E}" sibTransId="{6A7C396D-E5B2-D74C-8249-C261697306A2}"/>
    <dgm:cxn modelId="{25D671F6-E653-7F48-B8C8-D69FF86E8232}" type="presParOf" srcId="{18DDC3B1-72E8-B740-97B4-7ED958335664}" destId="{880A2451-9294-1F4C-91DF-1559425BA75A}" srcOrd="0" destOrd="0" presId="urn:microsoft.com/office/officeart/2005/8/layout/hProcess4"/>
    <dgm:cxn modelId="{D208B339-8985-F84E-81D6-511447B4B1A5}" type="presParOf" srcId="{18DDC3B1-72E8-B740-97B4-7ED958335664}" destId="{F3574180-94FB-4B44-84F7-AC6BEC80188D}" srcOrd="1" destOrd="0" presId="urn:microsoft.com/office/officeart/2005/8/layout/hProcess4"/>
    <dgm:cxn modelId="{4B02432B-BF93-6947-A47E-FDFFC2DA5932}" type="presParOf" srcId="{18DDC3B1-72E8-B740-97B4-7ED958335664}" destId="{FCE14DCD-5E5D-534E-AAC5-DE10A48C3624}" srcOrd="2" destOrd="0" presId="urn:microsoft.com/office/officeart/2005/8/layout/hProcess4"/>
    <dgm:cxn modelId="{4396A488-E9D7-2E4C-BB52-434FB9499FB3}" type="presParOf" srcId="{FCE14DCD-5E5D-534E-AAC5-DE10A48C3624}" destId="{E9C7225E-85D4-424F-A4DA-30A9D2B795E5}" srcOrd="0" destOrd="0" presId="urn:microsoft.com/office/officeart/2005/8/layout/hProcess4"/>
    <dgm:cxn modelId="{7BD2A2AB-9E56-174B-82EE-4263CF225C49}" type="presParOf" srcId="{E9C7225E-85D4-424F-A4DA-30A9D2B795E5}" destId="{25024D37-DDCA-2347-A6FC-71244969E4EE}" srcOrd="0" destOrd="0" presId="urn:microsoft.com/office/officeart/2005/8/layout/hProcess4"/>
    <dgm:cxn modelId="{48795847-AD66-EC49-94E0-805E347E2DD5}" type="presParOf" srcId="{E9C7225E-85D4-424F-A4DA-30A9D2B795E5}" destId="{3FF3579B-5BB4-CF44-9C15-6E871FC37B33}" srcOrd="1" destOrd="0" presId="urn:microsoft.com/office/officeart/2005/8/layout/hProcess4"/>
    <dgm:cxn modelId="{1AFF69D4-D6B4-6D43-AFF8-FDD390B6E417}" type="presParOf" srcId="{E9C7225E-85D4-424F-A4DA-30A9D2B795E5}" destId="{84B6E962-F747-DD47-AD94-BB1D3F07D506}" srcOrd="2" destOrd="0" presId="urn:microsoft.com/office/officeart/2005/8/layout/hProcess4"/>
    <dgm:cxn modelId="{6B62765E-2A22-C241-AFF6-2B78E33132E5}" type="presParOf" srcId="{E9C7225E-85D4-424F-A4DA-30A9D2B795E5}" destId="{4BC6CC5C-E305-AB41-A55E-8BF47D227BDB}" srcOrd="3" destOrd="0" presId="urn:microsoft.com/office/officeart/2005/8/layout/hProcess4"/>
    <dgm:cxn modelId="{CDE9787F-2136-2D4E-91E8-1A177EEBC856}" type="presParOf" srcId="{E9C7225E-85D4-424F-A4DA-30A9D2B795E5}" destId="{CE57F9E4-2A6F-3F41-8E1C-AC9E4A68DFF5}" srcOrd="4" destOrd="0" presId="urn:microsoft.com/office/officeart/2005/8/layout/hProcess4"/>
    <dgm:cxn modelId="{4B21C31A-7DF0-BD44-8BF9-A7ADE0A53DA3}" type="presParOf" srcId="{FCE14DCD-5E5D-534E-AAC5-DE10A48C3624}" destId="{D12CB98E-A0E5-7D46-9B28-0D09B56BD9B0}" srcOrd="1" destOrd="0" presId="urn:microsoft.com/office/officeart/2005/8/layout/hProcess4"/>
    <dgm:cxn modelId="{9CB5C40A-DA07-DD4F-BB33-88DBD6E42A6E}" type="presParOf" srcId="{FCE14DCD-5E5D-534E-AAC5-DE10A48C3624}" destId="{B7D322DD-68FE-024C-9FBF-8781125D165C}" srcOrd="2" destOrd="0" presId="urn:microsoft.com/office/officeart/2005/8/layout/hProcess4"/>
    <dgm:cxn modelId="{91AB9052-2BD0-1646-967A-4D5DF133F33C}" type="presParOf" srcId="{B7D322DD-68FE-024C-9FBF-8781125D165C}" destId="{B997BDAC-59E1-7D41-9A57-C184E7D8D1E2}" srcOrd="0" destOrd="0" presId="urn:microsoft.com/office/officeart/2005/8/layout/hProcess4"/>
    <dgm:cxn modelId="{B313B1F3-DD6B-E043-B60E-61A321C886A6}" type="presParOf" srcId="{B7D322DD-68FE-024C-9FBF-8781125D165C}" destId="{C0A15439-F51F-984B-92EB-59790913A727}" srcOrd="1" destOrd="0" presId="urn:microsoft.com/office/officeart/2005/8/layout/hProcess4"/>
    <dgm:cxn modelId="{C6C09B3F-8B36-3C42-854F-D39E6D8A4637}" type="presParOf" srcId="{B7D322DD-68FE-024C-9FBF-8781125D165C}" destId="{BC2E3A55-F247-D64E-ACFC-5D1E620B6773}" srcOrd="2" destOrd="0" presId="urn:microsoft.com/office/officeart/2005/8/layout/hProcess4"/>
    <dgm:cxn modelId="{18D6E792-23C5-5542-80BB-D98A317A28F3}" type="presParOf" srcId="{B7D322DD-68FE-024C-9FBF-8781125D165C}" destId="{7D80B623-26C9-D045-8E3D-1175CBA5E137}" srcOrd="3" destOrd="0" presId="urn:microsoft.com/office/officeart/2005/8/layout/hProcess4"/>
    <dgm:cxn modelId="{132DBD3E-EF89-0B4E-86E9-06E546C6AD31}" type="presParOf" srcId="{B7D322DD-68FE-024C-9FBF-8781125D165C}" destId="{FBEBB52A-4E48-0343-901E-8DC1D148B1FC}" srcOrd="4" destOrd="0" presId="urn:microsoft.com/office/officeart/2005/8/layout/hProcess4"/>
    <dgm:cxn modelId="{6A4BDBEA-325B-9A41-B124-72CCF684ADDF}" type="presParOf" srcId="{FCE14DCD-5E5D-534E-AAC5-DE10A48C3624}" destId="{7354369C-253E-F743-AD04-726D68EA23FA}" srcOrd="3" destOrd="0" presId="urn:microsoft.com/office/officeart/2005/8/layout/hProcess4"/>
    <dgm:cxn modelId="{99AB066F-B146-D443-AFFF-57F4F5608F39}" type="presParOf" srcId="{FCE14DCD-5E5D-534E-AAC5-DE10A48C3624}" destId="{9F4EC823-6E4A-8142-A930-A2048458D87F}" srcOrd="4" destOrd="0" presId="urn:microsoft.com/office/officeart/2005/8/layout/hProcess4"/>
    <dgm:cxn modelId="{8750D0F1-861D-9E40-B7C1-FFF0AB22D530}" type="presParOf" srcId="{9F4EC823-6E4A-8142-A930-A2048458D87F}" destId="{D2659463-9845-3442-B524-82A320C7F55E}" srcOrd="0" destOrd="0" presId="urn:microsoft.com/office/officeart/2005/8/layout/hProcess4"/>
    <dgm:cxn modelId="{2F67ABA1-A93D-9E44-B9AE-3E4AA5C56F9E}" type="presParOf" srcId="{9F4EC823-6E4A-8142-A930-A2048458D87F}" destId="{72BE9FDB-B6A9-7A48-BD60-43D291EBB81B}" srcOrd="1" destOrd="0" presId="urn:microsoft.com/office/officeart/2005/8/layout/hProcess4"/>
    <dgm:cxn modelId="{C5B4701A-3982-6F43-830A-AD3802EE0EF7}" type="presParOf" srcId="{9F4EC823-6E4A-8142-A930-A2048458D87F}" destId="{40981F5D-B681-8041-AE1D-CDBB71E776C7}" srcOrd="2" destOrd="0" presId="urn:microsoft.com/office/officeart/2005/8/layout/hProcess4"/>
    <dgm:cxn modelId="{7F7784CE-F3DD-3349-9279-39982293F1C8}" type="presParOf" srcId="{9F4EC823-6E4A-8142-A930-A2048458D87F}" destId="{C8FFCBEF-AAC3-FA42-BC4C-0C873C9AE856}" srcOrd="3" destOrd="0" presId="urn:microsoft.com/office/officeart/2005/8/layout/hProcess4"/>
    <dgm:cxn modelId="{ABBF5AA2-B59B-194B-962D-449049090EAE}" type="presParOf" srcId="{9F4EC823-6E4A-8142-A930-A2048458D87F}" destId="{1BB8F10A-0476-6A40-8897-971A86459D2B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2F4B9-7CE5-2043-B023-A233CF8E6525}">
      <dsp:nvSpPr>
        <dsp:cNvPr id="0" name=""/>
        <dsp:cNvSpPr/>
      </dsp:nvSpPr>
      <dsp:spPr>
        <a:xfrm rot="10800000">
          <a:off x="0" y="444"/>
          <a:ext cx="5430784" cy="17349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500" kern="1200" dirty="0"/>
            <a:t> يحدد الأهداف ويوجه الاستراتيجية</a:t>
          </a:r>
          <a:endParaRPr lang="en-GB" sz="2500" kern="1200" dirty="0"/>
        </a:p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500" kern="1200" dirty="0"/>
            <a:t>يوفر رؤ حول الجمهور المستهدف وسلوكياته</a:t>
          </a:r>
          <a:endParaRPr lang="en-GB" sz="2500" kern="1200" dirty="0"/>
        </a:p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500" kern="1200" dirty="0"/>
            <a:t>يسعد في تخصيص الميزانية بشكل مناسب</a:t>
          </a:r>
          <a:endParaRPr lang="en-GB" sz="2500" kern="1200" dirty="0"/>
        </a:p>
      </dsp:txBody>
      <dsp:txXfrm rot="10800000">
        <a:off x="650610" y="217314"/>
        <a:ext cx="4780174" cy="1301219"/>
      </dsp:txXfrm>
    </dsp:sp>
    <dsp:sp modelId="{E9A92AC3-B6C5-4244-BC1C-12419EA4A5E8}">
      <dsp:nvSpPr>
        <dsp:cNvPr id="0" name=""/>
        <dsp:cNvSpPr/>
      </dsp:nvSpPr>
      <dsp:spPr>
        <a:xfrm>
          <a:off x="5430784" y="444"/>
          <a:ext cx="3620522" cy="1734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500" b="1" kern="1200" dirty="0"/>
            <a:t>لماذا يعتبر التخطيط أساسًا لأي حملة ناجحة؟</a:t>
          </a:r>
          <a:endParaRPr lang="en-GB" sz="3500" kern="1200" dirty="0"/>
        </a:p>
      </dsp:txBody>
      <dsp:txXfrm>
        <a:off x="5515478" y="85138"/>
        <a:ext cx="3451134" cy="1565571"/>
      </dsp:txXfrm>
    </dsp:sp>
    <dsp:sp modelId="{522941B7-A62C-8B44-A38A-DD4802B7AAF8}">
      <dsp:nvSpPr>
        <dsp:cNvPr id="0" name=""/>
        <dsp:cNvSpPr/>
      </dsp:nvSpPr>
      <dsp:spPr>
        <a:xfrm rot="10800000">
          <a:off x="0" y="1908900"/>
          <a:ext cx="5430784" cy="173495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500" kern="1200" dirty="0"/>
            <a:t>يتيح توقع التحديات المحتملة وتجنبها</a:t>
          </a:r>
          <a:endParaRPr lang="en-GB" sz="2500" kern="1200" dirty="0"/>
        </a:p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500" kern="1200" dirty="0"/>
            <a:t>يحسن إدارة الموارد ويزيد من فعالية الأداء</a:t>
          </a:r>
          <a:endParaRPr lang="en-GB" sz="2500" kern="1200" dirty="0"/>
        </a:p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500" kern="1200" dirty="0"/>
            <a:t>يساهم في توجيه الفريق بشكل منسق وفعال</a:t>
          </a:r>
          <a:endParaRPr lang="en-GB" sz="2500" kern="1200" dirty="0"/>
        </a:p>
      </dsp:txBody>
      <dsp:txXfrm rot="10800000">
        <a:off x="650610" y="2125770"/>
        <a:ext cx="4780174" cy="1301219"/>
      </dsp:txXfrm>
    </dsp:sp>
    <dsp:sp modelId="{46113F6A-0F97-1346-96D1-8AB335DE0069}">
      <dsp:nvSpPr>
        <dsp:cNvPr id="0" name=""/>
        <dsp:cNvSpPr/>
      </dsp:nvSpPr>
      <dsp:spPr>
        <a:xfrm>
          <a:off x="5430784" y="1908900"/>
          <a:ext cx="3620522" cy="1734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500" b="1" kern="1200" dirty="0"/>
            <a:t>كيف يساهم التخطيط في نجاح الحملة؟</a:t>
          </a:r>
          <a:endParaRPr lang="en-GB" sz="3500" kern="1200" dirty="0"/>
        </a:p>
      </dsp:txBody>
      <dsp:txXfrm>
        <a:off x="5515478" y="1993594"/>
        <a:ext cx="3451134" cy="15655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86797E-6C57-5A48-912E-FFA0A9CA9CBF}">
      <dsp:nvSpPr>
        <dsp:cNvPr id="0" name=""/>
        <dsp:cNvSpPr/>
      </dsp:nvSpPr>
      <dsp:spPr>
        <a:xfrm rot="21300000">
          <a:off x="701668" y="1552516"/>
          <a:ext cx="8915077" cy="779968"/>
        </a:xfrm>
        <a:prstGeom prst="mathMin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8A8BD4-3D1C-F548-8699-1383E4427364}">
      <dsp:nvSpPr>
        <dsp:cNvPr id="0" name=""/>
        <dsp:cNvSpPr/>
      </dsp:nvSpPr>
      <dsp:spPr>
        <a:xfrm>
          <a:off x="1238209" y="194250"/>
          <a:ext cx="3095524" cy="1554000"/>
        </a:xfrm>
        <a:prstGeom prst="down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656AD-BE94-7C45-94C6-6B0038401FF0}">
      <dsp:nvSpPr>
        <dsp:cNvPr id="0" name=""/>
        <dsp:cNvSpPr/>
      </dsp:nvSpPr>
      <dsp:spPr>
        <a:xfrm>
          <a:off x="4984421" y="0"/>
          <a:ext cx="4270569" cy="1631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تحديد الأهداف الأساسية للحملة: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0" kern="1200" dirty="0"/>
            <a:t>زيادة الوعي بالعلامة التجارية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0" kern="1200" dirty="0"/>
            <a:t>التفاعل مع الجمهور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0" kern="1200" dirty="0"/>
            <a:t>تحقيق التحويلات</a:t>
          </a:r>
          <a:endParaRPr lang="en-GB" sz="2000" b="0" kern="1200" dirty="0"/>
        </a:p>
      </dsp:txBody>
      <dsp:txXfrm>
        <a:off x="4984421" y="0"/>
        <a:ext cx="4270569" cy="1631700"/>
      </dsp:txXfrm>
    </dsp:sp>
    <dsp:sp modelId="{1CCC33EB-9583-1E4C-99F6-5EE4BE9B7367}">
      <dsp:nvSpPr>
        <dsp:cNvPr id="0" name=""/>
        <dsp:cNvSpPr/>
      </dsp:nvSpPr>
      <dsp:spPr>
        <a:xfrm>
          <a:off x="5984680" y="2136750"/>
          <a:ext cx="3095524" cy="1554000"/>
        </a:xfrm>
        <a:prstGeom prst="up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1E427-86D2-1641-9F6A-E6BB7CF459D0}">
      <dsp:nvSpPr>
        <dsp:cNvPr id="0" name=""/>
        <dsp:cNvSpPr/>
      </dsp:nvSpPr>
      <dsp:spPr>
        <a:xfrm>
          <a:off x="913154" y="2253300"/>
          <a:ext cx="4571107" cy="1631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أهمية الأهداف المحددة:</a:t>
          </a:r>
        </a:p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توجيه الحملة نحو نتائج قابلة للقياس.</a:t>
          </a:r>
        </a:p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مساعدة الفرق في فهم الاتجاه الصحيح وضمان توافق الجميع مع الأهداف.</a:t>
          </a:r>
          <a:endParaRPr lang="en-GB" sz="2000" kern="1200" dirty="0"/>
        </a:p>
      </dsp:txBody>
      <dsp:txXfrm>
        <a:off x="913154" y="2253300"/>
        <a:ext cx="4571107" cy="16317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9AA48E-7480-0947-892C-DE86135FA217}">
      <dsp:nvSpPr>
        <dsp:cNvPr id="0" name=""/>
        <dsp:cNvSpPr/>
      </dsp:nvSpPr>
      <dsp:spPr>
        <a:xfrm>
          <a:off x="0" y="81653"/>
          <a:ext cx="7087168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100" b="1" kern="1200" dirty="0"/>
            <a:t>تقليل التكاليف من خلال التخطيط</a:t>
          </a:r>
          <a:endParaRPr lang="en-GB" sz="3100" kern="1200" dirty="0"/>
        </a:p>
      </dsp:txBody>
      <dsp:txXfrm>
        <a:off x="36296" y="117949"/>
        <a:ext cx="7014576" cy="670943"/>
      </dsp:txXfrm>
    </dsp:sp>
    <dsp:sp modelId="{235BEBCA-5CCC-D844-9715-29D9B629EBFF}">
      <dsp:nvSpPr>
        <dsp:cNvPr id="0" name=""/>
        <dsp:cNvSpPr/>
      </dsp:nvSpPr>
      <dsp:spPr>
        <a:xfrm>
          <a:off x="0" y="825188"/>
          <a:ext cx="7087168" cy="1155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5018" tIns="39370" rIns="220472" bIns="3937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ar-SA" sz="2400" kern="1200" dirty="0"/>
            <a:t>تحديد الميزانية المناسبة لكل مرحلة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ar-SA" sz="2400" kern="1200" dirty="0"/>
            <a:t>تقليل الانفاق غير الضروري من خلال توجيه الموارد بشكل استراتيجي</a:t>
          </a:r>
          <a:endParaRPr lang="en-GB" sz="2400" kern="1200" dirty="0"/>
        </a:p>
      </dsp:txBody>
      <dsp:txXfrm>
        <a:off x="0" y="825188"/>
        <a:ext cx="7087168" cy="1155060"/>
      </dsp:txXfrm>
    </dsp:sp>
    <dsp:sp modelId="{0F9FE94A-F910-A242-8CB1-7559B5BC0966}">
      <dsp:nvSpPr>
        <dsp:cNvPr id="0" name=""/>
        <dsp:cNvSpPr/>
      </dsp:nvSpPr>
      <dsp:spPr>
        <a:xfrm>
          <a:off x="0" y="1980249"/>
          <a:ext cx="7087168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100" b="1" kern="1200" dirty="0"/>
            <a:t>تحقيق </a:t>
          </a:r>
          <a:r>
            <a:rPr lang="ar-SA" sz="3100" b="1" kern="1200"/>
            <a:t>النتائج المثلى</a:t>
          </a:r>
          <a:endParaRPr lang="en-GB" sz="3100" kern="1200" dirty="0"/>
        </a:p>
      </dsp:txBody>
      <dsp:txXfrm>
        <a:off x="36296" y="2016545"/>
        <a:ext cx="7014576" cy="670943"/>
      </dsp:txXfrm>
    </dsp:sp>
    <dsp:sp modelId="{8E6ABEF5-C2C0-A94E-B7E2-37D64E3E6E05}">
      <dsp:nvSpPr>
        <dsp:cNvPr id="0" name=""/>
        <dsp:cNvSpPr/>
      </dsp:nvSpPr>
      <dsp:spPr>
        <a:xfrm>
          <a:off x="0" y="2723783"/>
          <a:ext cx="7087168" cy="834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5018" tIns="39370" rIns="220472" bIns="3937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ar-SA" sz="2400" kern="1200" dirty="0"/>
            <a:t>تحسين الأداء من خلال اختبار الرسائل وتحليل النتائج بشكل مستمر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ar-SA" sz="2400" kern="1200" dirty="0"/>
            <a:t>استخدام البيانات لتحسين الحملة اثناء التنفيذ</a:t>
          </a:r>
          <a:endParaRPr lang="en-GB" sz="2400" kern="1200" dirty="0"/>
        </a:p>
      </dsp:txBody>
      <dsp:txXfrm>
        <a:off x="0" y="2723783"/>
        <a:ext cx="7087168" cy="8342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F61D5E-46C7-1647-AAEB-997BEFDFBDD6}">
      <dsp:nvSpPr>
        <dsp:cNvPr id="0" name=""/>
        <dsp:cNvSpPr/>
      </dsp:nvSpPr>
      <dsp:spPr>
        <a:xfrm>
          <a:off x="0" y="2937719"/>
          <a:ext cx="9638591" cy="4819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/>
            <a:t>المرحلة الخامسة: تنفيذ الحملة</a:t>
          </a:r>
          <a:r>
            <a:rPr lang="ar-SA" sz="1600" kern="1200" dirty="0"/>
            <a:t> </a:t>
          </a:r>
          <a:endParaRPr lang="en-GB" sz="1600" kern="1200" dirty="0"/>
        </a:p>
      </dsp:txBody>
      <dsp:txXfrm>
        <a:off x="0" y="2937719"/>
        <a:ext cx="9638591" cy="260256"/>
      </dsp:txXfrm>
    </dsp:sp>
    <dsp:sp modelId="{1B037F7D-A4E0-4A46-AD6C-18576C853A08}">
      <dsp:nvSpPr>
        <dsp:cNvPr id="0" name=""/>
        <dsp:cNvSpPr/>
      </dsp:nvSpPr>
      <dsp:spPr>
        <a:xfrm>
          <a:off x="0" y="3188337"/>
          <a:ext cx="9638591" cy="2217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إطلاق الحملة ومتابعة الأداء بشكل دوري.</a:t>
          </a:r>
          <a:endParaRPr lang="en-GB" sz="2000" kern="1200" dirty="0"/>
        </a:p>
      </dsp:txBody>
      <dsp:txXfrm>
        <a:off x="0" y="3188337"/>
        <a:ext cx="9638591" cy="221700"/>
      </dsp:txXfrm>
    </dsp:sp>
    <dsp:sp modelId="{CDD06628-2486-7B44-A1E7-52F22B24077E}">
      <dsp:nvSpPr>
        <dsp:cNvPr id="0" name=""/>
        <dsp:cNvSpPr/>
      </dsp:nvSpPr>
      <dsp:spPr>
        <a:xfrm rot="10800000">
          <a:off x="0" y="2203698"/>
          <a:ext cx="9638591" cy="74125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/>
            <a:t>المرحلة الرابعة: تطوير الرسالة التسويقية</a:t>
          </a:r>
          <a:endParaRPr lang="en-GB" sz="1600" kern="1200" dirty="0"/>
        </a:p>
      </dsp:txBody>
      <dsp:txXfrm rot="-10800000">
        <a:off x="0" y="2203698"/>
        <a:ext cx="9638591" cy="260178"/>
      </dsp:txXfrm>
    </dsp:sp>
    <dsp:sp modelId="{22C481ED-8C6B-9E41-ACE6-8BC36800F5A3}">
      <dsp:nvSpPr>
        <dsp:cNvPr id="0" name=""/>
        <dsp:cNvSpPr/>
      </dsp:nvSpPr>
      <dsp:spPr>
        <a:xfrm>
          <a:off x="0" y="2463877"/>
          <a:ext cx="9638591" cy="22163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صياغة رسائل موجهة ومخصصة</a:t>
          </a:r>
          <a:endParaRPr lang="en-GB" sz="2000" kern="1200" dirty="0"/>
        </a:p>
      </dsp:txBody>
      <dsp:txXfrm>
        <a:off x="0" y="2463877"/>
        <a:ext cx="9638591" cy="221633"/>
      </dsp:txXfrm>
    </dsp:sp>
    <dsp:sp modelId="{567061D4-95FA-1D47-BC41-438DD1404CB9}">
      <dsp:nvSpPr>
        <dsp:cNvPr id="0" name=""/>
        <dsp:cNvSpPr/>
      </dsp:nvSpPr>
      <dsp:spPr>
        <a:xfrm rot="10800000">
          <a:off x="0" y="1469677"/>
          <a:ext cx="9638591" cy="74125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/>
            <a:t>المرحلة الثالثة: تحديد الميزانية والقنوات</a:t>
          </a:r>
          <a:endParaRPr lang="en-GB" sz="1600" kern="1200" dirty="0"/>
        </a:p>
      </dsp:txBody>
      <dsp:txXfrm rot="-10800000">
        <a:off x="0" y="1469677"/>
        <a:ext cx="9638591" cy="260178"/>
      </dsp:txXfrm>
    </dsp:sp>
    <dsp:sp modelId="{5A4B0257-CFCE-6F4A-AE55-09B979E3DF41}">
      <dsp:nvSpPr>
        <dsp:cNvPr id="0" name=""/>
        <dsp:cNvSpPr/>
      </dsp:nvSpPr>
      <dsp:spPr>
        <a:xfrm>
          <a:off x="0" y="1729856"/>
          <a:ext cx="9638591" cy="22163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توزيع الميزانية على القنوات الأكثر فعالية.</a:t>
          </a:r>
          <a:endParaRPr lang="en-GB" sz="2000" kern="1200" dirty="0"/>
        </a:p>
      </dsp:txBody>
      <dsp:txXfrm>
        <a:off x="0" y="1729856"/>
        <a:ext cx="9638591" cy="221633"/>
      </dsp:txXfrm>
    </dsp:sp>
    <dsp:sp modelId="{F37B65F9-5421-1947-BB79-FED63CF08C2F}">
      <dsp:nvSpPr>
        <dsp:cNvPr id="0" name=""/>
        <dsp:cNvSpPr/>
      </dsp:nvSpPr>
      <dsp:spPr>
        <a:xfrm rot="10800000">
          <a:off x="0" y="735656"/>
          <a:ext cx="9638591" cy="74125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/>
            <a:t>المرحلة الثانية: تحليل الجمهور والسوق</a:t>
          </a:r>
          <a:endParaRPr lang="en-GB" sz="1600" kern="1200" dirty="0"/>
        </a:p>
      </dsp:txBody>
      <dsp:txXfrm rot="-10800000">
        <a:off x="0" y="735656"/>
        <a:ext cx="9638591" cy="260178"/>
      </dsp:txXfrm>
    </dsp:sp>
    <dsp:sp modelId="{87AA883B-EBF4-984C-A73E-24219CA4750C}">
      <dsp:nvSpPr>
        <dsp:cNvPr id="0" name=""/>
        <dsp:cNvSpPr/>
      </dsp:nvSpPr>
      <dsp:spPr>
        <a:xfrm>
          <a:off x="0" y="995835"/>
          <a:ext cx="9638591" cy="22163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فهم احتياجات الجمهور ودراسة المنافسين.</a:t>
          </a:r>
          <a:endParaRPr lang="en-GB" sz="2000" kern="1200" dirty="0"/>
        </a:p>
      </dsp:txBody>
      <dsp:txXfrm>
        <a:off x="0" y="995835"/>
        <a:ext cx="9638591" cy="221633"/>
      </dsp:txXfrm>
    </dsp:sp>
    <dsp:sp modelId="{51ACE46A-C2E1-754B-82D0-E7A180E30B36}">
      <dsp:nvSpPr>
        <dsp:cNvPr id="0" name=""/>
        <dsp:cNvSpPr/>
      </dsp:nvSpPr>
      <dsp:spPr>
        <a:xfrm rot="10800000">
          <a:off x="0" y="1635"/>
          <a:ext cx="9638591" cy="74125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b="1" kern="1200" dirty="0"/>
            <a:t>المرحلة الأولى: تحديد الأهداف </a:t>
          </a:r>
          <a:r>
            <a:rPr lang="ar-SA" sz="1600" kern="1200" dirty="0"/>
            <a:t> </a:t>
          </a:r>
          <a:endParaRPr lang="en-GB" sz="1600" kern="1200" dirty="0"/>
        </a:p>
      </dsp:txBody>
      <dsp:txXfrm rot="-10800000">
        <a:off x="0" y="1635"/>
        <a:ext cx="9638591" cy="260178"/>
      </dsp:txXfrm>
    </dsp:sp>
    <dsp:sp modelId="{C58ED072-7D45-FC4B-B45A-46BC28BE0408}">
      <dsp:nvSpPr>
        <dsp:cNvPr id="0" name=""/>
        <dsp:cNvSpPr/>
      </dsp:nvSpPr>
      <dsp:spPr>
        <a:xfrm>
          <a:off x="0" y="261814"/>
          <a:ext cx="9638591" cy="22163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وضع أهداف محددة وقابلة للقياس.</a:t>
          </a:r>
          <a:endParaRPr lang="en-GB" sz="2000" kern="1200" dirty="0"/>
        </a:p>
      </dsp:txBody>
      <dsp:txXfrm>
        <a:off x="0" y="261814"/>
        <a:ext cx="9638591" cy="2216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80B00-FA61-3446-86CE-8EF169FC669D}">
      <dsp:nvSpPr>
        <dsp:cNvPr id="0" name=""/>
        <dsp:cNvSpPr/>
      </dsp:nvSpPr>
      <dsp:spPr>
        <a:xfrm rot="16200000">
          <a:off x="2548412" y="-2465726"/>
          <a:ext cx="648015" cy="5744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1800" kern="1200" dirty="0"/>
            <a:t>هو عملية اختبار نسختين مختلفتين من إعلان أو رسالة تسويقية لمعرفة أيهما أكثر فعالية</a:t>
          </a:r>
          <a:endParaRPr lang="en-GB" sz="1800" kern="1200" dirty="0"/>
        </a:p>
      </dsp:txBody>
      <dsp:txXfrm rot="5400000">
        <a:off x="31633" y="114319"/>
        <a:ext cx="5713207" cy="584749"/>
      </dsp:txXfrm>
    </dsp:sp>
    <dsp:sp modelId="{0876AFB1-EC2B-EF4E-BCE9-9AE7D537B435}">
      <dsp:nvSpPr>
        <dsp:cNvPr id="0" name=""/>
        <dsp:cNvSpPr/>
      </dsp:nvSpPr>
      <dsp:spPr>
        <a:xfrm>
          <a:off x="5744840" y="1684"/>
          <a:ext cx="3231472" cy="810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r" defTabSz="1333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000" b="1" kern="1200" dirty="0"/>
            <a:t>ما هو اختبار </a:t>
          </a:r>
          <a:r>
            <a:rPr lang="en-GB" sz="3000" b="1" kern="1200" dirty="0"/>
            <a:t>A/B؟</a:t>
          </a:r>
          <a:endParaRPr lang="en-GB" sz="3000" kern="1200" dirty="0"/>
        </a:p>
      </dsp:txBody>
      <dsp:txXfrm>
        <a:off x="5784382" y="41226"/>
        <a:ext cx="3152388" cy="730935"/>
      </dsp:txXfrm>
    </dsp:sp>
    <dsp:sp modelId="{C885E967-360D-334F-AE1E-D0CCF8A77CB0}">
      <dsp:nvSpPr>
        <dsp:cNvPr id="0" name=""/>
        <dsp:cNvSpPr/>
      </dsp:nvSpPr>
      <dsp:spPr>
        <a:xfrm rot="16200000">
          <a:off x="2548412" y="-1615205"/>
          <a:ext cx="648015" cy="5744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1800" kern="1200" dirty="0"/>
            <a:t>يساعد في تحسين الحملة عن طريق اختيار العناصر التي تحقق أفضل أداء.</a:t>
          </a:r>
          <a:endParaRPr lang="en-GB" sz="1800" kern="1200" dirty="0"/>
        </a:p>
      </dsp:txBody>
      <dsp:txXfrm rot="5400000">
        <a:off x="31633" y="964840"/>
        <a:ext cx="5713207" cy="584749"/>
      </dsp:txXfrm>
    </dsp:sp>
    <dsp:sp modelId="{FC4D311E-81D5-E449-B1B8-DAF8656592A9}">
      <dsp:nvSpPr>
        <dsp:cNvPr id="0" name=""/>
        <dsp:cNvSpPr/>
      </dsp:nvSpPr>
      <dsp:spPr>
        <a:xfrm>
          <a:off x="5744840" y="852204"/>
          <a:ext cx="3231472" cy="810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r" defTabSz="1333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000" b="1" kern="1200" dirty="0"/>
            <a:t>أهمية اختبار </a:t>
          </a:r>
          <a:r>
            <a:rPr lang="en-GB" sz="3000" b="1" kern="1200" dirty="0"/>
            <a:t>A/B:</a:t>
          </a:r>
          <a:endParaRPr lang="en-GB" sz="3000" kern="1200" dirty="0"/>
        </a:p>
      </dsp:txBody>
      <dsp:txXfrm>
        <a:off x="5784382" y="891746"/>
        <a:ext cx="3152388" cy="730935"/>
      </dsp:txXfrm>
    </dsp:sp>
    <dsp:sp modelId="{A6DD3B72-33E5-D443-B9B1-A89572B37710}">
      <dsp:nvSpPr>
        <dsp:cNvPr id="0" name=""/>
        <dsp:cNvSpPr/>
      </dsp:nvSpPr>
      <dsp:spPr>
        <a:xfrm rot="16200000">
          <a:off x="2548412" y="-764684"/>
          <a:ext cx="648015" cy="5744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1800" kern="1200" dirty="0"/>
            <a:t>العناوين الرئيسية، الصور، الرسائل النصية، أو حتى ترتيب المحتوى.</a:t>
          </a:r>
          <a:endParaRPr lang="en-GB" sz="1800" kern="1200" dirty="0"/>
        </a:p>
      </dsp:txBody>
      <dsp:txXfrm rot="5400000">
        <a:off x="31633" y="1815361"/>
        <a:ext cx="5713207" cy="584749"/>
      </dsp:txXfrm>
    </dsp:sp>
    <dsp:sp modelId="{D020B659-2FF9-534B-BEF1-D767E53CCE14}">
      <dsp:nvSpPr>
        <dsp:cNvPr id="0" name=""/>
        <dsp:cNvSpPr/>
      </dsp:nvSpPr>
      <dsp:spPr>
        <a:xfrm>
          <a:off x="5744840" y="1702725"/>
          <a:ext cx="3231472" cy="810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r" defTabSz="1333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000" b="1" kern="1200" dirty="0"/>
            <a:t>ماذا يمكن اختباره؟</a:t>
          </a:r>
          <a:endParaRPr lang="en-GB" sz="3000" kern="1200" dirty="0"/>
        </a:p>
      </dsp:txBody>
      <dsp:txXfrm>
        <a:off x="5784382" y="1742267"/>
        <a:ext cx="3152388" cy="730935"/>
      </dsp:txXfrm>
    </dsp:sp>
    <dsp:sp modelId="{7D337488-6CED-CE4E-BB3A-342282E2C471}">
      <dsp:nvSpPr>
        <dsp:cNvPr id="0" name=""/>
        <dsp:cNvSpPr/>
      </dsp:nvSpPr>
      <dsp:spPr>
        <a:xfrm rot="16200000">
          <a:off x="2548412" y="85835"/>
          <a:ext cx="648015" cy="5744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1800" kern="1200" dirty="0"/>
            <a:t>تجربة صورتين مختلفتين للإعلان لرؤية أيهما يحصل على تفاعل أكبر.</a:t>
          </a:r>
          <a:endParaRPr lang="en-GB" sz="1800" kern="1200" dirty="0"/>
        </a:p>
      </dsp:txBody>
      <dsp:txXfrm rot="5400000">
        <a:off x="31633" y="2665881"/>
        <a:ext cx="5713207" cy="584749"/>
      </dsp:txXfrm>
    </dsp:sp>
    <dsp:sp modelId="{5FC74C2E-AEEE-0743-8EF8-509338ED236C}">
      <dsp:nvSpPr>
        <dsp:cNvPr id="0" name=""/>
        <dsp:cNvSpPr/>
      </dsp:nvSpPr>
      <dsp:spPr>
        <a:xfrm>
          <a:off x="5744840" y="2553246"/>
          <a:ext cx="3231472" cy="810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r" defTabSz="1333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000" b="1" kern="1200" dirty="0"/>
            <a:t>أمثلة على اختبار </a:t>
          </a:r>
          <a:r>
            <a:rPr lang="en-GB" sz="3000" b="1" kern="1200" dirty="0"/>
            <a:t>A/B:</a:t>
          </a:r>
          <a:endParaRPr lang="en-GB" sz="3000" kern="1200" dirty="0"/>
        </a:p>
      </dsp:txBody>
      <dsp:txXfrm>
        <a:off x="5784382" y="2592788"/>
        <a:ext cx="3152388" cy="7309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89ADF-44BA-E048-8BE8-23D1850049D5}">
      <dsp:nvSpPr>
        <dsp:cNvPr id="0" name=""/>
        <dsp:cNvSpPr/>
      </dsp:nvSpPr>
      <dsp:spPr>
        <a:xfrm>
          <a:off x="5467036" y="164356"/>
          <a:ext cx="2186440" cy="10932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400" b="1" kern="1200" dirty="0"/>
            <a:t>أهمية التنسيق بين القنوات:</a:t>
          </a:r>
          <a:endParaRPr lang="en-GB" sz="3400" kern="1200" dirty="0"/>
        </a:p>
      </dsp:txBody>
      <dsp:txXfrm>
        <a:off x="5499055" y="196375"/>
        <a:ext cx="2122402" cy="1029182"/>
      </dsp:txXfrm>
    </dsp:sp>
    <dsp:sp modelId="{598EC766-352F-3B4B-8E74-164ACB459F39}">
      <dsp:nvSpPr>
        <dsp:cNvPr id="0" name=""/>
        <dsp:cNvSpPr/>
      </dsp:nvSpPr>
      <dsp:spPr>
        <a:xfrm>
          <a:off x="7216189" y="1257576"/>
          <a:ext cx="218644" cy="819915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819915"/>
              </a:lnTo>
              <a:lnTo>
                <a:pt x="0" y="81991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1680D9-3DF2-D54D-83DA-5190DC0BDC80}">
      <dsp:nvSpPr>
        <dsp:cNvPr id="0" name=""/>
        <dsp:cNvSpPr/>
      </dsp:nvSpPr>
      <dsp:spPr>
        <a:xfrm>
          <a:off x="5467036" y="1530881"/>
          <a:ext cx="1749152" cy="10932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 dirty="0"/>
            <a:t>تحسين تجربة المستخدم من خلال توفير تجربة موحدة.</a:t>
          </a:r>
          <a:endParaRPr lang="en-GB" sz="1600" kern="1200" dirty="0"/>
        </a:p>
      </dsp:txBody>
      <dsp:txXfrm>
        <a:off x="5499055" y="1562900"/>
        <a:ext cx="1685114" cy="1029182"/>
      </dsp:txXfrm>
    </dsp:sp>
    <dsp:sp modelId="{06983ED3-FCE2-B34D-93AF-2941006714BD}">
      <dsp:nvSpPr>
        <dsp:cNvPr id="0" name=""/>
        <dsp:cNvSpPr/>
      </dsp:nvSpPr>
      <dsp:spPr>
        <a:xfrm>
          <a:off x="7216189" y="1257576"/>
          <a:ext cx="218644" cy="2186440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2186440"/>
              </a:lnTo>
              <a:lnTo>
                <a:pt x="0" y="218644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1582DC-B8E6-1149-A94E-ADFAB8166E6D}">
      <dsp:nvSpPr>
        <dsp:cNvPr id="0" name=""/>
        <dsp:cNvSpPr/>
      </dsp:nvSpPr>
      <dsp:spPr>
        <a:xfrm>
          <a:off x="5467036" y="2897407"/>
          <a:ext cx="1749152" cy="10932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 dirty="0"/>
            <a:t>توصيل رسائل متسقة عبر جميع القنوات.</a:t>
          </a:r>
          <a:endParaRPr lang="en-GB" sz="1600" kern="1200" dirty="0"/>
        </a:p>
      </dsp:txBody>
      <dsp:txXfrm>
        <a:off x="5499055" y="2929426"/>
        <a:ext cx="1685114" cy="1029182"/>
      </dsp:txXfrm>
    </dsp:sp>
    <dsp:sp modelId="{9B45FD3D-4722-6C4A-855F-D167CDD0A08B}">
      <dsp:nvSpPr>
        <dsp:cNvPr id="0" name=""/>
        <dsp:cNvSpPr/>
      </dsp:nvSpPr>
      <dsp:spPr>
        <a:xfrm>
          <a:off x="2733985" y="164356"/>
          <a:ext cx="2186440" cy="10932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400" b="1" kern="1200"/>
            <a:t>أدوات لتنسيق القنوات:</a:t>
          </a:r>
          <a:endParaRPr lang="en-GB" sz="3400" kern="1200"/>
        </a:p>
      </dsp:txBody>
      <dsp:txXfrm>
        <a:off x="2766004" y="196375"/>
        <a:ext cx="2122402" cy="1029182"/>
      </dsp:txXfrm>
    </dsp:sp>
    <dsp:sp modelId="{A7B581C5-C7C4-504C-B28D-0CC6ED6BF4F0}">
      <dsp:nvSpPr>
        <dsp:cNvPr id="0" name=""/>
        <dsp:cNvSpPr/>
      </dsp:nvSpPr>
      <dsp:spPr>
        <a:xfrm>
          <a:off x="4483138" y="1257576"/>
          <a:ext cx="218644" cy="977093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977093"/>
              </a:lnTo>
              <a:lnTo>
                <a:pt x="0" y="9770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D528AF-D9F5-3842-A863-97FB15BACCFC}">
      <dsp:nvSpPr>
        <dsp:cNvPr id="0" name=""/>
        <dsp:cNvSpPr/>
      </dsp:nvSpPr>
      <dsp:spPr>
        <a:xfrm>
          <a:off x="2666083" y="1530881"/>
          <a:ext cx="1817054" cy="140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 dirty="0"/>
            <a:t>استخدام أدوات مثل </a:t>
          </a:r>
          <a:r>
            <a:rPr lang="en-GB" sz="1600" kern="1200" dirty="0"/>
            <a:t>HubSpot </a:t>
          </a:r>
          <a:r>
            <a:rPr lang="ar-SA" sz="1600" kern="1200" dirty="0"/>
            <a:t>أو </a:t>
          </a:r>
          <a:r>
            <a:rPr lang="en-GB" sz="1600" kern="1200" dirty="0"/>
            <a:t>Sprout Social </a:t>
          </a:r>
          <a:r>
            <a:rPr lang="ar-SA" sz="1600" kern="1200" dirty="0"/>
            <a:t>لتوحيد الرسائل عبر القنوات المختلفة.</a:t>
          </a:r>
          <a:endParaRPr lang="en-GB" sz="1600" kern="1200" dirty="0"/>
        </a:p>
      </dsp:txBody>
      <dsp:txXfrm>
        <a:off x="2707309" y="1572107"/>
        <a:ext cx="1734602" cy="1325124"/>
      </dsp:txXfrm>
    </dsp:sp>
    <dsp:sp modelId="{B6B55B59-10F1-0E4C-9496-66F04298E954}">
      <dsp:nvSpPr>
        <dsp:cNvPr id="0" name=""/>
        <dsp:cNvSpPr/>
      </dsp:nvSpPr>
      <dsp:spPr>
        <a:xfrm>
          <a:off x="934" y="164356"/>
          <a:ext cx="2186440" cy="10932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400" b="1" kern="1200" dirty="0"/>
            <a:t>أمثلة على التنسيق:</a:t>
          </a:r>
          <a:endParaRPr lang="en-GB" sz="3400" kern="1200" dirty="0"/>
        </a:p>
      </dsp:txBody>
      <dsp:txXfrm>
        <a:off x="32953" y="196375"/>
        <a:ext cx="2122402" cy="1029182"/>
      </dsp:txXfrm>
    </dsp:sp>
    <dsp:sp modelId="{797B9FD6-23C2-554B-A7DC-B2E842F6F412}">
      <dsp:nvSpPr>
        <dsp:cNvPr id="0" name=""/>
        <dsp:cNvSpPr/>
      </dsp:nvSpPr>
      <dsp:spPr>
        <a:xfrm>
          <a:off x="1750087" y="1257576"/>
          <a:ext cx="218644" cy="977093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977093"/>
              </a:lnTo>
              <a:lnTo>
                <a:pt x="0" y="9770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1F8238-7CA2-2247-8D48-B533903F6FB5}">
      <dsp:nvSpPr>
        <dsp:cNvPr id="0" name=""/>
        <dsp:cNvSpPr/>
      </dsp:nvSpPr>
      <dsp:spPr>
        <a:xfrm>
          <a:off x="47829" y="1530881"/>
          <a:ext cx="1702257" cy="140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 dirty="0"/>
            <a:t>توجيه العملاء من وسائل التواصل الاجتماعي إلى موقع الويب أو البريد الإلكتروني من خلال حملات متكاملة.</a:t>
          </a:r>
          <a:endParaRPr lang="en-GB" sz="1600" kern="1200" dirty="0"/>
        </a:p>
      </dsp:txBody>
      <dsp:txXfrm>
        <a:off x="89055" y="1572107"/>
        <a:ext cx="1619805" cy="13251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89ADF-44BA-E048-8BE8-23D1850049D5}">
      <dsp:nvSpPr>
        <dsp:cNvPr id="0" name=""/>
        <dsp:cNvSpPr/>
      </dsp:nvSpPr>
      <dsp:spPr>
        <a:xfrm>
          <a:off x="5467036" y="164356"/>
          <a:ext cx="2186440" cy="10932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800" b="1" kern="1200" dirty="0"/>
            <a:t>الاستعداد للإطلاق:</a:t>
          </a:r>
          <a:endParaRPr lang="en-GB" sz="2800" kern="1200" dirty="0"/>
        </a:p>
      </dsp:txBody>
      <dsp:txXfrm>
        <a:off x="5499055" y="196375"/>
        <a:ext cx="2122402" cy="1029182"/>
      </dsp:txXfrm>
    </dsp:sp>
    <dsp:sp modelId="{598EC766-352F-3B4B-8E74-164ACB459F39}">
      <dsp:nvSpPr>
        <dsp:cNvPr id="0" name=""/>
        <dsp:cNvSpPr/>
      </dsp:nvSpPr>
      <dsp:spPr>
        <a:xfrm>
          <a:off x="7216189" y="1257576"/>
          <a:ext cx="218644" cy="819915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819915"/>
              </a:lnTo>
              <a:lnTo>
                <a:pt x="0" y="81991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1680D9-3DF2-D54D-83DA-5190DC0BDC80}">
      <dsp:nvSpPr>
        <dsp:cNvPr id="0" name=""/>
        <dsp:cNvSpPr/>
      </dsp:nvSpPr>
      <dsp:spPr>
        <a:xfrm>
          <a:off x="5467036" y="1530881"/>
          <a:ext cx="1749152" cy="10932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 dirty="0"/>
            <a:t>التأكد من جاهزية جميع المواد التسويقية</a:t>
          </a:r>
          <a:endParaRPr lang="en-GB" sz="1600" kern="1200" dirty="0"/>
        </a:p>
      </dsp:txBody>
      <dsp:txXfrm>
        <a:off x="5499055" y="1562900"/>
        <a:ext cx="1685114" cy="1029182"/>
      </dsp:txXfrm>
    </dsp:sp>
    <dsp:sp modelId="{06983ED3-FCE2-B34D-93AF-2941006714BD}">
      <dsp:nvSpPr>
        <dsp:cNvPr id="0" name=""/>
        <dsp:cNvSpPr/>
      </dsp:nvSpPr>
      <dsp:spPr>
        <a:xfrm>
          <a:off x="7216189" y="1257576"/>
          <a:ext cx="218644" cy="2186440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2186440"/>
              </a:lnTo>
              <a:lnTo>
                <a:pt x="0" y="218644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1582DC-B8E6-1149-A94E-ADFAB8166E6D}">
      <dsp:nvSpPr>
        <dsp:cNvPr id="0" name=""/>
        <dsp:cNvSpPr/>
      </dsp:nvSpPr>
      <dsp:spPr>
        <a:xfrm>
          <a:off x="5467036" y="2897407"/>
          <a:ext cx="1749152" cy="10932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 dirty="0"/>
            <a:t>مراجعة الرسائل والتصميمات</a:t>
          </a:r>
          <a:endParaRPr lang="en-GB" sz="1600" kern="1200" dirty="0"/>
        </a:p>
      </dsp:txBody>
      <dsp:txXfrm>
        <a:off x="5499055" y="2929426"/>
        <a:ext cx="1685114" cy="1029182"/>
      </dsp:txXfrm>
    </dsp:sp>
    <dsp:sp modelId="{9B45FD3D-4722-6C4A-855F-D167CDD0A08B}">
      <dsp:nvSpPr>
        <dsp:cNvPr id="0" name=""/>
        <dsp:cNvSpPr/>
      </dsp:nvSpPr>
      <dsp:spPr>
        <a:xfrm>
          <a:off x="2733985" y="164356"/>
          <a:ext cx="2186440" cy="10932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800" b="1" kern="1200" dirty="0"/>
            <a:t>الإطلاق التدريجي والشامل</a:t>
          </a:r>
          <a:endParaRPr lang="en-GB" sz="2800" kern="1200" dirty="0"/>
        </a:p>
      </dsp:txBody>
      <dsp:txXfrm>
        <a:off x="2766004" y="196375"/>
        <a:ext cx="2122402" cy="1029182"/>
      </dsp:txXfrm>
    </dsp:sp>
    <dsp:sp modelId="{A7B581C5-C7C4-504C-B28D-0CC6ED6BF4F0}">
      <dsp:nvSpPr>
        <dsp:cNvPr id="0" name=""/>
        <dsp:cNvSpPr/>
      </dsp:nvSpPr>
      <dsp:spPr>
        <a:xfrm>
          <a:off x="4483138" y="1257576"/>
          <a:ext cx="218644" cy="770343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770343"/>
              </a:lnTo>
              <a:lnTo>
                <a:pt x="0" y="77034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D528AF-D9F5-3842-A863-97FB15BACCFC}">
      <dsp:nvSpPr>
        <dsp:cNvPr id="0" name=""/>
        <dsp:cNvSpPr/>
      </dsp:nvSpPr>
      <dsp:spPr>
        <a:xfrm>
          <a:off x="2660800" y="1530881"/>
          <a:ext cx="1822337" cy="9940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800" kern="1200" dirty="0"/>
            <a:t>إطلاق تدريجي </a:t>
          </a:r>
          <a:r>
            <a:rPr lang="ar-SA" sz="1800" kern="1200" dirty="0" err="1"/>
            <a:t>لإختبار</a:t>
          </a:r>
          <a:r>
            <a:rPr lang="ar-SA" sz="1800" kern="1200" dirty="0"/>
            <a:t> السوق</a:t>
          </a:r>
          <a:endParaRPr lang="en-GB" sz="1800" kern="1200" dirty="0"/>
        </a:p>
      </dsp:txBody>
      <dsp:txXfrm>
        <a:off x="2689915" y="1559996"/>
        <a:ext cx="1764107" cy="935846"/>
      </dsp:txXfrm>
    </dsp:sp>
    <dsp:sp modelId="{E7CCBD73-AC62-BB41-B757-14749D8E2D52}">
      <dsp:nvSpPr>
        <dsp:cNvPr id="0" name=""/>
        <dsp:cNvSpPr/>
      </dsp:nvSpPr>
      <dsp:spPr>
        <a:xfrm>
          <a:off x="4483138" y="1257576"/>
          <a:ext cx="218644" cy="2037724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2037724"/>
              </a:lnTo>
              <a:lnTo>
                <a:pt x="0" y="203772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2F5475-C2E9-E448-9684-9B60EB8155E1}">
      <dsp:nvSpPr>
        <dsp:cNvPr id="0" name=""/>
        <dsp:cNvSpPr/>
      </dsp:nvSpPr>
      <dsp:spPr>
        <a:xfrm>
          <a:off x="2660800" y="2798263"/>
          <a:ext cx="1822337" cy="9940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إطلاق شامل للحصول على نتائج أسرع</a:t>
          </a:r>
          <a:endParaRPr lang="en-GB" sz="2000" kern="1200" dirty="0"/>
        </a:p>
      </dsp:txBody>
      <dsp:txXfrm>
        <a:off x="2689915" y="2827378"/>
        <a:ext cx="1764107" cy="935846"/>
      </dsp:txXfrm>
    </dsp:sp>
    <dsp:sp modelId="{B6B55B59-10F1-0E4C-9496-66F04298E954}">
      <dsp:nvSpPr>
        <dsp:cNvPr id="0" name=""/>
        <dsp:cNvSpPr/>
      </dsp:nvSpPr>
      <dsp:spPr>
        <a:xfrm>
          <a:off x="934" y="164356"/>
          <a:ext cx="2186440" cy="10932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800" b="1" kern="1200" dirty="0"/>
            <a:t>مراقبة الأداء فور الإطلاق</a:t>
          </a:r>
          <a:endParaRPr lang="en-GB" sz="2800" kern="1200" dirty="0"/>
        </a:p>
      </dsp:txBody>
      <dsp:txXfrm>
        <a:off x="32953" y="196375"/>
        <a:ext cx="2122402" cy="1029182"/>
      </dsp:txXfrm>
    </dsp:sp>
    <dsp:sp modelId="{797B9FD6-23C2-554B-A7DC-B2E842F6F412}">
      <dsp:nvSpPr>
        <dsp:cNvPr id="0" name=""/>
        <dsp:cNvSpPr/>
      </dsp:nvSpPr>
      <dsp:spPr>
        <a:xfrm>
          <a:off x="1750087" y="1257576"/>
          <a:ext cx="218644" cy="977093"/>
        </a:xfrm>
        <a:custGeom>
          <a:avLst/>
          <a:gdLst/>
          <a:ahLst/>
          <a:cxnLst/>
          <a:rect l="0" t="0" r="0" b="0"/>
          <a:pathLst>
            <a:path>
              <a:moveTo>
                <a:pt x="218644" y="0"/>
              </a:moveTo>
              <a:lnTo>
                <a:pt x="218644" y="977093"/>
              </a:lnTo>
              <a:lnTo>
                <a:pt x="0" y="9770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1F8238-7CA2-2247-8D48-B533903F6FB5}">
      <dsp:nvSpPr>
        <dsp:cNvPr id="0" name=""/>
        <dsp:cNvSpPr/>
      </dsp:nvSpPr>
      <dsp:spPr>
        <a:xfrm>
          <a:off x="47829" y="1530881"/>
          <a:ext cx="1702257" cy="140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1600" kern="1200" dirty="0"/>
            <a:t>متابعة النتائج في الساعات والأيام الأولى من اطلاق الحملة</a:t>
          </a:r>
          <a:endParaRPr lang="en-GB" sz="1600" kern="1200" dirty="0"/>
        </a:p>
      </dsp:txBody>
      <dsp:txXfrm>
        <a:off x="89055" y="1572107"/>
        <a:ext cx="1619805" cy="132512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8D024-F952-3F4C-9547-959F202923E6}">
      <dsp:nvSpPr>
        <dsp:cNvPr id="0" name=""/>
        <dsp:cNvSpPr/>
      </dsp:nvSpPr>
      <dsp:spPr>
        <a:xfrm>
          <a:off x="0" y="299024"/>
          <a:ext cx="8685161" cy="8229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065" tIns="395732" rIns="674065" bIns="14224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/>
            <a:t>الرد على التعليقات والأسئلة في الوقت المناسب.</a:t>
          </a:r>
          <a:endParaRPr lang="en-GB" sz="2000" kern="1200"/>
        </a:p>
      </dsp:txBody>
      <dsp:txXfrm>
        <a:off x="0" y="299024"/>
        <a:ext cx="8685161" cy="822937"/>
      </dsp:txXfrm>
    </dsp:sp>
    <dsp:sp modelId="{3A5E73A5-2992-4D44-82E5-A8CC2D6772AE}">
      <dsp:nvSpPr>
        <dsp:cNvPr id="0" name=""/>
        <dsp:cNvSpPr/>
      </dsp:nvSpPr>
      <dsp:spPr>
        <a:xfrm>
          <a:off x="2171290" y="18584"/>
          <a:ext cx="6079612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795" tIns="0" rIns="229795" bIns="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أهمية التفاعل المباشر:</a:t>
          </a:r>
          <a:endParaRPr lang="en-GB" sz="2000" kern="1200" dirty="0"/>
        </a:p>
      </dsp:txBody>
      <dsp:txXfrm>
        <a:off x="2198670" y="45964"/>
        <a:ext cx="6024852" cy="506119"/>
      </dsp:txXfrm>
    </dsp:sp>
    <dsp:sp modelId="{DC53C915-4CF2-FF40-88A5-C145E8753172}">
      <dsp:nvSpPr>
        <dsp:cNvPr id="0" name=""/>
        <dsp:cNvSpPr/>
      </dsp:nvSpPr>
      <dsp:spPr>
        <a:xfrm>
          <a:off x="0" y="1505001"/>
          <a:ext cx="8685161" cy="8229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065" tIns="395732" rIns="674065" bIns="14224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/>
            <a:t>الرد بشكل مهني وودي لخلق تجربة إيجابية.</a:t>
          </a:r>
          <a:endParaRPr lang="en-GB" sz="2000" kern="1200"/>
        </a:p>
      </dsp:txBody>
      <dsp:txXfrm>
        <a:off x="0" y="1505001"/>
        <a:ext cx="8685161" cy="822937"/>
      </dsp:txXfrm>
    </dsp:sp>
    <dsp:sp modelId="{DEA5DA46-660E-7140-A4E2-BCD2783708AA}">
      <dsp:nvSpPr>
        <dsp:cNvPr id="0" name=""/>
        <dsp:cNvSpPr/>
      </dsp:nvSpPr>
      <dsp:spPr>
        <a:xfrm>
          <a:off x="2171290" y="1224561"/>
          <a:ext cx="6079612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795" tIns="0" rIns="229795" bIns="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كيفية التفاعل مع التعليقات:</a:t>
          </a:r>
          <a:endParaRPr lang="en-GB" sz="2000" kern="1200" dirty="0"/>
        </a:p>
      </dsp:txBody>
      <dsp:txXfrm>
        <a:off x="2198670" y="1251941"/>
        <a:ext cx="6024852" cy="506119"/>
      </dsp:txXfrm>
    </dsp:sp>
    <dsp:sp modelId="{325F1801-151B-D248-99F5-143C18AC5514}">
      <dsp:nvSpPr>
        <dsp:cNvPr id="0" name=""/>
        <dsp:cNvSpPr/>
      </dsp:nvSpPr>
      <dsp:spPr>
        <a:xfrm>
          <a:off x="0" y="2710979"/>
          <a:ext cx="8685161" cy="8229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065" tIns="395732" rIns="674065" bIns="14224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استخدام استراتيجيات مثل استطلاعات الرأي والأسئلة المفتوحة لزيادة التفاعل.</a:t>
          </a:r>
          <a:endParaRPr lang="en-GB" sz="2000" kern="1200" dirty="0"/>
        </a:p>
      </dsp:txBody>
      <dsp:txXfrm>
        <a:off x="0" y="2710979"/>
        <a:ext cx="8685161" cy="822937"/>
      </dsp:txXfrm>
    </dsp:sp>
    <dsp:sp modelId="{4D56ABA5-DBB0-5043-95C9-8CCDFA61FC40}">
      <dsp:nvSpPr>
        <dsp:cNvPr id="0" name=""/>
        <dsp:cNvSpPr/>
      </dsp:nvSpPr>
      <dsp:spPr>
        <a:xfrm>
          <a:off x="2171290" y="2430539"/>
          <a:ext cx="6079612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795" tIns="0" rIns="229795" bIns="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التفاعل على وسائل التواصل الاجتماعي:</a:t>
          </a:r>
          <a:endParaRPr lang="en-GB" sz="2000" kern="1200" dirty="0"/>
        </a:p>
      </dsp:txBody>
      <dsp:txXfrm>
        <a:off x="2198670" y="2457919"/>
        <a:ext cx="6024852" cy="50611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C861E3-AF59-DC49-A702-89728A0BF011}">
      <dsp:nvSpPr>
        <dsp:cNvPr id="0" name=""/>
        <dsp:cNvSpPr/>
      </dsp:nvSpPr>
      <dsp:spPr>
        <a:xfrm>
          <a:off x="6129576" y="379624"/>
          <a:ext cx="2687202" cy="8863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500" b="1" kern="1200" dirty="0"/>
            <a:t>استخدام التفاعل كدليل لتحسين الرسائل:</a:t>
          </a:r>
          <a:endParaRPr lang="en-GB" sz="2500" kern="1200" dirty="0"/>
        </a:p>
      </dsp:txBody>
      <dsp:txXfrm>
        <a:off x="6129576" y="379624"/>
        <a:ext cx="2687202" cy="886350"/>
      </dsp:txXfrm>
    </dsp:sp>
    <dsp:sp modelId="{E706C6B4-A2C9-A943-AF56-DC82FCEB1D31}">
      <dsp:nvSpPr>
        <dsp:cNvPr id="0" name=""/>
        <dsp:cNvSpPr/>
      </dsp:nvSpPr>
      <dsp:spPr>
        <a:xfrm>
          <a:off x="6129576" y="1265974"/>
          <a:ext cx="2687202" cy="19965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500" kern="1200" dirty="0"/>
            <a:t>تحليل التعليقات والمراجعات لمعرفة ما يحبه الجمهور وما لا يعجبه.</a:t>
          </a:r>
          <a:endParaRPr lang="en-GB" sz="2500" kern="1200" dirty="0"/>
        </a:p>
      </dsp:txBody>
      <dsp:txXfrm>
        <a:off x="6129576" y="1265974"/>
        <a:ext cx="2687202" cy="1996558"/>
      </dsp:txXfrm>
    </dsp:sp>
    <dsp:sp modelId="{CDFC8918-E761-C243-9130-383C7C80CC12}">
      <dsp:nvSpPr>
        <dsp:cNvPr id="0" name=""/>
        <dsp:cNvSpPr/>
      </dsp:nvSpPr>
      <dsp:spPr>
        <a:xfrm>
          <a:off x="3066166" y="379624"/>
          <a:ext cx="2687202" cy="8863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500" b="1" kern="1200" dirty="0"/>
            <a:t>كيفية تعديل الرسائل:</a:t>
          </a:r>
          <a:endParaRPr lang="en-GB" sz="2500" kern="1200" dirty="0"/>
        </a:p>
      </dsp:txBody>
      <dsp:txXfrm>
        <a:off x="3066166" y="379624"/>
        <a:ext cx="2687202" cy="886350"/>
      </dsp:txXfrm>
    </dsp:sp>
    <dsp:sp modelId="{C54B19E5-C9A1-8745-95BC-2371C1CBF072}">
      <dsp:nvSpPr>
        <dsp:cNvPr id="0" name=""/>
        <dsp:cNvSpPr/>
      </dsp:nvSpPr>
      <dsp:spPr>
        <a:xfrm>
          <a:off x="3066166" y="1265974"/>
          <a:ext cx="2687202" cy="19965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500" kern="1200" dirty="0"/>
            <a:t>تعديل النصوص أو الصور بناءً على التعليقات والمراجعات لتحسين أداء الحملة.</a:t>
          </a:r>
          <a:endParaRPr lang="en-GB" sz="2500" kern="1200" dirty="0"/>
        </a:p>
      </dsp:txBody>
      <dsp:txXfrm>
        <a:off x="3066166" y="1265974"/>
        <a:ext cx="2687202" cy="1996558"/>
      </dsp:txXfrm>
    </dsp:sp>
    <dsp:sp modelId="{8BC66544-CD27-E449-9C5C-4C6A03DE3131}">
      <dsp:nvSpPr>
        <dsp:cNvPr id="0" name=""/>
        <dsp:cNvSpPr/>
      </dsp:nvSpPr>
      <dsp:spPr>
        <a:xfrm>
          <a:off x="2756" y="379624"/>
          <a:ext cx="2687202" cy="8863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500" b="1" kern="1200" dirty="0"/>
            <a:t>أمثلة على التحسين:</a:t>
          </a:r>
          <a:endParaRPr lang="en-GB" sz="2500" kern="1200" dirty="0"/>
        </a:p>
      </dsp:txBody>
      <dsp:txXfrm>
        <a:off x="2756" y="379624"/>
        <a:ext cx="2687202" cy="886350"/>
      </dsp:txXfrm>
    </dsp:sp>
    <dsp:sp modelId="{1CC97553-E835-7946-95CD-1BFCB465558B}">
      <dsp:nvSpPr>
        <dsp:cNvPr id="0" name=""/>
        <dsp:cNvSpPr/>
      </dsp:nvSpPr>
      <dsp:spPr>
        <a:xfrm>
          <a:off x="2756" y="1265974"/>
          <a:ext cx="2687202" cy="19965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500" kern="1200" dirty="0"/>
            <a:t>إذا كانت تعليقات العملاء تركز على ميزة معينة، يمكن تعديل الرسائل لتسليط الضوء عليها.</a:t>
          </a:r>
          <a:endParaRPr lang="en-GB" sz="2500" kern="1200" dirty="0"/>
        </a:p>
      </dsp:txBody>
      <dsp:txXfrm>
        <a:off x="2756" y="1265974"/>
        <a:ext cx="2687202" cy="199655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5FD0C-C9F0-DA4C-92FD-CB9E98BD72CA}">
      <dsp:nvSpPr>
        <dsp:cNvPr id="0" name=""/>
        <dsp:cNvSpPr/>
      </dsp:nvSpPr>
      <dsp:spPr>
        <a:xfrm rot="10800000">
          <a:off x="0" y="0"/>
          <a:ext cx="5326133" cy="107006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800" kern="1200" dirty="0"/>
            <a:t>مراقبة استهلاك الميزانية بشكل دوري.</a:t>
          </a:r>
          <a:endParaRPr lang="en-GB" sz="2800" kern="1200" dirty="0"/>
        </a:p>
      </dsp:txBody>
      <dsp:txXfrm rot="10800000">
        <a:off x="401274" y="133758"/>
        <a:ext cx="4924859" cy="802548"/>
      </dsp:txXfrm>
    </dsp:sp>
    <dsp:sp modelId="{CC39F767-DFDE-164C-AA47-79B41A820664}">
      <dsp:nvSpPr>
        <dsp:cNvPr id="0" name=""/>
        <dsp:cNvSpPr/>
      </dsp:nvSpPr>
      <dsp:spPr>
        <a:xfrm>
          <a:off x="5326133" y="0"/>
          <a:ext cx="3550756" cy="1070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100" b="1" kern="1200" dirty="0"/>
            <a:t>متابعة الميزانية المستمرة:</a:t>
          </a:r>
          <a:endParaRPr lang="en-GB" sz="3100" kern="1200" dirty="0"/>
        </a:p>
      </dsp:txBody>
      <dsp:txXfrm>
        <a:off x="5378369" y="52236"/>
        <a:ext cx="3446284" cy="965592"/>
      </dsp:txXfrm>
    </dsp:sp>
    <dsp:sp modelId="{64D95736-AE9F-0245-AFB2-CAFE274C670E}">
      <dsp:nvSpPr>
        <dsp:cNvPr id="0" name=""/>
        <dsp:cNvSpPr/>
      </dsp:nvSpPr>
      <dsp:spPr>
        <a:xfrm rot="10800000">
          <a:off x="0" y="1177070"/>
          <a:ext cx="5326133" cy="107006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800" kern="1200" dirty="0"/>
            <a:t>زيادة الإنفاق على القنوات التي تحقق أفضل أداء.</a:t>
          </a:r>
          <a:endParaRPr lang="en-GB" sz="2800" kern="1200" dirty="0"/>
        </a:p>
      </dsp:txBody>
      <dsp:txXfrm rot="10800000">
        <a:off x="401274" y="1310828"/>
        <a:ext cx="4924859" cy="802548"/>
      </dsp:txXfrm>
    </dsp:sp>
    <dsp:sp modelId="{01B6928E-0724-A04F-ACE3-BD46F084FD69}">
      <dsp:nvSpPr>
        <dsp:cNvPr id="0" name=""/>
        <dsp:cNvSpPr/>
      </dsp:nvSpPr>
      <dsp:spPr>
        <a:xfrm>
          <a:off x="5326133" y="1177070"/>
          <a:ext cx="3550756" cy="1070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100" b="1" kern="1200" dirty="0"/>
            <a:t>إعادة تخصيص الميزانية عند الحاجة:</a:t>
          </a:r>
          <a:endParaRPr lang="en-GB" sz="3100" kern="1200" dirty="0"/>
        </a:p>
      </dsp:txBody>
      <dsp:txXfrm>
        <a:off x="5378369" y="1229306"/>
        <a:ext cx="3446284" cy="965592"/>
      </dsp:txXfrm>
    </dsp:sp>
    <dsp:sp modelId="{55C362DA-42CB-B84E-9D38-4F9164E1C4AC}">
      <dsp:nvSpPr>
        <dsp:cNvPr id="0" name=""/>
        <dsp:cNvSpPr/>
      </dsp:nvSpPr>
      <dsp:spPr>
        <a:xfrm rot="10800000">
          <a:off x="0" y="2354140"/>
          <a:ext cx="5326133" cy="107006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400" kern="1200" dirty="0"/>
            <a:t>استخدام أدوات مثل </a:t>
          </a:r>
          <a:r>
            <a:rPr lang="en-GB" sz="2400" kern="1200" dirty="0"/>
            <a:t>Google Ads </a:t>
          </a:r>
          <a:r>
            <a:rPr lang="ar-SA" sz="2400" kern="1200" dirty="0"/>
            <a:t>و</a:t>
          </a:r>
          <a:r>
            <a:rPr lang="en-GB" sz="2400" kern="1200" dirty="0"/>
            <a:t>Facebook Ads </a:t>
          </a:r>
          <a:r>
            <a:rPr lang="ar-SA" sz="2400" kern="1200" dirty="0"/>
            <a:t>لإدارة الميزانية بشكل فعال.</a:t>
          </a:r>
          <a:endParaRPr lang="en-GB" sz="2400" kern="1200" dirty="0"/>
        </a:p>
      </dsp:txBody>
      <dsp:txXfrm rot="10800000">
        <a:off x="401274" y="2487898"/>
        <a:ext cx="4924859" cy="802548"/>
      </dsp:txXfrm>
    </dsp:sp>
    <dsp:sp modelId="{0F13AD04-DC26-4C4E-96A4-1FA03280EEBE}">
      <dsp:nvSpPr>
        <dsp:cNvPr id="0" name=""/>
        <dsp:cNvSpPr/>
      </dsp:nvSpPr>
      <dsp:spPr>
        <a:xfrm>
          <a:off x="5326133" y="2354140"/>
          <a:ext cx="3550756" cy="1070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100" b="1" kern="1200" dirty="0"/>
            <a:t>أدوات مراقبة الميزانية:</a:t>
          </a:r>
          <a:endParaRPr lang="en-GB" sz="3100" kern="1200" dirty="0"/>
        </a:p>
      </dsp:txBody>
      <dsp:txXfrm>
        <a:off x="5378369" y="2406376"/>
        <a:ext cx="3446284" cy="96559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80B00-FA61-3446-86CE-8EF169FC669D}">
      <dsp:nvSpPr>
        <dsp:cNvPr id="0" name=""/>
        <dsp:cNvSpPr/>
      </dsp:nvSpPr>
      <dsp:spPr>
        <a:xfrm rot="16200000">
          <a:off x="2860303" y="-2775922"/>
          <a:ext cx="661296" cy="638190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r" defTabSz="9334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100" kern="1200" dirty="0"/>
            <a:t>يتيح تعديل الاستراتيجيات قبل انتهاء الحملة.</a:t>
          </a:r>
          <a:endParaRPr lang="en-GB" sz="2100" kern="1200" dirty="0"/>
        </a:p>
      </dsp:txBody>
      <dsp:txXfrm rot="5400000">
        <a:off x="32282" y="116663"/>
        <a:ext cx="6349620" cy="596732"/>
      </dsp:txXfrm>
    </dsp:sp>
    <dsp:sp modelId="{0876AFB1-EC2B-EF4E-BCE9-9AE7D537B435}">
      <dsp:nvSpPr>
        <dsp:cNvPr id="0" name=""/>
        <dsp:cNvSpPr/>
      </dsp:nvSpPr>
      <dsp:spPr>
        <a:xfrm>
          <a:off x="6381902" y="1718"/>
          <a:ext cx="3589820" cy="826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/>
            <a:t>أهمية التقييم المرحلي:</a:t>
          </a:r>
          <a:endParaRPr lang="en-GB" sz="2400" kern="1200" dirty="0"/>
        </a:p>
      </dsp:txBody>
      <dsp:txXfrm>
        <a:off x="6422254" y="42070"/>
        <a:ext cx="3509116" cy="745916"/>
      </dsp:txXfrm>
    </dsp:sp>
    <dsp:sp modelId="{C885E967-360D-334F-AE1E-D0CCF8A77CB0}">
      <dsp:nvSpPr>
        <dsp:cNvPr id="0" name=""/>
        <dsp:cNvSpPr/>
      </dsp:nvSpPr>
      <dsp:spPr>
        <a:xfrm rot="16200000">
          <a:off x="2860303" y="-1907971"/>
          <a:ext cx="661296" cy="638190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r" defTabSz="9334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100" kern="1200" dirty="0"/>
            <a:t>معدل التحويل، معدل النقر، التكلفة لكل نقرة، العائد على الاستثمار </a:t>
          </a:r>
          <a:r>
            <a:rPr lang="en-GB" sz="2100" kern="1200" dirty="0"/>
            <a:t>ROI</a:t>
          </a:r>
        </a:p>
      </dsp:txBody>
      <dsp:txXfrm rot="5400000">
        <a:off x="32282" y="984614"/>
        <a:ext cx="6349620" cy="596732"/>
      </dsp:txXfrm>
    </dsp:sp>
    <dsp:sp modelId="{FC4D311E-81D5-E449-B1B8-DAF8656592A9}">
      <dsp:nvSpPr>
        <dsp:cNvPr id="0" name=""/>
        <dsp:cNvSpPr/>
      </dsp:nvSpPr>
      <dsp:spPr>
        <a:xfrm>
          <a:off x="6381902" y="869670"/>
          <a:ext cx="3589820" cy="826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/>
            <a:t>ماذا يجب تقييمه؟</a:t>
          </a:r>
          <a:endParaRPr lang="en-GB" sz="2400" kern="1200" dirty="0"/>
        </a:p>
      </dsp:txBody>
      <dsp:txXfrm>
        <a:off x="6422254" y="910022"/>
        <a:ext cx="3509116" cy="745916"/>
      </dsp:txXfrm>
    </dsp:sp>
    <dsp:sp modelId="{A6DD3B72-33E5-D443-B9B1-A89572B37710}">
      <dsp:nvSpPr>
        <dsp:cNvPr id="0" name=""/>
        <dsp:cNvSpPr/>
      </dsp:nvSpPr>
      <dsp:spPr>
        <a:xfrm rot="16200000">
          <a:off x="2860303" y="-1040019"/>
          <a:ext cx="661296" cy="638190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r" defTabSz="93345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100" kern="1200" dirty="0"/>
            <a:t>تتبع سلوك المستخدمين على الموقع، ومتابعة أداء الإعلانات.</a:t>
          </a:r>
          <a:endParaRPr lang="en-GB" sz="2100" kern="1200" dirty="0"/>
        </a:p>
      </dsp:txBody>
      <dsp:txXfrm rot="5400000">
        <a:off x="32282" y="1852566"/>
        <a:ext cx="6349620" cy="596732"/>
      </dsp:txXfrm>
    </dsp:sp>
    <dsp:sp modelId="{D020B659-2FF9-534B-BEF1-D767E53CCE14}">
      <dsp:nvSpPr>
        <dsp:cNvPr id="0" name=""/>
        <dsp:cNvSpPr/>
      </dsp:nvSpPr>
      <dsp:spPr>
        <a:xfrm>
          <a:off x="6381902" y="1737621"/>
          <a:ext cx="3589820" cy="826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/>
            <a:t>كيفية تحليل البيانات:</a:t>
          </a:r>
          <a:endParaRPr lang="en-GB" sz="2400" kern="1200" dirty="0"/>
        </a:p>
      </dsp:txBody>
      <dsp:txXfrm>
        <a:off x="6422254" y="1777973"/>
        <a:ext cx="3509116" cy="745916"/>
      </dsp:txXfrm>
    </dsp:sp>
    <dsp:sp modelId="{7D337488-6CED-CE4E-BB3A-342282E2C471}">
      <dsp:nvSpPr>
        <dsp:cNvPr id="0" name=""/>
        <dsp:cNvSpPr/>
      </dsp:nvSpPr>
      <dsp:spPr>
        <a:xfrm rot="16200000">
          <a:off x="2860303" y="-172068"/>
          <a:ext cx="661296" cy="638190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r" defTabSz="93345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100" kern="1200" dirty="0"/>
            <a:t>إجراء التعديلات بناءً على البيانات المستخرجة من الأدوات التحليلية</a:t>
          </a:r>
          <a:endParaRPr lang="en-GB" sz="2100" kern="1200" dirty="0"/>
        </a:p>
      </dsp:txBody>
      <dsp:txXfrm rot="5400000">
        <a:off x="32282" y="2720517"/>
        <a:ext cx="6349620" cy="596732"/>
      </dsp:txXfrm>
    </dsp:sp>
    <dsp:sp modelId="{5FC74C2E-AEEE-0743-8EF8-509338ED236C}">
      <dsp:nvSpPr>
        <dsp:cNvPr id="0" name=""/>
        <dsp:cNvSpPr/>
      </dsp:nvSpPr>
      <dsp:spPr>
        <a:xfrm>
          <a:off x="6381902" y="2605572"/>
          <a:ext cx="3589820" cy="826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/>
            <a:t>استخدام التحليلات لتحسين الأداء:</a:t>
          </a:r>
          <a:endParaRPr lang="en-GB" sz="2400" kern="1200" dirty="0"/>
        </a:p>
      </dsp:txBody>
      <dsp:txXfrm>
        <a:off x="6422254" y="2645924"/>
        <a:ext cx="3509116" cy="7459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0D107-92BB-E643-A28F-61F5F9107F9C}">
      <dsp:nvSpPr>
        <dsp:cNvPr id="0" name=""/>
        <dsp:cNvSpPr/>
      </dsp:nvSpPr>
      <dsp:spPr>
        <a:xfrm rot="10800000">
          <a:off x="5725190" y="1953"/>
          <a:ext cx="2561769" cy="102470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تحليل أداء كل قناة:</a:t>
          </a:r>
          <a:endParaRPr lang="en-GB" sz="2400" kern="1200" dirty="0"/>
        </a:p>
      </dsp:txBody>
      <dsp:txXfrm rot="10800000">
        <a:off x="6237543" y="1953"/>
        <a:ext cx="1537062" cy="1024707"/>
      </dsp:txXfrm>
    </dsp:sp>
    <dsp:sp modelId="{D8EFD704-6BED-7F47-96D8-9FF93433732E}">
      <dsp:nvSpPr>
        <dsp:cNvPr id="0" name=""/>
        <dsp:cNvSpPr/>
      </dsp:nvSpPr>
      <dsp:spPr>
        <a:xfrm rot="10800000">
          <a:off x="560433" y="89054"/>
          <a:ext cx="5497787" cy="85050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795" rIns="21590" bIns="10795" numCol="1" spcCol="1270" anchor="ctr" anchorCtr="0">
          <a:noAutofit/>
        </a:bodyPr>
        <a:lstStyle/>
        <a:p>
          <a:pPr marL="0" lvl="0" indent="0" algn="r" defTabSz="7556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1700" kern="1200" dirty="0"/>
            <a:t>مقارنة أداء القنوات بناءً على المقاييس مثل معدل التحويل و</a:t>
          </a:r>
          <a:r>
            <a:rPr lang="en-GB" sz="1700" kern="1200" dirty="0"/>
            <a:t>ROI.</a:t>
          </a:r>
        </a:p>
      </dsp:txBody>
      <dsp:txXfrm rot="10800000">
        <a:off x="985686" y="89054"/>
        <a:ext cx="4647280" cy="850507"/>
      </dsp:txXfrm>
    </dsp:sp>
    <dsp:sp modelId="{95F84532-B720-2E40-9EE1-1670371FA583}">
      <dsp:nvSpPr>
        <dsp:cNvPr id="0" name=""/>
        <dsp:cNvSpPr/>
      </dsp:nvSpPr>
      <dsp:spPr>
        <a:xfrm rot="10800000">
          <a:off x="5725190" y="1170121"/>
          <a:ext cx="2561769" cy="102470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تحديد القنوات الأكثر فعالية:</a:t>
          </a:r>
          <a:endParaRPr lang="en-GB" sz="2400" kern="1200" dirty="0"/>
        </a:p>
      </dsp:txBody>
      <dsp:txXfrm rot="10800000">
        <a:off x="6237543" y="1170121"/>
        <a:ext cx="1537062" cy="1024707"/>
      </dsp:txXfrm>
    </dsp:sp>
    <dsp:sp modelId="{5A85135A-C387-954E-98A7-6E0EEFEEA2F4}">
      <dsp:nvSpPr>
        <dsp:cNvPr id="0" name=""/>
        <dsp:cNvSpPr/>
      </dsp:nvSpPr>
      <dsp:spPr>
        <a:xfrm rot="10800000">
          <a:off x="560433" y="1257221"/>
          <a:ext cx="5497787" cy="85050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795" rIns="21590" bIns="10795" numCol="1" spcCol="1270" anchor="ctr" anchorCtr="0">
          <a:noAutofit/>
        </a:bodyPr>
        <a:lstStyle/>
        <a:p>
          <a:pPr marL="0" lvl="0" indent="0" algn="r" defTabSz="7556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1700" kern="1200" dirty="0"/>
            <a:t>معرفة القنوات التي ساهمت في تحقيق أكبر عدد من التحويلات.</a:t>
          </a:r>
          <a:endParaRPr lang="en-GB" sz="1700" kern="1200" dirty="0"/>
        </a:p>
      </dsp:txBody>
      <dsp:txXfrm rot="10800000">
        <a:off x="985686" y="1257221"/>
        <a:ext cx="4647280" cy="850507"/>
      </dsp:txXfrm>
    </dsp:sp>
    <dsp:sp modelId="{23A085D8-FD4B-9A4D-8C18-140A30205B6D}">
      <dsp:nvSpPr>
        <dsp:cNvPr id="0" name=""/>
        <dsp:cNvSpPr/>
      </dsp:nvSpPr>
      <dsp:spPr>
        <a:xfrm rot="10800000">
          <a:off x="5725190" y="2338288"/>
          <a:ext cx="2561769" cy="102470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أهمية التحليل المتعمق للقنوات:</a:t>
          </a:r>
          <a:endParaRPr lang="en-GB" sz="2400" kern="1200" dirty="0"/>
        </a:p>
      </dsp:txBody>
      <dsp:txXfrm rot="10800000">
        <a:off x="6237543" y="2338288"/>
        <a:ext cx="1537062" cy="1024707"/>
      </dsp:txXfrm>
    </dsp:sp>
    <dsp:sp modelId="{D74D38E1-70F3-D04B-86B5-DB2FBD338F3D}">
      <dsp:nvSpPr>
        <dsp:cNvPr id="0" name=""/>
        <dsp:cNvSpPr/>
      </dsp:nvSpPr>
      <dsp:spPr>
        <a:xfrm rot="10800000">
          <a:off x="560433" y="2425388"/>
          <a:ext cx="5497787" cy="85050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795" rIns="21590" bIns="10795" numCol="1" spcCol="1270" anchor="ctr" anchorCtr="0">
          <a:noAutofit/>
        </a:bodyPr>
        <a:lstStyle/>
        <a:p>
          <a:pPr marL="0" lvl="0" indent="0" algn="r" defTabSz="7556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endParaRPr lang="en-GB" sz="1700" kern="1200" dirty="0"/>
        </a:p>
        <a:p>
          <a:pPr marL="0" lvl="0" indent="0" algn="r" defTabSz="7556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ar-SA" sz="1700" kern="1200" dirty="0"/>
            <a:t>يساعد في تحديد القنوات التي تستحق الاستثمار فيها بشكل أكبر في الحملات المستقبلية.</a:t>
          </a:r>
          <a:endParaRPr lang="en-GB" sz="1700" kern="1200" dirty="0"/>
        </a:p>
      </dsp:txBody>
      <dsp:txXfrm rot="10800000">
        <a:off x="985686" y="2425388"/>
        <a:ext cx="4647280" cy="85050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93577-16A9-5E44-B0A1-29B2A5511276}">
      <dsp:nvSpPr>
        <dsp:cNvPr id="0" name=""/>
        <dsp:cNvSpPr/>
      </dsp:nvSpPr>
      <dsp:spPr>
        <a:xfrm rot="16200000">
          <a:off x="2452840" y="-2340500"/>
          <a:ext cx="885305" cy="5790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500" kern="1200" dirty="0"/>
            <a:t>يساعد في معرفة كيفية تفاعل الزوار مع الموقع.</a:t>
          </a:r>
          <a:endParaRPr lang="en-GB" sz="2500" kern="1200" dirty="0"/>
        </a:p>
      </dsp:txBody>
      <dsp:txXfrm rot="5400000">
        <a:off x="43217" y="155557"/>
        <a:ext cx="5747769" cy="798871"/>
      </dsp:txXfrm>
    </dsp:sp>
    <dsp:sp modelId="{7AB5EC9D-2A34-3846-BEE4-B90D44CD8818}">
      <dsp:nvSpPr>
        <dsp:cNvPr id="0" name=""/>
        <dsp:cNvSpPr/>
      </dsp:nvSpPr>
      <dsp:spPr>
        <a:xfrm>
          <a:off x="5790986" y="1676"/>
          <a:ext cx="3257429" cy="11066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200" b="1" kern="1200" dirty="0"/>
            <a:t>أهمية تحليل سلوك المستخدم:</a:t>
          </a:r>
          <a:endParaRPr lang="en-GB" sz="3200" kern="1200" dirty="0"/>
        </a:p>
      </dsp:txBody>
      <dsp:txXfrm>
        <a:off x="5845007" y="55697"/>
        <a:ext cx="3149387" cy="998589"/>
      </dsp:txXfrm>
    </dsp:sp>
    <dsp:sp modelId="{FCD3A8F7-C7C9-2645-A23E-76057AA84128}">
      <dsp:nvSpPr>
        <dsp:cNvPr id="0" name=""/>
        <dsp:cNvSpPr/>
      </dsp:nvSpPr>
      <dsp:spPr>
        <a:xfrm rot="16200000">
          <a:off x="2452840" y="-1178537"/>
          <a:ext cx="885305" cy="5790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500" kern="1200" dirty="0"/>
            <a:t>الصفحات الأكثر زيارة، معدل البقاء، معدل الارتداد.</a:t>
          </a:r>
          <a:endParaRPr lang="en-GB" sz="2500" kern="1200" dirty="0"/>
        </a:p>
      </dsp:txBody>
      <dsp:txXfrm rot="5400000">
        <a:off x="43217" y="1317520"/>
        <a:ext cx="5747769" cy="798871"/>
      </dsp:txXfrm>
    </dsp:sp>
    <dsp:sp modelId="{0FB85A36-04C2-B045-BB5D-3A74C3E82456}">
      <dsp:nvSpPr>
        <dsp:cNvPr id="0" name=""/>
        <dsp:cNvSpPr/>
      </dsp:nvSpPr>
      <dsp:spPr>
        <a:xfrm>
          <a:off x="5790986" y="1163640"/>
          <a:ext cx="3257429" cy="11066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200" b="1" kern="1200" dirty="0"/>
            <a:t>ما الذي يمكن تحليله؟</a:t>
          </a:r>
          <a:endParaRPr lang="en-GB" sz="3200" kern="1200" dirty="0"/>
        </a:p>
      </dsp:txBody>
      <dsp:txXfrm>
        <a:off x="5845007" y="1217661"/>
        <a:ext cx="3149387" cy="998589"/>
      </dsp:txXfrm>
    </dsp:sp>
    <dsp:sp modelId="{9DE6D048-B86D-154E-A3E9-4E1FA6DC9089}">
      <dsp:nvSpPr>
        <dsp:cNvPr id="0" name=""/>
        <dsp:cNvSpPr/>
      </dsp:nvSpPr>
      <dsp:spPr>
        <a:xfrm rot="16200000">
          <a:off x="2452840" y="-16573"/>
          <a:ext cx="885305" cy="5790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r" defTabSz="111125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500" kern="1200" dirty="0"/>
            <a:t>تحسين الصفحات التي تحقق أكبر تفاعل، وتقليل معدل الارتداد.</a:t>
          </a:r>
          <a:endParaRPr lang="en-GB" sz="2500" kern="1200" dirty="0"/>
        </a:p>
      </dsp:txBody>
      <dsp:txXfrm rot="5400000">
        <a:off x="43217" y="2479485"/>
        <a:ext cx="5747769" cy="798871"/>
      </dsp:txXfrm>
    </dsp:sp>
    <dsp:sp modelId="{C75B902B-9800-C946-9EC6-337F33AEA415}">
      <dsp:nvSpPr>
        <dsp:cNvPr id="0" name=""/>
        <dsp:cNvSpPr/>
      </dsp:nvSpPr>
      <dsp:spPr>
        <a:xfrm>
          <a:off x="5790986" y="2325603"/>
          <a:ext cx="3257429" cy="11066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3200" b="1" kern="1200" dirty="0"/>
            <a:t>كيفية تحسين الموقع بناءً على التحليل:</a:t>
          </a:r>
          <a:endParaRPr lang="en-GB" sz="3200" kern="1200" dirty="0"/>
        </a:p>
      </dsp:txBody>
      <dsp:txXfrm>
        <a:off x="5845007" y="2379624"/>
        <a:ext cx="3149387" cy="99858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F3579B-5BB4-CF44-9C15-6E871FC37B33}">
      <dsp:nvSpPr>
        <dsp:cNvPr id="0" name=""/>
        <dsp:cNvSpPr/>
      </dsp:nvSpPr>
      <dsp:spPr>
        <a:xfrm>
          <a:off x="6311981" y="859756"/>
          <a:ext cx="2003029" cy="16520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1800" kern="1200" dirty="0"/>
            <a:t>تحديد المؤشرات التي كانت أقل من المتوقع.</a:t>
          </a:r>
          <a:endParaRPr lang="en-GB" sz="1800" kern="1200" dirty="0"/>
        </a:p>
      </dsp:txBody>
      <dsp:txXfrm>
        <a:off x="6350000" y="897775"/>
        <a:ext cx="1926991" cy="1222025"/>
      </dsp:txXfrm>
    </dsp:sp>
    <dsp:sp modelId="{D12CB98E-A0E5-7D46-9B28-0D09B56BD9B0}">
      <dsp:nvSpPr>
        <dsp:cNvPr id="0" name=""/>
        <dsp:cNvSpPr/>
      </dsp:nvSpPr>
      <dsp:spPr>
        <a:xfrm>
          <a:off x="5086463" y="1332469"/>
          <a:ext cx="2121023" cy="2121023"/>
        </a:xfrm>
        <a:prstGeom prst="circularArrow">
          <a:avLst>
            <a:gd name="adj1" fmla="val 4479"/>
            <a:gd name="adj2" fmla="val 569119"/>
            <a:gd name="adj3" fmla="val 8455371"/>
            <a:gd name="adj4" fmla="val 1775511"/>
            <a:gd name="adj5" fmla="val 522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6CC5C-E305-AB41-A55E-8BF47D227BDB}">
      <dsp:nvSpPr>
        <dsp:cNvPr id="0" name=""/>
        <dsp:cNvSpPr/>
      </dsp:nvSpPr>
      <dsp:spPr>
        <a:xfrm>
          <a:off x="6089423" y="2157819"/>
          <a:ext cx="1780470" cy="708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100" b="1" kern="1200" dirty="0"/>
            <a:t>مراجعة الأداء الضعيف:</a:t>
          </a:r>
          <a:endParaRPr lang="en-GB" sz="2100" kern="1200" dirty="0"/>
        </a:p>
      </dsp:txBody>
      <dsp:txXfrm>
        <a:off x="6110161" y="2178557"/>
        <a:ext cx="1738994" cy="666558"/>
      </dsp:txXfrm>
    </dsp:sp>
    <dsp:sp modelId="{C0A15439-F51F-984B-92EB-59790913A727}">
      <dsp:nvSpPr>
        <dsp:cNvPr id="0" name=""/>
        <dsp:cNvSpPr/>
      </dsp:nvSpPr>
      <dsp:spPr>
        <a:xfrm>
          <a:off x="3633972" y="859756"/>
          <a:ext cx="2003029" cy="16520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1800" kern="1200" dirty="0"/>
            <a:t>تعديل الرسائل</a:t>
          </a:r>
          <a:endParaRPr lang="en-GB" sz="18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1800" kern="1200" dirty="0"/>
            <a:t>تحسين تجربة المستخدم</a:t>
          </a:r>
          <a:endParaRPr lang="en-GB" sz="18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1800" kern="1200" dirty="0"/>
            <a:t>إعادة تخصيص الميزانية.</a:t>
          </a:r>
          <a:endParaRPr lang="en-GB" sz="1800" kern="1200" dirty="0"/>
        </a:p>
      </dsp:txBody>
      <dsp:txXfrm>
        <a:off x="3671991" y="1251792"/>
        <a:ext cx="1926991" cy="1222025"/>
      </dsp:txXfrm>
    </dsp:sp>
    <dsp:sp modelId="{7354369C-253E-F743-AD04-726D68EA23FA}">
      <dsp:nvSpPr>
        <dsp:cNvPr id="0" name=""/>
        <dsp:cNvSpPr/>
      </dsp:nvSpPr>
      <dsp:spPr>
        <a:xfrm>
          <a:off x="1929952" y="-211452"/>
          <a:ext cx="2632908" cy="2632908"/>
        </a:xfrm>
        <a:prstGeom prst="leftCircularArrow">
          <a:avLst>
            <a:gd name="adj1" fmla="val 3608"/>
            <a:gd name="adj2" fmla="val 448893"/>
            <a:gd name="adj3" fmla="val 13024404"/>
            <a:gd name="adj4" fmla="val 19824489"/>
            <a:gd name="adj5" fmla="val 42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0B623-26C9-D045-8E3D-1175CBA5E137}">
      <dsp:nvSpPr>
        <dsp:cNvPr id="0" name=""/>
        <dsp:cNvSpPr/>
      </dsp:nvSpPr>
      <dsp:spPr>
        <a:xfrm>
          <a:off x="3411413" y="505738"/>
          <a:ext cx="1780470" cy="708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100" b="1" kern="1200" dirty="0"/>
            <a:t>كيفية تحسين المقاييس الضعيفة:</a:t>
          </a:r>
          <a:endParaRPr lang="en-GB" sz="2100" kern="1200" dirty="0"/>
        </a:p>
      </dsp:txBody>
      <dsp:txXfrm>
        <a:off x="3432151" y="526476"/>
        <a:ext cx="1738994" cy="666558"/>
      </dsp:txXfrm>
    </dsp:sp>
    <dsp:sp modelId="{72BE9FDB-B6A9-7A48-BD60-43D291EBB81B}">
      <dsp:nvSpPr>
        <dsp:cNvPr id="0" name=""/>
        <dsp:cNvSpPr/>
      </dsp:nvSpPr>
      <dsp:spPr>
        <a:xfrm>
          <a:off x="955963" y="859756"/>
          <a:ext cx="2003029" cy="16520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endParaRPr lang="en-GB" sz="1800" kern="1200" dirty="0"/>
        </a:p>
        <a:p>
          <a:pPr marL="342900" lvl="2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1800" kern="1200" dirty="0"/>
            <a:t>تطوير استراتيجية لتحسين هذه المقاييس في الحملات القادمة.</a:t>
          </a:r>
        </a:p>
      </dsp:txBody>
      <dsp:txXfrm>
        <a:off x="993982" y="897775"/>
        <a:ext cx="1926991" cy="1222025"/>
      </dsp:txXfrm>
    </dsp:sp>
    <dsp:sp modelId="{C8FFCBEF-AAC3-FA42-BC4C-0C873C9AE856}">
      <dsp:nvSpPr>
        <dsp:cNvPr id="0" name=""/>
        <dsp:cNvSpPr/>
      </dsp:nvSpPr>
      <dsp:spPr>
        <a:xfrm>
          <a:off x="733404" y="2157819"/>
          <a:ext cx="1780470" cy="708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100" b="1" kern="1200" dirty="0"/>
            <a:t>التخطيط للتحسين المستقبلي:</a:t>
          </a:r>
          <a:endParaRPr lang="en-GB" sz="2100" kern="1200" dirty="0"/>
        </a:p>
      </dsp:txBody>
      <dsp:txXfrm>
        <a:off x="754142" y="2178557"/>
        <a:ext cx="1738994" cy="666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10/5/24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202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6DB35-9C47-CDEA-BC9C-34CBD7630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B6BB58-85CE-6471-C530-5491EDD76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122003-7FF4-1458-B969-FF22C4AA4A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7EFA3-29BA-2961-B195-CD9DBC8586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68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F43CA3-8C09-F8D2-F5EA-BF8C6EFCAB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6CB2C5-DE49-D3C8-AF78-626CDCCF20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05DF20-99DD-C69C-2823-751B01C85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SA" sz="12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F18145-5046-4163-6B0D-16EA59495F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1340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671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A15DB-CFD5-856A-240E-3AB811B64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6220A2-BDB1-A3A6-FF71-43887E5223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6C8BBD-D7D9-2872-2B32-31F51ECCE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CC1893-11A8-E009-5C4A-4E99444972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7781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0BF062-3B8C-8FC3-BA68-E1C33B1E1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ADF2E3-3F00-024F-5253-AFC3CC0D85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CE247A-80A5-C46F-F458-9588A6CB1E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DCC204-2CFD-D175-E827-9AB23E384E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6021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2D4A6-6F1F-73FC-0523-B596E3E13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0111D5-7F72-9DB7-9B02-3E02EBA0B3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5E2AB5-CF47-740D-98E2-69E4ECC3E7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834365-D955-F843-C735-4C9FFDBF95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1098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B9C7A-D3D4-8324-FDBC-BD66DA5E3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908E0F-2C31-B918-3CD4-B642166E86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8E4C33-39A0-66EE-29F3-2E15BE9067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48A912-99A8-A1A2-CCEE-6E98F89BE3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8854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A1D9DF-07CF-6705-9FEC-C75A7DB1E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2968D2-2B08-6863-ADA6-F17CE1D684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7B7B1F-A230-2AD3-27A5-EDA6B3EC88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A379BD-108B-A900-4975-0403096334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2649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CB3B06-4B31-4E1A-A435-8CC0B42EA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56894B-268D-D65B-3A75-2EDB73070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D86D31-8E3B-D81D-A586-FDA2B40E0A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863F1-45C2-DAD0-9C62-3C48BD3936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1065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6331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0503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F031B0-653C-C4B9-8F19-7247680B52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6078B1-412B-B606-D112-1B11FE1C16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B958C3-408F-14C3-4D14-338EA8DEA1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8030E6-CA8D-9E83-64CC-96E9C9CFFE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181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1C244-B55E-F4E7-0FB8-0E28D24C5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29CEF7-033A-5D77-C017-C281EC3FA9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2D1DF5-CD78-EE38-43EF-8EA7DD4D6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919864-1F04-4581-A283-D059C235CE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350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D89A4-A327-2512-E1A3-80C503018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7F162D-FE61-5A70-0669-76B2BA558A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B0B08B-2B7E-B877-E3DB-7D16D9DA15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9205E4-E1B7-82E1-432E-9ECDBCDEB1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2920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560F0D-18AC-60F7-6647-15AB30DAE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7400E7-86C5-FF18-C957-FCA04FF2E4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7CEC73-CF63-9C75-F4C2-C0D1B14EEF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66270D-A411-F3CB-F392-C9154386A3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4257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8178F-6E71-A0DE-1914-271D5EFE9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73B12F-63FC-3E78-7EC2-DAFFDAC7D9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14E377-1BFF-74A8-B52C-DCB3DD8C09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5C86BF-300F-0091-8A30-0B20754234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9154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2ADEEA-9272-CAF2-6AD6-B185BDD07C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A7A608-59A9-C72C-CB11-5A72081F1A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1768F8-1E72-323B-344F-15D83B715E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9AB52E-D767-EB66-5783-C2DD6646FE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323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360CE6-6517-00A3-C15B-BD71612A3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DF9768-B40D-B6A4-EA53-B197E609C2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945B8D-B001-8AF5-2F77-B7A43FE29A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DC6A68-46F5-BB61-78AB-AD9C570F26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43719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7250B7-E326-92D5-2409-3BDBAA35C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1311CD-F55F-6C11-DCFB-EA461D0727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1EB95D-07D8-5109-24BC-ABC8398EB5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CBBF58-3D86-0809-56D2-82210DABF5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3934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6292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EC302-B8FD-1756-D983-CD45FFB8C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D87257-C7FA-724C-E9EF-B9AB8EFBBF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3293B7-6C96-454F-5F98-8C393A6D86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7A403F-8615-08E5-0E1F-28E5AFB867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4940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E5A313-BCE2-8693-04EE-8AC36AEA2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96D513-4387-3858-3AEF-FE3A805709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39FB45-9CD7-E670-011A-03F5C13C17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8915A-0AF2-C807-6324-3FA41F49AB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096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941E1-3BBB-E032-1E8D-3354B146A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111685-5C80-3D07-F32F-BE173A8D45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46D194-0170-435F-412E-D803B73DCB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5A4BF5-24A2-BCF2-AED2-9E9B5F798C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2476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F469DA-911C-776B-5908-6145864A7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4AA43A-2824-7535-1B07-840B015582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EA2260-0D9E-FD82-C0E4-2BE6E0778C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CF69B-069B-E7B3-3567-9B72B677D4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0590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E7FB7E-D398-3960-C985-01AC280655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E6911C-F9DC-FCF6-0373-63AD30DDD2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6FF2CA-BF46-FCEE-DCF2-15104B3676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A8FA7C-5E3D-17A6-806E-DEB12B0A85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08371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897DED-CCBD-2552-AF96-5D3BCD635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DA7543-FD70-8EAB-837A-937A292CF0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751EEE-EEDE-F2E7-1E1F-4F8AF6ED91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D0EA3-D198-EC35-0354-110C8DD7BB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01968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36034C-2AEA-B1A0-9ACF-60C28DC13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D04295-213E-A6F2-7FE5-BF860CCBD0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4C42E-8549-1F9C-33AB-E7E7EAA4E9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E9D087-7CEF-0385-4911-9C060ECF53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58200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CE21A-E18D-29A1-B0F7-4983A660C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FCE3EF-BD4E-6F00-557D-384ECC1346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B71A85-8C94-687A-D9DC-1211C7DD62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SA" sz="12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7AF3B-575C-EC8E-EB0F-9617C444DE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1355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A678BA-77B7-2CBD-D7A1-C081FE5DDF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CBD180-C7F0-0D93-1AC5-C9B426A4E8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601CEF-C327-C82F-8C93-6566B4A137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B06627-DFA9-6D63-8CAD-8C79539486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94232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80744-C187-A372-9010-7E6FD8050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722C46-DA30-3753-D0B1-C993E248D6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EF1B36-E963-04BE-4D14-A7E6879771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570E71-DC09-7815-1BB5-61513316FA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89836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8D409C-5B61-D346-628E-8E277672B3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9EE4D3-D76C-E8EE-FE83-C1AF588323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56C708-6D8A-833F-8E44-19AFBC6B0C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C82F71-C4D1-FA6A-9BB1-40D56F8852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2717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7223BF-E000-98EE-680F-2C8CEE0979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6C0522-2337-77D8-7348-C72D390CA4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46407D-3699-77E1-7DC7-A7B5B11AC3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983512-09DB-B41E-3F85-2B66A98D86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74144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25261C-BDAE-6D10-3051-5602019E1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AFC0AC-FAED-4725-5B1C-6E4444A8EA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BAC0F2-7DF6-5D77-FF12-D0901ABF19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F5A867-E6CE-6BA1-3704-2E85DFC2C4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42321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14C31-994E-AAA3-6FEA-6FB20AD88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5DAE08-3F5A-7CBE-2B5D-B207B36D55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9FCC0A-EECE-E7F6-D281-84C22D4740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C89337-BCF4-6527-FE0E-45C19FE0B9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27707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AEF90-E8DB-8A57-D193-957BE0D46D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17AA05-10AA-C5B3-C1ED-4D87BB7EBB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4B5D24-276A-A020-D131-3F1507FCD5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F6D65-426A-6A2E-E1E1-EEE29E85BE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23215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808C1-B56A-FDBE-7210-B72F81369F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A4EDA8-16C1-A675-0977-23ACFF8C6F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C68FA4-2B4D-924C-74F5-3CBCDFD32A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87EE79-28EA-1EF0-C29F-1ED8501E6B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42396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1E0B54-66F7-54AF-1A55-BD2B9A19F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95B51C-282B-BC9C-1C9A-D7488D1BC0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60FFC7-A407-6C2B-7096-114C016DC3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BB75F5-CE99-6549-A54B-370179DB9E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8231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933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g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jpe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2.sv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40.xml"/><Relationship Id="rId9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504892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D"/>
          </a:p>
        </p:txBody>
      </p:sp>
      <p:sp>
        <p:nvSpPr>
          <p:cNvPr id="9" name="TextBox 8"/>
          <p:cNvSpPr txBox="1"/>
          <p:nvPr/>
        </p:nvSpPr>
        <p:spPr>
          <a:xfrm>
            <a:off x="7516696" y="1911120"/>
            <a:ext cx="4644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b="1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الحملات التسويقية الرقمية </a:t>
            </a:r>
            <a:endParaRPr lang="en-US" sz="8000" b="1" dirty="0">
              <a:solidFill>
                <a:schemeClr val="accent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4245430" y="3121967"/>
            <a:ext cx="7475130" cy="1926902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A" sz="2800" b="1" dirty="0">
                <a:solidFill>
                  <a:srgbClr val="0070C0"/>
                </a:solidFill>
                <a:latin typeface="Alexandria" charset="0"/>
                <a:cs typeface="Alexandria" charset="0"/>
              </a:rPr>
              <a:t>الأسبوع ٢</a:t>
            </a:r>
          </a:p>
          <a:p>
            <a:pPr algn="ctr" rtl="1"/>
            <a:r>
              <a:rPr lang="ar-SA" sz="44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خطوات تصميم وبناء</a:t>
            </a:r>
          </a:p>
          <a:p>
            <a:pPr algn="ctr" rtl="1"/>
            <a:r>
              <a:rPr lang="ar-SA" sz="44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الحملات التسويقية الرقمية</a:t>
            </a:r>
            <a:endParaRPr lang="en-US" sz="4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390224" y="2504563"/>
            <a:ext cx="11095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MKT 224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78633" y="5978412"/>
            <a:ext cx="59921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د. محمد عادل عبدالرازق</a:t>
            </a:r>
          </a:p>
          <a:p>
            <a:pPr algn="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دكتوراة إدارة الأعمال، جامعة اكستر، إنجلترا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805797" y="5538054"/>
            <a:ext cx="72650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A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اعداد</a:t>
            </a:r>
            <a:endParaRPr lang="en-US" sz="2400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pic>
        <p:nvPicPr>
          <p:cNvPr id="20" name="Picture Placeholder 19" descr="A person holding a tablet&#10;&#10;Description automatically generated">
            <a:extLst>
              <a:ext uri="{FF2B5EF4-FFF2-40B4-BE49-F238E27FC236}">
                <a16:creationId xmlns:a16="http://schemas.microsoft.com/office/drawing/2014/main" id="{EB99539F-10CF-4ADA-58ED-ADCA2BAFA6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91" b="4091"/>
          <a:stretch>
            <a:fillRect/>
          </a:stretch>
        </p:blipFill>
        <p:spPr>
          <a:xfrm>
            <a:off x="1" y="0"/>
            <a:ext cx="8079287" cy="494553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286"/>
    </mc:Choice>
    <mc:Fallback xmlns="">
      <p:transition spd="slow" advTm="5228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1781DFC-285D-351D-2CE2-3F5C28293260}"/>
              </a:ext>
            </a:extLst>
          </p:cNvPr>
          <p:cNvSpPr txBox="1"/>
          <p:nvPr/>
        </p:nvSpPr>
        <p:spPr>
          <a:xfrm>
            <a:off x="6979912" y="1340522"/>
            <a:ext cx="539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3600" b="1" dirty="0">
                <a:solidFill>
                  <a:srgbClr val="00B0F0"/>
                </a:solidFill>
                <a:latin typeface="Alexandria" charset="0"/>
              </a:rPr>
              <a:t>محتويات المحاضرة</a:t>
            </a:r>
            <a:endParaRPr lang="en-US" sz="36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1E49D2-1018-3ADF-328A-B0BDCB58B5A8}"/>
              </a:ext>
            </a:extLst>
          </p:cNvPr>
          <p:cNvSpPr txBox="1"/>
          <p:nvPr/>
        </p:nvSpPr>
        <p:spPr>
          <a:xfrm>
            <a:off x="3644835" y="1982069"/>
            <a:ext cx="7458593" cy="3408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400" rtl="1" eaLnBrk="1" latinLnBrk="0" hangingPunct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 الأول: </a:t>
            </a:r>
            <a:r>
              <a:rPr lang="ar-SA" sz="2800" dirty="0"/>
              <a:t>مقدمة وأهمية التخطيط للحملات التسويقية الرقمية</a:t>
            </a:r>
          </a:p>
          <a:p>
            <a:pPr algn="r" defTabSz="914400" rtl="1" eaLnBrk="1" latinLnBrk="0" hangingPunct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 الثاني: </a:t>
            </a:r>
            <a:r>
              <a:rPr lang="ar-SA" sz="2800" dirty="0"/>
              <a:t>تطوير استراتيجية الحملة الرقمية</a:t>
            </a:r>
          </a:p>
          <a:p>
            <a:pPr algn="r" defTabSz="914400" rtl="1" eaLnBrk="1" latinLnBrk="0" hangingPunct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 الثالث</a:t>
            </a: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ar-SA" sz="2800" dirty="0"/>
              <a:t>تنفيذ الحملة التسويقية الرقمية</a:t>
            </a:r>
          </a:p>
          <a:p>
            <a:pPr algn="r" defTabSz="914400" rtl="1" eaLnBrk="1" latinLnBrk="0" hangingPunct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 الرابع</a:t>
            </a: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مراقبة و</a:t>
            </a:r>
            <a:r>
              <a:rPr lang="ar-SA" sz="2800" dirty="0"/>
              <a:t>تحليل نتائج الحملة</a:t>
            </a:r>
            <a:endParaRPr lang="ar-SA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973F7132-F346-7E8D-27EC-54EA7884539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5138818" cy="6858000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8745"/>
    </mc:Choice>
    <mc:Fallback xmlns="">
      <p:transition advTm="4874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F2B08-DF15-B5BC-7046-3B272C2FB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5EFADBE-039F-88B7-7A03-0BB0351DF8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F52CD0-998C-E8D0-E2B1-D4AC443967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4054A2-6C47-A280-138F-0DB8948C339C}"/>
              </a:ext>
            </a:extLst>
          </p:cNvPr>
          <p:cNvSpPr txBox="1"/>
          <p:nvPr/>
        </p:nvSpPr>
        <p:spPr>
          <a:xfrm>
            <a:off x="6096000" y="1333017"/>
            <a:ext cx="539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3600" b="1" dirty="0">
                <a:solidFill>
                  <a:srgbClr val="00B0F0"/>
                </a:solidFill>
                <a:latin typeface="Alexandria" charset="0"/>
              </a:rPr>
              <a:t>أهداف المحاضرة المتوقعة</a:t>
            </a:r>
            <a:endParaRPr lang="en-US" sz="36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3EA99B-B0D9-25CD-D599-55AE32A87924}"/>
              </a:ext>
            </a:extLst>
          </p:cNvPr>
          <p:cNvSpPr txBox="1"/>
          <p:nvPr/>
        </p:nvSpPr>
        <p:spPr>
          <a:xfrm>
            <a:off x="3644835" y="1982069"/>
            <a:ext cx="7458593" cy="4754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400" rtl="1" eaLnBrk="1" latinLnBrk="0" hangingPunct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في نهاية هذه المحاضرة، سيكون الطلاب قادرين على:</a:t>
            </a:r>
          </a:p>
          <a:p>
            <a:pPr marL="342900" indent="-342900" algn="r" defTabSz="914400" rtl="1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فهم أهمية التخطيط للحملات التسويقية الرقمية.</a:t>
            </a:r>
          </a:p>
          <a:p>
            <a:pPr marL="342900" indent="-342900" algn="r" defTabSz="914400" rtl="1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التعرف على خطوات تصميم الحملات الرقمية.</a:t>
            </a:r>
          </a:p>
          <a:p>
            <a:pPr marL="342900" indent="-342900" algn="r" defTabSz="914400" rtl="1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تحديد الجمهور المستهدف وكيفية الوصول إليه بشكل فعال.</a:t>
            </a:r>
          </a:p>
          <a:p>
            <a:pPr marL="342900" indent="-342900" algn="r" defTabSz="914400" rtl="1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اختيار القنوات التسويقية المناسبة حسب الأهداف والجمهور.</a:t>
            </a:r>
          </a:p>
          <a:p>
            <a:pPr marL="342900" indent="-342900" algn="r" defTabSz="914400" rtl="1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فهم كيفية تطوير استراتيجية حملة تسويقية رقمية ناجحة.</a:t>
            </a:r>
          </a:p>
          <a:p>
            <a:pPr marL="342900" indent="-342900" algn="r" defTabSz="914400" rtl="1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مراقبة الأداء وتحسين الحملات التسويقية أثناء التنفيذ.</a:t>
            </a:r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16A716AB-0779-42DB-4BC4-8830E03EF5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5138818" cy="6858000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8938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8745"/>
    </mc:Choice>
    <mc:Fallback xmlns="">
      <p:transition advTm="4874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BA9D3-315A-3516-A986-70452D4A9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CE74662-0688-41EE-F49D-3F438A9AAFF5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2647B6F-010C-8B90-30BE-D2F6F9C40FD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3BF318-5F70-705B-8DAC-9DFECD938E6A}"/>
              </a:ext>
            </a:extLst>
          </p:cNvPr>
          <p:cNvSpPr/>
          <p:nvPr/>
        </p:nvSpPr>
        <p:spPr>
          <a:xfrm>
            <a:off x="1193588" y="1468531"/>
            <a:ext cx="9345750" cy="4305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03466E5-26B2-1DE2-BF5F-CC1EB1DB5FE3}"/>
              </a:ext>
            </a:extLst>
          </p:cNvPr>
          <p:cNvSpPr txBox="1"/>
          <p:nvPr/>
        </p:nvSpPr>
        <p:spPr>
          <a:xfrm>
            <a:off x="2485572" y="2500919"/>
            <a:ext cx="672961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4400" b="1" dirty="0"/>
              <a:t>الجزء الأول:</a:t>
            </a:r>
          </a:p>
          <a:p>
            <a:pPr algn="ctr" rtl="1"/>
            <a:endParaRPr lang="ar-SA" sz="4400" b="1" dirty="0"/>
          </a:p>
          <a:p>
            <a:pPr algn="ctr" rtl="1"/>
            <a:r>
              <a:rPr lang="ar-SA" sz="4400" b="1" dirty="0"/>
              <a:t>أهمية التخطيط للحملات التسويقية الرقمية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078FA38-CFFE-78C1-AD94-BCC01D4C07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029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577C7-C7B3-712F-7554-270F252FF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86D57A-3D55-A735-400B-66536218BE5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87B0B1-1CBE-5090-4508-0093555EEC53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تخطيط الحملات التسويقية الرقمية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AD9354-2ED2-24A1-2961-90004546B4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0FF577-4F81-F59C-1710-F626AE91727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08DD02-4964-7782-D5C0-19F3D330F22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2B8C4B1-1FA9-8528-B659-7304A0173B0D}"/>
              </a:ext>
            </a:extLst>
          </p:cNvPr>
          <p:cNvSpPr txBox="1"/>
          <p:nvPr/>
        </p:nvSpPr>
        <p:spPr>
          <a:xfrm>
            <a:off x="2971795" y="2081596"/>
            <a:ext cx="8213270" cy="3901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2400" b="1" dirty="0"/>
              <a:t>ما هو التخطيط للحملات التسويقية الرقمية؟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 التخطيط هو المرحلة الأساسية لضمان نجاح الحملة.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 يتطلب وضع أهداف واضحة، وتحديد الجمهور المستهدف، واختيار القنوات المناسبة.</a:t>
            </a:r>
          </a:p>
          <a:p>
            <a:pPr algn="r" rtl="1">
              <a:lnSpc>
                <a:spcPct val="150000"/>
              </a:lnSpc>
            </a:pPr>
            <a:r>
              <a:rPr lang="ar-SA" sz="2400" b="1" dirty="0"/>
              <a:t>أهمية التخطيط في التسويق الرقمي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 التخطيط يساعد في تقليل المخاطر وزيادة فعالية الاستراتيجية التسويقية.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 يساهم في تحسين استخدام الموارد وتحديد الاتجاهات الصحيحة.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212FE4E-F5A3-A199-E428-F11C3751D4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75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CD7FA-B675-F242-3F2F-35F5FB2BE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EC19FC6-C8A0-D193-5DF7-B0F76C1A240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72E6BD-7D23-7418-B616-412054E4787F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أهمية التخطيط للحملات الرقمية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F90E14-1F0A-D88F-409C-E2A05D40DF1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387F92-393A-E4FB-DD68-AE56C7C11D3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8EF731-01D7-4DCB-2D8E-CB05678C1C3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D786E91-1A62-BDE7-0AD9-B9E7F13546C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77C803B-F4A9-68EF-23B2-F317064B4A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8684584"/>
              </p:ext>
            </p:extLst>
          </p:nvPr>
        </p:nvGraphicFramePr>
        <p:xfrm>
          <a:off x="1329771" y="2273880"/>
          <a:ext cx="9051307" cy="3644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630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0770A-8255-1311-3076-206B1A841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CB91915-8724-3145-FAD5-9F4D41E00CD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8EF156-2EFA-E0D7-A9FF-640214753960}"/>
              </a:ext>
            </a:extLst>
          </p:cNvPr>
          <p:cNvSpPr txBox="1"/>
          <p:nvPr/>
        </p:nvSpPr>
        <p:spPr>
          <a:xfrm>
            <a:off x="3020786" y="1163525"/>
            <a:ext cx="6658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الأهداف الأساسية للحملات التسويقية الرقمية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63052D-3044-AE57-1CA1-5D0B272BE72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6D9647-83C5-7DEF-B6CE-E6BD78F1975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645CEC-D758-A2F6-BA04-F46CD690382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4996FFA-A72D-FE2E-B485-821542FACC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9920417"/>
              </p:ext>
            </p:extLst>
          </p:nvPr>
        </p:nvGraphicFramePr>
        <p:xfrm>
          <a:off x="1111584" y="2170906"/>
          <a:ext cx="10318415" cy="3885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Graphic 21">
            <a:extLst>
              <a:ext uri="{FF2B5EF4-FFF2-40B4-BE49-F238E27FC236}">
                <a16:creationId xmlns:a16="http://schemas.microsoft.com/office/drawing/2014/main" id="{443E6A72-B0E7-58DD-E727-9261E52BA2ED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39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C255D6-D496-F0E0-EE3A-3CDF1793B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D55913C-11C0-B230-9F80-489F4C52A88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EB761D-8AD0-F497-2676-8BBA2BC2C5BF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تحديد الجمهور المستهدف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33FAEA6-8F4E-5A85-D347-314F94EB9E78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4DDB56-6415-B1D9-D0F4-96CC4CF23A9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4510E0-4E70-C2AB-5E05-F46D422F4E1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2F30CB9-A9E6-AE3E-AC20-7044FF53DEB4}"/>
              </a:ext>
            </a:extLst>
          </p:cNvPr>
          <p:cNvSpPr txBox="1"/>
          <p:nvPr/>
        </p:nvSpPr>
        <p:spPr>
          <a:xfrm>
            <a:off x="3920647" y="2391844"/>
            <a:ext cx="7509352" cy="3356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2400" b="1" dirty="0">
                <a:solidFill>
                  <a:srgbClr val="C00000"/>
                </a:solidFill>
              </a:rPr>
              <a:t>أهمية تقسيم السوق: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التقسيم يسمح بفهم أعمق للفئات المختلفة من الجمهور.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يساعد في تخصيص الرسائل التسويقية لتلبية احتياجات الجمهور المحدد.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فهم الجمهور المستهدف: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تحليل البيانات الديموغرافية والسلوكية.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الاستفادة من أدوات مثل </a:t>
            </a:r>
            <a:r>
              <a:rPr lang="en-GB" sz="2400" dirty="0"/>
              <a:t>Google Analytics </a:t>
            </a:r>
            <a:r>
              <a:rPr lang="ar-SA" sz="2400" dirty="0"/>
              <a:t> لفهم سلوكيات المستخدمين.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7227E8E-9385-37B9-E07D-801E9879158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magnifying glass over a group of people&#10;&#10;Description automatically generated">
            <a:extLst>
              <a:ext uri="{FF2B5EF4-FFF2-40B4-BE49-F238E27FC236}">
                <a16:creationId xmlns:a16="http://schemas.microsoft.com/office/drawing/2014/main" id="{0DECD3F6-A3CA-0ADE-F87F-F456F05F54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84" y="2520043"/>
            <a:ext cx="4043264" cy="2264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165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6403D-BDDE-3D4C-9288-42E990C88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0A8F50E-D717-2D5C-CDD7-2B0752747C1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41AF6E-D79B-5FEF-58F6-2400EFF475D7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اختيار القنوات التسويقية الرقمية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0E58E3-636C-707E-79A3-9280C972D99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13B9A0-F2F6-4443-9BA3-6F852B5ACB6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320263-F0FF-106E-BC47-82FBA89B2D9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B8AD03B-0F23-D5DE-E6AE-33B588445DF2}"/>
              </a:ext>
            </a:extLst>
          </p:cNvPr>
          <p:cNvSpPr txBox="1"/>
          <p:nvPr/>
        </p:nvSpPr>
        <p:spPr>
          <a:xfrm>
            <a:off x="2674094" y="2153483"/>
            <a:ext cx="8409213" cy="3901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2400" b="1" dirty="0">
                <a:solidFill>
                  <a:srgbClr val="C00000"/>
                </a:solidFill>
              </a:rPr>
              <a:t>اختيار القنوات المناسبة: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/>
              <a:t>وسائل التواصل الاجتماعي</a:t>
            </a:r>
            <a:r>
              <a:rPr lang="ar-SA" sz="2400" dirty="0"/>
              <a:t>: لتوسيع نطاق الوصول وزيادة التفاعل.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/>
              <a:t>البريد الإلكتروني</a:t>
            </a:r>
            <a:r>
              <a:rPr lang="ar-SA" sz="2400" dirty="0"/>
              <a:t>: للتواصل المباشر مع العملاء.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/>
              <a:t>تحسين محركات البحث</a:t>
            </a:r>
            <a:r>
              <a:rPr lang="ar-SA" sz="2400" dirty="0"/>
              <a:t>: لجذب الزوار من محركات البحث.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استراتيجيات متعددة القنوات: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ضرورة استخدام قنوات مختلفة لتحقيق أقصى تأثير.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تنسيق الرسائل عبر القنوات لضمان تجربة متسقة.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3D7F77C-951C-0C83-8284-CC6470DDB25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computer screen with icons&#10;&#10;Description automatically generated">
            <a:extLst>
              <a:ext uri="{FF2B5EF4-FFF2-40B4-BE49-F238E27FC236}">
                <a16:creationId xmlns:a16="http://schemas.microsoft.com/office/drawing/2014/main" id="{8ABEC298-674F-85E8-B32C-C52B3B3726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9084" y="2245101"/>
            <a:ext cx="4876800" cy="325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98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535CBF-0C4E-C4EE-D74B-B2D83CF60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2885E5A-FB2C-4CAC-7B86-D18A0BEF6F8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3304E2-1864-F191-5792-96FDEE712704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كيف يساهم التخطيط في تقليل التكاليف وتحقيق النتائج؟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6256AAD-03C0-127D-2AC9-3686D2DEB64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5C8CF-138A-41C6-F07E-EFCB916B24C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A7B278-069A-F512-88DC-7EF3AC3B402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D4C84DB-200A-DD1D-262C-D0E3434293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56FF4AFF-71FA-DC9F-F68A-BED5CEF93A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5892956"/>
              </p:ext>
            </p:extLst>
          </p:nvPr>
        </p:nvGraphicFramePr>
        <p:xfrm>
          <a:off x="2448441" y="2096378"/>
          <a:ext cx="7087168" cy="3639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96435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CE0C2-7DEB-6019-D297-C9FD66E5C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05A7F-D6B5-DDE4-0ABA-26BD5CC3423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4DEEEA2-6AE5-D06F-8D86-FA568E5C1210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5AD3C35-AECA-957C-0AEE-EBD38D8EB270}"/>
              </a:ext>
            </a:extLst>
          </p:cNvPr>
          <p:cNvSpPr/>
          <p:nvPr/>
        </p:nvSpPr>
        <p:spPr>
          <a:xfrm>
            <a:off x="1193588" y="1468531"/>
            <a:ext cx="9345750" cy="4305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5AACF98-2AAA-1CAD-1A6F-EF126D9DF180}"/>
              </a:ext>
            </a:extLst>
          </p:cNvPr>
          <p:cNvSpPr txBox="1"/>
          <p:nvPr/>
        </p:nvSpPr>
        <p:spPr>
          <a:xfrm>
            <a:off x="2485572" y="2500919"/>
            <a:ext cx="672961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4400" b="1" dirty="0"/>
              <a:t>الجزء الثاني:</a:t>
            </a:r>
          </a:p>
          <a:p>
            <a:pPr algn="ctr" rtl="1"/>
            <a:endParaRPr lang="ar-SA" sz="4400" b="1" dirty="0"/>
          </a:p>
          <a:p>
            <a:pPr algn="ctr" rtl="1"/>
            <a:r>
              <a:rPr lang="ar-SA" sz="4400" b="1" dirty="0"/>
              <a:t> تطوير استراتيجية الحملة الرقمية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A10873B-F4B0-D5D9-8F7B-86B06063227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70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DC1F1-79FF-32C8-921B-4A76D2FC2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5F89B7C-A84D-04BD-01A8-EA670C5090E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D7897B-507F-D848-7796-39B5C65BC540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مراحل التخطيط الاستراتيجي للحملة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ECE0CB-040C-E4FD-D073-37460D248C4C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06EDBF-A4F2-4179-062B-435B452985A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ED32E8-B877-5406-2740-EF25D3DB7C3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78AB8F3-329D-FFB1-12D8-83D98BCDBA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3105949"/>
              </p:ext>
            </p:extLst>
          </p:nvPr>
        </p:nvGraphicFramePr>
        <p:xfrm>
          <a:off x="1225600" y="2273163"/>
          <a:ext cx="9638591" cy="3421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Graphic 21">
            <a:extLst>
              <a:ext uri="{FF2B5EF4-FFF2-40B4-BE49-F238E27FC236}">
                <a16:creationId xmlns:a16="http://schemas.microsoft.com/office/drawing/2014/main" id="{E6594C31-0760-D175-AF80-F7E7D6A977F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11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0F870-C7A9-776F-A1F4-B5869D21F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2EED35E-D89C-0C8C-4773-1F3751FE956D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E29545C-3644-44C6-3D78-0EA6121C3C2F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4550931-7E91-2D8B-0CE7-503DCBE0F2E0}"/>
              </a:ext>
            </a:extLst>
          </p:cNvPr>
          <p:cNvSpPr/>
          <p:nvPr/>
        </p:nvSpPr>
        <p:spPr>
          <a:xfrm>
            <a:off x="1193588" y="1468531"/>
            <a:ext cx="9345750" cy="4305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E9DE59-093B-6245-DA97-BB5443EB569F}"/>
              </a:ext>
            </a:extLst>
          </p:cNvPr>
          <p:cNvSpPr txBox="1"/>
          <p:nvPr/>
        </p:nvSpPr>
        <p:spPr>
          <a:xfrm>
            <a:off x="3363686" y="1468531"/>
            <a:ext cx="672961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endParaRPr lang="en-GB" sz="2400" b="1" dirty="0"/>
          </a:p>
          <a:p>
            <a:pPr algn="r" rtl="1"/>
            <a:r>
              <a:rPr lang="ar-SA" sz="3200" b="1" dirty="0">
                <a:solidFill>
                  <a:srgbClr val="002060"/>
                </a:solidFill>
              </a:rPr>
              <a:t>تحديد الأهداف 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400" dirty="0"/>
              <a:t>الأهداف هي النتائج المرجوة التي تسعى الحملة إلى تحقيقها.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400" dirty="0"/>
              <a:t>الأهداف توجه الاستراتيجيات وتسهل اتخاذ القرارات الفعالة.</a:t>
            </a:r>
          </a:p>
          <a:p>
            <a:pPr algn="r" rtl="1"/>
            <a:endParaRPr lang="ar-SA" sz="2400" dirty="0"/>
          </a:p>
          <a:p>
            <a:pPr algn="r" rtl="1"/>
            <a:r>
              <a:rPr lang="ar-SA" sz="2400" b="1" dirty="0">
                <a:solidFill>
                  <a:srgbClr val="C00000"/>
                </a:solidFill>
              </a:rPr>
              <a:t>معايير الأهداف الذكية </a:t>
            </a:r>
            <a:r>
              <a:rPr lang="en-GB" sz="2400" b="1" dirty="0">
                <a:solidFill>
                  <a:srgbClr val="C00000"/>
                </a:solidFill>
              </a:rPr>
              <a:t>SMART</a:t>
            </a:r>
            <a:r>
              <a:rPr lang="ar-SA" sz="2400" b="1" dirty="0">
                <a:solidFill>
                  <a:srgbClr val="C00000"/>
                </a:solidFill>
              </a:rPr>
              <a:t> </a:t>
            </a:r>
            <a:r>
              <a:rPr lang="en-GB" sz="2400" b="1" dirty="0">
                <a:solidFill>
                  <a:srgbClr val="C00000"/>
                </a:solidFill>
              </a:rPr>
              <a:t>: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en-GB" sz="2400" b="1" dirty="0"/>
              <a:t>S</a:t>
            </a:r>
            <a:r>
              <a:rPr lang="en-GB" sz="2400" dirty="0"/>
              <a:t>pecific: </a:t>
            </a:r>
            <a:r>
              <a:rPr lang="ar-SA" sz="2400" dirty="0"/>
              <a:t> محدد.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en-GB" sz="2400" b="1" dirty="0"/>
              <a:t>M</a:t>
            </a:r>
            <a:r>
              <a:rPr lang="en-GB" sz="2400" dirty="0"/>
              <a:t>easurable: </a:t>
            </a:r>
            <a:r>
              <a:rPr lang="ar-SA" sz="2400" dirty="0"/>
              <a:t> قابل للقياس.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en-GB" sz="2400" b="1" dirty="0"/>
              <a:t>A</a:t>
            </a:r>
            <a:r>
              <a:rPr lang="en-GB" sz="2400" dirty="0"/>
              <a:t>ttainable: </a:t>
            </a:r>
            <a:r>
              <a:rPr lang="ar-SA" sz="2400" dirty="0"/>
              <a:t> قابل للتحقيق.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en-GB" sz="2400" b="1" dirty="0"/>
              <a:t>R</a:t>
            </a:r>
            <a:r>
              <a:rPr lang="en-GB" sz="2400" dirty="0"/>
              <a:t>elevant: </a:t>
            </a:r>
            <a:r>
              <a:rPr lang="ar-SA" sz="2400" dirty="0"/>
              <a:t> ذو صلة.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en-GB" sz="2400" b="1" dirty="0"/>
              <a:t>T</a:t>
            </a:r>
            <a:r>
              <a:rPr lang="en-GB" sz="2400" dirty="0"/>
              <a:t>ime-bound: </a:t>
            </a:r>
            <a:r>
              <a:rPr lang="ar-SA" sz="2400" dirty="0"/>
              <a:t> مرتبط بالوقت.</a:t>
            </a:r>
          </a:p>
          <a:p>
            <a:pPr algn="r" rtl="1"/>
            <a:endParaRPr lang="ar-SA" sz="2400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8885143-39B0-85B9-1138-B22053F3C6E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 descr="A yellow figure holding a puzzle piece to a goal&#10;&#10;Description automatically generated">
            <a:extLst>
              <a:ext uri="{FF2B5EF4-FFF2-40B4-BE49-F238E27FC236}">
                <a16:creationId xmlns:a16="http://schemas.microsoft.com/office/drawing/2014/main" id="{6F997599-D5CC-3531-CD66-82C7E7E51D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554" y="4509775"/>
            <a:ext cx="1638300" cy="1231900"/>
          </a:xfrm>
          <a:prstGeom prst="rect">
            <a:avLst/>
          </a:prstGeom>
        </p:spPr>
      </p:pic>
      <p:pic>
        <p:nvPicPr>
          <p:cNvPr id="6" name="Picture 5" descr="A close-up of a smart strategy&#10;&#10;Description automatically generated">
            <a:extLst>
              <a:ext uri="{FF2B5EF4-FFF2-40B4-BE49-F238E27FC236}">
                <a16:creationId xmlns:a16="http://schemas.microsoft.com/office/drawing/2014/main" id="{5C56B0BE-6EBA-E07D-EB11-48BED2957F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728" y="2108314"/>
            <a:ext cx="3290887" cy="246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64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7BBBE7-05F7-C27B-88A2-5BBB64353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041A193-6FF7-75F5-AE7F-070E91DC0C97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DC1FD49-7462-F9E8-8048-682FBDB90B45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9EC03C7-1F7E-FB79-528D-58319A2B39F2}"/>
              </a:ext>
            </a:extLst>
          </p:cNvPr>
          <p:cNvSpPr/>
          <p:nvPr/>
        </p:nvSpPr>
        <p:spPr>
          <a:xfrm>
            <a:off x="1193588" y="1468530"/>
            <a:ext cx="9345750" cy="509302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6AD1A4-8233-B0E1-612C-1DD11EB42767}"/>
              </a:ext>
            </a:extLst>
          </p:cNvPr>
          <p:cNvSpPr txBox="1"/>
          <p:nvPr/>
        </p:nvSpPr>
        <p:spPr>
          <a:xfrm>
            <a:off x="3363686" y="1468531"/>
            <a:ext cx="6729610" cy="50828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endParaRPr lang="en-GB" sz="2000" b="1" dirty="0"/>
          </a:p>
          <a:p>
            <a:pPr algn="r" rtl="1"/>
            <a:r>
              <a:rPr lang="ar-SA" sz="2800" b="1" dirty="0">
                <a:solidFill>
                  <a:srgbClr val="002060"/>
                </a:solidFill>
              </a:rPr>
              <a:t>تحليل السوق والمنافسين</a:t>
            </a:r>
          </a:p>
          <a:p>
            <a:pPr algn="r" rtl="1"/>
            <a:endParaRPr lang="ar-SA" sz="2000" dirty="0"/>
          </a:p>
          <a:p>
            <a:pPr algn="r" rtl="1"/>
            <a:r>
              <a:rPr lang="ar-SA" sz="2000" b="1" dirty="0">
                <a:solidFill>
                  <a:srgbClr val="C00000"/>
                </a:solidFill>
              </a:rPr>
              <a:t>أهمية تحليل السوق: 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فهم احتياجات العملاء والمشكلات التي يسعون لحلها.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تحديد الفرص المتاحة في السوق.</a:t>
            </a:r>
          </a:p>
          <a:p>
            <a:pPr algn="r" rtl="1">
              <a:lnSpc>
                <a:spcPct val="150000"/>
              </a:lnSpc>
            </a:pPr>
            <a:r>
              <a:rPr lang="ar-SA" sz="2000" b="1" dirty="0">
                <a:solidFill>
                  <a:srgbClr val="C00000"/>
                </a:solidFill>
              </a:rPr>
              <a:t>دراسة المنافسين:</a:t>
            </a:r>
          </a:p>
          <a:p>
            <a:pPr marL="115888" indent="-115888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معرفة نقاط القوة والضعف لدى المنافسين.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تحليل استراتيجيات التسويق وأسعار المنتجات.</a:t>
            </a:r>
          </a:p>
          <a:p>
            <a:pPr algn="r" rtl="1">
              <a:lnSpc>
                <a:spcPct val="150000"/>
              </a:lnSpc>
            </a:pPr>
            <a:r>
              <a:rPr lang="ar-SA" sz="2000" b="1" dirty="0">
                <a:solidFill>
                  <a:srgbClr val="C00000"/>
                </a:solidFill>
              </a:rPr>
              <a:t>استخدام التحليل لصالح الحملة:</a:t>
            </a:r>
          </a:p>
          <a:p>
            <a:pPr algn="r" rtl="1">
              <a:lnSpc>
                <a:spcPct val="150000"/>
              </a:lnSpc>
            </a:pPr>
            <a:r>
              <a:rPr lang="ar-SA" sz="2000" dirty="0"/>
              <a:t>اكتشاف الفجوات التي يمكن استغلالها لتمييز العلامة التجارية.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تحسين استراتيجياتك بناءً على ما يقوم به المنافسون.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5698884-8409-E3AB-91AB-ACD789A26E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 descr="A magnifying glass with words&#10;&#10;Description automatically generated">
            <a:extLst>
              <a:ext uri="{FF2B5EF4-FFF2-40B4-BE49-F238E27FC236}">
                <a16:creationId xmlns:a16="http://schemas.microsoft.com/office/drawing/2014/main" id="{EA798733-CE44-38EE-76A3-5331EB0EE1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431" y="2535464"/>
            <a:ext cx="3689440" cy="277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12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7A10E-86A6-E448-9430-1C3B440FCC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170E264-0FF8-6B50-153C-4F3D1039393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F9E0E4C-B4B8-CABF-84DC-0A633985424B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A6A6392-CDFF-55D2-6960-43A06446031C}"/>
              </a:ext>
            </a:extLst>
          </p:cNvPr>
          <p:cNvSpPr/>
          <p:nvPr/>
        </p:nvSpPr>
        <p:spPr>
          <a:xfrm>
            <a:off x="1193588" y="1468530"/>
            <a:ext cx="9345750" cy="509302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09A29BA-1AFF-CEA7-0BEC-D329D2037853}"/>
              </a:ext>
            </a:extLst>
          </p:cNvPr>
          <p:cNvSpPr txBox="1"/>
          <p:nvPr/>
        </p:nvSpPr>
        <p:spPr>
          <a:xfrm>
            <a:off x="3215148" y="1468531"/>
            <a:ext cx="6878148" cy="3851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endParaRPr lang="en-GB" sz="2000" b="1" dirty="0"/>
          </a:p>
          <a:p>
            <a:pPr algn="r" rtl="1"/>
            <a:r>
              <a:rPr lang="ar-SA" sz="2800" b="1" dirty="0">
                <a:solidFill>
                  <a:srgbClr val="002060"/>
                </a:solidFill>
              </a:rPr>
              <a:t>وضع الرسالة التسويقية الرئيسية للحملة</a:t>
            </a:r>
          </a:p>
          <a:p>
            <a:pPr algn="r" rtl="1"/>
            <a:r>
              <a:rPr lang="ar-SA" sz="2000" b="1" dirty="0">
                <a:solidFill>
                  <a:srgbClr val="C00000"/>
                </a:solidFill>
              </a:rPr>
              <a:t> </a:t>
            </a:r>
          </a:p>
          <a:p>
            <a:pPr algn="r" rtl="1">
              <a:lnSpc>
                <a:spcPct val="150000"/>
              </a:lnSpc>
            </a:pPr>
            <a:r>
              <a:rPr lang="ar-SA" sz="2000" dirty="0"/>
              <a:t>الرسالة هي النقطة الرئيسية التي تريد أن يتذكرها الجمهور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b="1" dirty="0">
                <a:solidFill>
                  <a:srgbClr val="C00000"/>
                </a:solidFill>
              </a:rPr>
              <a:t>خصائص الرسالة الفعالة:</a:t>
            </a:r>
          </a:p>
          <a:p>
            <a:pPr marL="115888" indent="-115888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يجب أن تكون واضحة وبسيطة.</a:t>
            </a:r>
          </a:p>
          <a:p>
            <a:pPr marL="115888" indent="-115888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تعكس فوائد المنتج أو الخدمة بوضوح</a:t>
            </a:r>
          </a:p>
          <a:p>
            <a:pPr marL="115888" indent="-115888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تستهدف المشكلات أو الاحتياجات الرئيسية للجمهور.</a:t>
            </a:r>
          </a:p>
          <a:p>
            <a:pPr algn="r" rtl="1">
              <a:lnSpc>
                <a:spcPct val="150000"/>
              </a:lnSpc>
            </a:pPr>
            <a:endParaRPr lang="ar-SA" sz="2000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DE8528E-5BF1-11E5-9884-35D97CA258A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 descr="A megaphone with envelopes coming out of it&#10;&#10;Description automatically generated">
            <a:extLst>
              <a:ext uri="{FF2B5EF4-FFF2-40B4-BE49-F238E27FC236}">
                <a16:creationId xmlns:a16="http://schemas.microsoft.com/office/drawing/2014/main" id="{FF4AEF16-4493-790B-A540-2B9F49E523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897" y="2498271"/>
            <a:ext cx="4597854" cy="2586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4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BDAA22-1714-6930-3C98-1DF166F78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1814401-E794-54B7-3CE9-153DBAF3B13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802F241C-6229-7F9E-B7E1-5E567681A5C3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09564A-B49E-B889-4F24-9ABA65AA44D2}"/>
              </a:ext>
            </a:extLst>
          </p:cNvPr>
          <p:cNvSpPr/>
          <p:nvPr/>
        </p:nvSpPr>
        <p:spPr>
          <a:xfrm>
            <a:off x="1193588" y="1468530"/>
            <a:ext cx="9345750" cy="509302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F1ADD40-B976-2B6F-282D-851DFBECAF68}"/>
              </a:ext>
            </a:extLst>
          </p:cNvPr>
          <p:cNvSpPr txBox="1"/>
          <p:nvPr/>
        </p:nvSpPr>
        <p:spPr>
          <a:xfrm>
            <a:off x="3215148" y="1468531"/>
            <a:ext cx="6878148" cy="46211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endParaRPr lang="en-GB" sz="2000" b="1" dirty="0"/>
          </a:p>
          <a:p>
            <a:pPr algn="r" rtl="1"/>
            <a:r>
              <a:rPr lang="ar-SA" sz="2800" b="1" dirty="0">
                <a:solidFill>
                  <a:srgbClr val="002060"/>
                </a:solidFill>
              </a:rPr>
              <a:t>كيفية تخصيص الرسائل حسب الجمهور</a:t>
            </a:r>
          </a:p>
          <a:p>
            <a:pPr algn="r" rtl="1"/>
            <a:endParaRPr lang="ar-SA" sz="2000" b="1" dirty="0">
              <a:solidFill>
                <a:srgbClr val="C00000"/>
              </a:solidFill>
            </a:endParaRPr>
          </a:p>
          <a:p>
            <a:pPr algn="r" rtl="1"/>
            <a:r>
              <a:rPr lang="ar-SA" sz="2000" b="1" dirty="0">
                <a:solidFill>
                  <a:srgbClr val="C00000"/>
                </a:solidFill>
              </a:rPr>
              <a:t>أهمية تخصيص الرسائل: 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 ليس كل الجمهور لديه نفس الاهتمامات أو الاحتياجات.</a:t>
            </a:r>
          </a:p>
          <a:p>
            <a:pPr algn="r" rtl="1">
              <a:lnSpc>
                <a:spcPct val="150000"/>
              </a:lnSpc>
            </a:pPr>
            <a:r>
              <a:rPr lang="ar-SA" sz="2000" b="1" dirty="0">
                <a:solidFill>
                  <a:srgbClr val="C00000"/>
                </a:solidFill>
              </a:rPr>
              <a:t>تقسيم الجمهور:</a:t>
            </a:r>
          </a:p>
          <a:p>
            <a:pPr marL="115888" indent="-115888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تقسيم الجمهور إلى فئات مختلفة حسب العمر، الموقع الجغرافي، والسلوكيات.</a:t>
            </a:r>
          </a:p>
          <a:p>
            <a:pPr algn="r" rtl="1">
              <a:lnSpc>
                <a:spcPct val="150000"/>
              </a:lnSpc>
            </a:pPr>
            <a:r>
              <a:rPr lang="ar-SA" sz="2000" b="1" dirty="0">
                <a:solidFill>
                  <a:srgbClr val="C00000"/>
                </a:solidFill>
              </a:rPr>
              <a:t>تخصيص الرسائل لكل فئة:</a:t>
            </a:r>
          </a:p>
          <a:p>
            <a:pPr marL="342900" indent="-342900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تطوير رسائل موجهة حسب اهتمامات أو احتياجات كل فئة من الجمهور.</a:t>
            </a:r>
          </a:p>
          <a:p>
            <a:pPr marL="342900" indent="-342900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ar-SA" sz="2000" dirty="0"/>
          </a:p>
          <a:p>
            <a:pPr marL="342900" indent="-342900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مثال: رسالة مختلفة للشباب مقارنة بالرسالة الموجهة للآباء أو للأعمال التجارية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F03F6F5-9452-9772-EEC2-326A4C80B2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23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CEDA01-C343-8D92-73B0-2B448BCD7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3B95487-38A9-2805-B9D6-F09F3A33690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211FAD8-D665-46CF-2C8C-6D4D3FF03A36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46A7306-44C0-F4B2-3797-19FF1B6F0EBB}"/>
              </a:ext>
            </a:extLst>
          </p:cNvPr>
          <p:cNvSpPr/>
          <p:nvPr/>
        </p:nvSpPr>
        <p:spPr>
          <a:xfrm>
            <a:off x="1193588" y="1468530"/>
            <a:ext cx="9345750" cy="509302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B66D78D-8BA9-FE72-F29A-7F53B7FD73EC}"/>
              </a:ext>
            </a:extLst>
          </p:cNvPr>
          <p:cNvSpPr txBox="1"/>
          <p:nvPr/>
        </p:nvSpPr>
        <p:spPr>
          <a:xfrm>
            <a:off x="3215148" y="1468531"/>
            <a:ext cx="6878148" cy="50828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endParaRPr lang="en-GB" sz="2000" b="1" dirty="0"/>
          </a:p>
          <a:p>
            <a:pPr algn="r" rtl="1"/>
            <a:r>
              <a:rPr lang="ar-SA" sz="2800" b="1" dirty="0">
                <a:solidFill>
                  <a:srgbClr val="002060"/>
                </a:solidFill>
              </a:rPr>
              <a:t>تحديد الميزانية المناسبة للحملة</a:t>
            </a:r>
          </a:p>
          <a:p>
            <a:pPr algn="r" rtl="1"/>
            <a:endParaRPr lang="ar-SA" sz="2000" b="1" dirty="0">
              <a:solidFill>
                <a:srgbClr val="C00000"/>
              </a:solidFill>
            </a:endParaRPr>
          </a:p>
          <a:p>
            <a:pPr algn="r" rtl="1"/>
            <a:r>
              <a:rPr lang="ar-SA" sz="2000" b="1" dirty="0">
                <a:solidFill>
                  <a:srgbClr val="C00000"/>
                </a:solidFill>
              </a:rPr>
              <a:t> أهمية تحديد الميزانية: 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يتيح توزيع الموارد بشكل فعال لتحقيق أهداف الحملة.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b="1" dirty="0">
                <a:solidFill>
                  <a:srgbClr val="C00000"/>
                </a:solidFill>
              </a:rPr>
              <a:t>العوامل التي تؤثر على الميزانية:</a:t>
            </a:r>
          </a:p>
          <a:p>
            <a:pPr marL="115888" indent="-115888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حجم الجمهور المستهدف.</a:t>
            </a:r>
          </a:p>
          <a:p>
            <a:pPr marL="115888" indent="-115888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تكلفة القنوات التسويقية المختارة.</a:t>
            </a:r>
          </a:p>
          <a:p>
            <a:pPr marL="115888" indent="-115888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مدة الحملة.</a:t>
            </a:r>
          </a:p>
          <a:p>
            <a:pPr algn="r" rtl="1">
              <a:lnSpc>
                <a:spcPct val="150000"/>
              </a:lnSpc>
            </a:pPr>
            <a:r>
              <a:rPr lang="ar-SA" sz="2000" b="1" dirty="0">
                <a:solidFill>
                  <a:srgbClr val="C00000"/>
                </a:solidFill>
              </a:rPr>
              <a:t>كيفية توزيع الميزانية على القنوات المختلفة:</a:t>
            </a:r>
          </a:p>
          <a:p>
            <a:pPr marL="342900" indent="-342900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تخصيص مبالغ أكبر للقنوات ذات العائد الأفضل.</a:t>
            </a:r>
          </a:p>
          <a:p>
            <a:pPr marL="342900" indent="-342900"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000" dirty="0"/>
              <a:t>التأكد من وجود جزء من الميزانية للاختبار والتحسين المستمر.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5B4BBE4-D0F2-38F9-4F1C-A9F9130DD6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 descr="A hand holding a pen and a calculator&#10;&#10;Description automatically generated">
            <a:extLst>
              <a:ext uri="{FF2B5EF4-FFF2-40B4-BE49-F238E27FC236}">
                <a16:creationId xmlns:a16="http://schemas.microsoft.com/office/drawing/2014/main" id="{F0F5E9BE-4974-16E6-5CF6-CC1F4F59D3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87" y="2476500"/>
            <a:ext cx="3765584" cy="2824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41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89F794-5E66-521D-4F7E-B2B2E7EBCD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62354D9-F92E-5BE1-B47F-8ACBF72F102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601C64-67D0-28B4-E691-48C0F673F414}"/>
              </a:ext>
            </a:extLst>
          </p:cNvPr>
          <p:cNvSpPr txBox="1"/>
          <p:nvPr/>
        </p:nvSpPr>
        <p:spPr>
          <a:xfrm>
            <a:off x="1327808" y="1163525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اختيار الأدوات المناسبة لإدارة الحملة التسويقية الرقمية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2F494F-76B7-5181-3C8D-2DA94A30D68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0533C2-B05D-6FEA-C409-E4B0A7EF9C4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715832-6207-1A2B-4B86-7B7460D26F0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FF582F9-AEC3-005D-2B4F-93C206953A16}"/>
              </a:ext>
            </a:extLst>
          </p:cNvPr>
          <p:cNvSpPr txBox="1"/>
          <p:nvPr/>
        </p:nvSpPr>
        <p:spPr>
          <a:xfrm>
            <a:off x="3920647" y="2391844"/>
            <a:ext cx="75093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solidFill>
                  <a:srgbClr val="C00000"/>
                </a:solidFill>
              </a:rPr>
              <a:t>أهمية اختيار الأدوات المناسبة: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800" dirty="0"/>
              <a:t>الأدوات تساهم في تحسين إدارة الحملة بشكل فعال.</a:t>
            </a:r>
          </a:p>
          <a:p>
            <a:pPr algn="r" rtl="1">
              <a:buFont typeface="Arial" panose="020B0604020202020204" pitchFamily="34" charset="0"/>
              <a:buChar char="•"/>
            </a:pPr>
            <a:endParaRPr lang="ar-SA" sz="2800" b="1" dirty="0"/>
          </a:p>
          <a:p>
            <a:pPr algn="r" rtl="1"/>
            <a:r>
              <a:rPr lang="ar-SA" sz="2800" b="1" dirty="0">
                <a:solidFill>
                  <a:srgbClr val="C00000"/>
                </a:solidFill>
              </a:rPr>
              <a:t>معايير اختيار الأدوات: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800" dirty="0"/>
              <a:t>مدى سهولة استخدامها.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800" dirty="0"/>
              <a:t>التكامل مع الأنظمة الأخرى المستخدمة.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800" dirty="0"/>
              <a:t>تكلفة الأداة مقارنة بالفوائد التي تقدمها.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66F6C2B-BB05-6D0D-47D9-FA7BF1A9380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Picture 8" descr="A blue device with colorful graphics and a pie chart&#10;&#10;Description automatically generated">
            <a:extLst>
              <a:ext uri="{FF2B5EF4-FFF2-40B4-BE49-F238E27FC236}">
                <a16:creationId xmlns:a16="http://schemas.microsoft.com/office/drawing/2014/main" id="{F8A46822-4DB9-B3D0-B399-9222975927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3" y="2642861"/>
            <a:ext cx="3625481" cy="2190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083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A86D75-D41B-8201-5352-DF58642632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437BC82-0F6C-5A6E-43A6-6A1C1F902C4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06C5CE-ECBE-37E0-AB71-F7D556C7764B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 err="1"/>
              <a:t>م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CC77E24-B417-07A4-641C-0224CBB039D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4324A5-23B8-3BC2-D3B1-8FCE64AE49E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005503-64A2-DA2B-0E6A-17829706225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DCF3309-371D-5303-8555-6B8B2335CD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9983474"/>
              </p:ext>
            </p:extLst>
          </p:nvPr>
        </p:nvGraphicFramePr>
        <p:xfrm>
          <a:off x="1111584" y="2329525"/>
          <a:ext cx="8976313" cy="3364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Graphic 21">
            <a:extLst>
              <a:ext uri="{FF2B5EF4-FFF2-40B4-BE49-F238E27FC236}">
                <a16:creationId xmlns:a16="http://schemas.microsoft.com/office/drawing/2014/main" id="{DF16BF0A-DE4F-1124-F483-4E96E83D2EB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586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D2F28-25A2-3A8F-E547-BB1DAB28E1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E294A08-FBB4-86C6-8594-85EC9A701BE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86F1CB-EAA1-25D0-ED31-C18734C83DE8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تحديد مؤشرات الأداء الرئيسية </a:t>
            </a:r>
            <a:r>
              <a:rPr lang="en-US" sz="3200" b="1" dirty="0">
                <a:latin typeface="Alexandria" charset="0"/>
                <a:cs typeface="Alexandria" charset="0"/>
              </a:rPr>
              <a:t>KPIs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EE9FA7-FFD9-0AB1-D8A1-1DBD3CFAF8C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CFDB79-7FC6-F849-3ED9-A43B75C9F29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49B5E3-7B97-3CE7-4452-116182AE53F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447B912-C595-5EAC-F191-00A6A78CF0B1}"/>
              </a:ext>
            </a:extLst>
          </p:cNvPr>
          <p:cNvSpPr txBox="1"/>
          <p:nvPr/>
        </p:nvSpPr>
        <p:spPr>
          <a:xfrm>
            <a:off x="2551471" y="2391844"/>
            <a:ext cx="8878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solidFill>
                  <a:srgbClr val="C00000"/>
                </a:solidFill>
              </a:rPr>
              <a:t>ما هي مؤشرات الأداء الرئيسية </a:t>
            </a:r>
            <a:r>
              <a:rPr lang="en-GB" sz="2800" b="1" dirty="0">
                <a:solidFill>
                  <a:srgbClr val="C00000"/>
                </a:solidFill>
              </a:rPr>
              <a:t>KPIs؟</a:t>
            </a:r>
            <a:endParaRPr lang="ar-SA" sz="2800" b="1" dirty="0">
              <a:solidFill>
                <a:srgbClr val="C00000"/>
              </a:solidFill>
            </a:endParaRPr>
          </a:p>
          <a:p>
            <a:pPr algn="r" rtl="1"/>
            <a:r>
              <a:rPr lang="ar-SA" sz="2800" dirty="0"/>
              <a:t>هي مقاييس تساعد في قياس نجاح الحملة.</a:t>
            </a:r>
          </a:p>
          <a:p>
            <a:pPr algn="r" rtl="1">
              <a:buFont typeface="Arial" panose="020B0604020202020204" pitchFamily="34" charset="0"/>
              <a:buChar char="•"/>
            </a:pPr>
            <a:endParaRPr lang="ar-SA" sz="2800" b="1" dirty="0"/>
          </a:p>
          <a:p>
            <a:pPr algn="r" rtl="1"/>
            <a:r>
              <a:rPr lang="ar-SA" sz="2800" b="1" dirty="0">
                <a:solidFill>
                  <a:srgbClr val="C00000"/>
                </a:solidFill>
              </a:rPr>
              <a:t>كيفية اختيار </a:t>
            </a:r>
            <a:r>
              <a:rPr lang="en-GB" sz="2800" b="1" dirty="0">
                <a:solidFill>
                  <a:srgbClr val="C00000"/>
                </a:solidFill>
              </a:rPr>
              <a:t>KPIs </a:t>
            </a:r>
            <a:r>
              <a:rPr lang="ar-SA" sz="2800" b="1" dirty="0">
                <a:solidFill>
                  <a:srgbClr val="C00000"/>
                </a:solidFill>
              </a:rPr>
              <a:t> المناسبة: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800" dirty="0"/>
              <a:t>يجب أن تكون مرتبطة بالأهداف المحددة للحملة.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800" dirty="0"/>
              <a:t>تختلف باختلاف نوع الحملة (وعي بالعلامة التجارية، تحقيق مبيعات، إلخ).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4DF2CAE-6569-A1FE-2118-849AA46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Blue text with icons and symbols&#10;&#10;Description automatically generated with medium confidence">
            <a:extLst>
              <a:ext uri="{FF2B5EF4-FFF2-40B4-BE49-F238E27FC236}">
                <a16:creationId xmlns:a16="http://schemas.microsoft.com/office/drawing/2014/main" id="{38F91510-FD67-A989-F38A-F7F681E82A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28" y="2650593"/>
            <a:ext cx="3413902" cy="1792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599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530D2-6DBA-78D8-8C10-A0237EFE5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842CD8A-4402-913A-B3E0-549D52916FF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687D11-A616-5A9D-3A26-CC527DFC1A93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جدولة المحتوى والإعلانات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B69EB3-C078-D8D4-8E0B-18EBC6BC82C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0AC610-494A-155F-3054-58B2DBE6424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C1E8B3-0845-727C-A9F6-9C793918A69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8CAAD7F-39AD-055F-CF31-EE91E32F9350}"/>
              </a:ext>
            </a:extLst>
          </p:cNvPr>
          <p:cNvSpPr txBox="1"/>
          <p:nvPr/>
        </p:nvSpPr>
        <p:spPr>
          <a:xfrm>
            <a:off x="3148676" y="2436567"/>
            <a:ext cx="793463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400" dirty="0"/>
              <a:t>تساعد الجدولة في تنظيم توقيت نشر المحتوى بشكل متسق.</a:t>
            </a:r>
          </a:p>
          <a:p>
            <a:pPr algn="r" rtl="1"/>
            <a:endParaRPr lang="ar-SA" sz="2400" dirty="0"/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أدوات الجدولة:</a:t>
            </a:r>
            <a:endParaRPr lang="ar-SA" sz="2400" dirty="0">
              <a:solidFill>
                <a:srgbClr val="C00000"/>
              </a:solidFill>
            </a:endParaRPr>
          </a:p>
          <a:p>
            <a:pPr algn="r" rtl="1"/>
            <a:r>
              <a:rPr lang="ar-SA" sz="2400" dirty="0"/>
              <a:t>أدوات جدولة الإعلانات مثل </a:t>
            </a:r>
            <a:r>
              <a:rPr lang="en-GB" sz="2400" dirty="0"/>
              <a:t>Facebook Ads Manager.</a:t>
            </a:r>
            <a:endParaRPr lang="ar-SA" sz="2400" dirty="0"/>
          </a:p>
          <a:p>
            <a:pPr algn="r" rtl="1"/>
            <a:endParaRPr lang="en-GB" sz="2400" dirty="0"/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كيفية وضع جدول زمني فعال: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400" dirty="0"/>
              <a:t>يجب أن يكون متناسقًا مع أهداف الحملة واحتياجات الجمهور.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400" dirty="0"/>
              <a:t>تحديد الأوقات المناسبة للنشر بناءً على التحليلات (مثل أوقات التفاعل الأعلى).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2D671D1-0AD0-9C7F-6912-548F4F0EDDD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38022A-0E97-A998-1A0D-F28EFE4CF2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24" y="2665167"/>
            <a:ext cx="2373175" cy="237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013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524E3A-DA5A-D059-F1F0-9B3BAD796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6868BDE-67B5-D620-BE2F-E4575BBFF4E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8B5A7C-17C8-E5F9-7959-9907AAF4B5B0}"/>
              </a:ext>
            </a:extLst>
          </p:cNvPr>
          <p:cNvSpPr txBox="1"/>
          <p:nvPr/>
        </p:nvSpPr>
        <p:spPr>
          <a:xfrm>
            <a:off x="1108693" y="1163525"/>
            <a:ext cx="85701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التنسيق بين القنوات المختلفة لضمان التفاعل المتكامل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0C2CF4-655A-125C-8570-F86C5808BC7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BA3A96-282C-53FD-2E28-CDC6538B2F6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C061BB-863D-32B7-6BDD-EE336151FEC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E55BD8F-B97B-46BD-4ABD-891BDE7CC4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1209075"/>
              </p:ext>
            </p:extLst>
          </p:nvPr>
        </p:nvGraphicFramePr>
        <p:xfrm>
          <a:off x="2196434" y="1997199"/>
          <a:ext cx="7654412" cy="415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Graphic 21">
            <a:extLst>
              <a:ext uri="{FF2B5EF4-FFF2-40B4-BE49-F238E27FC236}">
                <a16:creationId xmlns:a16="http://schemas.microsoft.com/office/drawing/2014/main" id="{566EB59A-E4EE-1906-0714-745E05389DC1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105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85BF84-CF4B-E2B1-3897-4F7EF0943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A7A1332-0247-8ECB-6E0A-D0E45D9CD647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4B255D7-3FFC-E536-12DE-A63EBA460775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3FC43B2-D422-B340-9CE5-BD5118DA61A5}"/>
              </a:ext>
            </a:extLst>
          </p:cNvPr>
          <p:cNvSpPr/>
          <p:nvPr/>
        </p:nvSpPr>
        <p:spPr>
          <a:xfrm>
            <a:off x="1193588" y="1468531"/>
            <a:ext cx="9345750" cy="4305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ADBA9EB-23DD-BD6A-7670-8EFB41F1B406}"/>
              </a:ext>
            </a:extLst>
          </p:cNvPr>
          <p:cNvSpPr txBox="1"/>
          <p:nvPr/>
        </p:nvSpPr>
        <p:spPr>
          <a:xfrm>
            <a:off x="2485572" y="2500919"/>
            <a:ext cx="672961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4400" b="1" dirty="0"/>
              <a:t>الجزء الثالث:</a:t>
            </a:r>
          </a:p>
          <a:p>
            <a:pPr algn="ctr" rtl="1"/>
            <a:endParaRPr lang="ar-SA" sz="4400" b="1" dirty="0"/>
          </a:p>
          <a:p>
            <a:pPr algn="ctr" rtl="1"/>
            <a:r>
              <a:rPr lang="ar-SA" sz="4400" b="1" dirty="0"/>
              <a:t> تنفيذ الحملة التسويقية الرقمية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FDF07D9-B142-9798-156B-513D395105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61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256DA-416F-7D0A-7550-FBF8C71F2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CE09229-CFCC-3557-51AF-A486636DD428}"/>
              </a:ext>
            </a:extLst>
          </p:cNvPr>
          <p:cNvSpPr/>
          <p:nvPr/>
        </p:nvSpPr>
        <p:spPr>
          <a:xfrm>
            <a:off x="617280" y="1685494"/>
            <a:ext cx="10812720" cy="4789047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B23078-3FD5-C040-61EC-5CF20F8365DF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إطلاق الحملة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84425D2-A2C5-3450-2E00-FD6771715E0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74E7E9-2E32-1BA6-66B2-D8D483065D4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5A6FCC-22E2-BA65-0490-0E6DEC703B2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3EF5360-E4CB-4FC4-40CD-4A80C72590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3D1FDC9-3881-91C5-4E06-0059C1DA0F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752225"/>
              </p:ext>
            </p:extLst>
          </p:nvPr>
        </p:nvGraphicFramePr>
        <p:xfrm>
          <a:off x="1805323" y="2002525"/>
          <a:ext cx="7654412" cy="415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3564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0064C-A5F4-7A93-E50B-F2660AE59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C5DCBDE-8AC1-A756-666B-1E92A5733D39}"/>
              </a:ext>
            </a:extLst>
          </p:cNvPr>
          <p:cNvSpPr/>
          <p:nvPr/>
        </p:nvSpPr>
        <p:spPr>
          <a:xfrm>
            <a:off x="617280" y="1685495"/>
            <a:ext cx="10812720" cy="4522778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944BFB-C99D-D301-7B2D-5D444F4FD922}"/>
              </a:ext>
            </a:extLst>
          </p:cNvPr>
          <p:cNvSpPr txBox="1"/>
          <p:nvPr/>
        </p:nvSpPr>
        <p:spPr>
          <a:xfrm>
            <a:off x="3244645" y="1163525"/>
            <a:ext cx="64342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كيفية مراقبة أداء الحملة في الوقت الفعلي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ADED02-CB85-EC3B-9B69-249A470CB11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A6DDA6-D1D3-0D14-7734-8EFEBB15BBB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09610E-B6F4-4329-614E-8BD9291D998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BF6C44C-E38A-5EA6-358E-F1C5CE054C99}"/>
              </a:ext>
            </a:extLst>
          </p:cNvPr>
          <p:cNvSpPr txBox="1"/>
          <p:nvPr/>
        </p:nvSpPr>
        <p:spPr>
          <a:xfrm>
            <a:off x="3920647" y="2391844"/>
            <a:ext cx="750935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buFont typeface="Arial" panose="020B0604020202020204" pitchFamily="34" charset="0"/>
              <a:buChar char="•"/>
            </a:pPr>
            <a:r>
              <a:rPr lang="ar-SA" sz="2200" dirty="0"/>
              <a:t>مراقبة الحملة بشكل يومي أو أسبوعي لضمان سيرها نحو تحقيق الأهداف.</a:t>
            </a:r>
          </a:p>
          <a:p>
            <a:pPr algn="r" rtl="1">
              <a:buFont typeface="Arial" panose="020B0604020202020204" pitchFamily="34" charset="0"/>
              <a:buChar char="•"/>
            </a:pPr>
            <a:endParaRPr lang="ar-SA" sz="2200" dirty="0"/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200" b="1" dirty="0">
                <a:solidFill>
                  <a:srgbClr val="C00000"/>
                </a:solidFill>
              </a:rPr>
              <a:t>الأدوات المستخدمة لمراقبة الأداء: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en-GB" sz="2200" b="1" dirty="0"/>
              <a:t>Google Analytics</a:t>
            </a:r>
            <a:r>
              <a:rPr lang="en-GB" sz="2200" dirty="0"/>
              <a:t>: </a:t>
            </a:r>
            <a:r>
              <a:rPr lang="ar-SA" sz="2200" dirty="0"/>
              <a:t> لتتبع حركة المرور على الموقع.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en-GB" sz="2200" b="1" dirty="0"/>
              <a:t>Facebook Insights</a:t>
            </a:r>
            <a:r>
              <a:rPr lang="en-GB" sz="2200" dirty="0"/>
              <a:t>: </a:t>
            </a:r>
            <a:r>
              <a:rPr lang="ar-SA" sz="2200" dirty="0"/>
              <a:t> لتحليل أداء الحملات على وسائل التواصل الاجتماعي.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en-GB" sz="2200" b="1" dirty="0"/>
              <a:t>Google Ads Dashboard</a:t>
            </a:r>
            <a:r>
              <a:rPr lang="en-GB" sz="2200" dirty="0"/>
              <a:t>: </a:t>
            </a:r>
            <a:r>
              <a:rPr lang="ar-SA" sz="2200" dirty="0"/>
              <a:t> لتتبع أداء إعلانات </a:t>
            </a:r>
            <a:r>
              <a:rPr lang="en-GB" sz="2200" dirty="0"/>
              <a:t>Google.</a:t>
            </a:r>
            <a:endParaRPr lang="ar-SA" sz="2200" dirty="0"/>
          </a:p>
          <a:p>
            <a:pPr algn="r" rtl="1">
              <a:buFont typeface="Arial" panose="020B0604020202020204" pitchFamily="34" charset="0"/>
              <a:buChar char="•"/>
            </a:pPr>
            <a:endParaRPr lang="en-GB" sz="2200" dirty="0"/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200" b="1" dirty="0">
                <a:solidFill>
                  <a:srgbClr val="C00000"/>
                </a:solidFill>
              </a:rPr>
              <a:t>ما يجب مراقبته: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200" dirty="0"/>
              <a:t>معدل النقر  </a:t>
            </a:r>
            <a:r>
              <a:rPr lang="en-GB" sz="2200" dirty="0"/>
              <a:t>CTR</a:t>
            </a:r>
            <a:r>
              <a:rPr lang="ar-SA" sz="2200" dirty="0"/>
              <a:t> 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200" dirty="0"/>
              <a:t>معدل التحويل  </a:t>
            </a:r>
            <a:r>
              <a:rPr lang="en-GB" sz="2200" dirty="0"/>
              <a:t>Conversion Rate</a:t>
            </a:r>
            <a:r>
              <a:rPr lang="ar-SA" sz="2200" dirty="0"/>
              <a:t>  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200" dirty="0"/>
              <a:t>التكلفة لكل نقرة  </a:t>
            </a:r>
            <a:r>
              <a:rPr lang="en-GB" sz="2200" dirty="0"/>
              <a:t>CPC</a:t>
            </a:r>
            <a:r>
              <a:rPr lang="ar-SA" sz="2200" dirty="0"/>
              <a:t> </a:t>
            </a:r>
            <a:endParaRPr lang="en-GB" sz="2200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5DD741F-74B7-C423-1F5B-D428CDBA389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computer monitor and computer with graph and a person on the screen&#10;&#10;Description automatically generated">
            <a:extLst>
              <a:ext uri="{FF2B5EF4-FFF2-40B4-BE49-F238E27FC236}">
                <a16:creationId xmlns:a16="http://schemas.microsoft.com/office/drawing/2014/main" id="{475E7E43-4E13-CA64-17EE-73EC0B171A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085" y="4610020"/>
            <a:ext cx="3817469" cy="1431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3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952B0A-4B51-81AE-E624-7E1D2A8FE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587A01B-550C-A27B-3262-EAB36D5E931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C9F409-493F-347B-0ED7-49847854039D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التفاعل مع الجمهور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55D84D-7A88-46DF-A233-A0FED15DA27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41F30A-EFD9-079F-D2CC-7509C44F509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BE1EB4-65E1-0BE0-E79D-C307CC19CEEB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49A938F-C7FA-A502-AE2F-74D9D8D14A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C4AB38D-32D2-5F89-ECD6-FF23C91722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6642758"/>
              </p:ext>
            </p:extLst>
          </p:nvPr>
        </p:nvGraphicFramePr>
        <p:xfrm>
          <a:off x="1474839" y="2329525"/>
          <a:ext cx="8685161" cy="3552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147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DC1CF-328A-C646-0FC5-4AD79309D2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F9AB65B-4E37-03B3-48F8-206D56D90B0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3B5BC4-4D5A-3FD7-B74A-615CF8D9350E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تحسين الرسائل الإعلانية بناءً على التفاعل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7567EC-1491-1166-CB5D-A8437F19668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57DF53-2FC5-19A3-30B0-A9BC4527CC3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3B4C2C-038F-8EEE-5A36-FE1CCF372BA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E3A6C4C-A75C-8E22-3687-612AE3D899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D24AF1F-8F97-B464-E3E9-07AD193D55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0387452"/>
              </p:ext>
            </p:extLst>
          </p:nvPr>
        </p:nvGraphicFramePr>
        <p:xfrm>
          <a:off x="1430594" y="2239869"/>
          <a:ext cx="8819535" cy="3642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65417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A42774-A0A8-A637-3442-E26FEACF39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93AE505-88F1-FAFD-DFB7-00A85BC84461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2895F1-839F-EEE2-B2E9-F9876A842826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إجراء التعديلات الفورية عند الضرورة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FA3C71-EB4D-5742-458E-6414FE71875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37DEA0-A6C4-DB10-867C-2D70199E895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A80FB9-670F-84F0-F905-455F2F36E54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435EFF8-6AF2-931B-13D2-7023AB4FC3CF}"/>
              </a:ext>
            </a:extLst>
          </p:cNvPr>
          <p:cNvSpPr txBox="1"/>
          <p:nvPr/>
        </p:nvSpPr>
        <p:spPr>
          <a:xfrm>
            <a:off x="3920647" y="2391844"/>
            <a:ext cx="7509352" cy="3890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2800" b="1" dirty="0"/>
              <a:t>كيفية إجراء التعديلات الفورية:</a:t>
            </a:r>
            <a:endParaRPr lang="en-GB" sz="2800" b="1" dirty="0"/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/>
              <a:t>تعديل الإعلانات التي لا تؤدي بشكل جيد.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/>
              <a:t>إعادة تخصيص الميزانية إلى القنوات التي تحقق نتائج أفضل.</a:t>
            </a:r>
          </a:p>
          <a:p>
            <a:pPr algn="r" rtl="1">
              <a:lnSpc>
                <a:spcPct val="150000"/>
              </a:lnSpc>
            </a:pPr>
            <a:r>
              <a:rPr lang="ar-SA" sz="2800" b="1" dirty="0"/>
              <a:t>أمثلة على التعديلات:</a:t>
            </a:r>
            <a:endParaRPr lang="en-GB" sz="2800" b="1" dirty="0"/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800" dirty="0"/>
              <a:t>إيقاف إعلان لا يحقق معدل تحويل جيد وتحويل الميزانية إلى إعلانات ذات أداء أفضل.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2ED811A-A934-913A-57B9-63B3FFF739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26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9E3144-AC25-18AD-7645-A7AA15B67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8AF8462-0DF2-294A-C7AE-2E72A25AA6B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DB6508-8442-0C96-FF74-3103A90604A3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إدارة الميزانية خلال التنفيذ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AA9B1F-34B7-429C-F568-3ADE84CFF7D8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AB8FFA-4D60-65F4-F4A4-0C8B442F5D1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667C99-FFCF-CA1C-5D68-60A244190D7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564A814-765C-1419-C059-60FD740E8F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6CDCAA2-013E-3034-FBB3-EED29E3FDC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618052"/>
              </p:ext>
            </p:extLst>
          </p:nvPr>
        </p:nvGraphicFramePr>
        <p:xfrm>
          <a:off x="1283110" y="2270270"/>
          <a:ext cx="8876890" cy="342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39407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BABD6-283B-6EB5-B57B-82FC7F3F0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4863816-FB57-D8CF-E785-84077A43A757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97D0C3-2EC0-0A5D-9647-E6D55591F65F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تقييم الأداء المرحلي للحملة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94FF4C-D2FD-6D0F-7200-AE0DDE6DB3B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8DCCA8-7333-EF3A-EDD8-1BE1AF09A0F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6699F5-50C9-7DDD-A699-1642BCF983D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0CD3D82-FF6C-FB05-2833-0BEE9546EC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91428A3-E094-5DFD-6C2E-67F85CB297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3872396"/>
              </p:ext>
            </p:extLst>
          </p:nvPr>
        </p:nvGraphicFramePr>
        <p:xfrm>
          <a:off x="1111583" y="2329525"/>
          <a:ext cx="9971723" cy="3433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61909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39466C-DF05-DA78-E7DA-4FDDF8E5D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B8333DC-2CCD-61A9-E7EC-DB45A252F82F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F607EBE-C71F-606A-18B7-38E59A7E867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3F394E0-2585-9C25-1A1A-315E81D428B8}"/>
              </a:ext>
            </a:extLst>
          </p:cNvPr>
          <p:cNvSpPr/>
          <p:nvPr/>
        </p:nvSpPr>
        <p:spPr>
          <a:xfrm>
            <a:off x="1193588" y="1468531"/>
            <a:ext cx="9345750" cy="4305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2DDF98B-049F-A0C3-63DC-4B835E8DC654}"/>
              </a:ext>
            </a:extLst>
          </p:cNvPr>
          <p:cNvSpPr txBox="1"/>
          <p:nvPr/>
        </p:nvSpPr>
        <p:spPr>
          <a:xfrm>
            <a:off x="2485572" y="2500919"/>
            <a:ext cx="672961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4400" b="1" dirty="0"/>
              <a:t>الجزء الرابع:</a:t>
            </a:r>
          </a:p>
          <a:p>
            <a:pPr algn="ctr" rtl="1"/>
            <a:endParaRPr lang="ar-SA" sz="4400" b="1" dirty="0"/>
          </a:p>
          <a:p>
            <a:pPr algn="ctr" rtl="1"/>
            <a:r>
              <a:rPr lang="ar-SA" sz="4400" b="1" dirty="0"/>
              <a:t>إدارة نتائج الحملة بعد الانتهاء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C413DB9-3F69-A11F-6563-34550614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25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58"/>
    </mc:Choice>
    <mc:Fallback xmlns="">
      <p:transition spd="slow" advTm="67358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195EB-CF9E-880A-4A69-9ECF928D2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E6B4A43-3F74-BC38-29BE-795E2F317346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9A8E6C-1C7D-5882-A8F9-3561E7CCFD9C}"/>
              </a:ext>
            </a:extLst>
          </p:cNvPr>
          <p:cNvSpPr txBox="1"/>
          <p:nvPr/>
        </p:nvSpPr>
        <p:spPr>
          <a:xfrm>
            <a:off x="870155" y="1163525"/>
            <a:ext cx="88086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مراجعة الأهداف المحققة مقارنة بالأهداف المخطط لها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5E3052-F00F-FFEE-C48F-C1881F5A47D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EF8BBC-F223-7043-CEF2-FCB5B38C6D4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FBC21E-6B90-DF33-1669-45481A780A0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7C56FE2-D2B3-395E-2DB9-BA0C1FE1634F}"/>
              </a:ext>
            </a:extLst>
          </p:cNvPr>
          <p:cNvSpPr txBox="1"/>
          <p:nvPr/>
        </p:nvSpPr>
        <p:spPr>
          <a:xfrm>
            <a:off x="3138982" y="2436567"/>
            <a:ext cx="7509352" cy="3901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مراجعة الأهداف المخطط لها: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تحليل ما إذا كانت الأهداف الأولية للحملة قد تم تحقيقها.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أهمية مراجعة الأهداف: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تقييم مدى نجاح الحملة ومعرفة المجالات التي نجحت وأين يمكن التحسين.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تحليل الفجوات: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إذا لم يتم تحقيق الأهداف، تحديد السبب وراء ذلك وإجراء تحليل للفجوات.</a:t>
            </a:r>
          </a:p>
          <a:p>
            <a:pPr algn="r" rtl="1">
              <a:lnSpc>
                <a:spcPct val="150000"/>
              </a:lnSpc>
            </a:pPr>
            <a:endParaRPr lang="ar-SA" sz="2400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71DC4DD-9EE0-870F-6F81-7464E1E8F4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98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6B4545-5B62-A374-88B1-42B8FE8BD2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3FCC300-C307-9905-10ED-C9651E848D56}"/>
              </a:ext>
            </a:extLst>
          </p:cNvPr>
          <p:cNvSpPr/>
          <p:nvPr/>
        </p:nvSpPr>
        <p:spPr>
          <a:xfrm>
            <a:off x="617280" y="1685494"/>
            <a:ext cx="10812720" cy="473005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A36F54-9E10-7C9A-3E9F-834453025B48}"/>
              </a:ext>
            </a:extLst>
          </p:cNvPr>
          <p:cNvSpPr txBox="1"/>
          <p:nvPr/>
        </p:nvSpPr>
        <p:spPr>
          <a:xfrm>
            <a:off x="2875935" y="1163525"/>
            <a:ext cx="68029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استخدام أدوات التحليل لقياس الأداء النهائي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74462F7-975A-6790-6C19-F24A7DAEACF8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811217-3D50-4CFB-737F-2F84BD79A6E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C9AC0E-D4DD-752E-8BCA-71D72722684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5696FE8-B9C1-B46E-4995-95B26A1DA737}"/>
              </a:ext>
            </a:extLst>
          </p:cNvPr>
          <p:cNvSpPr txBox="1"/>
          <p:nvPr/>
        </p:nvSpPr>
        <p:spPr>
          <a:xfrm>
            <a:off x="3920647" y="2391844"/>
            <a:ext cx="7509352" cy="3901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أدوات تحليل الأداء: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Google Analytics</a:t>
            </a:r>
            <a:r>
              <a:rPr lang="en-GB" sz="2400" dirty="0"/>
              <a:t>، </a:t>
            </a:r>
            <a:r>
              <a:rPr lang="en-GB" sz="2400" b="1" dirty="0"/>
              <a:t>Google Ads Manager</a:t>
            </a:r>
            <a:r>
              <a:rPr lang="en-GB" sz="2400" dirty="0"/>
              <a:t>، </a:t>
            </a:r>
            <a:r>
              <a:rPr lang="en-GB" sz="2400" b="1" dirty="0"/>
              <a:t>Facebook Insights</a:t>
            </a:r>
            <a:r>
              <a:rPr lang="en-GB" sz="2400" dirty="0"/>
              <a:t>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ماذا يمكن قياسه؟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معدلات التحويل، معدلات النقر، العائد على الاستثمار </a:t>
            </a:r>
            <a:r>
              <a:rPr lang="en-GB" sz="2400" dirty="0"/>
              <a:t>ROI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كيفية الاستفادة من التحليل النهائي: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استخلاص الدروس المستفادة وتحليل الجوانب التي تحتاج إلى تحسين.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9D62003-2E5A-2499-2F04-CB06241DF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person looking at a computer screen&#10;&#10;Description automatically generated">
            <a:extLst>
              <a:ext uri="{FF2B5EF4-FFF2-40B4-BE49-F238E27FC236}">
                <a16:creationId xmlns:a16="http://schemas.microsoft.com/office/drawing/2014/main" id="{5D7DD6E7-1F13-960E-DD3E-2822C95F81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060" y="3073092"/>
            <a:ext cx="3443540" cy="1890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558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EDF09-CCEB-5777-27B1-B87FFE747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600441E-5F29-4DBE-0B7D-25DA05F3AF67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BCB7B1-6DF7-BB8A-FC76-643DDCA90E24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تحليل معدل التحويل النهائي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8339D8-BC7B-28AE-A52B-9B4540E82C7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3C1A32-50A5-1A2E-3898-5E17F633E05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13DEB7-60AA-8B55-56DC-6E208AAD86B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81A63B1-45BD-F74F-4F4C-9471D7863320}"/>
              </a:ext>
            </a:extLst>
          </p:cNvPr>
          <p:cNvSpPr txBox="1"/>
          <p:nvPr/>
        </p:nvSpPr>
        <p:spPr>
          <a:xfrm>
            <a:off x="3259394" y="2391844"/>
            <a:ext cx="8170605" cy="3901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ما هو معدل التحويل؟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نسبة الزوار الذين قاموا بالإجراء المطلوب (شراء، تسجيل).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كيفية تحليل معدل التحويل: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مقارنة معدل التحويل عبر القنوات المختلفة.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تحليل مدى فعالية الرسائل التسويقية.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تحليل العوامل المؤثرة على التحويل: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التصميم، سرعة الموقع، وضوح الرسالة.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98EB792-5106-03C4-1E40-897377CD77C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59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59DC16-1D44-6D6D-29D7-FF1587E1D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3DA0CCD-7B40-002F-8C93-A991C1DF5FE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4D6E16-348C-8B24-A0F3-9BE0FDD16D9F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قياس العائد على الاستثمار </a:t>
            </a:r>
            <a:r>
              <a:rPr lang="en-US" sz="3200" b="1" dirty="0">
                <a:latin typeface="Alexandria" charset="0"/>
                <a:cs typeface="Alexandria" charset="0"/>
              </a:rPr>
              <a:t>ROI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E6806D-B87D-7695-CF0C-318F06B4D79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4763E6-4DEF-140E-B9DB-047C1E58076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266BA3-C4AF-B5BD-5A1C-EC3C6D390E8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E9358BF-01C0-F53B-13B6-C588653E7B27}"/>
              </a:ext>
            </a:extLst>
          </p:cNvPr>
          <p:cNvSpPr txBox="1"/>
          <p:nvPr/>
        </p:nvSpPr>
        <p:spPr>
          <a:xfrm>
            <a:off x="3259394" y="2391844"/>
            <a:ext cx="8170605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2400" b="1" dirty="0"/>
              <a:t>العائد على </a:t>
            </a:r>
            <a:r>
              <a:rPr lang="ar-SA" sz="2400" b="1" dirty="0" err="1"/>
              <a:t>الاستثمار</a:t>
            </a:r>
            <a:r>
              <a:rPr lang="ar-SA" sz="2400" dirty="0" err="1"/>
              <a:t>هو</a:t>
            </a:r>
            <a:r>
              <a:rPr lang="ar-SA" sz="2400" dirty="0"/>
              <a:t> نسبة الأرباح المحققة مقارنة بالمبلغ الذي تم إنفاقه.</a:t>
            </a:r>
          </a:p>
          <a:p>
            <a:pPr algn="r" rtl="1">
              <a:lnSpc>
                <a:spcPct val="150000"/>
              </a:lnSpc>
            </a:pPr>
            <a:endParaRPr lang="ar-SA" sz="2400" dirty="0"/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كيفية حساب </a:t>
            </a:r>
            <a:r>
              <a:rPr lang="en-GB" sz="2400" b="1" dirty="0">
                <a:solidFill>
                  <a:srgbClr val="C00000"/>
                </a:solidFill>
              </a:rPr>
              <a:t>ROI:</a:t>
            </a:r>
            <a:endParaRPr lang="ar-SA" sz="2400" b="1" dirty="0">
              <a:solidFill>
                <a:srgbClr val="C00000"/>
              </a:solidFill>
            </a:endParaRP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(الإيرادات المحققة - تكلفة الحملة) ÷ تكلفة الحملة × 100%.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استخدام </a:t>
            </a:r>
            <a:r>
              <a:rPr lang="en-GB" sz="2400" b="1" dirty="0">
                <a:solidFill>
                  <a:srgbClr val="C00000"/>
                </a:solidFill>
              </a:rPr>
              <a:t>ROI </a:t>
            </a:r>
            <a:r>
              <a:rPr lang="ar-SA" sz="2400" b="1" dirty="0">
                <a:solidFill>
                  <a:srgbClr val="C00000"/>
                </a:solidFill>
              </a:rPr>
              <a:t> لتقييم القنوات المختلفة: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مقارنة عوائد الاستثمار عبر القنوات لتحديد الأكثر فاعلية.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C35DC32-65A6-1F2C-5697-0BF5989D3F8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432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C61C7-3D80-E8FD-7046-1B7F8B1A7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1E60608-8EE4-BB2B-2A5A-7FDA974D301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2BF359-409C-8996-18FA-48BC194EDA30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مراجعة فعالية القنوات التسويقية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25288B-98AA-00CC-3BC1-F7CFE29C9D5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EA8061-F29E-A1B8-3315-F832915C36C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3AC791-7B7B-F63C-432D-E0DD3E4E46A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F277B61-57DC-A24F-13A4-A8849627343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6ABE7F6-2EB5-AC48-3DAE-4110814A01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6315915"/>
              </p:ext>
            </p:extLst>
          </p:nvPr>
        </p:nvGraphicFramePr>
        <p:xfrm>
          <a:off x="1312607" y="2329525"/>
          <a:ext cx="8847394" cy="3364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18512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43F82-FF47-D1BF-1159-DFE282674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76A0829-0E18-55F8-D0B8-8B9F752507F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941631-1D26-44BC-AE3D-E91D316D88F1}"/>
              </a:ext>
            </a:extLst>
          </p:cNvPr>
          <p:cNvSpPr txBox="1"/>
          <p:nvPr/>
        </p:nvSpPr>
        <p:spPr>
          <a:xfrm>
            <a:off x="1902542" y="1163525"/>
            <a:ext cx="77763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تحليل سلوك المستخدمين على الموقع الإلكتروني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B27EE54-C284-CD91-5208-FC7254515EB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213077-D59F-D1FF-B073-EDC8318740B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AB29C5-E018-B356-B3B1-B5BCEBF136C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05EA99A-6DB9-D3BB-2FB3-B965BAEACC63}"/>
              </a:ext>
            </a:extLst>
          </p:cNvPr>
          <p:cNvSpPr txBox="1"/>
          <p:nvPr/>
        </p:nvSpPr>
        <p:spPr>
          <a:xfrm>
            <a:off x="3259394" y="2391844"/>
            <a:ext cx="8170605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2400" b="1" dirty="0"/>
              <a:t> </a:t>
            </a:r>
            <a:endParaRPr lang="ar-SA" sz="2400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E22FF0A-C811-4406-32D4-3D47C5925E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FFF2A33-1DA8-5F35-B85C-764EA31D8E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8778633"/>
              </p:ext>
            </p:extLst>
          </p:nvPr>
        </p:nvGraphicFramePr>
        <p:xfrm>
          <a:off x="1111584" y="2448115"/>
          <a:ext cx="9048416" cy="3433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8823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19F1C-4ED9-37D5-2BC3-F112D40168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5BBA648-3601-2445-6035-3134F49483F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FDB74F-E5C9-44E2-1C88-F7723CE4D448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ما هي المقاييس التي تحتاج لتحسين؟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D7513C-2D68-9C0A-874D-D15C1A4CBA9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10B9C1-B410-CFE5-3994-D23D0E4432E0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5F1FFF-33C2-5DD6-04FE-984C8B78AB96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7398CB4-3BD2-9897-4793-7834F0C66F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82E95B5-F0C6-E819-ADB1-586C0C1AEB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7346135"/>
              </p:ext>
            </p:extLst>
          </p:nvPr>
        </p:nvGraphicFramePr>
        <p:xfrm>
          <a:off x="1111584" y="2391844"/>
          <a:ext cx="9048416" cy="3371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22488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97B116-DFC9-F60D-8966-FAC18AA6E1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1A7E90F-617A-A58C-355F-9639B822F81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36C800-2BB3-A797-64DD-1A211A9EE17E}"/>
              </a:ext>
            </a:extLst>
          </p:cNvPr>
          <p:cNvSpPr txBox="1"/>
          <p:nvPr/>
        </p:nvSpPr>
        <p:spPr>
          <a:xfrm>
            <a:off x="958645" y="1163525"/>
            <a:ext cx="87202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استخدام الدروس المستخلصة لتحسين الحملات المستقبلية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3E9B51-C04D-9A0E-934E-813441904F9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D8EBBF-0C63-E83E-60FC-F11D1647F06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ED30DB-D27B-4535-2DFA-BE19FFFF763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6631FED-2EB8-47E5-59CB-23F1C9D8CAB4}"/>
              </a:ext>
            </a:extLst>
          </p:cNvPr>
          <p:cNvSpPr txBox="1"/>
          <p:nvPr/>
        </p:nvSpPr>
        <p:spPr>
          <a:xfrm>
            <a:off x="3259394" y="2391844"/>
            <a:ext cx="8170605" cy="2978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buFont typeface="Arial" panose="020B0604020202020204" pitchFamily="34" charset="0"/>
              <a:buChar char="•"/>
            </a:pPr>
            <a:r>
              <a:rPr lang="ar-SA" sz="2400" dirty="0"/>
              <a:t>ما الذي نجح وما الذي لم ينجح؟</a:t>
            </a:r>
          </a:p>
          <a:p>
            <a:pPr algn="r" rtl="1">
              <a:lnSpc>
                <a:spcPct val="150000"/>
              </a:lnSpc>
            </a:pPr>
            <a:endParaRPr lang="ar-SA" sz="2400" dirty="0"/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تطبيق التحسينات المستقبلية:</a:t>
            </a:r>
          </a:p>
          <a:p>
            <a:pPr algn="r" rtl="1">
              <a:buFont typeface="Arial" panose="020B0604020202020204" pitchFamily="34" charset="0"/>
              <a:buChar char="•"/>
            </a:pPr>
            <a:r>
              <a:rPr lang="ar-SA" sz="2400" dirty="0"/>
              <a:t>تطوير استراتيجيات أفضل بناءً على التحليل.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تطوير استراتيجيات أفضل بناءً على التحليل.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اتباع نهج التحسين المستمر لكل حملة تسويقية.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99435AD-20AE-7885-7731-74E07457D2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laptops with different social media icons&#10;&#10;Description automatically generated">
            <a:extLst>
              <a:ext uri="{FF2B5EF4-FFF2-40B4-BE49-F238E27FC236}">
                <a16:creationId xmlns:a16="http://schemas.microsoft.com/office/drawing/2014/main" id="{DB030DA4-38DB-2FDA-A91F-CF27DF4563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385" y="2642862"/>
            <a:ext cx="4067629" cy="227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30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524951-1DC8-ADF1-27A9-E48DFDE2A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9DE2AFE-A54B-5E00-7F7D-0CA115C0775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14F23E-1C7F-896C-678F-F16D6E0F928F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تقرير الحملة النهائي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FF0F9B-8B35-BD8E-917C-08E89D26667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80C67B-907F-6C39-E49D-7A2A7A398C4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0932D5-975C-BD1D-3B42-AFF241E6213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9F92CB3-530E-9BE5-67E6-01AB2DCFA1A7}"/>
              </a:ext>
            </a:extLst>
          </p:cNvPr>
          <p:cNvSpPr txBox="1"/>
          <p:nvPr/>
        </p:nvSpPr>
        <p:spPr>
          <a:xfrm>
            <a:off x="3259394" y="2391844"/>
            <a:ext cx="8170605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أهمية إعداد تقرير شامل: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يحتوي على جميع المقاييس الرئيسية والنتائج.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محتوى التقرير: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الأهداف، النتائج، المقاييس مثل </a:t>
            </a:r>
            <a:r>
              <a:rPr lang="en-GB" sz="2400" dirty="0"/>
              <a:t>ROI، </a:t>
            </a:r>
            <a:r>
              <a:rPr lang="ar-SA" sz="2400" dirty="0"/>
              <a:t> معدل التحويل، وما تعلمناه.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b="1" dirty="0">
                <a:solidFill>
                  <a:srgbClr val="C00000"/>
                </a:solidFill>
              </a:rPr>
              <a:t>استخدام التقرير لتطوير الحملات المستقبلية:</a:t>
            </a:r>
          </a:p>
          <a:p>
            <a:pPr algn="r" rt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ar-SA" sz="2400" dirty="0"/>
              <a:t>توثيق الدروس المستفادة وتحديد مجالات التحسين.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BD2417-38D3-0F54-C29B-19FF0D29EC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magnifying glass and notebook on a table&#10;&#10;Description automatically generated">
            <a:extLst>
              <a:ext uri="{FF2B5EF4-FFF2-40B4-BE49-F238E27FC236}">
                <a16:creationId xmlns:a16="http://schemas.microsoft.com/office/drawing/2014/main" id="{E1088576-7655-90A9-894C-79DDAB6CA2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135" y="2391844"/>
            <a:ext cx="3454291" cy="229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404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809"/>
    </mc:Choice>
    <mc:Fallback xmlns="">
      <p:transition advTm="44809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4" name="Audio 3">
            <a:extLst>
              <a:ext uri="{FF2B5EF4-FFF2-40B4-BE49-F238E27FC236}">
                <a16:creationId xmlns:a16="http://schemas.microsoft.com/office/drawing/2014/main" id="{4BA7CD44-072E-A514-EDB3-C7862A5AB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196"/>
    </mc:Choice>
    <mc:Fallback xmlns="">
      <p:transition spd="slow" advTm="36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1626</TotalTime>
  <Words>1993</Words>
  <Application>Microsoft Macintosh PowerPoint</Application>
  <PresentationFormat>Widescreen</PresentationFormat>
  <Paragraphs>409</Paragraphs>
  <Slides>41</Slides>
  <Notes>40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Alexandria</vt:lpstr>
      <vt:lpstr>Aptos</vt:lpstr>
      <vt:lpstr>Arial</vt:lpstr>
      <vt:lpstr>Calibri</vt:lpstr>
      <vt:lpstr>Calibri Light</vt:lpstr>
      <vt:lpstr>Roboto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Mohamed Abdelrazek</cp:lastModifiedBy>
  <cp:revision>13</cp:revision>
  <dcterms:created xsi:type="dcterms:W3CDTF">2023-04-29T09:08:00Z</dcterms:created>
  <dcterms:modified xsi:type="dcterms:W3CDTF">2024-10-05T16:07:03Z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