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291" r:id="rId6"/>
    <p:sldId id="270" r:id="rId7"/>
    <p:sldId id="292" r:id="rId8"/>
    <p:sldId id="261" r:id="rId9"/>
    <p:sldId id="293" r:id="rId10"/>
    <p:sldId id="262" r:id="rId11"/>
    <p:sldId id="265" r:id="rId12"/>
    <p:sldId id="294" r:id="rId13"/>
    <p:sldId id="295" r:id="rId14"/>
    <p:sldId id="296" r:id="rId15"/>
    <p:sldId id="264" r:id="rId16"/>
    <p:sldId id="273" r:id="rId17"/>
    <p:sldId id="297" r:id="rId18"/>
    <p:sldId id="271" r:id="rId19"/>
    <p:sldId id="298" r:id="rId20"/>
    <p:sldId id="272" r:id="rId21"/>
    <p:sldId id="299" r:id="rId22"/>
    <p:sldId id="263" r:id="rId23"/>
    <p:sldId id="276" r:id="rId24"/>
    <p:sldId id="300" r:id="rId25"/>
    <p:sldId id="274" r:id="rId26"/>
    <p:sldId id="277" r:id="rId27"/>
    <p:sldId id="278" r:id="rId28"/>
    <p:sldId id="280" r:id="rId29"/>
    <p:sldId id="281" r:id="rId30"/>
    <p:sldId id="279" r:id="rId31"/>
    <p:sldId id="282" r:id="rId32"/>
    <p:sldId id="284" r:id="rId33"/>
    <p:sldId id="288" r:id="rId34"/>
    <p:sldId id="289" r:id="rId35"/>
    <p:sldId id="266" r:id="rId36"/>
    <p:sldId id="30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255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8632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94065" y="3182947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Exponential ang Logarithmic Functions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631A53-7FA2-215D-7022-29A0975C7E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9023" y="56805"/>
            <a:ext cx="12795435" cy="70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933FF1F-17C3-2033-85E6-A7E4BDED41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511" y="1603099"/>
            <a:ext cx="8602824" cy="410798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7B0E797-7134-724F-C593-42442F9BAE4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9DD16A5E-3C49-C132-5CB4-0D056424864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3CB989E-C135-AC91-2BEF-ACF9ADA71C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786909"/>
            <a:ext cx="5422374" cy="255107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C692CF3-D56F-4FEE-BC5D-DA6EA54F1B2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14FD598-F47B-19DF-52D4-CCA9E2F4AF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956904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9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1. Exponential 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6AFE7B0-366F-75B0-B5E9-B000E9325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8878" y="2246809"/>
            <a:ext cx="8346851" cy="197062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3200687-CF6F-CDBE-67C0-9E6710426D3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87868DC-125C-C9A2-0DCF-5AE3D0332F2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22069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9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1. Exponential 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1AC07F-3BD2-86C9-02CF-A3E56C5CFE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221" y="1647146"/>
            <a:ext cx="5762625" cy="37242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24563EF-EFF2-B224-4434-9ABF778DEFB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590F442-DD04-DD37-AE7E-569D91022D2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109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908842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829684A-7D65-78EE-4D2C-7E11DB66C2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771106"/>
            <a:ext cx="6381750" cy="31432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23BFE2A-34C4-0DB9-C41D-8CA36D155B0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C56CDF6B-87F5-B345-7CEC-4C4F69D9F6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46183"/>
            <a:ext cx="901766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537" y="2005012"/>
            <a:ext cx="7400925" cy="28479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45293B2-3E38-48E6-4DE6-8F29633CE07B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19256E2-8463-AEED-E990-F8B2E12DC83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122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6096C8E-5543-E125-E9EB-E565EF8081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4386" y="2116226"/>
            <a:ext cx="6248400" cy="18288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ED4A0DB-9703-7DB0-568B-86ADF9BDE13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A4234B6-AA40-501C-5BAC-1942204BE9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BCB2409-9AC7-AD78-D256-B97FAE2E2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098" y="1813279"/>
            <a:ext cx="4752975" cy="36957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DC44DD-2C1D-E71C-997D-A6AE05B699B9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0391101-8DC8-5E70-424D-373F66158F0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446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61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Properties of Exponential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CC41F15-C6C6-4F7F-B312-B5F1866BD6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490" y="1878426"/>
            <a:ext cx="7343775" cy="33623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EB6C5A3-D6DE-6335-1512-52A6BE397EA6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599E67B-D757-FA9C-9896-5A2E4CE9B2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6B3EE65-140D-C2A3-7384-62383DB6A1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264" y="2262304"/>
            <a:ext cx="6143625" cy="10858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E6AADE4-33D0-B17A-0CF7-300D5D306EAC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22B3263-BBCD-273A-C984-C84EFCFBB6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FFD1368-54D0-C471-9A4D-E34E0C076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241" y="2030186"/>
            <a:ext cx="4724400" cy="2667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DD520CF-30A5-BA06-46B1-19B697D78350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0FF5F60-5AAE-A103-13DF-1875197399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265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265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Compound Interest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17889C-CE19-D666-977A-0F358F0462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868" y="1846924"/>
            <a:ext cx="6838950" cy="21431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D412ED3-BD25-AD0B-96B1-01A40B94BDBD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EE2F9A7-7CCE-7DFB-1A93-3A90A48082D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901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18A0894-1EB4-F93E-B23F-90F4C1754F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092" y="2062598"/>
            <a:ext cx="7239000" cy="19526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1E6775A-2D9F-8B9D-E8A9-63FEE86E98C2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116A2C2-9117-7BAE-FC46-5B43120B17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617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7E987EE-1EFC-822D-D962-17F1CEF4F0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2300486"/>
            <a:ext cx="5581650" cy="122872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F9B55A6-AB28-9976-1977-04503BE3C3E3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E3D2803D-119C-DBBA-D22C-ED66E05D77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FAD1191-D0BF-A460-12D9-A2CA915510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735" y="2287652"/>
            <a:ext cx="6400800" cy="16668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57570AA-1788-E7DF-B4BD-CA6B91C98622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905356C-F65A-0054-3190-E0A95C496D3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6044DD-2A3B-1AF7-E160-4F0DC30A52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082936"/>
            <a:ext cx="6067425" cy="1981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56C4E2B-FD23-DB66-777D-4E4440953009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CF421C8-436D-2E4D-B522-B9DF1E2D03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426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" y="-36947"/>
            <a:ext cx="9764736" cy="17590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1563A09-BD20-81E5-D400-4D17B740B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2225" y="1709737"/>
            <a:ext cx="7067550" cy="3438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4B65FD0-98ED-6A8C-96BD-ABA12A678CD6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18C051B-A426-44D6-496B-A55EBB4886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06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" y="-36947"/>
            <a:ext cx="9764736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8C38437-B65E-B69A-9EE2-39685EEE6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074761"/>
            <a:ext cx="6448425" cy="2705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7BE99E-D27E-BD27-00F9-59A1D068FAE4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F4A35CE-3A9A-D073-B4FF-F8390F4D167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2220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A197BE3-10B7-BA1A-40F3-54B1111559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988489"/>
            <a:ext cx="7105650" cy="263842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D659F630-91FC-4855-A21D-E7036B3E3AA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88945" cy="181032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85794" y="543490"/>
            <a:ext cx="90122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Converting from Exponential to Logarithmic form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16DD558-BE99-5586-F764-4D5E369B1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670" y="2887884"/>
            <a:ext cx="6219825" cy="21145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DCD2B16-3546-B6D5-81E7-8F1EAE7A52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5392" y="1926133"/>
            <a:ext cx="6248400" cy="39052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628F12F-82CC-CC40-8C63-41837EB66F6D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333C8360-DFC9-AFCD-8599-8D2D60B701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095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8407269-0778-A05D-4721-6B60C8B93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401" y="1542743"/>
            <a:ext cx="6276975" cy="44672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94F6DC2-F354-1990-38EA-8981F7467996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A5A5725-D245-8AF5-80F1-0F37DAC477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306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1440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203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Properties of Logarithms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2F1D732-7A25-344D-8A7F-B8C15BC4C4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1528702"/>
            <a:ext cx="3987414" cy="4733916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D132FAB6-8635-60D8-2F0F-121399FB06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5888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96774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F88DD9F-6B64-C14C-6C08-C28C80A96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650622"/>
            <a:ext cx="6819900" cy="40576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02C17C5-0DF4-362C-5DC8-100180DA3A4E}"/>
              </a:ext>
            </a:extLst>
          </p:cNvPr>
          <p:cNvSpPr/>
          <p:nvPr/>
        </p:nvSpPr>
        <p:spPr>
          <a:xfrm>
            <a:off x="1566413" y="61827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8A859759-7007-1B76-1ADF-35A7B93868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7179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3" y="-36946"/>
            <a:ext cx="939104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D6F5D2-E2E9-5D42-49C3-385A99861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499" y="1647146"/>
            <a:ext cx="5000625" cy="37623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389745" y="1647146"/>
            <a:ext cx="166255" cy="3201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0543DF-4103-AABC-C8F9-CB4404C355F1}"/>
              </a:ext>
            </a:extLst>
          </p:cNvPr>
          <p:cNvSpPr/>
          <p:nvPr/>
        </p:nvSpPr>
        <p:spPr>
          <a:xfrm>
            <a:off x="1566413" y="639040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98B04C0C-0686-E16D-DD43-EC4D5649BAD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66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49234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73462AF-A5C4-DBE1-A380-737B71C197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1849" y="1449801"/>
            <a:ext cx="5029200" cy="42195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DD17C0B-0177-E399-D43C-A0CE7032887B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D086A2D-4DF6-FD72-CE22-D595F01528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96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8134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6244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5. Graphs in Rectangular coordinates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04291" y="1877659"/>
            <a:ext cx="6613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3A6E7CC-A396-DE84-920D-306293B74D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4291" y="1591727"/>
            <a:ext cx="5934075" cy="40767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65662B2-9680-04D5-0118-913E76E30B74}"/>
              </a:ext>
            </a:extLst>
          </p:cNvPr>
          <p:cNvSpPr/>
          <p:nvPr/>
        </p:nvSpPr>
        <p:spPr>
          <a:xfrm>
            <a:off x="1566413" y="595416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9DC553BD-F08E-411B-AB9D-551DC4F6553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906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4339"/>
            <a:ext cx="96254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38D3A2-57DC-E727-FE78-2AABF4D174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477" y="1831521"/>
            <a:ext cx="5067300" cy="29337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7201C941-71B9-9F49-2754-1F38542566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168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8896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6524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and Exponential Equations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C66A470-1DA4-6969-90AC-80D403CEF3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4612" y="1819275"/>
            <a:ext cx="6962775" cy="32194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32D03F8-3A7A-8C74-5CB0-A43AA94BFF26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E2D1C57-EE78-1B08-1FC3-5BE2BCB1CE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8980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54132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E96767-C74C-7AB8-852E-91D1D7F2C0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507" y="1622779"/>
            <a:ext cx="6467475" cy="3886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349F9B-1CE5-C295-37C1-21CA371DDCB6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EAD51F5-0DA5-DA7E-26A3-527F40410CC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652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19842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201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6. Symmetry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5FEC0D1-3351-417B-32ED-EC450EAF4F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416" y="1989170"/>
            <a:ext cx="4419600" cy="21145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75F1982-ACA0-0CC2-09DF-1253ECFA8470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2E9D81B-79B7-972A-14EC-9219C314C97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96982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5BC322E-430C-D5C5-08AC-331776F3C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798378"/>
            <a:ext cx="4905375" cy="298132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01D1F82B-7C11-E237-46BC-DA78C353F6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319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947601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234669-411B-53EE-3A6D-FC3B8EE6742A}"/>
              </a:ext>
            </a:extLst>
          </p:cNvPr>
          <p:cNvSpPr txBox="1"/>
          <p:nvPr/>
        </p:nvSpPr>
        <p:spPr>
          <a:xfrm>
            <a:off x="2170445" y="2098447"/>
            <a:ext cx="6898909" cy="1032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Find y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Log (y) = 2 log (5) + 3 log (x)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037361-3FB8-3B3A-6D5C-0C9A4FF36B02}"/>
              </a:ext>
            </a:extLst>
          </p:cNvPr>
          <p:cNvSpPr/>
          <p:nvPr/>
        </p:nvSpPr>
        <p:spPr>
          <a:xfrm>
            <a:off x="1566413" y="62589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8CC53CA-1B17-98AE-73DA-2F3B537A58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8968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88422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B9CE76A-DA90-DE55-5D25-352A9690F6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6312" y="2204822"/>
            <a:ext cx="2914650" cy="20764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9D530BB-BC03-52A7-10DC-871A61130F6C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B2B02A6-C1A0-C0AC-65FD-E44C992C2E5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33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1314" y="1895259"/>
            <a:ext cx="3543300" cy="619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59613" y="2946400"/>
            <a:ext cx="5449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How to graph Exponential Functions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574ED29-A3BE-1487-754B-A03B628E69F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658D9533-BC24-87F8-FB8E-D01BBC5450D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000394"/>
            <a:ext cx="6819900" cy="193357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80442B8-8AD1-7809-626C-EEA466F9AD54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D4E6EFB-4910-73BE-0102-C9ABB15B77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68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1136</TotalTime>
  <Words>187</Words>
  <Application>Microsoft Office PowerPoint</Application>
  <PresentationFormat>Widescreen</PresentationFormat>
  <Paragraphs>116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72</cp:revision>
  <dcterms:created xsi:type="dcterms:W3CDTF">2021-08-03T13:03:26Z</dcterms:created>
  <dcterms:modified xsi:type="dcterms:W3CDTF">2025-05-28T10:33:13Z</dcterms:modified>
</cp:coreProperties>
</file>