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58072-D7DE-B14A-76FF-5F8F9AC30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01C51B-BF1D-35CD-CEC0-36A73BC919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3CC9A-AD89-4055-BE25-E8A047CC8491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207216-04DD-C7D7-3CC4-5A142F7B14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3B63EA-9E52-66FA-61F5-F73DD0A22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C5FFC-54CF-4B19-9A79-F897B8FC0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2528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6B1C15-8E96-20E4-0031-A06C687DD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2E43AB-4950-98C8-72DD-F4B1111DC9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AC7F12-B4D6-2012-13C1-57398E51FF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53CC9A-AD89-4055-BE25-E8A047CC8491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BABCEC-6E14-259B-D860-F86B142167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D08D15-6DE2-5C31-78E5-C266119C03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5C5FFC-54CF-4B19-9A79-F897B8FC0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807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DECD6B-A7A2-1971-ED41-A611FE4EA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4FF154-91E0-47C4-4E4F-E7071CE45F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884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D551AA-EE4D-B430-E7BE-D789B8773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CC3402-A3D5-F3E6-C4CA-9963C8ED15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940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DA2725-7F31-B8EE-B26F-B3107820B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78D94B-D958-5648-0D48-175673332F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004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270CDA-0779-75D7-F241-B2D22A40D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EA7AE6-DB53-C601-7D55-28F40AFD2A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737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B04DC9-95AB-EFCA-A6E1-853CD8FEF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7A1495-9DDF-9D30-8D6A-CA0F5E6E21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9042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A46993-EE2C-73BD-3544-FE1E2D23F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1B2521-729D-8DC0-25F7-1A9F79A633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867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D0A6C6-C068-CA23-D1BD-886D8376A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3266C8-FC11-9C0D-98ED-58B0FB2EBD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556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DD6068-5ED2-D35B-2349-6693B1550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6A89B4-1934-6A9B-2E8A-579EFC39F7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586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7DA142-9B2E-8C3B-DA6E-EA0604CEC9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7304FA-1B98-B262-C95F-7F1027CB03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357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110E80-FA6F-C285-EDC8-5D788022A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A1AFEC-7048-5060-D0CC-9E9F700713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968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ECD813-281A-52B4-C5C7-946BC36A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99463-6469-938A-113E-18A6B7B7A6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0709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3932A8-E9A4-7C94-57E7-38653408F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141DE0-7DA5-579D-DDED-18708619CD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681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A3F8E3-8500-E689-2BEB-873DA19E7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7D5F99-0398-2CE7-0EAE-6D0CB622E1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553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364799-4029-5C2E-CC14-5C7402E83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C5C0CC-C291-996A-8435-FD6C146A68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0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5872DA-C38E-608F-7AF7-B79C7A4CC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A90D05-762C-9799-64C7-662B238C1A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4165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CC07E-9AD3-7C74-C108-1D0C3DFAE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325A49-0679-F2B6-73A9-8244BBDFD2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0166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006EAD-B72F-C19E-5069-C063072C0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274068-6F81-E1C5-E009-504C6976E9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38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6B2D41-D569-92EC-0E31-474082D17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008CBD-2D76-B5EE-789E-B66A12BBF5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3335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231EAD-70A9-F2BA-1494-A4D5C3886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449BEE-9EF2-6208-78EA-A7444AA453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4959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3FF970-B144-9D2C-6E96-163E6F29B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615E09-119D-DA6B-E610-64A9B326E2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5388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52A5F4-5E55-4787-96C7-9E7024BB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F16D83-C5FE-D1D7-A5C1-3B4991CA6D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18930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827F4A-B92F-BF11-B626-BFAA0BDB8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9D2D04-457D-EF7D-319A-84FB1792FF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4272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FC0561-EBC4-59A1-BA2E-0D0B1C2A2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734F6B-5937-AC3E-8F6A-3464AE7A68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3908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A12EB3-98A7-CDF0-5EAC-477B1838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E17713-0236-8A8D-2168-2CF26E4CF6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999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21899A-B801-C834-C1AA-7EEFC9050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FCF331-76C7-1C12-8B5C-9E814918E5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1840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53C747-D2E6-9F00-94CA-7AC1F827C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A0DCAC-C891-DB8B-AF7B-750135E15B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9732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50640E-F818-2C57-5144-53B4C0DABF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23339A-E7C9-7A44-2C55-97FBE3D4F3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4929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CA6169-C66C-9569-FBBF-A9C5266598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85C64C-60C8-3C7B-7A64-5AA45089AE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303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7EBED3-4038-4D61-2108-211349854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0CCA0E-2128-C7DD-FD54-9DBAC1A9A5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2531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252166-C402-2817-4D51-387AB036C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3B32B4-8C7D-EC2C-E93B-B290FAAA4D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338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86378B-6887-FC42-F7FD-319FEDDEA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2D8040-CF9E-7DC2-1B1F-1CCA5EBFD0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4148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CBE86B-DB48-3279-C692-528E28CB5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14E716-57FA-9CC5-45A3-EB974FBC01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9180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7E3B1B-68F4-9241-E7E2-AA038F9D0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9202D-1725-48F5-172E-6B015D2515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0119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82464C-818A-9C3A-4B5B-9D43E4385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B13856-AADD-8C45-278D-89358253AA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6092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94FE9F-7669-9FBA-FFB3-9D15DC732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2B8110-2567-E1E5-4240-D0B1CFAF8A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428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14D743-F94C-EEC0-5501-DDEFC1FB0D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A1F187-C24C-DC06-6010-6D5BD6C63B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8545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70A339-F5CB-CB8D-B641-C52F425E4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63055D-E80B-06BA-2400-85CBF85456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1848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0E058A-9B63-ADAF-2894-D948FDC1E6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1B8140-B46C-7C8E-BCC0-856A1FF283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61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2025-07-18T14:31:58Z</dcterms:created>
  <dcterms:modified xsi:type="dcterms:W3CDTF">2025-07-18T14:31:58Z</dcterms:modified>
</cp:coreProperties>
</file>