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B9890-D8ED-1AED-6D5A-9B87713E18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E2C146-0EE6-A981-094C-9E1B8EC8B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21DA1-9454-4276-B490-5DF605DF9DD6}" type="datetimeFigureOut">
              <a:rPr lang="en-US" smtClean="0"/>
              <a:t>9/22/2024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6AB01EF-4F61-BA2A-3233-432D0DDEE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41CF5F-0F2D-6C21-BA35-2C61EDD9B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28AE0A-8BF4-4D39-8BA8-15A514EE2C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927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B8BADE7-D6FF-2A16-5BE3-F192C92003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2A6927-03F0-0D12-A399-1BCC53C35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6D7388-73E9-8BF3-3FF1-6B581F09D6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B521DA1-9454-4276-B490-5DF605DF9DD6}" type="datetimeFigureOut">
              <a:rPr lang="en-US" smtClean="0"/>
              <a:t>9/22/2024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DE22D3-8BCB-8124-4BD1-03B45EAC9D5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D2C967-1CAB-ED32-2CEA-991752C5C3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328AE0A-8BF4-4D39-8BA8-15A514EE2C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872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66A7B4-4FEB-7A76-0771-EE79719FFB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6D5798-6F08-922B-81DE-0670B7F4A1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7763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5283C6-2F05-156F-916D-4E35AE76E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560D59-E018-78EE-EA19-323FE41DBE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7695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36F87C-B44C-B24A-2D27-39BD361936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819350-4070-7BE8-3C07-24A07C57CE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264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AFEB3F-9E47-1D92-751C-A30DDF9D8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CC55C3-A4B8-EFA3-9061-10A0E3FB02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9137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D2332D-6EC0-68AB-8645-0A94D1D1B6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BA1D25-0794-AEBF-178E-940507987B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7319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44C02E-0687-4B84-FEDD-1C5105FDF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F92B9D-26E9-1069-3747-F7AE978BF3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984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64AC18-48B8-E225-D499-1667973733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0679B9-791E-4C44-3C2E-A79CC46C33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6676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23D958-50FE-E108-0A97-CA40F25517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DC3E95-02D1-2E30-C55B-9706C1F5D5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3350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B30107-C744-CEC4-BFC0-AE854059EF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28D5EE-6F8D-2D23-1D60-5B5C23B6B5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9965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2024-09-22T20:31:16Z</dcterms:created>
  <dcterms:modified xsi:type="dcterms:W3CDTF">2024-09-22T20:31:16Z</dcterms:modified>
</cp:coreProperties>
</file>