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0"/>
  </p:notesMasterIdLst>
  <p:sldIdLst>
    <p:sldId id="303" r:id="rId5"/>
    <p:sldId id="546" r:id="rId6"/>
    <p:sldId id="496" r:id="rId7"/>
    <p:sldId id="499" r:id="rId8"/>
    <p:sldId id="500" r:id="rId9"/>
    <p:sldId id="502" r:id="rId10"/>
    <p:sldId id="503" r:id="rId11"/>
    <p:sldId id="510" r:id="rId12"/>
    <p:sldId id="544" r:id="rId13"/>
    <p:sldId id="497" r:id="rId14"/>
    <p:sldId id="548" r:id="rId15"/>
    <p:sldId id="547" r:id="rId16"/>
    <p:sldId id="498" r:id="rId17"/>
    <p:sldId id="549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46"/>
            <p14:sldId id="496"/>
            <p14:sldId id="499"/>
            <p14:sldId id="500"/>
            <p14:sldId id="502"/>
            <p14:sldId id="503"/>
            <p14:sldId id="510"/>
            <p14:sldId id="544"/>
            <p14:sldId id="497"/>
            <p14:sldId id="548"/>
            <p14:sldId id="547"/>
            <p14:sldId id="498"/>
            <p14:sldId id="549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FFD200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3738" autoAdjust="0"/>
  </p:normalViewPr>
  <p:slideViewPr>
    <p:cSldViewPr snapToGrid="0">
      <p:cViewPr varScale="1">
        <p:scale>
          <a:sx n="70" d="100"/>
          <a:sy n="70" d="100"/>
        </p:scale>
        <p:origin x="66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4D972E-A082-4CC5-B156-2063CAC633FB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415E8D3A-463E-4EF8-BDC5-40054F2F184D}">
      <dgm:prSet phldrT="[نص]" custT="1"/>
      <dgm:spPr>
        <a:solidFill>
          <a:srgbClr val="00AEEF"/>
        </a:solidFill>
      </dgm:spPr>
      <dgm:t>
        <a:bodyPr/>
        <a:lstStyle/>
        <a:p>
          <a:pPr rtl="1"/>
          <a:r>
            <a:rPr lang="ar-EG" sz="2800" b="1" smtClean="0">
              <a:solidFill>
                <a:srgbClr val="FFFF00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مفهوم الإعلام الرقمي</a:t>
          </a:r>
          <a:endParaRPr lang="ar-EG" sz="2800" b="1">
            <a:solidFill>
              <a:srgbClr val="FFFF00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94C9C8D2-F1AD-4560-B3BB-F306CB91BCF8}" type="parTrans" cxnId="{BCADC156-9AAA-469F-9DCB-FFF5A1B38D7A}">
      <dgm:prSet/>
      <dgm:spPr/>
      <dgm:t>
        <a:bodyPr/>
        <a:lstStyle/>
        <a:p>
          <a:pPr rtl="1"/>
          <a:endParaRPr lang="ar-EG"/>
        </a:p>
      </dgm:t>
    </dgm:pt>
    <dgm:pt modelId="{F5ED4477-7266-48EC-B8C9-BD4C6B860EBF}" type="sibTrans" cxnId="{BCADC156-9AAA-469F-9DCB-FFF5A1B38D7A}">
      <dgm:prSet/>
      <dgm:spPr/>
      <dgm:t>
        <a:bodyPr/>
        <a:lstStyle/>
        <a:p>
          <a:pPr rtl="1"/>
          <a:endParaRPr lang="ar-EG"/>
        </a:p>
      </dgm:t>
    </dgm:pt>
    <dgm:pt modelId="{01DDD487-397D-4FF0-99DC-741941E3A410}">
      <dgm:prSet phldrT="[نص]" custT="1"/>
      <dgm:spPr>
        <a:solidFill>
          <a:srgbClr val="00AEEF"/>
        </a:solidFill>
      </dgm:spPr>
      <dgm:t>
        <a:bodyPr/>
        <a:lstStyle/>
        <a:p>
          <a:pPr rtl="1"/>
          <a:r>
            <a:rPr lang="ar-EG" sz="2800" b="1" smtClean="0">
              <a:solidFill>
                <a:schemeClr val="tx1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وظائف الإعلام الرقمي في المجتمعات المعاصرة</a:t>
          </a:r>
          <a:endParaRPr lang="ar-EG" sz="2800" b="1">
            <a:solidFill>
              <a:schemeClr val="tx1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F240B047-E4F2-43E9-875C-B17C781907A1}" type="parTrans" cxnId="{878D2A0E-B7A4-461E-81B1-5DA85630CD62}">
      <dgm:prSet/>
      <dgm:spPr/>
      <dgm:t>
        <a:bodyPr/>
        <a:lstStyle/>
        <a:p>
          <a:pPr rtl="1"/>
          <a:endParaRPr lang="ar-EG"/>
        </a:p>
      </dgm:t>
    </dgm:pt>
    <dgm:pt modelId="{159BDFD0-DE93-447D-8D38-A289801CF373}" type="sibTrans" cxnId="{878D2A0E-B7A4-461E-81B1-5DA85630CD62}">
      <dgm:prSet/>
      <dgm:spPr/>
      <dgm:t>
        <a:bodyPr/>
        <a:lstStyle/>
        <a:p>
          <a:pPr rtl="1"/>
          <a:endParaRPr lang="ar-EG"/>
        </a:p>
      </dgm:t>
    </dgm:pt>
    <dgm:pt modelId="{C9EF0373-B136-4279-8AF6-B095D83C5392}">
      <dgm:prSet phldrT="[نص]" custT="1"/>
      <dgm:spPr>
        <a:solidFill>
          <a:srgbClr val="00AEEF"/>
        </a:solidFill>
      </dgm:spPr>
      <dgm:t>
        <a:bodyPr/>
        <a:lstStyle/>
        <a:p>
          <a:pPr rtl="1"/>
          <a:r>
            <a:rPr lang="ar-EG" sz="2400" b="1" smtClean="0">
              <a:solidFill>
                <a:schemeClr val="tx1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خصائص الإعلام الرقمي</a:t>
          </a:r>
          <a:endParaRPr lang="ar-EG" sz="2400" b="1">
            <a:solidFill>
              <a:schemeClr val="tx1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AB563BA6-5A1A-4E22-BFE9-E59443214472}" type="parTrans" cxnId="{9CD050F0-769C-4EC7-92AB-F9F599008A6F}">
      <dgm:prSet/>
      <dgm:spPr/>
      <dgm:t>
        <a:bodyPr/>
        <a:lstStyle/>
        <a:p>
          <a:pPr rtl="1"/>
          <a:endParaRPr lang="ar-EG"/>
        </a:p>
      </dgm:t>
    </dgm:pt>
    <dgm:pt modelId="{3F4376D5-431D-4A0B-8E69-986340681C00}" type="sibTrans" cxnId="{9CD050F0-769C-4EC7-92AB-F9F599008A6F}">
      <dgm:prSet/>
      <dgm:spPr/>
      <dgm:t>
        <a:bodyPr/>
        <a:lstStyle/>
        <a:p>
          <a:pPr rtl="1"/>
          <a:endParaRPr lang="ar-EG"/>
        </a:p>
      </dgm:t>
    </dgm:pt>
    <dgm:pt modelId="{6465F388-B7F6-456E-9C64-8941B3098077}">
      <dgm:prSet phldrT="[نص]" custT="1"/>
      <dgm:spPr>
        <a:solidFill>
          <a:srgbClr val="00AEEF"/>
        </a:solidFill>
      </dgm:spPr>
      <dgm:t>
        <a:bodyPr/>
        <a:lstStyle/>
        <a:p>
          <a:pPr rtl="1"/>
          <a:r>
            <a:rPr lang="ar-EG" sz="2400" b="1" smtClean="0">
              <a:solidFill>
                <a:schemeClr val="tx1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وسائل الإعلام الرقمي</a:t>
          </a:r>
          <a:endParaRPr lang="ar-EG" sz="2400" b="1">
            <a:solidFill>
              <a:schemeClr val="tx1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402F1223-FA66-40DB-B6EF-89A3CAB8B12F}" type="parTrans" cxnId="{06A3B32B-7FEB-44AC-811A-12451717F7E5}">
      <dgm:prSet/>
      <dgm:spPr/>
      <dgm:t>
        <a:bodyPr/>
        <a:lstStyle/>
        <a:p>
          <a:pPr rtl="1"/>
          <a:endParaRPr lang="ar-EG"/>
        </a:p>
      </dgm:t>
    </dgm:pt>
    <dgm:pt modelId="{5D04F2BC-980E-4200-AA17-A3F385A1F9B4}" type="sibTrans" cxnId="{06A3B32B-7FEB-44AC-811A-12451717F7E5}">
      <dgm:prSet/>
      <dgm:spPr/>
      <dgm:t>
        <a:bodyPr/>
        <a:lstStyle/>
        <a:p>
          <a:pPr rtl="1"/>
          <a:endParaRPr lang="ar-EG"/>
        </a:p>
      </dgm:t>
    </dgm:pt>
    <dgm:pt modelId="{CBCB78C8-C689-4240-AF2D-895B4D43A6AD}">
      <dgm:prSet phldrT="[نص]" custT="1"/>
      <dgm:spPr>
        <a:solidFill>
          <a:srgbClr val="00AEEF"/>
        </a:solidFill>
      </dgm:spPr>
      <dgm:t>
        <a:bodyPr/>
        <a:lstStyle/>
        <a:p>
          <a:pPr rtl="1"/>
          <a:r>
            <a:rPr lang="ar-EG" sz="2400" b="1" smtClean="0">
              <a:solidFill>
                <a:schemeClr val="tx1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مميزات الإعلام الرقمي</a:t>
          </a:r>
          <a:endParaRPr lang="ar-EG" sz="2400" b="1">
            <a:solidFill>
              <a:schemeClr val="tx1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258ADFE6-44D3-4014-993A-87DD865AAF1F}" type="parTrans" cxnId="{F9E3C1F4-FE83-485C-B1B5-8BE46BA42473}">
      <dgm:prSet/>
      <dgm:spPr/>
      <dgm:t>
        <a:bodyPr/>
        <a:lstStyle/>
        <a:p>
          <a:pPr rtl="1"/>
          <a:endParaRPr lang="ar-EG"/>
        </a:p>
      </dgm:t>
    </dgm:pt>
    <dgm:pt modelId="{4573AE1A-497B-416E-B042-2AA8DE63F542}" type="sibTrans" cxnId="{F9E3C1F4-FE83-485C-B1B5-8BE46BA42473}">
      <dgm:prSet/>
      <dgm:spPr/>
      <dgm:t>
        <a:bodyPr/>
        <a:lstStyle/>
        <a:p>
          <a:pPr rtl="1"/>
          <a:endParaRPr lang="ar-EG"/>
        </a:p>
      </dgm:t>
    </dgm:pt>
    <dgm:pt modelId="{A87F4679-CDC4-4B35-86EA-9F0C906197B3}" type="pres">
      <dgm:prSet presAssocID="{8F4D972E-A082-4CC5-B156-2063CAC633F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B959A5FE-CA99-4B77-AD5D-FB8041AFCEAC}" type="pres">
      <dgm:prSet presAssocID="{415E8D3A-463E-4EF8-BDC5-40054F2F184D}" presName="centerShape" presStyleLbl="node0" presStyleIdx="0" presStyleCnt="1" custScaleX="235245"/>
      <dgm:spPr/>
      <dgm:t>
        <a:bodyPr/>
        <a:lstStyle/>
        <a:p>
          <a:pPr rtl="1"/>
          <a:endParaRPr lang="ar-EG"/>
        </a:p>
      </dgm:t>
    </dgm:pt>
    <dgm:pt modelId="{13DF61D2-FDF9-4EDA-B27C-63078A79BDBB}" type="pres">
      <dgm:prSet presAssocID="{F240B047-E4F2-43E9-875C-B17C781907A1}" presName="parTrans" presStyleLbl="sibTrans2D1" presStyleIdx="0" presStyleCnt="4"/>
      <dgm:spPr/>
      <dgm:t>
        <a:bodyPr/>
        <a:lstStyle/>
        <a:p>
          <a:pPr rtl="1"/>
          <a:endParaRPr lang="ar-EG"/>
        </a:p>
      </dgm:t>
    </dgm:pt>
    <dgm:pt modelId="{E6FD7DF2-3F50-494B-8EA4-0584E6113542}" type="pres">
      <dgm:prSet presAssocID="{F240B047-E4F2-43E9-875C-B17C781907A1}" presName="connectorText" presStyleLbl="sibTrans2D1" presStyleIdx="0" presStyleCnt="4"/>
      <dgm:spPr/>
      <dgm:t>
        <a:bodyPr/>
        <a:lstStyle/>
        <a:p>
          <a:pPr rtl="1"/>
          <a:endParaRPr lang="ar-EG"/>
        </a:p>
      </dgm:t>
    </dgm:pt>
    <dgm:pt modelId="{B3BA1600-432C-4DCF-BDFD-18CD87193226}" type="pres">
      <dgm:prSet presAssocID="{01DDD487-397D-4FF0-99DC-741941E3A410}" presName="node" presStyleLbl="node1" presStyleIdx="0" presStyleCnt="4" custScaleX="387537" custRadScaleRad="100108" custRadScaleInc="4337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F3276CA7-A28E-4692-BCFD-47F1E91BCC89}" type="pres">
      <dgm:prSet presAssocID="{AB563BA6-5A1A-4E22-BFE9-E59443214472}" presName="parTrans" presStyleLbl="sibTrans2D1" presStyleIdx="1" presStyleCnt="4"/>
      <dgm:spPr/>
      <dgm:t>
        <a:bodyPr/>
        <a:lstStyle/>
        <a:p>
          <a:pPr rtl="1"/>
          <a:endParaRPr lang="ar-EG"/>
        </a:p>
      </dgm:t>
    </dgm:pt>
    <dgm:pt modelId="{D85A91CE-FEED-41FD-954C-BAFA0A3B4590}" type="pres">
      <dgm:prSet presAssocID="{AB563BA6-5A1A-4E22-BFE9-E59443214472}" presName="connectorText" presStyleLbl="sibTrans2D1" presStyleIdx="1" presStyleCnt="4"/>
      <dgm:spPr/>
      <dgm:t>
        <a:bodyPr/>
        <a:lstStyle/>
        <a:p>
          <a:pPr rtl="1"/>
          <a:endParaRPr lang="ar-EG"/>
        </a:p>
      </dgm:t>
    </dgm:pt>
    <dgm:pt modelId="{023C2787-2E5E-4AAF-A284-9121E93D476F}" type="pres">
      <dgm:prSet presAssocID="{C9EF0373-B136-4279-8AF6-B095D83C5392}" presName="node" presStyleLbl="node1" presStyleIdx="1" presStyleCnt="4" custScaleX="199668" custRadScaleRad="226928" custRadScaleInc="-5740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B8844A9E-37C6-40E9-BC8B-DDE940652A58}" type="pres">
      <dgm:prSet presAssocID="{402F1223-FA66-40DB-B6EF-89A3CAB8B12F}" presName="parTrans" presStyleLbl="sibTrans2D1" presStyleIdx="2" presStyleCnt="4" custLinFactNeighborX="-6971" custLinFactNeighborY="17110"/>
      <dgm:spPr/>
      <dgm:t>
        <a:bodyPr/>
        <a:lstStyle/>
        <a:p>
          <a:pPr rtl="1"/>
          <a:endParaRPr lang="ar-EG"/>
        </a:p>
      </dgm:t>
    </dgm:pt>
    <dgm:pt modelId="{01822235-6926-4FF8-9E38-1365D21E59FB}" type="pres">
      <dgm:prSet presAssocID="{402F1223-FA66-40DB-B6EF-89A3CAB8B12F}" presName="connectorText" presStyleLbl="sibTrans2D1" presStyleIdx="2" presStyleCnt="4"/>
      <dgm:spPr/>
      <dgm:t>
        <a:bodyPr/>
        <a:lstStyle/>
        <a:p>
          <a:pPr rtl="1"/>
          <a:endParaRPr lang="ar-EG"/>
        </a:p>
      </dgm:t>
    </dgm:pt>
    <dgm:pt modelId="{BFD37ED2-285C-4872-8B80-CEC1B9AF3BEA}" type="pres">
      <dgm:prSet presAssocID="{6465F388-B7F6-456E-9C64-8941B3098077}" presName="node" presStyleLbl="node1" presStyleIdx="2" presStyleCnt="4" custScaleX="251966" custRadScaleRad="93924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0AD7CD21-2632-42C1-834D-B1F2ED79E4E2}" type="pres">
      <dgm:prSet presAssocID="{258ADFE6-44D3-4014-993A-87DD865AAF1F}" presName="parTrans" presStyleLbl="sibTrans2D1" presStyleIdx="3" presStyleCnt="4" custAng="55102" custFlipVert="1" custFlipHor="0" custScaleX="119670" custScaleY="94653" custLinFactNeighborX="-7144" custLinFactNeighborY="37643"/>
      <dgm:spPr/>
      <dgm:t>
        <a:bodyPr/>
        <a:lstStyle/>
        <a:p>
          <a:pPr rtl="1"/>
          <a:endParaRPr lang="ar-EG"/>
        </a:p>
      </dgm:t>
    </dgm:pt>
    <dgm:pt modelId="{166F346B-B9FF-4ECF-988B-FB4CB37D22E6}" type="pres">
      <dgm:prSet presAssocID="{258ADFE6-44D3-4014-993A-87DD865AAF1F}" presName="connectorText" presStyleLbl="sibTrans2D1" presStyleIdx="3" presStyleCnt="4"/>
      <dgm:spPr/>
      <dgm:t>
        <a:bodyPr/>
        <a:lstStyle/>
        <a:p>
          <a:pPr rtl="1"/>
          <a:endParaRPr lang="ar-EG"/>
        </a:p>
      </dgm:t>
    </dgm:pt>
    <dgm:pt modelId="{3256DE25-3A2F-4749-B4BB-6B1EF3BF9416}" type="pres">
      <dgm:prSet presAssocID="{CBCB78C8-C689-4240-AF2D-895B4D43A6AD}" presName="node" presStyleLbl="node1" presStyleIdx="3" presStyleCnt="4" custScaleX="192401" custRadScaleRad="219934" custRadScaleInc="3035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</dgm:ptLst>
  <dgm:cxnLst>
    <dgm:cxn modelId="{CE29BB35-4A30-4AEC-AD9C-91DD620C1328}" type="presOf" srcId="{F240B047-E4F2-43E9-875C-B17C781907A1}" destId="{13DF61D2-FDF9-4EDA-B27C-63078A79BDBB}" srcOrd="0" destOrd="0" presId="urn:microsoft.com/office/officeart/2005/8/layout/radial5"/>
    <dgm:cxn modelId="{282CD5E4-E1E9-4ED9-8F06-ED33A91C6248}" type="presOf" srcId="{C9EF0373-B136-4279-8AF6-B095D83C5392}" destId="{023C2787-2E5E-4AAF-A284-9121E93D476F}" srcOrd="0" destOrd="0" presId="urn:microsoft.com/office/officeart/2005/8/layout/radial5"/>
    <dgm:cxn modelId="{BCADC156-9AAA-469F-9DCB-FFF5A1B38D7A}" srcId="{8F4D972E-A082-4CC5-B156-2063CAC633FB}" destId="{415E8D3A-463E-4EF8-BDC5-40054F2F184D}" srcOrd="0" destOrd="0" parTransId="{94C9C8D2-F1AD-4560-B3BB-F306CB91BCF8}" sibTransId="{F5ED4477-7266-48EC-B8C9-BD4C6B860EBF}"/>
    <dgm:cxn modelId="{7288CC0A-995A-407B-8542-D6228690A995}" type="presOf" srcId="{415E8D3A-463E-4EF8-BDC5-40054F2F184D}" destId="{B959A5FE-CA99-4B77-AD5D-FB8041AFCEAC}" srcOrd="0" destOrd="0" presId="urn:microsoft.com/office/officeart/2005/8/layout/radial5"/>
    <dgm:cxn modelId="{9CD050F0-769C-4EC7-92AB-F9F599008A6F}" srcId="{415E8D3A-463E-4EF8-BDC5-40054F2F184D}" destId="{C9EF0373-B136-4279-8AF6-B095D83C5392}" srcOrd="1" destOrd="0" parTransId="{AB563BA6-5A1A-4E22-BFE9-E59443214472}" sibTransId="{3F4376D5-431D-4A0B-8E69-986340681C00}"/>
    <dgm:cxn modelId="{1C929980-A583-4C18-915F-EB651CF0B2FF}" type="presOf" srcId="{8F4D972E-A082-4CC5-B156-2063CAC633FB}" destId="{A87F4679-CDC4-4B35-86EA-9F0C906197B3}" srcOrd="0" destOrd="0" presId="urn:microsoft.com/office/officeart/2005/8/layout/radial5"/>
    <dgm:cxn modelId="{4C77FAAA-B20C-4DC2-B6EB-72F78AAD3D34}" type="presOf" srcId="{AB563BA6-5A1A-4E22-BFE9-E59443214472}" destId="{D85A91CE-FEED-41FD-954C-BAFA0A3B4590}" srcOrd="1" destOrd="0" presId="urn:microsoft.com/office/officeart/2005/8/layout/radial5"/>
    <dgm:cxn modelId="{985D81A8-B9F2-461D-81B8-2FD1672F412D}" type="presOf" srcId="{F240B047-E4F2-43E9-875C-B17C781907A1}" destId="{E6FD7DF2-3F50-494B-8EA4-0584E6113542}" srcOrd="1" destOrd="0" presId="urn:microsoft.com/office/officeart/2005/8/layout/radial5"/>
    <dgm:cxn modelId="{1E3AF177-B907-4A91-8BF4-19D1AE8FF606}" type="presOf" srcId="{AB563BA6-5A1A-4E22-BFE9-E59443214472}" destId="{F3276CA7-A28E-4692-BCFD-47F1E91BCC89}" srcOrd="0" destOrd="0" presId="urn:microsoft.com/office/officeart/2005/8/layout/radial5"/>
    <dgm:cxn modelId="{878D2A0E-B7A4-461E-81B1-5DA85630CD62}" srcId="{415E8D3A-463E-4EF8-BDC5-40054F2F184D}" destId="{01DDD487-397D-4FF0-99DC-741941E3A410}" srcOrd="0" destOrd="0" parTransId="{F240B047-E4F2-43E9-875C-B17C781907A1}" sibTransId="{159BDFD0-DE93-447D-8D38-A289801CF373}"/>
    <dgm:cxn modelId="{3D347C73-D606-4AA7-919A-0E930E88F35F}" type="presOf" srcId="{258ADFE6-44D3-4014-993A-87DD865AAF1F}" destId="{166F346B-B9FF-4ECF-988B-FB4CB37D22E6}" srcOrd="1" destOrd="0" presId="urn:microsoft.com/office/officeart/2005/8/layout/radial5"/>
    <dgm:cxn modelId="{7227E97C-43A6-4377-A60C-CF4DEAFE91DF}" type="presOf" srcId="{402F1223-FA66-40DB-B6EF-89A3CAB8B12F}" destId="{B8844A9E-37C6-40E9-BC8B-DDE940652A58}" srcOrd="0" destOrd="0" presId="urn:microsoft.com/office/officeart/2005/8/layout/radial5"/>
    <dgm:cxn modelId="{F9E3C1F4-FE83-485C-B1B5-8BE46BA42473}" srcId="{415E8D3A-463E-4EF8-BDC5-40054F2F184D}" destId="{CBCB78C8-C689-4240-AF2D-895B4D43A6AD}" srcOrd="3" destOrd="0" parTransId="{258ADFE6-44D3-4014-993A-87DD865AAF1F}" sibTransId="{4573AE1A-497B-416E-B042-2AA8DE63F542}"/>
    <dgm:cxn modelId="{DB4F67CB-A290-4539-BD4A-0EB8F6C828C9}" type="presOf" srcId="{258ADFE6-44D3-4014-993A-87DD865AAF1F}" destId="{0AD7CD21-2632-42C1-834D-B1F2ED79E4E2}" srcOrd="0" destOrd="0" presId="urn:microsoft.com/office/officeart/2005/8/layout/radial5"/>
    <dgm:cxn modelId="{E821691A-790C-4F9C-B087-D78A674C5665}" type="presOf" srcId="{01DDD487-397D-4FF0-99DC-741941E3A410}" destId="{B3BA1600-432C-4DCF-BDFD-18CD87193226}" srcOrd="0" destOrd="0" presId="urn:microsoft.com/office/officeart/2005/8/layout/radial5"/>
    <dgm:cxn modelId="{06A3B32B-7FEB-44AC-811A-12451717F7E5}" srcId="{415E8D3A-463E-4EF8-BDC5-40054F2F184D}" destId="{6465F388-B7F6-456E-9C64-8941B3098077}" srcOrd="2" destOrd="0" parTransId="{402F1223-FA66-40DB-B6EF-89A3CAB8B12F}" sibTransId="{5D04F2BC-980E-4200-AA17-A3F385A1F9B4}"/>
    <dgm:cxn modelId="{85412407-48B7-46B9-BED1-8BE8B16E7A8B}" type="presOf" srcId="{CBCB78C8-C689-4240-AF2D-895B4D43A6AD}" destId="{3256DE25-3A2F-4749-B4BB-6B1EF3BF9416}" srcOrd="0" destOrd="0" presId="urn:microsoft.com/office/officeart/2005/8/layout/radial5"/>
    <dgm:cxn modelId="{F978E141-6536-49C9-B825-BC962774ECC3}" type="presOf" srcId="{402F1223-FA66-40DB-B6EF-89A3CAB8B12F}" destId="{01822235-6926-4FF8-9E38-1365D21E59FB}" srcOrd="1" destOrd="0" presId="urn:microsoft.com/office/officeart/2005/8/layout/radial5"/>
    <dgm:cxn modelId="{D7E21A31-D6F5-4D51-B373-2ED24A69B58D}" type="presOf" srcId="{6465F388-B7F6-456E-9C64-8941B3098077}" destId="{BFD37ED2-285C-4872-8B80-CEC1B9AF3BEA}" srcOrd="0" destOrd="0" presId="urn:microsoft.com/office/officeart/2005/8/layout/radial5"/>
    <dgm:cxn modelId="{018BC5A7-E455-4F5F-B79F-6AB5BB15B016}" type="presParOf" srcId="{A87F4679-CDC4-4B35-86EA-9F0C906197B3}" destId="{B959A5FE-CA99-4B77-AD5D-FB8041AFCEAC}" srcOrd="0" destOrd="0" presId="urn:microsoft.com/office/officeart/2005/8/layout/radial5"/>
    <dgm:cxn modelId="{B35CFA1D-4D91-432D-B517-579BA104B29B}" type="presParOf" srcId="{A87F4679-CDC4-4B35-86EA-9F0C906197B3}" destId="{13DF61D2-FDF9-4EDA-B27C-63078A79BDBB}" srcOrd="1" destOrd="0" presId="urn:microsoft.com/office/officeart/2005/8/layout/radial5"/>
    <dgm:cxn modelId="{716246C8-5F5D-430E-B70F-AD17F9DA46A5}" type="presParOf" srcId="{13DF61D2-FDF9-4EDA-B27C-63078A79BDBB}" destId="{E6FD7DF2-3F50-494B-8EA4-0584E6113542}" srcOrd="0" destOrd="0" presId="urn:microsoft.com/office/officeart/2005/8/layout/radial5"/>
    <dgm:cxn modelId="{B2323F9C-2A0C-4F11-B12D-05A42B838AD3}" type="presParOf" srcId="{A87F4679-CDC4-4B35-86EA-9F0C906197B3}" destId="{B3BA1600-432C-4DCF-BDFD-18CD87193226}" srcOrd="2" destOrd="0" presId="urn:microsoft.com/office/officeart/2005/8/layout/radial5"/>
    <dgm:cxn modelId="{692A5C3D-931B-415D-B4B5-BF0A6FA0FC5E}" type="presParOf" srcId="{A87F4679-CDC4-4B35-86EA-9F0C906197B3}" destId="{F3276CA7-A28E-4692-BCFD-47F1E91BCC89}" srcOrd="3" destOrd="0" presId="urn:microsoft.com/office/officeart/2005/8/layout/radial5"/>
    <dgm:cxn modelId="{F4BB07A1-856E-48FB-8F67-660E0FBC45B5}" type="presParOf" srcId="{F3276CA7-A28E-4692-BCFD-47F1E91BCC89}" destId="{D85A91CE-FEED-41FD-954C-BAFA0A3B4590}" srcOrd="0" destOrd="0" presId="urn:microsoft.com/office/officeart/2005/8/layout/radial5"/>
    <dgm:cxn modelId="{B78825F4-A7C8-42A8-A097-45D6AC75A95D}" type="presParOf" srcId="{A87F4679-CDC4-4B35-86EA-9F0C906197B3}" destId="{023C2787-2E5E-4AAF-A284-9121E93D476F}" srcOrd="4" destOrd="0" presId="urn:microsoft.com/office/officeart/2005/8/layout/radial5"/>
    <dgm:cxn modelId="{DAC8E3D8-65B9-4CA9-B01B-C0C78988C70F}" type="presParOf" srcId="{A87F4679-CDC4-4B35-86EA-9F0C906197B3}" destId="{B8844A9E-37C6-40E9-BC8B-DDE940652A58}" srcOrd="5" destOrd="0" presId="urn:microsoft.com/office/officeart/2005/8/layout/radial5"/>
    <dgm:cxn modelId="{70B0576E-AA45-4FEC-8305-8D3C64D35140}" type="presParOf" srcId="{B8844A9E-37C6-40E9-BC8B-DDE940652A58}" destId="{01822235-6926-4FF8-9E38-1365D21E59FB}" srcOrd="0" destOrd="0" presId="urn:microsoft.com/office/officeart/2005/8/layout/radial5"/>
    <dgm:cxn modelId="{0471CD6F-BB0B-4335-9D03-4C14D89FA31F}" type="presParOf" srcId="{A87F4679-CDC4-4B35-86EA-9F0C906197B3}" destId="{BFD37ED2-285C-4872-8B80-CEC1B9AF3BEA}" srcOrd="6" destOrd="0" presId="urn:microsoft.com/office/officeart/2005/8/layout/radial5"/>
    <dgm:cxn modelId="{A24423F0-FD21-4A0B-A7C3-B8FA48195821}" type="presParOf" srcId="{A87F4679-CDC4-4B35-86EA-9F0C906197B3}" destId="{0AD7CD21-2632-42C1-834D-B1F2ED79E4E2}" srcOrd="7" destOrd="0" presId="urn:microsoft.com/office/officeart/2005/8/layout/radial5"/>
    <dgm:cxn modelId="{7C1F378F-A116-458D-8A7A-D6F4E80C1FB6}" type="presParOf" srcId="{0AD7CD21-2632-42C1-834D-B1F2ED79E4E2}" destId="{166F346B-B9FF-4ECF-988B-FB4CB37D22E6}" srcOrd="0" destOrd="0" presId="urn:microsoft.com/office/officeart/2005/8/layout/radial5"/>
    <dgm:cxn modelId="{8349C7BE-5621-44A5-B16A-3066495F9BCF}" type="presParOf" srcId="{A87F4679-CDC4-4B35-86EA-9F0C906197B3}" destId="{3256DE25-3A2F-4749-B4BB-6B1EF3BF9416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45F152-A85C-4036-B40F-506FA0E7AFE2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C7D4372-B13E-4240-BF83-D74AC39EBCA2}">
      <dgm:prSet phldrT="[نص]" custT="1"/>
      <dgm:spPr>
        <a:solidFill>
          <a:srgbClr val="203E5F"/>
        </a:solidFill>
        <a:ln>
          <a:solidFill>
            <a:schemeClr val="bg1"/>
          </a:solidFill>
        </a:ln>
      </dgm:spPr>
      <dgm:t>
        <a:bodyPr/>
        <a:lstStyle/>
        <a:p>
          <a:pPr rtl="1"/>
          <a:r>
            <a:rPr lang="ar-EG" sz="3600" b="1" smtClean="0">
              <a:solidFill>
                <a:schemeClr val="bg1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تأثيرات الإعلام الرقمي على جمهور المتلقين</a:t>
          </a:r>
          <a:endParaRPr lang="ar-EG" sz="3600" b="1">
            <a:solidFill>
              <a:schemeClr val="bg1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0BBFDAEB-22CD-4264-8E11-0723AE655774}" type="parTrans" cxnId="{771C801B-05F5-4DB7-A5D2-A34D58BC99B7}">
      <dgm:prSet/>
      <dgm:spPr/>
      <dgm:t>
        <a:bodyPr/>
        <a:lstStyle/>
        <a:p>
          <a:pPr rtl="1"/>
          <a:endParaRPr lang="ar-EG"/>
        </a:p>
      </dgm:t>
    </dgm:pt>
    <dgm:pt modelId="{F609E858-1684-4ED8-92A5-9CB39E14BBCC}" type="sibTrans" cxnId="{771C801B-05F5-4DB7-A5D2-A34D58BC99B7}">
      <dgm:prSet/>
      <dgm:spPr/>
      <dgm:t>
        <a:bodyPr/>
        <a:lstStyle/>
        <a:p>
          <a:pPr rtl="1"/>
          <a:endParaRPr lang="ar-EG"/>
        </a:p>
      </dgm:t>
    </dgm:pt>
    <dgm:pt modelId="{0CB780BB-4C3D-4AF7-BDF3-5A5E9A5A382C}">
      <dgm:prSet phldrT="[نص]" custT="1"/>
      <dgm:spPr>
        <a:solidFill>
          <a:srgbClr val="FFD200"/>
        </a:solidFill>
      </dgm:spPr>
      <dgm:t>
        <a:bodyPr/>
        <a:lstStyle/>
        <a:p>
          <a:pPr rtl="1"/>
          <a:r>
            <a:rPr lang="ar-EG" sz="3200" b="1" smtClean="0">
              <a:solidFill>
                <a:schemeClr val="tx1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العقائدية</a:t>
          </a:r>
          <a:endParaRPr lang="ar-EG" sz="3200" b="1">
            <a:solidFill>
              <a:schemeClr val="tx1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B89D29CB-009D-4FBC-885E-3F875683CCF3}" type="parTrans" cxnId="{443B4C5D-86D9-4709-9A65-4ACF61A6FFA5}">
      <dgm:prSet/>
      <dgm:spPr/>
      <dgm:t>
        <a:bodyPr/>
        <a:lstStyle/>
        <a:p>
          <a:pPr rtl="1"/>
          <a:endParaRPr lang="ar-EG"/>
        </a:p>
      </dgm:t>
    </dgm:pt>
    <dgm:pt modelId="{387F54C0-53D0-478D-9B73-7FD2C3F65E75}" type="sibTrans" cxnId="{443B4C5D-86D9-4709-9A65-4ACF61A6FFA5}">
      <dgm:prSet/>
      <dgm:spPr/>
      <dgm:t>
        <a:bodyPr/>
        <a:lstStyle/>
        <a:p>
          <a:pPr rtl="1"/>
          <a:endParaRPr lang="ar-EG"/>
        </a:p>
      </dgm:t>
    </dgm:pt>
    <dgm:pt modelId="{05EEE87B-5C8B-4BA9-B4F1-76E3A063C361}">
      <dgm:prSet custT="1"/>
      <dgm:spPr>
        <a:solidFill>
          <a:srgbClr val="FFD200"/>
        </a:solidFill>
      </dgm:spPr>
      <dgm:t>
        <a:bodyPr/>
        <a:lstStyle/>
        <a:p>
          <a:pPr rtl="1"/>
          <a:r>
            <a:rPr lang="ar-EG" sz="3600" b="1" smtClean="0">
              <a:solidFill>
                <a:schemeClr val="tx1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الأمنية</a:t>
          </a:r>
          <a:endParaRPr lang="ar-EG" sz="3600" b="1">
            <a:solidFill>
              <a:schemeClr val="tx1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A69BD639-1839-4B6F-B795-AEDC597279C6}" type="parTrans" cxnId="{00947218-1FCA-489C-A498-4EFB2ACCB11F}">
      <dgm:prSet>
        <dgm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pPr rtl="1"/>
          <a:endParaRPr lang="ar-EG"/>
        </a:p>
      </dgm:t>
    </dgm:pt>
    <dgm:pt modelId="{8B7F381D-2DD0-483F-9392-EF6AB18D18B0}" type="sibTrans" cxnId="{00947218-1FCA-489C-A498-4EFB2ACCB11F}">
      <dgm:prSet/>
      <dgm:spPr/>
      <dgm:t>
        <a:bodyPr/>
        <a:lstStyle/>
        <a:p>
          <a:pPr rtl="1"/>
          <a:endParaRPr lang="ar-EG"/>
        </a:p>
      </dgm:t>
    </dgm:pt>
    <dgm:pt modelId="{3B377846-CD1D-4D13-9BCD-DEE541207525}">
      <dgm:prSet custT="1"/>
      <dgm:spPr>
        <a:solidFill>
          <a:srgbClr val="FFD200"/>
        </a:solidFill>
      </dgm:spPr>
      <dgm:t>
        <a:bodyPr/>
        <a:lstStyle/>
        <a:p>
          <a:pPr rtl="1"/>
          <a:r>
            <a:rPr lang="ar-EG" sz="3600" b="1" smtClean="0">
              <a:solidFill>
                <a:schemeClr val="tx1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الاقتصادية</a:t>
          </a:r>
          <a:endParaRPr lang="ar-EG" sz="3600" b="1">
            <a:solidFill>
              <a:schemeClr val="tx1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00603935-7D1B-48CE-B4B0-EADFADBE0A39}" type="parTrans" cxnId="{776A1F63-116D-468E-B089-3F1388D7C6A9}">
      <dgm:prSet/>
      <dgm:spPr/>
      <dgm:t>
        <a:bodyPr/>
        <a:lstStyle/>
        <a:p>
          <a:pPr rtl="1"/>
          <a:endParaRPr lang="ar-EG"/>
        </a:p>
      </dgm:t>
    </dgm:pt>
    <dgm:pt modelId="{7EA8755B-85D9-49E8-9A5B-995D1FAE0DE1}" type="sibTrans" cxnId="{776A1F63-116D-468E-B089-3F1388D7C6A9}">
      <dgm:prSet/>
      <dgm:spPr/>
      <dgm:t>
        <a:bodyPr/>
        <a:lstStyle/>
        <a:p>
          <a:pPr rtl="1"/>
          <a:endParaRPr lang="ar-EG"/>
        </a:p>
      </dgm:t>
    </dgm:pt>
    <dgm:pt modelId="{58C148AB-1BC1-471D-8EF8-342CE3D51F58}">
      <dgm:prSet custT="1"/>
      <dgm:spPr>
        <a:solidFill>
          <a:srgbClr val="FFD200"/>
        </a:solidFill>
      </dgm:spPr>
      <dgm:t>
        <a:bodyPr/>
        <a:lstStyle/>
        <a:p>
          <a:pPr rtl="1"/>
          <a:r>
            <a:rPr lang="ar-EG" sz="3200" b="1" smtClean="0">
              <a:solidFill>
                <a:schemeClr val="tx1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الألعاب الإلكترونية</a:t>
          </a:r>
          <a:endParaRPr lang="ar-EG" sz="3200" b="1">
            <a:solidFill>
              <a:schemeClr val="tx1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B916593A-B77B-4EF1-851F-A65DC9E029E8}" type="parTrans" cxnId="{CC319E4D-5F87-4DF2-AC79-8BDEB5EE0E04}">
      <dgm:prSet>
        <dgm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pPr rtl="1"/>
          <a:endParaRPr lang="ar-EG"/>
        </a:p>
      </dgm:t>
    </dgm:pt>
    <dgm:pt modelId="{309CD355-0CEE-4460-87D6-817AEBA65E9B}" type="sibTrans" cxnId="{CC319E4D-5F87-4DF2-AC79-8BDEB5EE0E04}">
      <dgm:prSet/>
      <dgm:spPr/>
      <dgm:t>
        <a:bodyPr/>
        <a:lstStyle/>
        <a:p>
          <a:pPr rtl="1"/>
          <a:endParaRPr lang="ar-EG"/>
        </a:p>
      </dgm:t>
    </dgm:pt>
    <dgm:pt modelId="{C0FBA979-32D0-48D3-8C6B-0E61DD16554B}">
      <dgm:prSet custT="1"/>
      <dgm:spPr>
        <a:solidFill>
          <a:srgbClr val="FFD200"/>
        </a:solidFill>
      </dgm:spPr>
      <dgm:t>
        <a:bodyPr/>
        <a:lstStyle/>
        <a:p>
          <a:pPr rtl="1"/>
          <a:r>
            <a:rPr lang="ar-EG" sz="3600" b="1" smtClean="0">
              <a:solidFill>
                <a:schemeClr val="tx1"/>
              </a:solidFill>
            </a:rPr>
            <a:t>الثقافية</a:t>
          </a:r>
          <a:endParaRPr lang="ar-EG" sz="3600" b="1">
            <a:solidFill>
              <a:schemeClr val="tx1"/>
            </a:solidFill>
          </a:endParaRPr>
        </a:p>
      </dgm:t>
    </dgm:pt>
    <dgm:pt modelId="{67314972-DD2D-426E-9E3D-B87CCD580EB7}" type="parTrans" cxnId="{A153F0AE-9531-4AAD-8107-B550CAAA8203}">
      <dgm:prSet/>
      <dgm:spPr/>
      <dgm:t>
        <a:bodyPr/>
        <a:lstStyle/>
        <a:p>
          <a:pPr rtl="1"/>
          <a:endParaRPr lang="ar-EG"/>
        </a:p>
      </dgm:t>
    </dgm:pt>
    <dgm:pt modelId="{DCBFF7AA-9490-47BB-953F-909F76189445}" type="sibTrans" cxnId="{A153F0AE-9531-4AAD-8107-B550CAAA8203}">
      <dgm:prSet/>
      <dgm:spPr/>
      <dgm:t>
        <a:bodyPr/>
        <a:lstStyle/>
        <a:p>
          <a:pPr rtl="1"/>
          <a:endParaRPr lang="ar-EG"/>
        </a:p>
      </dgm:t>
    </dgm:pt>
    <dgm:pt modelId="{D99BA8F8-FD6C-4949-8193-5D4F172B531B}">
      <dgm:prSet custT="1"/>
      <dgm:spPr>
        <a:solidFill>
          <a:srgbClr val="FFD200"/>
        </a:solidFill>
      </dgm:spPr>
      <dgm:t>
        <a:bodyPr/>
        <a:lstStyle/>
        <a:p>
          <a:pPr rtl="1"/>
          <a:r>
            <a:rPr lang="ar-EG" sz="3600" b="1" smtClean="0">
              <a:solidFill>
                <a:schemeClr val="tx1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الاجتماعية</a:t>
          </a:r>
          <a:endParaRPr lang="ar-EG" sz="3600" b="1">
            <a:solidFill>
              <a:schemeClr val="tx1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D1501BBA-655A-4D77-BCFE-B5445BF51208}" type="parTrans" cxnId="{99252995-09E4-43BB-8ACF-4C86672191E1}">
      <dgm:prSet>
        <dgm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pPr rtl="1"/>
          <a:endParaRPr lang="ar-EG"/>
        </a:p>
      </dgm:t>
    </dgm:pt>
    <dgm:pt modelId="{542F60F1-3BA0-4F83-89B5-BDFAAD223D33}" type="sibTrans" cxnId="{99252995-09E4-43BB-8ACF-4C86672191E1}">
      <dgm:prSet/>
      <dgm:spPr/>
      <dgm:t>
        <a:bodyPr/>
        <a:lstStyle/>
        <a:p>
          <a:pPr rtl="1"/>
          <a:endParaRPr lang="ar-EG"/>
        </a:p>
      </dgm:t>
    </dgm:pt>
    <dgm:pt modelId="{CBF5B8CB-DC02-4C70-B1DF-DA4AF782988E}">
      <dgm:prSet custT="1"/>
      <dgm:spPr>
        <a:solidFill>
          <a:srgbClr val="FFD200"/>
        </a:solidFill>
        <a:ln>
          <a:solidFill>
            <a:schemeClr val="bg1"/>
          </a:solidFill>
        </a:ln>
      </dgm:spPr>
      <dgm:t>
        <a:bodyPr/>
        <a:lstStyle/>
        <a:p>
          <a:pPr rtl="1"/>
          <a:r>
            <a:rPr lang="ar-EG" sz="3600" b="1" smtClean="0">
              <a:solidFill>
                <a:schemeClr val="tx1"/>
              </a:solidFill>
              <a:latin typeface="Simplified Arabic" panose="02020603050405020304" pitchFamily="18" charset="-78"/>
              <a:cs typeface="Simplified Arabic" panose="02020603050405020304" pitchFamily="18" charset="-78"/>
            </a:rPr>
            <a:t>النفسية</a:t>
          </a:r>
          <a:endParaRPr lang="ar-EG" sz="3600" b="1">
            <a:solidFill>
              <a:schemeClr val="tx1"/>
            </a:solidFill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5C199C45-BD48-48D9-8804-6A484E5F9460}" type="parTrans" cxnId="{46A2ECB0-B25E-48EF-8D5A-6AC682BC1E22}">
      <dgm:prSet/>
      <dgm:spPr/>
      <dgm:t>
        <a:bodyPr/>
        <a:lstStyle/>
        <a:p>
          <a:pPr rtl="1"/>
          <a:endParaRPr lang="ar-EG"/>
        </a:p>
      </dgm:t>
    </dgm:pt>
    <dgm:pt modelId="{7B56A188-E427-41BB-92D3-19B1572E2012}" type="sibTrans" cxnId="{46A2ECB0-B25E-48EF-8D5A-6AC682BC1E22}">
      <dgm:prSet/>
      <dgm:spPr/>
      <dgm:t>
        <a:bodyPr/>
        <a:lstStyle/>
        <a:p>
          <a:pPr rtl="1"/>
          <a:endParaRPr lang="ar-EG"/>
        </a:p>
      </dgm:t>
    </dgm:pt>
    <dgm:pt modelId="{81A275C9-FA77-42A0-91C6-9C58DC69353E}" type="pres">
      <dgm:prSet presAssocID="{B445F152-A85C-4036-B40F-506FA0E7AFE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D18FC27B-42B0-46FB-BD5D-A77068F2A57E}" type="pres">
      <dgm:prSet presAssocID="{7C7D4372-B13E-4240-BF83-D74AC39EBCA2}" presName="root1" presStyleCnt="0"/>
      <dgm:spPr/>
    </dgm:pt>
    <dgm:pt modelId="{A710FEF7-94F8-44AD-914A-AC60DB107476}" type="pres">
      <dgm:prSet presAssocID="{7C7D4372-B13E-4240-BF83-D74AC39EBCA2}" presName="LevelOneTextNode" presStyleLbl="node0" presStyleIdx="0" presStyleCnt="1" custScaleX="159155" custLinFactNeighborX="-5341" custLinFactNeighborY="828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F013C7A2-D57D-4472-B662-57E1087CF960}" type="pres">
      <dgm:prSet presAssocID="{7C7D4372-B13E-4240-BF83-D74AC39EBCA2}" presName="level2hierChild" presStyleCnt="0"/>
      <dgm:spPr/>
    </dgm:pt>
    <dgm:pt modelId="{9FC9B5B0-200F-4248-A445-DE6C24DCE271}" type="pres">
      <dgm:prSet presAssocID="{D1501BBA-655A-4D77-BCFE-B5445BF51208}" presName="conn2-1" presStyleLbl="parChTrans1D2" presStyleIdx="0" presStyleCnt="4"/>
      <dgm:spPr/>
      <dgm:t>
        <a:bodyPr/>
        <a:lstStyle/>
        <a:p>
          <a:pPr rtl="1"/>
          <a:endParaRPr lang="ar-EG"/>
        </a:p>
      </dgm:t>
    </dgm:pt>
    <dgm:pt modelId="{3600E43F-E7E5-4114-A894-DFDDAC30BE98}" type="pres">
      <dgm:prSet presAssocID="{D1501BBA-655A-4D77-BCFE-B5445BF51208}" presName="connTx" presStyleLbl="parChTrans1D2" presStyleIdx="0" presStyleCnt="4"/>
      <dgm:spPr/>
      <dgm:t>
        <a:bodyPr/>
        <a:lstStyle/>
        <a:p>
          <a:pPr rtl="1"/>
          <a:endParaRPr lang="ar-EG"/>
        </a:p>
      </dgm:t>
    </dgm:pt>
    <dgm:pt modelId="{61CBA28D-0770-4257-B13E-4E1281460E0D}" type="pres">
      <dgm:prSet presAssocID="{D99BA8F8-FD6C-4949-8193-5D4F172B531B}" presName="root2" presStyleCnt="0"/>
      <dgm:spPr/>
    </dgm:pt>
    <dgm:pt modelId="{722D6236-145E-461B-B42B-E6EB9E0EFE0B}" type="pres">
      <dgm:prSet presAssocID="{D99BA8F8-FD6C-4949-8193-5D4F172B531B}" presName="LevelTwoTextNode" presStyleLbl="node2" presStyleIdx="0" presStyleCnt="4" custLinFactNeighborX="-933" custLinFactNeighborY="0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6C3181DB-EE08-44CA-947E-BE8CC59EBB54}" type="pres">
      <dgm:prSet presAssocID="{D99BA8F8-FD6C-4949-8193-5D4F172B531B}" presName="level3hierChild" presStyleCnt="0"/>
      <dgm:spPr/>
    </dgm:pt>
    <dgm:pt modelId="{11E4226E-B287-45D7-9603-591FDA914A10}" type="pres">
      <dgm:prSet presAssocID="{00603935-7D1B-48CE-B4B0-EADFADBE0A39}" presName="conn2-1" presStyleLbl="parChTrans1D3" presStyleIdx="0" presStyleCnt="3"/>
      <dgm:spPr/>
      <dgm:t>
        <a:bodyPr/>
        <a:lstStyle/>
        <a:p>
          <a:pPr rtl="1"/>
          <a:endParaRPr lang="ar-EG"/>
        </a:p>
      </dgm:t>
    </dgm:pt>
    <dgm:pt modelId="{2F53CD89-B7D1-4112-82FA-F8BCD1D4BD0F}" type="pres">
      <dgm:prSet presAssocID="{00603935-7D1B-48CE-B4B0-EADFADBE0A39}" presName="connTx" presStyleLbl="parChTrans1D3" presStyleIdx="0" presStyleCnt="3"/>
      <dgm:spPr/>
      <dgm:t>
        <a:bodyPr/>
        <a:lstStyle/>
        <a:p>
          <a:pPr rtl="1"/>
          <a:endParaRPr lang="ar-EG"/>
        </a:p>
      </dgm:t>
    </dgm:pt>
    <dgm:pt modelId="{EB3848AB-B2F9-4560-A526-D79DFDEEBD6F}" type="pres">
      <dgm:prSet presAssocID="{3B377846-CD1D-4D13-9BCD-DEE541207525}" presName="root2" presStyleCnt="0"/>
      <dgm:spPr/>
    </dgm:pt>
    <dgm:pt modelId="{EDD1E443-CC8E-4B53-9705-BA9718541A86}" type="pres">
      <dgm:prSet presAssocID="{3B377846-CD1D-4D13-9BCD-DEE541207525}" presName="LevelTwoTextNode" presStyleLbl="node3" presStyleIdx="0" presStyleCnt="3" custLinFactNeighborX="-454" custLinFactNeighborY="6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7C3EB84E-829E-4536-ADCF-41F010CB359A}" type="pres">
      <dgm:prSet presAssocID="{3B377846-CD1D-4D13-9BCD-DEE541207525}" presName="level3hierChild" presStyleCnt="0"/>
      <dgm:spPr/>
    </dgm:pt>
    <dgm:pt modelId="{83804DF5-108B-4A83-A397-8FA387C31229}" type="pres">
      <dgm:prSet presAssocID="{5C199C45-BD48-48D9-8804-6A484E5F9460}" presName="conn2-1" presStyleLbl="parChTrans1D2" presStyleIdx="1" presStyleCnt="4"/>
      <dgm:spPr/>
      <dgm:t>
        <a:bodyPr/>
        <a:lstStyle/>
        <a:p>
          <a:pPr rtl="1"/>
          <a:endParaRPr lang="ar-EG"/>
        </a:p>
      </dgm:t>
    </dgm:pt>
    <dgm:pt modelId="{DEBB59F0-4920-4AEB-8019-6288B3FB4317}" type="pres">
      <dgm:prSet presAssocID="{5C199C45-BD48-48D9-8804-6A484E5F9460}" presName="connTx" presStyleLbl="parChTrans1D2" presStyleIdx="1" presStyleCnt="4"/>
      <dgm:spPr/>
      <dgm:t>
        <a:bodyPr/>
        <a:lstStyle/>
        <a:p>
          <a:pPr rtl="1"/>
          <a:endParaRPr lang="ar-EG"/>
        </a:p>
      </dgm:t>
    </dgm:pt>
    <dgm:pt modelId="{B4B330C1-B954-47DF-BA5F-9DFDBF6276FE}" type="pres">
      <dgm:prSet presAssocID="{CBF5B8CB-DC02-4C70-B1DF-DA4AF782988E}" presName="root2" presStyleCnt="0"/>
      <dgm:spPr/>
    </dgm:pt>
    <dgm:pt modelId="{27C24732-4728-409D-90DF-B3D3C9F8BF6E}" type="pres">
      <dgm:prSet presAssocID="{CBF5B8CB-DC02-4C70-B1DF-DA4AF782988E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AE5DA9F0-6145-49AD-9219-36054A2F5FF1}" type="pres">
      <dgm:prSet presAssocID="{CBF5B8CB-DC02-4C70-B1DF-DA4AF782988E}" presName="level3hierChild" presStyleCnt="0"/>
      <dgm:spPr/>
    </dgm:pt>
    <dgm:pt modelId="{1726CA39-790A-4194-ACDA-15862F5FA7BC}" type="pres">
      <dgm:prSet presAssocID="{B916593A-B77B-4EF1-851F-A65DC9E029E8}" presName="conn2-1" presStyleLbl="parChTrans1D3" presStyleIdx="1" presStyleCnt="3"/>
      <dgm:spPr/>
      <dgm:t>
        <a:bodyPr/>
        <a:lstStyle/>
        <a:p>
          <a:pPr rtl="1"/>
          <a:endParaRPr lang="ar-EG"/>
        </a:p>
      </dgm:t>
    </dgm:pt>
    <dgm:pt modelId="{6A010F19-2D77-478F-8841-FEAEA1BC13FA}" type="pres">
      <dgm:prSet presAssocID="{B916593A-B77B-4EF1-851F-A65DC9E029E8}" presName="connTx" presStyleLbl="parChTrans1D3" presStyleIdx="1" presStyleCnt="3"/>
      <dgm:spPr/>
      <dgm:t>
        <a:bodyPr/>
        <a:lstStyle/>
        <a:p>
          <a:pPr rtl="1"/>
          <a:endParaRPr lang="ar-EG"/>
        </a:p>
      </dgm:t>
    </dgm:pt>
    <dgm:pt modelId="{359D30FA-139C-434A-9E54-E961687C1132}" type="pres">
      <dgm:prSet presAssocID="{58C148AB-1BC1-471D-8EF8-342CE3D51F58}" presName="root2" presStyleCnt="0"/>
      <dgm:spPr/>
    </dgm:pt>
    <dgm:pt modelId="{0EF04C04-9DD1-4B3A-8CD2-C26E8F52FEAF}" type="pres">
      <dgm:prSet presAssocID="{58C148AB-1BC1-471D-8EF8-342CE3D51F58}" presName="LevelTwoTextNode" presStyleLbl="node3" presStyleIdx="1" presStyleCnt="3" custFlipHor="1" custScaleX="105457" custLinFactNeighborX="-906" custLinFactNeighborY="14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166BBAEB-4CB5-4854-BDD6-C4B05BA58746}" type="pres">
      <dgm:prSet presAssocID="{58C148AB-1BC1-471D-8EF8-342CE3D51F58}" presName="level3hierChild" presStyleCnt="0"/>
      <dgm:spPr/>
    </dgm:pt>
    <dgm:pt modelId="{074CCC7A-0D11-459A-8BB0-FA06E51DBC09}" type="pres">
      <dgm:prSet presAssocID="{67314972-DD2D-426E-9E3D-B87CCD580EB7}" presName="conn2-1" presStyleLbl="parChTrans1D2" presStyleIdx="2" presStyleCnt="4"/>
      <dgm:spPr/>
      <dgm:t>
        <a:bodyPr/>
        <a:lstStyle/>
        <a:p>
          <a:pPr rtl="1"/>
          <a:endParaRPr lang="ar-EG"/>
        </a:p>
      </dgm:t>
    </dgm:pt>
    <dgm:pt modelId="{587BC733-858D-4803-A14D-ADC624F0E744}" type="pres">
      <dgm:prSet presAssocID="{67314972-DD2D-426E-9E3D-B87CCD580EB7}" presName="connTx" presStyleLbl="parChTrans1D2" presStyleIdx="2" presStyleCnt="4"/>
      <dgm:spPr/>
      <dgm:t>
        <a:bodyPr/>
        <a:lstStyle/>
        <a:p>
          <a:pPr rtl="1"/>
          <a:endParaRPr lang="ar-EG"/>
        </a:p>
      </dgm:t>
    </dgm:pt>
    <dgm:pt modelId="{3AA996D3-5628-48D6-A53E-26993BE08DDD}" type="pres">
      <dgm:prSet presAssocID="{C0FBA979-32D0-48D3-8C6B-0E61DD16554B}" presName="root2" presStyleCnt="0"/>
      <dgm:spPr/>
    </dgm:pt>
    <dgm:pt modelId="{1A5A24A2-9E26-4E2F-B7E0-AB8821C34C50}" type="pres">
      <dgm:prSet presAssocID="{C0FBA979-32D0-48D3-8C6B-0E61DD16554B}" presName="LevelTwoTextNode" presStyleLbl="node2" presStyleIdx="2" presStyleCnt="4" custScaleX="98911" custLinFactNeighborX="-933" custLinFactNeighborY="-3061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22885155-8C5B-44FC-8612-E5249DA72699}" type="pres">
      <dgm:prSet presAssocID="{C0FBA979-32D0-48D3-8C6B-0E61DD16554B}" presName="level3hierChild" presStyleCnt="0"/>
      <dgm:spPr/>
    </dgm:pt>
    <dgm:pt modelId="{15D17701-E136-463A-9301-2536CBA1A6F8}" type="pres">
      <dgm:prSet presAssocID="{A69BD639-1839-4B6F-B795-AEDC597279C6}" presName="conn2-1" presStyleLbl="parChTrans1D2" presStyleIdx="3" presStyleCnt="4"/>
      <dgm:spPr/>
      <dgm:t>
        <a:bodyPr/>
        <a:lstStyle/>
        <a:p>
          <a:pPr rtl="1"/>
          <a:endParaRPr lang="ar-EG"/>
        </a:p>
      </dgm:t>
    </dgm:pt>
    <dgm:pt modelId="{B82EDF29-15A6-46CC-A1BD-19CD6B2EDB64}" type="pres">
      <dgm:prSet presAssocID="{A69BD639-1839-4B6F-B795-AEDC597279C6}" presName="connTx" presStyleLbl="parChTrans1D2" presStyleIdx="3" presStyleCnt="4"/>
      <dgm:spPr/>
      <dgm:t>
        <a:bodyPr/>
        <a:lstStyle/>
        <a:p>
          <a:pPr rtl="1"/>
          <a:endParaRPr lang="ar-EG"/>
        </a:p>
      </dgm:t>
    </dgm:pt>
    <dgm:pt modelId="{D942190D-6FDE-4AD9-AC90-C6133CA9BC24}" type="pres">
      <dgm:prSet presAssocID="{05EEE87B-5C8B-4BA9-B4F1-76E3A063C361}" presName="root2" presStyleCnt="0"/>
      <dgm:spPr/>
    </dgm:pt>
    <dgm:pt modelId="{BBC2F71A-06FA-46DA-BFBE-0CC73A41B08A}" type="pres">
      <dgm:prSet presAssocID="{05EEE87B-5C8B-4BA9-B4F1-76E3A063C361}" presName="LevelTwoTextNode" presStyleLbl="node2" presStyleIdx="3" presStyleCnt="4" custLinFactNeighborX="-933" custLinFactNeighborY="0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12EF2B75-CD77-4E2D-975B-B4566555702A}" type="pres">
      <dgm:prSet presAssocID="{05EEE87B-5C8B-4BA9-B4F1-76E3A063C361}" presName="level3hierChild" presStyleCnt="0"/>
      <dgm:spPr/>
    </dgm:pt>
    <dgm:pt modelId="{192FF5AE-DC3E-4F08-84DB-87EFB945D83C}" type="pres">
      <dgm:prSet presAssocID="{B89D29CB-009D-4FBC-885E-3F875683CCF3}" presName="conn2-1" presStyleLbl="parChTrans1D3" presStyleIdx="2" presStyleCnt="3"/>
      <dgm:spPr/>
      <dgm:t>
        <a:bodyPr/>
        <a:lstStyle/>
        <a:p>
          <a:pPr rtl="1"/>
          <a:endParaRPr lang="ar-EG"/>
        </a:p>
      </dgm:t>
    </dgm:pt>
    <dgm:pt modelId="{DDBB0EBA-F66D-49D3-9F1B-497883D38296}" type="pres">
      <dgm:prSet presAssocID="{B89D29CB-009D-4FBC-885E-3F875683CCF3}" presName="connTx" presStyleLbl="parChTrans1D3" presStyleIdx="2" presStyleCnt="3"/>
      <dgm:spPr/>
      <dgm:t>
        <a:bodyPr/>
        <a:lstStyle/>
        <a:p>
          <a:pPr rtl="1"/>
          <a:endParaRPr lang="ar-EG"/>
        </a:p>
      </dgm:t>
    </dgm:pt>
    <dgm:pt modelId="{6142A3D0-98B4-4380-B991-888A8B077509}" type="pres">
      <dgm:prSet presAssocID="{0CB780BB-4C3D-4AF7-BDF3-5A5E9A5A382C}" presName="root2" presStyleCnt="0"/>
      <dgm:spPr/>
    </dgm:pt>
    <dgm:pt modelId="{B1DCACAF-1278-4438-BC3A-F90C11BAE0BF}" type="pres">
      <dgm:prSet presAssocID="{0CB780BB-4C3D-4AF7-BDF3-5A5E9A5A382C}" presName="LevelTwoTextNode" presStyleLbl="node3" presStyleIdx="2" presStyleCnt="3" custLinFactNeighborX="1410" custLinFactNeighborY="1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F9802C51-0F95-4434-BCF3-0D9342BB2AA3}" type="pres">
      <dgm:prSet presAssocID="{0CB780BB-4C3D-4AF7-BDF3-5A5E9A5A382C}" presName="level3hierChild" presStyleCnt="0"/>
      <dgm:spPr/>
    </dgm:pt>
  </dgm:ptLst>
  <dgm:cxnLst>
    <dgm:cxn modelId="{771C801B-05F5-4DB7-A5D2-A34D58BC99B7}" srcId="{B445F152-A85C-4036-B40F-506FA0E7AFE2}" destId="{7C7D4372-B13E-4240-BF83-D74AC39EBCA2}" srcOrd="0" destOrd="0" parTransId="{0BBFDAEB-22CD-4264-8E11-0723AE655774}" sibTransId="{F609E858-1684-4ED8-92A5-9CB39E14BBCC}"/>
    <dgm:cxn modelId="{F91A99D7-0696-42D8-AD35-778846DABC30}" type="presOf" srcId="{D99BA8F8-FD6C-4949-8193-5D4F172B531B}" destId="{722D6236-145E-461B-B42B-E6EB9E0EFE0B}" srcOrd="0" destOrd="0" presId="urn:microsoft.com/office/officeart/2008/layout/HorizontalMultiLevelHierarchy"/>
    <dgm:cxn modelId="{AC2CC2C5-8ED2-4CDC-9BD2-DEC76B0FC02B}" type="presOf" srcId="{3B377846-CD1D-4D13-9BCD-DEE541207525}" destId="{EDD1E443-CC8E-4B53-9705-BA9718541A86}" srcOrd="0" destOrd="0" presId="urn:microsoft.com/office/officeart/2008/layout/HorizontalMultiLevelHierarchy"/>
    <dgm:cxn modelId="{70317B6F-77C5-439D-A472-BD4F320FBC7D}" type="presOf" srcId="{CBF5B8CB-DC02-4C70-B1DF-DA4AF782988E}" destId="{27C24732-4728-409D-90DF-B3D3C9F8BF6E}" srcOrd="0" destOrd="0" presId="urn:microsoft.com/office/officeart/2008/layout/HorizontalMultiLevelHierarchy"/>
    <dgm:cxn modelId="{365BE348-1171-441E-9062-3E73ABE45053}" type="presOf" srcId="{B89D29CB-009D-4FBC-885E-3F875683CCF3}" destId="{DDBB0EBA-F66D-49D3-9F1B-497883D38296}" srcOrd="1" destOrd="0" presId="urn:microsoft.com/office/officeart/2008/layout/HorizontalMultiLevelHierarchy"/>
    <dgm:cxn modelId="{BD2506E7-BA9F-4F76-AFD1-63CB531FE997}" type="presOf" srcId="{A69BD639-1839-4B6F-B795-AEDC597279C6}" destId="{B82EDF29-15A6-46CC-A1BD-19CD6B2EDB64}" srcOrd="1" destOrd="0" presId="urn:microsoft.com/office/officeart/2008/layout/HorizontalMultiLevelHierarchy"/>
    <dgm:cxn modelId="{705283CF-E6C1-412E-9A29-43D82ACAA64F}" type="presOf" srcId="{5C199C45-BD48-48D9-8804-6A484E5F9460}" destId="{DEBB59F0-4920-4AEB-8019-6288B3FB4317}" srcOrd="1" destOrd="0" presId="urn:microsoft.com/office/officeart/2008/layout/HorizontalMultiLevelHierarchy"/>
    <dgm:cxn modelId="{530F8D3C-59E7-4C17-AB12-E3623DD2FE74}" type="presOf" srcId="{67314972-DD2D-426E-9E3D-B87CCD580EB7}" destId="{587BC733-858D-4803-A14D-ADC624F0E744}" srcOrd="1" destOrd="0" presId="urn:microsoft.com/office/officeart/2008/layout/HorizontalMultiLevelHierarchy"/>
    <dgm:cxn modelId="{AD588DDE-7DC0-416F-BFF1-D9DF215D4006}" type="presOf" srcId="{05EEE87B-5C8B-4BA9-B4F1-76E3A063C361}" destId="{BBC2F71A-06FA-46DA-BFBE-0CC73A41B08A}" srcOrd="0" destOrd="0" presId="urn:microsoft.com/office/officeart/2008/layout/HorizontalMultiLevelHierarchy"/>
    <dgm:cxn modelId="{443B4C5D-86D9-4709-9A65-4ACF61A6FFA5}" srcId="{05EEE87B-5C8B-4BA9-B4F1-76E3A063C361}" destId="{0CB780BB-4C3D-4AF7-BDF3-5A5E9A5A382C}" srcOrd="0" destOrd="0" parTransId="{B89D29CB-009D-4FBC-885E-3F875683CCF3}" sibTransId="{387F54C0-53D0-478D-9B73-7FD2C3F65E75}"/>
    <dgm:cxn modelId="{A153F0AE-9531-4AAD-8107-B550CAAA8203}" srcId="{7C7D4372-B13E-4240-BF83-D74AC39EBCA2}" destId="{C0FBA979-32D0-48D3-8C6B-0E61DD16554B}" srcOrd="2" destOrd="0" parTransId="{67314972-DD2D-426E-9E3D-B87CCD580EB7}" sibTransId="{DCBFF7AA-9490-47BB-953F-909F76189445}"/>
    <dgm:cxn modelId="{99252995-09E4-43BB-8ACF-4C86672191E1}" srcId="{7C7D4372-B13E-4240-BF83-D74AC39EBCA2}" destId="{D99BA8F8-FD6C-4949-8193-5D4F172B531B}" srcOrd="0" destOrd="0" parTransId="{D1501BBA-655A-4D77-BCFE-B5445BF51208}" sibTransId="{542F60F1-3BA0-4F83-89B5-BDFAAD223D33}"/>
    <dgm:cxn modelId="{AFEFE16B-2DC5-424F-A590-27507697DD7D}" type="presOf" srcId="{0CB780BB-4C3D-4AF7-BDF3-5A5E9A5A382C}" destId="{B1DCACAF-1278-4438-BC3A-F90C11BAE0BF}" srcOrd="0" destOrd="0" presId="urn:microsoft.com/office/officeart/2008/layout/HorizontalMultiLevelHierarchy"/>
    <dgm:cxn modelId="{CC319E4D-5F87-4DF2-AC79-8BDEB5EE0E04}" srcId="{CBF5B8CB-DC02-4C70-B1DF-DA4AF782988E}" destId="{58C148AB-1BC1-471D-8EF8-342CE3D51F58}" srcOrd="0" destOrd="0" parTransId="{B916593A-B77B-4EF1-851F-A65DC9E029E8}" sibTransId="{309CD355-0CEE-4460-87D6-817AEBA65E9B}"/>
    <dgm:cxn modelId="{2937908F-8EEE-4AA1-88D0-10885762AE01}" type="presOf" srcId="{D1501BBA-655A-4D77-BCFE-B5445BF51208}" destId="{3600E43F-E7E5-4114-A894-DFDDAC30BE98}" srcOrd="1" destOrd="0" presId="urn:microsoft.com/office/officeart/2008/layout/HorizontalMultiLevelHierarchy"/>
    <dgm:cxn modelId="{254CAC54-9678-4EDE-BD99-58428CEF4772}" type="presOf" srcId="{B916593A-B77B-4EF1-851F-A65DC9E029E8}" destId="{1726CA39-790A-4194-ACDA-15862F5FA7BC}" srcOrd="0" destOrd="0" presId="urn:microsoft.com/office/officeart/2008/layout/HorizontalMultiLevelHierarchy"/>
    <dgm:cxn modelId="{3C206B21-A191-44CF-A6B2-B020BC01D12A}" type="presOf" srcId="{A69BD639-1839-4B6F-B795-AEDC597279C6}" destId="{15D17701-E136-463A-9301-2536CBA1A6F8}" srcOrd="0" destOrd="0" presId="urn:microsoft.com/office/officeart/2008/layout/HorizontalMultiLevelHierarchy"/>
    <dgm:cxn modelId="{776A1F63-116D-468E-B089-3F1388D7C6A9}" srcId="{D99BA8F8-FD6C-4949-8193-5D4F172B531B}" destId="{3B377846-CD1D-4D13-9BCD-DEE541207525}" srcOrd="0" destOrd="0" parTransId="{00603935-7D1B-48CE-B4B0-EADFADBE0A39}" sibTransId="{7EA8755B-85D9-49E8-9A5B-995D1FAE0DE1}"/>
    <dgm:cxn modelId="{8BBBFB00-10E9-4CD5-AF7A-FA63596E0405}" type="presOf" srcId="{B445F152-A85C-4036-B40F-506FA0E7AFE2}" destId="{81A275C9-FA77-42A0-91C6-9C58DC69353E}" srcOrd="0" destOrd="0" presId="urn:microsoft.com/office/officeart/2008/layout/HorizontalMultiLevelHierarchy"/>
    <dgm:cxn modelId="{435F24BD-4AF0-448E-B355-D9CA284DBEEC}" type="presOf" srcId="{00603935-7D1B-48CE-B4B0-EADFADBE0A39}" destId="{11E4226E-B287-45D7-9603-591FDA914A10}" srcOrd="0" destOrd="0" presId="urn:microsoft.com/office/officeart/2008/layout/HorizontalMultiLevelHierarchy"/>
    <dgm:cxn modelId="{09F745C0-A1DA-4863-911C-E55702BBAF89}" type="presOf" srcId="{5C199C45-BD48-48D9-8804-6A484E5F9460}" destId="{83804DF5-108B-4A83-A397-8FA387C31229}" srcOrd="0" destOrd="0" presId="urn:microsoft.com/office/officeart/2008/layout/HorizontalMultiLevelHierarchy"/>
    <dgm:cxn modelId="{61257C74-9CE4-40F6-B1E2-CA4D40EB7464}" type="presOf" srcId="{00603935-7D1B-48CE-B4B0-EADFADBE0A39}" destId="{2F53CD89-B7D1-4112-82FA-F8BCD1D4BD0F}" srcOrd="1" destOrd="0" presId="urn:microsoft.com/office/officeart/2008/layout/HorizontalMultiLevelHierarchy"/>
    <dgm:cxn modelId="{F4EFA9CD-1831-4C4F-BBA2-E7DA0C82F403}" type="presOf" srcId="{B916593A-B77B-4EF1-851F-A65DC9E029E8}" destId="{6A010F19-2D77-478F-8841-FEAEA1BC13FA}" srcOrd="1" destOrd="0" presId="urn:microsoft.com/office/officeart/2008/layout/HorizontalMultiLevelHierarchy"/>
    <dgm:cxn modelId="{3B8CB2AA-E447-4A0A-8965-E74F02784999}" type="presOf" srcId="{B89D29CB-009D-4FBC-885E-3F875683CCF3}" destId="{192FF5AE-DC3E-4F08-84DB-87EFB945D83C}" srcOrd="0" destOrd="0" presId="urn:microsoft.com/office/officeart/2008/layout/HorizontalMultiLevelHierarchy"/>
    <dgm:cxn modelId="{DAC9DEF5-222B-4C32-A1DD-3905B35619CA}" type="presOf" srcId="{D1501BBA-655A-4D77-BCFE-B5445BF51208}" destId="{9FC9B5B0-200F-4248-A445-DE6C24DCE271}" srcOrd="0" destOrd="0" presId="urn:microsoft.com/office/officeart/2008/layout/HorizontalMultiLevelHierarchy"/>
    <dgm:cxn modelId="{46A2ECB0-B25E-48EF-8D5A-6AC682BC1E22}" srcId="{7C7D4372-B13E-4240-BF83-D74AC39EBCA2}" destId="{CBF5B8CB-DC02-4C70-B1DF-DA4AF782988E}" srcOrd="1" destOrd="0" parTransId="{5C199C45-BD48-48D9-8804-6A484E5F9460}" sibTransId="{7B56A188-E427-41BB-92D3-19B1572E2012}"/>
    <dgm:cxn modelId="{406EC476-627C-461D-8474-335B5C8EBF4B}" type="presOf" srcId="{67314972-DD2D-426E-9E3D-B87CCD580EB7}" destId="{074CCC7A-0D11-459A-8BB0-FA06E51DBC09}" srcOrd="0" destOrd="0" presId="urn:microsoft.com/office/officeart/2008/layout/HorizontalMultiLevelHierarchy"/>
    <dgm:cxn modelId="{C7176D73-8467-487B-A92B-0867AD903375}" type="presOf" srcId="{7C7D4372-B13E-4240-BF83-D74AC39EBCA2}" destId="{A710FEF7-94F8-44AD-914A-AC60DB107476}" srcOrd="0" destOrd="0" presId="urn:microsoft.com/office/officeart/2008/layout/HorizontalMultiLevelHierarchy"/>
    <dgm:cxn modelId="{1A8130B2-DF8E-46DB-97D6-1D7266533004}" type="presOf" srcId="{C0FBA979-32D0-48D3-8C6B-0E61DD16554B}" destId="{1A5A24A2-9E26-4E2F-B7E0-AB8821C34C50}" srcOrd="0" destOrd="0" presId="urn:microsoft.com/office/officeart/2008/layout/HorizontalMultiLevelHierarchy"/>
    <dgm:cxn modelId="{00947218-1FCA-489C-A498-4EFB2ACCB11F}" srcId="{7C7D4372-B13E-4240-BF83-D74AC39EBCA2}" destId="{05EEE87B-5C8B-4BA9-B4F1-76E3A063C361}" srcOrd="3" destOrd="0" parTransId="{A69BD639-1839-4B6F-B795-AEDC597279C6}" sibTransId="{8B7F381D-2DD0-483F-9392-EF6AB18D18B0}"/>
    <dgm:cxn modelId="{6DF49A77-AEEE-4D69-B028-D462A0108429}" type="presOf" srcId="{58C148AB-1BC1-471D-8EF8-342CE3D51F58}" destId="{0EF04C04-9DD1-4B3A-8CD2-C26E8F52FEAF}" srcOrd="0" destOrd="0" presId="urn:microsoft.com/office/officeart/2008/layout/HorizontalMultiLevelHierarchy"/>
    <dgm:cxn modelId="{F01D30A2-1793-4495-94B1-85FBBA19BCE5}" type="presParOf" srcId="{81A275C9-FA77-42A0-91C6-9C58DC69353E}" destId="{D18FC27B-42B0-46FB-BD5D-A77068F2A57E}" srcOrd="0" destOrd="0" presId="urn:microsoft.com/office/officeart/2008/layout/HorizontalMultiLevelHierarchy"/>
    <dgm:cxn modelId="{95EDEE8C-057D-4610-BF92-30D7ABCF8AE8}" type="presParOf" srcId="{D18FC27B-42B0-46FB-BD5D-A77068F2A57E}" destId="{A710FEF7-94F8-44AD-914A-AC60DB107476}" srcOrd="0" destOrd="0" presId="urn:microsoft.com/office/officeart/2008/layout/HorizontalMultiLevelHierarchy"/>
    <dgm:cxn modelId="{A1ED07D9-2374-4EB7-AD37-C2F5DF662A1D}" type="presParOf" srcId="{D18FC27B-42B0-46FB-BD5D-A77068F2A57E}" destId="{F013C7A2-D57D-4472-B662-57E1087CF960}" srcOrd="1" destOrd="0" presId="urn:microsoft.com/office/officeart/2008/layout/HorizontalMultiLevelHierarchy"/>
    <dgm:cxn modelId="{F037806F-D77D-472A-AFFD-9161DFED82B7}" type="presParOf" srcId="{F013C7A2-D57D-4472-B662-57E1087CF960}" destId="{9FC9B5B0-200F-4248-A445-DE6C24DCE271}" srcOrd="0" destOrd="0" presId="urn:microsoft.com/office/officeart/2008/layout/HorizontalMultiLevelHierarchy"/>
    <dgm:cxn modelId="{F467CB34-4E29-4FDA-9BE6-01C0E983EEC3}" type="presParOf" srcId="{9FC9B5B0-200F-4248-A445-DE6C24DCE271}" destId="{3600E43F-E7E5-4114-A894-DFDDAC30BE98}" srcOrd="0" destOrd="0" presId="urn:microsoft.com/office/officeart/2008/layout/HorizontalMultiLevelHierarchy"/>
    <dgm:cxn modelId="{10804B82-F79E-4EC9-90A0-93964D6653CF}" type="presParOf" srcId="{F013C7A2-D57D-4472-B662-57E1087CF960}" destId="{61CBA28D-0770-4257-B13E-4E1281460E0D}" srcOrd="1" destOrd="0" presId="urn:microsoft.com/office/officeart/2008/layout/HorizontalMultiLevelHierarchy"/>
    <dgm:cxn modelId="{48B81512-D09D-4E63-A801-3DD32236F95D}" type="presParOf" srcId="{61CBA28D-0770-4257-B13E-4E1281460E0D}" destId="{722D6236-145E-461B-B42B-E6EB9E0EFE0B}" srcOrd="0" destOrd="0" presId="urn:microsoft.com/office/officeart/2008/layout/HorizontalMultiLevelHierarchy"/>
    <dgm:cxn modelId="{9A0BEC10-6184-4B41-A569-B6C30151163A}" type="presParOf" srcId="{61CBA28D-0770-4257-B13E-4E1281460E0D}" destId="{6C3181DB-EE08-44CA-947E-BE8CC59EBB54}" srcOrd="1" destOrd="0" presId="urn:microsoft.com/office/officeart/2008/layout/HorizontalMultiLevelHierarchy"/>
    <dgm:cxn modelId="{F8725A29-706E-4F0A-8AA4-B8252749BCC3}" type="presParOf" srcId="{6C3181DB-EE08-44CA-947E-BE8CC59EBB54}" destId="{11E4226E-B287-45D7-9603-591FDA914A10}" srcOrd="0" destOrd="0" presId="urn:microsoft.com/office/officeart/2008/layout/HorizontalMultiLevelHierarchy"/>
    <dgm:cxn modelId="{6916B7C3-64F5-4D55-B655-F251A83148EB}" type="presParOf" srcId="{11E4226E-B287-45D7-9603-591FDA914A10}" destId="{2F53CD89-B7D1-4112-82FA-F8BCD1D4BD0F}" srcOrd="0" destOrd="0" presId="urn:microsoft.com/office/officeart/2008/layout/HorizontalMultiLevelHierarchy"/>
    <dgm:cxn modelId="{9C2A5774-6745-4EA3-BD0C-95EB0EAE6759}" type="presParOf" srcId="{6C3181DB-EE08-44CA-947E-BE8CC59EBB54}" destId="{EB3848AB-B2F9-4560-A526-D79DFDEEBD6F}" srcOrd="1" destOrd="0" presId="urn:microsoft.com/office/officeart/2008/layout/HorizontalMultiLevelHierarchy"/>
    <dgm:cxn modelId="{BA5E177B-276B-4D83-8353-BBD73686BA6F}" type="presParOf" srcId="{EB3848AB-B2F9-4560-A526-D79DFDEEBD6F}" destId="{EDD1E443-CC8E-4B53-9705-BA9718541A86}" srcOrd="0" destOrd="0" presId="urn:microsoft.com/office/officeart/2008/layout/HorizontalMultiLevelHierarchy"/>
    <dgm:cxn modelId="{F7F87A38-E73B-4A09-972D-C7EDAC17EDB7}" type="presParOf" srcId="{EB3848AB-B2F9-4560-A526-D79DFDEEBD6F}" destId="{7C3EB84E-829E-4536-ADCF-41F010CB359A}" srcOrd="1" destOrd="0" presId="urn:microsoft.com/office/officeart/2008/layout/HorizontalMultiLevelHierarchy"/>
    <dgm:cxn modelId="{CB0D93C4-28B3-412B-AB4E-E011F5B8D4F7}" type="presParOf" srcId="{F013C7A2-D57D-4472-B662-57E1087CF960}" destId="{83804DF5-108B-4A83-A397-8FA387C31229}" srcOrd="2" destOrd="0" presId="urn:microsoft.com/office/officeart/2008/layout/HorizontalMultiLevelHierarchy"/>
    <dgm:cxn modelId="{6578C2FE-4306-402B-AA67-987B3814C287}" type="presParOf" srcId="{83804DF5-108B-4A83-A397-8FA387C31229}" destId="{DEBB59F0-4920-4AEB-8019-6288B3FB4317}" srcOrd="0" destOrd="0" presId="urn:microsoft.com/office/officeart/2008/layout/HorizontalMultiLevelHierarchy"/>
    <dgm:cxn modelId="{12A78F9C-75AA-4FA1-9D29-1CAE20466CB4}" type="presParOf" srcId="{F013C7A2-D57D-4472-B662-57E1087CF960}" destId="{B4B330C1-B954-47DF-BA5F-9DFDBF6276FE}" srcOrd="3" destOrd="0" presId="urn:microsoft.com/office/officeart/2008/layout/HorizontalMultiLevelHierarchy"/>
    <dgm:cxn modelId="{9708749C-B220-4152-BF83-0DFEF9D62F27}" type="presParOf" srcId="{B4B330C1-B954-47DF-BA5F-9DFDBF6276FE}" destId="{27C24732-4728-409D-90DF-B3D3C9F8BF6E}" srcOrd="0" destOrd="0" presId="urn:microsoft.com/office/officeart/2008/layout/HorizontalMultiLevelHierarchy"/>
    <dgm:cxn modelId="{135CEBBA-34DF-4BE5-847B-E17CD055115E}" type="presParOf" srcId="{B4B330C1-B954-47DF-BA5F-9DFDBF6276FE}" destId="{AE5DA9F0-6145-49AD-9219-36054A2F5FF1}" srcOrd="1" destOrd="0" presId="urn:microsoft.com/office/officeart/2008/layout/HorizontalMultiLevelHierarchy"/>
    <dgm:cxn modelId="{1DA7C37B-060F-4FC1-BAF0-D89696CE5195}" type="presParOf" srcId="{AE5DA9F0-6145-49AD-9219-36054A2F5FF1}" destId="{1726CA39-790A-4194-ACDA-15862F5FA7BC}" srcOrd="0" destOrd="0" presId="urn:microsoft.com/office/officeart/2008/layout/HorizontalMultiLevelHierarchy"/>
    <dgm:cxn modelId="{BC00332D-D50A-4227-AFAB-6BF006CEE6FE}" type="presParOf" srcId="{1726CA39-790A-4194-ACDA-15862F5FA7BC}" destId="{6A010F19-2D77-478F-8841-FEAEA1BC13FA}" srcOrd="0" destOrd="0" presId="urn:microsoft.com/office/officeart/2008/layout/HorizontalMultiLevelHierarchy"/>
    <dgm:cxn modelId="{76E26F4C-FE4C-4900-81AE-D463D9A4848C}" type="presParOf" srcId="{AE5DA9F0-6145-49AD-9219-36054A2F5FF1}" destId="{359D30FA-139C-434A-9E54-E961687C1132}" srcOrd="1" destOrd="0" presId="urn:microsoft.com/office/officeart/2008/layout/HorizontalMultiLevelHierarchy"/>
    <dgm:cxn modelId="{11858EB6-1686-4C67-A11D-82F2DB4C8033}" type="presParOf" srcId="{359D30FA-139C-434A-9E54-E961687C1132}" destId="{0EF04C04-9DD1-4B3A-8CD2-C26E8F52FEAF}" srcOrd="0" destOrd="0" presId="urn:microsoft.com/office/officeart/2008/layout/HorizontalMultiLevelHierarchy"/>
    <dgm:cxn modelId="{F7BDBC46-DBDC-43C3-A117-09A3842D2055}" type="presParOf" srcId="{359D30FA-139C-434A-9E54-E961687C1132}" destId="{166BBAEB-4CB5-4854-BDD6-C4B05BA58746}" srcOrd="1" destOrd="0" presId="urn:microsoft.com/office/officeart/2008/layout/HorizontalMultiLevelHierarchy"/>
    <dgm:cxn modelId="{DA2A70B6-CB9A-4AAD-811A-D38B8B94D757}" type="presParOf" srcId="{F013C7A2-D57D-4472-B662-57E1087CF960}" destId="{074CCC7A-0D11-459A-8BB0-FA06E51DBC09}" srcOrd="4" destOrd="0" presId="urn:microsoft.com/office/officeart/2008/layout/HorizontalMultiLevelHierarchy"/>
    <dgm:cxn modelId="{72C1DE55-BE2F-41C2-A0B9-9A854CAC0B68}" type="presParOf" srcId="{074CCC7A-0D11-459A-8BB0-FA06E51DBC09}" destId="{587BC733-858D-4803-A14D-ADC624F0E744}" srcOrd="0" destOrd="0" presId="urn:microsoft.com/office/officeart/2008/layout/HorizontalMultiLevelHierarchy"/>
    <dgm:cxn modelId="{C62B4444-9369-4C03-9711-F90D4D82C218}" type="presParOf" srcId="{F013C7A2-D57D-4472-B662-57E1087CF960}" destId="{3AA996D3-5628-48D6-A53E-26993BE08DDD}" srcOrd="5" destOrd="0" presId="urn:microsoft.com/office/officeart/2008/layout/HorizontalMultiLevelHierarchy"/>
    <dgm:cxn modelId="{AA0E6F75-61AF-4398-BD02-F63720484F67}" type="presParOf" srcId="{3AA996D3-5628-48D6-A53E-26993BE08DDD}" destId="{1A5A24A2-9E26-4E2F-B7E0-AB8821C34C50}" srcOrd="0" destOrd="0" presId="urn:microsoft.com/office/officeart/2008/layout/HorizontalMultiLevelHierarchy"/>
    <dgm:cxn modelId="{B3903B50-8857-4D9F-904B-D984A8D0D7EA}" type="presParOf" srcId="{3AA996D3-5628-48D6-A53E-26993BE08DDD}" destId="{22885155-8C5B-44FC-8612-E5249DA72699}" srcOrd="1" destOrd="0" presId="urn:microsoft.com/office/officeart/2008/layout/HorizontalMultiLevelHierarchy"/>
    <dgm:cxn modelId="{E7EFC7B1-8417-42C0-8434-BC3D2B32DBE1}" type="presParOf" srcId="{F013C7A2-D57D-4472-B662-57E1087CF960}" destId="{15D17701-E136-463A-9301-2536CBA1A6F8}" srcOrd="6" destOrd="0" presId="urn:microsoft.com/office/officeart/2008/layout/HorizontalMultiLevelHierarchy"/>
    <dgm:cxn modelId="{B514095B-CB46-4750-B047-F0A84746F4FF}" type="presParOf" srcId="{15D17701-E136-463A-9301-2536CBA1A6F8}" destId="{B82EDF29-15A6-46CC-A1BD-19CD6B2EDB64}" srcOrd="0" destOrd="0" presId="urn:microsoft.com/office/officeart/2008/layout/HorizontalMultiLevelHierarchy"/>
    <dgm:cxn modelId="{BAEF1235-E6A8-4C0F-BCAC-57A819A5E1EF}" type="presParOf" srcId="{F013C7A2-D57D-4472-B662-57E1087CF960}" destId="{D942190D-6FDE-4AD9-AC90-C6133CA9BC24}" srcOrd="7" destOrd="0" presId="urn:microsoft.com/office/officeart/2008/layout/HorizontalMultiLevelHierarchy"/>
    <dgm:cxn modelId="{11626C5E-0910-4314-A866-6C64A38073F5}" type="presParOf" srcId="{D942190D-6FDE-4AD9-AC90-C6133CA9BC24}" destId="{BBC2F71A-06FA-46DA-BFBE-0CC73A41B08A}" srcOrd="0" destOrd="0" presId="urn:microsoft.com/office/officeart/2008/layout/HorizontalMultiLevelHierarchy"/>
    <dgm:cxn modelId="{60D1BE4A-8F16-4EE0-8904-A43E1CEDBF68}" type="presParOf" srcId="{D942190D-6FDE-4AD9-AC90-C6133CA9BC24}" destId="{12EF2B75-CD77-4E2D-975B-B4566555702A}" srcOrd="1" destOrd="0" presId="urn:microsoft.com/office/officeart/2008/layout/HorizontalMultiLevelHierarchy"/>
    <dgm:cxn modelId="{3F2D0691-F9E6-4F9B-A671-0EDDEFD5BC31}" type="presParOf" srcId="{12EF2B75-CD77-4E2D-975B-B4566555702A}" destId="{192FF5AE-DC3E-4F08-84DB-87EFB945D83C}" srcOrd="0" destOrd="0" presId="urn:microsoft.com/office/officeart/2008/layout/HorizontalMultiLevelHierarchy"/>
    <dgm:cxn modelId="{1B5A8851-EEA7-4C40-BAE4-407CF29D1557}" type="presParOf" srcId="{192FF5AE-DC3E-4F08-84DB-87EFB945D83C}" destId="{DDBB0EBA-F66D-49D3-9F1B-497883D38296}" srcOrd="0" destOrd="0" presId="urn:microsoft.com/office/officeart/2008/layout/HorizontalMultiLevelHierarchy"/>
    <dgm:cxn modelId="{1AC89247-B857-4215-B8D2-E5704F879304}" type="presParOf" srcId="{12EF2B75-CD77-4E2D-975B-B4566555702A}" destId="{6142A3D0-98B4-4380-B991-888A8B077509}" srcOrd="1" destOrd="0" presId="urn:microsoft.com/office/officeart/2008/layout/HorizontalMultiLevelHierarchy"/>
    <dgm:cxn modelId="{6B2A32DD-EEEE-455E-84DE-4CE2901F2A39}" type="presParOf" srcId="{6142A3D0-98B4-4380-B991-888A8B077509}" destId="{B1DCACAF-1278-4438-BC3A-F90C11BAE0BF}" srcOrd="0" destOrd="0" presId="urn:microsoft.com/office/officeart/2008/layout/HorizontalMultiLevelHierarchy"/>
    <dgm:cxn modelId="{A66ACA25-EE24-4C79-97E7-948D7E468186}" type="presParOf" srcId="{6142A3D0-98B4-4380-B991-888A8B077509}" destId="{F9802C51-0F95-4434-BCF3-0D9342BB2AA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8A66EB-7DDA-4D2C-B3A6-3F26E3E99EF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AD8C7ADE-18FB-4563-93CE-29B782FF73B9}">
      <dgm:prSet phldrT="[نص]" custT="1"/>
      <dgm:spPr/>
      <dgm:t>
        <a:bodyPr/>
        <a:lstStyle/>
        <a:p>
          <a:pPr rtl="1"/>
          <a:r>
            <a:rPr lang="ar-EG" sz="36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دور</a:t>
          </a:r>
          <a:r>
            <a:rPr lang="ar-EG" sz="3600" b="1" baseline="0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 الإعلام الرقمي في التنمية المستدامة</a:t>
          </a:r>
          <a:endParaRPr lang="ar-EG" sz="36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11C89ADA-1037-464B-8215-DADD61AEA366}" type="parTrans" cxnId="{69AF9440-7A3B-46FC-9F53-593EC28729A8}">
      <dgm:prSet/>
      <dgm:spPr/>
      <dgm:t>
        <a:bodyPr/>
        <a:lstStyle/>
        <a:p>
          <a:pPr rtl="1"/>
          <a:endParaRPr lang="ar-EG"/>
        </a:p>
      </dgm:t>
    </dgm:pt>
    <dgm:pt modelId="{876ADEF9-99CC-4687-8AF3-AA5CF5B0280E}" type="sibTrans" cxnId="{69AF9440-7A3B-46FC-9F53-593EC28729A8}">
      <dgm:prSet/>
      <dgm:spPr/>
      <dgm:t>
        <a:bodyPr/>
        <a:lstStyle/>
        <a:p>
          <a:pPr rtl="1"/>
          <a:endParaRPr lang="ar-EG"/>
        </a:p>
      </dgm:t>
    </dgm:pt>
    <dgm:pt modelId="{553B6D9B-86E3-45B1-88B1-0676D6A10AB6}">
      <dgm:prSet phldrT="[نص]" custT="1"/>
      <dgm:spPr/>
      <dgm:t>
        <a:bodyPr/>
        <a:lstStyle/>
        <a:p>
          <a:pPr rtl="1"/>
          <a:r>
            <a:rPr lang="ar-EG" sz="24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مجالات التنمية المستدامة</a:t>
          </a:r>
          <a:endParaRPr lang="ar-EG" sz="24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EE05A057-D86A-4634-9F6D-3ED43322408B}" type="parTrans" cxnId="{40C9F574-C3B9-42D1-930C-AD71474721DF}">
      <dgm:prSet/>
      <dgm:spPr/>
      <dgm:t>
        <a:bodyPr/>
        <a:lstStyle/>
        <a:p>
          <a:pPr rtl="1"/>
          <a:endParaRPr lang="ar-EG"/>
        </a:p>
      </dgm:t>
    </dgm:pt>
    <dgm:pt modelId="{4CF89D6B-674C-4735-819D-A7909D7237D7}" type="sibTrans" cxnId="{40C9F574-C3B9-42D1-930C-AD71474721DF}">
      <dgm:prSet/>
      <dgm:spPr/>
      <dgm:t>
        <a:bodyPr/>
        <a:lstStyle/>
        <a:p>
          <a:pPr rtl="1"/>
          <a:endParaRPr lang="ar-EG"/>
        </a:p>
      </dgm:t>
    </dgm:pt>
    <dgm:pt modelId="{86F99762-F52A-47CD-958A-FC167C4D6B93}">
      <dgm:prSet phldrT="[نص]" custT="1"/>
      <dgm:spPr/>
      <dgm:t>
        <a:bodyPr/>
        <a:lstStyle/>
        <a:p>
          <a:pPr rtl="1"/>
          <a:r>
            <a:rPr lang="ar-EG" sz="28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الاجتماعية</a:t>
          </a:r>
          <a:endParaRPr lang="ar-EG" sz="28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2C272A4A-0023-4E1D-8AA9-5A05B113521B}" type="parTrans" cxnId="{BD581212-AC4A-426D-AC0F-87C51FFD60F1}">
      <dgm:prSet/>
      <dgm:spPr/>
      <dgm:t>
        <a:bodyPr/>
        <a:lstStyle/>
        <a:p>
          <a:pPr rtl="1"/>
          <a:endParaRPr lang="ar-EG"/>
        </a:p>
      </dgm:t>
    </dgm:pt>
    <dgm:pt modelId="{EFD28C67-52B9-4D3A-BD43-906FB1FC75DC}" type="sibTrans" cxnId="{BD581212-AC4A-426D-AC0F-87C51FFD60F1}">
      <dgm:prSet/>
      <dgm:spPr/>
      <dgm:t>
        <a:bodyPr/>
        <a:lstStyle/>
        <a:p>
          <a:pPr rtl="1"/>
          <a:endParaRPr lang="ar-EG"/>
        </a:p>
      </dgm:t>
    </dgm:pt>
    <dgm:pt modelId="{FA7B1C68-D53B-4455-8A72-17696D35DADB}">
      <dgm:prSet phldrT="[نص]" custT="1"/>
      <dgm:spPr>
        <a:solidFill>
          <a:schemeClr val="bg1">
            <a:alpha val="90000"/>
          </a:schemeClr>
        </a:solidFill>
      </dgm:spPr>
      <dgm:t>
        <a:bodyPr/>
        <a:lstStyle/>
        <a:p>
          <a:pPr rtl="1"/>
          <a:r>
            <a:rPr lang="ar-EG" sz="28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الاقتصادية</a:t>
          </a:r>
          <a:endParaRPr lang="ar-EG" sz="28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B17DB532-7ECA-4486-A670-620D3CA1F01C}" type="parTrans" cxnId="{05EE8A8B-7E9A-40FA-9450-8AC8CD453A16}">
      <dgm:prSet/>
      <dgm:spPr/>
      <dgm:t>
        <a:bodyPr/>
        <a:lstStyle/>
        <a:p>
          <a:pPr rtl="1"/>
          <a:endParaRPr lang="ar-EG"/>
        </a:p>
      </dgm:t>
    </dgm:pt>
    <dgm:pt modelId="{DE0594D3-918B-42A2-BF02-6CA065A80818}" type="sibTrans" cxnId="{05EE8A8B-7E9A-40FA-9450-8AC8CD453A16}">
      <dgm:prSet/>
      <dgm:spPr/>
      <dgm:t>
        <a:bodyPr/>
        <a:lstStyle/>
        <a:p>
          <a:pPr rtl="1"/>
          <a:endParaRPr lang="ar-EG"/>
        </a:p>
      </dgm:t>
    </dgm:pt>
    <dgm:pt modelId="{0789FB43-5B3A-454E-A605-349DB2D6B0B0}">
      <dgm:prSet phldrT="[نص]" custT="1"/>
      <dgm:spPr/>
      <dgm:t>
        <a:bodyPr/>
        <a:lstStyle/>
        <a:p>
          <a:pPr rtl="1"/>
          <a:r>
            <a:rPr lang="ar-EG" sz="24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أهداف</a:t>
          </a:r>
          <a:r>
            <a:rPr lang="ar-EG" sz="2400" b="1" baseline="0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 التنمية المستدامة</a:t>
          </a:r>
          <a:endParaRPr lang="ar-EG" sz="24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3FA6E0D5-4D5C-4461-9948-6370CBB1293D}" type="parTrans" cxnId="{18D44040-BEC7-483E-AACF-E919556700F0}">
      <dgm:prSet/>
      <dgm:spPr/>
      <dgm:t>
        <a:bodyPr/>
        <a:lstStyle/>
        <a:p>
          <a:pPr rtl="1"/>
          <a:endParaRPr lang="ar-EG"/>
        </a:p>
      </dgm:t>
    </dgm:pt>
    <dgm:pt modelId="{BCF8DAEA-0DDC-4A4D-93AA-1814496C0A46}" type="sibTrans" cxnId="{18D44040-BEC7-483E-AACF-E919556700F0}">
      <dgm:prSet/>
      <dgm:spPr/>
      <dgm:t>
        <a:bodyPr/>
        <a:lstStyle/>
        <a:p>
          <a:pPr rtl="1"/>
          <a:endParaRPr lang="ar-EG"/>
        </a:p>
      </dgm:t>
    </dgm:pt>
    <dgm:pt modelId="{BD2FA2DC-A7C0-4708-88A0-6888A142F941}">
      <dgm:prSet phldrT="[نص]" custT="1"/>
      <dgm:spPr/>
      <dgm:t>
        <a:bodyPr/>
        <a:lstStyle/>
        <a:p>
          <a:pPr rtl="1"/>
          <a:r>
            <a:rPr lang="ar-EG" sz="20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التحول الرقمي في المؤسسات الإعلامية</a:t>
          </a:r>
          <a:endParaRPr lang="ar-EG" sz="20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D30E615E-6666-453F-A113-9FF86AD1B6EC}" type="parTrans" cxnId="{AA13E598-A1AB-47F7-93C5-F05C1C332638}">
      <dgm:prSet/>
      <dgm:spPr/>
      <dgm:t>
        <a:bodyPr/>
        <a:lstStyle/>
        <a:p>
          <a:pPr rtl="1"/>
          <a:endParaRPr lang="ar-EG"/>
        </a:p>
      </dgm:t>
    </dgm:pt>
    <dgm:pt modelId="{5B6C39B3-8A4A-4153-9750-8C8FAFECCE45}" type="sibTrans" cxnId="{AA13E598-A1AB-47F7-93C5-F05C1C332638}">
      <dgm:prSet/>
      <dgm:spPr/>
      <dgm:t>
        <a:bodyPr/>
        <a:lstStyle/>
        <a:p>
          <a:pPr rtl="1"/>
          <a:endParaRPr lang="ar-EG"/>
        </a:p>
      </dgm:t>
    </dgm:pt>
    <dgm:pt modelId="{0A8D0B0E-8EF7-415C-B984-ACEBDDC99E82}">
      <dgm:prSet custT="1"/>
      <dgm:spPr/>
      <dgm:t>
        <a:bodyPr/>
        <a:lstStyle/>
        <a:p>
          <a:pPr rtl="1"/>
          <a:r>
            <a:rPr lang="ar-EG" sz="32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البيئية</a:t>
          </a:r>
          <a:endParaRPr lang="ar-EG" sz="32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ACE4309B-6F85-4CE2-8805-21E6047195A5}" type="parTrans" cxnId="{C4B78860-14C1-4FB7-9B4F-3521D7E8F64B}">
      <dgm:prSet/>
      <dgm:spPr/>
      <dgm:t>
        <a:bodyPr/>
        <a:lstStyle/>
        <a:p>
          <a:pPr rtl="1"/>
          <a:endParaRPr lang="ar-EG"/>
        </a:p>
      </dgm:t>
    </dgm:pt>
    <dgm:pt modelId="{F48C9D7A-B60B-4C87-B0E0-07ADEF9A0297}" type="sibTrans" cxnId="{C4B78860-14C1-4FB7-9B4F-3521D7E8F64B}">
      <dgm:prSet/>
      <dgm:spPr/>
      <dgm:t>
        <a:bodyPr/>
        <a:lstStyle/>
        <a:p>
          <a:pPr rtl="1"/>
          <a:endParaRPr lang="ar-EG"/>
        </a:p>
      </dgm:t>
    </dgm:pt>
    <dgm:pt modelId="{172DFB6B-5911-4AA3-AB67-5DE0811F8896}">
      <dgm:prSet custT="1"/>
      <dgm:spPr/>
      <dgm:t>
        <a:bodyPr/>
        <a:lstStyle/>
        <a:p>
          <a:pPr rtl="1"/>
          <a:r>
            <a:rPr lang="ar-EG" sz="24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خصائص التنمية المستدامة</a:t>
          </a:r>
          <a:endParaRPr lang="ar-EG" sz="24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4509C2AE-1F45-4710-90AB-F4D459D187AB}" type="parTrans" cxnId="{F5C54701-D8CF-434E-88FC-A3EEBFCB36F5}">
      <dgm:prSet/>
      <dgm:spPr/>
      <dgm:t>
        <a:bodyPr/>
        <a:lstStyle/>
        <a:p>
          <a:pPr rtl="1"/>
          <a:endParaRPr lang="ar-EG"/>
        </a:p>
      </dgm:t>
    </dgm:pt>
    <dgm:pt modelId="{7CF5C096-1894-45B1-BDCA-DFF04D4B6A55}" type="sibTrans" cxnId="{F5C54701-D8CF-434E-88FC-A3EEBFCB36F5}">
      <dgm:prSet/>
      <dgm:spPr/>
      <dgm:t>
        <a:bodyPr/>
        <a:lstStyle/>
        <a:p>
          <a:pPr rtl="1"/>
          <a:endParaRPr lang="ar-EG"/>
        </a:p>
      </dgm:t>
    </dgm:pt>
    <dgm:pt modelId="{22F2E64E-939F-4FE6-845A-D477C95AB031}" type="pres">
      <dgm:prSet presAssocID="{C58A66EB-7DDA-4D2C-B3A6-3F26E3E99EF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ar-EG"/>
        </a:p>
      </dgm:t>
    </dgm:pt>
    <dgm:pt modelId="{68CB5F8E-64A6-48AE-99FC-09C23CD6FD34}" type="pres">
      <dgm:prSet presAssocID="{AD8C7ADE-18FB-4563-93CE-29B782FF73B9}" presName="hierRoot1" presStyleCnt="0"/>
      <dgm:spPr/>
    </dgm:pt>
    <dgm:pt modelId="{9C44F5CF-77D6-4B56-A130-8CFEB94DF968}" type="pres">
      <dgm:prSet presAssocID="{AD8C7ADE-18FB-4563-93CE-29B782FF73B9}" presName="composite" presStyleCnt="0"/>
      <dgm:spPr/>
    </dgm:pt>
    <dgm:pt modelId="{F5612FE9-0271-4882-9F15-E0E6150D7189}" type="pres">
      <dgm:prSet presAssocID="{AD8C7ADE-18FB-4563-93CE-29B782FF73B9}" presName="background" presStyleLbl="node0" presStyleIdx="0" presStyleCnt="1"/>
      <dgm:spPr>
        <a:solidFill>
          <a:srgbClr val="00AEEF"/>
        </a:solidFill>
      </dgm:spPr>
      <dgm:t>
        <a:bodyPr/>
        <a:lstStyle/>
        <a:p>
          <a:pPr rtl="1"/>
          <a:endParaRPr lang="ar-EG"/>
        </a:p>
      </dgm:t>
    </dgm:pt>
    <dgm:pt modelId="{B987BA6E-B001-401E-8A26-37452700DB99}" type="pres">
      <dgm:prSet presAssocID="{AD8C7ADE-18FB-4563-93CE-29B782FF73B9}" presName="text" presStyleLbl="fgAcc0" presStyleIdx="0" presStyleCnt="1" custScaleX="396111" custLinFactNeighborX="-3776" custLinFactNeighborY="1189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49339F21-0D9B-42C4-B948-E44529F54E18}" type="pres">
      <dgm:prSet presAssocID="{AD8C7ADE-18FB-4563-93CE-29B782FF73B9}" presName="hierChild2" presStyleCnt="0"/>
      <dgm:spPr/>
    </dgm:pt>
    <dgm:pt modelId="{A684E891-BEBE-4156-B944-A1196811939A}" type="pres">
      <dgm:prSet presAssocID="{EE05A057-D86A-4634-9F6D-3ED43322408B}" presName="Name10" presStyleLbl="parChTrans1D2" presStyleIdx="0" presStyleCnt="3"/>
      <dgm:spPr/>
      <dgm:t>
        <a:bodyPr/>
        <a:lstStyle/>
        <a:p>
          <a:pPr rtl="1"/>
          <a:endParaRPr lang="ar-EG"/>
        </a:p>
      </dgm:t>
    </dgm:pt>
    <dgm:pt modelId="{CC50B2E4-8384-49B8-8255-AB001BC10117}" type="pres">
      <dgm:prSet presAssocID="{553B6D9B-86E3-45B1-88B1-0676D6A10AB6}" presName="hierRoot2" presStyleCnt="0"/>
      <dgm:spPr/>
    </dgm:pt>
    <dgm:pt modelId="{A671402B-5FEA-410B-A7B3-F8EE6307AFF2}" type="pres">
      <dgm:prSet presAssocID="{553B6D9B-86E3-45B1-88B1-0676D6A10AB6}" presName="composite2" presStyleCnt="0"/>
      <dgm:spPr/>
    </dgm:pt>
    <dgm:pt modelId="{DDBC58F3-ED9F-4EBD-8B04-DE139D047A27}" type="pres">
      <dgm:prSet presAssocID="{553B6D9B-86E3-45B1-88B1-0676D6A10AB6}" presName="background2" presStyleLbl="node2" presStyleIdx="0" presStyleCnt="3"/>
      <dgm:spPr>
        <a:solidFill>
          <a:srgbClr val="00AEEF"/>
        </a:solidFill>
      </dgm:spPr>
      <dgm:t>
        <a:bodyPr/>
        <a:lstStyle/>
        <a:p>
          <a:pPr rtl="1"/>
          <a:endParaRPr lang="ar-EG"/>
        </a:p>
      </dgm:t>
    </dgm:pt>
    <dgm:pt modelId="{0BA2BD6D-D44B-40D7-A8DA-AA3B2E5E2EBC}" type="pres">
      <dgm:prSet presAssocID="{553B6D9B-86E3-45B1-88B1-0676D6A10AB6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CF116200-B4B0-496F-8099-1CA6C9EB6F18}" type="pres">
      <dgm:prSet presAssocID="{553B6D9B-86E3-45B1-88B1-0676D6A10AB6}" presName="hierChild3" presStyleCnt="0"/>
      <dgm:spPr/>
    </dgm:pt>
    <dgm:pt modelId="{16123BAC-6F5A-4112-AD76-B31664DEE0C9}" type="pres">
      <dgm:prSet presAssocID="{2C272A4A-0023-4E1D-8AA9-5A05B113521B}" presName="Name17" presStyleLbl="parChTrans1D3" presStyleIdx="0" presStyleCnt="4"/>
      <dgm:spPr/>
      <dgm:t>
        <a:bodyPr/>
        <a:lstStyle/>
        <a:p>
          <a:pPr rtl="1"/>
          <a:endParaRPr lang="ar-EG"/>
        </a:p>
      </dgm:t>
    </dgm:pt>
    <dgm:pt modelId="{23168318-EC53-47EC-9758-E9898F8B7883}" type="pres">
      <dgm:prSet presAssocID="{86F99762-F52A-47CD-958A-FC167C4D6B93}" presName="hierRoot3" presStyleCnt="0"/>
      <dgm:spPr/>
    </dgm:pt>
    <dgm:pt modelId="{F03694E3-D95C-4B66-93C9-6CADC9F02F7D}" type="pres">
      <dgm:prSet presAssocID="{86F99762-F52A-47CD-958A-FC167C4D6B93}" presName="composite3" presStyleCnt="0"/>
      <dgm:spPr/>
    </dgm:pt>
    <dgm:pt modelId="{8B4F6A96-7807-4F9A-9BE3-2EACD09BB368}" type="pres">
      <dgm:prSet presAssocID="{86F99762-F52A-47CD-958A-FC167C4D6B93}" presName="background3" presStyleLbl="node3" presStyleIdx="0" presStyleCnt="4"/>
      <dgm:spPr>
        <a:solidFill>
          <a:srgbClr val="00AEEF"/>
        </a:solidFill>
      </dgm:spPr>
      <dgm:t>
        <a:bodyPr/>
        <a:lstStyle/>
        <a:p>
          <a:pPr rtl="1"/>
          <a:endParaRPr lang="ar-EG"/>
        </a:p>
      </dgm:t>
    </dgm:pt>
    <dgm:pt modelId="{EAFF0665-3358-4310-A6FA-7EB408D4AD10}" type="pres">
      <dgm:prSet presAssocID="{86F99762-F52A-47CD-958A-FC167C4D6B93}" presName="text3" presStyleLbl="fgAcc3" presStyleIdx="0" presStyleCnt="4" custScaleY="65283" custLinFactNeighborX="-3002" custLinFactNeighborY="163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C2F6045B-5596-4B24-BBDB-B754CF8721D4}" type="pres">
      <dgm:prSet presAssocID="{86F99762-F52A-47CD-958A-FC167C4D6B93}" presName="hierChild4" presStyleCnt="0"/>
      <dgm:spPr/>
    </dgm:pt>
    <dgm:pt modelId="{AC0FAA81-7E3A-480C-B718-0AF73E08E1B3}" type="pres">
      <dgm:prSet presAssocID="{ACE4309B-6F85-4CE2-8805-21E6047195A5}" presName="Name17" presStyleLbl="parChTrans1D3" presStyleIdx="1" presStyleCnt="4"/>
      <dgm:spPr/>
      <dgm:t>
        <a:bodyPr/>
        <a:lstStyle/>
        <a:p>
          <a:pPr rtl="1"/>
          <a:endParaRPr lang="ar-EG"/>
        </a:p>
      </dgm:t>
    </dgm:pt>
    <dgm:pt modelId="{B5837E5B-452C-4BA3-8EDB-C43D951F1268}" type="pres">
      <dgm:prSet presAssocID="{0A8D0B0E-8EF7-415C-B984-ACEBDDC99E82}" presName="hierRoot3" presStyleCnt="0"/>
      <dgm:spPr/>
    </dgm:pt>
    <dgm:pt modelId="{0EB27002-5CBD-469D-B0D7-BD65C355BCD4}" type="pres">
      <dgm:prSet presAssocID="{0A8D0B0E-8EF7-415C-B984-ACEBDDC99E82}" presName="composite3" presStyleCnt="0"/>
      <dgm:spPr/>
    </dgm:pt>
    <dgm:pt modelId="{A4774A55-C26E-4778-8348-32397C5CA5DF}" type="pres">
      <dgm:prSet presAssocID="{0A8D0B0E-8EF7-415C-B984-ACEBDDC99E82}" presName="background3" presStyleLbl="node3" presStyleIdx="1" presStyleCnt="4"/>
      <dgm:spPr>
        <a:solidFill>
          <a:srgbClr val="00AEEF"/>
        </a:solidFill>
      </dgm:spPr>
      <dgm:t>
        <a:bodyPr/>
        <a:lstStyle/>
        <a:p>
          <a:pPr rtl="1"/>
          <a:endParaRPr lang="ar-EG"/>
        </a:p>
      </dgm:t>
    </dgm:pt>
    <dgm:pt modelId="{F4CF0EAE-9B31-46D3-915F-537671E3F63B}" type="pres">
      <dgm:prSet presAssocID="{0A8D0B0E-8EF7-415C-B984-ACEBDDC99E82}" presName="text3" presStyleLbl="fgAcc3" presStyleIdx="1" presStyleCnt="4" custScaleY="56092" custLinFactNeighborY="5868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FFAFCE73-76CD-43D2-80F3-29C0F51EE222}" type="pres">
      <dgm:prSet presAssocID="{0A8D0B0E-8EF7-415C-B984-ACEBDDC99E82}" presName="hierChild4" presStyleCnt="0"/>
      <dgm:spPr/>
    </dgm:pt>
    <dgm:pt modelId="{6D1A6030-AC04-430F-9A3F-C50E1BB83C0E}" type="pres">
      <dgm:prSet presAssocID="{B17DB532-7ECA-4486-A670-620D3CA1F01C}" presName="Name17" presStyleLbl="parChTrans1D3" presStyleIdx="2" presStyleCnt="4"/>
      <dgm:spPr/>
      <dgm:t>
        <a:bodyPr/>
        <a:lstStyle/>
        <a:p>
          <a:pPr rtl="1"/>
          <a:endParaRPr lang="ar-EG"/>
        </a:p>
      </dgm:t>
    </dgm:pt>
    <dgm:pt modelId="{F45FDC0B-AA7A-4569-9F2A-0A6635162681}" type="pres">
      <dgm:prSet presAssocID="{FA7B1C68-D53B-4455-8A72-17696D35DADB}" presName="hierRoot3" presStyleCnt="0"/>
      <dgm:spPr/>
    </dgm:pt>
    <dgm:pt modelId="{DD8AE6D0-68EC-4506-8298-7AA1CC441AFB}" type="pres">
      <dgm:prSet presAssocID="{FA7B1C68-D53B-4455-8A72-17696D35DADB}" presName="composite3" presStyleCnt="0"/>
      <dgm:spPr/>
    </dgm:pt>
    <dgm:pt modelId="{669B8438-124B-4C35-9F9F-7153798AE812}" type="pres">
      <dgm:prSet presAssocID="{FA7B1C68-D53B-4455-8A72-17696D35DADB}" presName="background3" presStyleLbl="node3" presStyleIdx="2" presStyleCnt="4"/>
      <dgm:spPr>
        <a:solidFill>
          <a:srgbClr val="00AEEF"/>
        </a:solidFill>
      </dgm:spPr>
      <dgm:t>
        <a:bodyPr/>
        <a:lstStyle/>
        <a:p>
          <a:pPr rtl="1"/>
          <a:endParaRPr lang="ar-EG"/>
        </a:p>
      </dgm:t>
    </dgm:pt>
    <dgm:pt modelId="{D825F682-D0D2-49FB-870B-28A6BA3A6E45}" type="pres">
      <dgm:prSet presAssocID="{FA7B1C68-D53B-4455-8A72-17696D35DADB}" presName="text3" presStyleLbl="fgAcc3" presStyleIdx="2" presStyleCnt="4" custScaleY="69879" custLinFactNeighborX="-1510" custLinFactNeighborY="192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02607DA7-A50A-4F56-A3D4-FC2E98FC59BF}" type="pres">
      <dgm:prSet presAssocID="{FA7B1C68-D53B-4455-8A72-17696D35DADB}" presName="hierChild4" presStyleCnt="0"/>
      <dgm:spPr/>
    </dgm:pt>
    <dgm:pt modelId="{C275DC2A-4951-488F-926E-8EAC871CADF5}" type="pres">
      <dgm:prSet presAssocID="{4509C2AE-1F45-4710-90AB-F4D459D187AB}" presName="Name10" presStyleLbl="parChTrans1D2" presStyleIdx="1" presStyleCnt="3"/>
      <dgm:spPr/>
      <dgm:t>
        <a:bodyPr/>
        <a:lstStyle/>
        <a:p>
          <a:pPr rtl="1"/>
          <a:endParaRPr lang="ar-EG"/>
        </a:p>
      </dgm:t>
    </dgm:pt>
    <dgm:pt modelId="{9FEC731F-D151-4CFA-8A18-2180DA88ECF0}" type="pres">
      <dgm:prSet presAssocID="{172DFB6B-5911-4AA3-AB67-5DE0811F8896}" presName="hierRoot2" presStyleCnt="0"/>
      <dgm:spPr/>
    </dgm:pt>
    <dgm:pt modelId="{13711488-8D6E-49E4-8041-CEB6B5B0DE8A}" type="pres">
      <dgm:prSet presAssocID="{172DFB6B-5911-4AA3-AB67-5DE0811F8896}" presName="composite2" presStyleCnt="0"/>
      <dgm:spPr/>
    </dgm:pt>
    <dgm:pt modelId="{5C467A14-7F38-4350-A026-797CC98586B0}" type="pres">
      <dgm:prSet presAssocID="{172DFB6B-5911-4AA3-AB67-5DE0811F8896}" presName="background2" presStyleLbl="node2" presStyleIdx="1" presStyleCnt="3"/>
      <dgm:spPr>
        <a:solidFill>
          <a:srgbClr val="00AEEF"/>
        </a:solidFill>
      </dgm:spPr>
      <dgm:t>
        <a:bodyPr/>
        <a:lstStyle/>
        <a:p>
          <a:pPr rtl="1"/>
          <a:endParaRPr lang="ar-EG"/>
        </a:p>
      </dgm:t>
    </dgm:pt>
    <dgm:pt modelId="{1A0A98E4-5966-4803-B6B6-AD9E4A4D9538}" type="pres">
      <dgm:prSet presAssocID="{172DFB6B-5911-4AA3-AB67-5DE0811F8896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729F34E5-42CD-465C-864A-230BFDC43E53}" type="pres">
      <dgm:prSet presAssocID="{172DFB6B-5911-4AA3-AB67-5DE0811F8896}" presName="hierChild3" presStyleCnt="0"/>
      <dgm:spPr/>
    </dgm:pt>
    <dgm:pt modelId="{AD753D66-8375-4B94-90DE-3EA8669BD9CF}" type="pres">
      <dgm:prSet presAssocID="{3FA6E0D5-4D5C-4461-9948-6370CBB1293D}" presName="Name10" presStyleLbl="parChTrans1D2" presStyleIdx="2" presStyleCnt="3"/>
      <dgm:spPr/>
      <dgm:t>
        <a:bodyPr/>
        <a:lstStyle/>
        <a:p>
          <a:pPr rtl="1"/>
          <a:endParaRPr lang="ar-EG"/>
        </a:p>
      </dgm:t>
    </dgm:pt>
    <dgm:pt modelId="{EED91550-B7E2-4BF5-A89F-8F880146E1E5}" type="pres">
      <dgm:prSet presAssocID="{0789FB43-5B3A-454E-A605-349DB2D6B0B0}" presName="hierRoot2" presStyleCnt="0"/>
      <dgm:spPr/>
    </dgm:pt>
    <dgm:pt modelId="{29B89237-5E83-4EB2-A328-BCFA004F0CA2}" type="pres">
      <dgm:prSet presAssocID="{0789FB43-5B3A-454E-A605-349DB2D6B0B0}" presName="composite2" presStyleCnt="0"/>
      <dgm:spPr/>
    </dgm:pt>
    <dgm:pt modelId="{33E500D2-4D4E-48F0-89FB-78F643CAB0B8}" type="pres">
      <dgm:prSet presAssocID="{0789FB43-5B3A-454E-A605-349DB2D6B0B0}" presName="background2" presStyleLbl="node2" presStyleIdx="2" presStyleCnt="3"/>
      <dgm:spPr>
        <a:solidFill>
          <a:srgbClr val="00AEEF"/>
        </a:solidFill>
      </dgm:spPr>
      <dgm:t>
        <a:bodyPr/>
        <a:lstStyle/>
        <a:p>
          <a:pPr rtl="1"/>
          <a:endParaRPr lang="ar-EG"/>
        </a:p>
      </dgm:t>
    </dgm:pt>
    <dgm:pt modelId="{BB167864-42AB-4F1A-9FEA-30BD9CCA22C8}" type="pres">
      <dgm:prSet presAssocID="{0789FB43-5B3A-454E-A605-349DB2D6B0B0}" presName="text2" presStyleLbl="fgAcc2" presStyleIdx="2" presStyleCnt="3" custLinFactNeighborX="113" custLinFactNeighborY="-3569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68EA7AF8-58C2-4850-8D48-D7313783DAC5}" type="pres">
      <dgm:prSet presAssocID="{0789FB43-5B3A-454E-A605-349DB2D6B0B0}" presName="hierChild3" presStyleCnt="0"/>
      <dgm:spPr/>
    </dgm:pt>
    <dgm:pt modelId="{427AAD9D-DC8E-47FA-81A8-B7C74C36498C}" type="pres">
      <dgm:prSet presAssocID="{D30E615E-6666-453F-A113-9FF86AD1B6EC}" presName="Name17" presStyleLbl="parChTrans1D3" presStyleIdx="3" presStyleCnt="4"/>
      <dgm:spPr/>
      <dgm:t>
        <a:bodyPr/>
        <a:lstStyle/>
        <a:p>
          <a:pPr rtl="1"/>
          <a:endParaRPr lang="ar-EG"/>
        </a:p>
      </dgm:t>
    </dgm:pt>
    <dgm:pt modelId="{2D36D2FE-1028-49CE-82FA-3AD1AEADC70F}" type="pres">
      <dgm:prSet presAssocID="{BD2FA2DC-A7C0-4708-88A0-6888A142F941}" presName="hierRoot3" presStyleCnt="0"/>
      <dgm:spPr/>
    </dgm:pt>
    <dgm:pt modelId="{FEB56B8C-61B5-409F-8F3C-60BA92CC77D3}" type="pres">
      <dgm:prSet presAssocID="{BD2FA2DC-A7C0-4708-88A0-6888A142F941}" presName="composite3" presStyleCnt="0"/>
      <dgm:spPr/>
    </dgm:pt>
    <dgm:pt modelId="{F2666C70-023C-4F26-A92D-54A180130BB5}" type="pres">
      <dgm:prSet presAssocID="{BD2FA2DC-A7C0-4708-88A0-6888A142F941}" presName="background3" presStyleLbl="node3" presStyleIdx="3" presStyleCnt="4"/>
      <dgm:spPr>
        <a:solidFill>
          <a:srgbClr val="00AEEF"/>
        </a:solidFill>
        <a:ln>
          <a:solidFill>
            <a:srgbClr val="00AEEF"/>
          </a:solidFill>
        </a:ln>
      </dgm:spPr>
      <dgm:t>
        <a:bodyPr/>
        <a:lstStyle/>
        <a:p>
          <a:pPr rtl="1"/>
          <a:endParaRPr lang="ar-EG"/>
        </a:p>
      </dgm:t>
    </dgm:pt>
    <dgm:pt modelId="{1D8DA52F-64DE-4ADB-BED6-4C35C396E998}" type="pres">
      <dgm:prSet presAssocID="{BD2FA2DC-A7C0-4708-88A0-6888A142F941}" presName="text3" presStyleLbl="fgAcc3" presStyleIdx="3" presStyleCnt="4" custScaleX="105404" custScaleY="95155" custLinFactNeighborX="41" custLinFactNeighborY="-15922">
        <dgm:presLayoutVars>
          <dgm:chPref val="3"/>
        </dgm:presLayoutVars>
      </dgm:prSet>
      <dgm:spPr/>
      <dgm:t>
        <a:bodyPr/>
        <a:lstStyle/>
        <a:p>
          <a:pPr rtl="1"/>
          <a:endParaRPr lang="ar-EG"/>
        </a:p>
      </dgm:t>
    </dgm:pt>
    <dgm:pt modelId="{B406398B-F533-482F-9E0D-A0C7BEC0A600}" type="pres">
      <dgm:prSet presAssocID="{BD2FA2DC-A7C0-4708-88A0-6888A142F941}" presName="hierChild4" presStyleCnt="0"/>
      <dgm:spPr/>
    </dgm:pt>
  </dgm:ptLst>
  <dgm:cxnLst>
    <dgm:cxn modelId="{05EE8A8B-7E9A-40FA-9450-8AC8CD453A16}" srcId="{553B6D9B-86E3-45B1-88B1-0676D6A10AB6}" destId="{FA7B1C68-D53B-4455-8A72-17696D35DADB}" srcOrd="2" destOrd="0" parTransId="{B17DB532-7ECA-4486-A670-620D3CA1F01C}" sibTransId="{DE0594D3-918B-42A2-BF02-6CA065A80818}"/>
    <dgm:cxn modelId="{302B0CC9-4363-4DB2-8EDA-5D7BE3357661}" type="presOf" srcId="{FA7B1C68-D53B-4455-8A72-17696D35DADB}" destId="{D825F682-D0D2-49FB-870B-28A6BA3A6E45}" srcOrd="0" destOrd="0" presId="urn:microsoft.com/office/officeart/2005/8/layout/hierarchy1"/>
    <dgm:cxn modelId="{40C9F574-C3B9-42D1-930C-AD71474721DF}" srcId="{AD8C7ADE-18FB-4563-93CE-29B782FF73B9}" destId="{553B6D9B-86E3-45B1-88B1-0676D6A10AB6}" srcOrd="0" destOrd="0" parTransId="{EE05A057-D86A-4634-9F6D-3ED43322408B}" sibTransId="{4CF89D6B-674C-4735-819D-A7909D7237D7}"/>
    <dgm:cxn modelId="{7C77F9B8-A59F-4946-A070-D748D6A617CD}" type="presOf" srcId="{3FA6E0D5-4D5C-4461-9948-6370CBB1293D}" destId="{AD753D66-8375-4B94-90DE-3EA8669BD9CF}" srcOrd="0" destOrd="0" presId="urn:microsoft.com/office/officeart/2005/8/layout/hierarchy1"/>
    <dgm:cxn modelId="{CC6F3476-813C-49D5-9B52-F2259A9CC422}" type="presOf" srcId="{ACE4309B-6F85-4CE2-8805-21E6047195A5}" destId="{AC0FAA81-7E3A-480C-B718-0AF73E08E1B3}" srcOrd="0" destOrd="0" presId="urn:microsoft.com/office/officeart/2005/8/layout/hierarchy1"/>
    <dgm:cxn modelId="{F5C54701-D8CF-434E-88FC-A3EEBFCB36F5}" srcId="{AD8C7ADE-18FB-4563-93CE-29B782FF73B9}" destId="{172DFB6B-5911-4AA3-AB67-5DE0811F8896}" srcOrd="1" destOrd="0" parTransId="{4509C2AE-1F45-4710-90AB-F4D459D187AB}" sibTransId="{7CF5C096-1894-45B1-BDCA-DFF04D4B6A55}"/>
    <dgm:cxn modelId="{1D034C7E-30AF-475D-90FB-C0711F417713}" type="presOf" srcId="{D30E615E-6666-453F-A113-9FF86AD1B6EC}" destId="{427AAD9D-DC8E-47FA-81A8-B7C74C36498C}" srcOrd="0" destOrd="0" presId="urn:microsoft.com/office/officeart/2005/8/layout/hierarchy1"/>
    <dgm:cxn modelId="{AA13E598-A1AB-47F7-93C5-F05C1C332638}" srcId="{0789FB43-5B3A-454E-A605-349DB2D6B0B0}" destId="{BD2FA2DC-A7C0-4708-88A0-6888A142F941}" srcOrd="0" destOrd="0" parTransId="{D30E615E-6666-453F-A113-9FF86AD1B6EC}" sibTransId="{5B6C39B3-8A4A-4153-9750-8C8FAFECCE45}"/>
    <dgm:cxn modelId="{1C9C5A56-08D2-4394-AF60-90F6AB5407F7}" type="presOf" srcId="{BD2FA2DC-A7C0-4708-88A0-6888A142F941}" destId="{1D8DA52F-64DE-4ADB-BED6-4C35C396E998}" srcOrd="0" destOrd="0" presId="urn:microsoft.com/office/officeart/2005/8/layout/hierarchy1"/>
    <dgm:cxn modelId="{E559F346-8C1C-46EB-953C-103CA3AA84B2}" type="presOf" srcId="{0A8D0B0E-8EF7-415C-B984-ACEBDDC99E82}" destId="{F4CF0EAE-9B31-46D3-915F-537671E3F63B}" srcOrd="0" destOrd="0" presId="urn:microsoft.com/office/officeart/2005/8/layout/hierarchy1"/>
    <dgm:cxn modelId="{D1FADDF3-2DD7-4CF5-81EE-344F6B547039}" type="presOf" srcId="{172DFB6B-5911-4AA3-AB67-5DE0811F8896}" destId="{1A0A98E4-5966-4803-B6B6-AD9E4A4D9538}" srcOrd="0" destOrd="0" presId="urn:microsoft.com/office/officeart/2005/8/layout/hierarchy1"/>
    <dgm:cxn modelId="{55999E87-F78D-424A-81AE-3E2EFA785E1A}" type="presOf" srcId="{B17DB532-7ECA-4486-A670-620D3CA1F01C}" destId="{6D1A6030-AC04-430F-9A3F-C50E1BB83C0E}" srcOrd="0" destOrd="0" presId="urn:microsoft.com/office/officeart/2005/8/layout/hierarchy1"/>
    <dgm:cxn modelId="{18D44040-BEC7-483E-AACF-E919556700F0}" srcId="{AD8C7ADE-18FB-4563-93CE-29B782FF73B9}" destId="{0789FB43-5B3A-454E-A605-349DB2D6B0B0}" srcOrd="2" destOrd="0" parTransId="{3FA6E0D5-4D5C-4461-9948-6370CBB1293D}" sibTransId="{BCF8DAEA-0DDC-4A4D-93AA-1814496C0A46}"/>
    <dgm:cxn modelId="{25B27216-DC95-431B-A065-91DBD1B66410}" type="presOf" srcId="{AD8C7ADE-18FB-4563-93CE-29B782FF73B9}" destId="{B987BA6E-B001-401E-8A26-37452700DB99}" srcOrd="0" destOrd="0" presId="urn:microsoft.com/office/officeart/2005/8/layout/hierarchy1"/>
    <dgm:cxn modelId="{04599D7C-CA51-4293-A657-29F9231BE714}" type="presOf" srcId="{EE05A057-D86A-4634-9F6D-3ED43322408B}" destId="{A684E891-BEBE-4156-B944-A1196811939A}" srcOrd="0" destOrd="0" presId="urn:microsoft.com/office/officeart/2005/8/layout/hierarchy1"/>
    <dgm:cxn modelId="{B74A95D7-3F72-40F6-8758-2350BF091FC4}" type="presOf" srcId="{0789FB43-5B3A-454E-A605-349DB2D6B0B0}" destId="{BB167864-42AB-4F1A-9FEA-30BD9CCA22C8}" srcOrd="0" destOrd="0" presId="urn:microsoft.com/office/officeart/2005/8/layout/hierarchy1"/>
    <dgm:cxn modelId="{BD581212-AC4A-426D-AC0F-87C51FFD60F1}" srcId="{553B6D9B-86E3-45B1-88B1-0676D6A10AB6}" destId="{86F99762-F52A-47CD-958A-FC167C4D6B93}" srcOrd="0" destOrd="0" parTransId="{2C272A4A-0023-4E1D-8AA9-5A05B113521B}" sibTransId="{EFD28C67-52B9-4D3A-BD43-906FB1FC75DC}"/>
    <dgm:cxn modelId="{24716B6B-97A1-4AC3-B46B-F40554D851FF}" type="presOf" srcId="{553B6D9B-86E3-45B1-88B1-0676D6A10AB6}" destId="{0BA2BD6D-D44B-40D7-A8DA-AA3B2E5E2EBC}" srcOrd="0" destOrd="0" presId="urn:microsoft.com/office/officeart/2005/8/layout/hierarchy1"/>
    <dgm:cxn modelId="{8ECB8CC1-DECF-487B-8B91-663A7A96AC58}" type="presOf" srcId="{C58A66EB-7DDA-4D2C-B3A6-3F26E3E99EF3}" destId="{22F2E64E-939F-4FE6-845A-D477C95AB031}" srcOrd="0" destOrd="0" presId="urn:microsoft.com/office/officeart/2005/8/layout/hierarchy1"/>
    <dgm:cxn modelId="{C4B78860-14C1-4FB7-9B4F-3521D7E8F64B}" srcId="{553B6D9B-86E3-45B1-88B1-0676D6A10AB6}" destId="{0A8D0B0E-8EF7-415C-B984-ACEBDDC99E82}" srcOrd="1" destOrd="0" parTransId="{ACE4309B-6F85-4CE2-8805-21E6047195A5}" sibTransId="{F48C9D7A-B60B-4C87-B0E0-07ADEF9A0297}"/>
    <dgm:cxn modelId="{268CF56B-F526-4746-82BD-00157CC88443}" type="presOf" srcId="{4509C2AE-1F45-4710-90AB-F4D459D187AB}" destId="{C275DC2A-4951-488F-926E-8EAC871CADF5}" srcOrd="0" destOrd="0" presId="urn:microsoft.com/office/officeart/2005/8/layout/hierarchy1"/>
    <dgm:cxn modelId="{566C6D84-03DF-42E8-9B96-19E8ABD5DCC1}" type="presOf" srcId="{86F99762-F52A-47CD-958A-FC167C4D6B93}" destId="{EAFF0665-3358-4310-A6FA-7EB408D4AD10}" srcOrd="0" destOrd="0" presId="urn:microsoft.com/office/officeart/2005/8/layout/hierarchy1"/>
    <dgm:cxn modelId="{4D521A15-18C0-40AC-9E06-29F595D33081}" type="presOf" srcId="{2C272A4A-0023-4E1D-8AA9-5A05B113521B}" destId="{16123BAC-6F5A-4112-AD76-B31664DEE0C9}" srcOrd="0" destOrd="0" presId="urn:microsoft.com/office/officeart/2005/8/layout/hierarchy1"/>
    <dgm:cxn modelId="{69AF9440-7A3B-46FC-9F53-593EC28729A8}" srcId="{C58A66EB-7DDA-4D2C-B3A6-3F26E3E99EF3}" destId="{AD8C7ADE-18FB-4563-93CE-29B782FF73B9}" srcOrd="0" destOrd="0" parTransId="{11C89ADA-1037-464B-8215-DADD61AEA366}" sibTransId="{876ADEF9-99CC-4687-8AF3-AA5CF5B0280E}"/>
    <dgm:cxn modelId="{52095C95-C404-4D2D-BFE4-E67523A945B4}" type="presParOf" srcId="{22F2E64E-939F-4FE6-845A-D477C95AB031}" destId="{68CB5F8E-64A6-48AE-99FC-09C23CD6FD34}" srcOrd="0" destOrd="0" presId="urn:microsoft.com/office/officeart/2005/8/layout/hierarchy1"/>
    <dgm:cxn modelId="{71790A7A-8388-4BA2-82C8-010FB7A8E6C0}" type="presParOf" srcId="{68CB5F8E-64A6-48AE-99FC-09C23CD6FD34}" destId="{9C44F5CF-77D6-4B56-A130-8CFEB94DF968}" srcOrd="0" destOrd="0" presId="urn:microsoft.com/office/officeart/2005/8/layout/hierarchy1"/>
    <dgm:cxn modelId="{8CB738B3-CB4B-4333-9053-EA27E7C3690C}" type="presParOf" srcId="{9C44F5CF-77D6-4B56-A130-8CFEB94DF968}" destId="{F5612FE9-0271-4882-9F15-E0E6150D7189}" srcOrd="0" destOrd="0" presId="urn:microsoft.com/office/officeart/2005/8/layout/hierarchy1"/>
    <dgm:cxn modelId="{9284338C-8D3F-4DC7-8045-D05FD64D9CE2}" type="presParOf" srcId="{9C44F5CF-77D6-4B56-A130-8CFEB94DF968}" destId="{B987BA6E-B001-401E-8A26-37452700DB99}" srcOrd="1" destOrd="0" presId="urn:microsoft.com/office/officeart/2005/8/layout/hierarchy1"/>
    <dgm:cxn modelId="{0763A9E4-EB00-4B37-B2EF-BA221660CA96}" type="presParOf" srcId="{68CB5F8E-64A6-48AE-99FC-09C23CD6FD34}" destId="{49339F21-0D9B-42C4-B948-E44529F54E18}" srcOrd="1" destOrd="0" presId="urn:microsoft.com/office/officeart/2005/8/layout/hierarchy1"/>
    <dgm:cxn modelId="{FD89DC60-725D-479C-B45B-0122F70CF391}" type="presParOf" srcId="{49339F21-0D9B-42C4-B948-E44529F54E18}" destId="{A684E891-BEBE-4156-B944-A1196811939A}" srcOrd="0" destOrd="0" presId="urn:microsoft.com/office/officeart/2005/8/layout/hierarchy1"/>
    <dgm:cxn modelId="{75349458-BFA0-4431-BCAA-3DD25FC5A2B8}" type="presParOf" srcId="{49339F21-0D9B-42C4-B948-E44529F54E18}" destId="{CC50B2E4-8384-49B8-8255-AB001BC10117}" srcOrd="1" destOrd="0" presId="urn:microsoft.com/office/officeart/2005/8/layout/hierarchy1"/>
    <dgm:cxn modelId="{6393CA65-C19C-42B5-A15F-B0CA83AD924B}" type="presParOf" srcId="{CC50B2E4-8384-49B8-8255-AB001BC10117}" destId="{A671402B-5FEA-410B-A7B3-F8EE6307AFF2}" srcOrd="0" destOrd="0" presId="urn:microsoft.com/office/officeart/2005/8/layout/hierarchy1"/>
    <dgm:cxn modelId="{DCF7D3DB-A26F-400E-B5CB-5869AEDBCA56}" type="presParOf" srcId="{A671402B-5FEA-410B-A7B3-F8EE6307AFF2}" destId="{DDBC58F3-ED9F-4EBD-8B04-DE139D047A27}" srcOrd="0" destOrd="0" presId="urn:microsoft.com/office/officeart/2005/8/layout/hierarchy1"/>
    <dgm:cxn modelId="{E6E91E7B-C53B-40AF-B632-DD00DD457646}" type="presParOf" srcId="{A671402B-5FEA-410B-A7B3-F8EE6307AFF2}" destId="{0BA2BD6D-D44B-40D7-A8DA-AA3B2E5E2EBC}" srcOrd="1" destOrd="0" presId="urn:microsoft.com/office/officeart/2005/8/layout/hierarchy1"/>
    <dgm:cxn modelId="{FFAA3DA2-D414-4A83-8B67-104BE0BB9510}" type="presParOf" srcId="{CC50B2E4-8384-49B8-8255-AB001BC10117}" destId="{CF116200-B4B0-496F-8099-1CA6C9EB6F18}" srcOrd="1" destOrd="0" presId="urn:microsoft.com/office/officeart/2005/8/layout/hierarchy1"/>
    <dgm:cxn modelId="{58EFBB4B-BD29-49A5-9A5D-6603891E981F}" type="presParOf" srcId="{CF116200-B4B0-496F-8099-1CA6C9EB6F18}" destId="{16123BAC-6F5A-4112-AD76-B31664DEE0C9}" srcOrd="0" destOrd="0" presId="urn:microsoft.com/office/officeart/2005/8/layout/hierarchy1"/>
    <dgm:cxn modelId="{3718679A-8AC6-4E81-B814-2F3B89B8AE88}" type="presParOf" srcId="{CF116200-B4B0-496F-8099-1CA6C9EB6F18}" destId="{23168318-EC53-47EC-9758-E9898F8B7883}" srcOrd="1" destOrd="0" presId="urn:microsoft.com/office/officeart/2005/8/layout/hierarchy1"/>
    <dgm:cxn modelId="{9F49F0D7-5902-4D31-80A2-F7BF7211BCCF}" type="presParOf" srcId="{23168318-EC53-47EC-9758-E9898F8B7883}" destId="{F03694E3-D95C-4B66-93C9-6CADC9F02F7D}" srcOrd="0" destOrd="0" presId="urn:microsoft.com/office/officeart/2005/8/layout/hierarchy1"/>
    <dgm:cxn modelId="{059D39AD-DE11-4219-9C3D-554921C745BE}" type="presParOf" srcId="{F03694E3-D95C-4B66-93C9-6CADC9F02F7D}" destId="{8B4F6A96-7807-4F9A-9BE3-2EACD09BB368}" srcOrd="0" destOrd="0" presId="urn:microsoft.com/office/officeart/2005/8/layout/hierarchy1"/>
    <dgm:cxn modelId="{A5A2DF85-32D6-48ED-A352-C6D63BBF01C8}" type="presParOf" srcId="{F03694E3-D95C-4B66-93C9-6CADC9F02F7D}" destId="{EAFF0665-3358-4310-A6FA-7EB408D4AD10}" srcOrd="1" destOrd="0" presId="urn:microsoft.com/office/officeart/2005/8/layout/hierarchy1"/>
    <dgm:cxn modelId="{DBD041BD-FA07-4597-B1A8-135D66F5AA1A}" type="presParOf" srcId="{23168318-EC53-47EC-9758-E9898F8B7883}" destId="{C2F6045B-5596-4B24-BBDB-B754CF8721D4}" srcOrd="1" destOrd="0" presId="urn:microsoft.com/office/officeart/2005/8/layout/hierarchy1"/>
    <dgm:cxn modelId="{176DCA59-4F79-4C7E-8F27-2E1329D88DC1}" type="presParOf" srcId="{CF116200-B4B0-496F-8099-1CA6C9EB6F18}" destId="{AC0FAA81-7E3A-480C-B718-0AF73E08E1B3}" srcOrd="2" destOrd="0" presId="urn:microsoft.com/office/officeart/2005/8/layout/hierarchy1"/>
    <dgm:cxn modelId="{81CC1D3E-49FA-4364-B035-350ED6788097}" type="presParOf" srcId="{CF116200-B4B0-496F-8099-1CA6C9EB6F18}" destId="{B5837E5B-452C-4BA3-8EDB-C43D951F1268}" srcOrd="3" destOrd="0" presId="urn:microsoft.com/office/officeart/2005/8/layout/hierarchy1"/>
    <dgm:cxn modelId="{4EA0EA72-80D5-4062-958F-D03CB35C15BA}" type="presParOf" srcId="{B5837E5B-452C-4BA3-8EDB-C43D951F1268}" destId="{0EB27002-5CBD-469D-B0D7-BD65C355BCD4}" srcOrd="0" destOrd="0" presId="urn:microsoft.com/office/officeart/2005/8/layout/hierarchy1"/>
    <dgm:cxn modelId="{890DEA1C-932E-42DB-A6BA-13D7E8E4EDEC}" type="presParOf" srcId="{0EB27002-5CBD-469D-B0D7-BD65C355BCD4}" destId="{A4774A55-C26E-4778-8348-32397C5CA5DF}" srcOrd="0" destOrd="0" presId="urn:microsoft.com/office/officeart/2005/8/layout/hierarchy1"/>
    <dgm:cxn modelId="{2C324A16-0438-4A07-8DA7-5D23B420B1C7}" type="presParOf" srcId="{0EB27002-5CBD-469D-B0D7-BD65C355BCD4}" destId="{F4CF0EAE-9B31-46D3-915F-537671E3F63B}" srcOrd="1" destOrd="0" presId="urn:microsoft.com/office/officeart/2005/8/layout/hierarchy1"/>
    <dgm:cxn modelId="{C5280AE0-0227-4014-9A1C-FD47E214AA03}" type="presParOf" srcId="{B5837E5B-452C-4BA3-8EDB-C43D951F1268}" destId="{FFAFCE73-76CD-43D2-80F3-29C0F51EE222}" srcOrd="1" destOrd="0" presId="urn:microsoft.com/office/officeart/2005/8/layout/hierarchy1"/>
    <dgm:cxn modelId="{6EC93C84-62C1-4AE2-B0FD-FAD9564EDAF2}" type="presParOf" srcId="{CF116200-B4B0-496F-8099-1CA6C9EB6F18}" destId="{6D1A6030-AC04-430F-9A3F-C50E1BB83C0E}" srcOrd="4" destOrd="0" presId="urn:microsoft.com/office/officeart/2005/8/layout/hierarchy1"/>
    <dgm:cxn modelId="{5DA23B2F-9179-4491-94D2-E49FD748D2DD}" type="presParOf" srcId="{CF116200-B4B0-496F-8099-1CA6C9EB6F18}" destId="{F45FDC0B-AA7A-4569-9F2A-0A6635162681}" srcOrd="5" destOrd="0" presId="urn:microsoft.com/office/officeart/2005/8/layout/hierarchy1"/>
    <dgm:cxn modelId="{1DAC41BB-E375-4EDD-9F0B-8102DA6CB26F}" type="presParOf" srcId="{F45FDC0B-AA7A-4569-9F2A-0A6635162681}" destId="{DD8AE6D0-68EC-4506-8298-7AA1CC441AFB}" srcOrd="0" destOrd="0" presId="urn:microsoft.com/office/officeart/2005/8/layout/hierarchy1"/>
    <dgm:cxn modelId="{01BD848B-96F8-4632-B3F9-B6AD64F49C54}" type="presParOf" srcId="{DD8AE6D0-68EC-4506-8298-7AA1CC441AFB}" destId="{669B8438-124B-4C35-9F9F-7153798AE812}" srcOrd="0" destOrd="0" presId="urn:microsoft.com/office/officeart/2005/8/layout/hierarchy1"/>
    <dgm:cxn modelId="{66A99A8C-9A67-4B1F-8235-38D5DF4795D2}" type="presParOf" srcId="{DD8AE6D0-68EC-4506-8298-7AA1CC441AFB}" destId="{D825F682-D0D2-49FB-870B-28A6BA3A6E45}" srcOrd="1" destOrd="0" presId="urn:microsoft.com/office/officeart/2005/8/layout/hierarchy1"/>
    <dgm:cxn modelId="{67E68CC6-A2D6-49FB-BD62-7E5432DE418F}" type="presParOf" srcId="{F45FDC0B-AA7A-4569-9F2A-0A6635162681}" destId="{02607DA7-A50A-4F56-A3D4-FC2E98FC59BF}" srcOrd="1" destOrd="0" presId="urn:microsoft.com/office/officeart/2005/8/layout/hierarchy1"/>
    <dgm:cxn modelId="{AB943EAB-0F88-4345-936D-9AD5A3F7095E}" type="presParOf" srcId="{49339F21-0D9B-42C4-B948-E44529F54E18}" destId="{C275DC2A-4951-488F-926E-8EAC871CADF5}" srcOrd="2" destOrd="0" presId="urn:microsoft.com/office/officeart/2005/8/layout/hierarchy1"/>
    <dgm:cxn modelId="{9F00C5CF-F3B9-4F47-A86E-5D66F8EFE47E}" type="presParOf" srcId="{49339F21-0D9B-42C4-B948-E44529F54E18}" destId="{9FEC731F-D151-4CFA-8A18-2180DA88ECF0}" srcOrd="3" destOrd="0" presId="urn:microsoft.com/office/officeart/2005/8/layout/hierarchy1"/>
    <dgm:cxn modelId="{EC662D2D-AAB6-498F-80DA-B9D84ACBC14B}" type="presParOf" srcId="{9FEC731F-D151-4CFA-8A18-2180DA88ECF0}" destId="{13711488-8D6E-49E4-8041-CEB6B5B0DE8A}" srcOrd="0" destOrd="0" presId="urn:microsoft.com/office/officeart/2005/8/layout/hierarchy1"/>
    <dgm:cxn modelId="{FBC38F78-EF81-401F-BE8A-8B7922B56D99}" type="presParOf" srcId="{13711488-8D6E-49E4-8041-CEB6B5B0DE8A}" destId="{5C467A14-7F38-4350-A026-797CC98586B0}" srcOrd="0" destOrd="0" presId="urn:microsoft.com/office/officeart/2005/8/layout/hierarchy1"/>
    <dgm:cxn modelId="{33415BEE-429D-4D70-8921-0B43720551FE}" type="presParOf" srcId="{13711488-8D6E-49E4-8041-CEB6B5B0DE8A}" destId="{1A0A98E4-5966-4803-B6B6-AD9E4A4D9538}" srcOrd="1" destOrd="0" presId="urn:microsoft.com/office/officeart/2005/8/layout/hierarchy1"/>
    <dgm:cxn modelId="{D073E512-1ED4-4C62-B0AC-2E2692DA01F9}" type="presParOf" srcId="{9FEC731F-D151-4CFA-8A18-2180DA88ECF0}" destId="{729F34E5-42CD-465C-864A-230BFDC43E53}" srcOrd="1" destOrd="0" presId="urn:microsoft.com/office/officeart/2005/8/layout/hierarchy1"/>
    <dgm:cxn modelId="{CB344594-1D37-4C6C-8168-B104951176E1}" type="presParOf" srcId="{49339F21-0D9B-42C4-B948-E44529F54E18}" destId="{AD753D66-8375-4B94-90DE-3EA8669BD9CF}" srcOrd="4" destOrd="0" presId="urn:microsoft.com/office/officeart/2005/8/layout/hierarchy1"/>
    <dgm:cxn modelId="{1A3AE736-4BC8-42EF-8F32-0B3816C15FDE}" type="presParOf" srcId="{49339F21-0D9B-42C4-B948-E44529F54E18}" destId="{EED91550-B7E2-4BF5-A89F-8F880146E1E5}" srcOrd="5" destOrd="0" presId="urn:microsoft.com/office/officeart/2005/8/layout/hierarchy1"/>
    <dgm:cxn modelId="{8A922129-4831-4DCC-8B1F-86DCE00FEBD7}" type="presParOf" srcId="{EED91550-B7E2-4BF5-A89F-8F880146E1E5}" destId="{29B89237-5E83-4EB2-A328-BCFA004F0CA2}" srcOrd="0" destOrd="0" presId="urn:microsoft.com/office/officeart/2005/8/layout/hierarchy1"/>
    <dgm:cxn modelId="{7C8905A2-68AF-49DE-80FA-47F513206157}" type="presParOf" srcId="{29B89237-5E83-4EB2-A328-BCFA004F0CA2}" destId="{33E500D2-4D4E-48F0-89FB-78F643CAB0B8}" srcOrd="0" destOrd="0" presId="urn:microsoft.com/office/officeart/2005/8/layout/hierarchy1"/>
    <dgm:cxn modelId="{FF854AEC-A6B1-4462-B1EA-A5F9D7E2A5DF}" type="presParOf" srcId="{29B89237-5E83-4EB2-A328-BCFA004F0CA2}" destId="{BB167864-42AB-4F1A-9FEA-30BD9CCA22C8}" srcOrd="1" destOrd="0" presId="urn:microsoft.com/office/officeart/2005/8/layout/hierarchy1"/>
    <dgm:cxn modelId="{A6D3875A-3B3F-4120-8036-9651C637B539}" type="presParOf" srcId="{EED91550-B7E2-4BF5-A89F-8F880146E1E5}" destId="{68EA7AF8-58C2-4850-8D48-D7313783DAC5}" srcOrd="1" destOrd="0" presId="urn:microsoft.com/office/officeart/2005/8/layout/hierarchy1"/>
    <dgm:cxn modelId="{99844E9E-3E96-40FD-B529-7828B10EBDE2}" type="presParOf" srcId="{68EA7AF8-58C2-4850-8D48-D7313783DAC5}" destId="{427AAD9D-DC8E-47FA-81A8-B7C74C36498C}" srcOrd="0" destOrd="0" presId="urn:microsoft.com/office/officeart/2005/8/layout/hierarchy1"/>
    <dgm:cxn modelId="{2891F8EA-4978-4875-9CF8-16F24DA244AB}" type="presParOf" srcId="{68EA7AF8-58C2-4850-8D48-D7313783DAC5}" destId="{2D36D2FE-1028-49CE-82FA-3AD1AEADC70F}" srcOrd="1" destOrd="0" presId="urn:microsoft.com/office/officeart/2005/8/layout/hierarchy1"/>
    <dgm:cxn modelId="{55D6BF6D-FBE7-462D-A055-DEDD8945C206}" type="presParOf" srcId="{2D36D2FE-1028-49CE-82FA-3AD1AEADC70F}" destId="{FEB56B8C-61B5-409F-8F3C-60BA92CC77D3}" srcOrd="0" destOrd="0" presId="urn:microsoft.com/office/officeart/2005/8/layout/hierarchy1"/>
    <dgm:cxn modelId="{D83DE620-3AD5-4348-8B39-CF7642AF98FA}" type="presParOf" srcId="{FEB56B8C-61B5-409F-8F3C-60BA92CC77D3}" destId="{F2666C70-023C-4F26-A92D-54A180130BB5}" srcOrd="0" destOrd="0" presId="urn:microsoft.com/office/officeart/2005/8/layout/hierarchy1"/>
    <dgm:cxn modelId="{8C99A8CC-2B85-4B00-B59B-2CF9858D9F1D}" type="presParOf" srcId="{FEB56B8C-61B5-409F-8F3C-60BA92CC77D3}" destId="{1D8DA52F-64DE-4ADB-BED6-4C35C396E998}" srcOrd="1" destOrd="0" presId="urn:microsoft.com/office/officeart/2005/8/layout/hierarchy1"/>
    <dgm:cxn modelId="{5BA8F6B2-BC98-49E0-AAC1-D9E09B5AB3CB}" type="presParOf" srcId="{2D36D2FE-1028-49CE-82FA-3AD1AEADC70F}" destId="{B406398B-F533-482F-9E0D-A0C7BEC0A60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ADB000A-B03F-4C90-BAEF-94B5DA6F6010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EG"/>
        </a:p>
      </dgm:t>
    </dgm:pt>
    <dgm:pt modelId="{7FE9807D-EC93-49D5-AFD5-3EBB15EC50CD}">
      <dgm:prSet phldrT="[نص]" custT="1"/>
      <dgm:spPr>
        <a:solidFill>
          <a:srgbClr val="203E5F"/>
        </a:solidFill>
      </dgm:spPr>
      <dgm:t>
        <a:bodyPr/>
        <a:lstStyle/>
        <a:p>
          <a:pPr rtl="1"/>
          <a:r>
            <a:rPr lang="ar-EG" sz="28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التربية الإعلامية الرقمية</a:t>
          </a:r>
          <a:endParaRPr lang="ar-EG" sz="28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6443935A-F608-4A4B-BB29-8400445FE577}" type="parTrans" cxnId="{02998F21-2741-46E7-A21A-D339444ED8EF}">
      <dgm:prSet/>
      <dgm:spPr/>
      <dgm:t>
        <a:bodyPr/>
        <a:lstStyle/>
        <a:p>
          <a:pPr rtl="1"/>
          <a:endParaRPr lang="ar-EG"/>
        </a:p>
      </dgm:t>
    </dgm:pt>
    <dgm:pt modelId="{5DF46B51-EC3A-4BC0-ABEB-D95A2A41FA88}" type="sibTrans" cxnId="{02998F21-2741-46E7-A21A-D339444ED8EF}">
      <dgm:prSet/>
      <dgm:spPr/>
      <dgm:t>
        <a:bodyPr/>
        <a:lstStyle/>
        <a:p>
          <a:pPr rtl="1"/>
          <a:endParaRPr lang="ar-EG"/>
        </a:p>
      </dgm:t>
    </dgm:pt>
    <dgm:pt modelId="{CDA00D4A-18B2-4CB0-9C40-B6390CB35AC2}">
      <dgm:prSet phldrT="[نص]" custT="1"/>
      <dgm:spPr>
        <a:solidFill>
          <a:srgbClr val="203E5F"/>
        </a:solidFill>
      </dgm:spPr>
      <dgm:t>
        <a:bodyPr/>
        <a:lstStyle/>
        <a:p>
          <a:pPr rtl="1"/>
          <a:r>
            <a:rPr lang="ar-EG" sz="24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أهمية التربية الإعلامية الرقمية</a:t>
          </a:r>
          <a:endParaRPr lang="ar-EG" sz="24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AB9ED662-F016-4C0A-B789-1FE5CC2F4696}" type="parTrans" cxnId="{0E66B55A-7E2C-48F5-9776-4FE66BA2A48D}">
      <dgm:prSet/>
      <dgm:spPr/>
      <dgm:t>
        <a:bodyPr/>
        <a:lstStyle/>
        <a:p>
          <a:pPr rtl="1"/>
          <a:endParaRPr lang="ar-EG"/>
        </a:p>
      </dgm:t>
    </dgm:pt>
    <dgm:pt modelId="{C6AF9679-5539-4052-840A-430754D9C60C}" type="sibTrans" cxnId="{0E66B55A-7E2C-48F5-9776-4FE66BA2A48D}">
      <dgm:prSet/>
      <dgm:spPr/>
      <dgm:t>
        <a:bodyPr/>
        <a:lstStyle/>
        <a:p>
          <a:pPr rtl="1"/>
          <a:endParaRPr lang="ar-EG"/>
        </a:p>
      </dgm:t>
    </dgm:pt>
    <dgm:pt modelId="{A90FAE8B-41E9-4459-A0CC-A25C55DF4A88}">
      <dgm:prSet phldrT="[نص]" custT="1"/>
      <dgm:spPr>
        <a:solidFill>
          <a:srgbClr val="203E5F"/>
        </a:solidFill>
      </dgm:spPr>
      <dgm:t>
        <a:bodyPr/>
        <a:lstStyle/>
        <a:p>
          <a:pPr rtl="1"/>
          <a:r>
            <a:rPr lang="ar-EG" sz="24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أهداف التربية الإعلامية الرقمية</a:t>
          </a:r>
          <a:endParaRPr lang="ar-EG" sz="24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9A7E1A69-E90A-4F71-AE45-30E9FDFE691D}" type="parTrans" cxnId="{25C40536-E3DE-44D0-BDC0-C4C38E3AB2EE}">
      <dgm:prSet/>
      <dgm:spPr/>
      <dgm:t>
        <a:bodyPr/>
        <a:lstStyle/>
        <a:p>
          <a:pPr rtl="1"/>
          <a:endParaRPr lang="ar-EG"/>
        </a:p>
      </dgm:t>
    </dgm:pt>
    <dgm:pt modelId="{98CEAA24-1B17-4351-BFE8-86309C94DC58}" type="sibTrans" cxnId="{25C40536-E3DE-44D0-BDC0-C4C38E3AB2EE}">
      <dgm:prSet/>
      <dgm:spPr/>
      <dgm:t>
        <a:bodyPr/>
        <a:lstStyle/>
        <a:p>
          <a:pPr rtl="1"/>
          <a:endParaRPr lang="ar-EG"/>
        </a:p>
      </dgm:t>
    </dgm:pt>
    <dgm:pt modelId="{B556E7CA-489C-4CED-A529-38A12ADAB483}">
      <dgm:prSet phldrT="[نص]" custT="1"/>
      <dgm:spPr>
        <a:solidFill>
          <a:srgbClr val="203E5F"/>
        </a:solidFill>
      </dgm:spPr>
      <dgm:t>
        <a:bodyPr/>
        <a:lstStyle/>
        <a:p>
          <a:pPr rtl="1"/>
          <a:r>
            <a:rPr lang="ar-EG" sz="24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مفهوم التربية الإعلامية الرقمية</a:t>
          </a:r>
          <a:endParaRPr lang="ar-EG" sz="24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B2808710-8EDD-484A-8EF1-8F2B7CBDD721}" type="parTrans" cxnId="{67106962-8F44-4C42-94E7-657FAD3BC79A}">
      <dgm:prSet/>
      <dgm:spPr/>
      <dgm:t>
        <a:bodyPr/>
        <a:lstStyle/>
        <a:p>
          <a:pPr rtl="1"/>
          <a:endParaRPr lang="ar-EG"/>
        </a:p>
      </dgm:t>
    </dgm:pt>
    <dgm:pt modelId="{7FBD6A77-6D44-48BA-A204-A699C09ABDD2}" type="sibTrans" cxnId="{67106962-8F44-4C42-94E7-657FAD3BC79A}">
      <dgm:prSet/>
      <dgm:spPr/>
      <dgm:t>
        <a:bodyPr/>
        <a:lstStyle/>
        <a:p>
          <a:pPr rtl="1"/>
          <a:endParaRPr lang="ar-EG"/>
        </a:p>
      </dgm:t>
    </dgm:pt>
    <dgm:pt modelId="{65FFB61E-6527-492D-97D4-3C67A01C9F70}">
      <dgm:prSet phldrT="[نص]" custT="1"/>
      <dgm:spPr>
        <a:solidFill>
          <a:srgbClr val="203E5F"/>
        </a:solidFill>
      </dgm:spPr>
      <dgm:t>
        <a:bodyPr/>
        <a:lstStyle/>
        <a:p>
          <a:pPr rtl="1"/>
          <a:r>
            <a:rPr lang="ar-EG" sz="24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مهارات التربية الإعلامية الرقمية</a:t>
          </a:r>
          <a:endParaRPr lang="ar-EG" sz="24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699BC5EF-775C-4E50-A5F2-17925E186742}" type="parTrans" cxnId="{448A9BAD-9C8B-4BAB-BC23-AF0131E62ADC}">
      <dgm:prSet/>
      <dgm:spPr/>
      <dgm:t>
        <a:bodyPr/>
        <a:lstStyle/>
        <a:p>
          <a:pPr rtl="1"/>
          <a:endParaRPr lang="ar-EG"/>
        </a:p>
      </dgm:t>
    </dgm:pt>
    <dgm:pt modelId="{13FE0A26-E454-4EA8-9045-553DEEFB7CA4}" type="sibTrans" cxnId="{448A9BAD-9C8B-4BAB-BC23-AF0131E62ADC}">
      <dgm:prSet/>
      <dgm:spPr/>
      <dgm:t>
        <a:bodyPr/>
        <a:lstStyle/>
        <a:p>
          <a:pPr rtl="1"/>
          <a:endParaRPr lang="ar-EG"/>
        </a:p>
      </dgm:t>
    </dgm:pt>
    <dgm:pt modelId="{5406172C-4987-4EEA-95C7-B29E2F2DA511}">
      <dgm:prSet custT="1"/>
      <dgm:spPr>
        <a:solidFill>
          <a:srgbClr val="203E5F"/>
        </a:solidFill>
      </dgm:spPr>
      <dgm:t>
        <a:bodyPr/>
        <a:lstStyle/>
        <a:p>
          <a:pPr rtl="1"/>
          <a:r>
            <a:rPr lang="ar-EG" sz="24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محاور المواطنة الرقمية</a:t>
          </a:r>
          <a:endParaRPr lang="ar-EG" sz="24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28254256-EC2A-405A-B521-ED0001CF20AB}" type="parTrans" cxnId="{B1A58D82-2E8D-4E9F-9181-695B5D3F1EBD}">
      <dgm:prSet/>
      <dgm:spPr/>
      <dgm:t>
        <a:bodyPr/>
        <a:lstStyle/>
        <a:p>
          <a:pPr rtl="1"/>
          <a:endParaRPr lang="ar-EG"/>
        </a:p>
      </dgm:t>
    </dgm:pt>
    <dgm:pt modelId="{33F99920-E387-40D8-9DF3-4A596E1E7681}" type="sibTrans" cxnId="{B1A58D82-2E8D-4E9F-9181-695B5D3F1EBD}">
      <dgm:prSet/>
      <dgm:spPr/>
      <dgm:t>
        <a:bodyPr/>
        <a:lstStyle/>
        <a:p>
          <a:pPr rtl="1"/>
          <a:endParaRPr lang="ar-EG"/>
        </a:p>
      </dgm:t>
    </dgm:pt>
    <dgm:pt modelId="{421AEC60-48B9-4CF1-9E82-CB0D75DE2EFC}">
      <dgm:prSet custT="1"/>
      <dgm:spPr>
        <a:solidFill>
          <a:srgbClr val="203E5F"/>
        </a:solidFill>
      </dgm:spPr>
      <dgm:t>
        <a:bodyPr/>
        <a:lstStyle/>
        <a:p>
          <a:pPr rtl="1"/>
          <a:r>
            <a:rPr lang="ar-EG" sz="2400" b="1" smtClean="0">
              <a:latin typeface="Simplified Arabic" panose="02020603050405020304" pitchFamily="18" charset="-78"/>
              <a:cs typeface="Simplified Arabic" panose="02020603050405020304" pitchFamily="18" charset="-78"/>
            </a:rPr>
            <a:t>مفهوم المواطنة الرقمية</a:t>
          </a:r>
          <a:endParaRPr lang="ar-EG" sz="2400" b="1">
            <a:latin typeface="Simplified Arabic" panose="02020603050405020304" pitchFamily="18" charset="-78"/>
            <a:cs typeface="Simplified Arabic" panose="02020603050405020304" pitchFamily="18" charset="-78"/>
          </a:endParaRPr>
        </a:p>
      </dgm:t>
    </dgm:pt>
    <dgm:pt modelId="{C6A12B4F-4CD8-4CDC-930E-A38034E49F0D}" type="parTrans" cxnId="{9E4879DD-5C00-4B32-A55D-8F810E91CBE4}">
      <dgm:prSet/>
      <dgm:spPr/>
      <dgm:t>
        <a:bodyPr/>
        <a:lstStyle/>
        <a:p>
          <a:pPr rtl="1"/>
          <a:endParaRPr lang="ar-EG"/>
        </a:p>
      </dgm:t>
    </dgm:pt>
    <dgm:pt modelId="{60950977-894E-4F86-81EF-A85F36C9D461}" type="sibTrans" cxnId="{9E4879DD-5C00-4B32-A55D-8F810E91CBE4}">
      <dgm:prSet/>
      <dgm:spPr/>
      <dgm:t>
        <a:bodyPr/>
        <a:lstStyle/>
        <a:p>
          <a:pPr rtl="1"/>
          <a:endParaRPr lang="ar-EG"/>
        </a:p>
      </dgm:t>
    </dgm:pt>
    <dgm:pt modelId="{E13E8B64-1743-4AAA-9120-0CD639C3E289}" type="pres">
      <dgm:prSet presAssocID="{0ADB000A-B03F-4C90-BAEF-94B5DA6F601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rtl="1"/>
          <a:endParaRPr lang="ar-EG"/>
        </a:p>
      </dgm:t>
    </dgm:pt>
    <dgm:pt modelId="{5724326E-CF58-4DFC-895F-9D1B9694BE49}" type="pres">
      <dgm:prSet presAssocID="{7FE9807D-EC93-49D5-AFD5-3EBB15EC50CD}" presName="centerShape" presStyleLbl="node0" presStyleIdx="0" presStyleCnt="1" custScaleX="198780" custScaleY="122545"/>
      <dgm:spPr/>
      <dgm:t>
        <a:bodyPr/>
        <a:lstStyle/>
        <a:p>
          <a:pPr rtl="1"/>
          <a:endParaRPr lang="ar-EG"/>
        </a:p>
      </dgm:t>
    </dgm:pt>
    <dgm:pt modelId="{427E040D-112E-4058-9549-C76EA602DED0}" type="pres">
      <dgm:prSet presAssocID="{AB9ED662-F016-4C0A-B789-1FE5CC2F4696}" presName="Name9" presStyleLbl="parChTrans1D2" presStyleIdx="0" presStyleCnt="6"/>
      <dgm:spPr/>
      <dgm:t>
        <a:bodyPr/>
        <a:lstStyle/>
        <a:p>
          <a:pPr rtl="1"/>
          <a:endParaRPr lang="ar-EG"/>
        </a:p>
      </dgm:t>
    </dgm:pt>
    <dgm:pt modelId="{DF0F421C-F1FB-43C8-8D44-02F7EA5FE688}" type="pres">
      <dgm:prSet presAssocID="{AB9ED662-F016-4C0A-B789-1FE5CC2F4696}" presName="connTx" presStyleLbl="parChTrans1D2" presStyleIdx="0" presStyleCnt="6"/>
      <dgm:spPr/>
      <dgm:t>
        <a:bodyPr/>
        <a:lstStyle/>
        <a:p>
          <a:pPr rtl="1"/>
          <a:endParaRPr lang="ar-EG"/>
        </a:p>
      </dgm:t>
    </dgm:pt>
    <dgm:pt modelId="{5648C239-E580-4C5E-8572-4E25EAB0F264}" type="pres">
      <dgm:prSet presAssocID="{CDA00D4A-18B2-4CB0-9C40-B6390CB35AC2}" presName="node" presStyleLbl="node1" presStyleIdx="0" presStyleCnt="6" custScaleX="203441" custScaleY="96999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94D036E7-687E-44B7-B09C-D448ABAA0563}" type="pres">
      <dgm:prSet presAssocID="{9A7E1A69-E90A-4F71-AE45-30E9FDFE691D}" presName="Name9" presStyleLbl="parChTrans1D2" presStyleIdx="1" presStyleCnt="6"/>
      <dgm:spPr/>
      <dgm:t>
        <a:bodyPr/>
        <a:lstStyle/>
        <a:p>
          <a:pPr rtl="1"/>
          <a:endParaRPr lang="ar-EG"/>
        </a:p>
      </dgm:t>
    </dgm:pt>
    <dgm:pt modelId="{9CD65C8F-22B9-4AE7-86D6-4D289850E053}" type="pres">
      <dgm:prSet presAssocID="{9A7E1A69-E90A-4F71-AE45-30E9FDFE691D}" presName="connTx" presStyleLbl="parChTrans1D2" presStyleIdx="1" presStyleCnt="6"/>
      <dgm:spPr/>
      <dgm:t>
        <a:bodyPr/>
        <a:lstStyle/>
        <a:p>
          <a:pPr rtl="1"/>
          <a:endParaRPr lang="ar-EG"/>
        </a:p>
      </dgm:t>
    </dgm:pt>
    <dgm:pt modelId="{5E3F3B41-E0A6-423D-A065-D88AA38D29F3}" type="pres">
      <dgm:prSet presAssocID="{A90FAE8B-41E9-4459-A0CC-A25C55DF4A88}" presName="node" presStyleLbl="node1" presStyleIdx="1" presStyleCnt="6" custScaleX="203087" custScaleY="93898" custRadScaleRad="159834" custRadScaleInc="28986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3EBDB916-027A-4DF3-A1B7-29B46B9534AA}" type="pres">
      <dgm:prSet presAssocID="{B2808710-8EDD-484A-8EF1-8F2B7CBDD721}" presName="Name9" presStyleLbl="parChTrans1D2" presStyleIdx="2" presStyleCnt="6"/>
      <dgm:spPr/>
      <dgm:t>
        <a:bodyPr/>
        <a:lstStyle/>
        <a:p>
          <a:pPr rtl="1"/>
          <a:endParaRPr lang="ar-EG"/>
        </a:p>
      </dgm:t>
    </dgm:pt>
    <dgm:pt modelId="{BBC22B1F-1AEA-4144-ACCC-4D0D6FBEE8F1}" type="pres">
      <dgm:prSet presAssocID="{B2808710-8EDD-484A-8EF1-8F2B7CBDD721}" presName="connTx" presStyleLbl="parChTrans1D2" presStyleIdx="2" presStyleCnt="6"/>
      <dgm:spPr/>
      <dgm:t>
        <a:bodyPr/>
        <a:lstStyle/>
        <a:p>
          <a:pPr rtl="1"/>
          <a:endParaRPr lang="ar-EG"/>
        </a:p>
      </dgm:t>
    </dgm:pt>
    <dgm:pt modelId="{385F29B8-A339-496A-91A3-1CADF3E88EEB}" type="pres">
      <dgm:prSet presAssocID="{B556E7CA-489C-4CED-A529-38A12ADAB483}" presName="node" presStyleLbl="node1" presStyleIdx="2" presStyleCnt="6" custScaleX="178455" custScaleY="137519" custRadScaleRad="155681" custRadScaleInc="-36471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2707691C-BD02-49C7-9344-17044DA0BD6F}" type="pres">
      <dgm:prSet presAssocID="{C6A12B4F-4CD8-4CDC-930E-A38034E49F0D}" presName="Name9" presStyleLbl="parChTrans1D2" presStyleIdx="3" presStyleCnt="6"/>
      <dgm:spPr/>
      <dgm:t>
        <a:bodyPr/>
        <a:lstStyle/>
        <a:p>
          <a:pPr rtl="1"/>
          <a:endParaRPr lang="ar-EG"/>
        </a:p>
      </dgm:t>
    </dgm:pt>
    <dgm:pt modelId="{88E37615-F8D5-49CF-BF4B-DC38E1DAA37E}" type="pres">
      <dgm:prSet presAssocID="{C6A12B4F-4CD8-4CDC-930E-A38034E49F0D}" presName="connTx" presStyleLbl="parChTrans1D2" presStyleIdx="3" presStyleCnt="6"/>
      <dgm:spPr/>
      <dgm:t>
        <a:bodyPr/>
        <a:lstStyle/>
        <a:p>
          <a:pPr rtl="1"/>
          <a:endParaRPr lang="ar-EG"/>
        </a:p>
      </dgm:t>
    </dgm:pt>
    <dgm:pt modelId="{57FF7A08-DAE1-494D-BD42-C8340EBF2BA0}" type="pres">
      <dgm:prSet presAssocID="{421AEC60-48B9-4CF1-9E82-CB0D75DE2EFC}" presName="node" presStyleLbl="node1" presStyleIdx="3" presStyleCnt="6" custScaleX="191426" custRadScaleRad="101686" custRadScaleInc="5004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E944E9A0-2163-452C-8310-C75C600C1676}" type="pres">
      <dgm:prSet presAssocID="{28254256-EC2A-405A-B521-ED0001CF20AB}" presName="Name9" presStyleLbl="parChTrans1D2" presStyleIdx="4" presStyleCnt="6"/>
      <dgm:spPr/>
      <dgm:t>
        <a:bodyPr/>
        <a:lstStyle/>
        <a:p>
          <a:pPr rtl="1"/>
          <a:endParaRPr lang="ar-EG"/>
        </a:p>
      </dgm:t>
    </dgm:pt>
    <dgm:pt modelId="{A0277B47-3AFE-498B-977F-A00148A83AA2}" type="pres">
      <dgm:prSet presAssocID="{28254256-EC2A-405A-B521-ED0001CF20AB}" presName="connTx" presStyleLbl="parChTrans1D2" presStyleIdx="4" presStyleCnt="6"/>
      <dgm:spPr/>
      <dgm:t>
        <a:bodyPr/>
        <a:lstStyle/>
        <a:p>
          <a:pPr rtl="1"/>
          <a:endParaRPr lang="ar-EG"/>
        </a:p>
      </dgm:t>
    </dgm:pt>
    <dgm:pt modelId="{6C018EC7-20B3-4959-B044-6277C58E4643}" type="pres">
      <dgm:prSet presAssocID="{5406172C-4987-4EEA-95C7-B29E2F2DA511}" presName="node" presStyleLbl="node1" presStyleIdx="4" presStyleCnt="6" custScaleX="186956" custRadScaleRad="165476" custRadScaleInc="61814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  <dgm:pt modelId="{D5F980C2-5691-454C-95BE-DFD9E20DE388}" type="pres">
      <dgm:prSet presAssocID="{699BC5EF-775C-4E50-A5F2-17925E186742}" presName="Name9" presStyleLbl="parChTrans1D2" presStyleIdx="5" presStyleCnt="6"/>
      <dgm:spPr/>
      <dgm:t>
        <a:bodyPr/>
        <a:lstStyle/>
        <a:p>
          <a:pPr rtl="1"/>
          <a:endParaRPr lang="ar-EG"/>
        </a:p>
      </dgm:t>
    </dgm:pt>
    <dgm:pt modelId="{D3BC6FB7-379E-44BA-A1E5-8222E648355F}" type="pres">
      <dgm:prSet presAssocID="{699BC5EF-775C-4E50-A5F2-17925E186742}" presName="connTx" presStyleLbl="parChTrans1D2" presStyleIdx="5" presStyleCnt="6"/>
      <dgm:spPr/>
      <dgm:t>
        <a:bodyPr/>
        <a:lstStyle/>
        <a:p>
          <a:pPr rtl="1"/>
          <a:endParaRPr lang="ar-EG"/>
        </a:p>
      </dgm:t>
    </dgm:pt>
    <dgm:pt modelId="{03E57638-D203-4671-89CE-3B380529404D}" type="pres">
      <dgm:prSet presAssocID="{65FFB61E-6527-492D-97D4-3C67A01C9F70}" presName="node" presStyleLbl="node1" presStyleIdx="5" presStyleCnt="6" custScaleX="190354" custRadScaleRad="148654" custRadScaleInc="-22352">
        <dgm:presLayoutVars>
          <dgm:bulletEnabled val="1"/>
        </dgm:presLayoutVars>
      </dgm:prSet>
      <dgm:spPr/>
      <dgm:t>
        <a:bodyPr/>
        <a:lstStyle/>
        <a:p>
          <a:pPr rtl="1"/>
          <a:endParaRPr lang="ar-EG"/>
        </a:p>
      </dgm:t>
    </dgm:pt>
  </dgm:ptLst>
  <dgm:cxnLst>
    <dgm:cxn modelId="{E2ED6863-BEF2-4C04-A102-4941D7EA9D41}" type="presOf" srcId="{C6A12B4F-4CD8-4CDC-930E-A38034E49F0D}" destId="{2707691C-BD02-49C7-9344-17044DA0BD6F}" srcOrd="0" destOrd="0" presId="urn:microsoft.com/office/officeart/2005/8/layout/radial1"/>
    <dgm:cxn modelId="{90FFA9A0-01B3-462A-B637-156DA67B0093}" type="presOf" srcId="{A90FAE8B-41E9-4459-A0CC-A25C55DF4A88}" destId="{5E3F3B41-E0A6-423D-A065-D88AA38D29F3}" srcOrd="0" destOrd="0" presId="urn:microsoft.com/office/officeart/2005/8/layout/radial1"/>
    <dgm:cxn modelId="{C2AF2651-A1AC-4719-AD28-E74C18CD2630}" type="presOf" srcId="{28254256-EC2A-405A-B521-ED0001CF20AB}" destId="{A0277B47-3AFE-498B-977F-A00148A83AA2}" srcOrd="1" destOrd="0" presId="urn:microsoft.com/office/officeart/2005/8/layout/radial1"/>
    <dgm:cxn modelId="{56366AA3-B652-4EA4-940E-BF1E80341154}" type="presOf" srcId="{B2808710-8EDD-484A-8EF1-8F2B7CBDD721}" destId="{3EBDB916-027A-4DF3-A1B7-29B46B9534AA}" srcOrd="0" destOrd="0" presId="urn:microsoft.com/office/officeart/2005/8/layout/radial1"/>
    <dgm:cxn modelId="{9FB4BF3D-6FF1-4B35-AEA1-38669AEB6750}" type="presOf" srcId="{B2808710-8EDD-484A-8EF1-8F2B7CBDD721}" destId="{BBC22B1F-1AEA-4144-ACCC-4D0D6FBEE8F1}" srcOrd="1" destOrd="0" presId="urn:microsoft.com/office/officeart/2005/8/layout/radial1"/>
    <dgm:cxn modelId="{9ADB4E39-FFEA-41A8-B952-F08C619475E5}" type="presOf" srcId="{699BC5EF-775C-4E50-A5F2-17925E186742}" destId="{D5F980C2-5691-454C-95BE-DFD9E20DE388}" srcOrd="0" destOrd="0" presId="urn:microsoft.com/office/officeart/2005/8/layout/radial1"/>
    <dgm:cxn modelId="{52016588-BF04-4B88-83CD-207A039C7F94}" type="presOf" srcId="{5406172C-4987-4EEA-95C7-B29E2F2DA511}" destId="{6C018EC7-20B3-4959-B044-6277C58E4643}" srcOrd="0" destOrd="0" presId="urn:microsoft.com/office/officeart/2005/8/layout/radial1"/>
    <dgm:cxn modelId="{02998F21-2741-46E7-A21A-D339444ED8EF}" srcId="{0ADB000A-B03F-4C90-BAEF-94B5DA6F6010}" destId="{7FE9807D-EC93-49D5-AFD5-3EBB15EC50CD}" srcOrd="0" destOrd="0" parTransId="{6443935A-F608-4A4B-BB29-8400445FE577}" sibTransId="{5DF46B51-EC3A-4BC0-ABEB-D95A2A41FA88}"/>
    <dgm:cxn modelId="{1F0B440F-B43D-43B1-9F74-D7A7E29AAEB6}" type="presOf" srcId="{0ADB000A-B03F-4C90-BAEF-94B5DA6F6010}" destId="{E13E8B64-1743-4AAA-9120-0CD639C3E289}" srcOrd="0" destOrd="0" presId="urn:microsoft.com/office/officeart/2005/8/layout/radial1"/>
    <dgm:cxn modelId="{752C7BE7-A85F-4A66-B1C9-60AC86232C3F}" type="presOf" srcId="{CDA00D4A-18B2-4CB0-9C40-B6390CB35AC2}" destId="{5648C239-E580-4C5E-8572-4E25EAB0F264}" srcOrd="0" destOrd="0" presId="urn:microsoft.com/office/officeart/2005/8/layout/radial1"/>
    <dgm:cxn modelId="{053469A7-1299-469D-B9CC-26F4F7C5BEDA}" type="presOf" srcId="{65FFB61E-6527-492D-97D4-3C67A01C9F70}" destId="{03E57638-D203-4671-89CE-3B380529404D}" srcOrd="0" destOrd="0" presId="urn:microsoft.com/office/officeart/2005/8/layout/radial1"/>
    <dgm:cxn modelId="{BFBF821D-C596-46CE-93E0-A67B68CBD631}" type="presOf" srcId="{699BC5EF-775C-4E50-A5F2-17925E186742}" destId="{D3BC6FB7-379E-44BA-A1E5-8222E648355F}" srcOrd="1" destOrd="0" presId="urn:microsoft.com/office/officeart/2005/8/layout/radial1"/>
    <dgm:cxn modelId="{AAB635BB-5084-40D9-AC11-A9C31F2725AC}" type="presOf" srcId="{7FE9807D-EC93-49D5-AFD5-3EBB15EC50CD}" destId="{5724326E-CF58-4DFC-895F-9D1B9694BE49}" srcOrd="0" destOrd="0" presId="urn:microsoft.com/office/officeart/2005/8/layout/radial1"/>
    <dgm:cxn modelId="{25C40536-E3DE-44D0-BDC0-C4C38E3AB2EE}" srcId="{7FE9807D-EC93-49D5-AFD5-3EBB15EC50CD}" destId="{A90FAE8B-41E9-4459-A0CC-A25C55DF4A88}" srcOrd="1" destOrd="0" parTransId="{9A7E1A69-E90A-4F71-AE45-30E9FDFE691D}" sibTransId="{98CEAA24-1B17-4351-BFE8-86309C94DC58}"/>
    <dgm:cxn modelId="{EABD7A22-FF01-4F86-BFF0-C0AFCFC4596B}" type="presOf" srcId="{AB9ED662-F016-4C0A-B789-1FE5CC2F4696}" destId="{427E040D-112E-4058-9549-C76EA602DED0}" srcOrd="0" destOrd="0" presId="urn:microsoft.com/office/officeart/2005/8/layout/radial1"/>
    <dgm:cxn modelId="{9E4879DD-5C00-4B32-A55D-8F810E91CBE4}" srcId="{7FE9807D-EC93-49D5-AFD5-3EBB15EC50CD}" destId="{421AEC60-48B9-4CF1-9E82-CB0D75DE2EFC}" srcOrd="3" destOrd="0" parTransId="{C6A12B4F-4CD8-4CDC-930E-A38034E49F0D}" sibTransId="{60950977-894E-4F86-81EF-A85F36C9D461}"/>
    <dgm:cxn modelId="{C4AF155D-56A1-4B10-8CA1-A5AD9BBC9B9B}" type="presOf" srcId="{9A7E1A69-E90A-4F71-AE45-30E9FDFE691D}" destId="{94D036E7-687E-44B7-B09C-D448ABAA0563}" srcOrd="0" destOrd="0" presId="urn:microsoft.com/office/officeart/2005/8/layout/radial1"/>
    <dgm:cxn modelId="{F4FDC31F-221D-42CE-BAA3-D7BF4187280A}" type="presOf" srcId="{B556E7CA-489C-4CED-A529-38A12ADAB483}" destId="{385F29B8-A339-496A-91A3-1CADF3E88EEB}" srcOrd="0" destOrd="0" presId="urn:microsoft.com/office/officeart/2005/8/layout/radial1"/>
    <dgm:cxn modelId="{F1A6321B-3C7A-46D0-8A27-A3FF177C7B53}" type="presOf" srcId="{421AEC60-48B9-4CF1-9E82-CB0D75DE2EFC}" destId="{57FF7A08-DAE1-494D-BD42-C8340EBF2BA0}" srcOrd="0" destOrd="0" presId="urn:microsoft.com/office/officeart/2005/8/layout/radial1"/>
    <dgm:cxn modelId="{0E66B55A-7E2C-48F5-9776-4FE66BA2A48D}" srcId="{7FE9807D-EC93-49D5-AFD5-3EBB15EC50CD}" destId="{CDA00D4A-18B2-4CB0-9C40-B6390CB35AC2}" srcOrd="0" destOrd="0" parTransId="{AB9ED662-F016-4C0A-B789-1FE5CC2F4696}" sibTransId="{C6AF9679-5539-4052-840A-430754D9C60C}"/>
    <dgm:cxn modelId="{36B1781D-862E-4DA4-B368-AD8B9804DEF9}" type="presOf" srcId="{28254256-EC2A-405A-B521-ED0001CF20AB}" destId="{E944E9A0-2163-452C-8310-C75C600C1676}" srcOrd="0" destOrd="0" presId="urn:microsoft.com/office/officeart/2005/8/layout/radial1"/>
    <dgm:cxn modelId="{448A9BAD-9C8B-4BAB-BC23-AF0131E62ADC}" srcId="{7FE9807D-EC93-49D5-AFD5-3EBB15EC50CD}" destId="{65FFB61E-6527-492D-97D4-3C67A01C9F70}" srcOrd="5" destOrd="0" parTransId="{699BC5EF-775C-4E50-A5F2-17925E186742}" sibTransId="{13FE0A26-E454-4EA8-9045-553DEEFB7CA4}"/>
    <dgm:cxn modelId="{91FE877D-91CC-4351-81C3-EC36F637D94C}" type="presOf" srcId="{C6A12B4F-4CD8-4CDC-930E-A38034E49F0D}" destId="{88E37615-F8D5-49CF-BF4B-DC38E1DAA37E}" srcOrd="1" destOrd="0" presId="urn:microsoft.com/office/officeart/2005/8/layout/radial1"/>
    <dgm:cxn modelId="{78E74552-E20C-4E63-95B6-D4F671393A96}" type="presOf" srcId="{9A7E1A69-E90A-4F71-AE45-30E9FDFE691D}" destId="{9CD65C8F-22B9-4AE7-86D6-4D289850E053}" srcOrd="1" destOrd="0" presId="urn:microsoft.com/office/officeart/2005/8/layout/radial1"/>
    <dgm:cxn modelId="{90015647-663D-4C72-87AA-817ED8669C18}" type="presOf" srcId="{AB9ED662-F016-4C0A-B789-1FE5CC2F4696}" destId="{DF0F421C-F1FB-43C8-8D44-02F7EA5FE688}" srcOrd="1" destOrd="0" presId="urn:microsoft.com/office/officeart/2005/8/layout/radial1"/>
    <dgm:cxn modelId="{67106962-8F44-4C42-94E7-657FAD3BC79A}" srcId="{7FE9807D-EC93-49D5-AFD5-3EBB15EC50CD}" destId="{B556E7CA-489C-4CED-A529-38A12ADAB483}" srcOrd="2" destOrd="0" parTransId="{B2808710-8EDD-484A-8EF1-8F2B7CBDD721}" sibTransId="{7FBD6A77-6D44-48BA-A204-A699C09ABDD2}"/>
    <dgm:cxn modelId="{B1A58D82-2E8D-4E9F-9181-695B5D3F1EBD}" srcId="{7FE9807D-EC93-49D5-AFD5-3EBB15EC50CD}" destId="{5406172C-4987-4EEA-95C7-B29E2F2DA511}" srcOrd="4" destOrd="0" parTransId="{28254256-EC2A-405A-B521-ED0001CF20AB}" sibTransId="{33F99920-E387-40D8-9DF3-4A596E1E7681}"/>
    <dgm:cxn modelId="{6390ED82-8C0E-4DD4-BAA3-6949EE01FFDC}" type="presParOf" srcId="{E13E8B64-1743-4AAA-9120-0CD639C3E289}" destId="{5724326E-CF58-4DFC-895F-9D1B9694BE49}" srcOrd="0" destOrd="0" presId="urn:microsoft.com/office/officeart/2005/8/layout/radial1"/>
    <dgm:cxn modelId="{2C3D1A50-2362-4658-A25C-F03F0AED57C9}" type="presParOf" srcId="{E13E8B64-1743-4AAA-9120-0CD639C3E289}" destId="{427E040D-112E-4058-9549-C76EA602DED0}" srcOrd="1" destOrd="0" presId="urn:microsoft.com/office/officeart/2005/8/layout/radial1"/>
    <dgm:cxn modelId="{1D2472BF-7F34-4D68-8D4B-82F36F7AEB4B}" type="presParOf" srcId="{427E040D-112E-4058-9549-C76EA602DED0}" destId="{DF0F421C-F1FB-43C8-8D44-02F7EA5FE688}" srcOrd="0" destOrd="0" presId="urn:microsoft.com/office/officeart/2005/8/layout/radial1"/>
    <dgm:cxn modelId="{BA3FFAE1-0ECF-48BF-AE50-CB3C59C73895}" type="presParOf" srcId="{E13E8B64-1743-4AAA-9120-0CD639C3E289}" destId="{5648C239-E580-4C5E-8572-4E25EAB0F264}" srcOrd="2" destOrd="0" presId="urn:microsoft.com/office/officeart/2005/8/layout/radial1"/>
    <dgm:cxn modelId="{129CF1A5-BAE5-4242-996D-EC559113AD64}" type="presParOf" srcId="{E13E8B64-1743-4AAA-9120-0CD639C3E289}" destId="{94D036E7-687E-44B7-B09C-D448ABAA0563}" srcOrd="3" destOrd="0" presId="urn:microsoft.com/office/officeart/2005/8/layout/radial1"/>
    <dgm:cxn modelId="{92762E4A-652C-4C63-B230-0D4B88C648AB}" type="presParOf" srcId="{94D036E7-687E-44B7-B09C-D448ABAA0563}" destId="{9CD65C8F-22B9-4AE7-86D6-4D289850E053}" srcOrd="0" destOrd="0" presId="urn:microsoft.com/office/officeart/2005/8/layout/radial1"/>
    <dgm:cxn modelId="{DCB65B86-2BB6-4C0B-9442-40EB57157FE8}" type="presParOf" srcId="{E13E8B64-1743-4AAA-9120-0CD639C3E289}" destId="{5E3F3B41-E0A6-423D-A065-D88AA38D29F3}" srcOrd="4" destOrd="0" presId="urn:microsoft.com/office/officeart/2005/8/layout/radial1"/>
    <dgm:cxn modelId="{2889FD6D-34E3-46CE-AD9A-82BAB2B262DE}" type="presParOf" srcId="{E13E8B64-1743-4AAA-9120-0CD639C3E289}" destId="{3EBDB916-027A-4DF3-A1B7-29B46B9534AA}" srcOrd="5" destOrd="0" presId="urn:microsoft.com/office/officeart/2005/8/layout/radial1"/>
    <dgm:cxn modelId="{967552B1-090D-4E98-8BEC-5697E50C2D81}" type="presParOf" srcId="{3EBDB916-027A-4DF3-A1B7-29B46B9534AA}" destId="{BBC22B1F-1AEA-4144-ACCC-4D0D6FBEE8F1}" srcOrd="0" destOrd="0" presId="urn:microsoft.com/office/officeart/2005/8/layout/radial1"/>
    <dgm:cxn modelId="{6B459E46-8BF2-4E43-8CAC-B5268F87BC46}" type="presParOf" srcId="{E13E8B64-1743-4AAA-9120-0CD639C3E289}" destId="{385F29B8-A339-496A-91A3-1CADF3E88EEB}" srcOrd="6" destOrd="0" presId="urn:microsoft.com/office/officeart/2005/8/layout/radial1"/>
    <dgm:cxn modelId="{28609C5E-69B8-4FD3-AF7A-D6D366F7D670}" type="presParOf" srcId="{E13E8B64-1743-4AAA-9120-0CD639C3E289}" destId="{2707691C-BD02-49C7-9344-17044DA0BD6F}" srcOrd="7" destOrd="0" presId="urn:microsoft.com/office/officeart/2005/8/layout/radial1"/>
    <dgm:cxn modelId="{6C9E03D8-AFDC-4DC0-90FF-60751C7897B4}" type="presParOf" srcId="{2707691C-BD02-49C7-9344-17044DA0BD6F}" destId="{88E37615-F8D5-49CF-BF4B-DC38E1DAA37E}" srcOrd="0" destOrd="0" presId="urn:microsoft.com/office/officeart/2005/8/layout/radial1"/>
    <dgm:cxn modelId="{953BBE23-EA08-423C-A6F8-5370E581A1B6}" type="presParOf" srcId="{E13E8B64-1743-4AAA-9120-0CD639C3E289}" destId="{57FF7A08-DAE1-494D-BD42-C8340EBF2BA0}" srcOrd="8" destOrd="0" presId="urn:microsoft.com/office/officeart/2005/8/layout/radial1"/>
    <dgm:cxn modelId="{BD5323F2-599D-4DBE-A5E6-295640068152}" type="presParOf" srcId="{E13E8B64-1743-4AAA-9120-0CD639C3E289}" destId="{E944E9A0-2163-452C-8310-C75C600C1676}" srcOrd="9" destOrd="0" presId="urn:microsoft.com/office/officeart/2005/8/layout/radial1"/>
    <dgm:cxn modelId="{E65FB35F-67BA-4B73-B098-81A7B4E46588}" type="presParOf" srcId="{E944E9A0-2163-452C-8310-C75C600C1676}" destId="{A0277B47-3AFE-498B-977F-A00148A83AA2}" srcOrd="0" destOrd="0" presId="urn:microsoft.com/office/officeart/2005/8/layout/radial1"/>
    <dgm:cxn modelId="{F3F24AC6-08E6-4FC9-8686-E9703EB03F12}" type="presParOf" srcId="{E13E8B64-1743-4AAA-9120-0CD639C3E289}" destId="{6C018EC7-20B3-4959-B044-6277C58E4643}" srcOrd="10" destOrd="0" presId="urn:microsoft.com/office/officeart/2005/8/layout/radial1"/>
    <dgm:cxn modelId="{64579867-0779-4316-BABD-DFC5741B590D}" type="presParOf" srcId="{E13E8B64-1743-4AAA-9120-0CD639C3E289}" destId="{D5F980C2-5691-454C-95BE-DFD9E20DE388}" srcOrd="11" destOrd="0" presId="urn:microsoft.com/office/officeart/2005/8/layout/radial1"/>
    <dgm:cxn modelId="{0B4A5352-F0CB-42A0-8211-B9F1F05888BB}" type="presParOf" srcId="{D5F980C2-5691-454C-95BE-DFD9E20DE388}" destId="{D3BC6FB7-379E-44BA-A1E5-8222E648355F}" srcOrd="0" destOrd="0" presId="urn:microsoft.com/office/officeart/2005/8/layout/radial1"/>
    <dgm:cxn modelId="{C7AE20B9-78D1-4E2A-A5F5-845568055936}" type="presParOf" srcId="{E13E8B64-1743-4AAA-9120-0CD639C3E289}" destId="{03E57638-D203-4671-89CE-3B380529404D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43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523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2057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0" y="-1889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>
                <a:latin typeface="Alexandria" charset="0"/>
                <a:cs typeface="Alexandria" charset="0"/>
              </a:rPr>
              <a:t>DGM 266</a:t>
            </a:r>
            <a:endParaRPr lang="en-US" b="1" dirty="0">
              <a:latin typeface="Alexandria" charset="0"/>
              <a:cs typeface="Alexandria" charset="0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3373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800" b="1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الإعلام والمجتمع</a:t>
            </a:r>
            <a:endParaRPr lang="en-US" sz="4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718272" y="387703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محاضرة توجيهية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1640" y="6291341"/>
            <a:ext cx="209294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smtClean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د/ نهلة صلاح</a:t>
            </a:r>
            <a:endParaRPr lang="en-US" sz="2800" b="1" dirty="0">
              <a:solidFill>
                <a:srgbClr val="00B0F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5081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320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إعداد</a:t>
            </a:r>
            <a:endParaRPr lang="en-US" sz="32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45"/>
          <p:cNvSpPr txBox="1"/>
          <p:nvPr/>
        </p:nvSpPr>
        <p:spPr>
          <a:xfrm flipH="1">
            <a:off x="7562952" y="4764812"/>
            <a:ext cx="1827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latin typeface="Alexandria" charset="0"/>
                <a:cs typeface="Alexandria" charset="0"/>
              </a:rPr>
              <a:t>DGM </a:t>
            </a:r>
            <a:r>
              <a:rPr lang="en-US" sz="2400" b="1" smtClean="0">
                <a:latin typeface="Alexandria" charset="0"/>
                <a:cs typeface="+mj-cs"/>
              </a:rPr>
              <a:t>266</a:t>
            </a:r>
            <a:endParaRPr lang="en-US" sz="2400" b="1" dirty="0">
              <a:latin typeface="Alexandria" charset="0"/>
              <a:cs typeface="+mj-cs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7519804" y="4731408"/>
            <a:ext cx="1812947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400" b="1" smtClean="0">
                <a:cs typeface="+mj-cs"/>
              </a:rPr>
              <a:t>DGM </a:t>
            </a:r>
            <a:r>
              <a:rPr lang="en-US" sz="2400" b="1" smtClean="0">
                <a:cs typeface="+mj-cs"/>
              </a:rPr>
              <a:t>226</a:t>
            </a:r>
            <a:endParaRPr lang="ar-EG" sz="2400" b="1"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Rectangle: Rounded Corners 33"/>
          <p:cNvSpPr/>
          <p:nvPr/>
        </p:nvSpPr>
        <p:spPr>
          <a:xfrm>
            <a:off x="4804011" y="1212613"/>
            <a:ext cx="4659009" cy="734269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200" b="1" smtClean="0">
                <a:solidFill>
                  <a:schemeClr val="bg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محاور المحاضرة</a:t>
            </a:r>
            <a:endParaRPr lang="en-US" sz="3200" b="1" dirty="0">
              <a:solidFill>
                <a:schemeClr val="bg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3483053" y="2191433"/>
            <a:ext cx="7089672" cy="3064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§"/>
            </a:pPr>
            <a:r>
              <a:rPr lang="ar-EG" sz="28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وصف المقرر. </a:t>
            </a:r>
            <a:endParaRPr lang="en-US" sz="2800" b="1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285750" indent="-28575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§"/>
            </a:pPr>
            <a:r>
              <a:rPr lang="ar-EG" sz="28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أهداف المقرر.</a:t>
            </a:r>
            <a:endParaRPr lang="en-US" sz="2800" b="1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285750" indent="-28575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§"/>
            </a:pPr>
            <a:r>
              <a:rPr lang="ar-EG" sz="28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موضوعات المقرر.</a:t>
            </a:r>
            <a:endParaRPr lang="en-US" sz="2800" b="1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285750" indent="-28575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§"/>
            </a:pPr>
            <a:r>
              <a:rPr lang="ar-EG" sz="28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أساليب التعليم والتعلم. </a:t>
            </a:r>
            <a:endParaRPr lang="en-US" sz="2800" b="1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285750" indent="-28575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§"/>
            </a:pPr>
            <a:r>
              <a:rPr lang="ar-EG" sz="28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أساليب التقييم.</a:t>
            </a:r>
            <a:endParaRPr lang="en-US" sz="2800" b="1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285750" indent="-28575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§"/>
            </a:pPr>
            <a:r>
              <a:rPr lang="ar-EG" sz="28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مقدمة.</a:t>
            </a:r>
            <a:endParaRPr lang="en-US" sz="2800" b="1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8299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عنصر نائب للمحتوى 12"/>
          <p:cNvSpPr>
            <a:spLocks noGrp="1"/>
          </p:cNvSpPr>
          <p:nvPr>
            <p:ph sz="half" idx="2"/>
          </p:nvPr>
        </p:nvSpPr>
        <p:spPr>
          <a:xfrm>
            <a:off x="5131559" y="1446663"/>
            <a:ext cx="6222242" cy="4730300"/>
          </a:xfrm>
        </p:spPr>
        <p:txBody>
          <a:bodyPr>
            <a:normAutofit/>
          </a:bodyPr>
          <a:lstStyle/>
          <a:p>
            <a:pPr algn="just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</a:pP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يتناول 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مقرر الإعلام والمجتمع عددًا من الموضوعات الأساسية التي توضح 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ماهية الإعلام </a:t>
            </a:r>
            <a:r>
              <a:rPr lang="ar-EG" sz="24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الرقمي ووظائفه في المجتمعات المعاصرة، وتأثيراته 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المختلفة على </a:t>
            </a:r>
            <a:r>
              <a:rPr lang="ar-EG" sz="24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المجتمع</a:t>
            </a: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، </a:t>
            </a:r>
            <a:r>
              <a:rPr lang="ar-EG" sz="24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ودراسة 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الألعاب الإلكترونية </a:t>
            </a: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وتأثيرها 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على الأطفال، ورصد 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دور الإعلام الرقمي في التنمية المستدامة بمجالاتها </a:t>
            </a:r>
            <a:r>
              <a:rPr lang="ar-EG" sz="24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المختلفة</a:t>
            </a: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(الاقتصادية 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- الاجتماعية - البيئية)، ودراسة 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مظاهر التحول الرقمي في المؤسسات الإعلامية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، ودراسة 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التربية الإعلامية الرقمية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 وأهميتها في العصر الرقمي، والتعرف على 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مفهوم المواطنة الرقمية 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ومحاورها.</a:t>
            </a:r>
            <a:endParaRPr lang="en-US" sz="24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just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</a:pPr>
            <a:endParaRPr lang="en-US" sz="2400" b="1">
              <a:latin typeface="+mj-lt"/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9264625" y="626674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4" name="Rectangle: Rounded Corners 33"/>
          <p:cNvSpPr>
            <a:spLocks noGrp="1"/>
          </p:cNvSpPr>
          <p:nvPr>
            <p:ph type="title"/>
          </p:nvPr>
        </p:nvSpPr>
        <p:spPr>
          <a:xfrm>
            <a:off x="2838734" y="365126"/>
            <a:ext cx="8515065" cy="84952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ar-EG" sz="3600" b="1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وصف المقرر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776074" y="464024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  <p:pic>
        <p:nvPicPr>
          <p:cNvPr id="7" name="عنصر نائب للمحتوى 7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8" y="1446662"/>
            <a:ext cx="4708479" cy="4820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623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ar-EG" smtClean="0"/>
              <a:t>‏</a:t>
            </a:r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1269242" y="1589147"/>
            <a:ext cx="10084559" cy="3911723"/>
          </a:xfrm>
        </p:spPr>
        <p:txBody>
          <a:bodyPr>
            <a:normAutofit/>
          </a:bodyPr>
          <a:lstStyle/>
          <a:p>
            <a:pPr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</a:pPr>
            <a:r>
              <a:rPr lang="ar-EG" b="1" u="sng">
                <a:solidFill>
                  <a:srgbClr val="203E5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في نهاية </a:t>
            </a:r>
            <a:r>
              <a:rPr lang="ar-EG" b="1" u="sng" smtClean="0">
                <a:solidFill>
                  <a:srgbClr val="203E5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المقرر نجد أن مخرجات التعلم تتمثل في قدرة الطلاب على </a:t>
            </a:r>
            <a:r>
              <a:rPr lang="ar-EG" b="1" u="sng">
                <a:solidFill>
                  <a:srgbClr val="203E5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ما يلي</a:t>
            </a:r>
            <a:r>
              <a:rPr lang="ar-EG" b="1" u="sng" smtClean="0">
                <a:solidFill>
                  <a:srgbClr val="203E5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:</a:t>
            </a:r>
            <a:endParaRPr lang="ar-EG" b="1" u="sng">
              <a:solidFill>
                <a:srgbClr val="203E5F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lvl="0" indent="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.1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التعرف </a:t>
            </a:r>
            <a:r>
              <a:rPr lang="ar-EG">
                <a:latin typeface="Simplified Arabic" panose="02020603050405020304" pitchFamily="18" charset="-78"/>
                <a:cs typeface="Simplified Arabic" panose="02020603050405020304" pitchFamily="18" charset="-78"/>
              </a:rPr>
              <a:t>على مفهوم الإعلام الرقمي.</a:t>
            </a:r>
            <a:endParaRPr lang="en-US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lvl="0" indent="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.2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التعرف </a:t>
            </a:r>
            <a:r>
              <a:rPr lang="ar-EG">
                <a:latin typeface="Simplified Arabic" panose="02020603050405020304" pitchFamily="18" charset="-78"/>
                <a:cs typeface="Simplified Arabic" panose="02020603050405020304" pitchFamily="18" charset="-78"/>
              </a:rPr>
              <a:t>على خصائص الإعلام الرقمي.</a:t>
            </a:r>
            <a:endParaRPr lang="en-US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lvl="0" indent="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.3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التعرف </a:t>
            </a:r>
            <a:r>
              <a:rPr lang="ar-EG">
                <a:latin typeface="Simplified Arabic" panose="02020603050405020304" pitchFamily="18" charset="-78"/>
                <a:cs typeface="Simplified Arabic" panose="02020603050405020304" pitchFamily="18" charset="-78"/>
              </a:rPr>
              <a:t>على وظائف الإعلام الرقمي في المجتمعات المعاصرة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</a:t>
            </a:r>
          </a:p>
          <a:p>
            <a:pPr marL="0" indent="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.4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القدرة </a:t>
            </a:r>
            <a:r>
              <a:rPr lang="ar-EG">
                <a:latin typeface="Simplified Arabic" panose="02020603050405020304" pitchFamily="18" charset="-78"/>
                <a:cs typeface="Simplified Arabic" panose="02020603050405020304" pitchFamily="18" charset="-78"/>
              </a:rPr>
              <a:t>على إدراك تأثيرات الإعلام الرقمي ( الاجتماعية – النفسية – الأمنية – الصحية – الاقتصادية – العقائدية- الثقافية) على جمهور المتلقين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</a:t>
            </a:r>
          </a:p>
          <a:p>
            <a:pPr marL="0" lvl="0" indent="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.5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إدراك </a:t>
            </a:r>
            <a:r>
              <a:rPr lang="ar-EG">
                <a:latin typeface="Simplified Arabic" panose="02020603050405020304" pitchFamily="18" charset="-78"/>
                <a:cs typeface="Simplified Arabic" panose="02020603050405020304" pitchFamily="18" charset="-78"/>
              </a:rPr>
              <a:t>تأثير الألعاب الإلكترونية على الأطفال.</a:t>
            </a:r>
          </a:p>
          <a:p>
            <a:pPr marL="0" indent="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endParaRPr lang="ar-EG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indent="0" algn="r" rtl="1">
              <a:buNone/>
            </a:pPr>
            <a:endParaRPr lang="en-US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lvl="0" indent="0" algn="r" rtl="1">
              <a:buNone/>
            </a:pPr>
            <a:endParaRPr lang="en-US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indent="0" algn="r" rtl="1">
              <a:buNone/>
            </a:pPr>
            <a:endParaRPr lang="en-US" sz="32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5" name="Rectangle: Rounded Corners 33"/>
          <p:cNvSpPr txBox="1">
            <a:spLocks/>
          </p:cNvSpPr>
          <p:nvPr/>
        </p:nvSpPr>
        <p:spPr>
          <a:xfrm>
            <a:off x="2838735" y="365125"/>
            <a:ext cx="8515065" cy="849525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sz="3600" b="1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أهداف المقرر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TextBox 3"/>
          <p:cNvSpPr txBox="1"/>
          <p:nvPr/>
        </p:nvSpPr>
        <p:spPr>
          <a:xfrm>
            <a:off x="8731225" y="5976908"/>
            <a:ext cx="2623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Rectangle 4"/>
          <p:cNvSpPr/>
          <p:nvPr/>
        </p:nvSpPr>
        <p:spPr>
          <a:xfrm>
            <a:off x="762426" y="365125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24287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1583140" y="1419366"/>
            <a:ext cx="9484058" cy="4557542"/>
          </a:xfrm>
        </p:spPr>
        <p:txBody>
          <a:bodyPr>
            <a:normAutofit fontScale="32500" lnSpcReduction="20000"/>
          </a:bodyPr>
          <a:lstStyle/>
          <a:p>
            <a:pPr marL="0" lvl="0" indent="0" algn="r" rtl="1">
              <a:lnSpc>
                <a:spcPct val="13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 6</a:t>
            </a:r>
            <a:r>
              <a:rPr lang="ar-EG" sz="7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</a:t>
            </a:r>
            <a:r>
              <a:rPr lang="ar-EG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إدراك </a:t>
            </a:r>
            <a:r>
              <a:rPr lang="ar-EG" sz="8600">
                <a:latin typeface="Simplified Arabic" panose="02020603050405020304" pitchFamily="18" charset="-78"/>
                <a:cs typeface="Simplified Arabic" panose="02020603050405020304" pitchFamily="18" charset="-78"/>
              </a:rPr>
              <a:t>مفهوم التنمية المستدامة.</a:t>
            </a:r>
            <a:endParaRPr lang="en-US" sz="86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lvl="0" indent="0" algn="r" rtl="1">
              <a:lnSpc>
                <a:spcPct val="13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 .7</a:t>
            </a:r>
            <a:r>
              <a:rPr lang="ar-EG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القدرة </a:t>
            </a:r>
            <a:r>
              <a:rPr lang="ar-EG" sz="8600">
                <a:latin typeface="Simplified Arabic" panose="02020603050405020304" pitchFamily="18" charset="-78"/>
                <a:cs typeface="Simplified Arabic" panose="02020603050405020304" pitchFamily="18" charset="-78"/>
              </a:rPr>
              <a:t>على التفرقة بين مجالات التنمية المستدامة (الاجتماعية - </a:t>
            </a:r>
            <a:r>
              <a:rPr lang="ar-EG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البيئية </a:t>
            </a:r>
            <a:r>
              <a:rPr lang="ar-EG" sz="8600">
                <a:latin typeface="Simplified Arabic" panose="02020603050405020304" pitchFamily="18" charset="-78"/>
                <a:cs typeface="Simplified Arabic" panose="02020603050405020304" pitchFamily="18" charset="-78"/>
              </a:rPr>
              <a:t>-الاقتصادية).</a:t>
            </a:r>
            <a:endParaRPr lang="en-US" sz="86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lvl="0" indent="0" algn="r" rtl="1">
              <a:lnSpc>
                <a:spcPct val="13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 .8</a:t>
            </a:r>
            <a:r>
              <a:rPr lang="ar-EG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رصد </a:t>
            </a:r>
            <a:r>
              <a:rPr lang="ar-EG" sz="8600">
                <a:latin typeface="Simplified Arabic" panose="02020603050405020304" pitchFamily="18" charset="-78"/>
                <a:cs typeface="Simplified Arabic" panose="02020603050405020304" pitchFamily="18" charset="-78"/>
              </a:rPr>
              <a:t>دور الإعلام الرقمي في التنمية ( الاقتصادية – الاجتماعية – البيئية)   المستدامة</a:t>
            </a:r>
            <a:r>
              <a:rPr lang="ar-EG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</a:t>
            </a:r>
          </a:p>
          <a:p>
            <a:pPr marL="0" lvl="0" indent="0" algn="r" rtl="1">
              <a:lnSpc>
                <a:spcPct val="13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.9</a:t>
            </a:r>
            <a:r>
              <a:rPr lang="ar-EG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التعرف </a:t>
            </a:r>
            <a:r>
              <a:rPr lang="ar-EG" sz="8600">
                <a:latin typeface="Simplified Arabic" panose="02020603050405020304" pitchFamily="18" charset="-78"/>
                <a:cs typeface="Simplified Arabic" panose="02020603050405020304" pitchFamily="18" charset="-78"/>
              </a:rPr>
              <a:t>على مظاهر التحول الرقمي في المؤسسات الإعلامية.</a:t>
            </a:r>
            <a:endParaRPr lang="en-US" sz="86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lvl="0" indent="0" algn="r" rtl="1">
              <a:lnSpc>
                <a:spcPct val="13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.10</a:t>
            </a:r>
            <a:r>
              <a:rPr lang="ar-EG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التعرف </a:t>
            </a:r>
            <a:r>
              <a:rPr lang="ar-EG" sz="8600">
                <a:latin typeface="Simplified Arabic" panose="02020603050405020304" pitchFamily="18" charset="-78"/>
                <a:cs typeface="Simplified Arabic" panose="02020603050405020304" pitchFamily="18" charset="-78"/>
              </a:rPr>
              <a:t>على مفهوم التربية الإعلامية الرقمية.</a:t>
            </a:r>
            <a:endParaRPr lang="en-US" sz="86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lvl="0" indent="0" algn="r" rtl="1">
              <a:lnSpc>
                <a:spcPct val="13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.11</a:t>
            </a:r>
            <a:r>
              <a:rPr lang="ar-EG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إدراك </a:t>
            </a:r>
            <a:r>
              <a:rPr lang="ar-EG" sz="8600">
                <a:latin typeface="Simplified Arabic" panose="02020603050405020304" pitchFamily="18" charset="-78"/>
                <a:cs typeface="Simplified Arabic" panose="02020603050405020304" pitchFamily="18" charset="-78"/>
              </a:rPr>
              <a:t>أهمية التربية الإعلامية الرقمية.</a:t>
            </a:r>
            <a:endParaRPr lang="en-US" sz="86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lvl="0" indent="0" algn="r" rtl="1">
              <a:lnSpc>
                <a:spcPct val="13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en-US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.12</a:t>
            </a:r>
            <a:r>
              <a:rPr lang="ar-EG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التعرف </a:t>
            </a:r>
            <a:r>
              <a:rPr lang="ar-EG" sz="8600">
                <a:latin typeface="Simplified Arabic" panose="02020603050405020304" pitchFamily="18" charset="-78"/>
                <a:cs typeface="Simplified Arabic" panose="02020603050405020304" pitchFamily="18" charset="-78"/>
              </a:rPr>
              <a:t>على مفهوم المواطنة الرقمية</a:t>
            </a:r>
            <a:r>
              <a:rPr lang="ar-EG" sz="86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</a:t>
            </a:r>
            <a:endParaRPr lang="en-US" sz="86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indent="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endParaRPr lang="ar-EG" sz="5900" smtClean="0">
              <a:solidFill>
                <a:srgbClr val="203E5F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5" name="Rectangle: Rounded Corners 33"/>
          <p:cNvSpPr txBox="1">
            <a:spLocks noGrp="1"/>
          </p:cNvSpPr>
          <p:nvPr>
            <p:ph type="title"/>
          </p:nvPr>
        </p:nvSpPr>
        <p:spPr>
          <a:xfrm>
            <a:off x="3234520" y="351613"/>
            <a:ext cx="7846325" cy="890468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sz="3600" b="1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أهداف المقرر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TextBox 3"/>
          <p:cNvSpPr txBox="1"/>
          <p:nvPr/>
        </p:nvSpPr>
        <p:spPr>
          <a:xfrm>
            <a:off x="8731225" y="5976908"/>
            <a:ext cx="2623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0" name="Rectangle 4"/>
          <p:cNvSpPr/>
          <p:nvPr/>
        </p:nvSpPr>
        <p:spPr>
          <a:xfrm>
            <a:off x="762426" y="365125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38442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94830" y="1725597"/>
            <a:ext cx="6658969" cy="3988321"/>
          </a:xfrm>
        </p:spPr>
        <p:txBody>
          <a:bodyPr/>
          <a:lstStyle/>
          <a:p>
            <a:pPr marL="0" indent="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endParaRPr lang="en-US" sz="2400">
              <a:solidFill>
                <a:srgbClr val="203E5F"/>
              </a:solidFill>
            </a:endParaRPr>
          </a:p>
          <a:p>
            <a:pPr marL="0" indent="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endParaRPr lang="ar-EG" sz="240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indent="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endParaRPr lang="en-US" sz="24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indent="0" algn="r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endParaRPr lang="ar-EG">
              <a:solidFill>
                <a:srgbClr val="203E5F"/>
              </a:solidFill>
            </a:endParaRPr>
          </a:p>
        </p:txBody>
      </p:sp>
      <p:sp>
        <p:nvSpPr>
          <p:cNvPr id="5" name="Rectangle: Rounded Corners 33"/>
          <p:cNvSpPr txBox="1">
            <a:spLocks noGrp="1"/>
          </p:cNvSpPr>
          <p:nvPr>
            <p:ph type="title"/>
          </p:nvPr>
        </p:nvSpPr>
        <p:spPr>
          <a:xfrm>
            <a:off x="3029802" y="246757"/>
            <a:ext cx="7518779" cy="899656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sz="3600" b="1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موضوعات المقرر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TextBox 3"/>
          <p:cNvSpPr txBox="1"/>
          <p:nvPr/>
        </p:nvSpPr>
        <p:spPr>
          <a:xfrm>
            <a:off x="8731224" y="6074740"/>
            <a:ext cx="2622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8" name="Rectangle 4"/>
          <p:cNvSpPr/>
          <p:nvPr/>
        </p:nvSpPr>
        <p:spPr>
          <a:xfrm>
            <a:off x="748778" y="255944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  <p:graphicFrame>
        <p:nvGraphicFramePr>
          <p:cNvPr id="16" name="عنصر نائب للمحتوى 1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673798058"/>
              </p:ext>
            </p:extLst>
          </p:nvPr>
        </p:nvGraphicFramePr>
        <p:xfrm>
          <a:off x="679401" y="1433015"/>
          <a:ext cx="10809026" cy="4462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63535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33"/>
          <p:cNvSpPr txBox="1">
            <a:spLocks noGrp="1"/>
          </p:cNvSpPr>
          <p:nvPr>
            <p:ph type="title"/>
          </p:nvPr>
        </p:nvSpPr>
        <p:spPr>
          <a:xfrm>
            <a:off x="2913261" y="246757"/>
            <a:ext cx="7213377" cy="881282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sz="3600" b="1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موضوعات المقرر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8" name="TextBox 3"/>
          <p:cNvSpPr txBox="1"/>
          <p:nvPr/>
        </p:nvSpPr>
        <p:spPr>
          <a:xfrm>
            <a:off x="8731224" y="6211217"/>
            <a:ext cx="25827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Rectangle 4"/>
          <p:cNvSpPr/>
          <p:nvPr/>
        </p:nvSpPr>
        <p:spPr>
          <a:xfrm>
            <a:off x="707835" y="246756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  <p:graphicFrame>
        <p:nvGraphicFramePr>
          <p:cNvPr id="21" name="عنصر نائب للمحتوى 2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81301636"/>
              </p:ext>
            </p:extLst>
          </p:nvPr>
        </p:nvGraphicFramePr>
        <p:xfrm>
          <a:off x="232012" y="1473958"/>
          <a:ext cx="11218460" cy="47030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10335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3"/>
          <p:cNvSpPr txBox="1"/>
          <p:nvPr/>
        </p:nvSpPr>
        <p:spPr>
          <a:xfrm>
            <a:off x="8717577" y="6238513"/>
            <a:ext cx="25827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1" name="Rectangle 4"/>
          <p:cNvSpPr/>
          <p:nvPr/>
        </p:nvSpPr>
        <p:spPr>
          <a:xfrm>
            <a:off x="762426" y="365125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  <p:sp>
        <p:nvSpPr>
          <p:cNvPr id="10" name="Rectangle: Rounded Corners 33"/>
          <p:cNvSpPr txBox="1">
            <a:spLocks noGrp="1"/>
          </p:cNvSpPr>
          <p:nvPr>
            <p:ph type="title"/>
          </p:nvPr>
        </p:nvSpPr>
        <p:spPr>
          <a:xfrm>
            <a:off x="2647665" y="365125"/>
            <a:ext cx="7833816" cy="881281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sz="3600" b="1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موضوعات المقرر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graphicFrame>
        <p:nvGraphicFramePr>
          <p:cNvPr id="7" name="عنصر نائب للمحتوى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952414554"/>
              </p:ext>
            </p:extLst>
          </p:nvPr>
        </p:nvGraphicFramePr>
        <p:xfrm>
          <a:off x="150124" y="1385384"/>
          <a:ext cx="11354939" cy="48531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90141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3"/>
          <p:cNvSpPr txBox="1"/>
          <p:nvPr/>
        </p:nvSpPr>
        <p:spPr>
          <a:xfrm>
            <a:off x="8731225" y="6074740"/>
            <a:ext cx="25827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1" name="Rectangle: Rounded Corners 33"/>
          <p:cNvSpPr txBox="1">
            <a:spLocks noGrp="1"/>
          </p:cNvSpPr>
          <p:nvPr>
            <p:ph type="title"/>
          </p:nvPr>
        </p:nvSpPr>
        <p:spPr>
          <a:xfrm>
            <a:off x="2852380" y="444507"/>
            <a:ext cx="7697339" cy="801900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sz="3600" b="1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موضوعات المقرر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Rectangle 4"/>
          <p:cNvSpPr/>
          <p:nvPr/>
        </p:nvSpPr>
        <p:spPr>
          <a:xfrm>
            <a:off x="762426" y="365125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  <p:graphicFrame>
        <p:nvGraphicFramePr>
          <p:cNvPr id="13" name="عنصر نائب للمحتوى 1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624348531"/>
              </p:ext>
            </p:extLst>
          </p:nvPr>
        </p:nvGraphicFramePr>
        <p:xfrm>
          <a:off x="532263" y="1514901"/>
          <a:ext cx="10686197" cy="4559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719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5404513" y="1534349"/>
            <a:ext cx="6244300" cy="3870164"/>
          </a:xfrm>
        </p:spPr>
        <p:txBody>
          <a:bodyPr>
            <a:noAutofit/>
          </a:bodyPr>
          <a:lstStyle/>
          <a:p>
            <a:pPr algn="just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q"/>
            </a:pPr>
            <a:r>
              <a:rPr lang="ar-EG" smtClean="0">
                <a:solidFill>
                  <a:srgbClr val="203E5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 </a:t>
            </a:r>
            <a:r>
              <a:rPr lang="ar-EG" b="1" smtClean="0">
                <a:solidFill>
                  <a:srgbClr val="203E5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المحاضرات المسجلة</a:t>
            </a:r>
            <a:r>
              <a:rPr lang="ar-EG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: </a:t>
            </a:r>
          </a:p>
          <a:p>
            <a:pPr marL="0" indent="0" algn="just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وهى محاضرة أسبوعيًا بإجمالي عشر محاضرات.</a:t>
            </a:r>
          </a:p>
          <a:p>
            <a:pPr algn="just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q"/>
            </a:pPr>
            <a:r>
              <a:rPr lang="ar-EG" smtClean="0">
                <a:solidFill>
                  <a:srgbClr val="203E5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 </a:t>
            </a:r>
            <a:r>
              <a:rPr lang="ar-EG" b="1" smtClean="0">
                <a:solidFill>
                  <a:srgbClr val="203E5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حلقات نقاش تفاعلية</a:t>
            </a:r>
            <a:r>
              <a:rPr lang="ar-EG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: </a:t>
            </a:r>
          </a:p>
          <a:p>
            <a:pPr marL="0" indent="0" algn="just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None/>
            </a:pP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وهى لقاءات تتم بشكل أسبوعي.</a:t>
            </a:r>
            <a:endParaRPr lang="en-US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6" name="Rectangle: Rounded Corners 33"/>
          <p:cNvSpPr>
            <a:spLocks noGrp="1"/>
          </p:cNvSpPr>
          <p:nvPr>
            <p:ph type="title"/>
          </p:nvPr>
        </p:nvSpPr>
        <p:spPr>
          <a:xfrm>
            <a:off x="2838734" y="365126"/>
            <a:ext cx="8515065" cy="84952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ar-EG" sz="3600" b="1" smtClean="0">
                <a:solidFill>
                  <a:schemeClr val="bg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أساليب التعليم والتعلم</a:t>
            </a:r>
            <a:endParaRPr lang="en-US" sz="3600" b="1" dirty="0">
              <a:solidFill>
                <a:schemeClr val="bg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7" name="TextBox 3"/>
          <p:cNvSpPr txBox="1"/>
          <p:nvPr/>
        </p:nvSpPr>
        <p:spPr>
          <a:xfrm>
            <a:off x="9032613" y="620973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Rectangle 4"/>
          <p:cNvSpPr/>
          <p:nvPr/>
        </p:nvSpPr>
        <p:spPr>
          <a:xfrm>
            <a:off x="762426" y="365126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  <p:pic>
        <p:nvPicPr>
          <p:cNvPr id="3" name="عنصر نائب للمحتوى 2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477" y="1411519"/>
            <a:ext cx="4642513" cy="4579848"/>
          </a:xfrm>
        </p:spPr>
      </p:pic>
    </p:spTree>
    <p:extLst>
      <p:ext uri="{BB962C8B-B14F-4D97-AF65-F5344CB8AC3E}">
        <p14:creationId xmlns:p14="http://schemas.microsoft.com/office/powerpoint/2010/main" val="10901240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5404513" y="1534349"/>
            <a:ext cx="6244300" cy="4238654"/>
          </a:xfrm>
        </p:spPr>
        <p:txBody>
          <a:bodyPr>
            <a:noAutofit/>
          </a:bodyPr>
          <a:lstStyle/>
          <a:p>
            <a:pPr algn="just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ü"/>
            </a:pP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الاختبارات القصيرة ومخصص لها </a:t>
            </a:r>
            <a:r>
              <a:rPr lang="en-US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80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درجة ، كل اختبار</a:t>
            </a:r>
            <a:r>
              <a:rPr lang="en-US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8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درجات على مدار </a:t>
            </a:r>
            <a:r>
              <a:rPr lang="en-US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10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محاضرات.</a:t>
            </a:r>
            <a:endParaRPr lang="ar-EG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just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ü"/>
            </a:pP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الاختبار النهائي </a:t>
            </a:r>
            <a:r>
              <a:rPr lang="en-US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20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درجة.</a:t>
            </a:r>
          </a:p>
          <a:p>
            <a:pPr algn="just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ü"/>
            </a:pP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طبيعة الأسئلة تشمل اختيار من متعدد و صح أو خطأ</a:t>
            </a: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</a:t>
            </a:r>
            <a:endParaRPr lang="en-US" sz="24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6" name="Rectangle: Rounded Corners 33"/>
          <p:cNvSpPr>
            <a:spLocks noGrp="1"/>
          </p:cNvSpPr>
          <p:nvPr>
            <p:ph type="title"/>
          </p:nvPr>
        </p:nvSpPr>
        <p:spPr>
          <a:xfrm>
            <a:off x="2838734" y="365126"/>
            <a:ext cx="8515065" cy="84952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ar-EG" sz="3600" b="1" smtClean="0">
                <a:solidFill>
                  <a:schemeClr val="bg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أساليب التقييم</a:t>
            </a:r>
            <a:endParaRPr lang="en-US" sz="3600" b="1" dirty="0">
              <a:solidFill>
                <a:schemeClr val="bg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7" name="TextBox 3"/>
          <p:cNvSpPr txBox="1"/>
          <p:nvPr/>
        </p:nvSpPr>
        <p:spPr>
          <a:xfrm>
            <a:off x="9032613" y="620973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Rectangle 4"/>
          <p:cNvSpPr/>
          <p:nvPr/>
        </p:nvSpPr>
        <p:spPr>
          <a:xfrm>
            <a:off x="762426" y="365126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  <p:pic>
        <p:nvPicPr>
          <p:cNvPr id="10" name="عنصر نائب للمحتوى 9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13" y="1534348"/>
            <a:ext cx="4976884" cy="4238655"/>
          </a:xfrm>
        </p:spPr>
      </p:pic>
    </p:spTree>
    <p:extLst>
      <p:ext uri="{BB962C8B-B14F-4D97-AF65-F5344CB8AC3E}">
        <p14:creationId xmlns:p14="http://schemas.microsoft.com/office/powerpoint/2010/main" val="27493416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5404513" y="1534349"/>
            <a:ext cx="6244300" cy="4334188"/>
          </a:xfrm>
        </p:spPr>
        <p:txBody>
          <a:bodyPr>
            <a:noAutofit/>
          </a:bodyPr>
          <a:lstStyle/>
          <a:p>
            <a:pPr algn="just" rtl="1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§"/>
            </a:pP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يعيش 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المجتمع العربي تحولات هائلة في مجال الإعلام والاتصال أدت في السنوات الاخيرة إلى تغيرات كبيرة في </a:t>
            </a:r>
            <a:r>
              <a:rPr lang="ar-EG" sz="24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أساليب 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إنتاج وتوزيع وتلقى المعلومات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، ‏فقد ظهرت تقنيات وأساليب </a:t>
            </a: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اتصالية 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حديثة، ‏وانتشرت عن طريقها خصائص </a:t>
            </a: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ووظائف 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اتصالية جديدة، ‏من أهمها التحول 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من وسائل الاتصال الجماهيري ذات الاتجاه الواحد </a:t>
            </a:r>
            <a:r>
              <a:rPr lang="ar-EG" sz="24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والمحتوى المتجانس 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إلى تقنيات الاتصال التفاعلية ذات الاتجاهين</a:t>
            </a: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، </a:t>
            </a:r>
            <a:r>
              <a:rPr lang="ar-EG" sz="24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‏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والمضامين المتعددة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، </a:t>
            </a: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وظهر </a:t>
            </a:r>
            <a:r>
              <a:rPr lang="ar-EG" sz="24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مصطلح الإعلام الجديد أو الإعلام الرقمي</a:t>
            </a:r>
            <a:r>
              <a:rPr lang="ar-EG" sz="2400">
                <a:latin typeface="Simplified Arabic" panose="02020603050405020304" pitchFamily="18" charset="-78"/>
                <a:cs typeface="Simplified Arabic" panose="02020603050405020304" pitchFamily="18" charset="-78"/>
              </a:rPr>
              <a:t> للتعبير عن هذه الظواهر الجديدة</a:t>
            </a: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</a:t>
            </a:r>
            <a:endParaRPr lang="en-US" sz="24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6" name="Rectangle: Rounded Corners 33"/>
          <p:cNvSpPr>
            <a:spLocks noGrp="1"/>
          </p:cNvSpPr>
          <p:nvPr>
            <p:ph type="title"/>
          </p:nvPr>
        </p:nvSpPr>
        <p:spPr>
          <a:xfrm>
            <a:off x="2838734" y="365126"/>
            <a:ext cx="8515065" cy="84952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ar-EG" b="1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مقدمة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TextBox 3"/>
          <p:cNvSpPr txBox="1"/>
          <p:nvPr/>
        </p:nvSpPr>
        <p:spPr>
          <a:xfrm>
            <a:off x="9032613" y="620973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Rectangle 4"/>
          <p:cNvSpPr/>
          <p:nvPr/>
        </p:nvSpPr>
        <p:spPr>
          <a:xfrm>
            <a:off x="762426" y="365126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  <p:pic>
        <p:nvPicPr>
          <p:cNvPr id="3" name="عنصر نائب للمحتوى 2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90" y="1579954"/>
            <a:ext cx="4653887" cy="4629778"/>
          </a:xfrm>
        </p:spPr>
      </p:pic>
    </p:spTree>
    <p:extLst>
      <p:ext uri="{BB962C8B-B14F-4D97-AF65-F5344CB8AC3E}">
        <p14:creationId xmlns:p14="http://schemas.microsoft.com/office/powerpoint/2010/main" val="17858314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838734" y="365125"/>
            <a:ext cx="8515065" cy="849525"/>
          </a:xfrm>
        </p:spPr>
        <p:txBody>
          <a:bodyPr/>
          <a:lstStyle/>
          <a:p>
            <a:pPr rtl="1"/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5540991" y="1487606"/>
            <a:ext cx="5812809" cy="4612943"/>
          </a:xfrm>
        </p:spPr>
        <p:txBody>
          <a:bodyPr>
            <a:normAutofit fontScale="85000" lnSpcReduction="20000"/>
          </a:bodyPr>
          <a:lstStyle/>
          <a:p>
            <a:pPr algn="just" rtl="1">
              <a:lnSpc>
                <a:spcPct val="12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§"/>
            </a:pP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‏</a:t>
            </a:r>
            <a:r>
              <a:rPr lang="ar-EG" sz="33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ووفقًا لماسبق </a:t>
            </a:r>
            <a:r>
              <a:rPr lang="ar-EG" sz="3300">
                <a:latin typeface="Simplified Arabic" panose="02020603050405020304" pitchFamily="18" charset="-78"/>
                <a:cs typeface="Simplified Arabic" panose="02020603050405020304" pitchFamily="18" charset="-78"/>
              </a:rPr>
              <a:t>يمكن القول أن </a:t>
            </a:r>
            <a:r>
              <a:rPr lang="ar-EG" sz="33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الإعلام الجديد </a:t>
            </a:r>
            <a:r>
              <a:rPr lang="ar-EG" sz="3300">
                <a:latin typeface="Simplified Arabic" panose="02020603050405020304" pitchFamily="18" charset="-78"/>
                <a:cs typeface="Simplified Arabic" panose="02020603050405020304" pitchFamily="18" charset="-78"/>
              </a:rPr>
              <a:t>هو فرصة المجتمع للانطلاق من جديد في بناء </a:t>
            </a:r>
            <a:r>
              <a:rPr lang="ar-EG" sz="33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أفراد </a:t>
            </a:r>
            <a:r>
              <a:rPr lang="ar-EG" sz="33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يمتلكون مستويات عالية من الديمقراطية والمشاركة المجتمعية</a:t>
            </a:r>
            <a:r>
              <a:rPr lang="ar-EG" sz="3300">
                <a:latin typeface="Simplified Arabic" panose="02020603050405020304" pitchFamily="18" charset="-78"/>
                <a:cs typeface="Simplified Arabic" panose="02020603050405020304" pitchFamily="18" charset="-78"/>
              </a:rPr>
              <a:t>، </a:t>
            </a:r>
            <a:r>
              <a:rPr lang="ar-EG" sz="33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إلى </a:t>
            </a:r>
            <a:r>
              <a:rPr lang="ar-EG" sz="3300">
                <a:latin typeface="Simplified Arabic" panose="02020603050405020304" pitchFamily="18" charset="-78"/>
                <a:cs typeface="Simplified Arabic" panose="02020603050405020304" pitchFamily="18" charset="-78"/>
              </a:rPr>
              <a:t>جانب دورها على </a:t>
            </a:r>
            <a:r>
              <a:rPr lang="ar-EG" sz="33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الصعيد الثقافي</a:t>
            </a:r>
            <a:r>
              <a:rPr lang="ar-EG" sz="33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،‏</a:t>
            </a:r>
            <a:r>
              <a:rPr lang="ar-EG" sz="33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ومساهمتها </a:t>
            </a:r>
            <a:r>
              <a:rPr lang="ar-EG" sz="33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في تطوير </a:t>
            </a:r>
            <a:r>
              <a:rPr lang="ar-EG" sz="33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الفرد</a:t>
            </a:r>
            <a:r>
              <a:rPr lang="ar-EG" sz="33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، ‏</a:t>
            </a:r>
            <a:r>
              <a:rPr lang="ar-EG" sz="3300">
                <a:latin typeface="Simplified Arabic" panose="02020603050405020304" pitchFamily="18" charset="-78"/>
                <a:cs typeface="Simplified Arabic" panose="02020603050405020304" pitchFamily="18" charset="-78"/>
              </a:rPr>
              <a:t>ولم يتوقف الأمر عند هذا الحد، ‏بل </a:t>
            </a:r>
            <a:r>
              <a:rPr lang="ar-EG" sz="33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تجاوزه </a:t>
            </a:r>
            <a:r>
              <a:rPr lang="ar-EG" sz="3300">
                <a:latin typeface="Simplified Arabic" panose="02020603050405020304" pitchFamily="18" charset="-78"/>
                <a:cs typeface="Simplified Arabic" panose="02020603050405020304" pitchFamily="18" charset="-78"/>
              </a:rPr>
              <a:t>إلى أن يكون هذا النمط الجديد للإعلام أقوى و أبلغ في </a:t>
            </a:r>
            <a:r>
              <a:rPr lang="ar-EG" sz="33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التعامل مع قضايا المجتمعات المعاصرة تشكيلا، </a:t>
            </a:r>
            <a:r>
              <a:rPr lang="ar-EG" sz="33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وتعزيزًا</a:t>
            </a:r>
            <a:r>
              <a:rPr lang="ar-EG" sz="3300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، </a:t>
            </a:r>
            <a:r>
              <a:rPr lang="ar-EG" sz="3300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وتغييرًا</a:t>
            </a:r>
            <a:r>
              <a:rPr lang="ar-EG" sz="3300">
                <a:latin typeface="Simplified Arabic" panose="02020603050405020304" pitchFamily="18" charset="-78"/>
                <a:cs typeface="Simplified Arabic" panose="02020603050405020304" pitchFamily="18" charset="-78"/>
              </a:rPr>
              <a:t>،</a:t>
            </a:r>
            <a:r>
              <a:rPr lang="ar-EG" sz="32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</a:t>
            </a:r>
            <a:r>
              <a:rPr lang="ar-EG" sz="3200">
                <a:latin typeface="Simplified Arabic" panose="02020603050405020304" pitchFamily="18" charset="-78"/>
                <a:cs typeface="Simplified Arabic" panose="02020603050405020304" pitchFamily="18" charset="-78"/>
              </a:rPr>
              <a:t>وهو ‏الأمر الذي أثبتته الدراسات </a:t>
            </a:r>
            <a:r>
              <a:rPr lang="ar-EG" sz="32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العلمية.</a:t>
            </a:r>
            <a:endParaRPr lang="en-US" sz="33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5" name="Rectangle: Rounded Corners 33"/>
          <p:cNvSpPr txBox="1">
            <a:spLocks/>
          </p:cNvSpPr>
          <p:nvPr/>
        </p:nvSpPr>
        <p:spPr>
          <a:xfrm>
            <a:off x="2838734" y="365125"/>
            <a:ext cx="8515065" cy="849525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b="1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مقدمة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TextBox 3"/>
          <p:cNvSpPr txBox="1"/>
          <p:nvPr/>
        </p:nvSpPr>
        <p:spPr>
          <a:xfrm>
            <a:off x="9018964" y="6202232"/>
            <a:ext cx="2622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0" name="Rectangle 4"/>
          <p:cNvSpPr/>
          <p:nvPr/>
        </p:nvSpPr>
        <p:spPr>
          <a:xfrm>
            <a:off x="762426" y="365125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  <p:pic>
        <p:nvPicPr>
          <p:cNvPr id="11" name="عنصر نائب للمحتوى 10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34" y="1487606"/>
            <a:ext cx="5047397" cy="4714626"/>
          </a:xfrm>
        </p:spPr>
      </p:pic>
    </p:spTree>
    <p:extLst>
      <p:ext uri="{BB962C8B-B14F-4D97-AF65-F5344CB8AC3E}">
        <p14:creationId xmlns:p14="http://schemas.microsoft.com/office/powerpoint/2010/main" val="82399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838734" y="365125"/>
            <a:ext cx="8515065" cy="849525"/>
          </a:xfrm>
        </p:spPr>
        <p:txBody>
          <a:bodyPr/>
          <a:lstStyle/>
          <a:p>
            <a:pPr rtl="1"/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5540991" y="1487606"/>
            <a:ext cx="5812809" cy="4612943"/>
          </a:xfrm>
        </p:spPr>
        <p:txBody>
          <a:bodyPr>
            <a:normAutofit fontScale="92500" lnSpcReduction="20000"/>
          </a:bodyPr>
          <a:lstStyle/>
          <a:p>
            <a:pPr algn="just" rtl="1">
              <a:lnSpc>
                <a:spcPct val="12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§"/>
            </a:pPr>
            <a:r>
              <a:rPr lang="ar-EG" sz="240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‏</a:t>
            </a:r>
            <a:r>
              <a:rPr lang="ar-EG">
                <a:latin typeface="Simplified Arabic" panose="02020603050405020304" pitchFamily="18" charset="-78"/>
                <a:cs typeface="Simplified Arabic" panose="02020603050405020304" pitchFamily="18" charset="-78"/>
              </a:rPr>
              <a:t>‏ 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إضافة </a:t>
            </a:r>
            <a:r>
              <a:rPr lang="ar-EG">
                <a:latin typeface="Simplified Arabic" panose="02020603050405020304" pitchFamily="18" charset="-78"/>
                <a:cs typeface="Simplified Arabic" panose="02020603050405020304" pitchFamily="18" charset="-78"/>
              </a:rPr>
              <a:t>إلى الشواهد الملحوظة في الواقع الإنساني المعاصر أنه قد تجاوز </a:t>
            </a:r>
            <a:r>
              <a:rPr lang="ar-EG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تلك القدرة التي كانت توصف الفائقة والهائلة في التأثير على المجتمع للوسائل التقليدية في عقود مضت، إلى قدرات فائقة الكفاءة</a:t>
            </a:r>
            <a:r>
              <a:rPr lang="ar-EG">
                <a:latin typeface="Simplified Arabic" panose="02020603050405020304" pitchFamily="18" charset="-78"/>
                <a:cs typeface="Simplified Arabic" panose="02020603050405020304" pitchFamily="18" charset="-78"/>
              </a:rPr>
              <a:t>.</a:t>
            </a:r>
          </a:p>
          <a:p>
            <a:pPr algn="just" rtl="1">
              <a:lnSpc>
                <a:spcPct val="120000"/>
              </a:lnSpc>
              <a:spcBef>
                <a:spcPts val="110"/>
              </a:spcBef>
              <a:spcAft>
                <a:spcPts val="110"/>
              </a:spcAft>
              <a:buFont typeface="Wingdings" panose="05000000000000000000" pitchFamily="2" charset="2"/>
              <a:buChar char="§"/>
            </a:pP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ولكن </a:t>
            </a:r>
            <a:r>
              <a:rPr lang="ar-EG">
                <a:latin typeface="Simplified Arabic" panose="02020603050405020304" pitchFamily="18" charset="-78"/>
                <a:cs typeface="Simplified Arabic" panose="02020603050405020304" pitchFamily="18" charset="-78"/>
              </a:rPr>
              <a:t>هذا الدور البناء في المجتمع والذي يناط للإعلام الجديد ليس هو الدور الوحيد، ‏</a:t>
            </a:r>
            <a:r>
              <a:rPr lang="ar-EG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فهناك تأثيرات سلبية كبيرة متوقعة على بنية المجتمع و </a:t>
            </a:r>
            <a:r>
              <a:rPr lang="ar-EG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تعد الجوانب </a:t>
            </a:r>
            <a:r>
              <a:rPr lang="ar-EG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الاجتماعية والنفسية </a:t>
            </a:r>
            <a:r>
              <a:rPr lang="ar-EG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من أهم </a:t>
            </a:r>
            <a:r>
              <a:rPr lang="ar-EG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الجوانب </a:t>
            </a:r>
            <a:r>
              <a:rPr lang="ar-EG" b="1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التي </a:t>
            </a:r>
            <a:r>
              <a:rPr lang="ar-EG" b="1">
                <a:latin typeface="Simplified Arabic" panose="02020603050405020304" pitchFamily="18" charset="-78"/>
                <a:cs typeface="Simplified Arabic" panose="02020603050405020304" pitchFamily="18" charset="-78"/>
              </a:rPr>
              <a:t>تتفاعل مع الثورة الرقمية</a:t>
            </a:r>
            <a:r>
              <a:rPr lang="ar-EG">
                <a:latin typeface="Simplified Arabic" panose="02020603050405020304" pitchFamily="18" charset="-78"/>
                <a:cs typeface="Simplified Arabic" panose="02020603050405020304" pitchFamily="18" charset="-78"/>
              </a:rPr>
              <a:t> و تتأثر بها على مختلف مكوناتها فاسحة </a:t>
            </a:r>
            <a:r>
              <a:rPr lang="ar-EG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المجال لنتائج وتغيرات لا يمكن التنبؤ بها.</a:t>
            </a:r>
            <a:endParaRPr lang="en-US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5" name="Rectangle: Rounded Corners 33"/>
          <p:cNvSpPr txBox="1">
            <a:spLocks/>
          </p:cNvSpPr>
          <p:nvPr/>
        </p:nvSpPr>
        <p:spPr>
          <a:xfrm>
            <a:off x="2729550" y="365125"/>
            <a:ext cx="8515065" cy="849525"/>
          </a:xfrm>
          <a:prstGeom prst="roundRect">
            <a:avLst/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ar-EG" b="1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مقدمة</a:t>
            </a:r>
            <a:endParaRPr lang="en-US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TextBox 3"/>
          <p:cNvSpPr txBox="1"/>
          <p:nvPr/>
        </p:nvSpPr>
        <p:spPr>
          <a:xfrm>
            <a:off x="9018964" y="6202232"/>
            <a:ext cx="2622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0" name="Rectangle 4"/>
          <p:cNvSpPr/>
          <p:nvPr/>
        </p:nvSpPr>
        <p:spPr>
          <a:xfrm>
            <a:off x="762426" y="365125"/>
            <a:ext cx="1366626" cy="8812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EG" sz="2400" b="1" smtClean="0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  <a:p>
            <a:pPr algn="ctr"/>
            <a:r>
              <a:rPr lang="ar-EG" sz="2800" b="1" smtClean="0">
                <a:latin typeface="Simplified Arabic" panose="02020603050405020304" pitchFamily="18" charset="-78"/>
                <a:ea typeface="Roboto Light" panose="02000000000000000000" pitchFamily="2" charset="0"/>
                <a:cs typeface="Simplified Arabic" panose="02020603050405020304" pitchFamily="18" charset="-78"/>
              </a:rPr>
              <a:t>محاضرة توجيهية</a:t>
            </a:r>
          </a:p>
          <a:p>
            <a:pPr algn="ctr"/>
            <a:endParaRPr lang="en-US" sz="2400" b="1">
              <a:latin typeface="Simplified Arabic" panose="02020603050405020304" pitchFamily="18" charset="-78"/>
              <a:ea typeface="Roboto Light" panose="02000000000000000000" pitchFamily="2" charset="0"/>
              <a:cs typeface="Simplified Arabic" panose="02020603050405020304" pitchFamily="18" charset="-78"/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5349922" y="1586890"/>
            <a:ext cx="5759355" cy="390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Bef>
                <a:spcPts val="110"/>
              </a:spcBef>
              <a:spcAft>
                <a:spcPts val="110"/>
              </a:spcAft>
            </a:pPr>
            <a:r>
              <a:rPr lang="ar-EG" smtClean="0"/>
              <a:t>‏</a:t>
            </a:r>
            <a:endParaRPr lang="ar-EG" sz="280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9" name="عنصر نائب للمحتوى 8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93" y="1487606"/>
            <a:ext cx="4690281" cy="4954137"/>
          </a:xfrm>
        </p:spPr>
      </p:pic>
    </p:spTree>
    <p:extLst>
      <p:ext uri="{BB962C8B-B14F-4D97-AF65-F5344CB8AC3E}">
        <p14:creationId xmlns:p14="http://schemas.microsoft.com/office/powerpoint/2010/main" val="2117844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93" y="0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38921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5400" b="1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شكرًا لاستماعكم</a:t>
            </a:r>
            <a:endParaRPr lang="en-US" sz="5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1677</TotalTime>
  <Words>709</Words>
  <Application>Microsoft Office PowerPoint</Application>
  <PresentationFormat>ملء الشاشة</PresentationFormat>
  <Paragraphs>126</Paragraphs>
  <Slides>15</Slides>
  <Notes>2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8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15</vt:i4>
      </vt:variant>
    </vt:vector>
  </HeadingPairs>
  <TitlesOfParts>
    <vt:vector size="24" baseType="lpstr">
      <vt:lpstr>Alexandria</vt:lpstr>
      <vt:lpstr>Arial</vt:lpstr>
      <vt:lpstr>Calibri</vt:lpstr>
      <vt:lpstr>Calibri Light</vt:lpstr>
      <vt:lpstr>Roboto Light</vt:lpstr>
      <vt:lpstr>Simplified Arabic</vt:lpstr>
      <vt:lpstr>Times New Roman</vt:lpstr>
      <vt:lpstr>Wingdings</vt:lpstr>
      <vt:lpstr>Office Theme</vt:lpstr>
      <vt:lpstr>عرض تقديمي في PowerPoint</vt:lpstr>
      <vt:lpstr>عرض تقديمي في PowerPoint</vt:lpstr>
      <vt:lpstr>وصف المقرر</vt:lpstr>
      <vt:lpstr>‏</vt:lpstr>
      <vt:lpstr>أهداف المقرر</vt:lpstr>
      <vt:lpstr>موضوعات المقرر</vt:lpstr>
      <vt:lpstr>موضوعات المقرر</vt:lpstr>
      <vt:lpstr>موضوعات المقرر</vt:lpstr>
      <vt:lpstr>موضوعات المقرر</vt:lpstr>
      <vt:lpstr>أساليب التعليم والتعلم</vt:lpstr>
      <vt:lpstr>أساليب التقييم</vt:lpstr>
      <vt:lpstr>مقدمة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elfady</cp:lastModifiedBy>
  <cp:revision>228</cp:revision>
  <dcterms:created xsi:type="dcterms:W3CDTF">2023-04-29T09:08:00Z</dcterms:created>
  <dcterms:modified xsi:type="dcterms:W3CDTF">2024-08-05T02:53:03Z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