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FB501-0F00-44B9-BF87-EAEECD7C13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B3AB22-94DB-48E4-B273-059FBCA64C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62B6A-F27E-4949-9FBC-68FD01D71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5DCA8-7572-4E89-88CB-F858F120B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5A632-6248-468F-ADD1-6282258D1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9573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CE25B-52D6-4507-BE12-2158CD5C8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F81FD-F28B-485F-BF67-A98BBD773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21A6B3-935E-44D6-AE22-437FDF2DB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63B7B8-3B14-4C58-BB3F-7BB550B95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3E29E-2BEB-4F1E-8466-A887B5CE5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38598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F81B8-F2CA-4A02-913E-B883D5D14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D2950-D39A-468B-88B8-D2E8181C6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B1279-1B9B-4396-BD15-CC40077EE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5AC5C-0D19-4512-B153-2060BA5BB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E159E-7311-45CC-B4BB-2D4E03504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45141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9556C-8710-4C29-82AD-C1B51B324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02514-C5DE-42FD-8D4C-7F82156487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24B639-5488-4133-8969-5B6DE5ADBF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5CDDEF-96C9-4D54-8C3A-6A46A7947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E34E03-8BD3-4833-9C5C-E0EAAE7BC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E86B25-680C-4D88-B809-55118F8A3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2934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DC8C7-C8E8-45B0-B53F-93EBE154D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E74FE8-BC4C-485F-8C23-A99F35B33B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0B9177-0E52-4489-839F-EB8C066E10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5F60F7-12BE-4D57-A60D-6378BCBBED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EC07AD-822E-4D79-9DE8-19036CD097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A98086-7076-47AB-9FC2-F4FFE1B6F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365FD-0E86-4610-B853-F8C88BC00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F805F7-A611-401F-98FA-5A794D327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77560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5B2BA-5FAA-4D7E-9B23-EC12E7009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82150F-AE71-4D36-9020-002CEB55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BF46E8-4DDC-4E0D-87A6-CAE3D7C58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194AF3-8B78-42CF-AFC9-22E365C49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263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D3BD30-7EE5-45B0-916A-1B558CF3B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EDDC31-25B0-44C2-BD04-4BDAF063E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319921-18C1-45D5-81BB-FCF565CC4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32030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8C138-66EE-4FC6-9433-1DB59101C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70BC9-2D84-416B-BEF9-E66A81073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3D1843-995C-4DDF-9E8F-AEA782718C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9CBAC6-0DFF-4568-9CCC-9D2A2CDB5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F4F069-447D-41D7-9CBC-49C615654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B75027-4FD7-4913-9CB1-8320EB3C3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72363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632AB-2193-4B5B-A9C3-367A783EF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1EE3E9-0FF6-47C5-8E48-636AE292A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60A30B-7EB9-488A-9126-BB72AAB9AD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914050-F00E-4ED9-9511-EDC5658DA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AE5ADD-67F0-4D7A-946B-BBA8AEBA9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BB5310-8F75-493B-974B-17C5FBA2E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08481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7D1A1-5C2A-4B40-B830-7C8B828B7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D66E79-C4CE-4285-A532-EC9214B4C2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1C0D6-6E6B-474F-B678-084A52628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F84C40-1581-48BB-B170-C7841B234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A46335-4C98-46E9-B885-1F7E3508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0461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196E3D-E8CB-4240-89C4-05B9D73A1B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98071A-13BB-4228-9C6B-82465C2A65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F8029-CA00-4ACD-9986-011D0101F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B07E0-53E2-454B-924F-F79CE7C2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A4DE2-5BA5-46C1-BDE5-10F8D725B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1396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5F9DCA-DF29-41AA-9AC0-8B8084758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B54DFD-0196-40E8-999A-5609E1EB2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135D6-B2E2-4568-9D56-B5DEC3F570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45966-21CC-492C-9815-F64C0A3A4A09}" type="datetimeFigureOut">
              <a:rPr lang="ar-EG" smtClean="0"/>
              <a:t>02/12/1443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1E2191-0999-42E3-9CEE-1489997AD3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E4121E-FA22-4B84-A29A-B0F6C294D1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854D2-1D52-4910-B67B-C97EBFB0B4D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867222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F39A479E-3CD2-4C31-ADD6-E76E6704D4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988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2B99ABEE-0D62-4B2E-9A9D-CAA260B0BB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76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41BE86CF-3826-410E-8473-8B8A6D9A3F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18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0229697D-0107-484E-B9AB-F3B26F1DF3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64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51C1A9B-8DAD-457A-8C3B-C3E0B113F0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032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5C01D29-2D39-45B5-BD4B-EA14B55392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054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30BD212-1532-4F21-8F52-F14DBA78A2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663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85F986A6-87F1-40D9-9240-CD9390743B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619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26CE8AC-6491-4ADC-87E0-5ADA413682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77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FDA930D7-C9CB-42CF-B91E-EF19F16F72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079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193DCDE8-294B-4879-9B1B-538F4764A0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645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21BC127-D268-43A1-8580-144B6D20B1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005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04822D68-9735-408E-8C2A-8313623550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45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22A938AC-5890-41BC-A254-EE5235D576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135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8356BE7F-E711-4740-993F-6266923234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954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A489798-7E69-4DFF-A882-F440F9F72E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8250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5FF24F3B-4815-44D4-B3CC-5E09B35E8A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896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D42E2F77-533C-423C-BA65-B17EC00636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111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5CF6FB8C-A558-489A-9EFC-3C5C436816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725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7A00BF8-355F-472D-BB33-7C8A35B2B4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8020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25EA66B-876F-4F1E-A32C-E48AE48773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296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785B72B6-0D5E-4195-8D42-7D2CCFC444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1289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248093D-3785-4291-900D-25613D4D62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854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B5D9AE2-332B-4D5F-A5BC-990FA02CB3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801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31F2D803-1807-4037-9B56-081D8AFEB2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2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02B26B71-3CE9-4084-BD91-D1A9AB1AED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2565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E92BDE4-DC4E-49CF-B8FD-CCEA408704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8340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39CB88B0-3276-4380-8CD5-0E67DC5AE1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3908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ECB58CA2-E910-407E-9080-EA4025F8EB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154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FF2B8935-0B7A-408F-9585-E069463C08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087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2AFE14B7-2A87-40EB-BDC2-3611F22E22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6338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8B14DB44-E627-44D8-9B9A-0F93CE9E2B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727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85247AAC-8AC6-48F9-9AF8-930DB9E718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384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BB1FF6C0-080C-45AB-98A3-8FA876D25F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424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98929026-8907-4B28-9F00-45833111AD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4811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474AD951-D18F-4B23-8B9D-57AC41E58E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9598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438A8B56-0AED-42EB-ADAB-C2DFAE9E2E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7818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8879C46-F143-495C-8269-9397F7A0A6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046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0238481A-549D-4986-92F6-70C2AF896C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7474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45EDF81-1C2B-4E00-AFB1-A3BD72A992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5913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B5FA533F-CDF0-4F8B-8A54-1FF05A9602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9748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EA9C3286-A8BF-435B-9B72-5D91676CA3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0488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1342FF32-8A1D-4FA7-9C04-CD8BC41D1E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319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CC0DD96A-D5FE-4061-9FCC-AEEA9AF8B5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0197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F07A0153-448E-4217-8F09-C40EB8F218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5156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5C385B50-1A1A-4681-A3D0-FEA23D85B5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5341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EC38EC47-BC58-444D-AB86-64DEAE0232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1979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27DF9B63-6991-4F70-A31F-AE1CB53197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1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2022-07-01T01:58:23Z</dcterms:created>
  <dcterms:modified xsi:type="dcterms:W3CDTF">2022-07-01T01:59:29Z</dcterms:modified>
</cp:coreProperties>
</file>