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6" r:id="rId1"/>
  </p:sldMasterIdLst>
  <p:notesMasterIdLst>
    <p:notesMasterId r:id="rId43"/>
  </p:notesMasterIdLst>
  <p:handoutMasterIdLst>
    <p:handoutMasterId r:id="rId44"/>
  </p:handoutMasterIdLst>
  <p:sldIdLst>
    <p:sldId id="380" r:id="rId2"/>
    <p:sldId id="381" r:id="rId3"/>
    <p:sldId id="437" r:id="rId4"/>
    <p:sldId id="512" r:id="rId5"/>
    <p:sldId id="513" r:id="rId6"/>
    <p:sldId id="515" r:id="rId7"/>
    <p:sldId id="516" r:id="rId8"/>
    <p:sldId id="517" r:id="rId9"/>
    <p:sldId id="530" r:id="rId10"/>
    <p:sldId id="525" r:id="rId11"/>
    <p:sldId id="526" r:id="rId12"/>
    <p:sldId id="527" r:id="rId13"/>
    <p:sldId id="531" r:id="rId14"/>
    <p:sldId id="518" r:id="rId15"/>
    <p:sldId id="529" r:id="rId16"/>
    <p:sldId id="519" r:id="rId17"/>
    <p:sldId id="532" r:id="rId18"/>
    <p:sldId id="520" r:id="rId19"/>
    <p:sldId id="534" r:id="rId20"/>
    <p:sldId id="521" r:id="rId21"/>
    <p:sldId id="533" r:id="rId22"/>
    <p:sldId id="522" r:id="rId23"/>
    <p:sldId id="535" r:id="rId24"/>
    <p:sldId id="523" r:id="rId25"/>
    <p:sldId id="524" r:id="rId26"/>
    <p:sldId id="514" r:id="rId27"/>
    <p:sldId id="536" r:id="rId28"/>
    <p:sldId id="538" r:id="rId29"/>
    <p:sldId id="537" r:id="rId30"/>
    <p:sldId id="539" r:id="rId31"/>
    <p:sldId id="543" r:id="rId32"/>
    <p:sldId id="547" r:id="rId33"/>
    <p:sldId id="540" r:id="rId34"/>
    <p:sldId id="528" r:id="rId35"/>
    <p:sldId id="541" r:id="rId36"/>
    <p:sldId id="544" r:id="rId37"/>
    <p:sldId id="545" r:id="rId38"/>
    <p:sldId id="548" r:id="rId39"/>
    <p:sldId id="546" r:id="rId40"/>
    <p:sldId id="510" r:id="rId41"/>
    <p:sldId id="391" r:id="rId42"/>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EEE4"/>
    <a:srgbClr val="0B0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58A1A2-DB83-42CB-A2AF-DC9EBC947A84}" v="223" dt="2023-10-16T19:54:04.6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68" autoAdjust="0"/>
    <p:restoredTop sz="94118" autoAdjust="0"/>
  </p:normalViewPr>
  <p:slideViewPr>
    <p:cSldViewPr>
      <p:cViewPr varScale="1">
        <p:scale>
          <a:sx n="104" d="100"/>
          <a:sy n="104" d="100"/>
        </p:scale>
        <p:origin x="798" y="84"/>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ima kasasbeh" userId="7131769d280f5f69" providerId="LiveId" clId="{5858A1A2-DB83-42CB-A2AF-DC9EBC947A84}"/>
    <pc:docChg chg="undo custSel addSld modSld sldOrd">
      <pc:chgData name="dima kasasbeh" userId="7131769d280f5f69" providerId="LiveId" clId="{5858A1A2-DB83-42CB-A2AF-DC9EBC947A84}" dt="2023-10-16T20:11:03.081" v="1805" actId="1076"/>
      <pc:docMkLst>
        <pc:docMk/>
      </pc:docMkLst>
      <pc:sldChg chg="modSp mod">
        <pc:chgData name="dima kasasbeh" userId="7131769d280f5f69" providerId="LiveId" clId="{5858A1A2-DB83-42CB-A2AF-DC9EBC947A84}" dt="2023-10-15T18:03:01.832" v="3"/>
        <pc:sldMkLst>
          <pc:docMk/>
          <pc:sldMk cId="3547415304" sldId="380"/>
        </pc:sldMkLst>
        <pc:spChg chg="mod">
          <ac:chgData name="dima kasasbeh" userId="7131769d280f5f69" providerId="LiveId" clId="{5858A1A2-DB83-42CB-A2AF-DC9EBC947A84}" dt="2023-10-15T18:02:36.763" v="2" actId="20577"/>
          <ac:spMkLst>
            <pc:docMk/>
            <pc:sldMk cId="3547415304" sldId="380"/>
            <ac:spMk id="6" creationId="{4D09A1F6-A678-C50D-4DB4-49B36CBD9984}"/>
          </ac:spMkLst>
        </pc:spChg>
        <pc:spChg chg="mod">
          <ac:chgData name="dima kasasbeh" userId="7131769d280f5f69" providerId="LiveId" clId="{5858A1A2-DB83-42CB-A2AF-DC9EBC947A84}" dt="2023-10-15T18:03:01.832" v="3"/>
          <ac:spMkLst>
            <pc:docMk/>
            <pc:sldMk cId="3547415304" sldId="380"/>
            <ac:spMk id="9" creationId="{E8A0A7E3-A716-4B1D-8CB0-89449DD8BF8E}"/>
          </ac:spMkLst>
        </pc:spChg>
      </pc:sldChg>
      <pc:sldChg chg="modSp mod">
        <pc:chgData name="dima kasasbeh" userId="7131769d280f5f69" providerId="LiveId" clId="{5858A1A2-DB83-42CB-A2AF-DC9EBC947A84}" dt="2023-10-16T20:06:03.844" v="1760" actId="20577"/>
        <pc:sldMkLst>
          <pc:docMk/>
          <pc:sldMk cId="2695239430" sldId="381"/>
        </pc:sldMkLst>
        <pc:spChg chg="mod">
          <ac:chgData name="dima kasasbeh" userId="7131769d280f5f69" providerId="LiveId" clId="{5858A1A2-DB83-42CB-A2AF-DC9EBC947A84}" dt="2023-10-16T20:01:48.408" v="1715"/>
          <ac:spMkLst>
            <pc:docMk/>
            <pc:sldMk cId="2695239430" sldId="381"/>
            <ac:spMk id="4" creationId="{EE5EDBA7-A1DB-1F71-7B6C-0AF7FE2D7B7F}"/>
          </ac:spMkLst>
        </pc:spChg>
        <pc:spChg chg="mod">
          <ac:chgData name="dima kasasbeh" userId="7131769d280f5f69" providerId="LiveId" clId="{5858A1A2-DB83-42CB-A2AF-DC9EBC947A84}" dt="2023-10-16T20:06:03.844" v="1760" actId="20577"/>
          <ac:spMkLst>
            <pc:docMk/>
            <pc:sldMk cId="2695239430" sldId="381"/>
            <ac:spMk id="5" creationId="{C22E8F66-F1DC-EB17-6601-86B9595309AD}"/>
          </ac:spMkLst>
        </pc:spChg>
      </pc:sldChg>
      <pc:sldChg chg="modSp mod">
        <pc:chgData name="dima kasasbeh" userId="7131769d280f5f69" providerId="LiveId" clId="{5858A1A2-DB83-42CB-A2AF-DC9EBC947A84}" dt="2023-10-16T20:11:03.081" v="1805" actId="1076"/>
        <pc:sldMkLst>
          <pc:docMk/>
          <pc:sldMk cId="376975803" sldId="437"/>
        </pc:sldMkLst>
        <pc:spChg chg="mod">
          <ac:chgData name="dima kasasbeh" userId="7131769d280f5f69" providerId="LiveId" clId="{5858A1A2-DB83-42CB-A2AF-DC9EBC947A84}" dt="2023-10-16T20:11:03.081" v="1805" actId="1076"/>
          <ac:spMkLst>
            <pc:docMk/>
            <pc:sldMk cId="376975803" sldId="437"/>
            <ac:spMk id="4" creationId="{EE5EDBA7-A1DB-1F71-7B6C-0AF7FE2D7B7F}"/>
          </ac:spMkLst>
        </pc:spChg>
      </pc:sldChg>
      <pc:sldChg chg="modSp mod">
        <pc:chgData name="dima kasasbeh" userId="7131769d280f5f69" providerId="LiveId" clId="{5858A1A2-DB83-42CB-A2AF-DC9EBC947A84}" dt="2023-10-16T18:06:12.826" v="1078"/>
        <pc:sldMkLst>
          <pc:docMk/>
          <pc:sldMk cId="1404808097" sldId="510"/>
        </pc:sldMkLst>
        <pc:spChg chg="mod">
          <ac:chgData name="dima kasasbeh" userId="7131769d280f5f69" providerId="LiveId" clId="{5858A1A2-DB83-42CB-A2AF-DC9EBC947A84}" dt="2023-10-16T18:06:12.826" v="1078"/>
          <ac:spMkLst>
            <pc:docMk/>
            <pc:sldMk cId="1404808097" sldId="510"/>
            <ac:spMk id="6" creationId="{2FBEBDC4-CEE6-F3AE-3F79-102E5867110B}"/>
          </ac:spMkLst>
        </pc:spChg>
      </pc:sldChg>
      <pc:sldChg chg="modSp add mod">
        <pc:chgData name="dima kasasbeh" userId="7131769d280f5f69" providerId="LiveId" clId="{5858A1A2-DB83-42CB-A2AF-DC9EBC947A84}" dt="2023-10-16T04:32:55.323" v="26" actId="20577"/>
        <pc:sldMkLst>
          <pc:docMk/>
          <pc:sldMk cId="2354238548" sldId="511"/>
        </pc:sldMkLst>
        <pc:spChg chg="mod">
          <ac:chgData name="dima kasasbeh" userId="7131769d280f5f69" providerId="LiveId" clId="{5858A1A2-DB83-42CB-A2AF-DC9EBC947A84}" dt="2023-10-16T04:32:55.323" v="26" actId="20577"/>
          <ac:spMkLst>
            <pc:docMk/>
            <pc:sldMk cId="2354238548" sldId="511"/>
            <ac:spMk id="3" creationId="{F9A80F9F-74DB-1D57-04E8-E20E92A09B0A}"/>
          </ac:spMkLst>
        </pc:spChg>
      </pc:sldChg>
      <pc:sldChg chg="modSp add mod">
        <pc:chgData name="dima kasasbeh" userId="7131769d280f5f69" providerId="LiveId" clId="{5858A1A2-DB83-42CB-A2AF-DC9EBC947A84}" dt="2023-10-16T04:53:49.404" v="134" actId="108"/>
        <pc:sldMkLst>
          <pc:docMk/>
          <pc:sldMk cId="1809627873" sldId="512"/>
        </pc:sldMkLst>
        <pc:spChg chg="mod">
          <ac:chgData name="dima kasasbeh" userId="7131769d280f5f69" providerId="LiveId" clId="{5858A1A2-DB83-42CB-A2AF-DC9EBC947A84}" dt="2023-10-16T04:39:46.305" v="60" actId="313"/>
          <ac:spMkLst>
            <pc:docMk/>
            <pc:sldMk cId="1809627873" sldId="512"/>
            <ac:spMk id="3" creationId="{F9A80F9F-74DB-1D57-04E8-E20E92A09B0A}"/>
          </ac:spMkLst>
        </pc:spChg>
        <pc:spChg chg="mod">
          <ac:chgData name="dima kasasbeh" userId="7131769d280f5f69" providerId="LiveId" clId="{5858A1A2-DB83-42CB-A2AF-DC9EBC947A84}" dt="2023-10-16T04:53:49.404" v="134" actId="108"/>
          <ac:spMkLst>
            <pc:docMk/>
            <pc:sldMk cId="1809627873" sldId="512"/>
            <ac:spMk id="4" creationId="{EE5EDBA7-A1DB-1F71-7B6C-0AF7FE2D7B7F}"/>
          </ac:spMkLst>
        </pc:spChg>
      </pc:sldChg>
      <pc:sldChg chg="modSp add mod">
        <pc:chgData name="dima kasasbeh" userId="7131769d280f5f69" providerId="LiveId" clId="{5858A1A2-DB83-42CB-A2AF-DC9EBC947A84}" dt="2023-10-16T04:57:07.749" v="150" actId="108"/>
        <pc:sldMkLst>
          <pc:docMk/>
          <pc:sldMk cId="564410024" sldId="513"/>
        </pc:sldMkLst>
        <pc:spChg chg="mod">
          <ac:chgData name="dima kasasbeh" userId="7131769d280f5f69" providerId="LiveId" clId="{5858A1A2-DB83-42CB-A2AF-DC9EBC947A84}" dt="2023-10-16T04:57:07.749" v="150" actId="108"/>
          <ac:spMkLst>
            <pc:docMk/>
            <pc:sldMk cId="564410024" sldId="513"/>
            <ac:spMk id="4" creationId="{EE5EDBA7-A1DB-1F71-7B6C-0AF7FE2D7B7F}"/>
          </ac:spMkLst>
        </pc:spChg>
      </pc:sldChg>
      <pc:sldChg chg="addSp delSp modSp add mod ord">
        <pc:chgData name="dima kasasbeh" userId="7131769d280f5f69" providerId="LiveId" clId="{5858A1A2-DB83-42CB-A2AF-DC9EBC947A84}" dt="2023-10-16T06:00:11.810" v="630"/>
        <pc:sldMkLst>
          <pc:docMk/>
          <pc:sldMk cId="2812863110" sldId="514"/>
        </pc:sldMkLst>
        <pc:spChg chg="mod">
          <ac:chgData name="dima kasasbeh" userId="7131769d280f5f69" providerId="LiveId" clId="{5858A1A2-DB83-42CB-A2AF-DC9EBC947A84}" dt="2023-10-16T05:11:28.066" v="215"/>
          <ac:spMkLst>
            <pc:docMk/>
            <pc:sldMk cId="2812863110" sldId="514"/>
            <ac:spMk id="3" creationId="{F9A80F9F-74DB-1D57-04E8-E20E92A09B0A}"/>
          </ac:spMkLst>
        </pc:spChg>
        <pc:spChg chg="del mod">
          <ac:chgData name="dima kasasbeh" userId="7131769d280f5f69" providerId="LiveId" clId="{5858A1A2-DB83-42CB-A2AF-DC9EBC947A84}" dt="2023-10-16T05:09:40.957" v="172"/>
          <ac:spMkLst>
            <pc:docMk/>
            <pc:sldMk cId="2812863110" sldId="514"/>
            <ac:spMk id="4" creationId="{EE5EDBA7-A1DB-1F71-7B6C-0AF7FE2D7B7F}"/>
          </ac:spMkLst>
        </pc:spChg>
        <pc:picChg chg="add mod">
          <ac:chgData name="dima kasasbeh" userId="7131769d280f5f69" providerId="LiveId" clId="{5858A1A2-DB83-42CB-A2AF-DC9EBC947A84}" dt="2023-10-16T05:29:48.337" v="318" actId="14100"/>
          <ac:picMkLst>
            <pc:docMk/>
            <pc:sldMk cId="2812863110" sldId="514"/>
            <ac:picMk id="6" creationId="{9556F60C-4A96-4B6A-31A8-5EA68BF3F746}"/>
          </ac:picMkLst>
        </pc:picChg>
        <pc:picChg chg="add del mod">
          <ac:chgData name="dima kasasbeh" userId="7131769d280f5f69" providerId="LiveId" clId="{5858A1A2-DB83-42CB-A2AF-DC9EBC947A84}" dt="2023-10-16T05:19:05.316" v="244" actId="478"/>
          <ac:picMkLst>
            <pc:docMk/>
            <pc:sldMk cId="2812863110" sldId="514"/>
            <ac:picMk id="9" creationId="{B0C580CD-55AA-3E87-0BCD-DC01574619DE}"/>
          </ac:picMkLst>
        </pc:picChg>
        <pc:picChg chg="add del mod">
          <ac:chgData name="dima kasasbeh" userId="7131769d280f5f69" providerId="LiveId" clId="{5858A1A2-DB83-42CB-A2AF-DC9EBC947A84}" dt="2023-10-16T05:25:52.943" v="290" actId="21"/>
          <ac:picMkLst>
            <pc:docMk/>
            <pc:sldMk cId="2812863110" sldId="514"/>
            <ac:picMk id="11" creationId="{D33E3FFB-6900-7B87-5860-301F594DEED1}"/>
          </ac:picMkLst>
        </pc:picChg>
        <pc:picChg chg="add del mod">
          <ac:chgData name="dima kasasbeh" userId="7131769d280f5f69" providerId="LiveId" clId="{5858A1A2-DB83-42CB-A2AF-DC9EBC947A84}" dt="2023-10-16T05:25:52.943" v="290" actId="21"/>
          <ac:picMkLst>
            <pc:docMk/>
            <pc:sldMk cId="2812863110" sldId="514"/>
            <ac:picMk id="13" creationId="{686E4E6C-CDA5-30C7-51E2-7DF88D951529}"/>
          </ac:picMkLst>
        </pc:picChg>
        <pc:picChg chg="add del mod">
          <ac:chgData name="dima kasasbeh" userId="7131769d280f5f69" providerId="LiveId" clId="{5858A1A2-DB83-42CB-A2AF-DC9EBC947A84}" dt="2023-10-16T05:25:52.943" v="290" actId="21"/>
          <ac:picMkLst>
            <pc:docMk/>
            <pc:sldMk cId="2812863110" sldId="514"/>
            <ac:picMk id="15" creationId="{3EF968D3-ABD7-DB9F-D337-1DF03B27FFB1}"/>
          </ac:picMkLst>
        </pc:picChg>
        <pc:picChg chg="add del mod">
          <ac:chgData name="dima kasasbeh" userId="7131769d280f5f69" providerId="LiveId" clId="{5858A1A2-DB83-42CB-A2AF-DC9EBC947A84}" dt="2023-10-16T05:25:52.943" v="290" actId="21"/>
          <ac:picMkLst>
            <pc:docMk/>
            <pc:sldMk cId="2812863110" sldId="514"/>
            <ac:picMk id="17" creationId="{A2A38010-B17D-6C43-AEB1-3A533EBE3966}"/>
          </ac:picMkLst>
        </pc:picChg>
        <pc:picChg chg="add del mod">
          <ac:chgData name="dima kasasbeh" userId="7131769d280f5f69" providerId="LiveId" clId="{5858A1A2-DB83-42CB-A2AF-DC9EBC947A84}" dt="2023-10-16T05:25:52.943" v="290" actId="21"/>
          <ac:picMkLst>
            <pc:docMk/>
            <pc:sldMk cId="2812863110" sldId="514"/>
            <ac:picMk id="19" creationId="{3782A248-E9BB-FFDB-5A00-628CE0A6BEC0}"/>
          </ac:picMkLst>
        </pc:picChg>
        <pc:picChg chg="add del mod">
          <ac:chgData name="dima kasasbeh" userId="7131769d280f5f69" providerId="LiveId" clId="{5858A1A2-DB83-42CB-A2AF-DC9EBC947A84}" dt="2023-10-16T05:25:52.943" v="290" actId="21"/>
          <ac:picMkLst>
            <pc:docMk/>
            <pc:sldMk cId="2812863110" sldId="514"/>
            <ac:picMk id="21" creationId="{477F9A28-7667-42AB-C6F9-B232ABC486AA}"/>
          </ac:picMkLst>
        </pc:picChg>
        <pc:picChg chg="add del">
          <ac:chgData name="dima kasasbeh" userId="7131769d280f5f69" providerId="LiveId" clId="{5858A1A2-DB83-42CB-A2AF-DC9EBC947A84}" dt="2023-10-16T05:10:18.653" v="174" actId="478"/>
          <ac:picMkLst>
            <pc:docMk/>
            <pc:sldMk cId="2812863110" sldId="514"/>
            <ac:picMk id="2050" creationId="{81BE6265-E0CC-8302-8119-79439BFFA0B0}"/>
          </ac:picMkLst>
        </pc:picChg>
        <pc:picChg chg="add del mod">
          <ac:chgData name="dima kasasbeh" userId="7131769d280f5f69" providerId="LiveId" clId="{5858A1A2-DB83-42CB-A2AF-DC9EBC947A84}" dt="2023-10-16T05:18:14.809" v="239" actId="478"/>
          <ac:picMkLst>
            <pc:docMk/>
            <pc:sldMk cId="2812863110" sldId="514"/>
            <ac:picMk id="2052" creationId="{3DF5F3C0-F872-8C8B-CC70-16584ACA4DB1}"/>
          </ac:picMkLst>
        </pc:picChg>
      </pc:sldChg>
      <pc:sldChg chg="addSp delSp modSp add mod ord">
        <pc:chgData name="dima kasasbeh" userId="7131769d280f5f69" providerId="LiveId" clId="{5858A1A2-DB83-42CB-A2AF-DC9EBC947A84}" dt="2023-10-16T05:33:47.461" v="327" actId="14100"/>
        <pc:sldMkLst>
          <pc:docMk/>
          <pc:sldMk cId="2308185173" sldId="515"/>
        </pc:sldMkLst>
        <pc:spChg chg="del mod">
          <ac:chgData name="dima kasasbeh" userId="7131769d280f5f69" providerId="LiveId" clId="{5858A1A2-DB83-42CB-A2AF-DC9EBC947A84}" dt="2023-10-16T05:08:53.253" v="168"/>
          <ac:spMkLst>
            <pc:docMk/>
            <pc:sldMk cId="2308185173" sldId="515"/>
            <ac:spMk id="4" creationId="{EE5EDBA7-A1DB-1F71-7B6C-0AF7FE2D7B7F}"/>
          </ac:spMkLst>
        </pc:spChg>
        <pc:spChg chg="mod">
          <ac:chgData name="dima kasasbeh" userId="7131769d280f5f69" providerId="LiveId" clId="{5858A1A2-DB83-42CB-A2AF-DC9EBC947A84}" dt="2023-10-16T05:29:10.828" v="313" actId="1076"/>
          <ac:spMkLst>
            <pc:docMk/>
            <pc:sldMk cId="2308185173" sldId="515"/>
            <ac:spMk id="25" creationId="{2BC869EB-5623-4AA1-9123-4AF9DF916049}"/>
          </ac:spMkLst>
        </pc:spChg>
        <pc:picChg chg="add mod">
          <ac:chgData name="dima kasasbeh" userId="7131769d280f5f69" providerId="LiveId" clId="{5858A1A2-DB83-42CB-A2AF-DC9EBC947A84}" dt="2023-10-16T05:33:47.461" v="327" actId="14100"/>
          <ac:picMkLst>
            <pc:docMk/>
            <pc:sldMk cId="2308185173" sldId="515"/>
            <ac:picMk id="6" creationId="{EFB924E5-A0EC-2F95-D031-6189E0B2CCC3}"/>
          </ac:picMkLst>
        </pc:picChg>
        <pc:picChg chg="add del mod">
          <ac:chgData name="dima kasasbeh" userId="7131769d280f5f69" providerId="LiveId" clId="{5858A1A2-DB83-42CB-A2AF-DC9EBC947A84}" dt="2023-10-16T05:26:06.410" v="294"/>
          <ac:picMkLst>
            <pc:docMk/>
            <pc:sldMk cId="2308185173" sldId="515"/>
            <ac:picMk id="7" creationId="{4E263A2E-391C-9C67-60A8-52D96FE6B295}"/>
          </ac:picMkLst>
        </pc:picChg>
        <pc:picChg chg="add del mod">
          <ac:chgData name="dima kasasbeh" userId="7131769d280f5f69" providerId="LiveId" clId="{5858A1A2-DB83-42CB-A2AF-DC9EBC947A84}" dt="2023-10-16T05:26:06.410" v="294"/>
          <ac:picMkLst>
            <pc:docMk/>
            <pc:sldMk cId="2308185173" sldId="515"/>
            <ac:picMk id="9" creationId="{F6C0E2C9-5627-F4DD-6760-946D2E24EFA1}"/>
          </ac:picMkLst>
        </pc:picChg>
        <pc:picChg chg="add del mod">
          <ac:chgData name="dima kasasbeh" userId="7131769d280f5f69" providerId="LiveId" clId="{5858A1A2-DB83-42CB-A2AF-DC9EBC947A84}" dt="2023-10-16T05:26:06.410" v="294"/>
          <ac:picMkLst>
            <pc:docMk/>
            <pc:sldMk cId="2308185173" sldId="515"/>
            <ac:picMk id="10" creationId="{BD56F90E-1E8C-1D6B-C13F-B76EA486FD7F}"/>
          </ac:picMkLst>
        </pc:picChg>
        <pc:picChg chg="add del mod">
          <ac:chgData name="dima kasasbeh" userId="7131769d280f5f69" providerId="LiveId" clId="{5858A1A2-DB83-42CB-A2AF-DC9EBC947A84}" dt="2023-10-16T05:26:06.410" v="294"/>
          <ac:picMkLst>
            <pc:docMk/>
            <pc:sldMk cId="2308185173" sldId="515"/>
            <ac:picMk id="11" creationId="{9B234B3F-5562-2410-5773-D0F92AC99662}"/>
          </ac:picMkLst>
        </pc:picChg>
        <pc:picChg chg="add del mod">
          <ac:chgData name="dima kasasbeh" userId="7131769d280f5f69" providerId="LiveId" clId="{5858A1A2-DB83-42CB-A2AF-DC9EBC947A84}" dt="2023-10-16T05:26:06.410" v="294"/>
          <ac:picMkLst>
            <pc:docMk/>
            <pc:sldMk cId="2308185173" sldId="515"/>
            <ac:picMk id="12" creationId="{4C3FE6D9-CB35-8C12-7778-D8559486736B}"/>
          </ac:picMkLst>
        </pc:picChg>
        <pc:picChg chg="add del mod">
          <ac:chgData name="dima kasasbeh" userId="7131769d280f5f69" providerId="LiveId" clId="{5858A1A2-DB83-42CB-A2AF-DC9EBC947A84}" dt="2023-10-16T05:26:06.410" v="294"/>
          <ac:picMkLst>
            <pc:docMk/>
            <pc:sldMk cId="2308185173" sldId="515"/>
            <ac:picMk id="13" creationId="{41234523-0288-3756-8E37-0FFA03D2EDBC}"/>
          </ac:picMkLst>
        </pc:picChg>
        <pc:picChg chg="add del mod">
          <ac:chgData name="dima kasasbeh" userId="7131769d280f5f69" providerId="LiveId" clId="{5858A1A2-DB83-42CB-A2AF-DC9EBC947A84}" dt="2023-10-16T05:33:27.222" v="323" actId="478"/>
          <ac:picMkLst>
            <pc:docMk/>
            <pc:sldMk cId="2308185173" sldId="515"/>
            <ac:picMk id="14" creationId="{3C7DEA60-FABB-FC44-6F90-BE5F8177984A}"/>
          </ac:picMkLst>
        </pc:picChg>
        <pc:picChg chg="add del mod">
          <ac:chgData name="dima kasasbeh" userId="7131769d280f5f69" providerId="LiveId" clId="{5858A1A2-DB83-42CB-A2AF-DC9EBC947A84}" dt="2023-10-16T05:33:25.184" v="322" actId="478"/>
          <ac:picMkLst>
            <pc:docMk/>
            <pc:sldMk cId="2308185173" sldId="515"/>
            <ac:picMk id="15" creationId="{DBFD6AA8-4ECA-35C4-9052-CE05A5B79C4B}"/>
          </ac:picMkLst>
        </pc:picChg>
        <pc:picChg chg="add del mod">
          <ac:chgData name="dima kasasbeh" userId="7131769d280f5f69" providerId="LiveId" clId="{5858A1A2-DB83-42CB-A2AF-DC9EBC947A84}" dt="2023-10-16T05:33:23.303" v="321" actId="478"/>
          <ac:picMkLst>
            <pc:docMk/>
            <pc:sldMk cId="2308185173" sldId="515"/>
            <ac:picMk id="16" creationId="{612B2814-93F6-17EC-6E77-A60A5872FE47}"/>
          </ac:picMkLst>
        </pc:picChg>
        <pc:picChg chg="add del mod">
          <ac:chgData name="dima kasasbeh" userId="7131769d280f5f69" providerId="LiveId" clId="{5858A1A2-DB83-42CB-A2AF-DC9EBC947A84}" dt="2023-10-16T05:33:21.578" v="320" actId="478"/>
          <ac:picMkLst>
            <pc:docMk/>
            <pc:sldMk cId="2308185173" sldId="515"/>
            <ac:picMk id="17" creationId="{6561F85F-9E94-00CF-7EAF-BA679A1EBBA7}"/>
          </ac:picMkLst>
        </pc:picChg>
        <pc:picChg chg="add del mod">
          <ac:chgData name="dima kasasbeh" userId="7131769d280f5f69" providerId="LiveId" clId="{5858A1A2-DB83-42CB-A2AF-DC9EBC947A84}" dt="2023-10-16T05:33:19.667" v="319" actId="478"/>
          <ac:picMkLst>
            <pc:docMk/>
            <pc:sldMk cId="2308185173" sldId="515"/>
            <ac:picMk id="18" creationId="{BE786088-2F88-9F9B-8AE3-009958F8D69B}"/>
          </ac:picMkLst>
        </pc:picChg>
        <pc:picChg chg="add del mod">
          <ac:chgData name="dima kasasbeh" userId="7131769d280f5f69" providerId="LiveId" clId="{5858A1A2-DB83-42CB-A2AF-DC9EBC947A84}" dt="2023-10-16T05:33:29.432" v="324" actId="478"/>
          <ac:picMkLst>
            <pc:docMk/>
            <pc:sldMk cId="2308185173" sldId="515"/>
            <ac:picMk id="19" creationId="{36F240B7-F664-5368-353E-2226169497DA}"/>
          </ac:picMkLst>
        </pc:picChg>
        <pc:picChg chg="add del">
          <ac:chgData name="dima kasasbeh" userId="7131769d280f5f69" providerId="LiveId" clId="{5858A1A2-DB83-42CB-A2AF-DC9EBC947A84}" dt="2023-10-16T05:08:20.254" v="159" actId="478"/>
          <ac:picMkLst>
            <pc:docMk/>
            <pc:sldMk cId="2308185173" sldId="515"/>
            <ac:picMk id="1026" creationId="{522BB6E6-DB2C-9476-B781-7543BAFE9CCC}"/>
          </ac:picMkLst>
        </pc:picChg>
      </pc:sldChg>
      <pc:sldChg chg="addSp delSp modSp add mod">
        <pc:chgData name="dima kasasbeh" userId="7131769d280f5f69" providerId="LiveId" clId="{5858A1A2-DB83-42CB-A2AF-DC9EBC947A84}" dt="2023-10-16T19:59:34.255" v="1631" actId="1076"/>
        <pc:sldMkLst>
          <pc:docMk/>
          <pc:sldMk cId="2051531299" sldId="516"/>
        </pc:sldMkLst>
        <pc:spChg chg="mod">
          <ac:chgData name="dima kasasbeh" userId="7131769d280f5f69" providerId="LiveId" clId="{5858A1A2-DB83-42CB-A2AF-DC9EBC947A84}" dt="2023-10-16T19:59:34.255" v="1631" actId="1076"/>
          <ac:spMkLst>
            <pc:docMk/>
            <pc:sldMk cId="2051531299" sldId="516"/>
            <ac:spMk id="3" creationId="{F9A80F9F-74DB-1D57-04E8-E20E92A09B0A}"/>
          </ac:spMkLst>
        </pc:spChg>
        <pc:spChg chg="del">
          <ac:chgData name="dima kasasbeh" userId="7131769d280f5f69" providerId="LiveId" clId="{5858A1A2-DB83-42CB-A2AF-DC9EBC947A84}" dt="2023-10-16T05:34:58.386" v="337" actId="478"/>
          <ac:spMkLst>
            <pc:docMk/>
            <pc:sldMk cId="2051531299" sldId="516"/>
            <ac:spMk id="4" creationId="{EE5EDBA7-A1DB-1F71-7B6C-0AF7FE2D7B7F}"/>
          </ac:spMkLst>
        </pc:spChg>
        <pc:graphicFrameChg chg="add del modGraphic">
          <ac:chgData name="dima kasasbeh" userId="7131769d280f5f69" providerId="LiveId" clId="{5858A1A2-DB83-42CB-A2AF-DC9EBC947A84}" dt="2023-10-16T05:35:40.035" v="339" actId="1032"/>
          <ac:graphicFrameMkLst>
            <pc:docMk/>
            <pc:sldMk cId="2051531299" sldId="516"/>
            <ac:graphicFrameMk id="5" creationId="{6C1B2461-230B-94B1-039B-0C268290E625}"/>
          </ac:graphicFrameMkLst>
        </pc:graphicFrameChg>
        <pc:graphicFrameChg chg="add mod modGraphic">
          <ac:chgData name="dima kasasbeh" userId="7131769d280f5f69" providerId="LiveId" clId="{5858A1A2-DB83-42CB-A2AF-DC9EBC947A84}" dt="2023-10-16T05:42:28.729" v="382" actId="12100"/>
          <ac:graphicFrameMkLst>
            <pc:docMk/>
            <pc:sldMk cId="2051531299" sldId="516"/>
            <ac:graphicFrameMk id="6" creationId="{DE98E6CD-81E1-9844-716A-A99E00354A2E}"/>
          </ac:graphicFrameMkLst>
        </pc:graphicFrameChg>
      </pc:sldChg>
      <pc:sldChg chg="addSp delSp modSp add mod">
        <pc:chgData name="dima kasasbeh" userId="7131769d280f5f69" providerId="LiveId" clId="{5858A1A2-DB83-42CB-A2AF-DC9EBC947A84}" dt="2023-10-16T08:08:32.387" v="713" actId="478"/>
        <pc:sldMkLst>
          <pc:docMk/>
          <pc:sldMk cId="184710052" sldId="517"/>
        </pc:sldMkLst>
        <pc:spChg chg="mod">
          <ac:chgData name="dima kasasbeh" userId="7131769d280f5f69" providerId="LiveId" clId="{5858A1A2-DB83-42CB-A2AF-DC9EBC947A84}" dt="2023-10-16T06:00:58.742" v="636" actId="20577"/>
          <ac:spMkLst>
            <pc:docMk/>
            <pc:sldMk cId="184710052" sldId="517"/>
            <ac:spMk id="3" creationId="{F9A80F9F-74DB-1D57-04E8-E20E92A09B0A}"/>
          </ac:spMkLst>
        </pc:spChg>
        <pc:spChg chg="mod">
          <ac:chgData name="dima kasasbeh" userId="7131769d280f5f69" providerId="LiveId" clId="{5858A1A2-DB83-42CB-A2AF-DC9EBC947A84}" dt="2023-10-16T06:02:29.752" v="654" actId="404"/>
          <ac:spMkLst>
            <pc:docMk/>
            <pc:sldMk cId="184710052" sldId="517"/>
            <ac:spMk id="4" creationId="{EE5EDBA7-A1DB-1F71-7B6C-0AF7FE2D7B7F}"/>
          </ac:spMkLst>
        </pc:spChg>
        <pc:picChg chg="add del">
          <ac:chgData name="dima kasasbeh" userId="7131769d280f5f69" providerId="LiveId" clId="{5858A1A2-DB83-42CB-A2AF-DC9EBC947A84}" dt="2023-10-16T08:08:32.387" v="713" actId="478"/>
          <ac:picMkLst>
            <pc:docMk/>
            <pc:sldMk cId="184710052" sldId="517"/>
            <ac:picMk id="3074" creationId="{1E6B5216-2376-D7B3-B765-D155E6123FDF}"/>
          </ac:picMkLst>
        </pc:picChg>
      </pc:sldChg>
      <pc:sldChg chg="modSp add mod">
        <pc:chgData name="dima kasasbeh" userId="7131769d280f5f69" providerId="LiveId" clId="{5858A1A2-DB83-42CB-A2AF-DC9EBC947A84}" dt="2023-10-16T05:45:08.725" v="399"/>
        <pc:sldMkLst>
          <pc:docMk/>
          <pc:sldMk cId="839552775" sldId="518"/>
        </pc:sldMkLst>
        <pc:spChg chg="mod">
          <ac:chgData name="dima kasasbeh" userId="7131769d280f5f69" providerId="LiveId" clId="{5858A1A2-DB83-42CB-A2AF-DC9EBC947A84}" dt="2023-10-16T05:44:21.036" v="391"/>
          <ac:spMkLst>
            <pc:docMk/>
            <pc:sldMk cId="839552775" sldId="518"/>
            <ac:spMk id="3" creationId="{F9A80F9F-74DB-1D57-04E8-E20E92A09B0A}"/>
          </ac:spMkLst>
        </pc:spChg>
        <pc:spChg chg="mod">
          <ac:chgData name="dima kasasbeh" userId="7131769d280f5f69" providerId="LiveId" clId="{5858A1A2-DB83-42CB-A2AF-DC9EBC947A84}" dt="2023-10-16T05:45:08.725" v="399"/>
          <ac:spMkLst>
            <pc:docMk/>
            <pc:sldMk cId="839552775" sldId="518"/>
            <ac:spMk id="4" creationId="{EE5EDBA7-A1DB-1F71-7B6C-0AF7FE2D7B7F}"/>
          </ac:spMkLst>
        </pc:spChg>
      </pc:sldChg>
      <pc:sldChg chg="modSp add mod">
        <pc:chgData name="dima kasasbeh" userId="7131769d280f5f69" providerId="LiveId" clId="{5858A1A2-DB83-42CB-A2AF-DC9EBC947A84}" dt="2023-10-16T05:47:21.851" v="408"/>
        <pc:sldMkLst>
          <pc:docMk/>
          <pc:sldMk cId="75395075" sldId="519"/>
        </pc:sldMkLst>
        <pc:spChg chg="mod">
          <ac:chgData name="dima kasasbeh" userId="7131769d280f5f69" providerId="LiveId" clId="{5858A1A2-DB83-42CB-A2AF-DC9EBC947A84}" dt="2023-10-16T05:45:38.415" v="401"/>
          <ac:spMkLst>
            <pc:docMk/>
            <pc:sldMk cId="75395075" sldId="519"/>
            <ac:spMk id="3" creationId="{F9A80F9F-74DB-1D57-04E8-E20E92A09B0A}"/>
          </ac:spMkLst>
        </pc:spChg>
        <pc:spChg chg="mod">
          <ac:chgData name="dima kasasbeh" userId="7131769d280f5f69" providerId="LiveId" clId="{5858A1A2-DB83-42CB-A2AF-DC9EBC947A84}" dt="2023-10-16T05:47:21.851" v="408"/>
          <ac:spMkLst>
            <pc:docMk/>
            <pc:sldMk cId="75395075" sldId="519"/>
            <ac:spMk id="4" creationId="{EE5EDBA7-A1DB-1F71-7B6C-0AF7FE2D7B7F}"/>
          </ac:spMkLst>
        </pc:spChg>
      </pc:sldChg>
      <pc:sldChg chg="modSp add mod">
        <pc:chgData name="dima kasasbeh" userId="7131769d280f5f69" providerId="LiveId" clId="{5858A1A2-DB83-42CB-A2AF-DC9EBC947A84}" dt="2023-10-16T05:49:47.750" v="469" actId="1035"/>
        <pc:sldMkLst>
          <pc:docMk/>
          <pc:sldMk cId="3969348334" sldId="520"/>
        </pc:sldMkLst>
        <pc:spChg chg="mod">
          <ac:chgData name="dima kasasbeh" userId="7131769d280f5f69" providerId="LiveId" clId="{5858A1A2-DB83-42CB-A2AF-DC9EBC947A84}" dt="2023-10-16T05:48:45.313" v="413"/>
          <ac:spMkLst>
            <pc:docMk/>
            <pc:sldMk cId="3969348334" sldId="520"/>
            <ac:spMk id="3" creationId="{F9A80F9F-74DB-1D57-04E8-E20E92A09B0A}"/>
          </ac:spMkLst>
        </pc:spChg>
        <pc:spChg chg="mod">
          <ac:chgData name="dima kasasbeh" userId="7131769d280f5f69" providerId="LiveId" clId="{5858A1A2-DB83-42CB-A2AF-DC9EBC947A84}" dt="2023-10-16T05:49:47.750" v="469" actId="1035"/>
          <ac:spMkLst>
            <pc:docMk/>
            <pc:sldMk cId="3969348334" sldId="520"/>
            <ac:spMk id="4" creationId="{EE5EDBA7-A1DB-1F71-7B6C-0AF7FE2D7B7F}"/>
          </ac:spMkLst>
        </pc:spChg>
      </pc:sldChg>
      <pc:sldChg chg="modSp add mod">
        <pc:chgData name="dima kasasbeh" userId="7131769d280f5f69" providerId="LiveId" clId="{5858A1A2-DB83-42CB-A2AF-DC9EBC947A84}" dt="2023-10-16T05:53:21.879" v="530" actId="12"/>
        <pc:sldMkLst>
          <pc:docMk/>
          <pc:sldMk cId="3420072802" sldId="521"/>
        </pc:sldMkLst>
        <pc:spChg chg="mod">
          <ac:chgData name="dima kasasbeh" userId="7131769d280f5f69" providerId="LiveId" clId="{5858A1A2-DB83-42CB-A2AF-DC9EBC947A84}" dt="2023-10-16T05:50:08.894" v="471"/>
          <ac:spMkLst>
            <pc:docMk/>
            <pc:sldMk cId="3420072802" sldId="521"/>
            <ac:spMk id="3" creationId="{F9A80F9F-74DB-1D57-04E8-E20E92A09B0A}"/>
          </ac:spMkLst>
        </pc:spChg>
        <pc:spChg chg="mod">
          <ac:chgData name="dima kasasbeh" userId="7131769d280f5f69" providerId="LiveId" clId="{5858A1A2-DB83-42CB-A2AF-DC9EBC947A84}" dt="2023-10-16T05:53:21.879" v="530" actId="12"/>
          <ac:spMkLst>
            <pc:docMk/>
            <pc:sldMk cId="3420072802" sldId="521"/>
            <ac:spMk id="4" creationId="{EE5EDBA7-A1DB-1F71-7B6C-0AF7FE2D7B7F}"/>
          </ac:spMkLst>
        </pc:spChg>
      </pc:sldChg>
      <pc:sldChg chg="modSp add mod">
        <pc:chgData name="dima kasasbeh" userId="7131769d280f5f69" providerId="LiveId" clId="{5858A1A2-DB83-42CB-A2AF-DC9EBC947A84}" dt="2023-10-16T05:55:22.058" v="563" actId="20577"/>
        <pc:sldMkLst>
          <pc:docMk/>
          <pc:sldMk cId="4146941139" sldId="522"/>
        </pc:sldMkLst>
        <pc:spChg chg="mod">
          <ac:chgData name="dima kasasbeh" userId="7131769d280f5f69" providerId="LiveId" clId="{5858A1A2-DB83-42CB-A2AF-DC9EBC947A84}" dt="2023-10-16T05:53:54.879" v="532"/>
          <ac:spMkLst>
            <pc:docMk/>
            <pc:sldMk cId="4146941139" sldId="522"/>
            <ac:spMk id="3" creationId="{F9A80F9F-74DB-1D57-04E8-E20E92A09B0A}"/>
          </ac:spMkLst>
        </pc:spChg>
        <pc:spChg chg="mod">
          <ac:chgData name="dima kasasbeh" userId="7131769d280f5f69" providerId="LiveId" clId="{5858A1A2-DB83-42CB-A2AF-DC9EBC947A84}" dt="2023-10-16T05:55:22.058" v="563" actId="20577"/>
          <ac:spMkLst>
            <pc:docMk/>
            <pc:sldMk cId="4146941139" sldId="522"/>
            <ac:spMk id="4" creationId="{EE5EDBA7-A1DB-1F71-7B6C-0AF7FE2D7B7F}"/>
          </ac:spMkLst>
        </pc:spChg>
      </pc:sldChg>
      <pc:sldChg chg="modSp add mod">
        <pc:chgData name="dima kasasbeh" userId="7131769d280f5f69" providerId="LiveId" clId="{5858A1A2-DB83-42CB-A2AF-DC9EBC947A84}" dt="2023-10-16T05:57:00.034" v="589" actId="20577"/>
        <pc:sldMkLst>
          <pc:docMk/>
          <pc:sldMk cId="4180001514" sldId="523"/>
        </pc:sldMkLst>
        <pc:spChg chg="mod">
          <ac:chgData name="dima kasasbeh" userId="7131769d280f5f69" providerId="LiveId" clId="{5858A1A2-DB83-42CB-A2AF-DC9EBC947A84}" dt="2023-10-16T05:56:34.859" v="568" actId="20577"/>
          <ac:spMkLst>
            <pc:docMk/>
            <pc:sldMk cId="4180001514" sldId="523"/>
            <ac:spMk id="3" creationId="{F9A80F9F-74DB-1D57-04E8-E20E92A09B0A}"/>
          </ac:spMkLst>
        </pc:spChg>
        <pc:spChg chg="mod">
          <ac:chgData name="dima kasasbeh" userId="7131769d280f5f69" providerId="LiveId" clId="{5858A1A2-DB83-42CB-A2AF-DC9EBC947A84}" dt="2023-10-16T05:57:00.034" v="589" actId="20577"/>
          <ac:spMkLst>
            <pc:docMk/>
            <pc:sldMk cId="4180001514" sldId="523"/>
            <ac:spMk id="4" creationId="{EE5EDBA7-A1DB-1F71-7B6C-0AF7FE2D7B7F}"/>
          </ac:spMkLst>
        </pc:spChg>
      </pc:sldChg>
      <pc:sldChg chg="modSp add mod">
        <pc:chgData name="dima kasasbeh" userId="7131769d280f5f69" providerId="LiveId" clId="{5858A1A2-DB83-42CB-A2AF-DC9EBC947A84}" dt="2023-10-16T05:59:12.263" v="628" actId="404"/>
        <pc:sldMkLst>
          <pc:docMk/>
          <pc:sldMk cId="155182217" sldId="524"/>
        </pc:sldMkLst>
        <pc:spChg chg="mod">
          <ac:chgData name="dima kasasbeh" userId="7131769d280f5f69" providerId="LiveId" clId="{5858A1A2-DB83-42CB-A2AF-DC9EBC947A84}" dt="2023-10-16T05:57:22.188" v="602" actId="313"/>
          <ac:spMkLst>
            <pc:docMk/>
            <pc:sldMk cId="155182217" sldId="524"/>
            <ac:spMk id="3" creationId="{F9A80F9F-74DB-1D57-04E8-E20E92A09B0A}"/>
          </ac:spMkLst>
        </pc:spChg>
        <pc:spChg chg="mod">
          <ac:chgData name="dima kasasbeh" userId="7131769d280f5f69" providerId="LiveId" clId="{5858A1A2-DB83-42CB-A2AF-DC9EBC947A84}" dt="2023-10-16T05:59:12.263" v="628" actId="404"/>
          <ac:spMkLst>
            <pc:docMk/>
            <pc:sldMk cId="155182217" sldId="524"/>
            <ac:spMk id="4" creationId="{EE5EDBA7-A1DB-1F71-7B6C-0AF7FE2D7B7F}"/>
          </ac:spMkLst>
        </pc:spChg>
      </pc:sldChg>
      <pc:sldChg chg="add">
        <pc:chgData name="dima kasasbeh" userId="7131769d280f5f69" providerId="LiveId" clId="{5858A1A2-DB83-42CB-A2AF-DC9EBC947A84}" dt="2023-10-16T06:00:53.259" v="631" actId="2890"/>
        <pc:sldMkLst>
          <pc:docMk/>
          <pc:sldMk cId="1696462584" sldId="525"/>
        </pc:sldMkLst>
      </pc:sldChg>
      <pc:sldChg chg="modSp add mod ord">
        <pc:chgData name="dima kasasbeh" userId="7131769d280f5f69" providerId="LiveId" clId="{5858A1A2-DB83-42CB-A2AF-DC9EBC947A84}" dt="2023-10-16T08:25:15.350" v="774" actId="1076"/>
        <pc:sldMkLst>
          <pc:docMk/>
          <pc:sldMk cId="2500725079" sldId="526"/>
        </pc:sldMkLst>
        <pc:spChg chg="mod">
          <ac:chgData name="dima kasasbeh" userId="7131769d280f5f69" providerId="LiveId" clId="{5858A1A2-DB83-42CB-A2AF-DC9EBC947A84}" dt="2023-10-16T08:21:49.954" v="747"/>
          <ac:spMkLst>
            <pc:docMk/>
            <pc:sldMk cId="2500725079" sldId="526"/>
            <ac:spMk id="3" creationId="{F9A80F9F-74DB-1D57-04E8-E20E92A09B0A}"/>
          </ac:spMkLst>
        </pc:spChg>
        <pc:spChg chg="mod">
          <ac:chgData name="dima kasasbeh" userId="7131769d280f5f69" providerId="LiveId" clId="{5858A1A2-DB83-42CB-A2AF-DC9EBC947A84}" dt="2023-10-16T08:25:15.350" v="774" actId="1076"/>
          <ac:spMkLst>
            <pc:docMk/>
            <pc:sldMk cId="2500725079" sldId="526"/>
            <ac:spMk id="4" creationId="{EE5EDBA7-A1DB-1F71-7B6C-0AF7FE2D7B7F}"/>
          </ac:spMkLst>
        </pc:spChg>
      </pc:sldChg>
      <pc:sldChg chg="modSp add mod">
        <pc:chgData name="dima kasasbeh" userId="7131769d280f5f69" providerId="LiveId" clId="{5858A1A2-DB83-42CB-A2AF-DC9EBC947A84}" dt="2023-10-16T06:04:55.833" v="673" actId="20577"/>
        <pc:sldMkLst>
          <pc:docMk/>
          <pc:sldMk cId="3232743002" sldId="527"/>
        </pc:sldMkLst>
        <pc:spChg chg="mod">
          <ac:chgData name="dima kasasbeh" userId="7131769d280f5f69" providerId="LiveId" clId="{5858A1A2-DB83-42CB-A2AF-DC9EBC947A84}" dt="2023-10-16T06:04:32.341" v="666"/>
          <ac:spMkLst>
            <pc:docMk/>
            <pc:sldMk cId="3232743002" sldId="527"/>
            <ac:spMk id="3" creationId="{F9A80F9F-74DB-1D57-04E8-E20E92A09B0A}"/>
          </ac:spMkLst>
        </pc:spChg>
        <pc:spChg chg="mod">
          <ac:chgData name="dima kasasbeh" userId="7131769d280f5f69" providerId="LiveId" clId="{5858A1A2-DB83-42CB-A2AF-DC9EBC947A84}" dt="2023-10-16T06:04:55.833" v="673" actId="20577"/>
          <ac:spMkLst>
            <pc:docMk/>
            <pc:sldMk cId="3232743002" sldId="527"/>
            <ac:spMk id="4" creationId="{EE5EDBA7-A1DB-1F71-7B6C-0AF7FE2D7B7F}"/>
          </ac:spMkLst>
        </pc:spChg>
      </pc:sldChg>
      <pc:sldChg chg="addSp delSp modSp add mod ord">
        <pc:chgData name="dima kasasbeh" userId="7131769d280f5f69" providerId="LiveId" clId="{5858A1A2-DB83-42CB-A2AF-DC9EBC947A84}" dt="2023-10-16T20:02:07.433" v="1717"/>
        <pc:sldMkLst>
          <pc:docMk/>
          <pc:sldMk cId="988150940" sldId="528"/>
        </pc:sldMkLst>
        <pc:spChg chg="mod">
          <ac:chgData name="dima kasasbeh" userId="7131769d280f5f69" providerId="LiveId" clId="{5858A1A2-DB83-42CB-A2AF-DC9EBC947A84}" dt="2023-10-16T08:54:19.325" v="976"/>
          <ac:spMkLst>
            <pc:docMk/>
            <pc:sldMk cId="988150940" sldId="528"/>
            <ac:spMk id="3" creationId="{F9A80F9F-74DB-1D57-04E8-E20E92A09B0A}"/>
          </ac:spMkLst>
        </pc:spChg>
        <pc:spChg chg="mod">
          <ac:chgData name="dima kasasbeh" userId="7131769d280f5f69" providerId="LiveId" clId="{5858A1A2-DB83-42CB-A2AF-DC9EBC947A84}" dt="2023-10-16T08:58:27.992" v="999" actId="14100"/>
          <ac:spMkLst>
            <pc:docMk/>
            <pc:sldMk cId="988150940" sldId="528"/>
            <ac:spMk id="4" creationId="{EE5EDBA7-A1DB-1F71-7B6C-0AF7FE2D7B7F}"/>
          </ac:spMkLst>
        </pc:spChg>
        <pc:picChg chg="add mod">
          <ac:chgData name="dima kasasbeh" userId="7131769d280f5f69" providerId="LiveId" clId="{5858A1A2-DB83-42CB-A2AF-DC9EBC947A84}" dt="2023-10-16T08:57:44.748" v="989" actId="1440"/>
          <ac:picMkLst>
            <pc:docMk/>
            <pc:sldMk cId="988150940" sldId="528"/>
            <ac:picMk id="6" creationId="{F1D30235-00F1-D34F-A9D2-60CADB36AF0B}"/>
          </ac:picMkLst>
        </pc:picChg>
        <pc:picChg chg="add del mod">
          <ac:chgData name="dima kasasbeh" userId="7131769d280f5f69" providerId="LiveId" clId="{5858A1A2-DB83-42CB-A2AF-DC9EBC947A84}" dt="2023-10-16T08:57:32.425" v="983" actId="478"/>
          <ac:picMkLst>
            <pc:docMk/>
            <pc:sldMk cId="988150940" sldId="528"/>
            <ac:picMk id="6146" creationId="{BCF11289-FDB0-9AA0-0A54-7F084B6790A8}"/>
          </ac:picMkLst>
        </pc:picChg>
      </pc:sldChg>
      <pc:sldChg chg="addSp modSp add mod">
        <pc:chgData name="dima kasasbeh" userId="7131769d280f5f69" providerId="LiveId" clId="{5858A1A2-DB83-42CB-A2AF-DC9EBC947A84}" dt="2023-10-16T08:05:22.758" v="711" actId="1076"/>
        <pc:sldMkLst>
          <pc:docMk/>
          <pc:sldMk cId="2948504313" sldId="529"/>
        </pc:sldMkLst>
        <pc:spChg chg="mod">
          <ac:chgData name="dima kasasbeh" userId="7131769d280f5f69" providerId="LiveId" clId="{5858A1A2-DB83-42CB-A2AF-DC9EBC947A84}" dt="2023-10-16T08:03:57.072" v="698" actId="20577"/>
          <ac:spMkLst>
            <pc:docMk/>
            <pc:sldMk cId="2948504313" sldId="529"/>
            <ac:spMk id="3" creationId="{F9A80F9F-74DB-1D57-04E8-E20E92A09B0A}"/>
          </ac:spMkLst>
        </pc:spChg>
        <pc:spChg chg="mod">
          <ac:chgData name="dima kasasbeh" userId="7131769d280f5f69" providerId="LiveId" clId="{5858A1A2-DB83-42CB-A2AF-DC9EBC947A84}" dt="2023-10-16T08:05:22.758" v="711" actId="1076"/>
          <ac:spMkLst>
            <pc:docMk/>
            <pc:sldMk cId="2948504313" sldId="529"/>
            <ac:spMk id="4" creationId="{EE5EDBA7-A1DB-1F71-7B6C-0AF7FE2D7B7F}"/>
          </ac:spMkLst>
        </pc:spChg>
        <pc:picChg chg="add mod">
          <ac:chgData name="dima kasasbeh" userId="7131769d280f5f69" providerId="LiveId" clId="{5858A1A2-DB83-42CB-A2AF-DC9EBC947A84}" dt="2023-10-16T08:05:18.263" v="710" actId="1076"/>
          <ac:picMkLst>
            <pc:docMk/>
            <pc:sldMk cId="2948504313" sldId="529"/>
            <ac:picMk id="6" creationId="{B2A80471-5D54-F880-555D-5BF4A34A75C6}"/>
          </ac:picMkLst>
        </pc:picChg>
      </pc:sldChg>
      <pc:sldChg chg="addSp modSp add mod">
        <pc:chgData name="dima kasasbeh" userId="7131769d280f5f69" providerId="LiveId" clId="{5858A1A2-DB83-42CB-A2AF-DC9EBC947A84}" dt="2023-10-16T08:19:35.055" v="746" actId="1076"/>
        <pc:sldMkLst>
          <pc:docMk/>
          <pc:sldMk cId="781768242" sldId="530"/>
        </pc:sldMkLst>
        <pc:spChg chg="mod">
          <ac:chgData name="dima kasasbeh" userId="7131769d280f5f69" providerId="LiveId" clId="{5858A1A2-DB83-42CB-A2AF-DC9EBC947A84}" dt="2023-10-16T08:19:35.055" v="746" actId="1076"/>
          <ac:spMkLst>
            <pc:docMk/>
            <pc:sldMk cId="781768242" sldId="530"/>
            <ac:spMk id="4" creationId="{EE5EDBA7-A1DB-1F71-7B6C-0AF7FE2D7B7F}"/>
          </ac:spMkLst>
        </pc:spChg>
        <pc:picChg chg="add mod">
          <ac:chgData name="dima kasasbeh" userId="7131769d280f5f69" providerId="LiveId" clId="{5858A1A2-DB83-42CB-A2AF-DC9EBC947A84}" dt="2023-10-16T08:19:31.202" v="745" actId="1076"/>
          <ac:picMkLst>
            <pc:docMk/>
            <pc:sldMk cId="781768242" sldId="530"/>
            <ac:picMk id="6" creationId="{918782F3-C9E2-CCC9-723F-5F87AA41931B}"/>
          </ac:picMkLst>
        </pc:picChg>
      </pc:sldChg>
      <pc:sldChg chg="modSp add mod">
        <pc:chgData name="dima kasasbeh" userId="7131769d280f5f69" providerId="LiveId" clId="{5858A1A2-DB83-42CB-A2AF-DC9EBC947A84}" dt="2023-10-16T08:27:56.396" v="784"/>
        <pc:sldMkLst>
          <pc:docMk/>
          <pc:sldMk cId="2607624188" sldId="531"/>
        </pc:sldMkLst>
        <pc:spChg chg="mod">
          <ac:chgData name="dima kasasbeh" userId="7131769d280f5f69" providerId="LiveId" clId="{5858A1A2-DB83-42CB-A2AF-DC9EBC947A84}" dt="2023-10-16T08:27:56.396" v="784"/>
          <ac:spMkLst>
            <pc:docMk/>
            <pc:sldMk cId="2607624188" sldId="531"/>
            <ac:spMk id="3" creationId="{F9A80F9F-74DB-1D57-04E8-E20E92A09B0A}"/>
          </ac:spMkLst>
        </pc:spChg>
        <pc:spChg chg="mod">
          <ac:chgData name="dima kasasbeh" userId="7131769d280f5f69" providerId="LiveId" clId="{5858A1A2-DB83-42CB-A2AF-DC9EBC947A84}" dt="2023-10-16T08:26:42.198" v="783" actId="20577"/>
          <ac:spMkLst>
            <pc:docMk/>
            <pc:sldMk cId="2607624188" sldId="531"/>
            <ac:spMk id="4" creationId="{EE5EDBA7-A1DB-1F71-7B6C-0AF7FE2D7B7F}"/>
          </ac:spMkLst>
        </pc:spChg>
      </pc:sldChg>
      <pc:sldChg chg="addSp modSp add mod">
        <pc:chgData name="dima kasasbeh" userId="7131769d280f5f69" providerId="LiveId" clId="{5858A1A2-DB83-42CB-A2AF-DC9EBC947A84}" dt="2023-10-16T08:32:56.716" v="811" actId="14100"/>
        <pc:sldMkLst>
          <pc:docMk/>
          <pc:sldMk cId="501589496" sldId="532"/>
        </pc:sldMkLst>
        <pc:spChg chg="mod">
          <ac:chgData name="dima kasasbeh" userId="7131769d280f5f69" providerId="LiveId" clId="{5858A1A2-DB83-42CB-A2AF-DC9EBC947A84}" dt="2023-10-16T08:31:02.291" v="796"/>
          <ac:spMkLst>
            <pc:docMk/>
            <pc:sldMk cId="501589496" sldId="532"/>
            <ac:spMk id="3" creationId="{F9A80F9F-74DB-1D57-04E8-E20E92A09B0A}"/>
          </ac:spMkLst>
        </pc:spChg>
        <pc:spChg chg="mod">
          <ac:chgData name="dima kasasbeh" userId="7131769d280f5f69" providerId="LiveId" clId="{5858A1A2-DB83-42CB-A2AF-DC9EBC947A84}" dt="2023-10-16T08:32:53.534" v="810" actId="1076"/>
          <ac:spMkLst>
            <pc:docMk/>
            <pc:sldMk cId="501589496" sldId="532"/>
            <ac:spMk id="4" creationId="{EE5EDBA7-A1DB-1F71-7B6C-0AF7FE2D7B7F}"/>
          </ac:spMkLst>
        </pc:spChg>
        <pc:picChg chg="add mod">
          <ac:chgData name="dima kasasbeh" userId="7131769d280f5f69" providerId="LiveId" clId="{5858A1A2-DB83-42CB-A2AF-DC9EBC947A84}" dt="2023-10-16T08:32:56.716" v="811" actId="14100"/>
          <ac:picMkLst>
            <pc:docMk/>
            <pc:sldMk cId="501589496" sldId="532"/>
            <ac:picMk id="4098" creationId="{7A8E6848-7364-832E-1317-70515933933F}"/>
          </ac:picMkLst>
        </pc:picChg>
      </pc:sldChg>
      <pc:sldChg chg="addSp delSp modSp add mod">
        <pc:chgData name="dima kasasbeh" userId="7131769d280f5f69" providerId="LiveId" clId="{5858A1A2-DB83-42CB-A2AF-DC9EBC947A84}" dt="2023-10-16T08:38:40.346" v="895" actId="14100"/>
        <pc:sldMkLst>
          <pc:docMk/>
          <pc:sldMk cId="1950911392" sldId="533"/>
        </pc:sldMkLst>
        <pc:spChg chg="mod">
          <ac:chgData name="dima kasasbeh" userId="7131769d280f5f69" providerId="LiveId" clId="{5858A1A2-DB83-42CB-A2AF-DC9EBC947A84}" dt="2023-10-16T08:34:59.653" v="837" actId="20577"/>
          <ac:spMkLst>
            <pc:docMk/>
            <pc:sldMk cId="1950911392" sldId="533"/>
            <ac:spMk id="3" creationId="{F9A80F9F-74DB-1D57-04E8-E20E92A09B0A}"/>
          </ac:spMkLst>
        </pc:spChg>
        <pc:spChg chg="mod">
          <ac:chgData name="dima kasasbeh" userId="7131769d280f5f69" providerId="LiveId" clId="{5858A1A2-DB83-42CB-A2AF-DC9EBC947A84}" dt="2023-10-16T08:38:40.346" v="895" actId="14100"/>
          <ac:spMkLst>
            <pc:docMk/>
            <pc:sldMk cId="1950911392" sldId="533"/>
            <ac:spMk id="4" creationId="{EE5EDBA7-A1DB-1F71-7B6C-0AF7FE2D7B7F}"/>
          </ac:spMkLst>
        </pc:spChg>
        <pc:picChg chg="add del mod">
          <ac:chgData name="dima kasasbeh" userId="7131769d280f5f69" providerId="LiveId" clId="{5858A1A2-DB83-42CB-A2AF-DC9EBC947A84}" dt="2023-10-16T08:38:26.584" v="890" actId="478"/>
          <ac:picMkLst>
            <pc:docMk/>
            <pc:sldMk cId="1950911392" sldId="533"/>
            <ac:picMk id="6" creationId="{7ED9313B-5258-EA3D-B97E-35BBE836690D}"/>
          </ac:picMkLst>
        </pc:picChg>
        <pc:picChg chg="add mod">
          <ac:chgData name="dima kasasbeh" userId="7131769d280f5f69" providerId="LiveId" clId="{5858A1A2-DB83-42CB-A2AF-DC9EBC947A84}" dt="2023-10-16T08:38:36.225" v="894" actId="1076"/>
          <ac:picMkLst>
            <pc:docMk/>
            <pc:sldMk cId="1950911392" sldId="533"/>
            <ac:picMk id="9" creationId="{6C176F49-65A6-3C9F-67E1-D2877E07BB0E}"/>
          </ac:picMkLst>
        </pc:picChg>
      </pc:sldChg>
      <pc:sldChg chg="addSp modSp add mod">
        <pc:chgData name="dima kasasbeh" userId="7131769d280f5f69" providerId="LiveId" clId="{5858A1A2-DB83-42CB-A2AF-DC9EBC947A84}" dt="2023-10-16T08:53:04.314" v="975" actId="2710"/>
        <pc:sldMkLst>
          <pc:docMk/>
          <pc:sldMk cId="2593181001" sldId="534"/>
        </pc:sldMkLst>
        <pc:spChg chg="mod">
          <ac:chgData name="dima kasasbeh" userId="7131769d280f5f69" providerId="LiveId" clId="{5858A1A2-DB83-42CB-A2AF-DC9EBC947A84}" dt="2023-10-16T08:45:17.250" v="944"/>
          <ac:spMkLst>
            <pc:docMk/>
            <pc:sldMk cId="2593181001" sldId="534"/>
            <ac:spMk id="3" creationId="{F9A80F9F-74DB-1D57-04E8-E20E92A09B0A}"/>
          </ac:spMkLst>
        </pc:spChg>
        <pc:spChg chg="mod ord">
          <ac:chgData name="dima kasasbeh" userId="7131769d280f5f69" providerId="LiveId" clId="{5858A1A2-DB83-42CB-A2AF-DC9EBC947A84}" dt="2023-10-16T08:53:04.314" v="975" actId="2710"/>
          <ac:spMkLst>
            <pc:docMk/>
            <pc:sldMk cId="2593181001" sldId="534"/>
            <ac:spMk id="4" creationId="{EE5EDBA7-A1DB-1F71-7B6C-0AF7FE2D7B7F}"/>
          </ac:spMkLst>
        </pc:spChg>
        <pc:picChg chg="add mod">
          <ac:chgData name="dima kasasbeh" userId="7131769d280f5f69" providerId="LiveId" clId="{5858A1A2-DB83-42CB-A2AF-DC9EBC947A84}" dt="2023-10-16T08:43:43.724" v="928" actId="1076"/>
          <ac:picMkLst>
            <pc:docMk/>
            <pc:sldMk cId="2593181001" sldId="534"/>
            <ac:picMk id="6" creationId="{42E5E633-F44B-1C6B-3ECE-E3DC6D4D69A9}"/>
          </ac:picMkLst>
        </pc:picChg>
      </pc:sldChg>
      <pc:sldChg chg="addSp modSp add mod">
        <pc:chgData name="dima kasasbeh" userId="7131769d280f5f69" providerId="LiveId" clId="{5858A1A2-DB83-42CB-A2AF-DC9EBC947A84}" dt="2023-10-16T08:49:55.387" v="966" actId="20577"/>
        <pc:sldMkLst>
          <pc:docMk/>
          <pc:sldMk cId="2794174189" sldId="535"/>
        </pc:sldMkLst>
        <pc:spChg chg="mod ord">
          <ac:chgData name="dima kasasbeh" userId="7131769d280f5f69" providerId="LiveId" clId="{5858A1A2-DB83-42CB-A2AF-DC9EBC947A84}" dt="2023-10-16T08:49:55.387" v="966" actId="20577"/>
          <ac:spMkLst>
            <pc:docMk/>
            <pc:sldMk cId="2794174189" sldId="535"/>
            <ac:spMk id="4" creationId="{EE5EDBA7-A1DB-1F71-7B6C-0AF7FE2D7B7F}"/>
          </ac:spMkLst>
        </pc:spChg>
        <pc:picChg chg="add mod">
          <ac:chgData name="dima kasasbeh" userId="7131769d280f5f69" providerId="LiveId" clId="{5858A1A2-DB83-42CB-A2AF-DC9EBC947A84}" dt="2023-10-16T08:47:10.059" v="950" actId="1076"/>
          <ac:picMkLst>
            <pc:docMk/>
            <pc:sldMk cId="2794174189" sldId="535"/>
            <ac:picMk id="5122" creationId="{D01D2A3A-C896-8A22-36F6-85403302CFF5}"/>
          </ac:picMkLst>
        </pc:picChg>
      </pc:sldChg>
      <pc:sldChg chg="addSp delSp modSp add mod">
        <pc:chgData name="dima kasasbeh" userId="7131769d280f5f69" providerId="LiveId" clId="{5858A1A2-DB83-42CB-A2AF-DC9EBC947A84}" dt="2023-10-16T18:12:48.030" v="1114" actId="1076"/>
        <pc:sldMkLst>
          <pc:docMk/>
          <pc:sldMk cId="2493178666" sldId="536"/>
        </pc:sldMkLst>
        <pc:spChg chg="mod">
          <ac:chgData name="dima kasasbeh" userId="7131769d280f5f69" providerId="LiveId" clId="{5858A1A2-DB83-42CB-A2AF-DC9EBC947A84}" dt="2023-10-16T17:59:37.798" v="1069"/>
          <ac:spMkLst>
            <pc:docMk/>
            <pc:sldMk cId="2493178666" sldId="536"/>
            <ac:spMk id="3" creationId="{F9A80F9F-74DB-1D57-04E8-E20E92A09B0A}"/>
          </ac:spMkLst>
        </pc:spChg>
        <pc:spChg chg="mod">
          <ac:chgData name="dima kasasbeh" userId="7131769d280f5f69" providerId="LiveId" clId="{5858A1A2-DB83-42CB-A2AF-DC9EBC947A84}" dt="2023-10-16T18:12:48.030" v="1114" actId="1076"/>
          <ac:spMkLst>
            <pc:docMk/>
            <pc:sldMk cId="2493178666" sldId="536"/>
            <ac:spMk id="4" creationId="{EE5EDBA7-A1DB-1F71-7B6C-0AF7FE2D7B7F}"/>
          </ac:spMkLst>
        </pc:spChg>
        <pc:spChg chg="mod">
          <ac:chgData name="dima kasasbeh" userId="7131769d280f5f69" providerId="LiveId" clId="{5858A1A2-DB83-42CB-A2AF-DC9EBC947A84}" dt="2023-10-16T17:54:00.974" v="1028" actId="1076"/>
          <ac:spMkLst>
            <pc:docMk/>
            <pc:sldMk cId="2493178666" sldId="536"/>
            <ac:spMk id="25" creationId="{2BC869EB-5623-4AA1-9123-4AF9DF916049}"/>
          </ac:spMkLst>
        </pc:spChg>
        <pc:picChg chg="del">
          <ac:chgData name="dima kasasbeh" userId="7131769d280f5f69" providerId="LiveId" clId="{5858A1A2-DB83-42CB-A2AF-DC9EBC947A84}" dt="2023-10-16T17:42:22.702" v="1004" actId="478"/>
          <ac:picMkLst>
            <pc:docMk/>
            <pc:sldMk cId="2493178666" sldId="536"/>
            <ac:picMk id="6" creationId="{F1D30235-00F1-D34F-A9D2-60CADB36AF0B}"/>
          </ac:picMkLst>
        </pc:picChg>
        <pc:picChg chg="add del mod">
          <ac:chgData name="dima kasasbeh" userId="7131769d280f5f69" providerId="LiveId" clId="{5858A1A2-DB83-42CB-A2AF-DC9EBC947A84}" dt="2023-10-16T17:54:40.352" v="1033" actId="478"/>
          <ac:picMkLst>
            <pc:docMk/>
            <pc:sldMk cId="2493178666" sldId="536"/>
            <ac:picMk id="7" creationId="{FF667979-6611-B64D-9E77-82DECEE6E9A5}"/>
          </ac:picMkLst>
        </pc:picChg>
        <pc:picChg chg="add del mod">
          <ac:chgData name="dima kasasbeh" userId="7131769d280f5f69" providerId="LiveId" clId="{5858A1A2-DB83-42CB-A2AF-DC9EBC947A84}" dt="2023-10-16T17:57:12.102" v="1058" actId="478"/>
          <ac:picMkLst>
            <pc:docMk/>
            <pc:sldMk cId="2493178666" sldId="536"/>
            <ac:picMk id="10" creationId="{2C70C916-4A11-A3FC-EB86-9CEDCAFBB056}"/>
          </ac:picMkLst>
        </pc:picChg>
        <pc:picChg chg="add mod">
          <ac:chgData name="dima kasasbeh" userId="7131769d280f5f69" providerId="LiveId" clId="{5858A1A2-DB83-42CB-A2AF-DC9EBC947A84}" dt="2023-10-16T17:59:00.589" v="1065" actId="1076"/>
          <ac:picMkLst>
            <pc:docMk/>
            <pc:sldMk cId="2493178666" sldId="536"/>
            <ac:picMk id="12" creationId="{B13EC462-C6C8-39D9-0AD8-E7B6ADF51479}"/>
          </ac:picMkLst>
        </pc:picChg>
        <pc:picChg chg="add del mod">
          <ac:chgData name="dima kasasbeh" userId="7131769d280f5f69" providerId="LiveId" clId="{5858A1A2-DB83-42CB-A2AF-DC9EBC947A84}" dt="2023-10-16T17:57:13.974" v="1059" actId="478"/>
          <ac:picMkLst>
            <pc:docMk/>
            <pc:sldMk cId="2493178666" sldId="536"/>
            <ac:picMk id="7170" creationId="{9C3885AE-01DD-D07B-A88B-CE34CB7D3E8D}"/>
          </ac:picMkLst>
        </pc:picChg>
        <pc:picChg chg="add del mod">
          <ac:chgData name="dima kasasbeh" userId="7131769d280f5f69" providerId="LiveId" clId="{5858A1A2-DB83-42CB-A2AF-DC9EBC947A84}" dt="2023-10-16T17:56:22.077" v="1051" actId="478"/>
          <ac:picMkLst>
            <pc:docMk/>
            <pc:sldMk cId="2493178666" sldId="536"/>
            <ac:picMk id="7172" creationId="{E912D0EB-2425-E79D-E434-4547CB081A7A}"/>
          </ac:picMkLst>
        </pc:picChg>
        <pc:picChg chg="add del mod">
          <ac:chgData name="dima kasasbeh" userId="7131769d280f5f69" providerId="LiveId" clId="{5858A1A2-DB83-42CB-A2AF-DC9EBC947A84}" dt="2023-10-16T17:57:10.200" v="1057" actId="478"/>
          <ac:picMkLst>
            <pc:docMk/>
            <pc:sldMk cId="2493178666" sldId="536"/>
            <ac:picMk id="7174" creationId="{391659E1-8FA6-0A5B-B26B-763C30A1E45F}"/>
          </ac:picMkLst>
        </pc:picChg>
      </pc:sldChg>
      <pc:sldChg chg="addSp delSp modSp add mod">
        <pc:chgData name="dima kasasbeh" userId="7131769d280f5f69" providerId="LiveId" clId="{5858A1A2-DB83-42CB-A2AF-DC9EBC947A84}" dt="2023-10-16T18:27:14.295" v="1175" actId="255"/>
        <pc:sldMkLst>
          <pc:docMk/>
          <pc:sldMk cId="2318557275" sldId="537"/>
        </pc:sldMkLst>
        <pc:spChg chg="del">
          <ac:chgData name="dima kasasbeh" userId="7131769d280f5f69" providerId="LiveId" clId="{5858A1A2-DB83-42CB-A2AF-DC9EBC947A84}" dt="2023-10-16T18:21:53.654" v="1145" actId="478"/>
          <ac:spMkLst>
            <pc:docMk/>
            <pc:sldMk cId="2318557275" sldId="537"/>
            <ac:spMk id="4" creationId="{EE5EDBA7-A1DB-1F71-7B6C-0AF7FE2D7B7F}"/>
          </ac:spMkLst>
        </pc:spChg>
        <pc:spChg chg="add mod">
          <ac:chgData name="dima kasasbeh" userId="7131769d280f5f69" providerId="LiveId" clId="{5858A1A2-DB83-42CB-A2AF-DC9EBC947A84}" dt="2023-10-16T18:27:14.295" v="1175" actId="255"/>
          <ac:spMkLst>
            <pc:docMk/>
            <pc:sldMk cId="2318557275" sldId="537"/>
            <ac:spMk id="5" creationId="{8506F209-117D-66E0-D6FE-FBAB863B38AE}"/>
          </ac:spMkLst>
        </pc:spChg>
        <pc:picChg chg="del">
          <ac:chgData name="dima kasasbeh" userId="7131769d280f5f69" providerId="LiveId" clId="{5858A1A2-DB83-42CB-A2AF-DC9EBC947A84}" dt="2023-10-16T18:21:50.858" v="1144" actId="478"/>
          <ac:picMkLst>
            <pc:docMk/>
            <pc:sldMk cId="2318557275" sldId="537"/>
            <ac:picMk id="12" creationId="{B13EC462-C6C8-39D9-0AD8-E7B6ADF51479}"/>
          </ac:picMkLst>
        </pc:picChg>
        <pc:picChg chg="add mod">
          <ac:chgData name="dima kasasbeh" userId="7131769d280f5f69" providerId="LiveId" clId="{5858A1A2-DB83-42CB-A2AF-DC9EBC947A84}" dt="2023-10-16T18:24:35.008" v="1160" actId="1076"/>
          <ac:picMkLst>
            <pc:docMk/>
            <pc:sldMk cId="2318557275" sldId="537"/>
            <ac:picMk id="9218" creationId="{09FC25FF-4749-8654-0B17-9D0C6D9CD678}"/>
          </ac:picMkLst>
        </pc:picChg>
      </pc:sldChg>
      <pc:sldChg chg="addSp delSp modSp add mod">
        <pc:chgData name="dima kasasbeh" userId="7131769d280f5f69" providerId="LiveId" clId="{5858A1A2-DB83-42CB-A2AF-DC9EBC947A84}" dt="2023-10-16T18:20:36.567" v="1143" actId="207"/>
        <pc:sldMkLst>
          <pc:docMk/>
          <pc:sldMk cId="3228202792" sldId="538"/>
        </pc:sldMkLst>
        <pc:spChg chg="mod">
          <ac:chgData name="dima kasasbeh" userId="7131769d280f5f69" providerId="LiveId" clId="{5858A1A2-DB83-42CB-A2AF-DC9EBC947A84}" dt="2023-10-16T18:14:04.379" v="1123"/>
          <ac:spMkLst>
            <pc:docMk/>
            <pc:sldMk cId="3228202792" sldId="538"/>
            <ac:spMk id="3" creationId="{F9A80F9F-74DB-1D57-04E8-E20E92A09B0A}"/>
          </ac:spMkLst>
        </pc:spChg>
        <pc:spChg chg="mod ord">
          <ac:chgData name="dima kasasbeh" userId="7131769d280f5f69" providerId="LiveId" clId="{5858A1A2-DB83-42CB-A2AF-DC9EBC947A84}" dt="2023-10-16T18:20:36.567" v="1143" actId="207"/>
          <ac:spMkLst>
            <pc:docMk/>
            <pc:sldMk cId="3228202792" sldId="538"/>
            <ac:spMk id="4" creationId="{EE5EDBA7-A1DB-1F71-7B6C-0AF7FE2D7B7F}"/>
          </ac:spMkLst>
        </pc:spChg>
        <pc:spChg chg="mod">
          <ac:chgData name="dima kasasbeh" userId="7131769d280f5f69" providerId="LiveId" clId="{5858A1A2-DB83-42CB-A2AF-DC9EBC947A84}" dt="2023-10-16T18:13:48.710" v="1119" actId="1076"/>
          <ac:spMkLst>
            <pc:docMk/>
            <pc:sldMk cId="3228202792" sldId="538"/>
            <ac:spMk id="25" creationId="{2BC869EB-5623-4AA1-9123-4AF9DF916049}"/>
          </ac:spMkLst>
        </pc:spChg>
        <pc:picChg chg="add mod">
          <ac:chgData name="dima kasasbeh" userId="7131769d280f5f69" providerId="LiveId" clId="{5858A1A2-DB83-42CB-A2AF-DC9EBC947A84}" dt="2023-10-16T18:20:27.708" v="1141" actId="1076"/>
          <ac:picMkLst>
            <pc:docMk/>
            <pc:sldMk cId="3228202792" sldId="538"/>
            <ac:picMk id="6" creationId="{06EB8B29-0376-3147-2C57-EBAB009D4FC6}"/>
          </ac:picMkLst>
        </pc:picChg>
        <pc:picChg chg="del">
          <ac:chgData name="dima kasasbeh" userId="7131769d280f5f69" providerId="LiveId" clId="{5858A1A2-DB83-42CB-A2AF-DC9EBC947A84}" dt="2023-10-16T18:03:17.206" v="1071" actId="478"/>
          <ac:picMkLst>
            <pc:docMk/>
            <pc:sldMk cId="3228202792" sldId="538"/>
            <ac:picMk id="12" creationId="{B13EC462-C6C8-39D9-0AD8-E7B6ADF51479}"/>
          </ac:picMkLst>
        </pc:picChg>
        <pc:picChg chg="add del mod">
          <ac:chgData name="dima kasasbeh" userId="7131769d280f5f69" providerId="LiveId" clId="{5858A1A2-DB83-42CB-A2AF-DC9EBC947A84}" dt="2023-10-16T18:15:29.159" v="1127" actId="478"/>
          <ac:picMkLst>
            <pc:docMk/>
            <pc:sldMk cId="3228202792" sldId="538"/>
            <ac:picMk id="8194" creationId="{5EBBFF0E-89AE-F834-8F51-6FA2F93BAC79}"/>
          </ac:picMkLst>
        </pc:picChg>
      </pc:sldChg>
      <pc:sldChg chg="addSp delSp modSp add mod">
        <pc:chgData name="dima kasasbeh" userId="7131769d280f5f69" providerId="LiveId" clId="{5858A1A2-DB83-42CB-A2AF-DC9EBC947A84}" dt="2023-10-16T19:27:11.010" v="1462" actId="1076"/>
        <pc:sldMkLst>
          <pc:docMk/>
          <pc:sldMk cId="2657730203" sldId="539"/>
        </pc:sldMkLst>
        <pc:spChg chg="mod">
          <ac:chgData name="dima kasasbeh" userId="7131769d280f5f69" providerId="LiveId" clId="{5858A1A2-DB83-42CB-A2AF-DC9EBC947A84}" dt="2023-10-16T18:27:49.196" v="1179"/>
          <ac:spMkLst>
            <pc:docMk/>
            <pc:sldMk cId="2657730203" sldId="539"/>
            <ac:spMk id="3" creationId="{F9A80F9F-74DB-1D57-04E8-E20E92A09B0A}"/>
          </ac:spMkLst>
        </pc:spChg>
        <pc:spChg chg="del">
          <ac:chgData name="dima kasasbeh" userId="7131769d280f5f69" providerId="LiveId" clId="{5858A1A2-DB83-42CB-A2AF-DC9EBC947A84}" dt="2023-10-16T18:27:52.654" v="1180" actId="478"/>
          <ac:spMkLst>
            <pc:docMk/>
            <pc:sldMk cId="2657730203" sldId="539"/>
            <ac:spMk id="5" creationId="{8506F209-117D-66E0-D6FE-FBAB863B38AE}"/>
          </ac:spMkLst>
        </pc:spChg>
        <pc:spChg chg="add mod">
          <ac:chgData name="dima kasasbeh" userId="7131769d280f5f69" providerId="LiveId" clId="{5858A1A2-DB83-42CB-A2AF-DC9EBC947A84}" dt="2023-10-16T19:23:41.308" v="1420" actId="1076"/>
          <ac:spMkLst>
            <pc:docMk/>
            <pc:sldMk cId="2657730203" sldId="539"/>
            <ac:spMk id="9" creationId="{4D96EF7C-59D0-F799-86E8-AD07F36C7A6B}"/>
          </ac:spMkLst>
        </pc:spChg>
        <pc:spChg chg="add del mod">
          <ac:chgData name="dima kasasbeh" userId="7131769d280f5f69" providerId="LiveId" clId="{5858A1A2-DB83-42CB-A2AF-DC9EBC947A84}" dt="2023-10-16T18:49:08.414" v="1204" actId="478"/>
          <ac:spMkLst>
            <pc:docMk/>
            <pc:sldMk cId="2657730203" sldId="539"/>
            <ac:spMk id="11" creationId="{1DB7635F-A7D5-A939-7E7E-92F6F0321453}"/>
          </ac:spMkLst>
        </pc:spChg>
        <pc:spChg chg="add mod">
          <ac:chgData name="dima kasasbeh" userId="7131769d280f5f69" providerId="LiveId" clId="{5858A1A2-DB83-42CB-A2AF-DC9EBC947A84}" dt="2023-10-16T19:22:52.202" v="1408" actId="1076"/>
          <ac:spMkLst>
            <pc:docMk/>
            <pc:sldMk cId="2657730203" sldId="539"/>
            <ac:spMk id="21" creationId="{3583CA05-BFB0-443D-C952-1672CDDDEAF8}"/>
          </ac:spMkLst>
        </pc:spChg>
        <pc:spChg chg="mod">
          <ac:chgData name="dima kasasbeh" userId="7131769d280f5f69" providerId="LiveId" clId="{5858A1A2-DB83-42CB-A2AF-DC9EBC947A84}" dt="2023-10-16T19:20:14.450" v="1367" actId="1076"/>
          <ac:spMkLst>
            <pc:docMk/>
            <pc:sldMk cId="2657730203" sldId="539"/>
            <ac:spMk id="25" creationId="{2BC869EB-5623-4AA1-9123-4AF9DF916049}"/>
          </ac:spMkLst>
        </pc:spChg>
        <pc:spChg chg="add mod">
          <ac:chgData name="dima kasasbeh" userId="7131769d280f5f69" providerId="LiveId" clId="{5858A1A2-DB83-42CB-A2AF-DC9EBC947A84}" dt="2023-10-16T19:24:03.782" v="1426" actId="1076"/>
          <ac:spMkLst>
            <pc:docMk/>
            <pc:sldMk cId="2657730203" sldId="539"/>
            <ac:spMk id="26" creationId="{6F40A220-4674-FC3A-E114-2533120B0029}"/>
          </ac:spMkLst>
        </pc:spChg>
        <pc:spChg chg="add mod">
          <ac:chgData name="dima kasasbeh" userId="7131769d280f5f69" providerId="LiveId" clId="{5858A1A2-DB83-42CB-A2AF-DC9EBC947A84}" dt="2023-10-16T19:27:02.122" v="1459" actId="1076"/>
          <ac:spMkLst>
            <pc:docMk/>
            <pc:sldMk cId="2657730203" sldId="539"/>
            <ac:spMk id="28" creationId="{E7C02674-B583-A003-F6D2-AFB4289B4B0C}"/>
          </ac:spMkLst>
        </pc:spChg>
        <pc:spChg chg="add mod">
          <ac:chgData name="dima kasasbeh" userId="7131769d280f5f69" providerId="LiveId" clId="{5858A1A2-DB83-42CB-A2AF-DC9EBC947A84}" dt="2023-10-16T19:18:19.761" v="1339" actId="1076"/>
          <ac:spMkLst>
            <pc:docMk/>
            <pc:sldMk cId="2657730203" sldId="539"/>
            <ac:spMk id="30" creationId="{CAC1718D-3967-9587-FB91-D58BB5FC2086}"/>
          </ac:spMkLst>
        </pc:spChg>
        <pc:spChg chg="add mod">
          <ac:chgData name="dima kasasbeh" userId="7131769d280f5f69" providerId="LiveId" clId="{5858A1A2-DB83-42CB-A2AF-DC9EBC947A84}" dt="2023-10-16T19:25:15.818" v="1441" actId="1076"/>
          <ac:spMkLst>
            <pc:docMk/>
            <pc:sldMk cId="2657730203" sldId="539"/>
            <ac:spMk id="32" creationId="{54B1B4D7-E22D-EDB0-6109-55CF5B321AD4}"/>
          </ac:spMkLst>
        </pc:spChg>
        <pc:spChg chg="add mod ord">
          <ac:chgData name="dima kasasbeh" userId="7131769d280f5f69" providerId="LiveId" clId="{5858A1A2-DB83-42CB-A2AF-DC9EBC947A84}" dt="2023-10-16T19:27:08.704" v="1461" actId="1076"/>
          <ac:spMkLst>
            <pc:docMk/>
            <pc:sldMk cId="2657730203" sldId="539"/>
            <ac:spMk id="34" creationId="{4B22C553-3543-7DC8-277C-468BA5820F7E}"/>
          </ac:spMkLst>
        </pc:spChg>
        <pc:picChg chg="add del mod">
          <ac:chgData name="dima kasasbeh" userId="7131769d280f5f69" providerId="LiveId" clId="{5858A1A2-DB83-42CB-A2AF-DC9EBC947A84}" dt="2023-10-16T18:45:26.836" v="1188" actId="478"/>
          <ac:picMkLst>
            <pc:docMk/>
            <pc:sldMk cId="2657730203" sldId="539"/>
            <ac:picMk id="6" creationId="{8B5530E7-EFEA-797B-2432-496CA5D74C1B}"/>
          </ac:picMkLst>
        </pc:picChg>
        <pc:picChg chg="add mod">
          <ac:chgData name="dima kasasbeh" userId="7131769d280f5f69" providerId="LiveId" clId="{5858A1A2-DB83-42CB-A2AF-DC9EBC947A84}" dt="2023-10-16T19:25:11.383" v="1440" actId="1076"/>
          <ac:picMkLst>
            <pc:docMk/>
            <pc:sldMk cId="2657730203" sldId="539"/>
            <ac:picMk id="13" creationId="{3715281C-8B4E-45A3-DFE7-6915F863E3E7}"/>
          </ac:picMkLst>
        </pc:picChg>
        <pc:picChg chg="add del mod">
          <ac:chgData name="dima kasasbeh" userId="7131769d280f5f69" providerId="LiveId" clId="{5858A1A2-DB83-42CB-A2AF-DC9EBC947A84}" dt="2023-10-16T18:54:20.702" v="1230" actId="478"/>
          <ac:picMkLst>
            <pc:docMk/>
            <pc:sldMk cId="2657730203" sldId="539"/>
            <ac:picMk id="15" creationId="{C97EBA91-D4E7-5A3D-6065-1CA451C166F9}"/>
          </ac:picMkLst>
        </pc:picChg>
        <pc:picChg chg="add mod">
          <ac:chgData name="dima kasasbeh" userId="7131769d280f5f69" providerId="LiveId" clId="{5858A1A2-DB83-42CB-A2AF-DC9EBC947A84}" dt="2023-10-16T19:26:59.332" v="1458" actId="14100"/>
          <ac:picMkLst>
            <pc:docMk/>
            <pc:sldMk cId="2657730203" sldId="539"/>
            <ac:picMk id="17" creationId="{D35C38E7-08DD-97FF-DE23-53B116D4F646}"/>
          </ac:picMkLst>
        </pc:picChg>
        <pc:picChg chg="add mod">
          <ac:chgData name="dima kasasbeh" userId="7131769d280f5f69" providerId="LiveId" clId="{5858A1A2-DB83-42CB-A2AF-DC9EBC947A84}" dt="2023-10-16T19:24:15.651" v="1428" actId="1440"/>
          <ac:picMkLst>
            <pc:docMk/>
            <pc:sldMk cId="2657730203" sldId="539"/>
            <ac:picMk id="19" creationId="{80D1F1D1-6760-D60A-DBC2-0CC6C8EF875A}"/>
          </ac:picMkLst>
        </pc:picChg>
        <pc:picChg chg="add mod">
          <ac:chgData name="dima kasasbeh" userId="7131769d280f5f69" providerId="LiveId" clId="{5858A1A2-DB83-42CB-A2AF-DC9EBC947A84}" dt="2023-10-16T19:27:11.010" v="1462" actId="1076"/>
          <ac:picMkLst>
            <pc:docMk/>
            <pc:sldMk cId="2657730203" sldId="539"/>
            <ac:picMk id="36" creationId="{401C21EE-DF8C-E4B7-607D-BFC9B84D0995}"/>
          </ac:picMkLst>
        </pc:picChg>
        <pc:picChg chg="del">
          <ac:chgData name="dima kasasbeh" userId="7131769d280f5f69" providerId="LiveId" clId="{5858A1A2-DB83-42CB-A2AF-DC9EBC947A84}" dt="2023-10-16T18:27:54.503" v="1181" actId="478"/>
          <ac:picMkLst>
            <pc:docMk/>
            <pc:sldMk cId="2657730203" sldId="539"/>
            <ac:picMk id="9218" creationId="{09FC25FF-4749-8654-0B17-9D0C6D9CD678}"/>
          </ac:picMkLst>
        </pc:picChg>
        <pc:picChg chg="add del mod">
          <ac:chgData name="dima kasasbeh" userId="7131769d280f5f69" providerId="LiveId" clId="{5858A1A2-DB83-42CB-A2AF-DC9EBC947A84}" dt="2023-10-16T18:52:13.801" v="1219" actId="478"/>
          <ac:picMkLst>
            <pc:docMk/>
            <pc:sldMk cId="2657730203" sldId="539"/>
            <ac:picMk id="10242" creationId="{7DB21344-5A0B-0223-C98A-86E454500E02}"/>
          </ac:picMkLst>
        </pc:picChg>
        <pc:picChg chg="add del mod">
          <ac:chgData name="dima kasasbeh" userId="7131769d280f5f69" providerId="LiveId" clId="{5858A1A2-DB83-42CB-A2AF-DC9EBC947A84}" dt="2023-10-16T19:26:23.321" v="1449" actId="478"/>
          <ac:picMkLst>
            <pc:docMk/>
            <pc:sldMk cId="2657730203" sldId="539"/>
            <ac:picMk id="10244" creationId="{DCB728D3-147C-3F17-575F-48BAE5729820}"/>
          </ac:picMkLst>
        </pc:picChg>
        <pc:picChg chg="add mod">
          <ac:chgData name="dima kasasbeh" userId="7131769d280f5f69" providerId="LiveId" clId="{5858A1A2-DB83-42CB-A2AF-DC9EBC947A84}" dt="2023-10-16T19:24:34.460" v="1434" actId="1440"/>
          <ac:picMkLst>
            <pc:docMk/>
            <pc:sldMk cId="2657730203" sldId="539"/>
            <ac:picMk id="10246" creationId="{FF5B90DD-F344-7A59-1F25-0747AA5AD316}"/>
          </ac:picMkLst>
        </pc:picChg>
        <pc:picChg chg="add mod">
          <ac:chgData name="dima kasasbeh" userId="7131769d280f5f69" providerId="LiveId" clId="{5858A1A2-DB83-42CB-A2AF-DC9EBC947A84}" dt="2023-10-16T19:24:24.838" v="1432" actId="1440"/>
          <ac:picMkLst>
            <pc:docMk/>
            <pc:sldMk cId="2657730203" sldId="539"/>
            <ac:picMk id="10248" creationId="{5F2DF92C-EBD6-BC7A-3B35-B8696BA31299}"/>
          </ac:picMkLst>
        </pc:picChg>
        <pc:picChg chg="add mod">
          <ac:chgData name="dima kasasbeh" userId="7131769d280f5f69" providerId="LiveId" clId="{5858A1A2-DB83-42CB-A2AF-DC9EBC947A84}" dt="2023-10-16T19:24:22.191" v="1431" actId="1440"/>
          <ac:picMkLst>
            <pc:docMk/>
            <pc:sldMk cId="2657730203" sldId="539"/>
            <ac:picMk id="10250" creationId="{94A1E9BF-6FD6-2BCE-757F-312DF5CE1FC6}"/>
          </ac:picMkLst>
        </pc:picChg>
      </pc:sldChg>
      <pc:sldChg chg="addSp delSp modSp add mod">
        <pc:chgData name="dima kasasbeh" userId="7131769d280f5f69" providerId="LiveId" clId="{5858A1A2-DB83-42CB-A2AF-DC9EBC947A84}" dt="2023-10-16T19:29:20.876" v="1466" actId="1076"/>
        <pc:sldMkLst>
          <pc:docMk/>
          <pc:sldMk cId="4282258465" sldId="540"/>
        </pc:sldMkLst>
        <pc:spChg chg="mod">
          <ac:chgData name="dima kasasbeh" userId="7131769d280f5f69" providerId="LiveId" clId="{5858A1A2-DB83-42CB-A2AF-DC9EBC947A84}" dt="2023-10-16T19:29:09.920" v="1463"/>
          <ac:spMkLst>
            <pc:docMk/>
            <pc:sldMk cId="4282258465" sldId="540"/>
            <ac:spMk id="3" creationId="{F9A80F9F-74DB-1D57-04E8-E20E92A09B0A}"/>
          </ac:spMkLst>
        </pc:spChg>
        <pc:picChg chg="add mod">
          <ac:chgData name="dima kasasbeh" userId="7131769d280f5f69" providerId="LiveId" clId="{5858A1A2-DB83-42CB-A2AF-DC9EBC947A84}" dt="2023-10-16T19:29:20.876" v="1466" actId="1076"/>
          <ac:picMkLst>
            <pc:docMk/>
            <pc:sldMk cId="4282258465" sldId="540"/>
            <ac:picMk id="4" creationId="{7EDE8E7E-6A79-3E35-197B-3E0D79C2FA24}"/>
          </ac:picMkLst>
        </pc:picChg>
        <pc:picChg chg="del">
          <ac:chgData name="dima kasasbeh" userId="7131769d280f5f69" providerId="LiveId" clId="{5858A1A2-DB83-42CB-A2AF-DC9EBC947A84}" dt="2023-10-16T19:29:11.267" v="1464" actId="478"/>
          <ac:picMkLst>
            <pc:docMk/>
            <pc:sldMk cId="4282258465" sldId="540"/>
            <ac:picMk id="6" creationId="{8B5530E7-EFEA-797B-2432-496CA5D74C1B}"/>
          </ac:picMkLst>
        </pc:picChg>
      </pc:sldChg>
      <pc:sldChg chg="addSp delSp modSp add mod">
        <pc:chgData name="dima kasasbeh" userId="7131769d280f5f69" providerId="LiveId" clId="{5858A1A2-DB83-42CB-A2AF-DC9EBC947A84}" dt="2023-10-16T19:46:05.284" v="1538" actId="1076"/>
        <pc:sldMkLst>
          <pc:docMk/>
          <pc:sldMk cId="3053604788" sldId="541"/>
        </pc:sldMkLst>
        <pc:spChg chg="mod">
          <ac:chgData name="dima kasasbeh" userId="7131769d280f5f69" providerId="LiveId" clId="{5858A1A2-DB83-42CB-A2AF-DC9EBC947A84}" dt="2023-10-16T19:30:51.661" v="1469"/>
          <ac:spMkLst>
            <pc:docMk/>
            <pc:sldMk cId="3053604788" sldId="541"/>
            <ac:spMk id="3" creationId="{F9A80F9F-74DB-1D57-04E8-E20E92A09B0A}"/>
          </ac:spMkLst>
        </pc:spChg>
        <pc:spChg chg="mod">
          <ac:chgData name="dima kasasbeh" userId="7131769d280f5f69" providerId="LiveId" clId="{5858A1A2-DB83-42CB-A2AF-DC9EBC947A84}" dt="2023-10-16T19:46:05.284" v="1538" actId="1076"/>
          <ac:spMkLst>
            <pc:docMk/>
            <pc:sldMk cId="3053604788" sldId="541"/>
            <ac:spMk id="25" creationId="{2BC869EB-5623-4AA1-9123-4AF9DF916049}"/>
          </ac:spMkLst>
        </pc:spChg>
        <pc:graphicFrameChg chg="add del mod">
          <ac:chgData name="dima kasasbeh" userId="7131769d280f5f69" providerId="LiveId" clId="{5858A1A2-DB83-42CB-A2AF-DC9EBC947A84}" dt="2023-10-16T19:45:49.197" v="1532" actId="478"/>
          <ac:graphicFrameMkLst>
            <pc:docMk/>
            <pc:sldMk cId="3053604788" sldId="541"/>
            <ac:graphicFrameMk id="5" creationId="{C5DA4C0D-9B37-4B2D-0B04-2E2AAE3E658F}"/>
          </ac:graphicFrameMkLst>
        </pc:graphicFrameChg>
        <pc:picChg chg="del">
          <ac:chgData name="dima kasasbeh" userId="7131769d280f5f69" providerId="LiveId" clId="{5858A1A2-DB83-42CB-A2AF-DC9EBC947A84}" dt="2023-10-16T19:30:55.233" v="1470" actId="478"/>
          <ac:picMkLst>
            <pc:docMk/>
            <pc:sldMk cId="3053604788" sldId="541"/>
            <ac:picMk id="4" creationId="{7EDE8E7E-6A79-3E35-197B-3E0D79C2FA24}"/>
          </ac:picMkLst>
        </pc:picChg>
        <pc:picChg chg="add mod">
          <ac:chgData name="dima kasasbeh" userId="7131769d280f5f69" providerId="LiveId" clId="{5858A1A2-DB83-42CB-A2AF-DC9EBC947A84}" dt="2023-10-16T19:46:03.103" v="1537" actId="1076"/>
          <ac:picMkLst>
            <pc:docMk/>
            <pc:sldMk cId="3053604788" sldId="541"/>
            <ac:picMk id="12290" creationId="{A02DF8F3-7CE4-409A-BCB7-66EE72089AED}"/>
          </ac:picMkLst>
        </pc:picChg>
      </pc:sldChg>
      <pc:sldChg chg="addSp delSp modSp add mod ord">
        <pc:chgData name="dima kasasbeh" userId="7131769d280f5f69" providerId="LiveId" clId="{5858A1A2-DB83-42CB-A2AF-DC9EBC947A84}" dt="2023-10-16T19:39:53.101" v="1512" actId="1076"/>
        <pc:sldMkLst>
          <pc:docMk/>
          <pc:sldMk cId="2862312501" sldId="542"/>
        </pc:sldMkLst>
        <pc:spChg chg="mod">
          <ac:chgData name="dima kasasbeh" userId="7131769d280f5f69" providerId="LiveId" clId="{5858A1A2-DB83-42CB-A2AF-DC9EBC947A84}" dt="2023-10-16T19:39:28.144" v="1506"/>
          <ac:spMkLst>
            <pc:docMk/>
            <pc:sldMk cId="2862312501" sldId="542"/>
            <ac:spMk id="3" creationId="{F9A80F9F-74DB-1D57-04E8-E20E92A09B0A}"/>
          </ac:spMkLst>
        </pc:spChg>
        <pc:spChg chg="add del mod">
          <ac:chgData name="dima kasasbeh" userId="7131769d280f5f69" providerId="LiveId" clId="{5858A1A2-DB83-42CB-A2AF-DC9EBC947A84}" dt="2023-10-16T19:39:45.595" v="1509" actId="478"/>
          <ac:spMkLst>
            <pc:docMk/>
            <pc:sldMk cId="2862312501" sldId="542"/>
            <ac:spMk id="4" creationId="{261C641F-8EDD-8E34-6F10-E9E320C2F99B}"/>
          </ac:spMkLst>
        </pc:spChg>
        <pc:spChg chg="mod">
          <ac:chgData name="dima kasasbeh" userId="7131769d280f5f69" providerId="LiveId" clId="{5858A1A2-DB83-42CB-A2AF-DC9EBC947A84}" dt="2023-10-16T19:32:29.608" v="1478"/>
          <ac:spMkLst>
            <pc:docMk/>
            <pc:sldMk cId="2862312501" sldId="542"/>
            <ac:spMk id="7" creationId="{D3F116EF-B48B-8DF7-311E-381608E1277D}"/>
          </ac:spMkLst>
        </pc:spChg>
        <pc:spChg chg="mod">
          <ac:chgData name="dima kasasbeh" userId="7131769d280f5f69" providerId="LiveId" clId="{5858A1A2-DB83-42CB-A2AF-DC9EBC947A84}" dt="2023-10-16T19:32:29.608" v="1478"/>
          <ac:spMkLst>
            <pc:docMk/>
            <pc:sldMk cId="2862312501" sldId="542"/>
            <ac:spMk id="9" creationId="{4688FE56-A497-B79E-E86B-AF3CBDDDD3F2}"/>
          </ac:spMkLst>
        </pc:spChg>
        <pc:spChg chg="mod">
          <ac:chgData name="dima kasasbeh" userId="7131769d280f5f69" providerId="LiveId" clId="{5858A1A2-DB83-42CB-A2AF-DC9EBC947A84}" dt="2023-10-16T19:32:29.608" v="1478"/>
          <ac:spMkLst>
            <pc:docMk/>
            <pc:sldMk cId="2862312501" sldId="542"/>
            <ac:spMk id="14" creationId="{B1B38A15-F54D-FD3E-E72D-E438A88325A9}"/>
          </ac:spMkLst>
        </pc:spChg>
        <pc:spChg chg="mod">
          <ac:chgData name="dima kasasbeh" userId="7131769d280f5f69" providerId="LiveId" clId="{5858A1A2-DB83-42CB-A2AF-DC9EBC947A84}" dt="2023-10-16T19:32:29.608" v="1478"/>
          <ac:spMkLst>
            <pc:docMk/>
            <pc:sldMk cId="2862312501" sldId="542"/>
            <ac:spMk id="15" creationId="{A12308DF-983F-EB75-B84A-E8B2D30DB439}"/>
          </ac:spMkLst>
        </pc:spChg>
        <pc:grpChg chg="add del mod">
          <ac:chgData name="dima kasasbeh" userId="7131769d280f5f69" providerId="LiveId" clId="{5858A1A2-DB83-42CB-A2AF-DC9EBC947A84}" dt="2023-10-16T19:39:50.394" v="1511" actId="478"/>
          <ac:grpSpMkLst>
            <pc:docMk/>
            <pc:sldMk cId="2862312501" sldId="542"/>
            <ac:grpSpMk id="6" creationId="{D478E415-9D6F-D946-4479-A3A00AD85C4C}"/>
          </ac:grpSpMkLst>
        </pc:grpChg>
        <pc:grpChg chg="mod">
          <ac:chgData name="dima kasasbeh" userId="7131769d280f5f69" providerId="LiveId" clId="{5858A1A2-DB83-42CB-A2AF-DC9EBC947A84}" dt="2023-10-16T19:32:29.608" v="1478"/>
          <ac:grpSpMkLst>
            <pc:docMk/>
            <pc:sldMk cId="2862312501" sldId="542"/>
            <ac:grpSpMk id="11" creationId="{483D4F27-BC82-73F6-3400-A10EFDD30D49}"/>
          </ac:grpSpMkLst>
        </pc:grpChg>
        <pc:graphicFrameChg chg="del">
          <ac:chgData name="dima kasasbeh" userId="7131769d280f5f69" providerId="LiveId" clId="{5858A1A2-DB83-42CB-A2AF-DC9EBC947A84}" dt="2023-10-16T19:32:27.271" v="1477" actId="478"/>
          <ac:graphicFrameMkLst>
            <pc:docMk/>
            <pc:sldMk cId="2862312501" sldId="542"/>
            <ac:graphicFrameMk id="5" creationId="{C5DA4C0D-9B37-4B2D-0B04-2E2AAE3E658F}"/>
          </ac:graphicFrameMkLst>
        </pc:graphicFrameChg>
        <pc:picChg chg="mod">
          <ac:chgData name="dima kasasbeh" userId="7131769d280f5f69" providerId="LiveId" clId="{5858A1A2-DB83-42CB-A2AF-DC9EBC947A84}" dt="2023-10-16T19:32:29.608" v="1478"/>
          <ac:picMkLst>
            <pc:docMk/>
            <pc:sldMk cId="2862312501" sldId="542"/>
            <ac:picMk id="10" creationId="{D196CC10-2161-CF57-605A-947052B7EB27}"/>
          </ac:picMkLst>
        </pc:picChg>
        <pc:picChg chg="mod">
          <ac:chgData name="dima kasasbeh" userId="7131769d280f5f69" providerId="LiveId" clId="{5858A1A2-DB83-42CB-A2AF-DC9EBC947A84}" dt="2023-10-16T19:35:59.912" v="1497" actId="1076"/>
          <ac:picMkLst>
            <pc:docMk/>
            <pc:sldMk cId="2862312501" sldId="542"/>
            <ac:picMk id="12" creationId="{9767A702-71A8-815E-F3E3-C8782DFF6760}"/>
          </ac:picMkLst>
        </pc:picChg>
        <pc:picChg chg="mod">
          <ac:chgData name="dima kasasbeh" userId="7131769d280f5f69" providerId="LiveId" clId="{5858A1A2-DB83-42CB-A2AF-DC9EBC947A84}" dt="2023-10-16T19:32:29.608" v="1478"/>
          <ac:picMkLst>
            <pc:docMk/>
            <pc:sldMk cId="2862312501" sldId="542"/>
            <ac:picMk id="13" creationId="{2DED2F1E-8C1C-F9EF-C55E-F7478F2DD00C}"/>
          </ac:picMkLst>
        </pc:picChg>
        <pc:picChg chg="mod">
          <ac:chgData name="dima kasasbeh" userId="7131769d280f5f69" providerId="LiveId" clId="{5858A1A2-DB83-42CB-A2AF-DC9EBC947A84}" dt="2023-10-16T19:32:29.608" v="1478"/>
          <ac:picMkLst>
            <pc:docMk/>
            <pc:sldMk cId="2862312501" sldId="542"/>
            <ac:picMk id="16" creationId="{C3D00E23-8EF6-6E37-A76A-A4D4300E3128}"/>
          </ac:picMkLst>
        </pc:picChg>
        <pc:picChg chg="mod">
          <ac:chgData name="dima kasasbeh" userId="7131769d280f5f69" providerId="LiveId" clId="{5858A1A2-DB83-42CB-A2AF-DC9EBC947A84}" dt="2023-10-16T19:32:29.608" v="1478"/>
          <ac:picMkLst>
            <pc:docMk/>
            <pc:sldMk cId="2862312501" sldId="542"/>
            <ac:picMk id="17" creationId="{6974B009-185D-4501-9CC8-B00DD570CEDF}"/>
          </ac:picMkLst>
        </pc:picChg>
        <pc:picChg chg="add mod">
          <ac:chgData name="dima kasasbeh" userId="7131769d280f5f69" providerId="LiveId" clId="{5858A1A2-DB83-42CB-A2AF-DC9EBC947A84}" dt="2023-10-16T19:39:53.101" v="1512" actId="1076"/>
          <ac:picMkLst>
            <pc:docMk/>
            <pc:sldMk cId="2862312501" sldId="542"/>
            <ac:picMk id="18" creationId="{560DB552-C810-4FA4-AD83-19A552B61825}"/>
          </ac:picMkLst>
        </pc:picChg>
      </pc:sldChg>
      <pc:sldChg chg="addSp delSp modSp add mod">
        <pc:chgData name="dima kasasbeh" userId="7131769d280f5f69" providerId="LiveId" clId="{5858A1A2-DB83-42CB-A2AF-DC9EBC947A84}" dt="2023-10-16T19:44:23.885" v="1530" actId="1076"/>
        <pc:sldMkLst>
          <pc:docMk/>
          <pc:sldMk cId="2799657292" sldId="543"/>
        </pc:sldMkLst>
        <pc:spChg chg="mod">
          <ac:chgData name="dima kasasbeh" userId="7131769d280f5f69" providerId="LiveId" clId="{5858A1A2-DB83-42CB-A2AF-DC9EBC947A84}" dt="2023-10-16T19:41:42.889" v="1514"/>
          <ac:spMkLst>
            <pc:docMk/>
            <pc:sldMk cId="2799657292" sldId="543"/>
            <ac:spMk id="3" creationId="{F9A80F9F-74DB-1D57-04E8-E20E92A09B0A}"/>
          </ac:spMkLst>
        </pc:spChg>
        <pc:spChg chg="add mod">
          <ac:chgData name="dima kasasbeh" userId="7131769d280f5f69" providerId="LiveId" clId="{5858A1A2-DB83-42CB-A2AF-DC9EBC947A84}" dt="2023-10-16T19:44:19.219" v="1528" actId="1076"/>
          <ac:spMkLst>
            <pc:docMk/>
            <pc:sldMk cId="2799657292" sldId="543"/>
            <ac:spMk id="4" creationId="{1C1F8283-62F0-5D8C-5A55-6F61BFF35B05}"/>
          </ac:spMkLst>
        </pc:spChg>
        <pc:picChg chg="del">
          <ac:chgData name="dima kasasbeh" userId="7131769d280f5f69" providerId="LiveId" clId="{5858A1A2-DB83-42CB-A2AF-DC9EBC947A84}" dt="2023-10-16T19:41:44.875" v="1515" actId="478"/>
          <ac:picMkLst>
            <pc:docMk/>
            <pc:sldMk cId="2799657292" sldId="543"/>
            <ac:picMk id="18" creationId="{560DB552-C810-4FA4-AD83-19A552B61825}"/>
          </ac:picMkLst>
        </pc:picChg>
        <pc:picChg chg="add mod">
          <ac:chgData name="dima kasasbeh" userId="7131769d280f5f69" providerId="LiveId" clId="{5858A1A2-DB83-42CB-A2AF-DC9EBC947A84}" dt="2023-10-16T19:44:23.885" v="1530" actId="1076"/>
          <ac:picMkLst>
            <pc:docMk/>
            <pc:sldMk cId="2799657292" sldId="543"/>
            <ac:picMk id="11266" creationId="{0D4BC858-BF51-BD47-4502-AA18C2B50530}"/>
          </ac:picMkLst>
        </pc:picChg>
      </pc:sldChg>
      <pc:sldChg chg="add">
        <pc:chgData name="dima kasasbeh" userId="7131769d280f5f69" providerId="LiveId" clId="{5858A1A2-DB83-42CB-A2AF-DC9EBC947A84}" dt="2023-10-16T19:45:46.110" v="1531" actId="2890"/>
        <pc:sldMkLst>
          <pc:docMk/>
          <pc:sldMk cId="1051583" sldId="544"/>
        </pc:sldMkLst>
      </pc:sldChg>
      <pc:sldChg chg="addSp delSp modSp add mod">
        <pc:chgData name="dima kasasbeh" userId="7131769d280f5f69" providerId="LiveId" clId="{5858A1A2-DB83-42CB-A2AF-DC9EBC947A84}" dt="2023-10-16T19:52:44.006" v="1568" actId="404"/>
        <pc:sldMkLst>
          <pc:docMk/>
          <pc:sldMk cId="1413461180" sldId="545"/>
        </pc:sldMkLst>
        <pc:spChg chg="mod">
          <ac:chgData name="dima kasasbeh" userId="7131769d280f5f69" providerId="LiveId" clId="{5858A1A2-DB83-42CB-A2AF-DC9EBC947A84}" dt="2023-10-16T19:48:34.069" v="1540"/>
          <ac:spMkLst>
            <pc:docMk/>
            <pc:sldMk cId="1413461180" sldId="545"/>
            <ac:spMk id="3" creationId="{F9A80F9F-74DB-1D57-04E8-E20E92A09B0A}"/>
          </ac:spMkLst>
        </pc:spChg>
        <pc:spChg chg="add mod">
          <ac:chgData name="dima kasasbeh" userId="7131769d280f5f69" providerId="LiveId" clId="{5858A1A2-DB83-42CB-A2AF-DC9EBC947A84}" dt="2023-10-16T19:52:44.006" v="1568" actId="404"/>
          <ac:spMkLst>
            <pc:docMk/>
            <pc:sldMk cId="1413461180" sldId="545"/>
            <ac:spMk id="4" creationId="{317440B7-9273-D400-BD57-B1EEB3BFF622}"/>
          </ac:spMkLst>
        </pc:spChg>
        <pc:graphicFrameChg chg="del">
          <ac:chgData name="dima kasasbeh" userId="7131769d280f5f69" providerId="LiveId" clId="{5858A1A2-DB83-42CB-A2AF-DC9EBC947A84}" dt="2023-10-16T19:48:44.275" v="1541" actId="478"/>
          <ac:graphicFrameMkLst>
            <pc:docMk/>
            <pc:sldMk cId="1413461180" sldId="545"/>
            <ac:graphicFrameMk id="5" creationId="{C5DA4C0D-9B37-4B2D-0B04-2E2AAE3E658F}"/>
          </ac:graphicFrameMkLst>
        </pc:graphicFrameChg>
      </pc:sldChg>
      <pc:sldChg chg="addSp delSp modSp add mod">
        <pc:chgData name="dima kasasbeh" userId="7131769d280f5f69" providerId="LiveId" clId="{5858A1A2-DB83-42CB-A2AF-DC9EBC947A84}" dt="2023-10-16T19:57:22.987" v="1596" actId="20577"/>
        <pc:sldMkLst>
          <pc:docMk/>
          <pc:sldMk cId="2382774722" sldId="546"/>
        </pc:sldMkLst>
        <pc:spChg chg="mod">
          <ac:chgData name="dima kasasbeh" userId="7131769d280f5f69" providerId="LiveId" clId="{5858A1A2-DB83-42CB-A2AF-DC9EBC947A84}" dt="2023-10-16T19:53:29.358" v="1579" actId="20577"/>
          <ac:spMkLst>
            <pc:docMk/>
            <pc:sldMk cId="2382774722" sldId="546"/>
            <ac:spMk id="3" creationId="{F9A80F9F-74DB-1D57-04E8-E20E92A09B0A}"/>
          </ac:spMkLst>
        </pc:spChg>
        <pc:spChg chg="del">
          <ac:chgData name="dima kasasbeh" userId="7131769d280f5f69" providerId="LiveId" clId="{5858A1A2-DB83-42CB-A2AF-DC9EBC947A84}" dt="2023-10-16T19:53:54.125" v="1580" actId="478"/>
          <ac:spMkLst>
            <pc:docMk/>
            <pc:sldMk cId="2382774722" sldId="546"/>
            <ac:spMk id="4" creationId="{317440B7-9273-D400-BD57-B1EEB3BFF622}"/>
          </ac:spMkLst>
        </pc:spChg>
        <pc:spChg chg="add mod">
          <ac:chgData name="dima kasasbeh" userId="7131769d280f5f69" providerId="LiveId" clId="{5858A1A2-DB83-42CB-A2AF-DC9EBC947A84}" dt="2023-10-16T19:57:22.987" v="1596" actId="20577"/>
          <ac:spMkLst>
            <pc:docMk/>
            <pc:sldMk cId="2382774722" sldId="546"/>
            <ac:spMk id="5" creationId="{28A7C5A5-54C3-9E4F-1CBF-9D88D78F04C9}"/>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390A10-3A2D-4841-A242-1E9F866EAB35}" type="doc">
      <dgm:prSet loTypeId="urn:microsoft.com/office/officeart/2005/8/layout/bProcess3" loCatId="process" qsTypeId="urn:microsoft.com/office/officeart/2005/8/quickstyle/simple3" qsCatId="simple" csTypeId="urn:microsoft.com/office/officeart/2005/8/colors/colorful4" csCatId="colorful" phldr="1"/>
      <dgm:spPr/>
      <dgm:t>
        <a:bodyPr/>
        <a:lstStyle/>
        <a:p>
          <a:endParaRPr lang="en-US"/>
        </a:p>
      </dgm:t>
    </dgm:pt>
    <dgm:pt modelId="{6998C546-1F50-4E72-9481-D6D1E392A359}">
      <dgm:prSet phldrT="[Text]" custT="1"/>
      <dgm:spPr/>
      <dgm:t>
        <a:bodyPr/>
        <a:lstStyle/>
        <a:p>
          <a:r>
            <a:rPr lang="en-US" sz="1800" b="0" cap="none" spc="0" dirty="0">
              <a:ln w="0"/>
              <a:effectLst>
                <a:outerShdw blurRad="38100" dist="19050" dir="2700000" algn="tl" rotWithShape="0">
                  <a:schemeClr val="dk1">
                    <a:alpha val="40000"/>
                  </a:schemeClr>
                </a:outerShdw>
              </a:effectLst>
            </a:rPr>
            <a:t>Find suitable/specified journals</a:t>
          </a:r>
        </a:p>
      </dgm:t>
    </dgm:pt>
    <dgm:pt modelId="{F8775487-5026-4DE9-B353-213E51876AF7}" type="parTrans" cxnId="{2407384F-5DE5-4DF5-9109-564A74EDC124}">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E1F672A3-D0F1-48B2-9AE3-877677D74B6C}" type="sibTrans" cxnId="{2407384F-5DE5-4DF5-9109-564A74EDC124}">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13319F59-4DBA-44C3-89F7-080F615E5809}">
      <dgm:prSet custT="1"/>
      <dgm:spPr/>
      <dgm:t>
        <a:bodyPr/>
        <a:lstStyle/>
        <a:p>
          <a:r>
            <a:rPr lang="en-US" sz="1800" b="0" cap="none" spc="0">
              <a:ln w="0"/>
              <a:effectLst>
                <a:outerShdw blurRad="38100" dist="19050" dir="2700000" algn="tl" rotWithShape="0">
                  <a:schemeClr val="dk1">
                    <a:alpha val="40000"/>
                  </a:schemeClr>
                </a:outerShdw>
              </a:effectLst>
            </a:rPr>
            <a:t>Get copy of Instructions to authors</a:t>
          </a:r>
          <a:endParaRPr lang="en-US" sz="1800" b="0" cap="none" spc="0" dirty="0">
            <a:ln w="0"/>
            <a:effectLst>
              <a:outerShdw blurRad="38100" dist="19050" dir="2700000" algn="tl" rotWithShape="0">
                <a:schemeClr val="dk1">
                  <a:alpha val="40000"/>
                </a:schemeClr>
              </a:outerShdw>
            </a:effectLst>
          </a:endParaRPr>
        </a:p>
      </dgm:t>
    </dgm:pt>
    <dgm:pt modelId="{2A8A2E56-B4BD-4AC4-86E2-1E0A741E7070}" type="parTrans" cxnId="{0C555766-8DC4-49DC-A2C2-5C806ECDC281}">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1FB0D4EC-65E6-41CD-8B91-852D891F1E61}" type="sibTrans" cxnId="{0C555766-8DC4-49DC-A2C2-5C806ECDC281}">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B26A784D-9E83-4102-B4F2-857AFAB2DFBB}">
      <dgm:prSet custT="1"/>
      <dgm:spPr/>
      <dgm:t>
        <a:bodyPr/>
        <a:lstStyle/>
        <a:p>
          <a:r>
            <a:rPr lang="en-US" sz="1800" b="0" cap="none" spc="0">
              <a:ln w="0"/>
              <a:effectLst>
                <a:outerShdw blurRad="38100" dist="19050" dir="2700000" algn="tl" rotWithShape="0">
                  <a:schemeClr val="dk1">
                    <a:alpha val="40000"/>
                  </a:schemeClr>
                </a:outerShdw>
              </a:effectLst>
            </a:rPr>
            <a:t>Prepare article as per instructions</a:t>
          </a:r>
          <a:endParaRPr lang="en-US" sz="1800" b="0" cap="none" spc="0" dirty="0">
            <a:ln w="0"/>
            <a:effectLst>
              <a:outerShdw blurRad="38100" dist="19050" dir="2700000" algn="tl" rotWithShape="0">
                <a:schemeClr val="dk1">
                  <a:alpha val="40000"/>
                </a:schemeClr>
              </a:outerShdw>
            </a:effectLst>
          </a:endParaRPr>
        </a:p>
      </dgm:t>
    </dgm:pt>
    <dgm:pt modelId="{25BBC991-697B-42CE-BA49-4FB6D799F46C}" type="parTrans" cxnId="{755BCC99-FC56-40A2-814A-D9A6A0A2E769}">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CC5C040F-5582-41B3-9AB7-48E85456616A}" type="sibTrans" cxnId="{755BCC99-FC56-40A2-814A-D9A6A0A2E769}">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781C69A5-3754-4C11-8CB5-D5CAD4512453}">
      <dgm:prSet custT="1"/>
      <dgm:spPr/>
      <dgm:t>
        <a:bodyPr/>
        <a:lstStyle/>
        <a:p>
          <a:r>
            <a:rPr lang="en-US" sz="1800" b="0" cap="none" spc="0">
              <a:ln w="0"/>
              <a:effectLst>
                <a:outerShdw blurRad="38100" dist="19050" dir="2700000" algn="tl" rotWithShape="0">
                  <a:schemeClr val="dk1">
                    <a:alpha val="40000"/>
                  </a:schemeClr>
                </a:outerShdw>
              </a:effectLst>
            </a:rPr>
            <a:t>Select suitable titles</a:t>
          </a:r>
          <a:endParaRPr lang="en-US" sz="1800" b="0" cap="none" spc="0" dirty="0">
            <a:ln w="0"/>
            <a:effectLst>
              <a:outerShdw blurRad="38100" dist="19050" dir="2700000" algn="tl" rotWithShape="0">
                <a:schemeClr val="dk1">
                  <a:alpha val="40000"/>
                </a:schemeClr>
              </a:outerShdw>
            </a:effectLst>
          </a:endParaRPr>
        </a:p>
      </dgm:t>
    </dgm:pt>
    <dgm:pt modelId="{31859C40-6666-4101-8249-F3421A6DCE40}" type="parTrans" cxnId="{283E229E-ADA4-4DFC-ADBB-82992D72938E}">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33F43B74-FA9D-44DE-B5CD-4ADEDBE40893}" type="sibTrans" cxnId="{283E229E-ADA4-4DFC-ADBB-82992D72938E}">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1072D91E-9882-475D-8912-0A1F5181C8B4}">
      <dgm:prSet custT="1"/>
      <dgm:spPr/>
      <dgm:t>
        <a:bodyPr/>
        <a:lstStyle/>
        <a:p>
          <a:r>
            <a:rPr lang="en-US" sz="1800" b="0" cap="none" spc="0" dirty="0">
              <a:ln w="0"/>
              <a:effectLst>
                <a:outerShdw blurRad="38100" dist="19050" dir="2700000" algn="tl" rotWithShape="0">
                  <a:schemeClr val="dk1">
                    <a:alpha val="40000"/>
                  </a:schemeClr>
                </a:outerShdw>
              </a:effectLst>
            </a:rPr>
            <a:t>Authors and affiliations </a:t>
          </a:r>
        </a:p>
      </dgm:t>
    </dgm:pt>
    <dgm:pt modelId="{7938C65D-1C72-4D40-957F-8221C62431F4}" type="parTrans" cxnId="{E582C323-48E1-4A66-88B7-014A4FFACA8C}">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FC3CBC78-08CE-492B-9BE2-22235DAD3FA8}" type="sibTrans" cxnId="{E582C323-48E1-4A66-88B7-014A4FFACA8C}">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8B10C2C9-AE45-42D2-A919-5D55F1A011BC}">
      <dgm:prSet custT="1"/>
      <dgm:spPr/>
      <dgm:t>
        <a:bodyPr/>
        <a:lstStyle/>
        <a:p>
          <a:r>
            <a:rPr lang="en-US" sz="1800" b="0" cap="none" spc="0">
              <a:ln w="0"/>
              <a:effectLst>
                <a:outerShdw blurRad="38100" dist="19050" dir="2700000" algn="tl" rotWithShape="0">
                  <a:schemeClr val="dk1">
                    <a:alpha val="40000"/>
                  </a:schemeClr>
                </a:outerShdw>
              </a:effectLst>
            </a:rPr>
            <a:t>Abstract </a:t>
          </a:r>
          <a:endParaRPr lang="en-US" sz="1800" b="0" cap="none" spc="0" dirty="0">
            <a:ln w="0"/>
            <a:effectLst>
              <a:outerShdw blurRad="38100" dist="19050" dir="2700000" algn="tl" rotWithShape="0">
                <a:schemeClr val="dk1">
                  <a:alpha val="40000"/>
                </a:schemeClr>
              </a:outerShdw>
            </a:effectLst>
          </a:endParaRPr>
        </a:p>
      </dgm:t>
    </dgm:pt>
    <dgm:pt modelId="{3F1E813A-98ED-454B-BE84-E00041BCF0F8}" type="parTrans" cxnId="{26B63205-B17A-4885-88D6-C0C766527939}">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0B3DB037-30B5-4CB2-9A0C-EE90AE0F617E}" type="sibTrans" cxnId="{26B63205-B17A-4885-88D6-C0C766527939}">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B488E077-3A02-48A3-9F86-457D40B1D867}">
      <dgm:prSet custT="1"/>
      <dgm:spPr/>
      <dgm:t>
        <a:bodyPr/>
        <a:lstStyle/>
        <a:p>
          <a:r>
            <a:rPr lang="en-US" sz="1800" b="0" cap="none" spc="0">
              <a:ln w="0"/>
              <a:effectLst>
                <a:outerShdw blurRad="38100" dist="19050" dir="2700000" algn="tl" rotWithShape="0">
                  <a:schemeClr val="dk1">
                    <a:alpha val="40000"/>
                  </a:schemeClr>
                </a:outerShdw>
              </a:effectLst>
            </a:rPr>
            <a:t>Highlights</a:t>
          </a:r>
          <a:endParaRPr lang="en-US" sz="1800" b="0" cap="none" spc="0" dirty="0">
            <a:ln w="0"/>
            <a:effectLst>
              <a:outerShdw blurRad="38100" dist="19050" dir="2700000" algn="tl" rotWithShape="0">
                <a:schemeClr val="dk1">
                  <a:alpha val="40000"/>
                </a:schemeClr>
              </a:outerShdw>
            </a:effectLst>
          </a:endParaRPr>
        </a:p>
      </dgm:t>
    </dgm:pt>
    <dgm:pt modelId="{D1FDC093-FDCD-4BA9-949F-1FEAFBE16821}" type="parTrans" cxnId="{43E1B4A8-6D4D-4DD7-B932-D04EDE55BE35}">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74A3D7C1-0E0F-47C5-AB94-578E38B6FCC7}" type="sibTrans" cxnId="{43E1B4A8-6D4D-4DD7-B932-D04EDE55BE35}">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84FE1B4A-957C-4378-856E-C6D7FE016712}">
      <dgm:prSet custT="1"/>
      <dgm:spPr/>
      <dgm:t>
        <a:bodyPr/>
        <a:lstStyle/>
        <a:p>
          <a:r>
            <a:rPr lang="en-US" sz="1800" b="0" cap="none" spc="0">
              <a:ln w="0"/>
              <a:effectLst>
                <a:outerShdw blurRad="38100" dist="19050" dir="2700000" algn="tl" rotWithShape="0">
                  <a:schemeClr val="dk1">
                    <a:alpha val="40000"/>
                  </a:schemeClr>
                </a:outerShdw>
              </a:effectLst>
            </a:rPr>
            <a:t>Novelty statements</a:t>
          </a:r>
          <a:endParaRPr lang="en-US" sz="1800" b="0" cap="none" spc="0" dirty="0">
            <a:ln w="0"/>
            <a:effectLst>
              <a:outerShdw blurRad="38100" dist="19050" dir="2700000" algn="tl" rotWithShape="0">
                <a:schemeClr val="dk1">
                  <a:alpha val="40000"/>
                </a:schemeClr>
              </a:outerShdw>
            </a:effectLst>
          </a:endParaRPr>
        </a:p>
      </dgm:t>
    </dgm:pt>
    <dgm:pt modelId="{2D5E1458-036E-4FCF-BF84-61AEA89D6787}" type="parTrans" cxnId="{B1D507F3-B994-4456-8C13-0CD6A1D9967D}">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9906FB6B-71B0-450A-A8AD-4F8AA03D278B}" type="sibTrans" cxnId="{B1D507F3-B994-4456-8C13-0CD6A1D9967D}">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477F518E-3BC3-4082-A266-6F0E19ABE30D}">
      <dgm:prSet custT="1"/>
      <dgm:spPr/>
      <dgm:t>
        <a:bodyPr/>
        <a:lstStyle/>
        <a:p>
          <a:r>
            <a:rPr lang="en-US" sz="1800" b="0" cap="none" spc="0">
              <a:ln w="0"/>
              <a:effectLst>
                <a:outerShdw blurRad="38100" dist="19050" dir="2700000" algn="tl" rotWithShape="0">
                  <a:schemeClr val="dk1">
                    <a:alpha val="40000"/>
                  </a:schemeClr>
                </a:outerShdw>
              </a:effectLst>
            </a:rPr>
            <a:t>Introduction</a:t>
          </a:r>
          <a:endParaRPr lang="en-US" sz="1800" b="0" cap="none" spc="0" dirty="0">
            <a:ln w="0"/>
            <a:effectLst>
              <a:outerShdw blurRad="38100" dist="19050" dir="2700000" algn="tl" rotWithShape="0">
                <a:schemeClr val="dk1">
                  <a:alpha val="40000"/>
                </a:schemeClr>
              </a:outerShdw>
            </a:effectLst>
          </a:endParaRPr>
        </a:p>
      </dgm:t>
    </dgm:pt>
    <dgm:pt modelId="{0DB59AA5-A379-482C-8011-64318F28E2B3}" type="parTrans" cxnId="{B909304B-FB9B-43F9-8864-95EA73B1FD42}">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136BC9BE-AB71-4C04-A80C-242FC3870AB9}" type="sibTrans" cxnId="{B909304B-FB9B-43F9-8864-95EA73B1FD42}">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84C36715-FB0E-4519-AB2C-8F8551ACB83C}">
      <dgm:prSet custT="1"/>
      <dgm:spPr/>
      <dgm:t>
        <a:bodyPr/>
        <a:lstStyle/>
        <a:p>
          <a:r>
            <a:rPr lang="en-US" sz="1800" b="0" cap="none" spc="0">
              <a:ln w="0"/>
              <a:effectLst>
                <a:outerShdw blurRad="38100" dist="19050" dir="2700000" algn="tl" rotWithShape="0">
                  <a:schemeClr val="dk1">
                    <a:alpha val="40000"/>
                  </a:schemeClr>
                </a:outerShdw>
              </a:effectLst>
            </a:rPr>
            <a:t>Materials and methods</a:t>
          </a:r>
          <a:endParaRPr lang="en-US" sz="1800" b="0" cap="none" spc="0" dirty="0">
            <a:ln w="0"/>
            <a:effectLst>
              <a:outerShdw blurRad="38100" dist="19050" dir="2700000" algn="tl" rotWithShape="0">
                <a:schemeClr val="dk1">
                  <a:alpha val="40000"/>
                </a:schemeClr>
              </a:outerShdw>
            </a:effectLst>
          </a:endParaRPr>
        </a:p>
      </dgm:t>
    </dgm:pt>
    <dgm:pt modelId="{55F205AA-AB21-4028-9B3F-4324C4D3DA28}" type="parTrans" cxnId="{5A9F960D-8E29-4F35-BFCF-F1F4AD78EABB}">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6FAFF9A4-0917-4911-B387-A6643644234E}" type="sibTrans" cxnId="{5A9F960D-8E29-4F35-BFCF-F1F4AD78EABB}">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3B66877C-4499-48FB-9A3C-FC241C605CA4}">
      <dgm:prSet custT="1"/>
      <dgm:spPr/>
      <dgm:t>
        <a:bodyPr/>
        <a:lstStyle/>
        <a:p>
          <a:r>
            <a:rPr lang="en-US" sz="1800" b="0" cap="none" spc="0">
              <a:ln w="0"/>
              <a:effectLst>
                <a:outerShdw blurRad="38100" dist="19050" dir="2700000" algn="tl" rotWithShape="0">
                  <a:schemeClr val="dk1">
                    <a:alpha val="40000"/>
                  </a:schemeClr>
                </a:outerShdw>
              </a:effectLst>
            </a:rPr>
            <a:t>Results and discussion</a:t>
          </a:r>
          <a:endParaRPr lang="en-US" sz="1800" b="0" cap="none" spc="0" dirty="0">
            <a:ln w="0"/>
            <a:effectLst>
              <a:outerShdw blurRad="38100" dist="19050" dir="2700000" algn="tl" rotWithShape="0">
                <a:schemeClr val="dk1">
                  <a:alpha val="40000"/>
                </a:schemeClr>
              </a:outerShdw>
            </a:effectLst>
          </a:endParaRPr>
        </a:p>
      </dgm:t>
    </dgm:pt>
    <dgm:pt modelId="{C1EE46C1-208B-4B81-B784-E7C3A34DCEAD}" type="parTrans" cxnId="{DACBF02A-B953-4795-A663-8C1004DB8D20}">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9844A47A-64C9-4674-A95C-E9B77C23311D}" type="sibTrans" cxnId="{DACBF02A-B953-4795-A663-8C1004DB8D20}">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BD15DD20-A770-444B-B6B8-057A06C28910}">
      <dgm:prSet custT="1"/>
      <dgm:spPr/>
      <dgm:t>
        <a:bodyPr/>
        <a:lstStyle/>
        <a:p>
          <a:r>
            <a:rPr lang="en-US" sz="1800" b="0" cap="none" spc="0">
              <a:ln w="0"/>
              <a:effectLst>
                <a:outerShdw blurRad="38100" dist="19050" dir="2700000" algn="tl" rotWithShape="0">
                  <a:schemeClr val="dk1">
                    <a:alpha val="40000"/>
                  </a:schemeClr>
                </a:outerShdw>
              </a:effectLst>
            </a:rPr>
            <a:t>Conclusions</a:t>
          </a:r>
          <a:endParaRPr lang="en-US" sz="1800" b="0" cap="none" spc="0" dirty="0">
            <a:ln w="0"/>
            <a:effectLst>
              <a:outerShdw blurRad="38100" dist="19050" dir="2700000" algn="tl" rotWithShape="0">
                <a:schemeClr val="dk1">
                  <a:alpha val="40000"/>
                </a:schemeClr>
              </a:outerShdw>
            </a:effectLst>
          </a:endParaRPr>
        </a:p>
      </dgm:t>
    </dgm:pt>
    <dgm:pt modelId="{7719D768-FA7B-4AEC-93EF-E1C33BBF2F31}" type="parTrans" cxnId="{1AD70FD3-7BBD-40C5-B716-ED948F5E0D78}">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23413013-685F-4DD2-A92B-C0340FD6AB91}" type="sibTrans" cxnId="{1AD70FD3-7BBD-40C5-B716-ED948F5E0D78}">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9E35BFB1-E1FD-4F06-9893-7E5C6995128C}">
      <dgm:prSet custT="1"/>
      <dgm:spPr/>
      <dgm:t>
        <a:bodyPr/>
        <a:lstStyle/>
        <a:p>
          <a:r>
            <a:rPr lang="en-US" sz="1800" b="0" cap="none" spc="0">
              <a:ln w="0"/>
              <a:effectLst>
                <a:outerShdw blurRad="38100" dist="19050" dir="2700000" algn="tl" rotWithShape="0">
                  <a:schemeClr val="dk1">
                    <a:alpha val="40000"/>
                  </a:schemeClr>
                </a:outerShdw>
              </a:effectLst>
            </a:rPr>
            <a:t>Acknowledgements</a:t>
          </a:r>
          <a:endParaRPr lang="en-US" sz="1800" b="0" cap="none" spc="0" dirty="0">
            <a:ln w="0"/>
            <a:effectLst>
              <a:outerShdw blurRad="38100" dist="19050" dir="2700000" algn="tl" rotWithShape="0">
                <a:schemeClr val="dk1">
                  <a:alpha val="40000"/>
                </a:schemeClr>
              </a:outerShdw>
            </a:effectLst>
          </a:endParaRPr>
        </a:p>
      </dgm:t>
    </dgm:pt>
    <dgm:pt modelId="{7727D4DC-51F4-44FD-ACEE-51A27DF19467}" type="parTrans" cxnId="{F57593E4-E0C8-4613-841E-37246D6673C5}">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44A7C9D3-8684-46FD-BF17-76BC4267F50B}" type="sibTrans" cxnId="{F57593E4-E0C8-4613-841E-37246D6673C5}">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A5A6644A-A65B-4968-A961-1BD1A302DFCA}">
      <dgm:prSet custT="1"/>
      <dgm:spPr/>
      <dgm:t>
        <a:bodyPr/>
        <a:lstStyle/>
        <a:p>
          <a:r>
            <a:rPr lang="en-US" sz="1800" b="0" cap="none" spc="0">
              <a:ln w="0"/>
              <a:effectLst>
                <a:outerShdw blurRad="38100" dist="19050" dir="2700000" algn="tl" rotWithShape="0">
                  <a:schemeClr val="dk1">
                    <a:alpha val="40000"/>
                  </a:schemeClr>
                </a:outerShdw>
              </a:effectLst>
            </a:rPr>
            <a:t>References </a:t>
          </a:r>
          <a:endParaRPr lang="en-US" sz="1800" b="0" cap="none" spc="0" dirty="0">
            <a:ln w="0"/>
            <a:effectLst>
              <a:outerShdw blurRad="38100" dist="19050" dir="2700000" algn="tl" rotWithShape="0">
                <a:schemeClr val="dk1">
                  <a:alpha val="40000"/>
                </a:schemeClr>
              </a:outerShdw>
            </a:effectLst>
          </a:endParaRPr>
        </a:p>
      </dgm:t>
    </dgm:pt>
    <dgm:pt modelId="{392C14F0-CEF6-4C21-A12D-1ED35260000D}" type="parTrans" cxnId="{6B8338A1-8712-4A2B-A0BA-2833919064AE}">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A9795142-3B5C-4772-BC1F-D483C8B6439E}" type="sibTrans" cxnId="{6B8338A1-8712-4A2B-A0BA-2833919064AE}">
      <dgm:prSet/>
      <dgm:spPr/>
      <dgm:t>
        <a:bodyPr/>
        <a:lstStyle/>
        <a:p>
          <a:endParaRPr lang="en-US" sz="2800" b="0" cap="none" spc="0">
            <a:ln w="0"/>
            <a:solidFill>
              <a:schemeClr val="tx1"/>
            </a:solidFill>
            <a:effectLst>
              <a:outerShdw blurRad="38100" dist="19050" dir="2700000" algn="tl" rotWithShape="0">
                <a:schemeClr val="dk1">
                  <a:alpha val="40000"/>
                </a:schemeClr>
              </a:outerShdw>
            </a:effectLst>
          </a:endParaRPr>
        </a:p>
      </dgm:t>
    </dgm:pt>
    <dgm:pt modelId="{6AEF0A73-106E-4C8D-8086-CB7537C96AB6}" type="pres">
      <dgm:prSet presAssocID="{77390A10-3A2D-4841-A242-1E9F866EAB35}" presName="Name0" presStyleCnt="0">
        <dgm:presLayoutVars>
          <dgm:dir/>
          <dgm:resizeHandles val="exact"/>
        </dgm:presLayoutVars>
      </dgm:prSet>
      <dgm:spPr/>
    </dgm:pt>
    <dgm:pt modelId="{DDEDD1B1-E1E3-47D9-B385-3C12CC984C4E}" type="pres">
      <dgm:prSet presAssocID="{6998C546-1F50-4E72-9481-D6D1E392A359}" presName="node" presStyleLbl="node1" presStyleIdx="0" presStyleCnt="14">
        <dgm:presLayoutVars>
          <dgm:bulletEnabled val="1"/>
        </dgm:presLayoutVars>
      </dgm:prSet>
      <dgm:spPr/>
    </dgm:pt>
    <dgm:pt modelId="{8106C1B9-6566-4C6A-8CAD-FD69C4B4FD2E}" type="pres">
      <dgm:prSet presAssocID="{E1F672A3-D0F1-48B2-9AE3-877677D74B6C}" presName="sibTrans" presStyleLbl="sibTrans1D1" presStyleIdx="0" presStyleCnt="13"/>
      <dgm:spPr/>
    </dgm:pt>
    <dgm:pt modelId="{AB14D1E6-24E5-4797-96A4-C34FA829924E}" type="pres">
      <dgm:prSet presAssocID="{E1F672A3-D0F1-48B2-9AE3-877677D74B6C}" presName="connectorText" presStyleLbl="sibTrans1D1" presStyleIdx="0" presStyleCnt="13"/>
      <dgm:spPr/>
    </dgm:pt>
    <dgm:pt modelId="{3521C0BD-1A68-48FB-B484-D5B458617722}" type="pres">
      <dgm:prSet presAssocID="{13319F59-4DBA-44C3-89F7-080F615E5809}" presName="node" presStyleLbl="node1" presStyleIdx="1" presStyleCnt="14">
        <dgm:presLayoutVars>
          <dgm:bulletEnabled val="1"/>
        </dgm:presLayoutVars>
      </dgm:prSet>
      <dgm:spPr/>
    </dgm:pt>
    <dgm:pt modelId="{340464A3-1F37-4ED6-9D34-39CCB3F18512}" type="pres">
      <dgm:prSet presAssocID="{1FB0D4EC-65E6-41CD-8B91-852D891F1E61}" presName="sibTrans" presStyleLbl="sibTrans1D1" presStyleIdx="1" presStyleCnt="13"/>
      <dgm:spPr/>
    </dgm:pt>
    <dgm:pt modelId="{5AB35670-36CA-4BE8-87DA-14B0DFFF113A}" type="pres">
      <dgm:prSet presAssocID="{1FB0D4EC-65E6-41CD-8B91-852D891F1E61}" presName="connectorText" presStyleLbl="sibTrans1D1" presStyleIdx="1" presStyleCnt="13"/>
      <dgm:spPr/>
    </dgm:pt>
    <dgm:pt modelId="{28863368-D073-4241-9CB3-A4739C92CF83}" type="pres">
      <dgm:prSet presAssocID="{B26A784D-9E83-4102-B4F2-857AFAB2DFBB}" presName="node" presStyleLbl="node1" presStyleIdx="2" presStyleCnt="14">
        <dgm:presLayoutVars>
          <dgm:bulletEnabled val="1"/>
        </dgm:presLayoutVars>
      </dgm:prSet>
      <dgm:spPr/>
    </dgm:pt>
    <dgm:pt modelId="{6F10BD13-3959-4464-8395-294ACABA938D}" type="pres">
      <dgm:prSet presAssocID="{CC5C040F-5582-41B3-9AB7-48E85456616A}" presName="sibTrans" presStyleLbl="sibTrans1D1" presStyleIdx="2" presStyleCnt="13"/>
      <dgm:spPr/>
    </dgm:pt>
    <dgm:pt modelId="{100F8792-06C3-46EF-A51E-04281835BCDF}" type="pres">
      <dgm:prSet presAssocID="{CC5C040F-5582-41B3-9AB7-48E85456616A}" presName="connectorText" presStyleLbl="sibTrans1D1" presStyleIdx="2" presStyleCnt="13"/>
      <dgm:spPr/>
    </dgm:pt>
    <dgm:pt modelId="{5C873B41-7C52-43BF-954E-25E296E14B60}" type="pres">
      <dgm:prSet presAssocID="{781C69A5-3754-4C11-8CB5-D5CAD4512453}" presName="node" presStyleLbl="node1" presStyleIdx="3" presStyleCnt="14">
        <dgm:presLayoutVars>
          <dgm:bulletEnabled val="1"/>
        </dgm:presLayoutVars>
      </dgm:prSet>
      <dgm:spPr/>
    </dgm:pt>
    <dgm:pt modelId="{6FCCC1D0-00F2-4818-AD66-DA6FA87DB760}" type="pres">
      <dgm:prSet presAssocID="{33F43B74-FA9D-44DE-B5CD-4ADEDBE40893}" presName="sibTrans" presStyleLbl="sibTrans1D1" presStyleIdx="3" presStyleCnt="13"/>
      <dgm:spPr/>
    </dgm:pt>
    <dgm:pt modelId="{B09F7867-AC14-43C2-8D57-68605F05FA32}" type="pres">
      <dgm:prSet presAssocID="{33F43B74-FA9D-44DE-B5CD-4ADEDBE40893}" presName="connectorText" presStyleLbl="sibTrans1D1" presStyleIdx="3" presStyleCnt="13"/>
      <dgm:spPr/>
    </dgm:pt>
    <dgm:pt modelId="{242FB6FC-BA12-4F4B-AC40-5B8550FBC52F}" type="pres">
      <dgm:prSet presAssocID="{1072D91E-9882-475D-8912-0A1F5181C8B4}" presName="node" presStyleLbl="node1" presStyleIdx="4" presStyleCnt="14">
        <dgm:presLayoutVars>
          <dgm:bulletEnabled val="1"/>
        </dgm:presLayoutVars>
      </dgm:prSet>
      <dgm:spPr/>
    </dgm:pt>
    <dgm:pt modelId="{AE7E57B4-6D82-47FD-9E44-6692CC1E9D02}" type="pres">
      <dgm:prSet presAssocID="{FC3CBC78-08CE-492B-9BE2-22235DAD3FA8}" presName="sibTrans" presStyleLbl="sibTrans1D1" presStyleIdx="4" presStyleCnt="13"/>
      <dgm:spPr/>
    </dgm:pt>
    <dgm:pt modelId="{25ADA3B9-34E3-491B-AFD9-60C3726B103E}" type="pres">
      <dgm:prSet presAssocID="{FC3CBC78-08CE-492B-9BE2-22235DAD3FA8}" presName="connectorText" presStyleLbl="sibTrans1D1" presStyleIdx="4" presStyleCnt="13"/>
      <dgm:spPr/>
    </dgm:pt>
    <dgm:pt modelId="{0CD1168B-7FB2-4EA7-BC9F-41491B539803}" type="pres">
      <dgm:prSet presAssocID="{8B10C2C9-AE45-42D2-A919-5D55F1A011BC}" presName="node" presStyleLbl="node1" presStyleIdx="5" presStyleCnt="14">
        <dgm:presLayoutVars>
          <dgm:bulletEnabled val="1"/>
        </dgm:presLayoutVars>
      </dgm:prSet>
      <dgm:spPr/>
    </dgm:pt>
    <dgm:pt modelId="{6FEE2827-38C8-4CB9-A52E-AAD507C0CC2A}" type="pres">
      <dgm:prSet presAssocID="{0B3DB037-30B5-4CB2-9A0C-EE90AE0F617E}" presName="sibTrans" presStyleLbl="sibTrans1D1" presStyleIdx="5" presStyleCnt="13"/>
      <dgm:spPr/>
    </dgm:pt>
    <dgm:pt modelId="{B488402A-602E-42D0-862B-D58148CB0774}" type="pres">
      <dgm:prSet presAssocID="{0B3DB037-30B5-4CB2-9A0C-EE90AE0F617E}" presName="connectorText" presStyleLbl="sibTrans1D1" presStyleIdx="5" presStyleCnt="13"/>
      <dgm:spPr/>
    </dgm:pt>
    <dgm:pt modelId="{CF8313B3-C4F3-4AA0-BCC1-2454F59F4EAB}" type="pres">
      <dgm:prSet presAssocID="{B488E077-3A02-48A3-9F86-457D40B1D867}" presName="node" presStyleLbl="node1" presStyleIdx="6" presStyleCnt="14">
        <dgm:presLayoutVars>
          <dgm:bulletEnabled val="1"/>
        </dgm:presLayoutVars>
      </dgm:prSet>
      <dgm:spPr/>
    </dgm:pt>
    <dgm:pt modelId="{F1D211CD-BFCB-43DA-9570-F372D97FD355}" type="pres">
      <dgm:prSet presAssocID="{74A3D7C1-0E0F-47C5-AB94-578E38B6FCC7}" presName="sibTrans" presStyleLbl="sibTrans1D1" presStyleIdx="6" presStyleCnt="13"/>
      <dgm:spPr/>
    </dgm:pt>
    <dgm:pt modelId="{7FE3DC7A-99DB-44E8-92C0-6A63E1E0DCDD}" type="pres">
      <dgm:prSet presAssocID="{74A3D7C1-0E0F-47C5-AB94-578E38B6FCC7}" presName="connectorText" presStyleLbl="sibTrans1D1" presStyleIdx="6" presStyleCnt="13"/>
      <dgm:spPr/>
    </dgm:pt>
    <dgm:pt modelId="{F0D029F9-8458-4447-B033-A6AFCF2B185C}" type="pres">
      <dgm:prSet presAssocID="{84FE1B4A-957C-4378-856E-C6D7FE016712}" presName="node" presStyleLbl="node1" presStyleIdx="7" presStyleCnt="14">
        <dgm:presLayoutVars>
          <dgm:bulletEnabled val="1"/>
        </dgm:presLayoutVars>
      </dgm:prSet>
      <dgm:spPr/>
    </dgm:pt>
    <dgm:pt modelId="{08B6570E-3EDD-46D0-B7A6-E18AA3F8E53F}" type="pres">
      <dgm:prSet presAssocID="{9906FB6B-71B0-450A-A8AD-4F8AA03D278B}" presName="sibTrans" presStyleLbl="sibTrans1D1" presStyleIdx="7" presStyleCnt="13"/>
      <dgm:spPr/>
    </dgm:pt>
    <dgm:pt modelId="{5E14525D-D326-450B-B937-EF89503C5C7B}" type="pres">
      <dgm:prSet presAssocID="{9906FB6B-71B0-450A-A8AD-4F8AA03D278B}" presName="connectorText" presStyleLbl="sibTrans1D1" presStyleIdx="7" presStyleCnt="13"/>
      <dgm:spPr/>
    </dgm:pt>
    <dgm:pt modelId="{881382E5-0D35-4E3F-9A4B-A577C74E09EC}" type="pres">
      <dgm:prSet presAssocID="{477F518E-3BC3-4082-A266-6F0E19ABE30D}" presName="node" presStyleLbl="node1" presStyleIdx="8" presStyleCnt="14">
        <dgm:presLayoutVars>
          <dgm:bulletEnabled val="1"/>
        </dgm:presLayoutVars>
      </dgm:prSet>
      <dgm:spPr/>
    </dgm:pt>
    <dgm:pt modelId="{FF234829-72D6-4912-BBAD-327927FA17C0}" type="pres">
      <dgm:prSet presAssocID="{136BC9BE-AB71-4C04-A80C-242FC3870AB9}" presName="sibTrans" presStyleLbl="sibTrans1D1" presStyleIdx="8" presStyleCnt="13"/>
      <dgm:spPr/>
    </dgm:pt>
    <dgm:pt modelId="{A06ECE71-27DD-4F2E-AA4E-F30AC16D5132}" type="pres">
      <dgm:prSet presAssocID="{136BC9BE-AB71-4C04-A80C-242FC3870AB9}" presName="connectorText" presStyleLbl="sibTrans1D1" presStyleIdx="8" presStyleCnt="13"/>
      <dgm:spPr/>
    </dgm:pt>
    <dgm:pt modelId="{E40B1AD7-658F-4348-B79C-0D562E847812}" type="pres">
      <dgm:prSet presAssocID="{84C36715-FB0E-4519-AB2C-8F8551ACB83C}" presName="node" presStyleLbl="node1" presStyleIdx="9" presStyleCnt="14">
        <dgm:presLayoutVars>
          <dgm:bulletEnabled val="1"/>
        </dgm:presLayoutVars>
      </dgm:prSet>
      <dgm:spPr/>
    </dgm:pt>
    <dgm:pt modelId="{A402BFC7-2F4A-481A-82A7-CD9D0CE2AA37}" type="pres">
      <dgm:prSet presAssocID="{6FAFF9A4-0917-4911-B387-A6643644234E}" presName="sibTrans" presStyleLbl="sibTrans1D1" presStyleIdx="9" presStyleCnt="13"/>
      <dgm:spPr/>
    </dgm:pt>
    <dgm:pt modelId="{3E4D5054-086C-4322-B9A2-637D3C2D2C08}" type="pres">
      <dgm:prSet presAssocID="{6FAFF9A4-0917-4911-B387-A6643644234E}" presName="connectorText" presStyleLbl="sibTrans1D1" presStyleIdx="9" presStyleCnt="13"/>
      <dgm:spPr/>
    </dgm:pt>
    <dgm:pt modelId="{470705DB-781D-497F-9B78-20630EE675CB}" type="pres">
      <dgm:prSet presAssocID="{3B66877C-4499-48FB-9A3C-FC241C605CA4}" presName="node" presStyleLbl="node1" presStyleIdx="10" presStyleCnt="14">
        <dgm:presLayoutVars>
          <dgm:bulletEnabled val="1"/>
        </dgm:presLayoutVars>
      </dgm:prSet>
      <dgm:spPr/>
    </dgm:pt>
    <dgm:pt modelId="{198B062E-0ADF-4D40-9F63-6674B507D61C}" type="pres">
      <dgm:prSet presAssocID="{9844A47A-64C9-4674-A95C-E9B77C23311D}" presName="sibTrans" presStyleLbl="sibTrans1D1" presStyleIdx="10" presStyleCnt="13"/>
      <dgm:spPr/>
    </dgm:pt>
    <dgm:pt modelId="{646C6F68-E849-4B60-8C8A-EB348A250FC9}" type="pres">
      <dgm:prSet presAssocID="{9844A47A-64C9-4674-A95C-E9B77C23311D}" presName="connectorText" presStyleLbl="sibTrans1D1" presStyleIdx="10" presStyleCnt="13"/>
      <dgm:spPr/>
    </dgm:pt>
    <dgm:pt modelId="{D413DC0D-601F-4CF9-9C78-36818E0AB8D5}" type="pres">
      <dgm:prSet presAssocID="{BD15DD20-A770-444B-B6B8-057A06C28910}" presName="node" presStyleLbl="node1" presStyleIdx="11" presStyleCnt="14">
        <dgm:presLayoutVars>
          <dgm:bulletEnabled val="1"/>
        </dgm:presLayoutVars>
      </dgm:prSet>
      <dgm:spPr/>
    </dgm:pt>
    <dgm:pt modelId="{F29244A5-B5E5-4037-AAFC-ACF9C64F30AE}" type="pres">
      <dgm:prSet presAssocID="{23413013-685F-4DD2-A92B-C0340FD6AB91}" presName="sibTrans" presStyleLbl="sibTrans1D1" presStyleIdx="11" presStyleCnt="13"/>
      <dgm:spPr/>
    </dgm:pt>
    <dgm:pt modelId="{3316CC35-9020-41E8-8103-7D2A8DA0CA94}" type="pres">
      <dgm:prSet presAssocID="{23413013-685F-4DD2-A92B-C0340FD6AB91}" presName="connectorText" presStyleLbl="sibTrans1D1" presStyleIdx="11" presStyleCnt="13"/>
      <dgm:spPr/>
    </dgm:pt>
    <dgm:pt modelId="{2908D4A6-10B2-41DE-B3CE-045CBC09FB51}" type="pres">
      <dgm:prSet presAssocID="{9E35BFB1-E1FD-4F06-9893-7E5C6995128C}" presName="node" presStyleLbl="node1" presStyleIdx="12" presStyleCnt="14">
        <dgm:presLayoutVars>
          <dgm:bulletEnabled val="1"/>
        </dgm:presLayoutVars>
      </dgm:prSet>
      <dgm:spPr/>
    </dgm:pt>
    <dgm:pt modelId="{85727F21-A568-41A7-BDA8-5C0F1A4A6558}" type="pres">
      <dgm:prSet presAssocID="{44A7C9D3-8684-46FD-BF17-76BC4267F50B}" presName="sibTrans" presStyleLbl="sibTrans1D1" presStyleIdx="12" presStyleCnt="13"/>
      <dgm:spPr/>
    </dgm:pt>
    <dgm:pt modelId="{61ACD7FC-6D20-4490-AB3B-71FBDD4EABC7}" type="pres">
      <dgm:prSet presAssocID="{44A7C9D3-8684-46FD-BF17-76BC4267F50B}" presName="connectorText" presStyleLbl="sibTrans1D1" presStyleIdx="12" presStyleCnt="13"/>
      <dgm:spPr/>
    </dgm:pt>
    <dgm:pt modelId="{2655984E-C1F1-4ABD-BC5A-7AFBB0082C73}" type="pres">
      <dgm:prSet presAssocID="{A5A6644A-A65B-4968-A961-1BD1A302DFCA}" presName="node" presStyleLbl="node1" presStyleIdx="13" presStyleCnt="14">
        <dgm:presLayoutVars>
          <dgm:bulletEnabled val="1"/>
        </dgm:presLayoutVars>
      </dgm:prSet>
      <dgm:spPr/>
    </dgm:pt>
  </dgm:ptLst>
  <dgm:cxnLst>
    <dgm:cxn modelId="{26B63205-B17A-4885-88D6-C0C766527939}" srcId="{77390A10-3A2D-4841-A242-1E9F866EAB35}" destId="{8B10C2C9-AE45-42D2-A919-5D55F1A011BC}" srcOrd="5" destOrd="0" parTransId="{3F1E813A-98ED-454B-BE84-E00041BCF0F8}" sibTransId="{0B3DB037-30B5-4CB2-9A0C-EE90AE0F617E}"/>
    <dgm:cxn modelId="{0A53530C-6879-4FBF-8B61-BEC53E55088A}" type="presOf" srcId="{8B10C2C9-AE45-42D2-A919-5D55F1A011BC}" destId="{0CD1168B-7FB2-4EA7-BC9F-41491B539803}" srcOrd="0" destOrd="0" presId="urn:microsoft.com/office/officeart/2005/8/layout/bProcess3"/>
    <dgm:cxn modelId="{5A9F960D-8E29-4F35-BFCF-F1F4AD78EABB}" srcId="{77390A10-3A2D-4841-A242-1E9F866EAB35}" destId="{84C36715-FB0E-4519-AB2C-8F8551ACB83C}" srcOrd="9" destOrd="0" parTransId="{55F205AA-AB21-4028-9B3F-4324C4D3DA28}" sibTransId="{6FAFF9A4-0917-4911-B387-A6643644234E}"/>
    <dgm:cxn modelId="{CB045E12-95DA-4CF5-ABD7-02D0B8F5F4EC}" type="presOf" srcId="{84C36715-FB0E-4519-AB2C-8F8551ACB83C}" destId="{E40B1AD7-658F-4348-B79C-0D562E847812}" srcOrd="0" destOrd="0" presId="urn:microsoft.com/office/officeart/2005/8/layout/bProcess3"/>
    <dgm:cxn modelId="{A8A7161B-D6E4-43F6-9AA0-CB850B4D1FA2}" type="presOf" srcId="{33F43B74-FA9D-44DE-B5CD-4ADEDBE40893}" destId="{6FCCC1D0-00F2-4818-AD66-DA6FA87DB760}" srcOrd="0" destOrd="0" presId="urn:microsoft.com/office/officeart/2005/8/layout/bProcess3"/>
    <dgm:cxn modelId="{E8F3051E-CFB6-434B-8AEC-5D97F30BB0A0}" type="presOf" srcId="{1FB0D4EC-65E6-41CD-8B91-852D891F1E61}" destId="{5AB35670-36CA-4BE8-87DA-14B0DFFF113A}" srcOrd="1" destOrd="0" presId="urn:microsoft.com/office/officeart/2005/8/layout/bProcess3"/>
    <dgm:cxn modelId="{E582C323-48E1-4A66-88B7-014A4FFACA8C}" srcId="{77390A10-3A2D-4841-A242-1E9F866EAB35}" destId="{1072D91E-9882-475D-8912-0A1F5181C8B4}" srcOrd="4" destOrd="0" parTransId="{7938C65D-1C72-4D40-957F-8221C62431F4}" sibTransId="{FC3CBC78-08CE-492B-9BE2-22235DAD3FA8}"/>
    <dgm:cxn modelId="{8FD42626-216B-4751-949A-2FE827334CEB}" type="presOf" srcId="{E1F672A3-D0F1-48B2-9AE3-877677D74B6C}" destId="{8106C1B9-6566-4C6A-8CAD-FD69C4B4FD2E}" srcOrd="0" destOrd="0" presId="urn:microsoft.com/office/officeart/2005/8/layout/bProcess3"/>
    <dgm:cxn modelId="{DACBF02A-B953-4795-A663-8C1004DB8D20}" srcId="{77390A10-3A2D-4841-A242-1E9F866EAB35}" destId="{3B66877C-4499-48FB-9A3C-FC241C605CA4}" srcOrd="10" destOrd="0" parTransId="{C1EE46C1-208B-4B81-B784-E7C3A34DCEAD}" sibTransId="{9844A47A-64C9-4674-A95C-E9B77C23311D}"/>
    <dgm:cxn modelId="{D104C32F-82FC-4849-ADBD-30897E1BEC79}" type="presOf" srcId="{FC3CBC78-08CE-492B-9BE2-22235DAD3FA8}" destId="{AE7E57B4-6D82-47FD-9E44-6692CC1E9D02}" srcOrd="0" destOrd="0" presId="urn:microsoft.com/office/officeart/2005/8/layout/bProcess3"/>
    <dgm:cxn modelId="{53026431-C314-4713-9059-66815D10F0F8}" type="presOf" srcId="{9906FB6B-71B0-450A-A8AD-4F8AA03D278B}" destId="{5E14525D-D326-450B-B937-EF89503C5C7B}" srcOrd="1" destOrd="0" presId="urn:microsoft.com/office/officeart/2005/8/layout/bProcess3"/>
    <dgm:cxn modelId="{4F58C435-2D27-4A4F-9BA2-1C17E8C8CBFA}" type="presOf" srcId="{CC5C040F-5582-41B3-9AB7-48E85456616A}" destId="{6F10BD13-3959-4464-8395-294ACABA938D}" srcOrd="0" destOrd="0" presId="urn:microsoft.com/office/officeart/2005/8/layout/bProcess3"/>
    <dgm:cxn modelId="{66064638-084E-4A53-AC45-3B08FC268094}" type="presOf" srcId="{6998C546-1F50-4E72-9481-D6D1E392A359}" destId="{DDEDD1B1-E1E3-47D9-B385-3C12CC984C4E}" srcOrd="0" destOrd="0" presId="urn:microsoft.com/office/officeart/2005/8/layout/bProcess3"/>
    <dgm:cxn modelId="{9EF99B3C-1BC3-40B7-8D87-520725AE9A94}" type="presOf" srcId="{44A7C9D3-8684-46FD-BF17-76BC4267F50B}" destId="{61ACD7FC-6D20-4490-AB3B-71FBDD4EABC7}" srcOrd="1" destOrd="0" presId="urn:microsoft.com/office/officeart/2005/8/layout/bProcess3"/>
    <dgm:cxn modelId="{CACBA63F-693D-47B7-80E8-E1CD787019D9}" type="presOf" srcId="{0B3DB037-30B5-4CB2-9A0C-EE90AE0F617E}" destId="{6FEE2827-38C8-4CB9-A52E-AAD507C0CC2A}" srcOrd="0" destOrd="0" presId="urn:microsoft.com/office/officeart/2005/8/layout/bProcess3"/>
    <dgm:cxn modelId="{B873AB61-AD62-418D-819C-1E7664CF1E32}" type="presOf" srcId="{9E35BFB1-E1FD-4F06-9893-7E5C6995128C}" destId="{2908D4A6-10B2-41DE-B3CE-045CBC09FB51}" srcOrd="0" destOrd="0" presId="urn:microsoft.com/office/officeart/2005/8/layout/bProcess3"/>
    <dgm:cxn modelId="{2BA6DE43-AEB4-4917-9F36-7752EE679DF1}" type="presOf" srcId="{136BC9BE-AB71-4C04-A80C-242FC3870AB9}" destId="{FF234829-72D6-4912-BBAD-327927FA17C0}" srcOrd="0" destOrd="0" presId="urn:microsoft.com/office/officeart/2005/8/layout/bProcess3"/>
    <dgm:cxn modelId="{D2A20B44-43CB-44BE-9C8B-B7D1905AD925}" type="presOf" srcId="{136BC9BE-AB71-4C04-A80C-242FC3870AB9}" destId="{A06ECE71-27DD-4F2E-AA4E-F30AC16D5132}" srcOrd="1" destOrd="0" presId="urn:microsoft.com/office/officeart/2005/8/layout/bProcess3"/>
    <dgm:cxn modelId="{FB692C45-7278-42BE-9DD3-69B092367B12}" type="presOf" srcId="{44A7C9D3-8684-46FD-BF17-76BC4267F50B}" destId="{85727F21-A568-41A7-BDA8-5C0F1A4A6558}" srcOrd="0" destOrd="0" presId="urn:microsoft.com/office/officeart/2005/8/layout/bProcess3"/>
    <dgm:cxn modelId="{6ACBF445-780B-44CA-AC44-338FFC16B698}" type="presOf" srcId="{23413013-685F-4DD2-A92B-C0340FD6AB91}" destId="{3316CC35-9020-41E8-8103-7D2A8DA0CA94}" srcOrd="1" destOrd="0" presId="urn:microsoft.com/office/officeart/2005/8/layout/bProcess3"/>
    <dgm:cxn modelId="{0C555766-8DC4-49DC-A2C2-5C806ECDC281}" srcId="{77390A10-3A2D-4841-A242-1E9F866EAB35}" destId="{13319F59-4DBA-44C3-89F7-080F615E5809}" srcOrd="1" destOrd="0" parTransId="{2A8A2E56-B4BD-4AC4-86E2-1E0A741E7070}" sibTransId="{1FB0D4EC-65E6-41CD-8B91-852D891F1E61}"/>
    <dgm:cxn modelId="{8DD95048-E5FB-4584-95DF-33C1102A081F}" type="presOf" srcId="{3B66877C-4499-48FB-9A3C-FC241C605CA4}" destId="{470705DB-781D-497F-9B78-20630EE675CB}" srcOrd="0" destOrd="0" presId="urn:microsoft.com/office/officeart/2005/8/layout/bProcess3"/>
    <dgm:cxn modelId="{B909304B-FB9B-43F9-8864-95EA73B1FD42}" srcId="{77390A10-3A2D-4841-A242-1E9F866EAB35}" destId="{477F518E-3BC3-4082-A266-6F0E19ABE30D}" srcOrd="8" destOrd="0" parTransId="{0DB59AA5-A379-482C-8011-64318F28E2B3}" sibTransId="{136BC9BE-AB71-4C04-A80C-242FC3870AB9}"/>
    <dgm:cxn modelId="{E074E26E-8BEA-4053-9772-B50450A14051}" type="presOf" srcId="{477F518E-3BC3-4082-A266-6F0E19ABE30D}" destId="{881382E5-0D35-4E3F-9A4B-A577C74E09EC}" srcOrd="0" destOrd="0" presId="urn:microsoft.com/office/officeart/2005/8/layout/bProcess3"/>
    <dgm:cxn modelId="{2407384F-5DE5-4DF5-9109-564A74EDC124}" srcId="{77390A10-3A2D-4841-A242-1E9F866EAB35}" destId="{6998C546-1F50-4E72-9481-D6D1E392A359}" srcOrd="0" destOrd="0" parTransId="{F8775487-5026-4DE9-B353-213E51876AF7}" sibTransId="{E1F672A3-D0F1-48B2-9AE3-877677D74B6C}"/>
    <dgm:cxn modelId="{6A02E472-3DEE-4444-9174-F2805153877C}" type="presOf" srcId="{781C69A5-3754-4C11-8CB5-D5CAD4512453}" destId="{5C873B41-7C52-43BF-954E-25E296E14B60}" srcOrd="0" destOrd="0" presId="urn:microsoft.com/office/officeart/2005/8/layout/bProcess3"/>
    <dgm:cxn modelId="{FEE5AC73-9167-41A7-9E24-CFCDA49BF497}" type="presOf" srcId="{B488E077-3A02-48A3-9F86-457D40B1D867}" destId="{CF8313B3-C4F3-4AA0-BCC1-2454F59F4EAB}" srcOrd="0" destOrd="0" presId="urn:microsoft.com/office/officeart/2005/8/layout/bProcess3"/>
    <dgm:cxn modelId="{1D3FEC55-536D-4C0F-B068-D721FF475328}" type="presOf" srcId="{74A3D7C1-0E0F-47C5-AB94-578E38B6FCC7}" destId="{7FE3DC7A-99DB-44E8-92C0-6A63E1E0DCDD}" srcOrd="1" destOrd="0" presId="urn:microsoft.com/office/officeart/2005/8/layout/bProcess3"/>
    <dgm:cxn modelId="{A3CBA176-9ADB-4777-80B6-1019E8CC8020}" type="presOf" srcId="{23413013-685F-4DD2-A92B-C0340FD6AB91}" destId="{F29244A5-B5E5-4037-AAFC-ACF9C64F30AE}" srcOrd="0" destOrd="0" presId="urn:microsoft.com/office/officeart/2005/8/layout/bProcess3"/>
    <dgm:cxn modelId="{5DC0F37E-887B-4E0C-8F44-6D806828F2A8}" type="presOf" srcId="{74A3D7C1-0E0F-47C5-AB94-578E38B6FCC7}" destId="{F1D211CD-BFCB-43DA-9570-F372D97FD355}" srcOrd="0" destOrd="0" presId="urn:microsoft.com/office/officeart/2005/8/layout/bProcess3"/>
    <dgm:cxn modelId="{9E2C4082-CDE3-4107-9006-9F744DCF285A}" type="presOf" srcId="{6FAFF9A4-0917-4911-B387-A6643644234E}" destId="{3E4D5054-086C-4322-B9A2-637D3C2D2C08}" srcOrd="1" destOrd="0" presId="urn:microsoft.com/office/officeart/2005/8/layout/bProcess3"/>
    <dgm:cxn modelId="{ECEDF18B-C04C-4210-A98A-3882F10812E1}" type="presOf" srcId="{33F43B74-FA9D-44DE-B5CD-4ADEDBE40893}" destId="{B09F7867-AC14-43C2-8D57-68605F05FA32}" srcOrd="1" destOrd="0" presId="urn:microsoft.com/office/officeart/2005/8/layout/bProcess3"/>
    <dgm:cxn modelId="{9580668C-42E8-4DCB-96E7-B3ED588CB5AC}" type="presOf" srcId="{9844A47A-64C9-4674-A95C-E9B77C23311D}" destId="{198B062E-0ADF-4D40-9F63-6674B507D61C}" srcOrd="0" destOrd="0" presId="urn:microsoft.com/office/officeart/2005/8/layout/bProcess3"/>
    <dgm:cxn modelId="{E47AD693-5438-412F-B6EA-2F6B30458A6F}" type="presOf" srcId="{13319F59-4DBA-44C3-89F7-080F615E5809}" destId="{3521C0BD-1A68-48FB-B484-D5B458617722}" srcOrd="0" destOrd="0" presId="urn:microsoft.com/office/officeart/2005/8/layout/bProcess3"/>
    <dgm:cxn modelId="{DCABE397-30E0-47DD-A75A-D90594FF5856}" type="presOf" srcId="{1FB0D4EC-65E6-41CD-8B91-852D891F1E61}" destId="{340464A3-1F37-4ED6-9D34-39CCB3F18512}" srcOrd="0" destOrd="0" presId="urn:microsoft.com/office/officeart/2005/8/layout/bProcess3"/>
    <dgm:cxn modelId="{755BCC99-FC56-40A2-814A-D9A6A0A2E769}" srcId="{77390A10-3A2D-4841-A242-1E9F866EAB35}" destId="{B26A784D-9E83-4102-B4F2-857AFAB2DFBB}" srcOrd="2" destOrd="0" parTransId="{25BBC991-697B-42CE-BA49-4FB6D799F46C}" sibTransId="{CC5C040F-5582-41B3-9AB7-48E85456616A}"/>
    <dgm:cxn modelId="{FAE0E39A-4564-4257-806B-28A39F3459CE}" type="presOf" srcId="{6FAFF9A4-0917-4911-B387-A6643644234E}" destId="{A402BFC7-2F4A-481A-82A7-CD9D0CE2AA37}" srcOrd="0" destOrd="0" presId="urn:microsoft.com/office/officeart/2005/8/layout/bProcess3"/>
    <dgm:cxn modelId="{283E229E-ADA4-4DFC-ADBB-82992D72938E}" srcId="{77390A10-3A2D-4841-A242-1E9F866EAB35}" destId="{781C69A5-3754-4C11-8CB5-D5CAD4512453}" srcOrd="3" destOrd="0" parTransId="{31859C40-6666-4101-8249-F3421A6DCE40}" sibTransId="{33F43B74-FA9D-44DE-B5CD-4ADEDBE40893}"/>
    <dgm:cxn modelId="{6B8338A1-8712-4A2B-A0BA-2833919064AE}" srcId="{77390A10-3A2D-4841-A242-1E9F866EAB35}" destId="{A5A6644A-A65B-4968-A961-1BD1A302DFCA}" srcOrd="13" destOrd="0" parTransId="{392C14F0-CEF6-4C21-A12D-1ED35260000D}" sibTransId="{A9795142-3B5C-4772-BC1F-D483C8B6439E}"/>
    <dgm:cxn modelId="{43E1B4A8-6D4D-4DD7-B932-D04EDE55BE35}" srcId="{77390A10-3A2D-4841-A242-1E9F866EAB35}" destId="{B488E077-3A02-48A3-9F86-457D40B1D867}" srcOrd="6" destOrd="0" parTransId="{D1FDC093-FDCD-4BA9-949F-1FEAFBE16821}" sibTransId="{74A3D7C1-0E0F-47C5-AB94-578E38B6FCC7}"/>
    <dgm:cxn modelId="{E5C284B2-930A-42AF-8B40-5FE98240F5D1}" type="presOf" srcId="{CC5C040F-5582-41B3-9AB7-48E85456616A}" destId="{100F8792-06C3-46EF-A51E-04281835BCDF}" srcOrd="1" destOrd="0" presId="urn:microsoft.com/office/officeart/2005/8/layout/bProcess3"/>
    <dgm:cxn modelId="{393C91BD-6807-43E1-B6FA-C88883F9354E}" type="presOf" srcId="{FC3CBC78-08CE-492B-9BE2-22235DAD3FA8}" destId="{25ADA3B9-34E3-491B-AFD9-60C3726B103E}" srcOrd="1" destOrd="0" presId="urn:microsoft.com/office/officeart/2005/8/layout/bProcess3"/>
    <dgm:cxn modelId="{3C2313C3-CA2B-4291-9E70-CC127E37A5A1}" type="presOf" srcId="{1072D91E-9882-475D-8912-0A1F5181C8B4}" destId="{242FB6FC-BA12-4F4B-AC40-5B8550FBC52F}" srcOrd="0" destOrd="0" presId="urn:microsoft.com/office/officeart/2005/8/layout/bProcess3"/>
    <dgm:cxn modelId="{2645CBC4-3008-4088-95E3-FCD2174FED8E}" type="presOf" srcId="{BD15DD20-A770-444B-B6B8-057A06C28910}" destId="{D413DC0D-601F-4CF9-9C78-36818E0AB8D5}" srcOrd="0" destOrd="0" presId="urn:microsoft.com/office/officeart/2005/8/layout/bProcess3"/>
    <dgm:cxn modelId="{16919DC8-C6B7-47DE-B74F-1E3629BEC3BD}" type="presOf" srcId="{9906FB6B-71B0-450A-A8AD-4F8AA03D278B}" destId="{08B6570E-3EDD-46D0-B7A6-E18AA3F8E53F}" srcOrd="0" destOrd="0" presId="urn:microsoft.com/office/officeart/2005/8/layout/bProcess3"/>
    <dgm:cxn modelId="{5F3D13CF-E6CF-442A-8885-82351DEAF86A}" type="presOf" srcId="{9844A47A-64C9-4674-A95C-E9B77C23311D}" destId="{646C6F68-E849-4B60-8C8A-EB348A250FC9}" srcOrd="1" destOrd="0" presId="urn:microsoft.com/office/officeart/2005/8/layout/bProcess3"/>
    <dgm:cxn modelId="{A875B2D0-5F84-4A28-A341-9A49AFEA6DCD}" type="presOf" srcId="{84FE1B4A-957C-4378-856E-C6D7FE016712}" destId="{F0D029F9-8458-4447-B033-A6AFCF2B185C}" srcOrd="0" destOrd="0" presId="urn:microsoft.com/office/officeart/2005/8/layout/bProcess3"/>
    <dgm:cxn modelId="{F62BE0D2-9CFA-4441-B11F-C703D69B7A1A}" type="presOf" srcId="{B26A784D-9E83-4102-B4F2-857AFAB2DFBB}" destId="{28863368-D073-4241-9CB3-A4739C92CF83}" srcOrd="0" destOrd="0" presId="urn:microsoft.com/office/officeart/2005/8/layout/bProcess3"/>
    <dgm:cxn modelId="{1AD70FD3-7BBD-40C5-B716-ED948F5E0D78}" srcId="{77390A10-3A2D-4841-A242-1E9F866EAB35}" destId="{BD15DD20-A770-444B-B6B8-057A06C28910}" srcOrd="11" destOrd="0" parTransId="{7719D768-FA7B-4AEC-93EF-E1C33BBF2F31}" sibTransId="{23413013-685F-4DD2-A92B-C0340FD6AB91}"/>
    <dgm:cxn modelId="{3F5A01DD-1596-4147-A11E-DF5CE5DE902F}" type="presOf" srcId="{0B3DB037-30B5-4CB2-9A0C-EE90AE0F617E}" destId="{B488402A-602E-42D0-862B-D58148CB0774}" srcOrd="1" destOrd="0" presId="urn:microsoft.com/office/officeart/2005/8/layout/bProcess3"/>
    <dgm:cxn modelId="{F6A5F6E2-F83B-4D8E-8A23-BFF16F0849E8}" type="presOf" srcId="{77390A10-3A2D-4841-A242-1E9F866EAB35}" destId="{6AEF0A73-106E-4C8D-8086-CB7537C96AB6}" srcOrd="0" destOrd="0" presId="urn:microsoft.com/office/officeart/2005/8/layout/bProcess3"/>
    <dgm:cxn modelId="{F57593E4-E0C8-4613-841E-37246D6673C5}" srcId="{77390A10-3A2D-4841-A242-1E9F866EAB35}" destId="{9E35BFB1-E1FD-4F06-9893-7E5C6995128C}" srcOrd="12" destOrd="0" parTransId="{7727D4DC-51F4-44FD-ACEE-51A27DF19467}" sibTransId="{44A7C9D3-8684-46FD-BF17-76BC4267F50B}"/>
    <dgm:cxn modelId="{D54117E8-86ED-4C2E-8C3F-99326D5FFECE}" type="presOf" srcId="{E1F672A3-D0F1-48B2-9AE3-877677D74B6C}" destId="{AB14D1E6-24E5-4797-96A4-C34FA829924E}" srcOrd="1" destOrd="0" presId="urn:microsoft.com/office/officeart/2005/8/layout/bProcess3"/>
    <dgm:cxn modelId="{B1D507F3-B994-4456-8C13-0CD6A1D9967D}" srcId="{77390A10-3A2D-4841-A242-1E9F866EAB35}" destId="{84FE1B4A-957C-4378-856E-C6D7FE016712}" srcOrd="7" destOrd="0" parTransId="{2D5E1458-036E-4FCF-BF84-61AEA89D6787}" sibTransId="{9906FB6B-71B0-450A-A8AD-4F8AA03D278B}"/>
    <dgm:cxn modelId="{AA4A43FE-3546-40E2-B03C-44E7149282EF}" type="presOf" srcId="{A5A6644A-A65B-4968-A961-1BD1A302DFCA}" destId="{2655984E-C1F1-4ABD-BC5A-7AFBB0082C73}" srcOrd="0" destOrd="0" presId="urn:microsoft.com/office/officeart/2005/8/layout/bProcess3"/>
    <dgm:cxn modelId="{2961931B-BC5F-46B7-93FF-08FD54DE41C5}" type="presParOf" srcId="{6AEF0A73-106E-4C8D-8086-CB7537C96AB6}" destId="{DDEDD1B1-E1E3-47D9-B385-3C12CC984C4E}" srcOrd="0" destOrd="0" presId="urn:microsoft.com/office/officeart/2005/8/layout/bProcess3"/>
    <dgm:cxn modelId="{9B52B1C1-C789-4597-B544-3D473E37735F}" type="presParOf" srcId="{6AEF0A73-106E-4C8D-8086-CB7537C96AB6}" destId="{8106C1B9-6566-4C6A-8CAD-FD69C4B4FD2E}" srcOrd="1" destOrd="0" presId="urn:microsoft.com/office/officeart/2005/8/layout/bProcess3"/>
    <dgm:cxn modelId="{EFB1ECEE-79F2-49D2-96A4-7D706E1869D4}" type="presParOf" srcId="{8106C1B9-6566-4C6A-8CAD-FD69C4B4FD2E}" destId="{AB14D1E6-24E5-4797-96A4-C34FA829924E}" srcOrd="0" destOrd="0" presId="urn:microsoft.com/office/officeart/2005/8/layout/bProcess3"/>
    <dgm:cxn modelId="{47250BE2-F185-4F91-9E15-6FE89F27D631}" type="presParOf" srcId="{6AEF0A73-106E-4C8D-8086-CB7537C96AB6}" destId="{3521C0BD-1A68-48FB-B484-D5B458617722}" srcOrd="2" destOrd="0" presId="urn:microsoft.com/office/officeart/2005/8/layout/bProcess3"/>
    <dgm:cxn modelId="{10787244-F2F0-45A0-B0CB-B8FD10F049EF}" type="presParOf" srcId="{6AEF0A73-106E-4C8D-8086-CB7537C96AB6}" destId="{340464A3-1F37-4ED6-9D34-39CCB3F18512}" srcOrd="3" destOrd="0" presId="urn:microsoft.com/office/officeart/2005/8/layout/bProcess3"/>
    <dgm:cxn modelId="{F580A067-1730-4B05-A31F-E67E87D27676}" type="presParOf" srcId="{340464A3-1F37-4ED6-9D34-39CCB3F18512}" destId="{5AB35670-36CA-4BE8-87DA-14B0DFFF113A}" srcOrd="0" destOrd="0" presId="urn:microsoft.com/office/officeart/2005/8/layout/bProcess3"/>
    <dgm:cxn modelId="{A222142D-8A8A-40D3-9133-91BF3A6AF2FF}" type="presParOf" srcId="{6AEF0A73-106E-4C8D-8086-CB7537C96AB6}" destId="{28863368-D073-4241-9CB3-A4739C92CF83}" srcOrd="4" destOrd="0" presId="urn:microsoft.com/office/officeart/2005/8/layout/bProcess3"/>
    <dgm:cxn modelId="{25974A2B-5588-4093-A2AE-B92E3FF7077C}" type="presParOf" srcId="{6AEF0A73-106E-4C8D-8086-CB7537C96AB6}" destId="{6F10BD13-3959-4464-8395-294ACABA938D}" srcOrd="5" destOrd="0" presId="urn:microsoft.com/office/officeart/2005/8/layout/bProcess3"/>
    <dgm:cxn modelId="{7BE558D8-1251-4169-9B51-413500CD385F}" type="presParOf" srcId="{6F10BD13-3959-4464-8395-294ACABA938D}" destId="{100F8792-06C3-46EF-A51E-04281835BCDF}" srcOrd="0" destOrd="0" presId="urn:microsoft.com/office/officeart/2005/8/layout/bProcess3"/>
    <dgm:cxn modelId="{40914CB2-5D85-4CA9-AB13-695D86504AE3}" type="presParOf" srcId="{6AEF0A73-106E-4C8D-8086-CB7537C96AB6}" destId="{5C873B41-7C52-43BF-954E-25E296E14B60}" srcOrd="6" destOrd="0" presId="urn:microsoft.com/office/officeart/2005/8/layout/bProcess3"/>
    <dgm:cxn modelId="{FDB9C92C-A454-42EF-ADB8-03BD76F62797}" type="presParOf" srcId="{6AEF0A73-106E-4C8D-8086-CB7537C96AB6}" destId="{6FCCC1D0-00F2-4818-AD66-DA6FA87DB760}" srcOrd="7" destOrd="0" presId="urn:microsoft.com/office/officeart/2005/8/layout/bProcess3"/>
    <dgm:cxn modelId="{8387360C-E86A-4AA3-8FA1-09EDCFF26B41}" type="presParOf" srcId="{6FCCC1D0-00F2-4818-AD66-DA6FA87DB760}" destId="{B09F7867-AC14-43C2-8D57-68605F05FA32}" srcOrd="0" destOrd="0" presId="urn:microsoft.com/office/officeart/2005/8/layout/bProcess3"/>
    <dgm:cxn modelId="{FAD78E71-959D-44FD-985C-2FF3BDCB4694}" type="presParOf" srcId="{6AEF0A73-106E-4C8D-8086-CB7537C96AB6}" destId="{242FB6FC-BA12-4F4B-AC40-5B8550FBC52F}" srcOrd="8" destOrd="0" presId="urn:microsoft.com/office/officeart/2005/8/layout/bProcess3"/>
    <dgm:cxn modelId="{B415F5B6-E9D6-462D-885E-F39A2293652D}" type="presParOf" srcId="{6AEF0A73-106E-4C8D-8086-CB7537C96AB6}" destId="{AE7E57B4-6D82-47FD-9E44-6692CC1E9D02}" srcOrd="9" destOrd="0" presId="urn:microsoft.com/office/officeart/2005/8/layout/bProcess3"/>
    <dgm:cxn modelId="{31225F89-8391-4615-951C-E5FDC8F30670}" type="presParOf" srcId="{AE7E57B4-6D82-47FD-9E44-6692CC1E9D02}" destId="{25ADA3B9-34E3-491B-AFD9-60C3726B103E}" srcOrd="0" destOrd="0" presId="urn:microsoft.com/office/officeart/2005/8/layout/bProcess3"/>
    <dgm:cxn modelId="{291D1957-4487-457A-B7D5-C3F73FD2ED73}" type="presParOf" srcId="{6AEF0A73-106E-4C8D-8086-CB7537C96AB6}" destId="{0CD1168B-7FB2-4EA7-BC9F-41491B539803}" srcOrd="10" destOrd="0" presId="urn:microsoft.com/office/officeart/2005/8/layout/bProcess3"/>
    <dgm:cxn modelId="{EA147A67-1280-4D3D-8169-0975903B5148}" type="presParOf" srcId="{6AEF0A73-106E-4C8D-8086-CB7537C96AB6}" destId="{6FEE2827-38C8-4CB9-A52E-AAD507C0CC2A}" srcOrd="11" destOrd="0" presId="urn:microsoft.com/office/officeart/2005/8/layout/bProcess3"/>
    <dgm:cxn modelId="{AC8C7B98-C40E-4E01-8C08-AFAD591CB476}" type="presParOf" srcId="{6FEE2827-38C8-4CB9-A52E-AAD507C0CC2A}" destId="{B488402A-602E-42D0-862B-D58148CB0774}" srcOrd="0" destOrd="0" presId="urn:microsoft.com/office/officeart/2005/8/layout/bProcess3"/>
    <dgm:cxn modelId="{84409A00-E3D8-4884-8120-FBAD1052B4A8}" type="presParOf" srcId="{6AEF0A73-106E-4C8D-8086-CB7537C96AB6}" destId="{CF8313B3-C4F3-4AA0-BCC1-2454F59F4EAB}" srcOrd="12" destOrd="0" presId="urn:microsoft.com/office/officeart/2005/8/layout/bProcess3"/>
    <dgm:cxn modelId="{47A0093B-80FD-413F-8037-4D5E8177C991}" type="presParOf" srcId="{6AEF0A73-106E-4C8D-8086-CB7537C96AB6}" destId="{F1D211CD-BFCB-43DA-9570-F372D97FD355}" srcOrd="13" destOrd="0" presId="urn:microsoft.com/office/officeart/2005/8/layout/bProcess3"/>
    <dgm:cxn modelId="{5C4C558A-CC11-4389-87D2-22A0E3236F31}" type="presParOf" srcId="{F1D211CD-BFCB-43DA-9570-F372D97FD355}" destId="{7FE3DC7A-99DB-44E8-92C0-6A63E1E0DCDD}" srcOrd="0" destOrd="0" presId="urn:microsoft.com/office/officeart/2005/8/layout/bProcess3"/>
    <dgm:cxn modelId="{AECFED66-793C-4B68-A8A2-484024B66FD3}" type="presParOf" srcId="{6AEF0A73-106E-4C8D-8086-CB7537C96AB6}" destId="{F0D029F9-8458-4447-B033-A6AFCF2B185C}" srcOrd="14" destOrd="0" presId="urn:microsoft.com/office/officeart/2005/8/layout/bProcess3"/>
    <dgm:cxn modelId="{B4521337-7E4D-4148-A859-3D901BF89441}" type="presParOf" srcId="{6AEF0A73-106E-4C8D-8086-CB7537C96AB6}" destId="{08B6570E-3EDD-46D0-B7A6-E18AA3F8E53F}" srcOrd="15" destOrd="0" presId="urn:microsoft.com/office/officeart/2005/8/layout/bProcess3"/>
    <dgm:cxn modelId="{EB30621A-CFE9-4A7E-A711-B4E5308D8518}" type="presParOf" srcId="{08B6570E-3EDD-46D0-B7A6-E18AA3F8E53F}" destId="{5E14525D-D326-450B-B937-EF89503C5C7B}" srcOrd="0" destOrd="0" presId="urn:microsoft.com/office/officeart/2005/8/layout/bProcess3"/>
    <dgm:cxn modelId="{F2C825F2-B320-4931-A9C4-617AC1F1E6F1}" type="presParOf" srcId="{6AEF0A73-106E-4C8D-8086-CB7537C96AB6}" destId="{881382E5-0D35-4E3F-9A4B-A577C74E09EC}" srcOrd="16" destOrd="0" presId="urn:microsoft.com/office/officeart/2005/8/layout/bProcess3"/>
    <dgm:cxn modelId="{B569C22A-2A7D-4F23-B74A-49A6E0240B2E}" type="presParOf" srcId="{6AEF0A73-106E-4C8D-8086-CB7537C96AB6}" destId="{FF234829-72D6-4912-BBAD-327927FA17C0}" srcOrd="17" destOrd="0" presId="urn:microsoft.com/office/officeart/2005/8/layout/bProcess3"/>
    <dgm:cxn modelId="{EE4EE966-ED04-462E-BF5C-952A8E0ED769}" type="presParOf" srcId="{FF234829-72D6-4912-BBAD-327927FA17C0}" destId="{A06ECE71-27DD-4F2E-AA4E-F30AC16D5132}" srcOrd="0" destOrd="0" presId="urn:microsoft.com/office/officeart/2005/8/layout/bProcess3"/>
    <dgm:cxn modelId="{87B155B5-35ED-4D6F-A3DD-FC325CF57FC5}" type="presParOf" srcId="{6AEF0A73-106E-4C8D-8086-CB7537C96AB6}" destId="{E40B1AD7-658F-4348-B79C-0D562E847812}" srcOrd="18" destOrd="0" presId="urn:microsoft.com/office/officeart/2005/8/layout/bProcess3"/>
    <dgm:cxn modelId="{5C34505D-27B1-4F40-9C8A-AA024E3B4828}" type="presParOf" srcId="{6AEF0A73-106E-4C8D-8086-CB7537C96AB6}" destId="{A402BFC7-2F4A-481A-82A7-CD9D0CE2AA37}" srcOrd="19" destOrd="0" presId="urn:microsoft.com/office/officeart/2005/8/layout/bProcess3"/>
    <dgm:cxn modelId="{558E2272-3A09-4110-B87B-A5E7074D548D}" type="presParOf" srcId="{A402BFC7-2F4A-481A-82A7-CD9D0CE2AA37}" destId="{3E4D5054-086C-4322-B9A2-637D3C2D2C08}" srcOrd="0" destOrd="0" presId="urn:microsoft.com/office/officeart/2005/8/layout/bProcess3"/>
    <dgm:cxn modelId="{5DFC4C8C-372F-49EB-BD10-CA072014470F}" type="presParOf" srcId="{6AEF0A73-106E-4C8D-8086-CB7537C96AB6}" destId="{470705DB-781D-497F-9B78-20630EE675CB}" srcOrd="20" destOrd="0" presId="urn:microsoft.com/office/officeart/2005/8/layout/bProcess3"/>
    <dgm:cxn modelId="{7F4A392F-2A7F-4DFF-A642-89D3D995D46F}" type="presParOf" srcId="{6AEF0A73-106E-4C8D-8086-CB7537C96AB6}" destId="{198B062E-0ADF-4D40-9F63-6674B507D61C}" srcOrd="21" destOrd="0" presId="urn:microsoft.com/office/officeart/2005/8/layout/bProcess3"/>
    <dgm:cxn modelId="{3C16B622-4AAE-4AAA-99CF-076619D03EE3}" type="presParOf" srcId="{198B062E-0ADF-4D40-9F63-6674B507D61C}" destId="{646C6F68-E849-4B60-8C8A-EB348A250FC9}" srcOrd="0" destOrd="0" presId="urn:microsoft.com/office/officeart/2005/8/layout/bProcess3"/>
    <dgm:cxn modelId="{2D868B05-19CD-41C8-B91E-18BA6B0BB66A}" type="presParOf" srcId="{6AEF0A73-106E-4C8D-8086-CB7537C96AB6}" destId="{D413DC0D-601F-4CF9-9C78-36818E0AB8D5}" srcOrd="22" destOrd="0" presId="urn:microsoft.com/office/officeart/2005/8/layout/bProcess3"/>
    <dgm:cxn modelId="{16A247BF-371C-4CD9-841C-D633D333536D}" type="presParOf" srcId="{6AEF0A73-106E-4C8D-8086-CB7537C96AB6}" destId="{F29244A5-B5E5-4037-AAFC-ACF9C64F30AE}" srcOrd="23" destOrd="0" presId="urn:microsoft.com/office/officeart/2005/8/layout/bProcess3"/>
    <dgm:cxn modelId="{B31CB23A-BF4A-4D89-8F9C-BEAE0B245CEF}" type="presParOf" srcId="{F29244A5-B5E5-4037-AAFC-ACF9C64F30AE}" destId="{3316CC35-9020-41E8-8103-7D2A8DA0CA94}" srcOrd="0" destOrd="0" presId="urn:microsoft.com/office/officeart/2005/8/layout/bProcess3"/>
    <dgm:cxn modelId="{0C3C417F-E756-4ACC-9920-98269A8F7977}" type="presParOf" srcId="{6AEF0A73-106E-4C8D-8086-CB7537C96AB6}" destId="{2908D4A6-10B2-41DE-B3CE-045CBC09FB51}" srcOrd="24" destOrd="0" presId="urn:microsoft.com/office/officeart/2005/8/layout/bProcess3"/>
    <dgm:cxn modelId="{4B0246F2-F109-452C-A90A-C0A030BDDE31}" type="presParOf" srcId="{6AEF0A73-106E-4C8D-8086-CB7537C96AB6}" destId="{85727F21-A568-41A7-BDA8-5C0F1A4A6558}" srcOrd="25" destOrd="0" presId="urn:microsoft.com/office/officeart/2005/8/layout/bProcess3"/>
    <dgm:cxn modelId="{0CE9D02E-5910-4574-A537-A5220B6CCEFF}" type="presParOf" srcId="{85727F21-A568-41A7-BDA8-5C0F1A4A6558}" destId="{61ACD7FC-6D20-4490-AB3B-71FBDD4EABC7}" srcOrd="0" destOrd="0" presId="urn:microsoft.com/office/officeart/2005/8/layout/bProcess3"/>
    <dgm:cxn modelId="{927FEB68-B5CF-458E-B0D0-122A4F3C08CC}" type="presParOf" srcId="{6AEF0A73-106E-4C8D-8086-CB7537C96AB6}" destId="{2655984E-C1F1-4ABD-BC5A-7AFBB0082C73}" srcOrd="26" destOrd="0" presId="urn:microsoft.com/office/officeart/2005/8/layout/bProcess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06C1B9-6566-4C6A-8CAD-FD69C4B4FD2E}">
      <dsp:nvSpPr>
        <dsp:cNvPr id="0" name=""/>
        <dsp:cNvSpPr/>
      </dsp:nvSpPr>
      <dsp:spPr>
        <a:xfrm>
          <a:off x="1678937" y="1055841"/>
          <a:ext cx="353390" cy="91440"/>
        </a:xfrm>
        <a:custGeom>
          <a:avLst/>
          <a:gdLst/>
          <a:ahLst/>
          <a:cxnLst/>
          <a:rect l="0" t="0" r="0" b="0"/>
          <a:pathLst>
            <a:path>
              <a:moveTo>
                <a:pt x="0" y="45720"/>
              </a:moveTo>
              <a:lnTo>
                <a:pt x="353390" y="45720"/>
              </a:lnTo>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cap="none" spc="0">
            <a:ln w="0"/>
            <a:solidFill>
              <a:schemeClr val="tx1"/>
            </a:solidFill>
            <a:effectLst>
              <a:outerShdw blurRad="38100" dist="19050" dir="2700000" algn="tl" rotWithShape="0">
                <a:schemeClr val="dk1">
                  <a:alpha val="40000"/>
                </a:schemeClr>
              </a:outerShdw>
            </a:effectLst>
          </a:endParaRPr>
        </a:p>
      </dsp:txBody>
      <dsp:txXfrm>
        <a:off x="1846032" y="1099639"/>
        <a:ext cx="19199" cy="3843"/>
      </dsp:txXfrm>
    </dsp:sp>
    <dsp:sp modelId="{DDEDD1B1-E1E3-47D9-B385-3C12CC984C4E}">
      <dsp:nvSpPr>
        <dsp:cNvPr id="0" name=""/>
        <dsp:cNvSpPr/>
      </dsp:nvSpPr>
      <dsp:spPr>
        <a:xfrm>
          <a:off x="11215" y="600704"/>
          <a:ext cx="1669521" cy="1001713"/>
        </a:xfrm>
        <a:prstGeom prst="rec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0" kern="1200" cap="none" spc="0" dirty="0">
              <a:ln w="0"/>
              <a:effectLst>
                <a:outerShdw blurRad="38100" dist="19050" dir="2700000" algn="tl" rotWithShape="0">
                  <a:schemeClr val="dk1">
                    <a:alpha val="40000"/>
                  </a:schemeClr>
                </a:outerShdw>
              </a:effectLst>
            </a:rPr>
            <a:t>Find suitable/specified journals</a:t>
          </a:r>
        </a:p>
      </dsp:txBody>
      <dsp:txXfrm>
        <a:off x="11215" y="600704"/>
        <a:ext cx="1669521" cy="1001713"/>
      </dsp:txXfrm>
    </dsp:sp>
    <dsp:sp modelId="{340464A3-1F37-4ED6-9D34-39CCB3F18512}">
      <dsp:nvSpPr>
        <dsp:cNvPr id="0" name=""/>
        <dsp:cNvSpPr/>
      </dsp:nvSpPr>
      <dsp:spPr>
        <a:xfrm>
          <a:off x="3732449" y="1055841"/>
          <a:ext cx="353390" cy="91440"/>
        </a:xfrm>
        <a:custGeom>
          <a:avLst/>
          <a:gdLst/>
          <a:ahLst/>
          <a:cxnLst/>
          <a:rect l="0" t="0" r="0" b="0"/>
          <a:pathLst>
            <a:path>
              <a:moveTo>
                <a:pt x="0" y="45720"/>
              </a:moveTo>
              <a:lnTo>
                <a:pt x="353390" y="45720"/>
              </a:lnTo>
            </a:path>
          </a:pathLst>
        </a:custGeom>
        <a:noFill/>
        <a:ln w="6350" cap="flat" cmpd="sng" algn="ctr">
          <a:solidFill>
            <a:schemeClr val="accent4">
              <a:hueOff val="816741"/>
              <a:satOff val="-3398"/>
              <a:lumOff val="80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cap="none" spc="0">
            <a:ln w="0"/>
            <a:solidFill>
              <a:schemeClr val="tx1"/>
            </a:solidFill>
            <a:effectLst>
              <a:outerShdw blurRad="38100" dist="19050" dir="2700000" algn="tl" rotWithShape="0">
                <a:schemeClr val="dk1">
                  <a:alpha val="40000"/>
                </a:schemeClr>
              </a:outerShdw>
            </a:effectLst>
          </a:endParaRPr>
        </a:p>
      </dsp:txBody>
      <dsp:txXfrm>
        <a:off x="3899544" y="1099639"/>
        <a:ext cx="19199" cy="3843"/>
      </dsp:txXfrm>
    </dsp:sp>
    <dsp:sp modelId="{3521C0BD-1A68-48FB-B484-D5B458617722}">
      <dsp:nvSpPr>
        <dsp:cNvPr id="0" name=""/>
        <dsp:cNvSpPr/>
      </dsp:nvSpPr>
      <dsp:spPr>
        <a:xfrm>
          <a:off x="2064727" y="600704"/>
          <a:ext cx="1669521" cy="1001713"/>
        </a:xfrm>
        <a:prstGeom prst="rect">
          <a:avLst/>
        </a:prstGeom>
        <a:gradFill rotWithShape="0">
          <a:gsLst>
            <a:gs pos="0">
              <a:schemeClr val="accent4">
                <a:hueOff val="753915"/>
                <a:satOff val="-3137"/>
                <a:lumOff val="739"/>
                <a:alphaOff val="0"/>
                <a:lumMod val="110000"/>
                <a:satMod val="105000"/>
                <a:tint val="67000"/>
              </a:schemeClr>
            </a:gs>
            <a:gs pos="50000">
              <a:schemeClr val="accent4">
                <a:hueOff val="753915"/>
                <a:satOff val="-3137"/>
                <a:lumOff val="739"/>
                <a:alphaOff val="0"/>
                <a:lumMod val="105000"/>
                <a:satMod val="103000"/>
                <a:tint val="73000"/>
              </a:schemeClr>
            </a:gs>
            <a:gs pos="100000">
              <a:schemeClr val="accent4">
                <a:hueOff val="753915"/>
                <a:satOff val="-3137"/>
                <a:lumOff val="73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0" kern="1200" cap="none" spc="0">
              <a:ln w="0"/>
              <a:effectLst>
                <a:outerShdw blurRad="38100" dist="19050" dir="2700000" algn="tl" rotWithShape="0">
                  <a:schemeClr val="dk1">
                    <a:alpha val="40000"/>
                  </a:schemeClr>
                </a:outerShdw>
              </a:effectLst>
            </a:rPr>
            <a:t>Get copy of Instructions to authors</a:t>
          </a:r>
          <a:endParaRPr lang="en-US" sz="1800" b="0" kern="1200" cap="none" spc="0" dirty="0">
            <a:ln w="0"/>
            <a:effectLst>
              <a:outerShdw blurRad="38100" dist="19050" dir="2700000" algn="tl" rotWithShape="0">
                <a:schemeClr val="dk1">
                  <a:alpha val="40000"/>
                </a:schemeClr>
              </a:outerShdw>
            </a:effectLst>
          </a:endParaRPr>
        </a:p>
      </dsp:txBody>
      <dsp:txXfrm>
        <a:off x="2064727" y="600704"/>
        <a:ext cx="1669521" cy="1001713"/>
      </dsp:txXfrm>
    </dsp:sp>
    <dsp:sp modelId="{6F10BD13-3959-4464-8395-294ACABA938D}">
      <dsp:nvSpPr>
        <dsp:cNvPr id="0" name=""/>
        <dsp:cNvSpPr/>
      </dsp:nvSpPr>
      <dsp:spPr>
        <a:xfrm>
          <a:off x="5785960" y="1055841"/>
          <a:ext cx="353390" cy="91440"/>
        </a:xfrm>
        <a:custGeom>
          <a:avLst/>
          <a:gdLst/>
          <a:ahLst/>
          <a:cxnLst/>
          <a:rect l="0" t="0" r="0" b="0"/>
          <a:pathLst>
            <a:path>
              <a:moveTo>
                <a:pt x="0" y="45720"/>
              </a:moveTo>
              <a:lnTo>
                <a:pt x="353390" y="45720"/>
              </a:lnTo>
            </a:path>
          </a:pathLst>
        </a:custGeom>
        <a:noFill/>
        <a:ln w="6350" cap="flat" cmpd="sng" algn="ctr">
          <a:solidFill>
            <a:schemeClr val="accent4">
              <a:hueOff val="1633482"/>
              <a:satOff val="-6796"/>
              <a:lumOff val="160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cap="none" spc="0">
            <a:ln w="0"/>
            <a:solidFill>
              <a:schemeClr val="tx1"/>
            </a:solidFill>
            <a:effectLst>
              <a:outerShdw blurRad="38100" dist="19050" dir="2700000" algn="tl" rotWithShape="0">
                <a:schemeClr val="dk1">
                  <a:alpha val="40000"/>
                </a:schemeClr>
              </a:outerShdw>
            </a:effectLst>
          </a:endParaRPr>
        </a:p>
      </dsp:txBody>
      <dsp:txXfrm>
        <a:off x="5953056" y="1099639"/>
        <a:ext cx="19199" cy="3843"/>
      </dsp:txXfrm>
    </dsp:sp>
    <dsp:sp modelId="{28863368-D073-4241-9CB3-A4739C92CF83}">
      <dsp:nvSpPr>
        <dsp:cNvPr id="0" name=""/>
        <dsp:cNvSpPr/>
      </dsp:nvSpPr>
      <dsp:spPr>
        <a:xfrm>
          <a:off x="4118239" y="600704"/>
          <a:ext cx="1669521" cy="1001713"/>
        </a:xfrm>
        <a:prstGeom prst="rect">
          <a:avLst/>
        </a:prstGeom>
        <a:gradFill rotWithShape="0">
          <a:gsLst>
            <a:gs pos="0">
              <a:schemeClr val="accent4">
                <a:hueOff val="1507829"/>
                <a:satOff val="-6273"/>
                <a:lumOff val="1478"/>
                <a:alphaOff val="0"/>
                <a:lumMod val="110000"/>
                <a:satMod val="105000"/>
                <a:tint val="67000"/>
              </a:schemeClr>
            </a:gs>
            <a:gs pos="50000">
              <a:schemeClr val="accent4">
                <a:hueOff val="1507829"/>
                <a:satOff val="-6273"/>
                <a:lumOff val="1478"/>
                <a:alphaOff val="0"/>
                <a:lumMod val="105000"/>
                <a:satMod val="103000"/>
                <a:tint val="73000"/>
              </a:schemeClr>
            </a:gs>
            <a:gs pos="100000">
              <a:schemeClr val="accent4">
                <a:hueOff val="1507829"/>
                <a:satOff val="-6273"/>
                <a:lumOff val="147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0" kern="1200" cap="none" spc="0">
              <a:ln w="0"/>
              <a:effectLst>
                <a:outerShdw blurRad="38100" dist="19050" dir="2700000" algn="tl" rotWithShape="0">
                  <a:schemeClr val="dk1">
                    <a:alpha val="40000"/>
                  </a:schemeClr>
                </a:outerShdw>
              </a:effectLst>
            </a:rPr>
            <a:t>Prepare article as per instructions</a:t>
          </a:r>
          <a:endParaRPr lang="en-US" sz="1800" b="0" kern="1200" cap="none" spc="0" dirty="0">
            <a:ln w="0"/>
            <a:effectLst>
              <a:outerShdw blurRad="38100" dist="19050" dir="2700000" algn="tl" rotWithShape="0">
                <a:schemeClr val="dk1">
                  <a:alpha val="40000"/>
                </a:schemeClr>
              </a:outerShdw>
            </a:effectLst>
          </a:endParaRPr>
        </a:p>
      </dsp:txBody>
      <dsp:txXfrm>
        <a:off x="4118239" y="600704"/>
        <a:ext cx="1669521" cy="1001713"/>
      </dsp:txXfrm>
    </dsp:sp>
    <dsp:sp modelId="{6FCCC1D0-00F2-4818-AD66-DA6FA87DB760}">
      <dsp:nvSpPr>
        <dsp:cNvPr id="0" name=""/>
        <dsp:cNvSpPr/>
      </dsp:nvSpPr>
      <dsp:spPr>
        <a:xfrm>
          <a:off x="7839472" y="1055841"/>
          <a:ext cx="353390" cy="91440"/>
        </a:xfrm>
        <a:custGeom>
          <a:avLst/>
          <a:gdLst/>
          <a:ahLst/>
          <a:cxnLst/>
          <a:rect l="0" t="0" r="0" b="0"/>
          <a:pathLst>
            <a:path>
              <a:moveTo>
                <a:pt x="0" y="45720"/>
              </a:moveTo>
              <a:lnTo>
                <a:pt x="353390" y="45720"/>
              </a:lnTo>
            </a:path>
          </a:pathLst>
        </a:custGeom>
        <a:noFill/>
        <a:ln w="6350" cap="flat" cmpd="sng" algn="ctr">
          <a:solidFill>
            <a:schemeClr val="accent4">
              <a:hueOff val="2450223"/>
              <a:satOff val="-10194"/>
              <a:lumOff val="2402"/>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cap="none" spc="0">
            <a:ln w="0"/>
            <a:solidFill>
              <a:schemeClr val="tx1"/>
            </a:solidFill>
            <a:effectLst>
              <a:outerShdw blurRad="38100" dist="19050" dir="2700000" algn="tl" rotWithShape="0">
                <a:schemeClr val="dk1">
                  <a:alpha val="40000"/>
                </a:schemeClr>
              </a:outerShdw>
            </a:effectLst>
          </a:endParaRPr>
        </a:p>
      </dsp:txBody>
      <dsp:txXfrm>
        <a:off x="8006568" y="1099639"/>
        <a:ext cx="19199" cy="3843"/>
      </dsp:txXfrm>
    </dsp:sp>
    <dsp:sp modelId="{5C873B41-7C52-43BF-954E-25E296E14B60}">
      <dsp:nvSpPr>
        <dsp:cNvPr id="0" name=""/>
        <dsp:cNvSpPr/>
      </dsp:nvSpPr>
      <dsp:spPr>
        <a:xfrm>
          <a:off x="6171750" y="600704"/>
          <a:ext cx="1669521" cy="1001713"/>
        </a:xfrm>
        <a:prstGeom prst="rect">
          <a:avLst/>
        </a:prstGeom>
        <a:gradFill rotWithShape="0">
          <a:gsLst>
            <a:gs pos="0">
              <a:schemeClr val="accent4">
                <a:hueOff val="2261744"/>
                <a:satOff val="-9410"/>
                <a:lumOff val="2217"/>
                <a:alphaOff val="0"/>
                <a:lumMod val="110000"/>
                <a:satMod val="105000"/>
                <a:tint val="67000"/>
              </a:schemeClr>
            </a:gs>
            <a:gs pos="50000">
              <a:schemeClr val="accent4">
                <a:hueOff val="2261744"/>
                <a:satOff val="-9410"/>
                <a:lumOff val="2217"/>
                <a:alphaOff val="0"/>
                <a:lumMod val="105000"/>
                <a:satMod val="103000"/>
                <a:tint val="73000"/>
              </a:schemeClr>
            </a:gs>
            <a:gs pos="100000">
              <a:schemeClr val="accent4">
                <a:hueOff val="2261744"/>
                <a:satOff val="-9410"/>
                <a:lumOff val="221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0" kern="1200" cap="none" spc="0">
              <a:ln w="0"/>
              <a:effectLst>
                <a:outerShdw blurRad="38100" dist="19050" dir="2700000" algn="tl" rotWithShape="0">
                  <a:schemeClr val="dk1">
                    <a:alpha val="40000"/>
                  </a:schemeClr>
                </a:outerShdw>
              </a:effectLst>
            </a:rPr>
            <a:t>Select suitable titles</a:t>
          </a:r>
          <a:endParaRPr lang="en-US" sz="1800" b="0" kern="1200" cap="none" spc="0" dirty="0">
            <a:ln w="0"/>
            <a:effectLst>
              <a:outerShdw blurRad="38100" dist="19050" dir="2700000" algn="tl" rotWithShape="0">
                <a:schemeClr val="dk1">
                  <a:alpha val="40000"/>
                </a:schemeClr>
              </a:outerShdw>
            </a:effectLst>
          </a:endParaRPr>
        </a:p>
      </dsp:txBody>
      <dsp:txXfrm>
        <a:off x="6171750" y="600704"/>
        <a:ext cx="1669521" cy="1001713"/>
      </dsp:txXfrm>
    </dsp:sp>
    <dsp:sp modelId="{AE7E57B4-6D82-47FD-9E44-6692CC1E9D02}">
      <dsp:nvSpPr>
        <dsp:cNvPr id="0" name=""/>
        <dsp:cNvSpPr/>
      </dsp:nvSpPr>
      <dsp:spPr>
        <a:xfrm>
          <a:off x="845976" y="1600617"/>
          <a:ext cx="8214047" cy="353390"/>
        </a:xfrm>
        <a:custGeom>
          <a:avLst/>
          <a:gdLst/>
          <a:ahLst/>
          <a:cxnLst/>
          <a:rect l="0" t="0" r="0" b="0"/>
          <a:pathLst>
            <a:path>
              <a:moveTo>
                <a:pt x="8214047" y="0"/>
              </a:moveTo>
              <a:lnTo>
                <a:pt x="8214047" y="193795"/>
              </a:lnTo>
              <a:lnTo>
                <a:pt x="0" y="193795"/>
              </a:lnTo>
              <a:lnTo>
                <a:pt x="0" y="353390"/>
              </a:lnTo>
            </a:path>
          </a:pathLst>
        </a:custGeom>
        <a:noFill/>
        <a:ln w="6350" cap="flat" cmpd="sng" algn="ctr">
          <a:solidFill>
            <a:schemeClr val="accent4">
              <a:hueOff val="3266964"/>
              <a:satOff val="-13592"/>
              <a:lumOff val="3203"/>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cap="none" spc="0">
            <a:ln w="0"/>
            <a:solidFill>
              <a:schemeClr val="tx1"/>
            </a:solidFill>
            <a:effectLst>
              <a:outerShdw blurRad="38100" dist="19050" dir="2700000" algn="tl" rotWithShape="0">
                <a:schemeClr val="dk1">
                  <a:alpha val="40000"/>
                </a:schemeClr>
              </a:outerShdw>
            </a:effectLst>
          </a:endParaRPr>
        </a:p>
      </dsp:txBody>
      <dsp:txXfrm>
        <a:off x="4747424" y="1775391"/>
        <a:ext cx="411150" cy="3843"/>
      </dsp:txXfrm>
    </dsp:sp>
    <dsp:sp modelId="{242FB6FC-BA12-4F4B-AC40-5B8550FBC52F}">
      <dsp:nvSpPr>
        <dsp:cNvPr id="0" name=""/>
        <dsp:cNvSpPr/>
      </dsp:nvSpPr>
      <dsp:spPr>
        <a:xfrm>
          <a:off x="8225262" y="600704"/>
          <a:ext cx="1669521" cy="1001713"/>
        </a:xfrm>
        <a:prstGeom prst="rect">
          <a:avLst/>
        </a:prstGeom>
        <a:gradFill rotWithShape="0">
          <a:gsLst>
            <a:gs pos="0">
              <a:schemeClr val="accent4">
                <a:hueOff val="3015659"/>
                <a:satOff val="-12547"/>
                <a:lumOff val="2956"/>
                <a:alphaOff val="0"/>
                <a:lumMod val="110000"/>
                <a:satMod val="105000"/>
                <a:tint val="67000"/>
              </a:schemeClr>
            </a:gs>
            <a:gs pos="50000">
              <a:schemeClr val="accent4">
                <a:hueOff val="3015659"/>
                <a:satOff val="-12547"/>
                <a:lumOff val="2956"/>
                <a:alphaOff val="0"/>
                <a:lumMod val="105000"/>
                <a:satMod val="103000"/>
                <a:tint val="73000"/>
              </a:schemeClr>
            </a:gs>
            <a:gs pos="100000">
              <a:schemeClr val="accent4">
                <a:hueOff val="3015659"/>
                <a:satOff val="-12547"/>
                <a:lumOff val="295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0" kern="1200" cap="none" spc="0" dirty="0">
              <a:ln w="0"/>
              <a:effectLst>
                <a:outerShdw blurRad="38100" dist="19050" dir="2700000" algn="tl" rotWithShape="0">
                  <a:schemeClr val="dk1">
                    <a:alpha val="40000"/>
                  </a:schemeClr>
                </a:outerShdw>
              </a:effectLst>
            </a:rPr>
            <a:t>Authors and affiliations </a:t>
          </a:r>
        </a:p>
      </dsp:txBody>
      <dsp:txXfrm>
        <a:off x="8225262" y="600704"/>
        <a:ext cx="1669521" cy="1001713"/>
      </dsp:txXfrm>
    </dsp:sp>
    <dsp:sp modelId="{6FEE2827-38C8-4CB9-A52E-AAD507C0CC2A}">
      <dsp:nvSpPr>
        <dsp:cNvPr id="0" name=""/>
        <dsp:cNvSpPr/>
      </dsp:nvSpPr>
      <dsp:spPr>
        <a:xfrm>
          <a:off x="1678937" y="2441544"/>
          <a:ext cx="353390" cy="91440"/>
        </a:xfrm>
        <a:custGeom>
          <a:avLst/>
          <a:gdLst/>
          <a:ahLst/>
          <a:cxnLst/>
          <a:rect l="0" t="0" r="0" b="0"/>
          <a:pathLst>
            <a:path>
              <a:moveTo>
                <a:pt x="0" y="45720"/>
              </a:moveTo>
              <a:lnTo>
                <a:pt x="353390" y="45720"/>
              </a:lnTo>
            </a:path>
          </a:pathLst>
        </a:custGeom>
        <a:noFill/>
        <a:ln w="6350" cap="flat" cmpd="sng" algn="ctr">
          <a:solidFill>
            <a:schemeClr val="accent4">
              <a:hueOff val="4083704"/>
              <a:satOff val="-16990"/>
              <a:lumOff val="4003"/>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cap="none" spc="0">
            <a:ln w="0"/>
            <a:solidFill>
              <a:schemeClr val="tx1"/>
            </a:solidFill>
            <a:effectLst>
              <a:outerShdw blurRad="38100" dist="19050" dir="2700000" algn="tl" rotWithShape="0">
                <a:schemeClr val="dk1">
                  <a:alpha val="40000"/>
                </a:schemeClr>
              </a:outerShdw>
            </a:effectLst>
          </a:endParaRPr>
        </a:p>
      </dsp:txBody>
      <dsp:txXfrm>
        <a:off x="1846032" y="2485342"/>
        <a:ext cx="19199" cy="3843"/>
      </dsp:txXfrm>
    </dsp:sp>
    <dsp:sp modelId="{0CD1168B-7FB2-4EA7-BC9F-41491B539803}">
      <dsp:nvSpPr>
        <dsp:cNvPr id="0" name=""/>
        <dsp:cNvSpPr/>
      </dsp:nvSpPr>
      <dsp:spPr>
        <a:xfrm>
          <a:off x="11215" y="1986407"/>
          <a:ext cx="1669521" cy="1001713"/>
        </a:xfrm>
        <a:prstGeom prst="rect">
          <a:avLst/>
        </a:prstGeom>
        <a:gradFill rotWithShape="0">
          <a:gsLst>
            <a:gs pos="0">
              <a:schemeClr val="accent4">
                <a:hueOff val="3769573"/>
                <a:satOff val="-15683"/>
                <a:lumOff val="3695"/>
                <a:alphaOff val="0"/>
                <a:lumMod val="110000"/>
                <a:satMod val="105000"/>
                <a:tint val="67000"/>
              </a:schemeClr>
            </a:gs>
            <a:gs pos="50000">
              <a:schemeClr val="accent4">
                <a:hueOff val="3769573"/>
                <a:satOff val="-15683"/>
                <a:lumOff val="3695"/>
                <a:alphaOff val="0"/>
                <a:lumMod val="105000"/>
                <a:satMod val="103000"/>
                <a:tint val="73000"/>
              </a:schemeClr>
            </a:gs>
            <a:gs pos="100000">
              <a:schemeClr val="accent4">
                <a:hueOff val="3769573"/>
                <a:satOff val="-15683"/>
                <a:lumOff val="369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0" kern="1200" cap="none" spc="0">
              <a:ln w="0"/>
              <a:effectLst>
                <a:outerShdw blurRad="38100" dist="19050" dir="2700000" algn="tl" rotWithShape="0">
                  <a:schemeClr val="dk1">
                    <a:alpha val="40000"/>
                  </a:schemeClr>
                </a:outerShdw>
              </a:effectLst>
            </a:rPr>
            <a:t>Abstract </a:t>
          </a:r>
          <a:endParaRPr lang="en-US" sz="1800" b="0" kern="1200" cap="none" spc="0" dirty="0">
            <a:ln w="0"/>
            <a:effectLst>
              <a:outerShdw blurRad="38100" dist="19050" dir="2700000" algn="tl" rotWithShape="0">
                <a:schemeClr val="dk1">
                  <a:alpha val="40000"/>
                </a:schemeClr>
              </a:outerShdw>
            </a:effectLst>
          </a:endParaRPr>
        </a:p>
      </dsp:txBody>
      <dsp:txXfrm>
        <a:off x="11215" y="1986407"/>
        <a:ext cx="1669521" cy="1001713"/>
      </dsp:txXfrm>
    </dsp:sp>
    <dsp:sp modelId="{F1D211CD-BFCB-43DA-9570-F372D97FD355}">
      <dsp:nvSpPr>
        <dsp:cNvPr id="0" name=""/>
        <dsp:cNvSpPr/>
      </dsp:nvSpPr>
      <dsp:spPr>
        <a:xfrm>
          <a:off x="3732449" y="2441544"/>
          <a:ext cx="353390" cy="91440"/>
        </a:xfrm>
        <a:custGeom>
          <a:avLst/>
          <a:gdLst/>
          <a:ahLst/>
          <a:cxnLst/>
          <a:rect l="0" t="0" r="0" b="0"/>
          <a:pathLst>
            <a:path>
              <a:moveTo>
                <a:pt x="0" y="45720"/>
              </a:moveTo>
              <a:lnTo>
                <a:pt x="353390" y="45720"/>
              </a:lnTo>
            </a:path>
          </a:pathLst>
        </a:custGeom>
        <a:noFill/>
        <a:ln w="6350" cap="flat" cmpd="sng" algn="ctr">
          <a:solidFill>
            <a:schemeClr val="accent4">
              <a:hueOff val="4900445"/>
              <a:satOff val="-20388"/>
              <a:lumOff val="4804"/>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cap="none" spc="0">
            <a:ln w="0"/>
            <a:solidFill>
              <a:schemeClr val="tx1"/>
            </a:solidFill>
            <a:effectLst>
              <a:outerShdw blurRad="38100" dist="19050" dir="2700000" algn="tl" rotWithShape="0">
                <a:schemeClr val="dk1">
                  <a:alpha val="40000"/>
                </a:schemeClr>
              </a:outerShdw>
            </a:effectLst>
          </a:endParaRPr>
        </a:p>
      </dsp:txBody>
      <dsp:txXfrm>
        <a:off x="3899544" y="2485342"/>
        <a:ext cx="19199" cy="3843"/>
      </dsp:txXfrm>
    </dsp:sp>
    <dsp:sp modelId="{CF8313B3-C4F3-4AA0-BCC1-2454F59F4EAB}">
      <dsp:nvSpPr>
        <dsp:cNvPr id="0" name=""/>
        <dsp:cNvSpPr/>
      </dsp:nvSpPr>
      <dsp:spPr>
        <a:xfrm>
          <a:off x="2064727" y="1986407"/>
          <a:ext cx="1669521" cy="1001713"/>
        </a:xfrm>
        <a:prstGeom prst="rect">
          <a:avLst/>
        </a:prstGeom>
        <a:gradFill rotWithShape="0">
          <a:gsLst>
            <a:gs pos="0">
              <a:schemeClr val="accent4">
                <a:hueOff val="4523488"/>
                <a:satOff val="-18820"/>
                <a:lumOff val="4434"/>
                <a:alphaOff val="0"/>
                <a:lumMod val="110000"/>
                <a:satMod val="105000"/>
                <a:tint val="67000"/>
              </a:schemeClr>
            </a:gs>
            <a:gs pos="50000">
              <a:schemeClr val="accent4">
                <a:hueOff val="4523488"/>
                <a:satOff val="-18820"/>
                <a:lumOff val="4434"/>
                <a:alphaOff val="0"/>
                <a:lumMod val="105000"/>
                <a:satMod val="103000"/>
                <a:tint val="73000"/>
              </a:schemeClr>
            </a:gs>
            <a:gs pos="100000">
              <a:schemeClr val="accent4">
                <a:hueOff val="4523488"/>
                <a:satOff val="-18820"/>
                <a:lumOff val="4434"/>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0" kern="1200" cap="none" spc="0">
              <a:ln w="0"/>
              <a:effectLst>
                <a:outerShdw blurRad="38100" dist="19050" dir="2700000" algn="tl" rotWithShape="0">
                  <a:schemeClr val="dk1">
                    <a:alpha val="40000"/>
                  </a:schemeClr>
                </a:outerShdw>
              </a:effectLst>
            </a:rPr>
            <a:t>Highlights</a:t>
          </a:r>
          <a:endParaRPr lang="en-US" sz="1800" b="0" kern="1200" cap="none" spc="0" dirty="0">
            <a:ln w="0"/>
            <a:effectLst>
              <a:outerShdw blurRad="38100" dist="19050" dir="2700000" algn="tl" rotWithShape="0">
                <a:schemeClr val="dk1">
                  <a:alpha val="40000"/>
                </a:schemeClr>
              </a:outerShdw>
            </a:effectLst>
          </a:endParaRPr>
        </a:p>
      </dsp:txBody>
      <dsp:txXfrm>
        <a:off x="2064727" y="1986407"/>
        <a:ext cx="1669521" cy="1001713"/>
      </dsp:txXfrm>
    </dsp:sp>
    <dsp:sp modelId="{08B6570E-3EDD-46D0-B7A6-E18AA3F8E53F}">
      <dsp:nvSpPr>
        <dsp:cNvPr id="0" name=""/>
        <dsp:cNvSpPr/>
      </dsp:nvSpPr>
      <dsp:spPr>
        <a:xfrm>
          <a:off x="5785960" y="2441544"/>
          <a:ext cx="353390" cy="91440"/>
        </a:xfrm>
        <a:custGeom>
          <a:avLst/>
          <a:gdLst/>
          <a:ahLst/>
          <a:cxnLst/>
          <a:rect l="0" t="0" r="0" b="0"/>
          <a:pathLst>
            <a:path>
              <a:moveTo>
                <a:pt x="0" y="45720"/>
              </a:moveTo>
              <a:lnTo>
                <a:pt x="353390" y="45720"/>
              </a:lnTo>
            </a:path>
          </a:pathLst>
        </a:custGeom>
        <a:noFill/>
        <a:ln w="6350" cap="flat" cmpd="sng" algn="ctr">
          <a:solidFill>
            <a:schemeClr val="accent4">
              <a:hueOff val="5717186"/>
              <a:satOff val="-23787"/>
              <a:lumOff val="560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cap="none" spc="0">
            <a:ln w="0"/>
            <a:solidFill>
              <a:schemeClr val="tx1"/>
            </a:solidFill>
            <a:effectLst>
              <a:outerShdw blurRad="38100" dist="19050" dir="2700000" algn="tl" rotWithShape="0">
                <a:schemeClr val="dk1">
                  <a:alpha val="40000"/>
                </a:schemeClr>
              </a:outerShdw>
            </a:effectLst>
          </a:endParaRPr>
        </a:p>
      </dsp:txBody>
      <dsp:txXfrm>
        <a:off x="5953056" y="2485342"/>
        <a:ext cx="19199" cy="3843"/>
      </dsp:txXfrm>
    </dsp:sp>
    <dsp:sp modelId="{F0D029F9-8458-4447-B033-A6AFCF2B185C}">
      <dsp:nvSpPr>
        <dsp:cNvPr id="0" name=""/>
        <dsp:cNvSpPr/>
      </dsp:nvSpPr>
      <dsp:spPr>
        <a:xfrm>
          <a:off x="4118239" y="1986407"/>
          <a:ext cx="1669521" cy="1001713"/>
        </a:xfrm>
        <a:prstGeom prst="rect">
          <a:avLst/>
        </a:prstGeom>
        <a:gradFill rotWithShape="0">
          <a:gsLst>
            <a:gs pos="0">
              <a:schemeClr val="accent4">
                <a:hueOff val="5277403"/>
                <a:satOff val="-21957"/>
                <a:lumOff val="5174"/>
                <a:alphaOff val="0"/>
                <a:lumMod val="110000"/>
                <a:satMod val="105000"/>
                <a:tint val="67000"/>
              </a:schemeClr>
            </a:gs>
            <a:gs pos="50000">
              <a:schemeClr val="accent4">
                <a:hueOff val="5277403"/>
                <a:satOff val="-21957"/>
                <a:lumOff val="5174"/>
                <a:alphaOff val="0"/>
                <a:lumMod val="105000"/>
                <a:satMod val="103000"/>
                <a:tint val="73000"/>
              </a:schemeClr>
            </a:gs>
            <a:gs pos="100000">
              <a:schemeClr val="accent4">
                <a:hueOff val="5277403"/>
                <a:satOff val="-21957"/>
                <a:lumOff val="5174"/>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0" kern="1200" cap="none" spc="0">
              <a:ln w="0"/>
              <a:effectLst>
                <a:outerShdw blurRad="38100" dist="19050" dir="2700000" algn="tl" rotWithShape="0">
                  <a:schemeClr val="dk1">
                    <a:alpha val="40000"/>
                  </a:schemeClr>
                </a:outerShdw>
              </a:effectLst>
            </a:rPr>
            <a:t>Novelty statements</a:t>
          </a:r>
          <a:endParaRPr lang="en-US" sz="1800" b="0" kern="1200" cap="none" spc="0" dirty="0">
            <a:ln w="0"/>
            <a:effectLst>
              <a:outerShdw blurRad="38100" dist="19050" dir="2700000" algn="tl" rotWithShape="0">
                <a:schemeClr val="dk1">
                  <a:alpha val="40000"/>
                </a:schemeClr>
              </a:outerShdw>
            </a:effectLst>
          </a:endParaRPr>
        </a:p>
      </dsp:txBody>
      <dsp:txXfrm>
        <a:off x="4118239" y="1986407"/>
        <a:ext cx="1669521" cy="1001713"/>
      </dsp:txXfrm>
    </dsp:sp>
    <dsp:sp modelId="{FF234829-72D6-4912-BBAD-327927FA17C0}">
      <dsp:nvSpPr>
        <dsp:cNvPr id="0" name=""/>
        <dsp:cNvSpPr/>
      </dsp:nvSpPr>
      <dsp:spPr>
        <a:xfrm>
          <a:off x="7839472" y="2441544"/>
          <a:ext cx="353390" cy="91440"/>
        </a:xfrm>
        <a:custGeom>
          <a:avLst/>
          <a:gdLst/>
          <a:ahLst/>
          <a:cxnLst/>
          <a:rect l="0" t="0" r="0" b="0"/>
          <a:pathLst>
            <a:path>
              <a:moveTo>
                <a:pt x="0" y="45720"/>
              </a:moveTo>
              <a:lnTo>
                <a:pt x="353390" y="45720"/>
              </a:lnTo>
            </a:path>
          </a:pathLst>
        </a:custGeom>
        <a:noFill/>
        <a:ln w="6350" cap="flat" cmpd="sng" algn="ctr">
          <a:solidFill>
            <a:schemeClr val="accent4">
              <a:hueOff val="6533927"/>
              <a:satOff val="-27185"/>
              <a:lumOff val="640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cap="none" spc="0">
            <a:ln w="0"/>
            <a:solidFill>
              <a:schemeClr val="tx1"/>
            </a:solidFill>
            <a:effectLst>
              <a:outerShdw blurRad="38100" dist="19050" dir="2700000" algn="tl" rotWithShape="0">
                <a:schemeClr val="dk1">
                  <a:alpha val="40000"/>
                </a:schemeClr>
              </a:outerShdw>
            </a:effectLst>
          </a:endParaRPr>
        </a:p>
      </dsp:txBody>
      <dsp:txXfrm>
        <a:off x="8006568" y="2485342"/>
        <a:ext cx="19199" cy="3843"/>
      </dsp:txXfrm>
    </dsp:sp>
    <dsp:sp modelId="{881382E5-0D35-4E3F-9A4B-A577C74E09EC}">
      <dsp:nvSpPr>
        <dsp:cNvPr id="0" name=""/>
        <dsp:cNvSpPr/>
      </dsp:nvSpPr>
      <dsp:spPr>
        <a:xfrm>
          <a:off x="6171750" y="1986407"/>
          <a:ext cx="1669521" cy="1001713"/>
        </a:xfrm>
        <a:prstGeom prst="rect">
          <a:avLst/>
        </a:prstGeom>
        <a:gradFill rotWithShape="0">
          <a:gsLst>
            <a:gs pos="0">
              <a:schemeClr val="accent4">
                <a:hueOff val="6031317"/>
                <a:satOff val="-25094"/>
                <a:lumOff val="5913"/>
                <a:alphaOff val="0"/>
                <a:lumMod val="110000"/>
                <a:satMod val="105000"/>
                <a:tint val="67000"/>
              </a:schemeClr>
            </a:gs>
            <a:gs pos="50000">
              <a:schemeClr val="accent4">
                <a:hueOff val="6031317"/>
                <a:satOff val="-25094"/>
                <a:lumOff val="5913"/>
                <a:alphaOff val="0"/>
                <a:lumMod val="105000"/>
                <a:satMod val="103000"/>
                <a:tint val="73000"/>
              </a:schemeClr>
            </a:gs>
            <a:gs pos="100000">
              <a:schemeClr val="accent4">
                <a:hueOff val="6031317"/>
                <a:satOff val="-25094"/>
                <a:lumOff val="591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0" kern="1200" cap="none" spc="0">
              <a:ln w="0"/>
              <a:effectLst>
                <a:outerShdw blurRad="38100" dist="19050" dir="2700000" algn="tl" rotWithShape="0">
                  <a:schemeClr val="dk1">
                    <a:alpha val="40000"/>
                  </a:schemeClr>
                </a:outerShdw>
              </a:effectLst>
            </a:rPr>
            <a:t>Introduction</a:t>
          </a:r>
          <a:endParaRPr lang="en-US" sz="1800" b="0" kern="1200" cap="none" spc="0" dirty="0">
            <a:ln w="0"/>
            <a:effectLst>
              <a:outerShdw blurRad="38100" dist="19050" dir="2700000" algn="tl" rotWithShape="0">
                <a:schemeClr val="dk1">
                  <a:alpha val="40000"/>
                </a:schemeClr>
              </a:outerShdw>
            </a:effectLst>
          </a:endParaRPr>
        </a:p>
      </dsp:txBody>
      <dsp:txXfrm>
        <a:off x="6171750" y="1986407"/>
        <a:ext cx="1669521" cy="1001713"/>
      </dsp:txXfrm>
    </dsp:sp>
    <dsp:sp modelId="{A402BFC7-2F4A-481A-82A7-CD9D0CE2AA37}">
      <dsp:nvSpPr>
        <dsp:cNvPr id="0" name=""/>
        <dsp:cNvSpPr/>
      </dsp:nvSpPr>
      <dsp:spPr>
        <a:xfrm>
          <a:off x="845976" y="2986321"/>
          <a:ext cx="8214047" cy="353390"/>
        </a:xfrm>
        <a:custGeom>
          <a:avLst/>
          <a:gdLst/>
          <a:ahLst/>
          <a:cxnLst/>
          <a:rect l="0" t="0" r="0" b="0"/>
          <a:pathLst>
            <a:path>
              <a:moveTo>
                <a:pt x="8214047" y="0"/>
              </a:moveTo>
              <a:lnTo>
                <a:pt x="8214047" y="193795"/>
              </a:lnTo>
              <a:lnTo>
                <a:pt x="0" y="193795"/>
              </a:lnTo>
              <a:lnTo>
                <a:pt x="0" y="353390"/>
              </a:lnTo>
            </a:path>
          </a:pathLst>
        </a:custGeom>
        <a:noFill/>
        <a:ln w="6350" cap="flat" cmpd="sng" algn="ctr">
          <a:solidFill>
            <a:schemeClr val="accent4">
              <a:hueOff val="7350668"/>
              <a:satOff val="-30583"/>
              <a:lumOff val="7206"/>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cap="none" spc="0">
            <a:ln w="0"/>
            <a:solidFill>
              <a:schemeClr val="tx1"/>
            </a:solidFill>
            <a:effectLst>
              <a:outerShdw blurRad="38100" dist="19050" dir="2700000" algn="tl" rotWithShape="0">
                <a:schemeClr val="dk1">
                  <a:alpha val="40000"/>
                </a:schemeClr>
              </a:outerShdw>
            </a:effectLst>
          </a:endParaRPr>
        </a:p>
      </dsp:txBody>
      <dsp:txXfrm>
        <a:off x="4747424" y="3161094"/>
        <a:ext cx="411150" cy="3843"/>
      </dsp:txXfrm>
    </dsp:sp>
    <dsp:sp modelId="{E40B1AD7-658F-4348-B79C-0D562E847812}">
      <dsp:nvSpPr>
        <dsp:cNvPr id="0" name=""/>
        <dsp:cNvSpPr/>
      </dsp:nvSpPr>
      <dsp:spPr>
        <a:xfrm>
          <a:off x="8225262" y="1986407"/>
          <a:ext cx="1669521" cy="1001713"/>
        </a:xfrm>
        <a:prstGeom prst="rect">
          <a:avLst/>
        </a:prstGeom>
        <a:gradFill rotWithShape="0">
          <a:gsLst>
            <a:gs pos="0">
              <a:schemeClr val="accent4">
                <a:hueOff val="6785232"/>
                <a:satOff val="-28230"/>
                <a:lumOff val="6652"/>
                <a:alphaOff val="0"/>
                <a:lumMod val="110000"/>
                <a:satMod val="105000"/>
                <a:tint val="67000"/>
              </a:schemeClr>
            </a:gs>
            <a:gs pos="50000">
              <a:schemeClr val="accent4">
                <a:hueOff val="6785232"/>
                <a:satOff val="-28230"/>
                <a:lumOff val="6652"/>
                <a:alphaOff val="0"/>
                <a:lumMod val="105000"/>
                <a:satMod val="103000"/>
                <a:tint val="73000"/>
              </a:schemeClr>
            </a:gs>
            <a:gs pos="100000">
              <a:schemeClr val="accent4">
                <a:hueOff val="6785232"/>
                <a:satOff val="-28230"/>
                <a:lumOff val="665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0" kern="1200" cap="none" spc="0">
              <a:ln w="0"/>
              <a:effectLst>
                <a:outerShdw blurRad="38100" dist="19050" dir="2700000" algn="tl" rotWithShape="0">
                  <a:schemeClr val="dk1">
                    <a:alpha val="40000"/>
                  </a:schemeClr>
                </a:outerShdw>
              </a:effectLst>
            </a:rPr>
            <a:t>Materials and methods</a:t>
          </a:r>
          <a:endParaRPr lang="en-US" sz="1800" b="0" kern="1200" cap="none" spc="0" dirty="0">
            <a:ln w="0"/>
            <a:effectLst>
              <a:outerShdw blurRad="38100" dist="19050" dir="2700000" algn="tl" rotWithShape="0">
                <a:schemeClr val="dk1">
                  <a:alpha val="40000"/>
                </a:schemeClr>
              </a:outerShdw>
            </a:effectLst>
          </a:endParaRPr>
        </a:p>
      </dsp:txBody>
      <dsp:txXfrm>
        <a:off x="8225262" y="1986407"/>
        <a:ext cx="1669521" cy="1001713"/>
      </dsp:txXfrm>
    </dsp:sp>
    <dsp:sp modelId="{198B062E-0ADF-4D40-9F63-6674B507D61C}">
      <dsp:nvSpPr>
        <dsp:cNvPr id="0" name=""/>
        <dsp:cNvSpPr/>
      </dsp:nvSpPr>
      <dsp:spPr>
        <a:xfrm>
          <a:off x="1678937" y="3827247"/>
          <a:ext cx="353390" cy="91440"/>
        </a:xfrm>
        <a:custGeom>
          <a:avLst/>
          <a:gdLst/>
          <a:ahLst/>
          <a:cxnLst/>
          <a:rect l="0" t="0" r="0" b="0"/>
          <a:pathLst>
            <a:path>
              <a:moveTo>
                <a:pt x="0" y="45720"/>
              </a:moveTo>
              <a:lnTo>
                <a:pt x="353390" y="45720"/>
              </a:lnTo>
            </a:path>
          </a:pathLst>
        </a:custGeom>
        <a:noFill/>
        <a:ln w="6350" cap="flat" cmpd="sng" algn="ctr">
          <a:solidFill>
            <a:schemeClr val="accent4">
              <a:hueOff val="8167408"/>
              <a:satOff val="-33981"/>
              <a:lumOff val="8007"/>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cap="none" spc="0">
            <a:ln w="0"/>
            <a:solidFill>
              <a:schemeClr val="tx1"/>
            </a:solidFill>
            <a:effectLst>
              <a:outerShdw blurRad="38100" dist="19050" dir="2700000" algn="tl" rotWithShape="0">
                <a:schemeClr val="dk1">
                  <a:alpha val="40000"/>
                </a:schemeClr>
              </a:outerShdw>
            </a:effectLst>
          </a:endParaRPr>
        </a:p>
      </dsp:txBody>
      <dsp:txXfrm>
        <a:off x="1846032" y="3871045"/>
        <a:ext cx="19199" cy="3843"/>
      </dsp:txXfrm>
    </dsp:sp>
    <dsp:sp modelId="{470705DB-781D-497F-9B78-20630EE675CB}">
      <dsp:nvSpPr>
        <dsp:cNvPr id="0" name=""/>
        <dsp:cNvSpPr/>
      </dsp:nvSpPr>
      <dsp:spPr>
        <a:xfrm>
          <a:off x="11215" y="3372111"/>
          <a:ext cx="1669521" cy="1001713"/>
        </a:xfrm>
        <a:prstGeom prst="rect">
          <a:avLst/>
        </a:prstGeom>
        <a:gradFill rotWithShape="0">
          <a:gsLst>
            <a:gs pos="0">
              <a:schemeClr val="accent4">
                <a:hueOff val="7539147"/>
                <a:satOff val="-31367"/>
                <a:lumOff val="7391"/>
                <a:alphaOff val="0"/>
                <a:lumMod val="110000"/>
                <a:satMod val="105000"/>
                <a:tint val="67000"/>
              </a:schemeClr>
            </a:gs>
            <a:gs pos="50000">
              <a:schemeClr val="accent4">
                <a:hueOff val="7539147"/>
                <a:satOff val="-31367"/>
                <a:lumOff val="7391"/>
                <a:alphaOff val="0"/>
                <a:lumMod val="105000"/>
                <a:satMod val="103000"/>
                <a:tint val="73000"/>
              </a:schemeClr>
            </a:gs>
            <a:gs pos="100000">
              <a:schemeClr val="accent4">
                <a:hueOff val="7539147"/>
                <a:satOff val="-31367"/>
                <a:lumOff val="739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0" kern="1200" cap="none" spc="0">
              <a:ln w="0"/>
              <a:effectLst>
                <a:outerShdw blurRad="38100" dist="19050" dir="2700000" algn="tl" rotWithShape="0">
                  <a:schemeClr val="dk1">
                    <a:alpha val="40000"/>
                  </a:schemeClr>
                </a:outerShdw>
              </a:effectLst>
            </a:rPr>
            <a:t>Results and discussion</a:t>
          </a:r>
          <a:endParaRPr lang="en-US" sz="1800" b="0" kern="1200" cap="none" spc="0" dirty="0">
            <a:ln w="0"/>
            <a:effectLst>
              <a:outerShdw blurRad="38100" dist="19050" dir="2700000" algn="tl" rotWithShape="0">
                <a:schemeClr val="dk1">
                  <a:alpha val="40000"/>
                </a:schemeClr>
              </a:outerShdw>
            </a:effectLst>
          </a:endParaRPr>
        </a:p>
      </dsp:txBody>
      <dsp:txXfrm>
        <a:off x="11215" y="3372111"/>
        <a:ext cx="1669521" cy="1001713"/>
      </dsp:txXfrm>
    </dsp:sp>
    <dsp:sp modelId="{F29244A5-B5E5-4037-AAFC-ACF9C64F30AE}">
      <dsp:nvSpPr>
        <dsp:cNvPr id="0" name=""/>
        <dsp:cNvSpPr/>
      </dsp:nvSpPr>
      <dsp:spPr>
        <a:xfrm>
          <a:off x="3732449" y="3827247"/>
          <a:ext cx="353390" cy="91440"/>
        </a:xfrm>
        <a:custGeom>
          <a:avLst/>
          <a:gdLst/>
          <a:ahLst/>
          <a:cxnLst/>
          <a:rect l="0" t="0" r="0" b="0"/>
          <a:pathLst>
            <a:path>
              <a:moveTo>
                <a:pt x="0" y="45720"/>
              </a:moveTo>
              <a:lnTo>
                <a:pt x="353390" y="45720"/>
              </a:lnTo>
            </a:path>
          </a:pathLst>
        </a:custGeom>
        <a:noFill/>
        <a:ln w="6350" cap="flat" cmpd="sng" algn="ctr">
          <a:solidFill>
            <a:schemeClr val="accent4">
              <a:hueOff val="8984149"/>
              <a:satOff val="-37379"/>
              <a:lumOff val="8807"/>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cap="none" spc="0">
            <a:ln w="0"/>
            <a:solidFill>
              <a:schemeClr val="tx1"/>
            </a:solidFill>
            <a:effectLst>
              <a:outerShdw blurRad="38100" dist="19050" dir="2700000" algn="tl" rotWithShape="0">
                <a:schemeClr val="dk1">
                  <a:alpha val="40000"/>
                </a:schemeClr>
              </a:outerShdw>
            </a:effectLst>
          </a:endParaRPr>
        </a:p>
      </dsp:txBody>
      <dsp:txXfrm>
        <a:off x="3899544" y="3871045"/>
        <a:ext cx="19199" cy="3843"/>
      </dsp:txXfrm>
    </dsp:sp>
    <dsp:sp modelId="{D413DC0D-601F-4CF9-9C78-36818E0AB8D5}">
      <dsp:nvSpPr>
        <dsp:cNvPr id="0" name=""/>
        <dsp:cNvSpPr/>
      </dsp:nvSpPr>
      <dsp:spPr>
        <a:xfrm>
          <a:off x="2064727" y="3372111"/>
          <a:ext cx="1669521" cy="1001713"/>
        </a:xfrm>
        <a:prstGeom prst="rect">
          <a:avLst/>
        </a:prstGeom>
        <a:gradFill rotWithShape="0">
          <a:gsLst>
            <a:gs pos="0">
              <a:schemeClr val="accent4">
                <a:hueOff val="8293061"/>
                <a:satOff val="-34504"/>
                <a:lumOff val="8130"/>
                <a:alphaOff val="0"/>
                <a:lumMod val="110000"/>
                <a:satMod val="105000"/>
                <a:tint val="67000"/>
              </a:schemeClr>
            </a:gs>
            <a:gs pos="50000">
              <a:schemeClr val="accent4">
                <a:hueOff val="8293061"/>
                <a:satOff val="-34504"/>
                <a:lumOff val="8130"/>
                <a:alphaOff val="0"/>
                <a:lumMod val="105000"/>
                <a:satMod val="103000"/>
                <a:tint val="73000"/>
              </a:schemeClr>
            </a:gs>
            <a:gs pos="100000">
              <a:schemeClr val="accent4">
                <a:hueOff val="8293061"/>
                <a:satOff val="-34504"/>
                <a:lumOff val="813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0" kern="1200" cap="none" spc="0">
              <a:ln w="0"/>
              <a:effectLst>
                <a:outerShdw blurRad="38100" dist="19050" dir="2700000" algn="tl" rotWithShape="0">
                  <a:schemeClr val="dk1">
                    <a:alpha val="40000"/>
                  </a:schemeClr>
                </a:outerShdw>
              </a:effectLst>
            </a:rPr>
            <a:t>Conclusions</a:t>
          </a:r>
          <a:endParaRPr lang="en-US" sz="1800" b="0" kern="1200" cap="none" spc="0" dirty="0">
            <a:ln w="0"/>
            <a:effectLst>
              <a:outerShdw blurRad="38100" dist="19050" dir="2700000" algn="tl" rotWithShape="0">
                <a:schemeClr val="dk1">
                  <a:alpha val="40000"/>
                </a:schemeClr>
              </a:outerShdw>
            </a:effectLst>
          </a:endParaRPr>
        </a:p>
      </dsp:txBody>
      <dsp:txXfrm>
        <a:off x="2064727" y="3372111"/>
        <a:ext cx="1669521" cy="1001713"/>
      </dsp:txXfrm>
    </dsp:sp>
    <dsp:sp modelId="{85727F21-A568-41A7-BDA8-5C0F1A4A6558}">
      <dsp:nvSpPr>
        <dsp:cNvPr id="0" name=""/>
        <dsp:cNvSpPr/>
      </dsp:nvSpPr>
      <dsp:spPr>
        <a:xfrm>
          <a:off x="5785960" y="3827247"/>
          <a:ext cx="353390" cy="91440"/>
        </a:xfrm>
        <a:custGeom>
          <a:avLst/>
          <a:gdLst/>
          <a:ahLst/>
          <a:cxnLst/>
          <a:rect l="0" t="0" r="0" b="0"/>
          <a:pathLst>
            <a:path>
              <a:moveTo>
                <a:pt x="0" y="45720"/>
              </a:moveTo>
              <a:lnTo>
                <a:pt x="353390" y="45720"/>
              </a:lnTo>
            </a:path>
          </a:pathLst>
        </a:custGeom>
        <a:noFill/>
        <a:ln w="6350" cap="flat" cmpd="sng" algn="ctr">
          <a:solidFill>
            <a:schemeClr val="accent4">
              <a:hueOff val="9800891"/>
              <a:satOff val="-40777"/>
              <a:lumOff val="9608"/>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b="0" kern="1200" cap="none" spc="0">
            <a:ln w="0"/>
            <a:solidFill>
              <a:schemeClr val="tx1"/>
            </a:solidFill>
            <a:effectLst>
              <a:outerShdw blurRad="38100" dist="19050" dir="2700000" algn="tl" rotWithShape="0">
                <a:schemeClr val="dk1">
                  <a:alpha val="40000"/>
                </a:schemeClr>
              </a:outerShdw>
            </a:effectLst>
          </a:endParaRPr>
        </a:p>
      </dsp:txBody>
      <dsp:txXfrm>
        <a:off x="5953056" y="3871045"/>
        <a:ext cx="19199" cy="3843"/>
      </dsp:txXfrm>
    </dsp:sp>
    <dsp:sp modelId="{2908D4A6-10B2-41DE-B3CE-045CBC09FB51}">
      <dsp:nvSpPr>
        <dsp:cNvPr id="0" name=""/>
        <dsp:cNvSpPr/>
      </dsp:nvSpPr>
      <dsp:spPr>
        <a:xfrm>
          <a:off x="4118239" y="3372111"/>
          <a:ext cx="1669521" cy="1001713"/>
        </a:xfrm>
        <a:prstGeom prst="rect">
          <a:avLst/>
        </a:prstGeom>
        <a:gradFill rotWithShape="0">
          <a:gsLst>
            <a:gs pos="0">
              <a:schemeClr val="accent4">
                <a:hueOff val="9046976"/>
                <a:satOff val="-37640"/>
                <a:lumOff val="8869"/>
                <a:alphaOff val="0"/>
                <a:lumMod val="110000"/>
                <a:satMod val="105000"/>
                <a:tint val="67000"/>
              </a:schemeClr>
            </a:gs>
            <a:gs pos="50000">
              <a:schemeClr val="accent4">
                <a:hueOff val="9046976"/>
                <a:satOff val="-37640"/>
                <a:lumOff val="8869"/>
                <a:alphaOff val="0"/>
                <a:lumMod val="105000"/>
                <a:satMod val="103000"/>
                <a:tint val="73000"/>
              </a:schemeClr>
            </a:gs>
            <a:gs pos="100000">
              <a:schemeClr val="accent4">
                <a:hueOff val="9046976"/>
                <a:satOff val="-37640"/>
                <a:lumOff val="886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0" kern="1200" cap="none" spc="0">
              <a:ln w="0"/>
              <a:effectLst>
                <a:outerShdw blurRad="38100" dist="19050" dir="2700000" algn="tl" rotWithShape="0">
                  <a:schemeClr val="dk1">
                    <a:alpha val="40000"/>
                  </a:schemeClr>
                </a:outerShdw>
              </a:effectLst>
            </a:rPr>
            <a:t>Acknowledgements</a:t>
          </a:r>
          <a:endParaRPr lang="en-US" sz="1800" b="0" kern="1200" cap="none" spc="0" dirty="0">
            <a:ln w="0"/>
            <a:effectLst>
              <a:outerShdw blurRad="38100" dist="19050" dir="2700000" algn="tl" rotWithShape="0">
                <a:schemeClr val="dk1">
                  <a:alpha val="40000"/>
                </a:schemeClr>
              </a:outerShdw>
            </a:effectLst>
          </a:endParaRPr>
        </a:p>
      </dsp:txBody>
      <dsp:txXfrm>
        <a:off x="4118239" y="3372111"/>
        <a:ext cx="1669521" cy="1001713"/>
      </dsp:txXfrm>
    </dsp:sp>
    <dsp:sp modelId="{2655984E-C1F1-4ABD-BC5A-7AFBB0082C73}">
      <dsp:nvSpPr>
        <dsp:cNvPr id="0" name=""/>
        <dsp:cNvSpPr/>
      </dsp:nvSpPr>
      <dsp:spPr>
        <a:xfrm>
          <a:off x="6171750" y="3372111"/>
          <a:ext cx="1669521" cy="1001713"/>
        </a:xfrm>
        <a:prstGeom prst="rect">
          <a:avLst/>
        </a:prstGeom>
        <a:gradFill rotWithShape="0">
          <a:gsLst>
            <a:gs pos="0">
              <a:schemeClr val="accent4">
                <a:hueOff val="9800891"/>
                <a:satOff val="-40777"/>
                <a:lumOff val="9608"/>
                <a:alphaOff val="0"/>
                <a:lumMod val="110000"/>
                <a:satMod val="105000"/>
                <a:tint val="67000"/>
              </a:schemeClr>
            </a:gs>
            <a:gs pos="50000">
              <a:schemeClr val="accent4">
                <a:hueOff val="9800891"/>
                <a:satOff val="-40777"/>
                <a:lumOff val="9608"/>
                <a:alphaOff val="0"/>
                <a:lumMod val="105000"/>
                <a:satMod val="103000"/>
                <a:tint val="73000"/>
              </a:schemeClr>
            </a:gs>
            <a:gs pos="100000">
              <a:schemeClr val="accent4">
                <a:hueOff val="9800891"/>
                <a:satOff val="-40777"/>
                <a:lumOff val="960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0" kern="1200" cap="none" spc="0">
              <a:ln w="0"/>
              <a:effectLst>
                <a:outerShdw blurRad="38100" dist="19050" dir="2700000" algn="tl" rotWithShape="0">
                  <a:schemeClr val="dk1">
                    <a:alpha val="40000"/>
                  </a:schemeClr>
                </a:outerShdw>
              </a:effectLst>
            </a:rPr>
            <a:t>References </a:t>
          </a:r>
          <a:endParaRPr lang="en-US" sz="1800" b="0" kern="1200" cap="none" spc="0" dirty="0">
            <a:ln w="0"/>
            <a:effectLst>
              <a:outerShdw blurRad="38100" dist="19050" dir="2700000" algn="tl" rotWithShape="0">
                <a:schemeClr val="dk1">
                  <a:alpha val="40000"/>
                </a:schemeClr>
              </a:outerShdw>
            </a:effectLst>
          </a:endParaRPr>
        </a:p>
      </dsp:txBody>
      <dsp:txXfrm>
        <a:off x="6171750" y="3372111"/>
        <a:ext cx="1669521" cy="1001713"/>
      </dsp:txXfrm>
    </dsp:sp>
  </dsp:spTree>
</dsp:drawing>
</file>

<file path=ppt/diagrams/layout1.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3113D46D-4065-4A17-BF4D-6C30E413B4D1}" type="datetimeFigureOut">
              <a:rPr lang="en-US"/>
              <a:pPr>
                <a:defRPr/>
              </a:pPr>
              <a:t>11/6/2023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1D42E491-B660-402F-B9F4-9CDE4A5A3DF8}" type="slidenum">
              <a:rPr lang="en-US"/>
              <a:pPr>
                <a:defRPr/>
              </a:pPr>
              <a:t>‹#›</a:t>
            </a:fld>
            <a:endParaRPr lang="en-US"/>
          </a:p>
        </p:txBody>
      </p:sp>
    </p:spTree>
    <p:extLst>
      <p:ext uri="{BB962C8B-B14F-4D97-AF65-F5344CB8AC3E}">
        <p14:creationId xmlns:p14="http://schemas.microsoft.com/office/powerpoint/2010/main" val="5635096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48B9DC0-9837-4C0D-91BC-480B9B759597}" type="datetimeFigureOut">
              <a:rPr lang="en-US"/>
              <a:pPr>
                <a:defRPr/>
              </a:pPr>
              <a:t>11/6/2023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233DB91E-1848-49E0-A451-46FC7AAC1603}" type="slidenum">
              <a:rPr lang="en-US"/>
              <a:pPr>
                <a:defRPr/>
              </a:pPr>
              <a:t>‹#›</a:t>
            </a:fld>
            <a:endParaRPr lang="en-US"/>
          </a:p>
        </p:txBody>
      </p:sp>
    </p:spTree>
    <p:extLst>
      <p:ext uri="{BB962C8B-B14F-4D97-AF65-F5344CB8AC3E}">
        <p14:creationId xmlns:p14="http://schemas.microsoft.com/office/powerpoint/2010/main" val="98389745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41428766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33DB91E-1848-49E0-A451-46FC7AAC1603}" type="slidenum">
              <a:rPr lang="en-US" smtClean="0"/>
              <a:pPr>
                <a:defRPr/>
              </a:pPr>
              <a:t>27</a:t>
            </a:fld>
            <a:endParaRPr lang="en-US"/>
          </a:p>
        </p:txBody>
      </p:sp>
    </p:spTree>
    <p:extLst>
      <p:ext uri="{BB962C8B-B14F-4D97-AF65-F5344CB8AC3E}">
        <p14:creationId xmlns:p14="http://schemas.microsoft.com/office/powerpoint/2010/main" val="3569440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11701554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08530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56703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00340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4212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47959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632460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45604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984886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612667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41932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11/6/2023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9586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967126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2900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81997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78522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31521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44781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32942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11/6/2023</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3545033337"/>
      </p:ext>
    </p:extLst>
  </p:cSld>
  <p:clrMap bg1="lt1" tx1="dk1" bg2="lt2" tx2="dk2" accent1="accent1" accent2="accent2" accent3="accent3" accent4="accent4" accent5="accent5" accent6="accent6" hlink="hlink" folHlink="folHlink"/>
  <p:sldLayoutIdLst>
    <p:sldLayoutId id="2147483957" r:id="rId1"/>
    <p:sldLayoutId id="2147483958" r:id="rId2"/>
    <p:sldLayoutId id="2147483959" r:id="rId3"/>
    <p:sldLayoutId id="2147483960" r:id="rId4"/>
    <p:sldLayoutId id="2147483961" r:id="rId5"/>
    <p:sldLayoutId id="2147483962" r:id="rId6"/>
    <p:sldLayoutId id="2147483963" r:id="rId7"/>
    <p:sldLayoutId id="2147483964" r:id="rId8"/>
    <p:sldLayoutId id="2147483965" r:id="rId9"/>
    <p:sldLayoutId id="2147483966" r:id="rId10"/>
    <p:sldLayoutId id="2147483967" r:id="rId11"/>
    <p:sldLayoutId id="2147483968" r:id="rId12"/>
    <p:sldLayoutId id="2147483969" r:id="rId13"/>
    <p:sldLayoutId id="2147483970" r:id="rId14"/>
    <p:sldLayoutId id="2147483971" r:id="rId15"/>
    <p:sldLayoutId id="2147483972" r:id="rId16"/>
    <p:sldLayoutId id="2147483973" r:id="rId17"/>
    <p:sldLayoutId id="214748397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2.jpe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14.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image" Target="../media/image19.jpe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5" Type="http://schemas.openxmlformats.org/officeDocument/2006/relationships/hyperlink" Target="https://journalfinder.elsevier.com/" TargetMode="External"/><Relationship Id="rId4" Type="http://schemas.openxmlformats.org/officeDocument/2006/relationships/image" Target="../media/image24.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25.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26.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2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28.jpe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 Id="rId5" Type="http://schemas.openxmlformats.org/officeDocument/2006/relationships/image" Target="../media/image29.emf"/><Relationship Id="rId4" Type="http://schemas.openxmlformats.org/officeDocument/2006/relationships/oleObject" Target="../embeddings/oleObject1.bin"/></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32.jpeg"/><Relationship Id="rId5" Type="http://schemas.openxmlformats.org/officeDocument/2006/relationships/image" Target="../media/image7.png"/><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31668"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ID">
              <a:solidFill>
                <a:prstClr val="white"/>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12476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b="1" dirty="0">
                <a:solidFill>
                  <a:prstClr val="white"/>
                </a:solidFill>
                <a:latin typeface="Calibri" panose="020F0502020204030204"/>
              </a:rPr>
              <a:t>www.midocean.ae</a:t>
            </a: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4D09A1F6-A678-C50D-4DB4-49B36CBD9984}"/>
              </a:ext>
            </a:extLst>
          </p:cNvPr>
          <p:cNvSpPr txBox="1">
            <a:spLocks/>
          </p:cNvSpPr>
          <p:nvPr/>
        </p:nvSpPr>
        <p:spPr>
          <a:xfrm>
            <a:off x="6207366" y="4310796"/>
            <a:ext cx="3048000" cy="544471"/>
          </a:xfrm>
          <a:prstGeom prst="rect">
            <a:avLst/>
          </a:prstGeom>
        </p:spPr>
        <p:style>
          <a:lnRef idx="2">
            <a:schemeClr val="accent1"/>
          </a:lnRef>
          <a:fillRef idx="1">
            <a:schemeClr val="lt1"/>
          </a:fillRef>
          <a:effectRef idx="0">
            <a:schemeClr val="accent1"/>
          </a:effectRef>
          <a:fontRef idx="minor">
            <a:schemeClr val="dk1"/>
          </a:fontRef>
        </p:style>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MY" sz="2800" b="1" dirty="0">
                <a:latin typeface="Times New Roman" panose="02020603050405020304" pitchFamily="18" charset="0"/>
                <a:cs typeface="Times New Roman" panose="02020603050405020304" pitchFamily="18" charset="0"/>
              </a:rPr>
              <a:t>Lecture 9</a:t>
            </a:r>
          </a:p>
        </p:txBody>
      </p:sp>
      <p:sp>
        <p:nvSpPr>
          <p:cNvPr id="7" name="Title 1">
            <a:extLst>
              <a:ext uri="{FF2B5EF4-FFF2-40B4-BE49-F238E27FC236}">
                <a16:creationId xmlns:a16="http://schemas.microsoft.com/office/drawing/2014/main" id="{71909E7E-4D5A-531E-DD30-3FC406F47CEE}"/>
              </a:ext>
            </a:extLst>
          </p:cNvPr>
          <p:cNvSpPr txBox="1">
            <a:spLocks/>
          </p:cNvSpPr>
          <p:nvPr/>
        </p:nvSpPr>
        <p:spPr>
          <a:xfrm>
            <a:off x="1120833" y="5863868"/>
            <a:ext cx="6663513" cy="125763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dirty="0">
                <a:solidFill>
                  <a:schemeClr val="accent5">
                    <a:lumMod val="40000"/>
                    <a:lumOff val="60000"/>
                  </a:schemeClr>
                </a:solidFill>
                <a:latin typeface="Times New Roman" panose="02020603050405020304" pitchFamily="18" charset="0"/>
                <a:cs typeface="Times New Roman" panose="02020603050405020304" pitchFamily="18" charset="0"/>
              </a:rPr>
              <a:t>Prepared by</a:t>
            </a:r>
          </a:p>
          <a:p>
            <a:pPr>
              <a:lnSpc>
                <a:spcPct val="100000"/>
              </a:lnSpc>
            </a:pPr>
            <a:r>
              <a:rPr lang="en-US" sz="2800" b="1" dirty="0">
                <a:solidFill>
                  <a:schemeClr val="accent5">
                    <a:lumMod val="40000"/>
                    <a:lumOff val="60000"/>
                  </a:schemeClr>
                </a:solidFill>
                <a:latin typeface="Times New Roman" panose="02020603050405020304" pitchFamily="18" charset="0"/>
                <a:cs typeface="Times New Roman" panose="02020603050405020304" pitchFamily="18" charset="0"/>
              </a:rPr>
              <a:t>Dr. Mohammed Anbar</a:t>
            </a:r>
          </a:p>
        </p:txBody>
      </p:sp>
      <p:sp>
        <p:nvSpPr>
          <p:cNvPr id="8" name="TextBox 7">
            <a:extLst>
              <a:ext uri="{FF2B5EF4-FFF2-40B4-BE49-F238E27FC236}">
                <a16:creationId xmlns:a16="http://schemas.microsoft.com/office/drawing/2014/main" id="{C3C2BE14-39F3-CAAA-FF18-6549B7A438E2}"/>
              </a:ext>
            </a:extLst>
          </p:cNvPr>
          <p:cNvSpPr txBox="1"/>
          <p:nvPr/>
        </p:nvSpPr>
        <p:spPr>
          <a:xfrm>
            <a:off x="4468662" y="2190944"/>
            <a:ext cx="7293180" cy="1631216"/>
          </a:xfrm>
          <a:prstGeom prst="rect">
            <a:avLst/>
          </a:prstGeom>
          <a:noFill/>
        </p:spPr>
        <p:txBody>
          <a:bodyPr wrap="square">
            <a:spAutoFit/>
          </a:bodyPr>
          <a:lstStyle/>
          <a:p>
            <a:r>
              <a:rPr lang="en-MY" sz="5000" dirty="0">
                <a:ln w="0"/>
                <a:solidFill>
                  <a:srgbClr val="609ED6"/>
                </a:solidFill>
                <a:effectLst>
                  <a:outerShdw blurRad="38100" dist="25400" dir="5400000" algn="ctr" rotWithShape="0">
                    <a:srgbClr val="6E747A">
                      <a:alpha val="43000"/>
                    </a:srgbClr>
                  </a:outerShdw>
                </a:effectLst>
                <a:latin typeface="Times New Roman" panose="02020603050405020304" pitchFamily="18" charset="0"/>
                <a:ea typeface="Times New Roman" panose="02020603050405020304" pitchFamily="18" charset="0"/>
              </a:rPr>
              <a:t>Research Methodology in Computer Science (AI800)</a:t>
            </a:r>
            <a:endParaRPr lang="en-US" sz="5000" dirty="0">
              <a:ln w="0"/>
              <a:solidFill>
                <a:srgbClr val="609ED6"/>
              </a:solidFill>
              <a:effectLst>
                <a:outerShdw blurRad="38100" dist="25400" dir="5400000" algn="ctr" rotWithShape="0">
                  <a:srgbClr val="6E747A">
                    <a:alpha val="43000"/>
                  </a:srgbClr>
                </a:outerShdw>
              </a:effectLst>
            </a:endParaRPr>
          </a:p>
        </p:txBody>
      </p:sp>
      <p:sp>
        <p:nvSpPr>
          <p:cNvPr id="9" name="TextBox 8">
            <a:extLst>
              <a:ext uri="{FF2B5EF4-FFF2-40B4-BE49-F238E27FC236}">
                <a16:creationId xmlns:a16="http://schemas.microsoft.com/office/drawing/2014/main" id="{E8A0A7E3-A716-4B1D-8CB0-89449DD8BF8E}"/>
              </a:ext>
            </a:extLst>
          </p:cNvPr>
          <p:cNvSpPr txBox="1"/>
          <p:nvPr/>
        </p:nvSpPr>
        <p:spPr>
          <a:xfrm>
            <a:off x="4446058" y="5003842"/>
            <a:ext cx="6570616" cy="523220"/>
          </a:xfrm>
          <a:prstGeom prst="rect">
            <a:avLst/>
          </a:prstGeom>
          <a:noFill/>
        </p:spPr>
        <p:txBody>
          <a:bodyPr wrap="square">
            <a:spAutoFit/>
          </a:bodyPr>
          <a:lstStyle/>
          <a:p>
            <a:pPr algn="ctr"/>
            <a:r>
              <a:rPr lang="en-US" sz="2800" b="0" i="0" dirty="0">
                <a:solidFill>
                  <a:srgbClr val="343541"/>
                </a:solidFill>
                <a:effectLst/>
                <a:latin typeface="Söhne"/>
              </a:rPr>
              <a:t>How to Write A Scientific Article</a:t>
            </a:r>
            <a:endParaRPr lang="en-MY"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74153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5800" y="1565730"/>
            <a:ext cx="10816560" cy="42099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Outlines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961577" y="2057715"/>
            <a:ext cx="5310621" cy="5262979"/>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Learning Outcomes</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Research Article Writing</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Scientific Paper in Computer Science Research</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Process of Paper Writing</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Research Paper Contents and Tips to prepare.</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Guidelines for Writing Scientific Paper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p:txBody>
      </p:sp>
      <p:sp>
        <p:nvSpPr>
          <p:cNvPr id="5" name="Rectangle 4">
            <a:extLst>
              <a:ext uri="{FF2B5EF4-FFF2-40B4-BE49-F238E27FC236}">
                <a16:creationId xmlns:a16="http://schemas.microsoft.com/office/drawing/2014/main" id="{C22E8F66-F1DC-EB17-6601-86B9595309AD}"/>
              </a:ext>
            </a:extLst>
          </p:cNvPr>
          <p:cNvSpPr/>
          <p:nvPr/>
        </p:nvSpPr>
        <p:spPr>
          <a:xfrm>
            <a:off x="6184550" y="1731660"/>
            <a:ext cx="5405458" cy="5632311"/>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Getting Ready To Publish?</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Are you ready to publish?</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Choosing the Right Journal for Your Article</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Tools to help you choose the right journal</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Journals’ Instructions to Authors</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Peer-review &amp; responding to reviewers</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Things to consider and Conclusion</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p:txBody>
      </p:sp>
    </p:spTree>
    <p:extLst>
      <p:ext uri="{BB962C8B-B14F-4D97-AF65-F5344CB8AC3E}">
        <p14:creationId xmlns:p14="http://schemas.microsoft.com/office/powerpoint/2010/main" val="2695239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Learning Outcomes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6970" y="1748276"/>
            <a:ext cx="10515600" cy="4893647"/>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help you write research paper and develop strategies for successfully writing  a paper.</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learn about the impact factor and other metrics used to evaluate journals, as well as tips for navigating the submission and review process.</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help you to Choose the Right Journal for Your paper and understand the importance of selecting the right journal for your research</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To gain a deeper understanding of the academic publishing process and the criteria used by journals to evaluate articles</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p:txBody>
      </p:sp>
    </p:spTree>
    <p:extLst>
      <p:ext uri="{BB962C8B-B14F-4D97-AF65-F5344CB8AC3E}">
        <p14:creationId xmlns:p14="http://schemas.microsoft.com/office/powerpoint/2010/main" val="376975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Scientific Paper in Computer Science Research</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856159"/>
            <a:ext cx="10812720" cy="3970318"/>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 scientific paper is a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formal document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that presents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original findings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ideas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or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experiments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 scientific paper is a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written</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and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published report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describing</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original research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results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 scientific paper follows a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specific structure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and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format</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including</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t>
            </a:r>
          </a:p>
          <a:p>
            <a:pPr marL="800100" lvl="1" indent="-342900">
              <a:buFont typeface="Wingdings" panose="05000000000000000000" pitchFamily="2" charset="2"/>
              <a:buChar char="q"/>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Abstract</a:t>
            </a:r>
          </a:p>
          <a:p>
            <a:pPr marL="800100" lvl="1" indent="-342900">
              <a:buFont typeface="Wingdings" panose="05000000000000000000" pitchFamily="2" charset="2"/>
              <a:buChar char="q"/>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Introduction</a:t>
            </a:r>
          </a:p>
          <a:p>
            <a:pPr marL="800100" lvl="1" indent="-342900">
              <a:buFont typeface="Wingdings" panose="05000000000000000000" pitchFamily="2" charset="2"/>
              <a:buChar char="q"/>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Methodology</a:t>
            </a:r>
          </a:p>
          <a:p>
            <a:pPr marL="800100" lvl="1" indent="-342900">
              <a:buFont typeface="Wingdings" panose="05000000000000000000" pitchFamily="2" charset="2"/>
              <a:buChar char="q"/>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Results</a:t>
            </a:r>
          </a:p>
          <a:p>
            <a:pPr marL="800100" lvl="1" indent="-342900">
              <a:buFont typeface="Wingdings" panose="05000000000000000000" pitchFamily="2" charset="2"/>
              <a:buChar char="q"/>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Discussion</a:t>
            </a:r>
          </a:p>
          <a:p>
            <a:pPr marL="800100" lvl="1" indent="-342900">
              <a:buFont typeface="Wingdings" panose="05000000000000000000" pitchFamily="2" charset="2"/>
              <a:buChar char="q"/>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Conclusion. </a:t>
            </a:r>
          </a:p>
        </p:txBody>
      </p:sp>
    </p:spTree>
    <p:extLst>
      <p:ext uri="{BB962C8B-B14F-4D97-AF65-F5344CB8AC3E}">
        <p14:creationId xmlns:p14="http://schemas.microsoft.com/office/powerpoint/2010/main" val="1809627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57983" y="469737"/>
            <a:ext cx="7930720"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Scientific Paper in Computer Science Research (cont.)</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0600" y="48816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856159"/>
            <a:ext cx="10812720" cy="2677656"/>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 scientific papers are typically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published</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in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peer-reviewed journals </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or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presented</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conferences</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to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share</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t>
            </a:r>
            <a:r>
              <a:rPr lang="en-US" sz="2400" i="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mn-cs"/>
              </a:rPr>
              <a:t>knowledge</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and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contribute</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to the advancement of computer science.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 scientific papers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serve</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as a means for researchers to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communicate</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their work to the scientific community and </a:t>
            </a:r>
            <a:r>
              <a:rPr lang="en-US" sz="2400" i="1" dirty="0">
                <a:ln w="0"/>
                <a:solidFill>
                  <a:srgbClr val="0B06D0"/>
                </a:solidFill>
                <a:effectLst>
                  <a:outerShdw blurRad="38100" dist="19050" dir="2700000" algn="tl" rotWithShape="0">
                    <a:schemeClr val="dk1">
                      <a:alpha val="40000"/>
                    </a:schemeClr>
                  </a:outerShdw>
                </a:effectLst>
                <a:latin typeface="Times New Roman" panose="02020603050405020304" pitchFamily="18" charset="0"/>
                <a:cs typeface="+mn-cs"/>
              </a:rPr>
              <a:t>provide</a:t>
            </a: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 foundation for further research and development.</a:t>
            </a:r>
          </a:p>
        </p:txBody>
      </p:sp>
    </p:spTree>
    <p:extLst>
      <p:ext uri="{BB962C8B-B14F-4D97-AF65-F5344CB8AC3E}">
        <p14:creationId xmlns:p14="http://schemas.microsoft.com/office/powerpoint/2010/main" val="564410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60204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The Process of Paper Writing</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FB924E5-A0EC-2F95-D031-6189E0B2CCC3}"/>
              </a:ext>
            </a:extLst>
          </p:cNvPr>
          <p:cNvPicPr>
            <a:picLocks noChangeAspect="1"/>
          </p:cNvPicPr>
          <p:nvPr/>
        </p:nvPicPr>
        <p:blipFill>
          <a:blip r:embed="rId4"/>
          <a:stretch>
            <a:fillRect/>
          </a:stretch>
        </p:blipFill>
        <p:spPr>
          <a:xfrm>
            <a:off x="2133600" y="1640603"/>
            <a:ext cx="7883703" cy="429038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0818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Research Paper Writing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graphicFrame>
        <p:nvGraphicFramePr>
          <p:cNvPr id="6" name="Diagram 5">
            <a:extLst>
              <a:ext uri="{FF2B5EF4-FFF2-40B4-BE49-F238E27FC236}">
                <a16:creationId xmlns:a16="http://schemas.microsoft.com/office/drawing/2014/main" id="{DE98E6CD-81E1-9844-716A-A99E00354A2E}"/>
              </a:ext>
            </a:extLst>
          </p:cNvPr>
          <p:cNvGraphicFramePr/>
          <p:nvPr>
            <p:extLst>
              <p:ext uri="{D42A27DB-BD31-4B8C-83A1-F6EECF244321}">
                <p14:modId xmlns:p14="http://schemas.microsoft.com/office/powerpoint/2010/main" val="1767291711"/>
              </p:ext>
            </p:extLst>
          </p:nvPr>
        </p:nvGraphicFramePr>
        <p:xfrm>
          <a:off x="1371600" y="1421332"/>
          <a:ext cx="9906000" cy="49745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51531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104516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The Scientific Paper:  Title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856159"/>
            <a:ext cx="10812720" cy="3970318"/>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Title of a scientific paper is a concise and informative representation of the study's main findings or objectives. </a:t>
            </a:r>
          </a:p>
          <a:p>
            <a:pPr marL="342900" indent="-342900">
              <a:buFont typeface="Wingdings" panose="05000000000000000000" pitchFamily="2" charset="2"/>
              <a:buChar char="Ø"/>
            </a:pPr>
            <a:endParaRPr lang="en-US"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Title should accurately reflect the content of the paper and catch the reader's attention. </a:t>
            </a:r>
          </a:p>
          <a:p>
            <a:pPr marL="342900" indent="-342900">
              <a:buFont typeface="Wingdings" panose="05000000000000000000" pitchFamily="2" charset="2"/>
              <a:buChar char="Ø"/>
            </a:pPr>
            <a:endParaRPr lang="en-US"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 well-crafted title can effectively communicate the essence of the research, making it easier for others to locate and understand the study. </a:t>
            </a:r>
          </a:p>
          <a:p>
            <a:pPr marL="342900" indent="-342900">
              <a:buFont typeface="Wingdings" panose="05000000000000000000" pitchFamily="2" charset="2"/>
              <a:buChar char="Ø"/>
            </a:pPr>
            <a:endParaRPr lang="en-US"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Additionally, a clear and compelling title can increase the visibility and impact of the paper within the scientific community. </a:t>
            </a:r>
          </a:p>
        </p:txBody>
      </p:sp>
    </p:spTree>
    <p:extLst>
      <p:ext uri="{BB962C8B-B14F-4D97-AF65-F5344CB8AC3E}">
        <p14:creationId xmlns:p14="http://schemas.microsoft.com/office/powerpoint/2010/main" val="184710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The Scientific Paper:  Title (cont.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1762425" y="1931019"/>
            <a:ext cx="5567619" cy="3416320"/>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Be concise and clear</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Capture the essence of your study</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Use descriptive language</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Use a catchy phrase</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Reflect the paper Essence</a:t>
            </a:r>
          </a:p>
        </p:txBody>
      </p:sp>
      <p:pic>
        <p:nvPicPr>
          <p:cNvPr id="6" name="Picture 5">
            <a:extLst>
              <a:ext uri="{FF2B5EF4-FFF2-40B4-BE49-F238E27FC236}">
                <a16:creationId xmlns:a16="http://schemas.microsoft.com/office/drawing/2014/main" id="{918782F3-C9E2-CCC9-723F-5F87AA41931B}"/>
              </a:ext>
            </a:extLst>
          </p:cNvPr>
          <p:cNvPicPr>
            <a:picLocks noChangeAspect="1"/>
          </p:cNvPicPr>
          <p:nvPr/>
        </p:nvPicPr>
        <p:blipFill>
          <a:blip r:embed="rId4"/>
          <a:stretch>
            <a:fillRect/>
          </a:stretch>
        </p:blipFill>
        <p:spPr>
          <a:xfrm>
            <a:off x="7315200" y="1571556"/>
            <a:ext cx="3737638" cy="4384084"/>
          </a:xfrm>
          <a:prstGeom prst="rect">
            <a:avLst/>
          </a:prstGeom>
        </p:spPr>
      </p:pic>
    </p:spTree>
    <p:extLst>
      <p:ext uri="{BB962C8B-B14F-4D97-AF65-F5344CB8AC3E}">
        <p14:creationId xmlns:p14="http://schemas.microsoft.com/office/powerpoint/2010/main" val="781768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The Scientific Paper:  Abstract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856159"/>
            <a:ext cx="10812720" cy="3046988"/>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The abstract is a concise summary of the scientific paper, providing an overview of the study's purpose, methods, results, and conclusions.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abstract is typically written in a clear and concise manner to allow readers to quickly understand the main points of the research.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abstract often includes keywords that help researchers locate relevant articles when conducting literature searches. </a:t>
            </a:r>
          </a:p>
        </p:txBody>
      </p:sp>
    </p:spTree>
    <p:extLst>
      <p:ext uri="{BB962C8B-B14F-4D97-AF65-F5344CB8AC3E}">
        <p14:creationId xmlns:p14="http://schemas.microsoft.com/office/powerpoint/2010/main" val="1696462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Criteria of the Abstract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769707"/>
            <a:ext cx="10812720" cy="3970318"/>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Abstract length shouldn't go past 250 words.</a:t>
            </a:r>
          </a:p>
          <a:p>
            <a:pPr marL="342900" indent="-342900">
              <a:lnSpc>
                <a:spcPct val="150000"/>
              </a:lnSpc>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One paragraph should be used for the abstract.</a:t>
            </a:r>
          </a:p>
          <a:p>
            <a:pPr marL="342900" indent="-342900">
              <a:lnSpc>
                <a:spcPct val="150000"/>
              </a:lnSpc>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Since the abstract refers to completed work, it should be written in the past tense.</a:t>
            </a:r>
          </a:p>
          <a:p>
            <a:pPr marL="342900" indent="-342900">
              <a:lnSpc>
                <a:spcPct val="150000"/>
              </a:lnSpc>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abstract abbreviation, which is used throughout the abstract and paper, should come after lengthy words.</a:t>
            </a:r>
          </a:p>
          <a:p>
            <a:pPr marL="342900" indent="-342900">
              <a:lnSpc>
                <a:spcPct val="150000"/>
              </a:lnSpc>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Except in rare circumstances, references in an abstract should not be cited.</a:t>
            </a: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Never include any information or conclusions in the abstract that are not included in the paper. Must be precise regarding to the numbers cited in the main text.</a:t>
            </a:r>
          </a:p>
        </p:txBody>
      </p:sp>
    </p:spTree>
    <p:extLst>
      <p:ext uri="{BB962C8B-B14F-4D97-AF65-F5344CB8AC3E}">
        <p14:creationId xmlns:p14="http://schemas.microsoft.com/office/powerpoint/2010/main" val="2500725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The Scientific Paper:  Keywords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856159"/>
            <a:ext cx="10812720" cy="3046988"/>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Keywords are an essential component of a scientific paper as they provide a concise summary of the main topics and themes explored in the research.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These words are carefully chosen to ensure that the paper is easily discoverable by other researchers and relevant to their specific areas of interest.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Keywords help to establish the paper's relevance within the larger scientific community and facilitate its inclusion in databases and search engines. </a:t>
            </a:r>
          </a:p>
        </p:txBody>
      </p:sp>
    </p:spTree>
    <p:extLst>
      <p:ext uri="{BB962C8B-B14F-4D97-AF65-F5344CB8AC3E}">
        <p14:creationId xmlns:p14="http://schemas.microsoft.com/office/powerpoint/2010/main" val="3232743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Tips to Write Paper keywords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856159"/>
            <a:ext cx="10812720" cy="3785652"/>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Be specific: Choose keywords that accurately reflect the main theme or topic of your paper. Avoid using broad or generic terms that may not effectively capture the essence of your research.</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Consider relevance: Think about the keywords that are commonly used in your field or discipline. By including these relevant terms, you increase the chances of your paper being discovered by others in your area of study.</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Use variations: Incorporate alternative terms for your main keywords to expand the reach of your paper </a:t>
            </a:r>
          </a:p>
        </p:txBody>
      </p:sp>
    </p:spTree>
    <p:extLst>
      <p:ext uri="{BB962C8B-B14F-4D97-AF65-F5344CB8AC3E}">
        <p14:creationId xmlns:p14="http://schemas.microsoft.com/office/powerpoint/2010/main" val="2607624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The Scientific Paper:  Introduction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856159"/>
            <a:ext cx="10812720" cy="3416320"/>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The introduction section of a scientific paper serves as a roadmap for the reader, providing background information on the topic and outlining the purpose and objectives of the study.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introduction sets the stage for the research by highlighting the gap in knowledge that the study aims to address.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introduction may also include a brief review of relevant literature to establish context and justify the significance of the research. </a:t>
            </a:r>
          </a:p>
        </p:txBody>
      </p:sp>
    </p:spTree>
    <p:extLst>
      <p:ext uri="{BB962C8B-B14F-4D97-AF65-F5344CB8AC3E}">
        <p14:creationId xmlns:p14="http://schemas.microsoft.com/office/powerpoint/2010/main" val="839552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Tips to Write Paper Introduction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1371600" y="2168126"/>
            <a:ext cx="6111686" cy="2677656"/>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Draw audience in; be provocative</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Target journal specific audience</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Identify gaps in knowledge</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End with question/hypothesis</a:t>
            </a:r>
          </a:p>
        </p:txBody>
      </p:sp>
      <p:pic>
        <p:nvPicPr>
          <p:cNvPr id="6" name="Picture 5">
            <a:extLst>
              <a:ext uri="{FF2B5EF4-FFF2-40B4-BE49-F238E27FC236}">
                <a16:creationId xmlns:a16="http://schemas.microsoft.com/office/drawing/2014/main" id="{B2A80471-5D54-F880-555D-5BF4A34A75C6}"/>
              </a:ext>
            </a:extLst>
          </p:cNvPr>
          <p:cNvPicPr>
            <a:picLocks noChangeAspect="1"/>
          </p:cNvPicPr>
          <p:nvPr/>
        </p:nvPicPr>
        <p:blipFill>
          <a:blip r:embed="rId4"/>
          <a:stretch>
            <a:fillRect/>
          </a:stretch>
        </p:blipFill>
        <p:spPr>
          <a:xfrm>
            <a:off x="6438332" y="1642514"/>
            <a:ext cx="4822539" cy="4258674"/>
          </a:xfrm>
          <a:prstGeom prst="rect">
            <a:avLst/>
          </a:prstGeom>
        </p:spPr>
      </p:pic>
    </p:spTree>
    <p:extLst>
      <p:ext uri="{BB962C8B-B14F-4D97-AF65-F5344CB8AC3E}">
        <p14:creationId xmlns:p14="http://schemas.microsoft.com/office/powerpoint/2010/main" val="2948504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The Scientific Paper:  Methods/Materials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856159"/>
            <a:ext cx="10812720" cy="3416320"/>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The methods/materials section of a scientific paper provides a detailed description of the experimental procedures and the materials used in the study.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methods/materials section allows other researchers to replicate the study and verify its findings. It typically includes information on the sample size, data collection methods, equipment used, and any statistical analyses performed.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methods/materials may also mention any ethical considerations or approvals obtained for conducting the research. </a:t>
            </a:r>
          </a:p>
        </p:txBody>
      </p:sp>
    </p:spTree>
    <p:extLst>
      <p:ext uri="{BB962C8B-B14F-4D97-AF65-F5344CB8AC3E}">
        <p14:creationId xmlns:p14="http://schemas.microsoft.com/office/powerpoint/2010/main" val="75395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Tips to Write Paper Methods/Materials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1065570" y="2057715"/>
            <a:ext cx="10058400" cy="3046988"/>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Clearly outline the purpose and objectives of your study at the beginning of your methods section.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Describe your research design in detail, including any experimental or observational procedures used.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Provide a comprehensive list of all materials, equipment, and instruments used in your study. </a:t>
            </a:r>
          </a:p>
        </p:txBody>
      </p:sp>
    </p:spTree>
    <p:extLst>
      <p:ext uri="{BB962C8B-B14F-4D97-AF65-F5344CB8AC3E}">
        <p14:creationId xmlns:p14="http://schemas.microsoft.com/office/powerpoint/2010/main" val="501589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The Scientific Paper:  Results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676400"/>
            <a:ext cx="10812720" cy="4278094"/>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Results section presents the findings of the study and provides a detailed analysis of the data collected.</a:t>
            </a:r>
          </a:p>
          <a:p>
            <a:pPr marL="342900" indent="-342900">
              <a:buFont typeface="Wingdings" panose="05000000000000000000" pitchFamily="2" charset="2"/>
              <a:buChar char="Ø"/>
            </a:pPr>
            <a:endParaRPr lang="en-US" sz="16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Results includes statistical analyses, graphs, and tables to support the conclusions drawn from the research. </a:t>
            </a:r>
          </a:p>
          <a:p>
            <a:pPr marL="342900" indent="-342900">
              <a:buFont typeface="Wingdings" panose="05000000000000000000" pitchFamily="2" charset="2"/>
              <a:buChar char="Ø"/>
            </a:pPr>
            <a:endParaRPr lang="en-US" sz="16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results section also highlights any significant patterns or trends observed in the data, allowing readers to evaluate the validity and reliability of the study's outcomes. </a:t>
            </a:r>
          </a:p>
          <a:p>
            <a:pPr marL="342900" indent="-342900">
              <a:buFont typeface="Wingdings" panose="05000000000000000000" pitchFamily="2" charset="2"/>
              <a:buChar char="Ø"/>
            </a:pPr>
            <a:endParaRPr lang="en-US" sz="16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Results section may discuss any unexpected results and offer possible explanations or suggestions for further investigation. </a:t>
            </a:r>
          </a:p>
        </p:txBody>
      </p:sp>
    </p:spTree>
    <p:extLst>
      <p:ext uri="{BB962C8B-B14F-4D97-AF65-F5344CB8AC3E}">
        <p14:creationId xmlns:p14="http://schemas.microsoft.com/office/powerpoint/2010/main" val="3969348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Tips to Write Paper Result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42E5E633-F44B-1C6B-3ECE-E3DC6D4D69A9}"/>
              </a:ext>
            </a:extLst>
          </p:cNvPr>
          <p:cNvPicPr>
            <a:picLocks noChangeAspect="1"/>
          </p:cNvPicPr>
          <p:nvPr/>
        </p:nvPicPr>
        <p:blipFill>
          <a:blip r:embed="rId4"/>
          <a:stretch>
            <a:fillRect/>
          </a:stretch>
        </p:blipFill>
        <p:spPr>
          <a:xfrm>
            <a:off x="7859169" y="3192286"/>
            <a:ext cx="3543795" cy="2562583"/>
          </a:xfrm>
          <a:prstGeom prst="rect">
            <a:avLst/>
          </a:prstGeom>
        </p:spPr>
      </p:pic>
      <p:sp>
        <p:nvSpPr>
          <p:cNvPr id="4" name="Rectangle 3">
            <a:extLst>
              <a:ext uri="{FF2B5EF4-FFF2-40B4-BE49-F238E27FC236}">
                <a16:creationId xmlns:a16="http://schemas.microsoft.com/office/drawing/2014/main" id="{EE5EDBA7-A1DB-1F71-7B6C-0AF7FE2D7B7F}"/>
              </a:ext>
            </a:extLst>
          </p:cNvPr>
          <p:cNvSpPr/>
          <p:nvPr/>
        </p:nvSpPr>
        <p:spPr>
          <a:xfrm>
            <a:off x="833181" y="1676400"/>
            <a:ext cx="10569783" cy="4330416"/>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Organize around tables/figures</a:t>
            </a:r>
          </a:p>
          <a:p>
            <a:pPr marL="342900" indent="-342900">
              <a:lnSpc>
                <a:spcPct val="150000"/>
              </a:lnSpc>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Past tense</a:t>
            </a:r>
          </a:p>
          <a:p>
            <a:pPr marL="342900" indent="-342900">
              <a:lnSpc>
                <a:spcPct val="150000"/>
              </a:lnSpc>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No interpretation; just the facts!</a:t>
            </a:r>
          </a:p>
          <a:p>
            <a:pPr marL="342900" indent="-342900">
              <a:lnSpc>
                <a:spcPct val="150000"/>
              </a:lnSpc>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Tables should stand on their own</a:t>
            </a:r>
          </a:p>
          <a:p>
            <a:pPr marL="342900" indent="-342900">
              <a:lnSpc>
                <a:spcPct val="150000"/>
              </a:lnSpc>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Present Data:</a:t>
            </a:r>
          </a:p>
          <a:p>
            <a:pPr marL="1066800" lvl="1" indent="-609600" eaLnBrk="1" hangingPunct="1">
              <a:lnSpc>
                <a:spcPct val="90000"/>
              </a:lnSpc>
              <a:buFont typeface="Wingdings" panose="05000000000000000000" pitchFamily="2" charset="2"/>
              <a:buChar char="q"/>
              <a:defRPr/>
            </a:pPr>
            <a:r>
              <a:rPr lang="en-US" sz="2200" dirty="0">
                <a:solidFill>
                  <a:srgbClr val="FF0000"/>
                </a:solidFill>
                <a:latin typeface="Times New Roman" panose="02020603050405020304" pitchFamily="18" charset="0"/>
                <a:cs typeface="Times New Roman" panose="02020603050405020304" pitchFamily="18" charset="0"/>
              </a:rPr>
              <a:t>Directly in the text</a:t>
            </a:r>
          </a:p>
          <a:p>
            <a:pPr marL="1066800" lvl="1" indent="-609600" eaLnBrk="1" hangingPunct="1">
              <a:lnSpc>
                <a:spcPct val="90000"/>
              </a:lnSpc>
              <a:buFont typeface="Wingdings" panose="05000000000000000000" pitchFamily="2" charset="2"/>
              <a:buChar char="q"/>
              <a:defRPr/>
            </a:pPr>
            <a:r>
              <a:rPr lang="en-US" sz="2200" dirty="0">
                <a:solidFill>
                  <a:srgbClr val="FF0000"/>
                </a:solidFill>
                <a:latin typeface="Times New Roman" panose="02020603050405020304" pitchFamily="18" charset="0"/>
                <a:cs typeface="Times New Roman" panose="02020603050405020304" pitchFamily="18" charset="0"/>
              </a:rPr>
              <a:t>In a table</a:t>
            </a:r>
          </a:p>
          <a:p>
            <a:pPr marL="1066800" lvl="1" indent="-609600" eaLnBrk="1" hangingPunct="1">
              <a:lnSpc>
                <a:spcPct val="90000"/>
              </a:lnSpc>
              <a:buFont typeface="Wingdings" panose="05000000000000000000" pitchFamily="2" charset="2"/>
              <a:buChar char="q"/>
              <a:defRPr/>
            </a:pPr>
            <a:r>
              <a:rPr lang="en-US" sz="2200" dirty="0">
                <a:solidFill>
                  <a:srgbClr val="FF0000"/>
                </a:solidFill>
                <a:latin typeface="Times New Roman" panose="02020603050405020304" pitchFamily="18" charset="0"/>
                <a:cs typeface="Times New Roman" panose="02020603050405020304" pitchFamily="18" charset="0"/>
              </a:rPr>
              <a:t>In a figure</a:t>
            </a:r>
          </a:p>
          <a:p>
            <a:pPr marL="800100" lvl="1"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p:txBody>
      </p:sp>
    </p:spTree>
    <p:extLst>
      <p:ext uri="{BB962C8B-B14F-4D97-AF65-F5344CB8AC3E}">
        <p14:creationId xmlns:p14="http://schemas.microsoft.com/office/powerpoint/2010/main" val="2593181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The Scientific Paper:  Discussion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676400"/>
            <a:ext cx="10812720" cy="2923877"/>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In the discussion section of a scientific paper, researchers :</a:t>
            </a:r>
          </a:p>
          <a:p>
            <a:pPr marL="800100" lvl="1" indent="-342900">
              <a:buFont typeface="Wingdings" panose="05000000000000000000" pitchFamily="2" charset="2"/>
              <a:buChar char="q"/>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Interpret and analyze their findings in relation to the existing literature.</a:t>
            </a:r>
          </a:p>
          <a:p>
            <a:pPr marL="800100" lvl="1" indent="-342900">
              <a:buFont typeface="Wingdings" panose="05000000000000000000" pitchFamily="2" charset="2"/>
              <a:buChar char="q"/>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Discuss the implications of their results, identify limitations, and propose future directions for research. </a:t>
            </a:r>
          </a:p>
          <a:p>
            <a:pPr marL="800100" lvl="1" indent="-342900">
              <a:buFont typeface="Wingdings" panose="05000000000000000000" pitchFamily="2" charset="2"/>
              <a:buChar char="q"/>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Address any unexpected results</a:t>
            </a:r>
          </a:p>
          <a:p>
            <a:pPr lvl="1"/>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discussion section allows scientists to critically evaluate their own work and contribute to the broader scientific community's understanding of the topic. </a:t>
            </a:r>
          </a:p>
        </p:txBody>
      </p:sp>
    </p:spTree>
    <p:extLst>
      <p:ext uri="{BB962C8B-B14F-4D97-AF65-F5344CB8AC3E}">
        <p14:creationId xmlns:p14="http://schemas.microsoft.com/office/powerpoint/2010/main" val="3420072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Tips to Write Paper Discussion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1219200" y="2286000"/>
            <a:ext cx="9911019" cy="2646878"/>
          </a:xfrm>
          <a:prstGeom prst="rect">
            <a:avLst/>
          </a:prstGeom>
        </p:spPr>
        <p:txBody>
          <a:bodyPr wrap="square">
            <a:spAutoFit/>
          </a:bodyPr>
          <a:lstStyle/>
          <a:p>
            <a:pPr marL="342900" indent="-342900">
              <a:buFont typeface="Wingdings" panose="05000000000000000000" pitchFamily="2" charset="2"/>
              <a:buChar char="Ø"/>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Start by summarizing the main findings and results of your research</a:t>
            </a:r>
          </a:p>
          <a:p>
            <a:pPr marL="342900" indent="-342900">
              <a:buFont typeface="Wingdings" panose="05000000000000000000" pitchFamily="2" charset="2"/>
              <a:buChar char="Ø"/>
            </a:pPr>
            <a:endParaRPr lang="en-US" sz="1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Analyze and interpret your results in relation to the existing literature.</a:t>
            </a:r>
          </a:p>
          <a:p>
            <a:pPr marL="342900" indent="-342900">
              <a:buFont typeface="Wingdings" panose="05000000000000000000" pitchFamily="2" charset="2"/>
              <a:buChar char="Ø"/>
            </a:pPr>
            <a:endParaRPr lang="en-US" sz="1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Discuss how your findings align with or differ from previous studies.</a:t>
            </a:r>
          </a:p>
          <a:p>
            <a:pPr marL="342900" indent="-342900">
              <a:buFont typeface="Wingdings" panose="05000000000000000000" pitchFamily="2" charset="2"/>
              <a:buChar char="Ø"/>
            </a:pPr>
            <a:endParaRPr lang="en-US" sz="1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Explain any potential implications or limitations.</a:t>
            </a:r>
          </a:p>
          <a:p>
            <a:pPr marL="342900" indent="-342900">
              <a:buFont typeface="Wingdings" panose="05000000000000000000" pitchFamily="2" charset="2"/>
              <a:buChar char="Ø"/>
            </a:pPr>
            <a:endParaRPr lang="en-US" sz="1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Consider addressing any unexpected or contradictory results</a:t>
            </a:r>
          </a:p>
        </p:txBody>
      </p:sp>
    </p:spTree>
    <p:extLst>
      <p:ext uri="{BB962C8B-B14F-4D97-AF65-F5344CB8AC3E}">
        <p14:creationId xmlns:p14="http://schemas.microsoft.com/office/powerpoint/2010/main" val="1950911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The Scientific Paper:  Conclusion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676400"/>
            <a:ext cx="10812720" cy="3046988"/>
          </a:xfrm>
          <a:prstGeom prst="rect">
            <a:avLst/>
          </a:prstGeom>
        </p:spPr>
        <p:txBody>
          <a:bodyPr wrap="square">
            <a:spAutoFit/>
          </a:bodyPr>
          <a:lstStyle/>
          <a:p>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Conclusion section not only summarizes the key results and implications of the study but also provides avenues for future research and further exploration in the field.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Conclusion section allows scientists to reflect on the limitations of their study and suggest potential improvements or alternative methodologies for future investigations. </a:t>
            </a:r>
          </a:p>
        </p:txBody>
      </p:sp>
    </p:spTree>
    <p:extLst>
      <p:ext uri="{BB962C8B-B14F-4D97-AF65-F5344CB8AC3E}">
        <p14:creationId xmlns:p14="http://schemas.microsoft.com/office/powerpoint/2010/main" val="4146941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Tips to Write Paper Conclusion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5122" name="Picture 2">
            <a:extLst>
              <a:ext uri="{FF2B5EF4-FFF2-40B4-BE49-F238E27FC236}">
                <a16:creationId xmlns:a16="http://schemas.microsoft.com/office/drawing/2014/main" id="{D01D2A3A-C896-8A22-36F6-85403302CF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5144" y="1651330"/>
            <a:ext cx="5773675" cy="410908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676400"/>
            <a:ext cx="5262819" cy="3785652"/>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Summarize the main points.</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Provide a final thought or reflection.</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briefly recap the key arguments or findings you have presented throughout your paper.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Explain how your findings contribute to the existing body of knowledge</a:t>
            </a:r>
          </a:p>
        </p:txBody>
      </p:sp>
    </p:spTree>
    <p:extLst>
      <p:ext uri="{BB962C8B-B14F-4D97-AF65-F5344CB8AC3E}">
        <p14:creationId xmlns:p14="http://schemas.microsoft.com/office/powerpoint/2010/main" val="2794174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The Scientific Paper:  Acknowledgment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676400"/>
            <a:ext cx="10812720" cy="3785652"/>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The acknowledgment section of a scientific paper is a way for the authors to express gratitude and recognize individuals or organizations that have contributed to the research.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Acknowledgment is an important part of the paper as it allows researchers to show appreciation for those who have provided support, guidance, or resources throughout the study. </a:t>
            </a:r>
          </a:p>
          <a:p>
            <a:pPr marL="342900" indent="-342900">
              <a:buFont typeface="Wingdings" panose="05000000000000000000" pitchFamily="2" charset="2"/>
              <a:buChar char="Ø"/>
            </a:pPr>
            <a:endPar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Acknowledging others also helps to establish credibility and foster collaboration within the scientific community. </a:t>
            </a:r>
          </a:p>
        </p:txBody>
      </p:sp>
    </p:spTree>
    <p:extLst>
      <p:ext uri="{BB962C8B-B14F-4D97-AF65-F5344CB8AC3E}">
        <p14:creationId xmlns:p14="http://schemas.microsoft.com/office/powerpoint/2010/main" val="4180001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The Scientific Paper:  References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833181" y="1676400"/>
            <a:ext cx="10812720" cy="4339650"/>
          </a:xfrm>
          <a:prstGeom prst="rect">
            <a:avLst/>
          </a:prstGeom>
        </p:spPr>
        <p:txBody>
          <a:bodyPr wrap="square">
            <a:spAutoFit/>
          </a:bodyPr>
          <a:lstStyle/>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The references section of a scientific paper is an essential component that provides credibility and support to the research findings. </a:t>
            </a:r>
          </a:p>
          <a:p>
            <a:pPr marL="342900" indent="-342900">
              <a:buFont typeface="Wingdings" panose="05000000000000000000" pitchFamily="2" charset="2"/>
              <a:buChar char="Ø"/>
            </a:pPr>
            <a:endParaRPr lang="en-US"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 references section includes a list of all the sources cited within the paper, such as academic journals, books, and reputable websites. </a:t>
            </a:r>
          </a:p>
          <a:p>
            <a:pPr marL="342900" indent="-342900">
              <a:buFont typeface="Wingdings" panose="05000000000000000000" pitchFamily="2" charset="2"/>
              <a:buChar char="Ø"/>
            </a:pPr>
            <a:endParaRPr lang="en-US"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These references not only acknowledge the work of other researchers but also allow readers to delve deeper into the topic and verify the accuracy of the information presented. </a:t>
            </a:r>
          </a:p>
          <a:p>
            <a:pPr marL="342900" indent="-342900">
              <a:buFont typeface="Wingdings" panose="05000000000000000000" pitchFamily="2" charset="2"/>
              <a:buChar char="Ø"/>
            </a:pPr>
            <a:endParaRPr lang="en-US"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4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Additionally, proper citation and formatting in this section are crucial to adhere to academic standards and avoid plagiarism. </a:t>
            </a:r>
          </a:p>
        </p:txBody>
      </p:sp>
    </p:spTree>
    <p:extLst>
      <p:ext uri="{BB962C8B-B14F-4D97-AF65-F5344CB8AC3E}">
        <p14:creationId xmlns:p14="http://schemas.microsoft.com/office/powerpoint/2010/main" val="155182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Guidelines for Writing Scientific Paper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556F60C-4A96-4B6A-31A8-5EA68BF3F746}"/>
              </a:ext>
            </a:extLst>
          </p:cNvPr>
          <p:cNvPicPr>
            <a:picLocks noChangeAspect="1"/>
          </p:cNvPicPr>
          <p:nvPr/>
        </p:nvPicPr>
        <p:blipFill>
          <a:blip r:embed="rId4"/>
          <a:stretch>
            <a:fillRect/>
          </a:stretch>
        </p:blipFill>
        <p:spPr>
          <a:xfrm>
            <a:off x="2000103" y="1619453"/>
            <a:ext cx="7857567" cy="4316689"/>
          </a:xfrm>
          <a:prstGeom prst="rect">
            <a:avLst/>
          </a:prstGeom>
        </p:spPr>
      </p:pic>
    </p:spTree>
    <p:extLst>
      <p:ext uri="{BB962C8B-B14F-4D97-AF65-F5344CB8AC3E}">
        <p14:creationId xmlns:p14="http://schemas.microsoft.com/office/powerpoint/2010/main" val="2812863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5270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1077218"/>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Getting Ready To Publish?</a:t>
            </a:r>
            <a:br>
              <a:rPr lang="en-US" sz="3200" b="1" dirty="0">
                <a:solidFill>
                  <a:prstClr val="white"/>
                </a:solidFill>
                <a:latin typeface="Agency FB" panose="020B0503020202020204" pitchFamily="34" charset="0"/>
              </a:rPr>
            </a:br>
            <a:endParaRPr lang="en-US"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6179009" y="2068352"/>
            <a:ext cx="5108803" cy="3139321"/>
          </a:xfrm>
          <a:prstGeom prst="rect">
            <a:avLst/>
          </a:prstGeom>
        </p:spPr>
        <p:txBody>
          <a:bodyPr wrap="square">
            <a:spAutoFit/>
          </a:bodyPr>
          <a:lstStyle/>
          <a:p>
            <a:pPr marL="342900" indent="-342900">
              <a:buFont typeface="Wingdings" panose="05000000000000000000" pitchFamily="2" charset="2"/>
              <a:buChar char="Ø"/>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Do Not Rush</a:t>
            </a:r>
          </a:p>
          <a:p>
            <a:pPr marL="342900" indent="-342900">
              <a:buFont typeface="Wingdings" panose="05000000000000000000" pitchFamily="2" charset="2"/>
              <a:buChar char="Ø"/>
            </a:pPr>
            <a:endPar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Choose the Right Publication, Magazine, or journal for Your paper.</a:t>
            </a:r>
          </a:p>
          <a:p>
            <a:pPr marL="342900" indent="-342900">
              <a:buFont typeface="Wingdings" panose="05000000000000000000" pitchFamily="2" charset="2"/>
              <a:buChar char="Ø"/>
            </a:pPr>
            <a:endPar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All the necessary citation requirements are met.</a:t>
            </a:r>
          </a:p>
          <a:p>
            <a:pPr marL="342900" indent="-342900">
              <a:buFont typeface="Wingdings" panose="05000000000000000000" pitchFamily="2" charset="2"/>
              <a:buChar char="Ø"/>
            </a:pPr>
            <a:endPar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 Journal Terms and Conditions Apply</a:t>
            </a:r>
          </a:p>
        </p:txBody>
      </p:sp>
      <p:pic>
        <p:nvPicPr>
          <p:cNvPr id="12" name="Picture 11">
            <a:extLst>
              <a:ext uri="{FF2B5EF4-FFF2-40B4-BE49-F238E27FC236}">
                <a16:creationId xmlns:a16="http://schemas.microsoft.com/office/drawing/2014/main" id="{B13EC462-C6C8-39D9-0AD8-E7B6ADF51479}"/>
              </a:ext>
            </a:extLst>
          </p:cNvPr>
          <p:cNvPicPr>
            <a:picLocks noChangeAspect="1"/>
          </p:cNvPicPr>
          <p:nvPr/>
        </p:nvPicPr>
        <p:blipFill>
          <a:blip r:embed="rId5"/>
          <a:stretch>
            <a:fillRect/>
          </a:stretch>
        </p:blipFill>
        <p:spPr>
          <a:xfrm>
            <a:off x="861261" y="1748276"/>
            <a:ext cx="5338530" cy="3975800"/>
          </a:xfrm>
          <a:prstGeom prst="rect">
            <a:avLst/>
          </a:prstGeom>
        </p:spPr>
      </p:pic>
    </p:spTree>
    <p:extLst>
      <p:ext uri="{BB962C8B-B14F-4D97-AF65-F5344CB8AC3E}">
        <p14:creationId xmlns:p14="http://schemas.microsoft.com/office/powerpoint/2010/main" val="2493178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5270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Are you ready to publish?</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6EB8B29-0376-3147-2C57-EBAB009D4FC6}"/>
              </a:ext>
            </a:extLst>
          </p:cNvPr>
          <p:cNvPicPr>
            <a:picLocks noChangeAspect="1"/>
          </p:cNvPicPr>
          <p:nvPr/>
        </p:nvPicPr>
        <p:blipFill>
          <a:blip r:embed="rId4"/>
          <a:stretch>
            <a:fillRect/>
          </a:stretch>
        </p:blipFill>
        <p:spPr>
          <a:xfrm>
            <a:off x="3221007" y="2379315"/>
            <a:ext cx="5747526" cy="3497702"/>
          </a:xfrm>
          <a:prstGeom prst="rect">
            <a:avLst/>
          </a:prstGeom>
        </p:spPr>
      </p:pic>
      <p:sp>
        <p:nvSpPr>
          <p:cNvPr id="4" name="Rectangle 3">
            <a:extLst>
              <a:ext uri="{FF2B5EF4-FFF2-40B4-BE49-F238E27FC236}">
                <a16:creationId xmlns:a16="http://schemas.microsoft.com/office/drawing/2014/main" id="{EE5EDBA7-A1DB-1F71-7B6C-0AF7FE2D7B7F}"/>
              </a:ext>
            </a:extLst>
          </p:cNvPr>
          <p:cNvSpPr/>
          <p:nvPr/>
        </p:nvSpPr>
        <p:spPr>
          <a:xfrm>
            <a:off x="988187" y="1609874"/>
            <a:ext cx="10502708" cy="769441"/>
          </a:xfrm>
          <a:prstGeom prst="rect">
            <a:avLst/>
          </a:prstGeom>
        </p:spPr>
        <p:txBody>
          <a:bodyPr wrap="square">
            <a:spAutoFit/>
          </a:bodyPr>
          <a:lstStyle/>
          <a:p>
            <a:pPr algn="ctr"/>
            <a:r>
              <a:rPr lang="en-US" sz="2200" dirty="0">
                <a:ln w="0"/>
                <a:solidFill>
                  <a:srgbClr val="002060"/>
                </a:solidFill>
                <a:effectLst>
                  <a:outerShdw blurRad="38100" dist="19050" dir="2700000" algn="tl" rotWithShape="0">
                    <a:schemeClr val="dk1">
                      <a:alpha val="40000"/>
                    </a:schemeClr>
                  </a:outerShdw>
                </a:effectLst>
                <a:highlight>
                  <a:srgbClr val="FCEEE4"/>
                </a:highlight>
                <a:latin typeface="Amasis MT Pro Medium" panose="02040604050005020304" pitchFamily="18" charset="0"/>
                <a:cs typeface="+mn-cs"/>
              </a:rPr>
              <a:t>Your manuscript conveys a straightforward, actionable, and exciting message in a well-organized structure that readers will appreciate.</a:t>
            </a:r>
          </a:p>
        </p:txBody>
      </p:sp>
    </p:spTree>
    <p:extLst>
      <p:ext uri="{BB962C8B-B14F-4D97-AF65-F5344CB8AC3E}">
        <p14:creationId xmlns:p14="http://schemas.microsoft.com/office/powerpoint/2010/main" val="3228202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5270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Choosing the Right Journal for Your Article</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8506F209-117D-66E0-D6FE-FBAB863B38AE}"/>
              </a:ext>
            </a:extLst>
          </p:cNvPr>
          <p:cNvSpPr/>
          <p:nvPr/>
        </p:nvSpPr>
        <p:spPr>
          <a:xfrm>
            <a:off x="990600" y="1550244"/>
            <a:ext cx="9460070" cy="3939540"/>
          </a:xfrm>
          <a:prstGeom prst="rect">
            <a:avLst/>
          </a:prstGeom>
        </p:spPr>
        <p:txBody>
          <a:bodyPr wrap="square">
            <a:spAutoFit/>
          </a:bodyPr>
          <a:lstStyle/>
          <a:p>
            <a:pPr marL="342900" indent="-342900">
              <a:buClr>
                <a:schemeClr val="tx2"/>
              </a:buClr>
              <a:buSzPct val="130000"/>
              <a:buFont typeface="Wingdings" panose="05000000000000000000" pitchFamily="2" charset="2"/>
              <a:buChar char="Ø"/>
            </a:pPr>
            <a:r>
              <a:rPr lang="en-US" sz="2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Be sure to share your work with the intended audience.</a:t>
            </a:r>
          </a:p>
          <a:p>
            <a:pPr marL="342900" indent="-342900">
              <a:buClr>
                <a:schemeClr val="tx2"/>
              </a:buClr>
              <a:buSzPct val="130000"/>
              <a:buFont typeface="Wingdings" panose="05000000000000000000" pitchFamily="2" charset="2"/>
              <a:buChar char="Ø"/>
            </a:pPr>
            <a:r>
              <a:rPr lang="en-US" sz="2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Since concurrent submissions are prohibited, pick just one journal.</a:t>
            </a:r>
          </a:p>
          <a:p>
            <a:pPr marL="342900" indent="-342900">
              <a:buClr>
                <a:schemeClr val="tx2"/>
              </a:buClr>
              <a:buSzPct val="130000"/>
              <a:buFont typeface="Wingdings" panose="05000000000000000000" pitchFamily="2" charset="2"/>
              <a:buChar char="Ø"/>
            </a:pPr>
            <a:r>
              <a:rPr lang="en-US" sz="2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Supervisors and coworkers can offer helpful suggestions.</a:t>
            </a:r>
          </a:p>
          <a:p>
            <a:pPr marL="342900" indent="-342900">
              <a:buClr>
                <a:schemeClr val="tx2"/>
              </a:buClr>
              <a:buSzPct val="130000"/>
              <a:buFont typeface="Wingdings" panose="05000000000000000000" pitchFamily="2" charset="2"/>
              <a:buChar char="Ø"/>
            </a:pPr>
            <a:r>
              <a:rPr lang="en-US" sz="2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Choose a few potential journals for your shortlist.</a:t>
            </a:r>
          </a:p>
          <a:p>
            <a:pPr marL="342900" indent="-342900">
              <a:buClr>
                <a:schemeClr val="tx2"/>
              </a:buClr>
              <a:buSzPct val="130000"/>
              <a:buFont typeface="Wingdings" panose="05000000000000000000" pitchFamily="2" charset="2"/>
              <a:buChar char="Ø"/>
            </a:pPr>
            <a:r>
              <a:rPr lang="en-US" sz="2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Look into the journals on your shortlist:</a:t>
            </a:r>
            <a:endParaRPr lang="en-GB" sz="22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pPr marL="800100" lvl="1" indent="-342900">
              <a:buClr>
                <a:schemeClr val="tx2"/>
              </a:buClr>
              <a:buSzPct val="130000"/>
              <a:buFont typeface="Wingdings" panose="05000000000000000000" pitchFamily="2" charset="2"/>
              <a:buChar char="q"/>
            </a:pPr>
            <a:r>
              <a:rPr lang="en-GB" sz="2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Aims &amp; Scope </a:t>
            </a:r>
          </a:p>
          <a:p>
            <a:pPr marL="800100" lvl="1" indent="-342900">
              <a:buClr>
                <a:schemeClr val="tx2"/>
              </a:buClr>
              <a:buSzPct val="130000"/>
              <a:buFont typeface="Wingdings" panose="05000000000000000000" pitchFamily="2" charset="2"/>
              <a:buChar char="q"/>
            </a:pPr>
            <a:r>
              <a:rPr lang="en-GB" sz="2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Types of articles considered</a:t>
            </a:r>
          </a:p>
          <a:p>
            <a:pPr marL="800100" lvl="1" indent="-342900">
              <a:buClr>
                <a:schemeClr val="tx2"/>
              </a:buClr>
              <a:buSzPct val="130000"/>
              <a:buFont typeface="Wingdings" panose="05000000000000000000" pitchFamily="2" charset="2"/>
              <a:buChar char="q"/>
            </a:pPr>
            <a:r>
              <a:rPr lang="en-GB" sz="2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Readership e.g. academic versus practice</a:t>
            </a:r>
          </a:p>
          <a:p>
            <a:pPr marL="800100" lvl="1" indent="-342900">
              <a:buClr>
                <a:schemeClr val="tx2"/>
              </a:buClr>
              <a:buSzPct val="130000"/>
              <a:buFont typeface="Wingdings" panose="05000000000000000000" pitchFamily="2" charset="2"/>
              <a:buChar char="q"/>
            </a:pPr>
            <a:r>
              <a:rPr lang="en-GB" sz="2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Subscription versus Open Access</a:t>
            </a:r>
          </a:p>
          <a:p>
            <a:pPr marL="800100" lvl="1" indent="-342900">
              <a:buClr>
                <a:schemeClr val="tx2"/>
              </a:buClr>
              <a:buSzPct val="130000"/>
              <a:buFont typeface="Wingdings" panose="05000000000000000000" pitchFamily="2" charset="2"/>
              <a:buChar char="q"/>
            </a:pPr>
            <a:r>
              <a:rPr lang="en-GB" sz="2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Speed of publication</a:t>
            </a:r>
          </a:p>
          <a:p>
            <a:pPr marL="800100" lvl="1" indent="-342900">
              <a:buClr>
                <a:schemeClr val="tx2"/>
              </a:buClr>
              <a:buSzPct val="130000"/>
              <a:buFont typeface="Wingdings" panose="05000000000000000000" pitchFamily="2" charset="2"/>
              <a:buChar char="q"/>
            </a:pPr>
            <a:r>
              <a:rPr lang="en-GB" sz="2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Peer review process (single blind, double blind, open) </a:t>
            </a:r>
          </a:p>
          <a:p>
            <a:pPr marL="800100" lvl="1" indent="-342900">
              <a:buClr>
                <a:schemeClr val="tx2"/>
              </a:buClr>
              <a:buSzPct val="130000"/>
              <a:buFont typeface="Wingdings" panose="05000000000000000000" pitchFamily="2" charset="2"/>
              <a:buChar char="q"/>
            </a:pPr>
            <a:r>
              <a:rPr lang="en-GB" sz="2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Content innovation</a:t>
            </a:r>
          </a:p>
        </p:txBody>
      </p:sp>
      <p:pic>
        <p:nvPicPr>
          <p:cNvPr id="9218" name="Picture 2">
            <a:extLst>
              <a:ext uri="{FF2B5EF4-FFF2-40B4-BE49-F238E27FC236}">
                <a16:creationId xmlns:a16="http://schemas.microsoft.com/office/drawing/2014/main" id="{09FC25FF-4749-8654-0B17-9D0C6D9CD67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26496" y="2286000"/>
            <a:ext cx="3541183" cy="32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8557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5270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800" dirty="0">
              <a:ln w="0"/>
              <a:effectLst>
                <a:outerShdw blurRad="38100" dist="19050" dir="2700000" algn="tl" rotWithShape="0">
                  <a:schemeClr val="dk1">
                    <a:alpha val="40000"/>
                  </a:schemeClr>
                </a:outerShdw>
              </a:effectLst>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Tools to help you choose the right journal</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4D96EF7C-59D0-F799-86E8-AD07F36C7A6B}"/>
              </a:ext>
            </a:extLst>
          </p:cNvPr>
          <p:cNvSpPr txBox="1"/>
          <p:nvPr/>
        </p:nvSpPr>
        <p:spPr>
          <a:xfrm>
            <a:off x="8450116" y="5028412"/>
            <a:ext cx="3199529" cy="830997"/>
          </a:xfrm>
          <a:prstGeom prst="rect">
            <a:avLst/>
          </a:prstGeom>
          <a:noFill/>
        </p:spPr>
        <p:txBody>
          <a:bodyPr wrap="square">
            <a:spAutoFit/>
          </a:bodyPr>
          <a:lstStyle/>
          <a:p>
            <a:pPr algn="ctr"/>
            <a:r>
              <a:rPr lang="en-US" sz="2400" dirty="0">
                <a:ln w="0"/>
                <a:effectLst>
                  <a:outerShdw blurRad="38100" dist="19050" dir="2700000" algn="tl" rotWithShape="0">
                    <a:schemeClr val="dk1">
                      <a:alpha val="40000"/>
                    </a:schemeClr>
                  </a:outerShdw>
                </a:effectLst>
              </a:rPr>
              <a:t>Journal/Author Name Estimator (JANE)</a:t>
            </a:r>
          </a:p>
        </p:txBody>
      </p:sp>
      <p:pic>
        <p:nvPicPr>
          <p:cNvPr id="13" name="Picture 12">
            <a:extLst>
              <a:ext uri="{FF2B5EF4-FFF2-40B4-BE49-F238E27FC236}">
                <a16:creationId xmlns:a16="http://schemas.microsoft.com/office/drawing/2014/main" id="{3715281C-8B4E-45A3-DFE7-6915F863E3E7}"/>
              </a:ext>
            </a:extLst>
          </p:cNvPr>
          <p:cNvPicPr>
            <a:picLocks noChangeAspect="1"/>
          </p:cNvPicPr>
          <p:nvPr/>
        </p:nvPicPr>
        <p:blipFill>
          <a:blip r:embed="rId4"/>
          <a:stretch>
            <a:fillRect/>
          </a:stretch>
        </p:blipFill>
        <p:spPr>
          <a:xfrm>
            <a:off x="775081" y="4411167"/>
            <a:ext cx="2516483" cy="750256"/>
          </a:xfrm>
          <a:prstGeom prst="rect">
            <a:avLst/>
          </a:prstGeom>
          <a:ln>
            <a:noFill/>
          </a:ln>
          <a:effectLst>
            <a:outerShdw blurRad="292100" dist="139700" dir="2700000" algn="tl" rotWithShape="0">
              <a:srgbClr val="333333">
                <a:alpha val="65000"/>
              </a:srgbClr>
            </a:outerShdw>
          </a:effectLst>
        </p:spPr>
      </p:pic>
      <p:pic>
        <p:nvPicPr>
          <p:cNvPr id="10246" name="Picture 6">
            <a:extLst>
              <a:ext uri="{FF2B5EF4-FFF2-40B4-BE49-F238E27FC236}">
                <a16:creationId xmlns:a16="http://schemas.microsoft.com/office/drawing/2014/main" id="{FF5B90DD-F344-7A59-1F25-0747AA5AD31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3047" y="4648200"/>
            <a:ext cx="2401101" cy="72033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48" name="Picture 8">
            <a:extLst>
              <a:ext uri="{FF2B5EF4-FFF2-40B4-BE49-F238E27FC236}">
                <a16:creationId xmlns:a16="http://schemas.microsoft.com/office/drawing/2014/main" id="{5F2DF92C-EBD6-BC7A-3B35-B8696BA3129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64877" y="4285282"/>
            <a:ext cx="2216342" cy="74258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50" name="Picture 10" descr="Top 7 online tools that provide journal recommendation to researchers |  UniKL TAKCLH BLOG">
            <a:extLst>
              <a:ext uri="{FF2B5EF4-FFF2-40B4-BE49-F238E27FC236}">
                <a16:creationId xmlns:a16="http://schemas.microsoft.com/office/drawing/2014/main" id="{94A1E9BF-6FD6-2BCE-757F-312DF5CE1FC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88375" y="1692954"/>
            <a:ext cx="1857856" cy="92464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D35C38E7-08DD-97FF-DE23-53B116D4F646}"/>
              </a:ext>
            </a:extLst>
          </p:cNvPr>
          <p:cNvPicPr>
            <a:picLocks noChangeAspect="1"/>
          </p:cNvPicPr>
          <p:nvPr/>
        </p:nvPicPr>
        <p:blipFill>
          <a:blip r:embed="rId8"/>
          <a:stretch>
            <a:fillRect/>
          </a:stretch>
        </p:blipFill>
        <p:spPr>
          <a:xfrm>
            <a:off x="4982409" y="1608179"/>
            <a:ext cx="2246043" cy="832679"/>
          </a:xfrm>
          <a:prstGeom prst="rect">
            <a:avLst/>
          </a:prstGeom>
          <a:ln>
            <a:noFill/>
          </a:ln>
          <a:effectLst>
            <a:outerShdw blurRad="292100" dist="139700" dir="2700000" algn="tl" rotWithShape="0">
              <a:srgbClr val="333333">
                <a:alpha val="65000"/>
              </a:srgbClr>
            </a:outerShdw>
          </a:effectLst>
        </p:spPr>
      </p:pic>
      <p:pic>
        <p:nvPicPr>
          <p:cNvPr id="19" name="Picture 18">
            <a:extLst>
              <a:ext uri="{FF2B5EF4-FFF2-40B4-BE49-F238E27FC236}">
                <a16:creationId xmlns:a16="http://schemas.microsoft.com/office/drawing/2014/main" id="{80D1F1D1-6760-D60A-DBC2-0CC6C8EF875A}"/>
              </a:ext>
            </a:extLst>
          </p:cNvPr>
          <p:cNvPicPr>
            <a:picLocks noChangeAspect="1"/>
          </p:cNvPicPr>
          <p:nvPr/>
        </p:nvPicPr>
        <p:blipFill>
          <a:blip r:embed="rId9"/>
          <a:stretch>
            <a:fillRect/>
          </a:stretch>
        </p:blipFill>
        <p:spPr>
          <a:xfrm>
            <a:off x="840606" y="1640088"/>
            <a:ext cx="2246043" cy="854555"/>
          </a:xfrm>
          <a:prstGeom prst="rect">
            <a:avLst/>
          </a:prstGeom>
          <a:ln>
            <a:noFill/>
          </a:ln>
          <a:effectLst>
            <a:outerShdw blurRad="292100" dist="139700" dir="2700000" algn="tl" rotWithShape="0">
              <a:srgbClr val="333333">
                <a:alpha val="65000"/>
              </a:srgbClr>
            </a:outerShdw>
          </a:effectLst>
        </p:spPr>
      </p:pic>
      <p:sp>
        <p:nvSpPr>
          <p:cNvPr id="21" name="TextBox 20">
            <a:extLst>
              <a:ext uri="{FF2B5EF4-FFF2-40B4-BE49-F238E27FC236}">
                <a16:creationId xmlns:a16="http://schemas.microsoft.com/office/drawing/2014/main" id="{3583CA05-BFB0-443D-C952-1672CDDDEAF8}"/>
              </a:ext>
            </a:extLst>
          </p:cNvPr>
          <p:cNvSpPr txBox="1"/>
          <p:nvPr/>
        </p:nvSpPr>
        <p:spPr>
          <a:xfrm>
            <a:off x="757781" y="2415486"/>
            <a:ext cx="3407995" cy="461665"/>
          </a:xfrm>
          <a:prstGeom prst="rect">
            <a:avLst/>
          </a:prstGeom>
          <a:noFill/>
        </p:spPr>
        <p:txBody>
          <a:bodyPr wrap="square">
            <a:spAutoFit/>
          </a:bodyPr>
          <a:lstStyle/>
          <a:p>
            <a:r>
              <a:rPr lang="en-US" sz="2400" i="0" u="none" strike="noStrike"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Elsevier journal finder</a:t>
            </a:r>
          </a:p>
        </p:txBody>
      </p:sp>
      <p:sp>
        <p:nvSpPr>
          <p:cNvPr id="26" name="TextBox 25">
            <a:extLst>
              <a:ext uri="{FF2B5EF4-FFF2-40B4-BE49-F238E27FC236}">
                <a16:creationId xmlns:a16="http://schemas.microsoft.com/office/drawing/2014/main" id="{6F40A220-4674-FC3A-E114-2533120B0029}"/>
              </a:ext>
            </a:extLst>
          </p:cNvPr>
          <p:cNvSpPr txBox="1"/>
          <p:nvPr/>
        </p:nvSpPr>
        <p:spPr>
          <a:xfrm>
            <a:off x="8947227" y="2473816"/>
            <a:ext cx="2700044" cy="830997"/>
          </a:xfrm>
          <a:prstGeom prst="rect">
            <a:avLst/>
          </a:prstGeom>
          <a:noFill/>
        </p:spPr>
        <p:txBody>
          <a:bodyPr wrap="square">
            <a:spAutoFit/>
          </a:bodyPr>
          <a:lstStyle/>
          <a:p>
            <a:pPr algn="ctr"/>
            <a:r>
              <a:rPr 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Springer journal Suggester</a:t>
            </a:r>
          </a:p>
        </p:txBody>
      </p:sp>
      <p:sp>
        <p:nvSpPr>
          <p:cNvPr id="28" name="TextBox 27">
            <a:extLst>
              <a:ext uri="{FF2B5EF4-FFF2-40B4-BE49-F238E27FC236}">
                <a16:creationId xmlns:a16="http://schemas.microsoft.com/office/drawing/2014/main" id="{E7C02674-B583-A003-F6D2-AFB4289B4B0C}"/>
              </a:ext>
            </a:extLst>
          </p:cNvPr>
          <p:cNvSpPr txBox="1"/>
          <p:nvPr/>
        </p:nvSpPr>
        <p:spPr>
          <a:xfrm>
            <a:off x="3972409" y="2362208"/>
            <a:ext cx="4534264" cy="830997"/>
          </a:xfrm>
          <a:prstGeom prst="rect">
            <a:avLst/>
          </a:prstGeom>
          <a:noFill/>
        </p:spPr>
        <p:txBody>
          <a:bodyPr wrap="square">
            <a:spAutoFit/>
          </a:bodyPr>
          <a:lstStyle/>
          <a:p>
            <a:pPr algn="ctr"/>
            <a:r>
              <a:rPr 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EndNote Match: Find the Best Fit Journals for Your Manuscript</a:t>
            </a:r>
          </a:p>
        </p:txBody>
      </p:sp>
      <p:sp>
        <p:nvSpPr>
          <p:cNvPr id="30" name="TextBox 29">
            <a:extLst>
              <a:ext uri="{FF2B5EF4-FFF2-40B4-BE49-F238E27FC236}">
                <a16:creationId xmlns:a16="http://schemas.microsoft.com/office/drawing/2014/main" id="{CAC1718D-3967-9587-FB91-D58BB5FC2086}"/>
              </a:ext>
            </a:extLst>
          </p:cNvPr>
          <p:cNvSpPr txBox="1"/>
          <p:nvPr/>
        </p:nvSpPr>
        <p:spPr>
          <a:xfrm>
            <a:off x="3586574" y="5387546"/>
            <a:ext cx="5016391" cy="523220"/>
          </a:xfrm>
          <a:prstGeom prst="rect">
            <a:avLst/>
          </a:prstGeom>
          <a:noFill/>
        </p:spPr>
        <p:txBody>
          <a:bodyPr wrap="square">
            <a:spAutoFit/>
          </a:bodyPr>
          <a:lstStyle/>
          <a:p>
            <a:r>
              <a:rPr lang="en-US" sz="28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Publish or Flourish Open Access</a:t>
            </a:r>
          </a:p>
        </p:txBody>
      </p:sp>
      <p:sp>
        <p:nvSpPr>
          <p:cNvPr id="32" name="TextBox 31">
            <a:extLst>
              <a:ext uri="{FF2B5EF4-FFF2-40B4-BE49-F238E27FC236}">
                <a16:creationId xmlns:a16="http://schemas.microsoft.com/office/drawing/2014/main" id="{54B1B4D7-E22D-EDB0-6109-55CF5B321AD4}"/>
              </a:ext>
            </a:extLst>
          </p:cNvPr>
          <p:cNvSpPr txBox="1"/>
          <p:nvPr/>
        </p:nvSpPr>
        <p:spPr>
          <a:xfrm>
            <a:off x="688409" y="5113931"/>
            <a:ext cx="2516483" cy="830997"/>
          </a:xfrm>
          <a:prstGeom prst="rect">
            <a:avLst/>
          </a:prstGeom>
          <a:noFill/>
        </p:spPr>
        <p:txBody>
          <a:bodyPr wrap="square">
            <a:spAutoFit/>
          </a:bodyPr>
          <a:lstStyle/>
          <a:p>
            <a:pPr algn="ctr"/>
            <a:r>
              <a:rPr 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Web of Science</a:t>
            </a:r>
          </a:p>
          <a:p>
            <a:pPr algn="ctr"/>
            <a:r>
              <a:rPr 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 Master List</a:t>
            </a:r>
          </a:p>
        </p:txBody>
      </p:sp>
      <p:pic>
        <p:nvPicPr>
          <p:cNvPr id="36" name="Picture 35">
            <a:extLst>
              <a:ext uri="{FF2B5EF4-FFF2-40B4-BE49-F238E27FC236}">
                <a16:creationId xmlns:a16="http://schemas.microsoft.com/office/drawing/2014/main" id="{401C21EE-DF8C-E4B7-607D-BFC9B84D0995}"/>
              </a:ext>
            </a:extLst>
          </p:cNvPr>
          <p:cNvPicPr>
            <a:picLocks noChangeAspect="1"/>
          </p:cNvPicPr>
          <p:nvPr/>
        </p:nvPicPr>
        <p:blipFill>
          <a:blip r:embed="rId10"/>
          <a:stretch>
            <a:fillRect/>
          </a:stretch>
        </p:blipFill>
        <p:spPr>
          <a:xfrm>
            <a:off x="3421956" y="3431745"/>
            <a:ext cx="5525271" cy="590632"/>
          </a:xfrm>
          <a:prstGeom prst="rect">
            <a:avLst/>
          </a:prstGeom>
        </p:spPr>
      </p:pic>
      <p:sp>
        <p:nvSpPr>
          <p:cNvPr id="34" name="TextBox 33">
            <a:extLst>
              <a:ext uri="{FF2B5EF4-FFF2-40B4-BE49-F238E27FC236}">
                <a16:creationId xmlns:a16="http://schemas.microsoft.com/office/drawing/2014/main" id="{4B22C553-3543-7DC8-277C-468BA5820F7E}"/>
              </a:ext>
            </a:extLst>
          </p:cNvPr>
          <p:cNvSpPr txBox="1"/>
          <p:nvPr/>
        </p:nvSpPr>
        <p:spPr>
          <a:xfrm>
            <a:off x="4873047" y="3814171"/>
            <a:ext cx="3407995" cy="461665"/>
          </a:xfrm>
          <a:prstGeom prst="rect">
            <a:avLst/>
          </a:prstGeom>
          <a:noFill/>
        </p:spPr>
        <p:txBody>
          <a:bodyPr wrap="square">
            <a:spAutoFit/>
          </a:bodyPr>
          <a:lstStyle/>
          <a:p>
            <a:r>
              <a:rPr 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Think. Check. Submit</a:t>
            </a:r>
          </a:p>
        </p:txBody>
      </p:sp>
    </p:spTree>
    <p:extLst>
      <p:ext uri="{BB962C8B-B14F-4D97-AF65-F5344CB8AC3E}">
        <p14:creationId xmlns:p14="http://schemas.microsoft.com/office/powerpoint/2010/main" val="2657730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5270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17008" y="475781"/>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Tools to help you choose the right journal (cont.)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60494" y="590002"/>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7996D0D-F5F5-B218-962A-3FF35F7737F5}"/>
              </a:ext>
            </a:extLst>
          </p:cNvPr>
          <p:cNvPicPr>
            <a:picLocks noChangeAspect="1"/>
          </p:cNvPicPr>
          <p:nvPr/>
        </p:nvPicPr>
        <p:blipFill>
          <a:blip r:embed="rId4"/>
          <a:stretch>
            <a:fillRect/>
          </a:stretch>
        </p:blipFill>
        <p:spPr>
          <a:xfrm>
            <a:off x="1141770" y="2133600"/>
            <a:ext cx="9906000" cy="3526578"/>
          </a:xfrm>
          <a:prstGeom prst="rect">
            <a:avLst/>
          </a:prstGeom>
        </p:spPr>
      </p:pic>
      <p:sp>
        <p:nvSpPr>
          <p:cNvPr id="9" name="TextBox 8">
            <a:extLst>
              <a:ext uri="{FF2B5EF4-FFF2-40B4-BE49-F238E27FC236}">
                <a16:creationId xmlns:a16="http://schemas.microsoft.com/office/drawing/2014/main" id="{1319D7A7-70DF-A714-A6F5-860CA8FED0DE}"/>
              </a:ext>
            </a:extLst>
          </p:cNvPr>
          <p:cNvSpPr txBox="1"/>
          <p:nvPr/>
        </p:nvSpPr>
        <p:spPr>
          <a:xfrm rot="19995330">
            <a:off x="898720" y="2312797"/>
            <a:ext cx="6097554" cy="369332"/>
          </a:xfrm>
          <a:prstGeom prst="rect">
            <a:avLst/>
          </a:prstGeom>
          <a:noFill/>
        </p:spPr>
        <p:txBody>
          <a:bodyPr wrap="square">
            <a:spAutoFit/>
          </a:bodyPr>
          <a:lstStyle/>
          <a:p>
            <a:r>
              <a:rPr lang="en-US" dirty="0">
                <a:hlinkClick r:id="rId5"/>
              </a:rPr>
              <a:t>https://journalfinder.elsevier.com/</a:t>
            </a:r>
            <a:endParaRPr lang="en-US" dirty="0"/>
          </a:p>
        </p:txBody>
      </p:sp>
    </p:spTree>
    <p:extLst>
      <p:ext uri="{BB962C8B-B14F-4D97-AF65-F5344CB8AC3E}">
        <p14:creationId xmlns:p14="http://schemas.microsoft.com/office/powerpoint/2010/main" val="2799657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5270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Journals’ Instructions to Authors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1C1F8283-62F0-5D8C-5A55-6F61BFF35B05}"/>
              </a:ext>
            </a:extLst>
          </p:cNvPr>
          <p:cNvSpPr>
            <a:spLocks noGrp="1" noChangeArrowheads="1"/>
          </p:cNvSpPr>
          <p:nvPr/>
        </p:nvSpPr>
        <p:spPr bwMode="auto">
          <a:xfrm>
            <a:off x="1124197" y="1716174"/>
            <a:ext cx="92202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eaLnBrk="1" hangingPunct="1"/>
            <a:r>
              <a:rPr lang="en-US" alt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Read the instructions to authors before starting to prepare your paper.</a:t>
            </a:r>
          </a:p>
          <a:p>
            <a:pPr eaLnBrk="1" hangingPunct="1"/>
            <a:r>
              <a:rPr lang="en-US" alt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Consult the instructions while preparing your paper.</a:t>
            </a:r>
          </a:p>
          <a:p>
            <a:pPr eaLnBrk="1" hangingPunct="1"/>
            <a:r>
              <a:rPr lang="en-US" alt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Check the instructions again before submitting your paper.</a:t>
            </a:r>
          </a:p>
        </p:txBody>
      </p:sp>
      <p:pic>
        <p:nvPicPr>
          <p:cNvPr id="11266" name="Picture 2">
            <a:extLst>
              <a:ext uri="{FF2B5EF4-FFF2-40B4-BE49-F238E27FC236}">
                <a16:creationId xmlns:a16="http://schemas.microsoft.com/office/drawing/2014/main" id="{0D4BC858-BF51-BD47-4502-AA18C2B5053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498" y="3124200"/>
            <a:ext cx="8088086" cy="25275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2785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5270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Revise before submission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7EDE8E7E-6A79-3E35-197B-3E0D79C2FA24}"/>
              </a:ext>
            </a:extLst>
          </p:cNvPr>
          <p:cNvPicPr>
            <a:picLocks noChangeAspect="1" noChangeArrowheads="1"/>
          </p:cNvPicPr>
          <p:nvPr/>
        </p:nvPicPr>
        <p:blipFill>
          <a:blip r:embed="rId4" cstate="print"/>
          <a:srcRect/>
          <a:stretch>
            <a:fillRect/>
          </a:stretch>
        </p:blipFill>
        <p:spPr bwMode="auto">
          <a:xfrm>
            <a:off x="2027073" y="2019009"/>
            <a:ext cx="8424936" cy="3168352"/>
          </a:xfrm>
          <a:prstGeom prst="rect">
            <a:avLst/>
          </a:prstGeom>
          <a:noFill/>
          <a:ln w="9525">
            <a:noFill/>
            <a:miter lim="800000"/>
            <a:headEnd/>
            <a:tailEnd/>
          </a:ln>
        </p:spPr>
      </p:pic>
    </p:spTree>
    <p:extLst>
      <p:ext uri="{BB962C8B-B14F-4D97-AF65-F5344CB8AC3E}">
        <p14:creationId xmlns:p14="http://schemas.microsoft.com/office/powerpoint/2010/main" val="4282258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5657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Proofread before Submitting</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E5EDBA7-A1DB-1F71-7B6C-0AF7FE2D7B7F}"/>
              </a:ext>
            </a:extLst>
          </p:cNvPr>
          <p:cNvSpPr/>
          <p:nvPr/>
        </p:nvSpPr>
        <p:spPr>
          <a:xfrm>
            <a:off x="689640" y="2254706"/>
            <a:ext cx="5108803" cy="2800767"/>
          </a:xfrm>
          <a:prstGeom prst="rect">
            <a:avLst/>
          </a:prstGeom>
        </p:spPr>
        <p:txBody>
          <a:bodyPr wrap="square">
            <a:spAutoFit/>
          </a:bodyPr>
          <a:lstStyle/>
          <a:p>
            <a:pPr marL="342900" indent="-342900">
              <a:buFont typeface="Wingdings" panose="05000000000000000000" pitchFamily="2" charset="2"/>
              <a:buChar char="Ø"/>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Are terms used consistently throughout?</a:t>
            </a:r>
          </a:p>
          <a:p>
            <a:pPr marL="342900" indent="-342900">
              <a:buFont typeface="Wingdings" panose="05000000000000000000" pitchFamily="2" charset="2"/>
              <a:buChar char="Ø"/>
            </a:pPr>
            <a:endPar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Do numbers in abstract match numbers in text and tables?</a:t>
            </a:r>
          </a:p>
          <a:p>
            <a:pPr marL="342900" indent="-342900">
              <a:buFont typeface="Wingdings" panose="05000000000000000000" pitchFamily="2" charset="2"/>
              <a:buChar char="Ø"/>
            </a:pPr>
            <a:endPar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Do citations in text match references?</a:t>
            </a:r>
          </a:p>
          <a:p>
            <a:pPr marL="342900" indent="-342900">
              <a:buFont typeface="Wingdings" panose="05000000000000000000" pitchFamily="2" charset="2"/>
              <a:buChar char="Ø"/>
            </a:pPr>
            <a:endPar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endParaRPr>
          </a:p>
          <a:p>
            <a:pPr marL="342900" indent="-342900">
              <a:buFont typeface="Wingdings" panose="05000000000000000000" pitchFamily="2" charset="2"/>
              <a:buChar char="Ø"/>
            </a:pPr>
            <a:r>
              <a:rPr lang="en-US" sz="2200" dirty="0">
                <a:ln w="0"/>
                <a:solidFill>
                  <a:schemeClr val="dk1"/>
                </a:solidFill>
                <a:effectLst>
                  <a:outerShdw blurRad="38100" dist="19050" dir="2700000" algn="tl" rotWithShape="0">
                    <a:schemeClr val="dk1">
                      <a:alpha val="40000"/>
                    </a:schemeClr>
                  </a:outerShdw>
                </a:effectLst>
                <a:latin typeface="Times New Roman" panose="02020603050405020304" pitchFamily="18" charset="0"/>
                <a:cs typeface="+mn-cs"/>
              </a:rPr>
              <a:t>Are Syntax and Grammar acceptable ?</a:t>
            </a:r>
          </a:p>
        </p:txBody>
      </p:sp>
      <p:pic>
        <p:nvPicPr>
          <p:cNvPr id="6" name="Picture 5">
            <a:extLst>
              <a:ext uri="{FF2B5EF4-FFF2-40B4-BE49-F238E27FC236}">
                <a16:creationId xmlns:a16="http://schemas.microsoft.com/office/drawing/2014/main" id="{F1D30235-00F1-D34F-A9D2-60CADB36AF0B}"/>
              </a:ext>
            </a:extLst>
          </p:cNvPr>
          <p:cNvPicPr>
            <a:picLocks noChangeAspect="1"/>
          </p:cNvPicPr>
          <p:nvPr/>
        </p:nvPicPr>
        <p:blipFill>
          <a:blip r:embed="rId4"/>
          <a:stretch>
            <a:fillRect/>
          </a:stretch>
        </p:blipFill>
        <p:spPr>
          <a:xfrm>
            <a:off x="5676095" y="2017910"/>
            <a:ext cx="5660953" cy="327436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88150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09600" y="14255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Peer-review &amp; responding to reviewers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pic>
        <p:nvPicPr>
          <p:cNvPr id="12290" name="Picture 2">
            <a:extLst>
              <a:ext uri="{FF2B5EF4-FFF2-40B4-BE49-F238E27FC236}">
                <a16:creationId xmlns:a16="http://schemas.microsoft.com/office/drawing/2014/main" id="{A02DF8F3-7CE4-409A-BCB7-66EE72089A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0309" y="1954877"/>
            <a:ext cx="9431382" cy="3143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3604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5270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Peer-review &amp; responding to reviewers (cont.)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graphicFrame>
        <p:nvGraphicFramePr>
          <p:cNvPr id="5" name="Object 0">
            <a:extLst>
              <a:ext uri="{FF2B5EF4-FFF2-40B4-BE49-F238E27FC236}">
                <a16:creationId xmlns:a16="http://schemas.microsoft.com/office/drawing/2014/main" id="{C5DA4C0D-9B37-4B2D-0B04-2E2AAE3E658F}"/>
              </a:ext>
            </a:extLst>
          </p:cNvPr>
          <p:cNvGraphicFramePr>
            <a:graphicFrameLocks noChangeAspect="1"/>
          </p:cNvGraphicFramePr>
          <p:nvPr/>
        </p:nvGraphicFramePr>
        <p:xfrm>
          <a:off x="2461779" y="1716174"/>
          <a:ext cx="7555524" cy="4187536"/>
        </p:xfrm>
        <a:graphic>
          <a:graphicData uri="http://schemas.openxmlformats.org/presentationml/2006/ole">
            <mc:AlternateContent xmlns:mc="http://schemas.openxmlformats.org/markup-compatibility/2006">
              <mc:Choice xmlns:v="urn:schemas-microsoft-com:vml" Requires="v">
                <p:oleObj name="Visio" r:id="rId4" imgW="7114946" imgH="6331915" progId="Visio.Drawing.11">
                  <p:embed/>
                </p:oleObj>
              </mc:Choice>
              <mc:Fallback>
                <p:oleObj name="Visio" r:id="rId4" imgW="7114946" imgH="6331915" progId="Visio.Drawing.11">
                  <p:embed/>
                  <p:pic>
                    <p:nvPicPr>
                      <p:cNvPr id="5" name="Object 0">
                        <a:extLst>
                          <a:ext uri="{FF2B5EF4-FFF2-40B4-BE49-F238E27FC236}">
                            <a16:creationId xmlns:a16="http://schemas.microsoft.com/office/drawing/2014/main" id="{C5DA4C0D-9B37-4B2D-0B04-2E2AAE3E658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61779" y="1716174"/>
                        <a:ext cx="7555524" cy="4187536"/>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1051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5270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Things to consider</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Content Placeholder 1">
            <a:extLst>
              <a:ext uri="{FF2B5EF4-FFF2-40B4-BE49-F238E27FC236}">
                <a16:creationId xmlns:a16="http://schemas.microsoft.com/office/drawing/2014/main" id="{317440B7-9273-D400-BD57-B1EEB3BFF622}"/>
              </a:ext>
            </a:extLst>
          </p:cNvPr>
          <p:cNvSpPr>
            <a:spLocks noGrp="1"/>
          </p:cNvSpPr>
          <p:nvPr/>
        </p:nvSpPr>
        <p:spPr bwMode="auto">
          <a:xfrm>
            <a:off x="1028700" y="1762328"/>
            <a:ext cx="10134600" cy="3873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400"/>
              </a:spcBef>
              <a:spcAft>
                <a:spcPct val="0"/>
              </a:spcAft>
              <a:buClr>
                <a:schemeClr val="accent1"/>
              </a:buClr>
              <a:buSzPct val="68000"/>
              <a:buFont typeface="Wingdings 3" panose="05040102010807070707" pitchFamily="18" charset="2"/>
              <a:buChar char=""/>
              <a:defRPr sz="2700" kern="1200">
                <a:solidFill>
                  <a:schemeClr val="tx1"/>
                </a:solidFill>
                <a:latin typeface="+mn-lt"/>
                <a:ea typeface="MS PGothic" panose="020B0600070205080204" pitchFamily="34" charset="-128"/>
                <a:cs typeface="ＭＳ Ｐゴシック" charset="0"/>
              </a:defRPr>
            </a:lvl1pPr>
            <a:lvl2pPr marL="620713" indent="-228600" algn="l" rtl="0" eaLnBrk="0" fontAlgn="base" hangingPunct="0">
              <a:spcBef>
                <a:spcPts val="325"/>
              </a:spcBef>
              <a:spcAft>
                <a:spcPct val="0"/>
              </a:spcAft>
              <a:buClr>
                <a:schemeClr val="accent1"/>
              </a:buClr>
              <a:buFont typeface="Verdana" panose="020B0604030504040204" pitchFamily="34" charset="0"/>
              <a:buChar char="◦"/>
              <a:defRPr sz="2300" kern="1200">
                <a:solidFill>
                  <a:schemeClr val="tx1"/>
                </a:solidFill>
                <a:latin typeface="+mn-lt"/>
                <a:ea typeface="MS PGothic" panose="020B0600070205080204" pitchFamily="34" charset="-128"/>
                <a:cs typeface="+mn-cs"/>
              </a:defRPr>
            </a:lvl2pPr>
            <a:lvl3pPr marL="858838" indent="-228600" algn="l" rtl="0" eaLnBrk="0" fontAlgn="base" hangingPunct="0">
              <a:spcBef>
                <a:spcPts val="350"/>
              </a:spcBef>
              <a:spcAft>
                <a:spcPct val="0"/>
              </a:spcAft>
              <a:buClr>
                <a:schemeClr val="accent2"/>
              </a:buClr>
              <a:buSzPct val="100000"/>
              <a:buFont typeface="Wingdings 2" panose="05020102010507070707" pitchFamily="18" charset="2"/>
              <a:buChar char=""/>
              <a:defRPr sz="2100" kern="1200">
                <a:solidFill>
                  <a:schemeClr val="tx1"/>
                </a:solidFill>
                <a:latin typeface="+mn-lt"/>
                <a:ea typeface="MS PGothic" panose="020B0600070205080204" pitchFamily="34" charset="-128"/>
                <a:cs typeface="+mn-cs"/>
              </a:defRPr>
            </a:lvl3pPr>
            <a:lvl4pPr marL="1143000" indent="-228600" algn="l" rtl="0" eaLnBrk="0" fontAlgn="base" hangingPunct="0">
              <a:spcBef>
                <a:spcPts val="350"/>
              </a:spcBef>
              <a:spcAft>
                <a:spcPct val="0"/>
              </a:spcAft>
              <a:buClr>
                <a:schemeClr val="accent2"/>
              </a:buClr>
              <a:buFont typeface="Wingdings 2" panose="05020102010507070707" pitchFamily="18" charset="2"/>
              <a:buChar char=""/>
              <a:defRPr sz="1900" kern="1200">
                <a:solidFill>
                  <a:schemeClr val="tx1"/>
                </a:solidFill>
                <a:latin typeface="+mn-lt"/>
                <a:ea typeface="MS PGothic" panose="020B0600070205080204" pitchFamily="34" charset="-128"/>
                <a:cs typeface="+mn-cs"/>
              </a:defRPr>
            </a:lvl4pPr>
            <a:lvl5pPr marL="1371600" indent="-228600" algn="l" rtl="0" eaLnBrk="0" fontAlgn="base" hangingPunct="0">
              <a:spcBef>
                <a:spcPts val="350"/>
              </a:spcBef>
              <a:spcAft>
                <a:spcPct val="0"/>
              </a:spcAft>
              <a:buClr>
                <a:schemeClr val="accent2"/>
              </a:buClr>
              <a:buFont typeface="Wingdings 2" panose="05020102010507070707" pitchFamily="18" charset="2"/>
              <a:buChar char=""/>
              <a:defRPr kern="1200">
                <a:solidFill>
                  <a:schemeClr val="tx1"/>
                </a:solidFill>
                <a:latin typeface="+mn-lt"/>
                <a:ea typeface="MS PGothic" panose="020B0600070205080204" pitchFamily="34" charset="-128"/>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r>
              <a:rPr lang="en-US" altLang="en-US"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It is possible for a journal to have a medium to high impact factor but a low h-index and g-index.</a:t>
            </a:r>
          </a:p>
          <a:p>
            <a:endParaRPr lang="en-US" altLang="en-US" sz="18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r>
              <a:rPr lang="en-US" altLang="en-US"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However, despite a high h- and g-index, a journal may not be ranked at all in JCR.</a:t>
            </a:r>
          </a:p>
          <a:p>
            <a:endParaRPr lang="en-US" altLang="en-US" sz="18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r>
              <a:rPr lang="en-US" altLang="en-US"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Using the h- and g-index to rank journals is not standardized practice.</a:t>
            </a:r>
          </a:p>
          <a:p>
            <a:endParaRPr lang="en-US" altLang="en-US" sz="18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r>
              <a:rPr lang="en-US" altLang="en-US"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Social sciences rank lower than sciences. </a:t>
            </a:r>
          </a:p>
        </p:txBody>
      </p:sp>
    </p:spTree>
    <p:extLst>
      <p:ext uri="{BB962C8B-B14F-4D97-AF65-F5344CB8AC3E}">
        <p14:creationId xmlns:p14="http://schemas.microsoft.com/office/powerpoint/2010/main" val="1413461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1405239"/>
            <a:ext cx="115062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Font typeface="+mj-lt"/>
              <a:buAutoNum type="arabicPeriod"/>
            </a:pPr>
            <a:endParaRPr lang="en-MY" sz="1600" b="0" i="0" dirty="0">
              <a:solidFill>
                <a:srgbClr val="374151"/>
              </a:solidFill>
              <a:effectLst/>
              <a:latin typeface="Times New Roman" panose="02020603050405020304" pitchFamily="18" charset="0"/>
              <a:cs typeface="Times New Roman" panose="02020603050405020304" pitchFamily="18" charset="0"/>
            </a:endParaRPr>
          </a:p>
          <a:p>
            <a:pPr algn="l">
              <a:buFont typeface="+mj-lt"/>
              <a:buAutoNum type="arabicPeriod"/>
            </a:pPr>
            <a:endParaRPr lang="en-MY" sz="1600" dirty="0">
              <a:solidFill>
                <a:srgbClr val="374151"/>
              </a:solidFill>
              <a:latin typeface="Times New Roman" panose="02020603050405020304" pitchFamily="18" charset="0"/>
              <a:cs typeface="Times New Roman" panose="02020603050405020304" pitchFamily="18" charset="0"/>
            </a:endParaRPr>
          </a:p>
          <a:p>
            <a:pPr algn="l">
              <a:buFont typeface="+mj-lt"/>
              <a:buAutoNum type="arabicPeriod"/>
            </a:pPr>
            <a:endParaRPr lang="en-MY" sz="1600" b="0" i="0" dirty="0">
              <a:solidFill>
                <a:srgbClr val="374151"/>
              </a:solidFill>
              <a:effectLst/>
              <a:latin typeface="Times New Roman" panose="02020603050405020304" pitchFamily="18" charset="0"/>
              <a:cs typeface="Times New Roman" panose="02020603050405020304" pitchFamily="18" charset="0"/>
            </a:endParaRPr>
          </a:p>
          <a:p>
            <a:pPr marL="742950" lvl="1" indent="-285750" algn="l">
              <a:buFont typeface="+mj-lt"/>
              <a:buAutoNum type="arabicPeriod"/>
            </a:pPr>
            <a:r>
              <a:rPr lang="en-MY" sz="1600" b="0" i="0" dirty="0">
                <a:solidFill>
                  <a:srgbClr val="374151"/>
                </a:solidFill>
                <a:effectLst/>
                <a:latin typeface="Times New Roman" panose="02020603050405020304" pitchFamily="18" charset="0"/>
                <a:cs typeface="Times New Roman" panose="02020603050405020304" pitchFamily="18" charset="0"/>
              </a:rPr>
              <a:t>Impact Factor is a metric that measures the average number of citations that articles published in a specific journal receive over a certain period, typically the past two years</a:t>
            </a:r>
            <a:r>
              <a:rPr lang="en-MY" sz="1600" b="0" i="0">
                <a:solidFill>
                  <a:srgbClr val="374151"/>
                </a:solidFill>
                <a:effectLst/>
                <a:latin typeface="Times New Roman" panose="02020603050405020304" pitchFamily="18" charset="0"/>
                <a:cs typeface="Times New Roman" panose="02020603050405020304" pitchFamily="18" charset="0"/>
              </a:rPr>
              <a:t>. </a:t>
            </a:r>
            <a:br>
              <a:rPr lang="en-MY" sz="1600" b="0" i="0">
                <a:solidFill>
                  <a:srgbClr val="374151"/>
                </a:solidFill>
                <a:effectLst/>
                <a:latin typeface="Times New Roman" panose="02020603050405020304" pitchFamily="18" charset="0"/>
                <a:cs typeface="Times New Roman" panose="02020603050405020304" pitchFamily="18" charset="0"/>
              </a:rPr>
            </a:br>
            <a:endParaRPr lang="en-MY" sz="1600" b="0" i="0" dirty="0">
              <a:solidFill>
                <a:srgbClr val="374151"/>
              </a:solidFill>
              <a:effectLst/>
              <a:latin typeface="Times New Roman" panose="02020603050405020304" pitchFamily="18" charset="0"/>
              <a:cs typeface="Times New Roman" panose="02020603050405020304" pitchFamily="18" charset="0"/>
            </a:endParaRPr>
          </a:p>
          <a:p>
            <a:pPr marL="804863" indent="-342900" algn="l">
              <a:buAutoNum type="arabicPeriod" startAt="2"/>
            </a:pPr>
            <a:r>
              <a:rPr lang="en-MY" sz="1600" b="0" i="0" dirty="0">
                <a:solidFill>
                  <a:srgbClr val="374151"/>
                </a:solidFill>
                <a:effectLst/>
                <a:latin typeface="Times New Roman" panose="02020603050405020304" pitchFamily="18" charset="0"/>
                <a:cs typeface="Times New Roman" panose="02020603050405020304" pitchFamily="18" charset="0"/>
              </a:rPr>
              <a:t>Impact Factor is often used to assess the relative importance and influence of a journal in a particular field. Journals with higher impact factors are generally considered more prestigious.</a:t>
            </a:r>
            <a:br>
              <a:rPr lang="en-MY" sz="1600" b="0" i="0" dirty="0">
                <a:solidFill>
                  <a:srgbClr val="374151"/>
                </a:solidFill>
                <a:effectLst/>
                <a:latin typeface="Times New Roman" panose="02020603050405020304" pitchFamily="18" charset="0"/>
                <a:cs typeface="Times New Roman" panose="02020603050405020304" pitchFamily="18" charset="0"/>
              </a:rPr>
            </a:br>
            <a:endParaRPr lang="en-MY" sz="1600" b="0" i="0" dirty="0">
              <a:solidFill>
                <a:srgbClr val="374151"/>
              </a:solidFill>
              <a:effectLst/>
              <a:latin typeface="Times New Roman" panose="02020603050405020304" pitchFamily="18" charset="0"/>
              <a:cs typeface="Times New Roman" panose="02020603050405020304" pitchFamily="18" charset="0"/>
            </a:endParaRPr>
          </a:p>
          <a:p>
            <a:pPr marL="461963" algn="l"/>
            <a:r>
              <a:rPr lang="en-MY" sz="1600" b="0" i="0" dirty="0">
                <a:solidFill>
                  <a:srgbClr val="FF0000"/>
                </a:solidFill>
                <a:effectLst/>
                <a:latin typeface="Times New Roman" panose="02020603050405020304" pitchFamily="18" charset="0"/>
                <a:cs typeface="Times New Roman" panose="02020603050405020304" pitchFamily="18" charset="0"/>
              </a:rPr>
              <a:t>Here's a simplified example:</a:t>
            </a:r>
          </a:p>
          <a:p>
            <a:pPr algn="l"/>
            <a:br>
              <a:rPr lang="en-MY" sz="1600" b="0" i="0" dirty="0">
                <a:solidFill>
                  <a:srgbClr val="374151"/>
                </a:solidFill>
                <a:effectLst/>
                <a:latin typeface="Times New Roman" panose="02020603050405020304" pitchFamily="18" charset="0"/>
                <a:cs typeface="Times New Roman" panose="02020603050405020304" pitchFamily="18" charset="0"/>
              </a:rPr>
            </a:br>
            <a:r>
              <a:rPr lang="en-MY" sz="1600" b="0" i="0" dirty="0">
                <a:solidFill>
                  <a:srgbClr val="374151"/>
                </a:solidFill>
                <a:effectLst/>
                <a:latin typeface="Times New Roman" panose="02020603050405020304" pitchFamily="18" charset="0"/>
                <a:cs typeface="Times New Roman" panose="02020603050405020304" pitchFamily="18" charset="0"/>
              </a:rPr>
              <a:t>In 2023, you determine that "Science Journal X" received a total of 800 citations for articles published in 2021 and 2022.</a:t>
            </a:r>
          </a:p>
          <a:p>
            <a:pPr algn="l"/>
            <a:r>
              <a:rPr lang="en-MY" sz="1600" b="0" i="0" dirty="0">
                <a:solidFill>
                  <a:srgbClr val="374151"/>
                </a:solidFill>
                <a:effectLst/>
                <a:latin typeface="Times New Roman" panose="02020603050405020304" pitchFamily="18" charset="0"/>
                <a:cs typeface="Times New Roman" panose="02020603050405020304" pitchFamily="18" charset="0"/>
              </a:rPr>
              <a:t>During the same two-year period (2021 and 2022), "Science Journal X" published a total of 100 articles. Now, you can calculate the Impact Factor:</a:t>
            </a:r>
            <a:br>
              <a:rPr lang="en-MY" sz="1600" b="0" i="0" dirty="0">
                <a:solidFill>
                  <a:srgbClr val="374151"/>
                </a:solidFill>
                <a:effectLst/>
                <a:latin typeface="Times New Roman" panose="02020603050405020304" pitchFamily="18" charset="0"/>
                <a:cs typeface="Times New Roman" panose="02020603050405020304" pitchFamily="18" charset="0"/>
              </a:rPr>
            </a:br>
            <a:endParaRPr lang="en-MY" sz="1600" b="0" i="0" dirty="0">
              <a:solidFill>
                <a:srgbClr val="374151"/>
              </a:solidFill>
              <a:effectLst/>
              <a:latin typeface="Times New Roman" panose="02020603050405020304" pitchFamily="18" charset="0"/>
              <a:cs typeface="Times New Roman" panose="02020603050405020304" pitchFamily="18" charset="0"/>
            </a:endParaRPr>
          </a:p>
          <a:p>
            <a:pPr algn="l"/>
            <a:r>
              <a:rPr lang="en-MY" sz="1600" b="0" i="0" dirty="0">
                <a:solidFill>
                  <a:srgbClr val="374151"/>
                </a:solidFill>
                <a:effectLst/>
                <a:latin typeface="Times New Roman" panose="02020603050405020304" pitchFamily="18" charset="0"/>
                <a:cs typeface="Times New Roman" panose="02020603050405020304" pitchFamily="18" charset="0"/>
              </a:rPr>
              <a:t>Impact Factor (IF) = </a:t>
            </a:r>
            <a:r>
              <a:rPr lang="en-MY" sz="1600" b="0" i="0" dirty="0">
                <a:solidFill>
                  <a:srgbClr val="FF0000"/>
                </a:solidFill>
                <a:effectLst/>
                <a:latin typeface="Times New Roman" panose="02020603050405020304" pitchFamily="18" charset="0"/>
                <a:cs typeface="Times New Roman" panose="02020603050405020304" pitchFamily="18" charset="0"/>
              </a:rPr>
              <a:t>Total citations in 2023 to articles published in 2021 and 2022 </a:t>
            </a:r>
            <a:r>
              <a:rPr lang="en-MY" sz="1600" b="0" i="0" dirty="0">
                <a:solidFill>
                  <a:srgbClr val="374151"/>
                </a:solidFill>
                <a:effectLst/>
                <a:latin typeface="Times New Roman" panose="02020603050405020304" pitchFamily="18" charset="0"/>
                <a:cs typeface="Times New Roman" panose="02020603050405020304" pitchFamily="18" charset="0"/>
              </a:rPr>
              <a:t>/ </a:t>
            </a:r>
            <a:r>
              <a:rPr lang="en-MY" sz="1600" b="0" i="0" dirty="0">
                <a:solidFill>
                  <a:srgbClr val="FF0000"/>
                </a:solidFill>
                <a:effectLst/>
                <a:latin typeface="Times New Roman" panose="02020603050405020304" pitchFamily="18" charset="0"/>
                <a:cs typeface="Times New Roman" panose="02020603050405020304" pitchFamily="18" charset="0"/>
              </a:rPr>
              <a:t>Total number of articles published in 2021 and 2022</a:t>
            </a:r>
          </a:p>
          <a:p>
            <a:pPr algn="l"/>
            <a:r>
              <a:rPr lang="en-MY" sz="1600" b="0" i="0" dirty="0">
                <a:solidFill>
                  <a:srgbClr val="374151"/>
                </a:solidFill>
                <a:effectLst/>
                <a:latin typeface="Times New Roman" panose="02020603050405020304" pitchFamily="18" charset="0"/>
                <a:cs typeface="Times New Roman" panose="02020603050405020304" pitchFamily="18" charset="0"/>
              </a:rPr>
              <a:t>IF = 800 citations / 100 articles</a:t>
            </a:r>
          </a:p>
          <a:p>
            <a:pPr algn="l"/>
            <a:r>
              <a:rPr lang="en-MY" sz="1600" b="0" i="0" dirty="0">
                <a:solidFill>
                  <a:srgbClr val="374151"/>
                </a:solidFill>
                <a:effectLst/>
                <a:latin typeface="Times New Roman" panose="02020603050405020304" pitchFamily="18" charset="0"/>
                <a:cs typeface="Times New Roman" panose="02020603050405020304" pitchFamily="18" charset="0"/>
              </a:rPr>
              <a:t>IF = 8.0</a:t>
            </a:r>
          </a:p>
          <a:p>
            <a:pPr marL="273050" indent="-273050" eaLnBrk="1" hangingPunct="1">
              <a:lnSpc>
                <a:spcPct val="80000"/>
              </a:lnSpc>
              <a:buFont typeface="Wingdings" panose="05000000000000000000" pitchFamily="2" charset="2"/>
              <a:buChar char="Ø"/>
            </a:pPr>
            <a:endParaRPr lang="en-US" altLang="en-US"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a:p>
            <a:pPr marL="742950" lvl="1" indent="-285750" algn="l">
              <a:buFont typeface="+mj-lt"/>
              <a:buAutoNum type="arabicPeriod"/>
            </a:pPr>
            <a:endParaRPr lang="en-MY" b="0" i="0" dirty="0">
              <a:solidFill>
                <a:srgbClr val="374151"/>
              </a:solidFill>
              <a:effectLst/>
              <a:latin typeface="Times New Roman" panose="02020603050405020304" pitchFamily="18" charset="0"/>
              <a:cs typeface="Times New Roman" panose="02020603050405020304" pitchFamily="18" charset="0"/>
            </a:endParaRPr>
          </a:p>
          <a:p>
            <a:pPr algn="ctr" eaLnBrk="1" fontAlgn="auto" hangingPunct="1">
              <a:spcBef>
                <a:spcPts val="0"/>
              </a:spcBef>
              <a:spcAft>
                <a:spcPts val="0"/>
              </a:spcAft>
            </a:pPr>
            <a:endParaRPr lang="en-US" dirty="0">
              <a:solidFill>
                <a:prstClr val="white"/>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1077218"/>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Things to consider (cont.)</a:t>
            </a:r>
            <a:br>
              <a:rPr lang="en-US" sz="3200" b="1" dirty="0">
                <a:solidFill>
                  <a:prstClr val="white"/>
                </a:solidFill>
                <a:latin typeface="Agency FB" panose="020B0503020202020204" pitchFamily="34" charset="0"/>
              </a:rPr>
            </a:br>
            <a:endParaRPr lang="en-US"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Content Placeholder 1">
            <a:extLst>
              <a:ext uri="{FF2B5EF4-FFF2-40B4-BE49-F238E27FC236}">
                <a16:creationId xmlns:a16="http://schemas.microsoft.com/office/drawing/2014/main" id="{317440B7-9273-D400-BD57-B1EEB3BFF622}"/>
              </a:ext>
            </a:extLst>
          </p:cNvPr>
          <p:cNvSpPr>
            <a:spLocks noGrp="1"/>
          </p:cNvSpPr>
          <p:nvPr/>
        </p:nvSpPr>
        <p:spPr bwMode="auto">
          <a:xfrm>
            <a:off x="1028700" y="1762328"/>
            <a:ext cx="10134600" cy="3873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400"/>
              </a:spcBef>
              <a:spcAft>
                <a:spcPct val="0"/>
              </a:spcAft>
              <a:buClr>
                <a:schemeClr val="accent1"/>
              </a:buClr>
              <a:buSzPct val="68000"/>
              <a:buFont typeface="Wingdings 3" panose="05040102010807070707" pitchFamily="18" charset="2"/>
              <a:buChar char=""/>
              <a:defRPr sz="2700" kern="1200">
                <a:solidFill>
                  <a:schemeClr val="tx1"/>
                </a:solidFill>
                <a:latin typeface="+mn-lt"/>
                <a:ea typeface="MS PGothic" panose="020B0600070205080204" pitchFamily="34" charset="-128"/>
                <a:cs typeface="ＭＳ Ｐゴシック" charset="0"/>
              </a:defRPr>
            </a:lvl1pPr>
            <a:lvl2pPr marL="620713" indent="-228600" algn="l" rtl="0" eaLnBrk="0" fontAlgn="base" hangingPunct="0">
              <a:spcBef>
                <a:spcPts val="325"/>
              </a:spcBef>
              <a:spcAft>
                <a:spcPct val="0"/>
              </a:spcAft>
              <a:buClr>
                <a:schemeClr val="accent1"/>
              </a:buClr>
              <a:buFont typeface="Verdana" panose="020B0604030504040204" pitchFamily="34" charset="0"/>
              <a:buChar char="◦"/>
              <a:defRPr sz="2300" kern="1200">
                <a:solidFill>
                  <a:schemeClr val="tx1"/>
                </a:solidFill>
                <a:latin typeface="+mn-lt"/>
                <a:ea typeface="MS PGothic" panose="020B0600070205080204" pitchFamily="34" charset="-128"/>
                <a:cs typeface="+mn-cs"/>
              </a:defRPr>
            </a:lvl2pPr>
            <a:lvl3pPr marL="858838" indent="-228600" algn="l" rtl="0" eaLnBrk="0" fontAlgn="base" hangingPunct="0">
              <a:spcBef>
                <a:spcPts val="350"/>
              </a:spcBef>
              <a:spcAft>
                <a:spcPct val="0"/>
              </a:spcAft>
              <a:buClr>
                <a:schemeClr val="accent2"/>
              </a:buClr>
              <a:buSzPct val="100000"/>
              <a:buFont typeface="Wingdings 2" panose="05020102010507070707" pitchFamily="18" charset="2"/>
              <a:buChar char=""/>
              <a:defRPr sz="2100" kern="1200">
                <a:solidFill>
                  <a:schemeClr val="tx1"/>
                </a:solidFill>
                <a:latin typeface="+mn-lt"/>
                <a:ea typeface="MS PGothic" panose="020B0600070205080204" pitchFamily="34" charset="-128"/>
                <a:cs typeface="+mn-cs"/>
              </a:defRPr>
            </a:lvl3pPr>
            <a:lvl4pPr marL="1143000" indent="-228600" algn="l" rtl="0" eaLnBrk="0" fontAlgn="base" hangingPunct="0">
              <a:spcBef>
                <a:spcPts val="350"/>
              </a:spcBef>
              <a:spcAft>
                <a:spcPct val="0"/>
              </a:spcAft>
              <a:buClr>
                <a:schemeClr val="accent2"/>
              </a:buClr>
              <a:buFont typeface="Wingdings 2" panose="05020102010507070707" pitchFamily="18" charset="2"/>
              <a:buChar char=""/>
              <a:defRPr sz="1900" kern="1200">
                <a:solidFill>
                  <a:schemeClr val="tx1"/>
                </a:solidFill>
                <a:latin typeface="+mn-lt"/>
                <a:ea typeface="MS PGothic" panose="020B0600070205080204" pitchFamily="34" charset="-128"/>
                <a:cs typeface="+mn-cs"/>
              </a:defRPr>
            </a:lvl4pPr>
            <a:lvl5pPr marL="1371600" indent="-228600" algn="l" rtl="0" eaLnBrk="0" fontAlgn="base" hangingPunct="0">
              <a:spcBef>
                <a:spcPts val="350"/>
              </a:spcBef>
              <a:spcAft>
                <a:spcPct val="0"/>
              </a:spcAft>
              <a:buClr>
                <a:schemeClr val="accent2"/>
              </a:buClr>
              <a:buFont typeface="Wingdings 2" panose="05020102010507070707" pitchFamily="18" charset="2"/>
              <a:buChar char=""/>
              <a:defRPr kern="1200">
                <a:solidFill>
                  <a:schemeClr val="tx1"/>
                </a:solidFill>
                <a:latin typeface="+mn-lt"/>
                <a:ea typeface="MS PGothic" panose="020B0600070205080204" pitchFamily="34" charset="-128"/>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endParaRPr lang="en-US" altLang="en-US"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24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52702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65125" indent="-255588">
              <a:spcBef>
                <a:spcPts val="400"/>
              </a:spcBef>
              <a:buClr>
                <a:schemeClr val="accent1"/>
              </a:buClr>
              <a:buSzPct val="68000"/>
              <a:buFont typeface="Wingdings 3" panose="05040102010807070707" pitchFamily="18" charset="2"/>
              <a:buChar char=""/>
            </a:pPr>
            <a:r>
              <a:rPr lang="en-MY" sz="27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MS PGothic" panose="020B0600070205080204" pitchFamily="34" charset="-128"/>
                <a:cs typeface="Times New Roman" panose="02020603050405020304" pitchFamily="18" charset="0"/>
              </a:rPr>
              <a:t>The h-index, or Hirsch index, is a metric used to evaluate the research output and impact of a researcher or a journal. It is designed to measure both the productivity and impact of an individual or a journal's publications.</a:t>
            </a:r>
          </a:p>
          <a:p>
            <a:pPr marL="365125" indent="-255588">
              <a:spcBef>
                <a:spcPts val="400"/>
              </a:spcBef>
              <a:buClr>
                <a:schemeClr val="accent1"/>
              </a:buClr>
              <a:buSzPct val="68000"/>
              <a:buFont typeface="Wingdings 3" panose="05040102010807070707" pitchFamily="18" charset="2"/>
              <a:buChar char=""/>
            </a:pPr>
            <a:r>
              <a:rPr lang="en-MY" sz="27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MS PGothic" panose="020B0600070205080204" pitchFamily="34" charset="-128"/>
                <a:cs typeface="Times New Roman" panose="02020603050405020304" pitchFamily="18" charset="0"/>
              </a:rPr>
              <a:t>An h-index of 'h' means that a researcher (or journal) has 'h' papers that have each been cited at least 'h' times. For example, an h-index of 10 means that a researcher (or journal) has 10 papers cited at least 10 times each.</a:t>
            </a: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1569660"/>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Things to consider (cont.)</a:t>
            </a:r>
            <a:br>
              <a:rPr lang="en-US" sz="3200" b="1" dirty="0">
                <a:solidFill>
                  <a:prstClr val="white"/>
                </a:solidFill>
                <a:latin typeface="Agency FB" panose="020B0503020202020204" pitchFamily="34" charset="0"/>
              </a:rPr>
            </a:br>
            <a:endParaRPr lang="en-US" sz="3200" b="1" dirty="0">
              <a:solidFill>
                <a:prstClr val="white"/>
              </a:solidFill>
              <a:latin typeface="Agency FB" panose="020B0503020202020204" pitchFamily="34" charset="0"/>
            </a:endParaRPr>
          </a:p>
          <a:p>
            <a:pPr algn="ctr" eaLnBrk="1" fontAlgn="auto" hangingPunct="1">
              <a:spcBef>
                <a:spcPts val="0"/>
              </a:spcBef>
              <a:spcAft>
                <a:spcPts val="0"/>
              </a:spcAft>
            </a:pPr>
            <a:endParaRPr lang="en-US"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28A7C5A5-54C3-9E4F-1CBF-9D88D78F04C9}"/>
              </a:ext>
            </a:extLst>
          </p:cNvPr>
          <p:cNvSpPr>
            <a:spLocks noGrp="1" noChangeArrowheads="1"/>
          </p:cNvSpPr>
          <p:nvPr/>
        </p:nvSpPr>
        <p:spPr bwMode="auto">
          <a:xfrm>
            <a:off x="1524000" y="1853246"/>
            <a:ext cx="9601200" cy="4044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125" indent="-255588" algn="l" rtl="0" eaLnBrk="0" fontAlgn="base" hangingPunct="0">
              <a:spcBef>
                <a:spcPts val="400"/>
              </a:spcBef>
              <a:spcAft>
                <a:spcPct val="0"/>
              </a:spcAft>
              <a:buClr>
                <a:schemeClr val="accent1"/>
              </a:buClr>
              <a:buSzPct val="68000"/>
              <a:buFont typeface="Wingdings 3" panose="05040102010807070707" pitchFamily="18" charset="2"/>
              <a:buChar char=""/>
              <a:defRPr sz="2700" kern="1200">
                <a:solidFill>
                  <a:schemeClr val="tx1"/>
                </a:solidFill>
                <a:latin typeface="+mn-lt"/>
                <a:ea typeface="MS PGothic" panose="020B0600070205080204" pitchFamily="34" charset="-128"/>
                <a:cs typeface="ＭＳ Ｐゴシック" charset="0"/>
              </a:defRPr>
            </a:lvl1pPr>
            <a:lvl2pPr marL="620713" indent="-228600" algn="l" rtl="0" eaLnBrk="0" fontAlgn="base" hangingPunct="0">
              <a:spcBef>
                <a:spcPts val="325"/>
              </a:spcBef>
              <a:spcAft>
                <a:spcPct val="0"/>
              </a:spcAft>
              <a:buClr>
                <a:schemeClr val="accent1"/>
              </a:buClr>
              <a:buFont typeface="Verdana" panose="020B0604030504040204" pitchFamily="34" charset="0"/>
              <a:buChar char="◦"/>
              <a:defRPr sz="2300" kern="1200">
                <a:solidFill>
                  <a:schemeClr val="tx1"/>
                </a:solidFill>
                <a:latin typeface="+mn-lt"/>
                <a:ea typeface="MS PGothic" panose="020B0600070205080204" pitchFamily="34" charset="-128"/>
                <a:cs typeface="+mn-cs"/>
              </a:defRPr>
            </a:lvl2pPr>
            <a:lvl3pPr marL="858838" indent="-228600" algn="l" rtl="0" eaLnBrk="0" fontAlgn="base" hangingPunct="0">
              <a:spcBef>
                <a:spcPts val="350"/>
              </a:spcBef>
              <a:spcAft>
                <a:spcPct val="0"/>
              </a:spcAft>
              <a:buClr>
                <a:schemeClr val="accent2"/>
              </a:buClr>
              <a:buSzPct val="100000"/>
              <a:buFont typeface="Wingdings 2" panose="05020102010507070707" pitchFamily="18" charset="2"/>
              <a:buChar char=""/>
              <a:defRPr sz="2100" kern="1200">
                <a:solidFill>
                  <a:schemeClr val="tx1"/>
                </a:solidFill>
                <a:latin typeface="+mn-lt"/>
                <a:ea typeface="MS PGothic" panose="020B0600070205080204" pitchFamily="34" charset="-128"/>
                <a:cs typeface="+mn-cs"/>
              </a:defRPr>
            </a:lvl3pPr>
            <a:lvl4pPr marL="1143000" indent="-228600" algn="l" rtl="0" eaLnBrk="0" fontAlgn="base" hangingPunct="0">
              <a:spcBef>
                <a:spcPts val="350"/>
              </a:spcBef>
              <a:spcAft>
                <a:spcPct val="0"/>
              </a:spcAft>
              <a:buClr>
                <a:schemeClr val="accent2"/>
              </a:buClr>
              <a:buFont typeface="Wingdings 2" panose="05020102010507070707" pitchFamily="18" charset="2"/>
              <a:buChar char=""/>
              <a:defRPr sz="1900" kern="1200">
                <a:solidFill>
                  <a:schemeClr val="tx1"/>
                </a:solidFill>
                <a:latin typeface="+mn-lt"/>
                <a:ea typeface="MS PGothic" panose="020B0600070205080204" pitchFamily="34" charset="-128"/>
                <a:cs typeface="+mn-cs"/>
              </a:defRPr>
            </a:lvl4pPr>
            <a:lvl5pPr marL="1371600" indent="-228600" algn="l" rtl="0" eaLnBrk="0" fontAlgn="base" hangingPunct="0">
              <a:spcBef>
                <a:spcPts val="350"/>
              </a:spcBef>
              <a:spcAft>
                <a:spcPct val="0"/>
              </a:spcAft>
              <a:buClr>
                <a:schemeClr val="accent2"/>
              </a:buClr>
              <a:buFont typeface="Wingdings 2" panose="05020102010507070707" pitchFamily="18" charset="2"/>
              <a:buChar char=""/>
              <a:defRPr kern="1200">
                <a:solidFill>
                  <a:schemeClr val="tx1"/>
                </a:solidFill>
                <a:latin typeface="+mn-lt"/>
                <a:ea typeface="MS PGothic" panose="020B0600070205080204" pitchFamily="34" charset="-128"/>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273050" indent="-273050" eaLnBrk="1" hangingPunct="1">
              <a:lnSpc>
                <a:spcPct val="80000"/>
              </a:lnSpc>
              <a:buFont typeface="Wingdings" panose="05000000000000000000" pitchFamily="2" charset="2"/>
              <a:buChar char="Ø"/>
            </a:pPr>
            <a:endParaRPr lang="en-US" altLang="en-US"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2774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References</a:t>
            </a:r>
            <a:endParaRPr lang="ar-YE" sz="3200" b="1" dirty="0">
              <a:solidFill>
                <a:prstClr val="white"/>
              </a:solidFill>
              <a:latin typeface="Agency FB" panose="020B0503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2577" y="671516"/>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4" name="TextBox 6">
            <a:extLst>
              <a:ext uri="{FF2B5EF4-FFF2-40B4-BE49-F238E27FC236}">
                <a16:creationId xmlns:a16="http://schemas.microsoft.com/office/drawing/2014/main" id="{E3D8A627-E05C-38A5-BAB1-A125C136E9ED}"/>
              </a:ext>
            </a:extLst>
          </p:cNvPr>
          <p:cNvSpPr txBox="1">
            <a:spLocks noChangeArrowheads="1"/>
          </p:cNvSpPr>
          <p:nvPr/>
        </p:nvSpPr>
        <p:spPr bwMode="auto">
          <a:xfrm>
            <a:off x="838200" y="1600200"/>
            <a:ext cx="1059180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endParaRPr lang="en-US" dirty="0">
              <a:latin typeface="Times New Roman" panose="02020603050405020304" pitchFamily="18" charset="0"/>
            </a:endParaRPr>
          </a:p>
          <a:p>
            <a:pPr marL="1262063" lvl="1" indent="-342900">
              <a:buFont typeface="Wingdings" panose="05000000000000000000" pitchFamily="2" charset="2"/>
              <a:buChar char="§"/>
              <a:defRPr/>
            </a:pPr>
            <a:endParaRPr lang="en-US" sz="2000" dirty="0"/>
          </a:p>
        </p:txBody>
      </p:sp>
      <p:sp>
        <p:nvSpPr>
          <p:cNvPr id="6" name="TextBox 5">
            <a:extLst>
              <a:ext uri="{FF2B5EF4-FFF2-40B4-BE49-F238E27FC236}">
                <a16:creationId xmlns:a16="http://schemas.microsoft.com/office/drawing/2014/main" id="{2FBEBDC4-CEE6-F3AE-3F79-102E5867110B}"/>
              </a:ext>
            </a:extLst>
          </p:cNvPr>
          <p:cNvSpPr txBox="1"/>
          <p:nvPr/>
        </p:nvSpPr>
        <p:spPr>
          <a:xfrm>
            <a:off x="838200" y="1796610"/>
            <a:ext cx="10439400" cy="4401205"/>
          </a:xfrm>
          <a:prstGeom prst="rect">
            <a:avLst/>
          </a:prstGeom>
          <a:noFill/>
        </p:spPr>
        <p:txBody>
          <a:bodyPr wrap="square">
            <a:spAutoFit/>
          </a:bodyPr>
          <a:lstStyle/>
          <a:p>
            <a:pPr marL="342900" indent="-3429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Sheperis, C.J., Young, J.S. &amp; Daniels M.H. (2017). Counseling research: Quantitative, qualitative, and mixed methods (2nd ed.). Boston, MA: Pearson. ISBN-13: 978-0-13-402509-4</a:t>
            </a:r>
          </a:p>
          <a:p>
            <a:pPr marL="342900" indent="-342900" eaLnBrk="1" hangingPunct="1">
              <a:buFont typeface="Wingdings" panose="05000000000000000000" pitchFamily="2" charset="2"/>
              <a:buChar char="q"/>
              <a:defRPr/>
            </a:pPr>
            <a:r>
              <a:rPr lang="en-US" altLang="en-US" sz="2000" dirty="0" err="1">
                <a:ln w="0"/>
                <a:effectLst>
                  <a:outerShdw blurRad="38100" dist="19050" dir="2700000" algn="tl" rotWithShape="0">
                    <a:schemeClr val="dk1">
                      <a:alpha val="40000"/>
                    </a:schemeClr>
                  </a:outerShdw>
                </a:effectLst>
                <a:latin typeface="Times New Roman" panose="02020603050405020304" pitchFamily="18" charset="0"/>
              </a:rPr>
              <a:t>VanderMey</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 R., Meyers, V., Van </a:t>
            </a:r>
            <a:r>
              <a:rPr lang="en-US" altLang="en-US" sz="2000" dirty="0" err="1">
                <a:ln w="0"/>
                <a:effectLst>
                  <a:outerShdw blurRad="38100" dist="19050" dir="2700000" algn="tl" rotWithShape="0">
                    <a:schemeClr val="dk1">
                      <a:alpha val="40000"/>
                    </a:schemeClr>
                  </a:outerShdw>
                </a:effectLst>
                <a:latin typeface="Times New Roman" panose="02020603050405020304" pitchFamily="18" charset="0"/>
              </a:rPr>
              <a:t>Rys</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 J., Kemper, D., &amp; </a:t>
            </a:r>
            <a:r>
              <a:rPr lang="en-US" altLang="en-US" sz="2000" dirty="0" err="1">
                <a:ln w="0"/>
                <a:effectLst>
                  <a:outerShdw blurRad="38100" dist="19050" dir="2700000" algn="tl" rotWithShape="0">
                    <a:schemeClr val="dk1">
                      <a:alpha val="40000"/>
                    </a:schemeClr>
                  </a:outerShdw>
                </a:effectLst>
                <a:latin typeface="Times New Roman" panose="02020603050405020304" pitchFamily="18" charset="0"/>
              </a:rPr>
              <a:t>Sebrank</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 P. (2011). The college writer: A guide to thinking, writing, and researching (4th ed.). Boston: Houghton Mifflin.</a:t>
            </a:r>
          </a:p>
          <a:p>
            <a:pPr marL="342900" indent="-3429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Robert Day (1995): How to write and publish a scientific paper. 4th Edition, Cambridge University Press</a:t>
            </a:r>
          </a:p>
          <a:p>
            <a:pPr marL="342900" indent="-3429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Prof. Mani Maran Ratnam – How to write a report in journal format</a:t>
            </a:r>
          </a:p>
          <a:p>
            <a:pPr marL="342900" indent="-3429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Kingsley, D. A. (2014). Paying for publication: Issues and challenges for research support services. Australian Academic &amp; Research Libraries, 45(4), 262-281.</a:t>
            </a:r>
          </a:p>
          <a:p>
            <a:pPr marL="342900" indent="-342900" eaLnBrk="1" hangingPunct="1">
              <a:buFont typeface="Wingdings" panose="05000000000000000000" pitchFamily="2" charset="2"/>
              <a:buChar char="q"/>
              <a:defRPr/>
            </a:pP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Cuthbert, D., &amp; Spark, C. (2008). Getting a </a:t>
            </a:r>
            <a:r>
              <a:rPr lang="en-US" altLang="en-US" sz="2000" dirty="0" err="1">
                <a:ln w="0"/>
                <a:effectLst>
                  <a:outerShdw blurRad="38100" dist="19050" dir="2700000" algn="tl" rotWithShape="0">
                    <a:schemeClr val="dk1">
                      <a:alpha val="40000"/>
                    </a:schemeClr>
                  </a:outerShdw>
                </a:effectLst>
                <a:latin typeface="Times New Roman" panose="02020603050405020304" pitchFamily="18" charset="0"/>
              </a:rPr>
              <a:t>GRiP</a:t>
            </a:r>
            <a:r>
              <a:rPr lang="en-US" altLang="en-US" sz="2000" dirty="0">
                <a:ln w="0"/>
                <a:effectLst>
                  <a:outerShdw blurRad="38100" dist="19050" dir="2700000" algn="tl" rotWithShape="0">
                    <a:schemeClr val="dk1">
                      <a:alpha val="40000"/>
                    </a:schemeClr>
                  </a:outerShdw>
                </a:effectLst>
                <a:latin typeface="Times New Roman" panose="02020603050405020304" pitchFamily="18" charset="0"/>
              </a:rPr>
              <a:t>: Examining the outcomes of a pilot program to support graduate research students in writing for publication. Studies in Higher Education, 33(1), 77-88.</a:t>
            </a:r>
          </a:p>
          <a:p>
            <a:pPr marL="800100" lvl="1" indent="-342900" eaLnBrk="1" hangingPunct="1">
              <a:buFont typeface="+mj-lt"/>
              <a:buAutoNum type="arabicPeriod"/>
              <a:defRPr/>
            </a:pPr>
            <a:endParaRPr lang="en-US" altLang="en-US" sz="2000" dirty="0">
              <a:ln w="0"/>
              <a:effectLst>
                <a:outerShdw blurRad="38100" dist="19050" dir="2700000" algn="tl" rotWithShape="0">
                  <a:schemeClr val="dk1">
                    <a:alpha val="40000"/>
                  </a:schemeClr>
                </a:outerShdw>
              </a:effectLst>
              <a:latin typeface="Times New Roman" panose="02020603050405020304" pitchFamily="18" charset="0"/>
            </a:endParaRPr>
          </a:p>
          <a:p>
            <a:pPr marL="342900" indent="-342900" eaLnBrk="1" hangingPunct="1">
              <a:buFont typeface="Wingdings" panose="05000000000000000000" pitchFamily="2" charset="2"/>
              <a:buChar char="q"/>
              <a:defRPr/>
            </a:pPr>
            <a:endParaRPr lang="en-US" altLang="en-US" sz="2000" dirty="0">
              <a:ln w="0"/>
              <a:effectLst>
                <a:outerShdw blurRad="38100" dist="19050" dir="2700000" algn="tl" rotWithShape="0">
                  <a:schemeClr val="dk1">
                    <a:alpha val="40000"/>
                  </a:schemeClr>
                </a:outerShdw>
              </a:effectLst>
              <a:latin typeface="Times New Roman" panose="02020603050405020304" pitchFamily="18" charset="0"/>
            </a:endParaRPr>
          </a:p>
        </p:txBody>
      </p:sp>
    </p:spTree>
    <p:extLst>
      <p:ext uri="{BB962C8B-B14F-4D97-AF65-F5344CB8AC3E}">
        <p14:creationId xmlns:p14="http://schemas.microsoft.com/office/powerpoint/2010/main" val="1404808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4"/>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eaLnBrk="1" fontAlgn="auto" hangingPunct="1">
              <a:spcBef>
                <a:spcPts val="0"/>
              </a:spcBef>
              <a:spcAft>
                <a:spcPts val="0"/>
              </a:spcAft>
            </a:pPr>
            <a:r>
              <a:rPr lang="en-US" sz="4000" b="1" dirty="0">
                <a:solidFill>
                  <a:prstClr val="white"/>
                </a:solidFill>
                <a:latin typeface="Times New Roman" panose="02020603050405020304" pitchFamily="18" charset="0"/>
                <a:cs typeface="Times New Roman" panose="02020603050405020304" pitchFamily="18" charset="0"/>
              </a:rPr>
              <a:t>Thank You</a:t>
            </a:r>
          </a:p>
        </p:txBody>
      </p:sp>
      <p:pic>
        <p:nvPicPr>
          <p:cNvPr id="3076" name="Picture 4" descr="Guide To Getting Involved In Undergraduate research Through Cold-emailing -  Cindy Lao">
            <a:extLst>
              <a:ext uri="{FF2B5EF4-FFF2-40B4-BE49-F238E27FC236}">
                <a16:creationId xmlns:a16="http://schemas.microsoft.com/office/drawing/2014/main" id="{00B01708-944A-8EE8-93DE-E79BD3F23EF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95600" y="1317199"/>
            <a:ext cx="7110413" cy="4671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586619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17502</TotalTime>
  <Words>2638</Words>
  <Application>Microsoft Office PowerPoint</Application>
  <PresentationFormat>Widescreen</PresentationFormat>
  <Paragraphs>320</Paragraphs>
  <Slides>41</Slides>
  <Notes>3</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41</vt:i4>
      </vt:variant>
    </vt:vector>
  </HeadingPairs>
  <TitlesOfParts>
    <vt:vector size="52" baseType="lpstr">
      <vt:lpstr>Agency FB</vt:lpstr>
      <vt:lpstr>Amasis MT Pro Medium</vt:lpstr>
      <vt:lpstr>Arial</vt:lpstr>
      <vt:lpstr>Calibri</vt:lpstr>
      <vt:lpstr>Calibri Light</vt:lpstr>
      <vt:lpstr>Söhne</vt:lpstr>
      <vt:lpstr>Times New Roman</vt:lpstr>
      <vt:lpstr>Wingdings</vt:lpstr>
      <vt:lpstr>Wingdings 3</vt:lpstr>
      <vt:lpstr>1_Office Theme</vt:lpstr>
      <vt:lpstr>Visio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kadhum</dc:creator>
  <cp:lastModifiedBy>Mohammed F.R. Anbar</cp:lastModifiedBy>
  <cp:revision>388</cp:revision>
  <dcterms:created xsi:type="dcterms:W3CDTF">2012-10-04T04:34:07Z</dcterms:created>
  <dcterms:modified xsi:type="dcterms:W3CDTF">2023-11-06T09:45:44Z</dcterms:modified>
</cp:coreProperties>
</file>