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77" r:id="rId3"/>
    <p:sldId id="306" r:id="rId4"/>
    <p:sldId id="278" r:id="rId5"/>
    <p:sldId id="315" r:id="rId6"/>
    <p:sldId id="279" r:id="rId7"/>
    <p:sldId id="280" r:id="rId8"/>
    <p:sldId id="281" r:id="rId9"/>
    <p:sldId id="282" r:id="rId10"/>
    <p:sldId id="283" r:id="rId11"/>
    <p:sldId id="284" r:id="rId12"/>
    <p:sldId id="285" r:id="rId13"/>
    <p:sldId id="286" r:id="rId14"/>
    <p:sldId id="313" r:id="rId15"/>
    <p:sldId id="287" r:id="rId16"/>
    <p:sldId id="288" r:id="rId17"/>
    <p:sldId id="289" r:id="rId18"/>
    <p:sldId id="290" r:id="rId19"/>
    <p:sldId id="291" r:id="rId20"/>
    <p:sldId id="314"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8" r:id="rId36"/>
    <p:sldId id="309" r:id="rId37"/>
    <p:sldId id="310" r:id="rId38"/>
    <p:sldId id="311" r:id="rId39"/>
    <p:sldId id="31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10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3/24/2023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6" name="Footer Placeholder 5">
            <a:extLst>
              <a:ext uri="{FF2B5EF4-FFF2-40B4-BE49-F238E27FC236}">
                <a16:creationId xmlns=""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8" name="Footer Placeholder 7">
            <a:extLst>
              <a:ext uri="{FF2B5EF4-FFF2-40B4-BE49-F238E27FC236}">
                <a16:creationId xmlns=""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4" name="Footer Placeholder 3">
            <a:extLst>
              <a:ext uri="{FF2B5EF4-FFF2-40B4-BE49-F238E27FC236}">
                <a16:creationId xmlns=""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3" name="Footer Placeholder 2">
            <a:extLst>
              <a:ext uri="{FF2B5EF4-FFF2-40B4-BE49-F238E27FC236}">
                <a16:creationId xmlns=""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6" name="Footer Placeholder 5">
            <a:extLst>
              <a:ext uri="{FF2B5EF4-FFF2-40B4-BE49-F238E27FC236}">
                <a16:creationId xmlns=""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6" name="Footer Placeholder 5">
            <a:extLst>
              <a:ext uri="{FF2B5EF4-FFF2-40B4-BE49-F238E27FC236}">
                <a16:creationId xmlns=""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3/24/2023</a:t>
            </a:fld>
            <a:endParaRPr lang="en-US"/>
          </a:p>
        </p:txBody>
      </p:sp>
      <p:sp>
        <p:nvSpPr>
          <p:cNvPr id="5" name="Footer Placeholder 4">
            <a:extLst>
              <a:ext uri="{FF2B5EF4-FFF2-40B4-BE49-F238E27FC236}">
                <a16:creationId xmlns=""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349021"/>
            <a:ext cx="8882929"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Planned 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9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882670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881144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84252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362142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388750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3613286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1989202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566652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 xmlns:a16="http://schemas.microsoft.com/office/drawing/2014/main" id="{2454DF57-6160-7437-B74F-A0C3B59874F2}"/>
              </a:ext>
            </a:extLst>
          </p:cNvPr>
          <p:cNvPicPr>
            <a:picLocks noChangeAspect="1"/>
          </p:cNvPicPr>
          <p:nvPr/>
        </p:nvPicPr>
        <p:blipFill>
          <a:blip r:embed="rId6"/>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2069939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1230728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464725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1892875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1834527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1703477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2817385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3035228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3477521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2665783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634237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2901373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3353793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712695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864997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993149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2109536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740781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7329" y="473085"/>
            <a:ext cx="656770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a:t>
            </a:r>
            <a:r>
              <a:rPr lang="en-US" sz="2400">
                <a:solidFill>
                  <a:schemeClr val="bg1"/>
                </a:solidFill>
                <a:latin typeface="Tajawal Medium" panose="00000600000000000000" pitchFamily="2" charset="-78"/>
                <a:cs typeface="Tajawal Medium" panose="00000600000000000000" pitchFamily="2" charset="-78"/>
              </a:rPr>
              <a:t>of </a:t>
            </a:r>
            <a:r>
              <a:rPr lang="en-US" sz="2400" smtClean="0">
                <a:solidFill>
                  <a:schemeClr val="bg1"/>
                </a:solidFill>
                <a:latin typeface="Tajawal Medium" panose="00000600000000000000" pitchFamily="2" charset="-78"/>
                <a:cs typeface="Tajawal Medium" panose="00000600000000000000" pitchFamily="2" charset="-78"/>
              </a:rPr>
              <a:t>Planned 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133984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692952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3491596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4171578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44949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194332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3346480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36536089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653646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2509802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7906</TotalTime>
  <Words>2657</Words>
  <Application>Microsoft Office PowerPoint</Application>
  <PresentationFormat>Widescreen</PresentationFormat>
  <Paragraphs>324</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258</cp:revision>
  <dcterms:created xsi:type="dcterms:W3CDTF">2022-05-27T10:44:51Z</dcterms:created>
  <dcterms:modified xsi:type="dcterms:W3CDTF">2023-03-24T06:32:16Z</dcterms:modified>
</cp:coreProperties>
</file>